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60" r:id="rId1"/>
  </p:sldMasterIdLst>
  <p:notesMasterIdLst>
    <p:notesMasterId r:id="rId7"/>
  </p:notesMasterIdLst>
  <p:sldIdLst>
    <p:sldId id="257" r:id="rId2"/>
    <p:sldId id="263" r:id="rId3"/>
    <p:sldId id="264" r:id="rId4"/>
    <p:sldId id="265" r:id="rId5"/>
    <p:sldId id="266" r:id="rId6"/>
  </p:sldIdLst>
  <p:sldSz cx="6858000" cy="9906000" type="A4"/>
  <p:notesSz cx="6858000" cy="9144000"/>
  <p:embeddedFontLst>
    <p:embeddedFont>
      <p:font typeface="Goudy" panose="020B0604020202020204" charset="0"/>
      <p:regular r:id="rId8"/>
    </p:embeddedFont>
    <p:embeddedFont>
      <p:font typeface="Merriweather" panose="00000500000000000000" pitchFamily="2" charset="0"/>
      <p:regular r:id="rId9"/>
      <p:bold r:id="rId10"/>
      <p:italic r:id="rId11"/>
      <p:boldItalic r:id="rId12"/>
    </p:embeddedFont>
  </p:embeddedFontLst>
  <p:defaultTextStyle>
    <a:defPPr>
      <a:defRPr lang="en-US"/>
    </a:defPPr>
    <a:lvl1pPr algn="l" defTabSz="43466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34660" algn="l" defTabSz="43466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869320" algn="l" defTabSz="43466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03980" algn="l" defTabSz="43466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738640" algn="l" defTabSz="43466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173300" algn="l" defTabSz="86932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607960" algn="l" defTabSz="86932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042620" algn="l" defTabSz="86932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477280" algn="l" defTabSz="86932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31" userDrawn="1">
          <p15:clr>
            <a:srgbClr val="A4A3A4"/>
          </p15:clr>
        </p15:guide>
        <p15:guide id="2" pos="1847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>
        <p:scale>
          <a:sx n="90" d="100"/>
          <a:sy n="90" d="100"/>
        </p:scale>
        <p:origin x="2778" y="-558"/>
      </p:cViewPr>
      <p:guideLst>
        <p:guide orient="horz" pos="2831"/>
        <p:guide pos="1847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1.fntdata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font" Target="fonts/font5.fntdata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4.fntdata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font" Target="fonts/font3.fntdata"/><Relationship Id="rId4" Type="http://schemas.openxmlformats.org/officeDocument/2006/relationships/slide" Target="slides/slide3.xml"/><Relationship Id="rId9" Type="http://schemas.openxmlformats.org/officeDocument/2006/relationships/font" Target="fonts/font2.fntdata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o-RO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B7EF90D-9FB3-4479-9D2A-9B4EF0E21E8B}" type="datetimeFigureOut">
              <a:rPr lang="ro-RO" smtClean="0"/>
              <a:t>03.02.2026</a:t>
            </a:fld>
            <a:endParaRPr lang="ro-RO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360613" y="1143000"/>
            <a:ext cx="21367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o-RO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o-R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o-R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2ACF84E-8561-48F2-8F93-184AB2CAA89F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32590404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869320" rtl="0" eaLnBrk="1" latinLnBrk="0" hangingPunct="1">
      <a:defRPr sz="1141" kern="1200">
        <a:solidFill>
          <a:schemeClr val="tx1"/>
        </a:solidFill>
        <a:latin typeface="+mn-lt"/>
        <a:ea typeface="+mn-ea"/>
        <a:cs typeface="+mn-cs"/>
      </a:defRPr>
    </a:lvl1pPr>
    <a:lvl2pPr marL="434660" algn="l" defTabSz="869320" rtl="0" eaLnBrk="1" latinLnBrk="0" hangingPunct="1">
      <a:defRPr sz="1141" kern="1200">
        <a:solidFill>
          <a:schemeClr val="tx1"/>
        </a:solidFill>
        <a:latin typeface="+mn-lt"/>
        <a:ea typeface="+mn-ea"/>
        <a:cs typeface="+mn-cs"/>
      </a:defRPr>
    </a:lvl2pPr>
    <a:lvl3pPr marL="869320" algn="l" defTabSz="869320" rtl="0" eaLnBrk="1" latinLnBrk="0" hangingPunct="1">
      <a:defRPr sz="1141" kern="1200">
        <a:solidFill>
          <a:schemeClr val="tx1"/>
        </a:solidFill>
        <a:latin typeface="+mn-lt"/>
        <a:ea typeface="+mn-ea"/>
        <a:cs typeface="+mn-cs"/>
      </a:defRPr>
    </a:lvl3pPr>
    <a:lvl4pPr marL="1303980" algn="l" defTabSz="869320" rtl="0" eaLnBrk="1" latinLnBrk="0" hangingPunct="1">
      <a:defRPr sz="1141" kern="1200">
        <a:solidFill>
          <a:schemeClr val="tx1"/>
        </a:solidFill>
        <a:latin typeface="+mn-lt"/>
        <a:ea typeface="+mn-ea"/>
        <a:cs typeface="+mn-cs"/>
      </a:defRPr>
    </a:lvl4pPr>
    <a:lvl5pPr marL="1738640" algn="l" defTabSz="869320" rtl="0" eaLnBrk="1" latinLnBrk="0" hangingPunct="1">
      <a:defRPr sz="1141" kern="1200">
        <a:solidFill>
          <a:schemeClr val="tx1"/>
        </a:solidFill>
        <a:latin typeface="+mn-lt"/>
        <a:ea typeface="+mn-ea"/>
        <a:cs typeface="+mn-cs"/>
      </a:defRPr>
    </a:lvl5pPr>
    <a:lvl6pPr marL="2173300" algn="l" defTabSz="869320" rtl="0" eaLnBrk="1" latinLnBrk="0" hangingPunct="1">
      <a:defRPr sz="1141" kern="1200">
        <a:solidFill>
          <a:schemeClr val="tx1"/>
        </a:solidFill>
        <a:latin typeface="+mn-lt"/>
        <a:ea typeface="+mn-ea"/>
        <a:cs typeface="+mn-cs"/>
      </a:defRPr>
    </a:lvl6pPr>
    <a:lvl7pPr marL="2607960" algn="l" defTabSz="869320" rtl="0" eaLnBrk="1" latinLnBrk="0" hangingPunct="1">
      <a:defRPr sz="1141" kern="1200">
        <a:solidFill>
          <a:schemeClr val="tx1"/>
        </a:solidFill>
        <a:latin typeface="+mn-lt"/>
        <a:ea typeface="+mn-ea"/>
        <a:cs typeface="+mn-cs"/>
      </a:defRPr>
    </a:lvl7pPr>
    <a:lvl8pPr marL="3042620" algn="l" defTabSz="869320" rtl="0" eaLnBrk="1" latinLnBrk="0" hangingPunct="1">
      <a:defRPr sz="1141" kern="1200">
        <a:solidFill>
          <a:schemeClr val="tx1"/>
        </a:solidFill>
        <a:latin typeface="+mn-lt"/>
        <a:ea typeface="+mn-ea"/>
        <a:cs typeface="+mn-cs"/>
      </a:defRPr>
    </a:lvl8pPr>
    <a:lvl9pPr marL="3477280" algn="l" defTabSz="869320" rtl="0" eaLnBrk="1" latinLnBrk="0" hangingPunct="1">
      <a:defRPr sz="1141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305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NSCBT Mulțumim">
    <p:bg>
      <p:bgPr>
        <a:solidFill>
          <a:srgbClr val="FDC24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1F4F0B5-6E4B-2160-42B9-AF5E4A56B521}"/>
              </a:ext>
            </a:extLst>
          </p:cNvPr>
          <p:cNvSpPr/>
          <p:nvPr/>
        </p:nvSpPr>
        <p:spPr>
          <a:xfrm>
            <a:off x="1" y="0"/>
            <a:ext cx="1674763" cy="9906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o-RO" sz="744"/>
          </a:p>
        </p:txBody>
      </p:sp>
      <p:sp>
        <p:nvSpPr>
          <p:cNvPr id="3" name="TextBox 7">
            <a:extLst>
              <a:ext uri="{FF2B5EF4-FFF2-40B4-BE49-F238E27FC236}">
                <a16:creationId xmlns:a16="http://schemas.microsoft.com/office/drawing/2014/main" id="{6CA6F6DD-8C82-8E0E-A815-64BF03A15C58}"/>
              </a:ext>
            </a:extLst>
          </p:cNvPr>
          <p:cNvSpPr txBox="1">
            <a:spLocks noChangeArrowheads="1"/>
          </p:cNvSpPr>
          <p:nvPr/>
        </p:nvSpPr>
        <p:spPr bwMode="auto">
          <a:xfrm rot="10800000">
            <a:off x="6443254" y="8198242"/>
            <a:ext cx="349968" cy="730328"/>
          </a:xfrm>
          <a:prstGeom prst="rect">
            <a:avLst/>
          </a:prstGeom>
          <a:noFill/>
          <a:ln>
            <a:noFill/>
          </a:ln>
        </p:spPr>
        <p:txBody>
          <a:bodyPr vert="eaVert"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defRPr/>
            </a:pPr>
            <a:r>
              <a:rPr lang="ro-RO" altLang="ro-RO" sz="1074" b="1">
                <a:solidFill>
                  <a:schemeClr val="tx2"/>
                </a:solidFill>
              </a:rPr>
              <a:t>insp.gov.ro</a:t>
            </a:r>
          </a:p>
        </p:txBody>
      </p:sp>
      <p:sp>
        <p:nvSpPr>
          <p:cNvPr id="4" name="TextBox 8">
            <a:extLst>
              <a:ext uri="{FF2B5EF4-FFF2-40B4-BE49-F238E27FC236}">
                <a16:creationId xmlns:a16="http://schemas.microsoft.com/office/drawing/2014/main" id="{99CAD906-B14C-75F4-8BEA-BE0F666C406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10135" y="7062791"/>
            <a:ext cx="2114997" cy="512000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defRPr/>
            </a:pPr>
            <a:r>
              <a:rPr lang="ro-RO" altLang="ro-RO" sz="2727" b="1">
                <a:solidFill>
                  <a:schemeClr val="tx2"/>
                </a:solidFill>
              </a:rPr>
              <a:t>Mulțumim.</a:t>
            </a:r>
          </a:p>
        </p:txBody>
      </p:sp>
      <p:sp>
        <p:nvSpPr>
          <p:cNvPr id="5" name="TextBox 9">
            <a:extLst>
              <a:ext uri="{FF2B5EF4-FFF2-40B4-BE49-F238E27FC236}">
                <a16:creationId xmlns:a16="http://schemas.microsoft.com/office/drawing/2014/main" id="{DD147E95-7265-1C02-FC59-588F3228864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10135" y="8197557"/>
            <a:ext cx="3361818" cy="499111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defRPr/>
            </a:pPr>
            <a:r>
              <a:rPr lang="ro-RO" altLang="ro-RO" sz="661">
                <a:solidFill>
                  <a:schemeClr val="tx2"/>
                </a:solidFill>
              </a:rPr>
              <a:t>Adresa: str. Dr. Leonte Anastasievici nr. 1-3, sector 5, cod poștal 050463, București, România</a:t>
            </a:r>
          </a:p>
          <a:p>
            <a:pPr eaLnBrk="1" hangingPunct="1">
              <a:defRPr/>
            </a:pPr>
            <a:r>
              <a:rPr lang="ro-RO" altLang="ro-RO" sz="661">
                <a:solidFill>
                  <a:schemeClr val="tx2"/>
                </a:solidFill>
              </a:rPr>
              <a:t>Telefon secretariat: +4 0213 183 620, +4 0213 183 619</a:t>
            </a:r>
          </a:p>
          <a:p>
            <a:pPr eaLnBrk="1" hangingPunct="1">
              <a:defRPr/>
            </a:pPr>
            <a:r>
              <a:rPr lang="ro-RO" altLang="ro-RO" sz="661">
                <a:solidFill>
                  <a:schemeClr val="tx2"/>
                </a:solidFill>
              </a:rPr>
              <a:t>Fax: +4 0213 123 426</a:t>
            </a:r>
          </a:p>
          <a:p>
            <a:pPr eaLnBrk="1" hangingPunct="1">
              <a:defRPr/>
            </a:pPr>
            <a:r>
              <a:rPr lang="ro-RO" altLang="ro-RO" sz="661">
                <a:solidFill>
                  <a:schemeClr val="tx2"/>
                </a:solidFill>
              </a:rPr>
              <a:t>E-mail: directie.generala@insp.gov.ro</a:t>
            </a:r>
          </a:p>
        </p:txBody>
      </p:sp>
      <p:grpSp>
        <p:nvGrpSpPr>
          <p:cNvPr id="6" name="Graphic 4">
            <a:extLst>
              <a:ext uri="{FF2B5EF4-FFF2-40B4-BE49-F238E27FC236}">
                <a16:creationId xmlns:a16="http://schemas.microsoft.com/office/drawing/2014/main" id="{EDD0BA7C-0608-F9E9-9A65-DE171E8468BF}"/>
              </a:ext>
            </a:extLst>
          </p:cNvPr>
          <p:cNvGrpSpPr/>
          <p:nvPr/>
        </p:nvGrpSpPr>
        <p:grpSpPr>
          <a:xfrm>
            <a:off x="310839" y="838732"/>
            <a:ext cx="1052393" cy="1108604"/>
            <a:chOff x="1105200" y="1162800"/>
            <a:chExt cx="3741841" cy="1536944"/>
          </a:xfrm>
          <a:solidFill>
            <a:srgbClr val="FFFFFF"/>
          </a:solidFill>
        </p:grpSpPr>
        <p:grpSp>
          <p:nvGrpSpPr>
            <p:cNvPr id="7" name="Graphic 4">
              <a:extLst>
                <a:ext uri="{FF2B5EF4-FFF2-40B4-BE49-F238E27FC236}">
                  <a16:creationId xmlns:a16="http://schemas.microsoft.com/office/drawing/2014/main" id="{51A7171D-8D9D-6C4F-4F85-969E6D632272}"/>
                </a:ext>
              </a:extLst>
            </p:cNvPr>
            <p:cNvGrpSpPr/>
            <p:nvPr/>
          </p:nvGrpSpPr>
          <p:grpSpPr>
            <a:xfrm>
              <a:off x="2553683" y="1497475"/>
              <a:ext cx="2293358" cy="867719"/>
              <a:chOff x="2553683" y="1497475"/>
              <a:chExt cx="2293358" cy="867719"/>
            </a:xfrm>
            <a:solidFill>
              <a:srgbClr val="FFFFFF"/>
            </a:solidFill>
          </p:grpSpPr>
          <p:sp>
            <p:nvSpPr>
              <p:cNvPr id="15" name="Freeform: Shape 14">
                <a:extLst>
                  <a:ext uri="{FF2B5EF4-FFF2-40B4-BE49-F238E27FC236}">
                    <a16:creationId xmlns:a16="http://schemas.microsoft.com/office/drawing/2014/main" id="{1B7525A0-AC47-4508-F904-A2EA096748FB}"/>
                  </a:ext>
                </a:extLst>
              </p:cNvPr>
              <p:cNvSpPr/>
              <p:nvPr/>
            </p:nvSpPr>
            <p:spPr>
              <a:xfrm>
                <a:off x="2555968" y="1519051"/>
                <a:ext cx="80718" cy="208267"/>
              </a:xfrm>
              <a:custGeom>
                <a:avLst/>
                <a:gdLst>
                  <a:gd name="connsiteX0" fmla="*/ 0 w 80718"/>
                  <a:gd name="connsiteY0" fmla="*/ 208268 h 208267"/>
                  <a:gd name="connsiteX1" fmla="*/ 0 w 80718"/>
                  <a:gd name="connsiteY1" fmla="*/ 193292 h 208267"/>
                  <a:gd name="connsiteX2" fmla="*/ 24749 w 80718"/>
                  <a:gd name="connsiteY2" fmla="*/ 189611 h 208267"/>
                  <a:gd name="connsiteX3" fmla="*/ 24749 w 80718"/>
                  <a:gd name="connsiteY3" fmla="*/ 18783 h 208267"/>
                  <a:gd name="connsiteX4" fmla="*/ 0 w 80718"/>
                  <a:gd name="connsiteY4" fmla="*/ 15103 h 208267"/>
                  <a:gd name="connsiteX5" fmla="*/ 0 w 80718"/>
                  <a:gd name="connsiteY5" fmla="*/ 0 h 208267"/>
                  <a:gd name="connsiteX6" fmla="*/ 80718 w 80718"/>
                  <a:gd name="connsiteY6" fmla="*/ 0 h 208267"/>
                  <a:gd name="connsiteX7" fmla="*/ 80718 w 80718"/>
                  <a:gd name="connsiteY7" fmla="*/ 15103 h 208267"/>
                  <a:gd name="connsiteX8" fmla="*/ 56223 w 80718"/>
                  <a:gd name="connsiteY8" fmla="*/ 18783 h 208267"/>
                  <a:gd name="connsiteX9" fmla="*/ 56223 w 80718"/>
                  <a:gd name="connsiteY9" fmla="*/ 189611 h 208267"/>
                  <a:gd name="connsiteX10" fmla="*/ 80718 w 80718"/>
                  <a:gd name="connsiteY10" fmla="*/ 193800 h 208267"/>
                  <a:gd name="connsiteX11" fmla="*/ 80718 w 80718"/>
                  <a:gd name="connsiteY11" fmla="*/ 208268 h 208267"/>
                  <a:gd name="connsiteX12" fmla="*/ 0 w 80718"/>
                  <a:gd name="connsiteY12" fmla="*/ 208268 h 2082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80718" h="208267">
                    <a:moveTo>
                      <a:pt x="0" y="208268"/>
                    </a:moveTo>
                    <a:lnTo>
                      <a:pt x="0" y="193292"/>
                    </a:lnTo>
                    <a:lnTo>
                      <a:pt x="24749" y="189611"/>
                    </a:lnTo>
                    <a:lnTo>
                      <a:pt x="24749" y="18783"/>
                    </a:lnTo>
                    <a:lnTo>
                      <a:pt x="0" y="15103"/>
                    </a:lnTo>
                    <a:lnTo>
                      <a:pt x="0" y="0"/>
                    </a:lnTo>
                    <a:lnTo>
                      <a:pt x="80718" y="0"/>
                    </a:lnTo>
                    <a:lnTo>
                      <a:pt x="80718" y="15103"/>
                    </a:lnTo>
                    <a:lnTo>
                      <a:pt x="56223" y="18783"/>
                    </a:lnTo>
                    <a:lnTo>
                      <a:pt x="56223" y="189611"/>
                    </a:lnTo>
                    <a:lnTo>
                      <a:pt x="80718" y="193800"/>
                    </a:lnTo>
                    <a:lnTo>
                      <a:pt x="80718" y="208268"/>
                    </a:lnTo>
                    <a:lnTo>
                      <a:pt x="0" y="208268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16" name="Freeform: Shape 15">
                <a:extLst>
                  <a:ext uri="{FF2B5EF4-FFF2-40B4-BE49-F238E27FC236}">
                    <a16:creationId xmlns:a16="http://schemas.microsoft.com/office/drawing/2014/main" id="{FEBB8C71-E5ED-F9AC-A575-44A5CE3A406F}"/>
                  </a:ext>
                </a:extLst>
              </p:cNvPr>
              <p:cNvSpPr/>
              <p:nvPr/>
            </p:nvSpPr>
            <p:spPr>
              <a:xfrm>
                <a:off x="2667399" y="1568294"/>
                <a:ext cx="167147" cy="159278"/>
              </a:xfrm>
              <a:custGeom>
                <a:avLst/>
                <a:gdLst>
                  <a:gd name="connsiteX0" fmla="*/ 762 w 167147"/>
                  <a:gd name="connsiteY0" fmla="*/ 159025 h 159278"/>
                  <a:gd name="connsiteX1" fmla="*/ 762 w 167147"/>
                  <a:gd name="connsiteY1" fmla="*/ 144049 h 159278"/>
                  <a:gd name="connsiteX2" fmla="*/ 19164 w 167147"/>
                  <a:gd name="connsiteY2" fmla="*/ 141764 h 159278"/>
                  <a:gd name="connsiteX3" fmla="*/ 19164 w 167147"/>
                  <a:gd name="connsiteY3" fmla="*/ 27921 h 159278"/>
                  <a:gd name="connsiteX4" fmla="*/ 0 w 167147"/>
                  <a:gd name="connsiteY4" fmla="*/ 21956 h 159278"/>
                  <a:gd name="connsiteX5" fmla="*/ 0 w 167147"/>
                  <a:gd name="connsiteY5" fmla="*/ 5584 h 159278"/>
                  <a:gd name="connsiteX6" fmla="*/ 38963 w 167147"/>
                  <a:gd name="connsiteY6" fmla="*/ 0 h 159278"/>
                  <a:gd name="connsiteX7" fmla="*/ 39598 w 167147"/>
                  <a:gd name="connsiteY7" fmla="*/ 0 h 159278"/>
                  <a:gd name="connsiteX8" fmla="*/ 46324 w 167147"/>
                  <a:gd name="connsiteY8" fmla="*/ 5457 h 159278"/>
                  <a:gd name="connsiteX9" fmla="*/ 46324 w 167147"/>
                  <a:gd name="connsiteY9" fmla="*/ 16118 h 159278"/>
                  <a:gd name="connsiteX10" fmla="*/ 46070 w 167147"/>
                  <a:gd name="connsiteY10" fmla="*/ 21956 h 159278"/>
                  <a:gd name="connsiteX11" fmla="*/ 57239 w 167147"/>
                  <a:gd name="connsiteY11" fmla="*/ 13961 h 159278"/>
                  <a:gd name="connsiteX12" fmla="*/ 71453 w 167147"/>
                  <a:gd name="connsiteY12" fmla="*/ 6980 h 159278"/>
                  <a:gd name="connsiteX13" fmla="*/ 86937 w 167147"/>
                  <a:gd name="connsiteY13" fmla="*/ 2031 h 159278"/>
                  <a:gd name="connsiteX14" fmla="*/ 102167 w 167147"/>
                  <a:gd name="connsiteY14" fmla="*/ 127 h 159278"/>
                  <a:gd name="connsiteX15" fmla="*/ 124504 w 167147"/>
                  <a:gd name="connsiteY15" fmla="*/ 3807 h 159278"/>
                  <a:gd name="connsiteX16" fmla="*/ 138211 w 167147"/>
                  <a:gd name="connsiteY16" fmla="*/ 15484 h 159278"/>
                  <a:gd name="connsiteX17" fmla="*/ 145064 w 167147"/>
                  <a:gd name="connsiteY17" fmla="*/ 35663 h 159278"/>
                  <a:gd name="connsiteX18" fmla="*/ 146968 w 167147"/>
                  <a:gd name="connsiteY18" fmla="*/ 65108 h 159278"/>
                  <a:gd name="connsiteX19" fmla="*/ 146968 w 167147"/>
                  <a:gd name="connsiteY19" fmla="*/ 141891 h 159278"/>
                  <a:gd name="connsiteX20" fmla="*/ 167147 w 167147"/>
                  <a:gd name="connsiteY20" fmla="*/ 144176 h 159278"/>
                  <a:gd name="connsiteX21" fmla="*/ 167147 w 167147"/>
                  <a:gd name="connsiteY21" fmla="*/ 159279 h 159278"/>
                  <a:gd name="connsiteX22" fmla="*/ 98359 w 167147"/>
                  <a:gd name="connsiteY22" fmla="*/ 159279 h 159278"/>
                  <a:gd name="connsiteX23" fmla="*/ 98359 w 167147"/>
                  <a:gd name="connsiteY23" fmla="*/ 144049 h 159278"/>
                  <a:gd name="connsiteX24" fmla="*/ 116381 w 167147"/>
                  <a:gd name="connsiteY24" fmla="*/ 141764 h 159278"/>
                  <a:gd name="connsiteX25" fmla="*/ 116381 w 167147"/>
                  <a:gd name="connsiteY25" fmla="*/ 64854 h 159278"/>
                  <a:gd name="connsiteX26" fmla="*/ 115493 w 167147"/>
                  <a:gd name="connsiteY26" fmla="*/ 45689 h 159278"/>
                  <a:gd name="connsiteX27" fmla="*/ 111559 w 167147"/>
                  <a:gd name="connsiteY27" fmla="*/ 31983 h 159278"/>
                  <a:gd name="connsiteX28" fmla="*/ 103182 w 167147"/>
                  <a:gd name="connsiteY28" fmla="*/ 23733 h 159278"/>
                  <a:gd name="connsiteX29" fmla="*/ 88841 w 167147"/>
                  <a:gd name="connsiteY29" fmla="*/ 20941 h 159278"/>
                  <a:gd name="connsiteX30" fmla="*/ 68027 w 167147"/>
                  <a:gd name="connsiteY30" fmla="*/ 24748 h 159278"/>
                  <a:gd name="connsiteX31" fmla="*/ 49751 w 167147"/>
                  <a:gd name="connsiteY31" fmla="*/ 34267 h 159278"/>
                  <a:gd name="connsiteX32" fmla="*/ 49751 w 167147"/>
                  <a:gd name="connsiteY32" fmla="*/ 141637 h 159278"/>
                  <a:gd name="connsiteX33" fmla="*/ 69042 w 167147"/>
                  <a:gd name="connsiteY33" fmla="*/ 143922 h 159278"/>
                  <a:gd name="connsiteX34" fmla="*/ 69042 w 167147"/>
                  <a:gd name="connsiteY34" fmla="*/ 159025 h 159278"/>
                  <a:gd name="connsiteX35" fmla="*/ 762 w 167147"/>
                  <a:gd name="connsiteY35" fmla="*/ 159025 h 1592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167147" h="159278">
                    <a:moveTo>
                      <a:pt x="762" y="159025"/>
                    </a:moveTo>
                    <a:lnTo>
                      <a:pt x="762" y="144049"/>
                    </a:lnTo>
                    <a:lnTo>
                      <a:pt x="19164" y="141764"/>
                    </a:lnTo>
                    <a:lnTo>
                      <a:pt x="19164" y="27921"/>
                    </a:lnTo>
                    <a:lnTo>
                      <a:pt x="0" y="21956"/>
                    </a:lnTo>
                    <a:lnTo>
                      <a:pt x="0" y="5584"/>
                    </a:lnTo>
                    <a:lnTo>
                      <a:pt x="38963" y="0"/>
                    </a:lnTo>
                    <a:lnTo>
                      <a:pt x="39598" y="0"/>
                    </a:lnTo>
                    <a:lnTo>
                      <a:pt x="46324" y="5457"/>
                    </a:lnTo>
                    <a:lnTo>
                      <a:pt x="46324" y="16118"/>
                    </a:lnTo>
                    <a:lnTo>
                      <a:pt x="46070" y="21956"/>
                    </a:lnTo>
                    <a:cubicBezTo>
                      <a:pt x="49116" y="19164"/>
                      <a:pt x="52797" y="16499"/>
                      <a:pt x="57239" y="13961"/>
                    </a:cubicBezTo>
                    <a:cubicBezTo>
                      <a:pt x="61681" y="11295"/>
                      <a:pt x="66377" y="9011"/>
                      <a:pt x="71453" y="6980"/>
                    </a:cubicBezTo>
                    <a:cubicBezTo>
                      <a:pt x="76530" y="4950"/>
                      <a:pt x="81607" y="3300"/>
                      <a:pt x="86937" y="2031"/>
                    </a:cubicBezTo>
                    <a:cubicBezTo>
                      <a:pt x="92267" y="761"/>
                      <a:pt x="97344" y="127"/>
                      <a:pt x="102167" y="127"/>
                    </a:cubicBezTo>
                    <a:cubicBezTo>
                      <a:pt x="111178" y="127"/>
                      <a:pt x="118666" y="1396"/>
                      <a:pt x="124504" y="3807"/>
                    </a:cubicBezTo>
                    <a:cubicBezTo>
                      <a:pt x="130342" y="6219"/>
                      <a:pt x="134911" y="10153"/>
                      <a:pt x="138211" y="15484"/>
                    </a:cubicBezTo>
                    <a:cubicBezTo>
                      <a:pt x="141511" y="20814"/>
                      <a:pt x="143795" y="27541"/>
                      <a:pt x="145064" y="35663"/>
                    </a:cubicBezTo>
                    <a:cubicBezTo>
                      <a:pt x="146333" y="43786"/>
                      <a:pt x="146968" y="53685"/>
                      <a:pt x="146968" y="65108"/>
                    </a:cubicBezTo>
                    <a:lnTo>
                      <a:pt x="146968" y="141891"/>
                    </a:lnTo>
                    <a:lnTo>
                      <a:pt x="167147" y="144176"/>
                    </a:lnTo>
                    <a:lnTo>
                      <a:pt x="167147" y="159279"/>
                    </a:lnTo>
                    <a:lnTo>
                      <a:pt x="98359" y="159279"/>
                    </a:lnTo>
                    <a:lnTo>
                      <a:pt x="98359" y="144049"/>
                    </a:lnTo>
                    <a:lnTo>
                      <a:pt x="116381" y="141764"/>
                    </a:lnTo>
                    <a:lnTo>
                      <a:pt x="116381" y="64854"/>
                    </a:lnTo>
                    <a:cubicBezTo>
                      <a:pt x="116381" y="57620"/>
                      <a:pt x="116001" y="51147"/>
                      <a:pt x="115493" y="45689"/>
                    </a:cubicBezTo>
                    <a:cubicBezTo>
                      <a:pt x="114858" y="40232"/>
                      <a:pt x="113589" y="35663"/>
                      <a:pt x="111559" y="31983"/>
                    </a:cubicBezTo>
                    <a:cubicBezTo>
                      <a:pt x="109528" y="28302"/>
                      <a:pt x="106736" y="25637"/>
                      <a:pt x="103182" y="23733"/>
                    </a:cubicBezTo>
                    <a:cubicBezTo>
                      <a:pt x="99502" y="21956"/>
                      <a:pt x="94679" y="20941"/>
                      <a:pt x="88841" y="20941"/>
                    </a:cubicBezTo>
                    <a:cubicBezTo>
                      <a:pt x="81860" y="20941"/>
                      <a:pt x="75007" y="22210"/>
                      <a:pt x="68027" y="24748"/>
                    </a:cubicBezTo>
                    <a:cubicBezTo>
                      <a:pt x="61046" y="27287"/>
                      <a:pt x="54954" y="30460"/>
                      <a:pt x="49751" y="34267"/>
                    </a:cubicBezTo>
                    <a:lnTo>
                      <a:pt x="49751" y="141637"/>
                    </a:lnTo>
                    <a:lnTo>
                      <a:pt x="69042" y="143922"/>
                    </a:lnTo>
                    <a:lnTo>
                      <a:pt x="69042" y="159025"/>
                    </a:lnTo>
                    <a:lnTo>
                      <a:pt x="762" y="159025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17" name="Freeform: Shape 16">
                <a:extLst>
                  <a:ext uri="{FF2B5EF4-FFF2-40B4-BE49-F238E27FC236}">
                    <a16:creationId xmlns:a16="http://schemas.microsoft.com/office/drawing/2014/main" id="{30C42AE4-1DCB-E8B7-AA1D-A0DDDC742C9D}"/>
                  </a:ext>
                </a:extLst>
              </p:cNvPr>
              <p:cNvSpPr/>
              <p:nvPr/>
            </p:nvSpPr>
            <p:spPr>
              <a:xfrm>
                <a:off x="2859930" y="1568421"/>
                <a:ext cx="112193" cy="162197"/>
              </a:xfrm>
              <a:custGeom>
                <a:avLst/>
                <a:gdLst>
                  <a:gd name="connsiteX0" fmla="*/ 0 w 112193"/>
                  <a:gd name="connsiteY0" fmla="*/ 150141 h 162197"/>
                  <a:gd name="connsiteX1" fmla="*/ 0 w 112193"/>
                  <a:gd name="connsiteY1" fmla="*/ 114351 h 162197"/>
                  <a:gd name="connsiteX2" fmla="*/ 19418 w 112193"/>
                  <a:gd name="connsiteY2" fmla="*/ 114351 h 162197"/>
                  <a:gd name="connsiteX3" fmla="*/ 25002 w 112193"/>
                  <a:gd name="connsiteY3" fmla="*/ 134657 h 162197"/>
                  <a:gd name="connsiteX4" fmla="*/ 29191 w 112193"/>
                  <a:gd name="connsiteY4" fmla="*/ 138972 h 162197"/>
                  <a:gd name="connsiteX5" fmla="*/ 36298 w 112193"/>
                  <a:gd name="connsiteY5" fmla="*/ 142780 h 162197"/>
                  <a:gd name="connsiteX6" fmla="*/ 45436 w 112193"/>
                  <a:gd name="connsiteY6" fmla="*/ 145572 h 162197"/>
                  <a:gd name="connsiteX7" fmla="*/ 55970 w 112193"/>
                  <a:gd name="connsiteY7" fmla="*/ 146587 h 162197"/>
                  <a:gd name="connsiteX8" fmla="*/ 69930 w 112193"/>
                  <a:gd name="connsiteY8" fmla="*/ 144683 h 162197"/>
                  <a:gd name="connsiteX9" fmla="*/ 78561 w 112193"/>
                  <a:gd name="connsiteY9" fmla="*/ 139861 h 162197"/>
                  <a:gd name="connsiteX10" fmla="*/ 82876 w 112193"/>
                  <a:gd name="connsiteY10" fmla="*/ 132753 h 162197"/>
                  <a:gd name="connsiteX11" fmla="*/ 84018 w 112193"/>
                  <a:gd name="connsiteY11" fmla="*/ 124504 h 162197"/>
                  <a:gd name="connsiteX12" fmla="*/ 81607 w 112193"/>
                  <a:gd name="connsiteY12" fmla="*/ 114858 h 162197"/>
                  <a:gd name="connsiteX13" fmla="*/ 74246 w 112193"/>
                  <a:gd name="connsiteY13" fmla="*/ 106609 h 162197"/>
                  <a:gd name="connsiteX14" fmla="*/ 61554 w 112193"/>
                  <a:gd name="connsiteY14" fmla="*/ 98994 h 162197"/>
                  <a:gd name="connsiteX15" fmla="*/ 43151 w 112193"/>
                  <a:gd name="connsiteY15" fmla="*/ 91125 h 162197"/>
                  <a:gd name="connsiteX16" fmla="*/ 23987 w 112193"/>
                  <a:gd name="connsiteY16" fmla="*/ 82114 h 162197"/>
                  <a:gd name="connsiteX17" fmla="*/ 10534 w 112193"/>
                  <a:gd name="connsiteY17" fmla="*/ 71326 h 162197"/>
                  <a:gd name="connsiteX18" fmla="*/ 2665 w 112193"/>
                  <a:gd name="connsiteY18" fmla="*/ 58000 h 162197"/>
                  <a:gd name="connsiteX19" fmla="*/ 127 w 112193"/>
                  <a:gd name="connsiteY19" fmla="*/ 41374 h 162197"/>
                  <a:gd name="connsiteX20" fmla="*/ 4442 w 112193"/>
                  <a:gd name="connsiteY20" fmla="*/ 24368 h 162197"/>
                  <a:gd name="connsiteX21" fmla="*/ 16372 w 112193"/>
                  <a:gd name="connsiteY21" fmla="*/ 11295 h 162197"/>
                  <a:gd name="connsiteX22" fmla="*/ 34267 w 112193"/>
                  <a:gd name="connsiteY22" fmla="*/ 2919 h 162197"/>
                  <a:gd name="connsiteX23" fmla="*/ 56604 w 112193"/>
                  <a:gd name="connsiteY23" fmla="*/ 0 h 162197"/>
                  <a:gd name="connsiteX24" fmla="*/ 72215 w 112193"/>
                  <a:gd name="connsiteY24" fmla="*/ 1015 h 162197"/>
                  <a:gd name="connsiteX25" fmla="*/ 85033 w 112193"/>
                  <a:gd name="connsiteY25" fmla="*/ 3427 h 162197"/>
                  <a:gd name="connsiteX26" fmla="*/ 95060 w 112193"/>
                  <a:gd name="connsiteY26" fmla="*/ 6346 h 162197"/>
                  <a:gd name="connsiteX27" fmla="*/ 101913 w 112193"/>
                  <a:gd name="connsiteY27" fmla="*/ 8630 h 162197"/>
                  <a:gd name="connsiteX28" fmla="*/ 101913 w 112193"/>
                  <a:gd name="connsiteY28" fmla="*/ 42897 h 162197"/>
                  <a:gd name="connsiteX29" fmla="*/ 83764 w 112193"/>
                  <a:gd name="connsiteY29" fmla="*/ 42770 h 162197"/>
                  <a:gd name="connsiteX30" fmla="*/ 77799 w 112193"/>
                  <a:gd name="connsiteY30" fmla="*/ 25129 h 162197"/>
                  <a:gd name="connsiteX31" fmla="*/ 70057 w 112193"/>
                  <a:gd name="connsiteY31" fmla="*/ 18530 h 162197"/>
                  <a:gd name="connsiteX32" fmla="*/ 54827 w 112193"/>
                  <a:gd name="connsiteY32" fmla="*/ 15484 h 162197"/>
                  <a:gd name="connsiteX33" fmla="*/ 42644 w 112193"/>
                  <a:gd name="connsiteY33" fmla="*/ 16880 h 162197"/>
                  <a:gd name="connsiteX34" fmla="*/ 34394 w 112193"/>
                  <a:gd name="connsiteY34" fmla="*/ 20941 h 162197"/>
                  <a:gd name="connsiteX35" fmla="*/ 29698 w 112193"/>
                  <a:gd name="connsiteY35" fmla="*/ 27033 h 162197"/>
                  <a:gd name="connsiteX36" fmla="*/ 28175 w 112193"/>
                  <a:gd name="connsiteY36" fmla="*/ 34521 h 162197"/>
                  <a:gd name="connsiteX37" fmla="*/ 31348 w 112193"/>
                  <a:gd name="connsiteY37" fmla="*/ 46578 h 162197"/>
                  <a:gd name="connsiteX38" fmla="*/ 39598 w 112193"/>
                  <a:gd name="connsiteY38" fmla="*/ 54574 h 162197"/>
                  <a:gd name="connsiteX39" fmla="*/ 51274 w 112193"/>
                  <a:gd name="connsiteY39" fmla="*/ 60285 h 162197"/>
                  <a:gd name="connsiteX40" fmla="*/ 64727 w 112193"/>
                  <a:gd name="connsiteY40" fmla="*/ 65742 h 162197"/>
                  <a:gd name="connsiteX41" fmla="*/ 82749 w 112193"/>
                  <a:gd name="connsiteY41" fmla="*/ 74372 h 162197"/>
                  <a:gd name="connsiteX42" fmla="*/ 97852 w 112193"/>
                  <a:gd name="connsiteY42" fmla="*/ 84653 h 162197"/>
                  <a:gd name="connsiteX43" fmla="*/ 108259 w 112193"/>
                  <a:gd name="connsiteY43" fmla="*/ 98232 h 162197"/>
                  <a:gd name="connsiteX44" fmla="*/ 112193 w 112193"/>
                  <a:gd name="connsiteY44" fmla="*/ 116508 h 162197"/>
                  <a:gd name="connsiteX45" fmla="*/ 108132 w 112193"/>
                  <a:gd name="connsiteY45" fmla="*/ 135419 h 162197"/>
                  <a:gd name="connsiteX46" fmla="*/ 96456 w 112193"/>
                  <a:gd name="connsiteY46" fmla="*/ 149887 h 162197"/>
                  <a:gd name="connsiteX47" fmla="*/ 77799 w 112193"/>
                  <a:gd name="connsiteY47" fmla="*/ 159025 h 162197"/>
                  <a:gd name="connsiteX48" fmla="*/ 52924 w 112193"/>
                  <a:gd name="connsiteY48" fmla="*/ 162198 h 162197"/>
                  <a:gd name="connsiteX49" fmla="*/ 37567 w 112193"/>
                  <a:gd name="connsiteY49" fmla="*/ 160929 h 162197"/>
                  <a:gd name="connsiteX50" fmla="*/ 22337 w 112193"/>
                  <a:gd name="connsiteY50" fmla="*/ 157883 h 162197"/>
                  <a:gd name="connsiteX51" fmla="*/ 9011 w 112193"/>
                  <a:gd name="connsiteY51" fmla="*/ 153948 h 162197"/>
                  <a:gd name="connsiteX52" fmla="*/ 0 w 112193"/>
                  <a:gd name="connsiteY52" fmla="*/ 150141 h 1621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</a:cxnLst>
                <a:rect l="l" t="t" r="r" b="b"/>
                <a:pathLst>
                  <a:path w="112193" h="162197">
                    <a:moveTo>
                      <a:pt x="0" y="150141"/>
                    </a:moveTo>
                    <a:lnTo>
                      <a:pt x="0" y="114351"/>
                    </a:lnTo>
                    <a:lnTo>
                      <a:pt x="19418" y="114351"/>
                    </a:lnTo>
                    <a:lnTo>
                      <a:pt x="25002" y="134657"/>
                    </a:lnTo>
                    <a:cubicBezTo>
                      <a:pt x="25764" y="136180"/>
                      <a:pt x="27287" y="137576"/>
                      <a:pt x="29191" y="138972"/>
                    </a:cubicBezTo>
                    <a:cubicBezTo>
                      <a:pt x="31221" y="140368"/>
                      <a:pt x="33506" y="141637"/>
                      <a:pt x="36298" y="142780"/>
                    </a:cubicBezTo>
                    <a:cubicBezTo>
                      <a:pt x="38963" y="143922"/>
                      <a:pt x="42136" y="144810"/>
                      <a:pt x="45436" y="145572"/>
                    </a:cubicBezTo>
                    <a:cubicBezTo>
                      <a:pt x="48862" y="146206"/>
                      <a:pt x="52289" y="146587"/>
                      <a:pt x="55970" y="146587"/>
                    </a:cubicBezTo>
                    <a:cubicBezTo>
                      <a:pt x="61681" y="146587"/>
                      <a:pt x="66250" y="145953"/>
                      <a:pt x="69930" y="144683"/>
                    </a:cubicBezTo>
                    <a:cubicBezTo>
                      <a:pt x="73611" y="143414"/>
                      <a:pt x="76403" y="141891"/>
                      <a:pt x="78561" y="139861"/>
                    </a:cubicBezTo>
                    <a:cubicBezTo>
                      <a:pt x="80718" y="137830"/>
                      <a:pt x="82114" y="135546"/>
                      <a:pt x="82876" y="132753"/>
                    </a:cubicBezTo>
                    <a:cubicBezTo>
                      <a:pt x="83637" y="130088"/>
                      <a:pt x="84018" y="127296"/>
                      <a:pt x="84018" y="124504"/>
                    </a:cubicBezTo>
                    <a:cubicBezTo>
                      <a:pt x="84018" y="120950"/>
                      <a:pt x="83257" y="117777"/>
                      <a:pt x="81607" y="114858"/>
                    </a:cubicBezTo>
                    <a:cubicBezTo>
                      <a:pt x="79957" y="111939"/>
                      <a:pt x="77545" y="109274"/>
                      <a:pt x="74246" y="106609"/>
                    </a:cubicBezTo>
                    <a:cubicBezTo>
                      <a:pt x="70946" y="103944"/>
                      <a:pt x="66758" y="101405"/>
                      <a:pt x="61554" y="98994"/>
                    </a:cubicBezTo>
                    <a:cubicBezTo>
                      <a:pt x="56350" y="96456"/>
                      <a:pt x="50259" y="93917"/>
                      <a:pt x="43151" y="91125"/>
                    </a:cubicBezTo>
                    <a:cubicBezTo>
                      <a:pt x="35790" y="88333"/>
                      <a:pt x="29318" y="85287"/>
                      <a:pt x="23987" y="82114"/>
                    </a:cubicBezTo>
                    <a:cubicBezTo>
                      <a:pt x="18657" y="78941"/>
                      <a:pt x="14088" y="75388"/>
                      <a:pt x="10534" y="71326"/>
                    </a:cubicBezTo>
                    <a:cubicBezTo>
                      <a:pt x="6980" y="67392"/>
                      <a:pt x="4315" y="62950"/>
                      <a:pt x="2665" y="58000"/>
                    </a:cubicBezTo>
                    <a:cubicBezTo>
                      <a:pt x="1015" y="53178"/>
                      <a:pt x="127" y="47593"/>
                      <a:pt x="127" y="41374"/>
                    </a:cubicBezTo>
                    <a:cubicBezTo>
                      <a:pt x="127" y="35029"/>
                      <a:pt x="1523" y="29444"/>
                      <a:pt x="4442" y="24368"/>
                    </a:cubicBezTo>
                    <a:cubicBezTo>
                      <a:pt x="7361" y="19291"/>
                      <a:pt x="11295" y="14976"/>
                      <a:pt x="16372" y="11295"/>
                    </a:cubicBezTo>
                    <a:cubicBezTo>
                      <a:pt x="21449" y="7615"/>
                      <a:pt x="27414" y="4823"/>
                      <a:pt x="34267" y="2919"/>
                    </a:cubicBezTo>
                    <a:cubicBezTo>
                      <a:pt x="41121" y="1015"/>
                      <a:pt x="48609" y="0"/>
                      <a:pt x="56604" y="0"/>
                    </a:cubicBezTo>
                    <a:cubicBezTo>
                      <a:pt x="62189" y="0"/>
                      <a:pt x="67392" y="381"/>
                      <a:pt x="72215" y="1015"/>
                    </a:cubicBezTo>
                    <a:cubicBezTo>
                      <a:pt x="76911" y="1650"/>
                      <a:pt x="81226" y="2538"/>
                      <a:pt x="85033" y="3427"/>
                    </a:cubicBezTo>
                    <a:cubicBezTo>
                      <a:pt x="88841" y="4442"/>
                      <a:pt x="92267" y="5330"/>
                      <a:pt x="95060" y="6346"/>
                    </a:cubicBezTo>
                    <a:cubicBezTo>
                      <a:pt x="97979" y="7361"/>
                      <a:pt x="100263" y="8123"/>
                      <a:pt x="101913" y="8630"/>
                    </a:cubicBezTo>
                    <a:lnTo>
                      <a:pt x="101913" y="42897"/>
                    </a:lnTo>
                    <a:lnTo>
                      <a:pt x="83764" y="42770"/>
                    </a:lnTo>
                    <a:lnTo>
                      <a:pt x="77799" y="25129"/>
                    </a:lnTo>
                    <a:cubicBezTo>
                      <a:pt x="76657" y="22718"/>
                      <a:pt x="73992" y="20560"/>
                      <a:pt x="70057" y="18530"/>
                    </a:cubicBezTo>
                    <a:cubicBezTo>
                      <a:pt x="66123" y="16499"/>
                      <a:pt x="61046" y="15484"/>
                      <a:pt x="54827" y="15484"/>
                    </a:cubicBezTo>
                    <a:cubicBezTo>
                      <a:pt x="50132" y="15357"/>
                      <a:pt x="46070" y="15864"/>
                      <a:pt x="42644" y="16880"/>
                    </a:cubicBezTo>
                    <a:cubicBezTo>
                      <a:pt x="39217" y="17895"/>
                      <a:pt x="36552" y="19291"/>
                      <a:pt x="34394" y="20941"/>
                    </a:cubicBezTo>
                    <a:cubicBezTo>
                      <a:pt x="32237" y="22718"/>
                      <a:pt x="30713" y="24748"/>
                      <a:pt x="29698" y="27033"/>
                    </a:cubicBezTo>
                    <a:cubicBezTo>
                      <a:pt x="28683" y="29317"/>
                      <a:pt x="28175" y="31856"/>
                      <a:pt x="28175" y="34521"/>
                    </a:cubicBezTo>
                    <a:cubicBezTo>
                      <a:pt x="28175" y="39471"/>
                      <a:pt x="29191" y="43405"/>
                      <a:pt x="31348" y="46578"/>
                    </a:cubicBezTo>
                    <a:cubicBezTo>
                      <a:pt x="33379" y="49624"/>
                      <a:pt x="36171" y="52289"/>
                      <a:pt x="39598" y="54574"/>
                    </a:cubicBezTo>
                    <a:cubicBezTo>
                      <a:pt x="43024" y="56731"/>
                      <a:pt x="46959" y="58635"/>
                      <a:pt x="51274" y="60285"/>
                    </a:cubicBezTo>
                    <a:cubicBezTo>
                      <a:pt x="55589" y="61935"/>
                      <a:pt x="60158" y="63711"/>
                      <a:pt x="64727" y="65742"/>
                    </a:cubicBezTo>
                    <a:cubicBezTo>
                      <a:pt x="71073" y="68534"/>
                      <a:pt x="77038" y="71326"/>
                      <a:pt x="82749" y="74372"/>
                    </a:cubicBezTo>
                    <a:cubicBezTo>
                      <a:pt x="88460" y="77418"/>
                      <a:pt x="93537" y="80845"/>
                      <a:pt x="97852" y="84653"/>
                    </a:cubicBezTo>
                    <a:cubicBezTo>
                      <a:pt x="102167" y="88587"/>
                      <a:pt x="105720" y="93029"/>
                      <a:pt x="108259" y="98232"/>
                    </a:cubicBezTo>
                    <a:cubicBezTo>
                      <a:pt x="110797" y="103436"/>
                      <a:pt x="112193" y="109528"/>
                      <a:pt x="112193" y="116508"/>
                    </a:cubicBezTo>
                    <a:cubicBezTo>
                      <a:pt x="112193" y="123489"/>
                      <a:pt x="110797" y="129707"/>
                      <a:pt x="108132" y="135419"/>
                    </a:cubicBezTo>
                    <a:cubicBezTo>
                      <a:pt x="105467" y="141130"/>
                      <a:pt x="101532" y="145826"/>
                      <a:pt x="96456" y="149887"/>
                    </a:cubicBezTo>
                    <a:cubicBezTo>
                      <a:pt x="91379" y="153821"/>
                      <a:pt x="85160" y="156867"/>
                      <a:pt x="77799" y="159025"/>
                    </a:cubicBezTo>
                    <a:cubicBezTo>
                      <a:pt x="70438" y="161182"/>
                      <a:pt x="62189" y="162198"/>
                      <a:pt x="52924" y="162198"/>
                    </a:cubicBezTo>
                    <a:cubicBezTo>
                      <a:pt x="47974" y="162198"/>
                      <a:pt x="42897" y="161817"/>
                      <a:pt x="37567" y="160929"/>
                    </a:cubicBezTo>
                    <a:cubicBezTo>
                      <a:pt x="32237" y="160167"/>
                      <a:pt x="27160" y="159152"/>
                      <a:pt x="22337" y="157883"/>
                    </a:cubicBezTo>
                    <a:cubicBezTo>
                      <a:pt x="17514" y="156740"/>
                      <a:pt x="13072" y="155344"/>
                      <a:pt x="9011" y="153948"/>
                    </a:cubicBezTo>
                    <a:cubicBezTo>
                      <a:pt x="5457" y="152552"/>
                      <a:pt x="2285" y="151283"/>
                      <a:pt x="0" y="15014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18" name="Freeform: Shape 17">
                <a:extLst>
                  <a:ext uri="{FF2B5EF4-FFF2-40B4-BE49-F238E27FC236}">
                    <a16:creationId xmlns:a16="http://schemas.microsoft.com/office/drawing/2014/main" id="{150EC680-DFC5-24A8-6F84-3353D8689FCF}"/>
                  </a:ext>
                </a:extLst>
              </p:cNvPr>
              <p:cNvSpPr/>
              <p:nvPr/>
            </p:nvSpPr>
            <p:spPr>
              <a:xfrm>
                <a:off x="2995983" y="1533900"/>
                <a:ext cx="100390" cy="196845"/>
              </a:xfrm>
              <a:custGeom>
                <a:avLst/>
                <a:gdLst>
                  <a:gd name="connsiteX0" fmla="*/ 19799 w 100390"/>
                  <a:gd name="connsiteY0" fmla="*/ 164355 h 196845"/>
                  <a:gd name="connsiteX1" fmla="*/ 19799 w 100390"/>
                  <a:gd name="connsiteY1" fmla="*/ 57620 h 196845"/>
                  <a:gd name="connsiteX2" fmla="*/ 0 w 100390"/>
                  <a:gd name="connsiteY2" fmla="*/ 57620 h 196845"/>
                  <a:gd name="connsiteX3" fmla="*/ 0 w 100390"/>
                  <a:gd name="connsiteY3" fmla="*/ 44801 h 196845"/>
                  <a:gd name="connsiteX4" fmla="*/ 8376 w 100390"/>
                  <a:gd name="connsiteY4" fmla="*/ 41882 h 196845"/>
                  <a:gd name="connsiteX5" fmla="*/ 14468 w 100390"/>
                  <a:gd name="connsiteY5" fmla="*/ 39090 h 196845"/>
                  <a:gd name="connsiteX6" fmla="*/ 22083 w 100390"/>
                  <a:gd name="connsiteY6" fmla="*/ 28810 h 196845"/>
                  <a:gd name="connsiteX7" fmla="*/ 24875 w 100390"/>
                  <a:gd name="connsiteY7" fmla="*/ 22337 h 196845"/>
                  <a:gd name="connsiteX8" fmla="*/ 28048 w 100390"/>
                  <a:gd name="connsiteY8" fmla="*/ 14088 h 196845"/>
                  <a:gd name="connsiteX9" fmla="*/ 30967 w 100390"/>
                  <a:gd name="connsiteY9" fmla="*/ 5965 h 196845"/>
                  <a:gd name="connsiteX10" fmla="*/ 32744 w 100390"/>
                  <a:gd name="connsiteY10" fmla="*/ 0 h 196845"/>
                  <a:gd name="connsiteX11" fmla="*/ 50259 w 100390"/>
                  <a:gd name="connsiteY11" fmla="*/ 0 h 196845"/>
                  <a:gd name="connsiteX12" fmla="*/ 50259 w 100390"/>
                  <a:gd name="connsiteY12" fmla="*/ 37821 h 196845"/>
                  <a:gd name="connsiteX13" fmla="*/ 96075 w 100390"/>
                  <a:gd name="connsiteY13" fmla="*/ 37821 h 196845"/>
                  <a:gd name="connsiteX14" fmla="*/ 96075 w 100390"/>
                  <a:gd name="connsiteY14" fmla="*/ 57620 h 196845"/>
                  <a:gd name="connsiteX15" fmla="*/ 50259 w 100390"/>
                  <a:gd name="connsiteY15" fmla="*/ 57620 h 196845"/>
                  <a:gd name="connsiteX16" fmla="*/ 50259 w 100390"/>
                  <a:gd name="connsiteY16" fmla="*/ 139480 h 196845"/>
                  <a:gd name="connsiteX17" fmla="*/ 50639 w 100390"/>
                  <a:gd name="connsiteY17" fmla="*/ 158517 h 196845"/>
                  <a:gd name="connsiteX18" fmla="*/ 52543 w 100390"/>
                  <a:gd name="connsiteY18" fmla="*/ 168670 h 196845"/>
                  <a:gd name="connsiteX19" fmla="*/ 57239 w 100390"/>
                  <a:gd name="connsiteY19" fmla="*/ 172732 h 196845"/>
                  <a:gd name="connsiteX20" fmla="*/ 65869 w 100390"/>
                  <a:gd name="connsiteY20" fmla="*/ 173493 h 196845"/>
                  <a:gd name="connsiteX21" fmla="*/ 65996 w 100390"/>
                  <a:gd name="connsiteY21" fmla="*/ 173493 h 196845"/>
                  <a:gd name="connsiteX22" fmla="*/ 74246 w 100390"/>
                  <a:gd name="connsiteY22" fmla="*/ 172986 h 196845"/>
                  <a:gd name="connsiteX23" fmla="*/ 82622 w 100390"/>
                  <a:gd name="connsiteY23" fmla="*/ 171716 h 196845"/>
                  <a:gd name="connsiteX24" fmla="*/ 90110 w 100390"/>
                  <a:gd name="connsiteY24" fmla="*/ 170066 h 196845"/>
                  <a:gd name="connsiteX25" fmla="*/ 95567 w 100390"/>
                  <a:gd name="connsiteY25" fmla="*/ 168417 h 196845"/>
                  <a:gd name="connsiteX26" fmla="*/ 95694 w 100390"/>
                  <a:gd name="connsiteY26" fmla="*/ 168417 h 196845"/>
                  <a:gd name="connsiteX27" fmla="*/ 100390 w 100390"/>
                  <a:gd name="connsiteY27" fmla="*/ 181870 h 196845"/>
                  <a:gd name="connsiteX28" fmla="*/ 91379 w 100390"/>
                  <a:gd name="connsiteY28" fmla="*/ 186946 h 196845"/>
                  <a:gd name="connsiteX29" fmla="*/ 78814 w 100390"/>
                  <a:gd name="connsiteY29" fmla="*/ 191769 h 196845"/>
                  <a:gd name="connsiteX30" fmla="*/ 64727 w 100390"/>
                  <a:gd name="connsiteY30" fmla="*/ 195450 h 196845"/>
                  <a:gd name="connsiteX31" fmla="*/ 51020 w 100390"/>
                  <a:gd name="connsiteY31" fmla="*/ 196846 h 196845"/>
                  <a:gd name="connsiteX32" fmla="*/ 51020 w 100390"/>
                  <a:gd name="connsiteY32" fmla="*/ 196846 h 196845"/>
                  <a:gd name="connsiteX33" fmla="*/ 38075 w 100390"/>
                  <a:gd name="connsiteY33" fmla="*/ 195196 h 196845"/>
                  <a:gd name="connsiteX34" fmla="*/ 28302 w 100390"/>
                  <a:gd name="connsiteY34" fmla="*/ 189738 h 196845"/>
                  <a:gd name="connsiteX35" fmla="*/ 22083 w 100390"/>
                  <a:gd name="connsiteY35" fmla="*/ 179712 h 196845"/>
                  <a:gd name="connsiteX36" fmla="*/ 19799 w 100390"/>
                  <a:gd name="connsiteY36" fmla="*/ 164355 h 196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00390" h="196845">
                    <a:moveTo>
                      <a:pt x="19799" y="164355"/>
                    </a:moveTo>
                    <a:lnTo>
                      <a:pt x="19799" y="57620"/>
                    </a:lnTo>
                    <a:lnTo>
                      <a:pt x="0" y="57620"/>
                    </a:lnTo>
                    <a:lnTo>
                      <a:pt x="0" y="44801"/>
                    </a:lnTo>
                    <a:cubicBezTo>
                      <a:pt x="2792" y="43913"/>
                      <a:pt x="5584" y="42897"/>
                      <a:pt x="8376" y="41882"/>
                    </a:cubicBezTo>
                    <a:cubicBezTo>
                      <a:pt x="11169" y="40867"/>
                      <a:pt x="13199" y="39978"/>
                      <a:pt x="14468" y="39090"/>
                    </a:cubicBezTo>
                    <a:cubicBezTo>
                      <a:pt x="17514" y="36932"/>
                      <a:pt x="20053" y="33633"/>
                      <a:pt x="22083" y="28810"/>
                    </a:cubicBezTo>
                    <a:cubicBezTo>
                      <a:pt x="22845" y="27160"/>
                      <a:pt x="23733" y="25002"/>
                      <a:pt x="24875" y="22337"/>
                    </a:cubicBezTo>
                    <a:cubicBezTo>
                      <a:pt x="26018" y="19672"/>
                      <a:pt x="27033" y="16880"/>
                      <a:pt x="28048" y="14088"/>
                    </a:cubicBezTo>
                    <a:cubicBezTo>
                      <a:pt x="29064" y="11295"/>
                      <a:pt x="30079" y="8630"/>
                      <a:pt x="30967" y="5965"/>
                    </a:cubicBezTo>
                    <a:cubicBezTo>
                      <a:pt x="31856" y="3427"/>
                      <a:pt x="32490" y="1396"/>
                      <a:pt x="32744" y="0"/>
                    </a:cubicBezTo>
                    <a:lnTo>
                      <a:pt x="50259" y="0"/>
                    </a:lnTo>
                    <a:lnTo>
                      <a:pt x="50259" y="37821"/>
                    </a:lnTo>
                    <a:lnTo>
                      <a:pt x="96075" y="37821"/>
                    </a:lnTo>
                    <a:lnTo>
                      <a:pt x="96075" y="57620"/>
                    </a:lnTo>
                    <a:lnTo>
                      <a:pt x="50259" y="57620"/>
                    </a:lnTo>
                    <a:lnTo>
                      <a:pt x="50259" y="139480"/>
                    </a:lnTo>
                    <a:cubicBezTo>
                      <a:pt x="50259" y="147602"/>
                      <a:pt x="50385" y="153948"/>
                      <a:pt x="50639" y="158517"/>
                    </a:cubicBezTo>
                    <a:cubicBezTo>
                      <a:pt x="50893" y="163086"/>
                      <a:pt x="51528" y="166513"/>
                      <a:pt x="52543" y="168670"/>
                    </a:cubicBezTo>
                    <a:cubicBezTo>
                      <a:pt x="53558" y="170828"/>
                      <a:pt x="55208" y="172224"/>
                      <a:pt x="57239" y="172732"/>
                    </a:cubicBezTo>
                    <a:cubicBezTo>
                      <a:pt x="59396" y="173239"/>
                      <a:pt x="62189" y="173493"/>
                      <a:pt x="65869" y="173493"/>
                    </a:cubicBezTo>
                    <a:lnTo>
                      <a:pt x="65996" y="173493"/>
                    </a:lnTo>
                    <a:cubicBezTo>
                      <a:pt x="68661" y="173493"/>
                      <a:pt x="71453" y="173366"/>
                      <a:pt x="74246" y="172986"/>
                    </a:cubicBezTo>
                    <a:cubicBezTo>
                      <a:pt x="77165" y="172605"/>
                      <a:pt x="79957" y="172224"/>
                      <a:pt x="82622" y="171716"/>
                    </a:cubicBezTo>
                    <a:cubicBezTo>
                      <a:pt x="85287" y="171209"/>
                      <a:pt x="87825" y="170701"/>
                      <a:pt x="90110" y="170066"/>
                    </a:cubicBezTo>
                    <a:cubicBezTo>
                      <a:pt x="92394" y="169432"/>
                      <a:pt x="94171" y="168924"/>
                      <a:pt x="95567" y="168417"/>
                    </a:cubicBezTo>
                    <a:lnTo>
                      <a:pt x="95694" y="168417"/>
                    </a:lnTo>
                    <a:lnTo>
                      <a:pt x="100390" y="181870"/>
                    </a:lnTo>
                    <a:cubicBezTo>
                      <a:pt x="98232" y="183520"/>
                      <a:pt x="95186" y="185169"/>
                      <a:pt x="91379" y="186946"/>
                    </a:cubicBezTo>
                    <a:cubicBezTo>
                      <a:pt x="87572" y="188723"/>
                      <a:pt x="83383" y="190373"/>
                      <a:pt x="78814" y="191769"/>
                    </a:cubicBezTo>
                    <a:cubicBezTo>
                      <a:pt x="74246" y="193292"/>
                      <a:pt x="69677" y="194434"/>
                      <a:pt x="64727" y="195450"/>
                    </a:cubicBezTo>
                    <a:cubicBezTo>
                      <a:pt x="59904" y="196465"/>
                      <a:pt x="55335" y="196846"/>
                      <a:pt x="51020" y="196846"/>
                    </a:cubicBezTo>
                    <a:lnTo>
                      <a:pt x="51020" y="196846"/>
                    </a:lnTo>
                    <a:cubicBezTo>
                      <a:pt x="46197" y="196846"/>
                      <a:pt x="41882" y="196338"/>
                      <a:pt x="38075" y="195196"/>
                    </a:cubicBezTo>
                    <a:cubicBezTo>
                      <a:pt x="34267" y="194053"/>
                      <a:pt x="30967" y="192277"/>
                      <a:pt x="28302" y="189738"/>
                    </a:cubicBezTo>
                    <a:cubicBezTo>
                      <a:pt x="25637" y="187200"/>
                      <a:pt x="23479" y="183900"/>
                      <a:pt x="22083" y="179712"/>
                    </a:cubicBezTo>
                    <a:cubicBezTo>
                      <a:pt x="20560" y="175397"/>
                      <a:pt x="19799" y="170320"/>
                      <a:pt x="19799" y="16435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19" name="Freeform: Shape 18">
                <a:extLst>
                  <a:ext uri="{FF2B5EF4-FFF2-40B4-BE49-F238E27FC236}">
                    <a16:creationId xmlns:a16="http://schemas.microsoft.com/office/drawing/2014/main" id="{4AA6162A-8358-9BD9-C9BB-B0D2809E56A5}"/>
                  </a:ext>
                </a:extLst>
              </p:cNvPr>
              <p:cNvSpPr/>
              <p:nvPr/>
            </p:nvSpPr>
            <p:spPr>
              <a:xfrm>
                <a:off x="3110968" y="1501156"/>
                <a:ext cx="75260" cy="226416"/>
              </a:xfrm>
              <a:custGeom>
                <a:avLst/>
                <a:gdLst>
                  <a:gd name="connsiteX0" fmla="*/ 0 w 75260"/>
                  <a:gd name="connsiteY0" fmla="*/ 226163 h 226416"/>
                  <a:gd name="connsiteX1" fmla="*/ 0 w 75260"/>
                  <a:gd name="connsiteY1" fmla="*/ 211187 h 226416"/>
                  <a:gd name="connsiteX2" fmla="*/ 22591 w 75260"/>
                  <a:gd name="connsiteY2" fmla="*/ 208903 h 226416"/>
                  <a:gd name="connsiteX3" fmla="*/ 22591 w 75260"/>
                  <a:gd name="connsiteY3" fmla="*/ 95060 h 226416"/>
                  <a:gd name="connsiteX4" fmla="*/ 3427 w 75260"/>
                  <a:gd name="connsiteY4" fmla="*/ 89095 h 226416"/>
                  <a:gd name="connsiteX5" fmla="*/ 3427 w 75260"/>
                  <a:gd name="connsiteY5" fmla="*/ 72722 h 226416"/>
                  <a:gd name="connsiteX6" fmla="*/ 45182 w 75260"/>
                  <a:gd name="connsiteY6" fmla="*/ 67138 h 226416"/>
                  <a:gd name="connsiteX7" fmla="*/ 45816 w 75260"/>
                  <a:gd name="connsiteY7" fmla="*/ 67138 h 226416"/>
                  <a:gd name="connsiteX8" fmla="*/ 53051 w 75260"/>
                  <a:gd name="connsiteY8" fmla="*/ 72596 h 226416"/>
                  <a:gd name="connsiteX9" fmla="*/ 53051 w 75260"/>
                  <a:gd name="connsiteY9" fmla="*/ 209156 h 226416"/>
                  <a:gd name="connsiteX10" fmla="*/ 75261 w 75260"/>
                  <a:gd name="connsiteY10" fmla="*/ 211314 h 226416"/>
                  <a:gd name="connsiteX11" fmla="*/ 75261 w 75260"/>
                  <a:gd name="connsiteY11" fmla="*/ 226417 h 226416"/>
                  <a:gd name="connsiteX12" fmla="*/ 0 w 75260"/>
                  <a:gd name="connsiteY12" fmla="*/ 226417 h 226416"/>
                  <a:gd name="connsiteX13" fmla="*/ 33379 w 75260"/>
                  <a:gd name="connsiteY13" fmla="*/ 41121 h 226416"/>
                  <a:gd name="connsiteX14" fmla="*/ 26145 w 75260"/>
                  <a:gd name="connsiteY14" fmla="*/ 39725 h 226416"/>
                  <a:gd name="connsiteX15" fmla="*/ 20560 w 75260"/>
                  <a:gd name="connsiteY15" fmla="*/ 35790 h 226416"/>
                  <a:gd name="connsiteX16" fmla="*/ 17007 w 75260"/>
                  <a:gd name="connsiteY16" fmla="*/ 29825 h 226416"/>
                  <a:gd name="connsiteX17" fmla="*/ 15738 w 75260"/>
                  <a:gd name="connsiteY17" fmla="*/ 22337 h 226416"/>
                  <a:gd name="connsiteX18" fmla="*/ 17007 w 75260"/>
                  <a:gd name="connsiteY18" fmla="*/ 13961 h 226416"/>
                  <a:gd name="connsiteX19" fmla="*/ 20814 w 75260"/>
                  <a:gd name="connsiteY19" fmla="*/ 6853 h 226416"/>
                  <a:gd name="connsiteX20" fmla="*/ 27160 w 75260"/>
                  <a:gd name="connsiteY20" fmla="*/ 1904 h 226416"/>
                  <a:gd name="connsiteX21" fmla="*/ 36044 w 75260"/>
                  <a:gd name="connsiteY21" fmla="*/ 0 h 226416"/>
                  <a:gd name="connsiteX22" fmla="*/ 36171 w 75260"/>
                  <a:gd name="connsiteY22" fmla="*/ 0 h 226416"/>
                  <a:gd name="connsiteX23" fmla="*/ 44040 w 75260"/>
                  <a:gd name="connsiteY23" fmla="*/ 1650 h 226416"/>
                  <a:gd name="connsiteX24" fmla="*/ 49751 w 75260"/>
                  <a:gd name="connsiteY24" fmla="*/ 5965 h 226416"/>
                  <a:gd name="connsiteX25" fmla="*/ 53305 w 75260"/>
                  <a:gd name="connsiteY25" fmla="*/ 12057 h 226416"/>
                  <a:gd name="connsiteX26" fmla="*/ 54574 w 75260"/>
                  <a:gd name="connsiteY26" fmla="*/ 19164 h 226416"/>
                  <a:gd name="connsiteX27" fmla="*/ 53305 w 75260"/>
                  <a:gd name="connsiteY27" fmla="*/ 27794 h 226416"/>
                  <a:gd name="connsiteX28" fmla="*/ 49370 w 75260"/>
                  <a:gd name="connsiteY28" fmla="*/ 34648 h 226416"/>
                  <a:gd name="connsiteX29" fmla="*/ 42771 w 75260"/>
                  <a:gd name="connsiteY29" fmla="*/ 39344 h 226416"/>
                  <a:gd name="connsiteX30" fmla="*/ 33506 w 75260"/>
                  <a:gd name="connsiteY30" fmla="*/ 40994 h 226416"/>
                  <a:gd name="connsiteX31" fmla="*/ 33379 w 75260"/>
                  <a:gd name="connsiteY31" fmla="*/ 40994 h 2264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75260" h="226416">
                    <a:moveTo>
                      <a:pt x="0" y="226163"/>
                    </a:moveTo>
                    <a:lnTo>
                      <a:pt x="0" y="211187"/>
                    </a:lnTo>
                    <a:lnTo>
                      <a:pt x="22591" y="208903"/>
                    </a:lnTo>
                    <a:lnTo>
                      <a:pt x="22591" y="95060"/>
                    </a:lnTo>
                    <a:lnTo>
                      <a:pt x="3427" y="89095"/>
                    </a:lnTo>
                    <a:lnTo>
                      <a:pt x="3427" y="72722"/>
                    </a:lnTo>
                    <a:lnTo>
                      <a:pt x="45182" y="67138"/>
                    </a:lnTo>
                    <a:lnTo>
                      <a:pt x="45816" y="67138"/>
                    </a:lnTo>
                    <a:lnTo>
                      <a:pt x="53051" y="72596"/>
                    </a:lnTo>
                    <a:lnTo>
                      <a:pt x="53051" y="209156"/>
                    </a:lnTo>
                    <a:lnTo>
                      <a:pt x="75261" y="211314"/>
                    </a:lnTo>
                    <a:lnTo>
                      <a:pt x="75261" y="226417"/>
                    </a:lnTo>
                    <a:lnTo>
                      <a:pt x="0" y="226417"/>
                    </a:lnTo>
                    <a:close/>
                    <a:moveTo>
                      <a:pt x="33379" y="41121"/>
                    </a:moveTo>
                    <a:cubicBezTo>
                      <a:pt x="30714" y="41121"/>
                      <a:pt x="28302" y="40613"/>
                      <a:pt x="26145" y="39725"/>
                    </a:cubicBezTo>
                    <a:cubicBezTo>
                      <a:pt x="23987" y="38709"/>
                      <a:pt x="22083" y="37440"/>
                      <a:pt x="20560" y="35790"/>
                    </a:cubicBezTo>
                    <a:cubicBezTo>
                      <a:pt x="19037" y="34140"/>
                      <a:pt x="17895" y="32110"/>
                      <a:pt x="17007" y="29825"/>
                    </a:cubicBezTo>
                    <a:cubicBezTo>
                      <a:pt x="16245" y="27541"/>
                      <a:pt x="15738" y="25002"/>
                      <a:pt x="15738" y="22337"/>
                    </a:cubicBezTo>
                    <a:cubicBezTo>
                      <a:pt x="15738" y="19418"/>
                      <a:pt x="16118" y="16626"/>
                      <a:pt x="17007" y="13961"/>
                    </a:cubicBezTo>
                    <a:cubicBezTo>
                      <a:pt x="17895" y="11295"/>
                      <a:pt x="19164" y="9011"/>
                      <a:pt x="20814" y="6853"/>
                    </a:cubicBezTo>
                    <a:cubicBezTo>
                      <a:pt x="22464" y="4823"/>
                      <a:pt x="24622" y="3173"/>
                      <a:pt x="27160" y="1904"/>
                    </a:cubicBezTo>
                    <a:cubicBezTo>
                      <a:pt x="29698" y="635"/>
                      <a:pt x="32744" y="0"/>
                      <a:pt x="36044" y="0"/>
                    </a:cubicBezTo>
                    <a:lnTo>
                      <a:pt x="36171" y="0"/>
                    </a:lnTo>
                    <a:cubicBezTo>
                      <a:pt x="39217" y="0"/>
                      <a:pt x="41882" y="508"/>
                      <a:pt x="44040" y="1650"/>
                    </a:cubicBezTo>
                    <a:cubicBezTo>
                      <a:pt x="46324" y="2792"/>
                      <a:pt x="48228" y="4188"/>
                      <a:pt x="49751" y="5965"/>
                    </a:cubicBezTo>
                    <a:cubicBezTo>
                      <a:pt x="51274" y="7742"/>
                      <a:pt x="52543" y="9772"/>
                      <a:pt x="53305" y="12057"/>
                    </a:cubicBezTo>
                    <a:cubicBezTo>
                      <a:pt x="54193" y="14341"/>
                      <a:pt x="54574" y="16753"/>
                      <a:pt x="54574" y="19164"/>
                    </a:cubicBezTo>
                    <a:cubicBezTo>
                      <a:pt x="54574" y="22210"/>
                      <a:pt x="54193" y="25129"/>
                      <a:pt x="53305" y="27794"/>
                    </a:cubicBezTo>
                    <a:cubicBezTo>
                      <a:pt x="52416" y="30460"/>
                      <a:pt x="51147" y="32744"/>
                      <a:pt x="49370" y="34648"/>
                    </a:cubicBezTo>
                    <a:cubicBezTo>
                      <a:pt x="47593" y="36552"/>
                      <a:pt x="45436" y="38202"/>
                      <a:pt x="42771" y="39344"/>
                    </a:cubicBezTo>
                    <a:cubicBezTo>
                      <a:pt x="40105" y="40486"/>
                      <a:pt x="37059" y="40994"/>
                      <a:pt x="33506" y="40994"/>
                    </a:cubicBezTo>
                    <a:lnTo>
                      <a:pt x="33379" y="40994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20" name="Freeform: Shape 19">
                <a:extLst>
                  <a:ext uri="{FF2B5EF4-FFF2-40B4-BE49-F238E27FC236}">
                    <a16:creationId xmlns:a16="http://schemas.microsoft.com/office/drawing/2014/main" id="{B774596A-7E76-8667-1A44-2ACECF6EC9BA}"/>
                  </a:ext>
                </a:extLst>
              </p:cNvPr>
              <p:cNvSpPr/>
              <p:nvPr/>
            </p:nvSpPr>
            <p:spPr>
              <a:xfrm>
                <a:off x="3205901" y="1533900"/>
                <a:ext cx="100389" cy="196845"/>
              </a:xfrm>
              <a:custGeom>
                <a:avLst/>
                <a:gdLst>
                  <a:gd name="connsiteX0" fmla="*/ 19799 w 100389"/>
                  <a:gd name="connsiteY0" fmla="*/ 164355 h 196845"/>
                  <a:gd name="connsiteX1" fmla="*/ 19799 w 100389"/>
                  <a:gd name="connsiteY1" fmla="*/ 57620 h 196845"/>
                  <a:gd name="connsiteX2" fmla="*/ 0 w 100389"/>
                  <a:gd name="connsiteY2" fmla="*/ 57620 h 196845"/>
                  <a:gd name="connsiteX3" fmla="*/ 0 w 100389"/>
                  <a:gd name="connsiteY3" fmla="*/ 44801 h 196845"/>
                  <a:gd name="connsiteX4" fmla="*/ 8376 w 100389"/>
                  <a:gd name="connsiteY4" fmla="*/ 41882 h 196845"/>
                  <a:gd name="connsiteX5" fmla="*/ 14468 w 100389"/>
                  <a:gd name="connsiteY5" fmla="*/ 39090 h 196845"/>
                  <a:gd name="connsiteX6" fmla="*/ 22083 w 100389"/>
                  <a:gd name="connsiteY6" fmla="*/ 28810 h 196845"/>
                  <a:gd name="connsiteX7" fmla="*/ 24875 w 100389"/>
                  <a:gd name="connsiteY7" fmla="*/ 22337 h 196845"/>
                  <a:gd name="connsiteX8" fmla="*/ 28048 w 100389"/>
                  <a:gd name="connsiteY8" fmla="*/ 14088 h 196845"/>
                  <a:gd name="connsiteX9" fmla="*/ 30967 w 100389"/>
                  <a:gd name="connsiteY9" fmla="*/ 5965 h 196845"/>
                  <a:gd name="connsiteX10" fmla="*/ 32744 w 100389"/>
                  <a:gd name="connsiteY10" fmla="*/ 0 h 196845"/>
                  <a:gd name="connsiteX11" fmla="*/ 50258 w 100389"/>
                  <a:gd name="connsiteY11" fmla="*/ 0 h 196845"/>
                  <a:gd name="connsiteX12" fmla="*/ 50258 w 100389"/>
                  <a:gd name="connsiteY12" fmla="*/ 37821 h 196845"/>
                  <a:gd name="connsiteX13" fmla="*/ 96075 w 100389"/>
                  <a:gd name="connsiteY13" fmla="*/ 37821 h 196845"/>
                  <a:gd name="connsiteX14" fmla="*/ 96075 w 100389"/>
                  <a:gd name="connsiteY14" fmla="*/ 57620 h 196845"/>
                  <a:gd name="connsiteX15" fmla="*/ 50258 w 100389"/>
                  <a:gd name="connsiteY15" fmla="*/ 57620 h 196845"/>
                  <a:gd name="connsiteX16" fmla="*/ 50258 w 100389"/>
                  <a:gd name="connsiteY16" fmla="*/ 139480 h 196845"/>
                  <a:gd name="connsiteX17" fmla="*/ 50639 w 100389"/>
                  <a:gd name="connsiteY17" fmla="*/ 158517 h 196845"/>
                  <a:gd name="connsiteX18" fmla="*/ 52543 w 100389"/>
                  <a:gd name="connsiteY18" fmla="*/ 168670 h 196845"/>
                  <a:gd name="connsiteX19" fmla="*/ 57239 w 100389"/>
                  <a:gd name="connsiteY19" fmla="*/ 172732 h 196845"/>
                  <a:gd name="connsiteX20" fmla="*/ 65869 w 100389"/>
                  <a:gd name="connsiteY20" fmla="*/ 173493 h 196845"/>
                  <a:gd name="connsiteX21" fmla="*/ 65996 w 100389"/>
                  <a:gd name="connsiteY21" fmla="*/ 173493 h 196845"/>
                  <a:gd name="connsiteX22" fmla="*/ 74245 w 100389"/>
                  <a:gd name="connsiteY22" fmla="*/ 172986 h 196845"/>
                  <a:gd name="connsiteX23" fmla="*/ 82622 w 100389"/>
                  <a:gd name="connsiteY23" fmla="*/ 171716 h 196845"/>
                  <a:gd name="connsiteX24" fmla="*/ 90110 w 100389"/>
                  <a:gd name="connsiteY24" fmla="*/ 170066 h 196845"/>
                  <a:gd name="connsiteX25" fmla="*/ 95567 w 100389"/>
                  <a:gd name="connsiteY25" fmla="*/ 168417 h 196845"/>
                  <a:gd name="connsiteX26" fmla="*/ 95694 w 100389"/>
                  <a:gd name="connsiteY26" fmla="*/ 168417 h 196845"/>
                  <a:gd name="connsiteX27" fmla="*/ 100390 w 100389"/>
                  <a:gd name="connsiteY27" fmla="*/ 181870 h 196845"/>
                  <a:gd name="connsiteX28" fmla="*/ 91379 w 100389"/>
                  <a:gd name="connsiteY28" fmla="*/ 186946 h 196845"/>
                  <a:gd name="connsiteX29" fmla="*/ 78814 w 100389"/>
                  <a:gd name="connsiteY29" fmla="*/ 191769 h 196845"/>
                  <a:gd name="connsiteX30" fmla="*/ 64727 w 100389"/>
                  <a:gd name="connsiteY30" fmla="*/ 195450 h 196845"/>
                  <a:gd name="connsiteX31" fmla="*/ 51020 w 100389"/>
                  <a:gd name="connsiteY31" fmla="*/ 196846 h 196845"/>
                  <a:gd name="connsiteX32" fmla="*/ 50766 w 100389"/>
                  <a:gd name="connsiteY32" fmla="*/ 196846 h 196845"/>
                  <a:gd name="connsiteX33" fmla="*/ 37821 w 100389"/>
                  <a:gd name="connsiteY33" fmla="*/ 195196 h 196845"/>
                  <a:gd name="connsiteX34" fmla="*/ 28048 w 100389"/>
                  <a:gd name="connsiteY34" fmla="*/ 189738 h 196845"/>
                  <a:gd name="connsiteX35" fmla="*/ 21829 w 100389"/>
                  <a:gd name="connsiteY35" fmla="*/ 179712 h 196845"/>
                  <a:gd name="connsiteX36" fmla="*/ 19799 w 100389"/>
                  <a:gd name="connsiteY36" fmla="*/ 164355 h 196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00389" h="196845">
                    <a:moveTo>
                      <a:pt x="19799" y="164355"/>
                    </a:moveTo>
                    <a:lnTo>
                      <a:pt x="19799" y="57620"/>
                    </a:lnTo>
                    <a:lnTo>
                      <a:pt x="0" y="57620"/>
                    </a:lnTo>
                    <a:lnTo>
                      <a:pt x="0" y="44801"/>
                    </a:lnTo>
                    <a:cubicBezTo>
                      <a:pt x="2792" y="43913"/>
                      <a:pt x="5584" y="42897"/>
                      <a:pt x="8376" y="41882"/>
                    </a:cubicBezTo>
                    <a:cubicBezTo>
                      <a:pt x="11168" y="40867"/>
                      <a:pt x="13199" y="39978"/>
                      <a:pt x="14468" y="39090"/>
                    </a:cubicBezTo>
                    <a:cubicBezTo>
                      <a:pt x="17514" y="36932"/>
                      <a:pt x="20053" y="33633"/>
                      <a:pt x="22083" y="28810"/>
                    </a:cubicBezTo>
                    <a:cubicBezTo>
                      <a:pt x="22845" y="27160"/>
                      <a:pt x="23733" y="25002"/>
                      <a:pt x="24875" y="22337"/>
                    </a:cubicBezTo>
                    <a:cubicBezTo>
                      <a:pt x="26018" y="19672"/>
                      <a:pt x="27033" y="16880"/>
                      <a:pt x="28048" y="14088"/>
                    </a:cubicBezTo>
                    <a:cubicBezTo>
                      <a:pt x="29064" y="11295"/>
                      <a:pt x="30079" y="8630"/>
                      <a:pt x="30967" y="5965"/>
                    </a:cubicBezTo>
                    <a:cubicBezTo>
                      <a:pt x="31856" y="3427"/>
                      <a:pt x="32490" y="1396"/>
                      <a:pt x="32744" y="0"/>
                    </a:cubicBezTo>
                    <a:lnTo>
                      <a:pt x="50258" y="0"/>
                    </a:lnTo>
                    <a:lnTo>
                      <a:pt x="50258" y="37821"/>
                    </a:lnTo>
                    <a:lnTo>
                      <a:pt x="96075" y="37821"/>
                    </a:lnTo>
                    <a:lnTo>
                      <a:pt x="96075" y="57620"/>
                    </a:lnTo>
                    <a:lnTo>
                      <a:pt x="50258" y="57620"/>
                    </a:lnTo>
                    <a:lnTo>
                      <a:pt x="50258" y="139480"/>
                    </a:lnTo>
                    <a:cubicBezTo>
                      <a:pt x="50258" y="147602"/>
                      <a:pt x="50385" y="153948"/>
                      <a:pt x="50639" y="158517"/>
                    </a:cubicBezTo>
                    <a:cubicBezTo>
                      <a:pt x="50893" y="163086"/>
                      <a:pt x="51528" y="166513"/>
                      <a:pt x="52543" y="168670"/>
                    </a:cubicBezTo>
                    <a:cubicBezTo>
                      <a:pt x="53558" y="170828"/>
                      <a:pt x="55208" y="172224"/>
                      <a:pt x="57239" y="172732"/>
                    </a:cubicBezTo>
                    <a:cubicBezTo>
                      <a:pt x="59396" y="173239"/>
                      <a:pt x="62188" y="173493"/>
                      <a:pt x="65869" y="173493"/>
                    </a:cubicBezTo>
                    <a:lnTo>
                      <a:pt x="65996" y="173493"/>
                    </a:lnTo>
                    <a:cubicBezTo>
                      <a:pt x="68661" y="173493"/>
                      <a:pt x="71453" y="173366"/>
                      <a:pt x="74245" y="172986"/>
                    </a:cubicBezTo>
                    <a:cubicBezTo>
                      <a:pt x="77165" y="172605"/>
                      <a:pt x="79957" y="172224"/>
                      <a:pt x="82622" y="171716"/>
                    </a:cubicBezTo>
                    <a:cubicBezTo>
                      <a:pt x="85414" y="171209"/>
                      <a:pt x="87825" y="170701"/>
                      <a:pt x="90110" y="170066"/>
                    </a:cubicBezTo>
                    <a:cubicBezTo>
                      <a:pt x="92394" y="169432"/>
                      <a:pt x="94171" y="168924"/>
                      <a:pt x="95567" y="168417"/>
                    </a:cubicBezTo>
                    <a:lnTo>
                      <a:pt x="95694" y="168417"/>
                    </a:lnTo>
                    <a:lnTo>
                      <a:pt x="100390" y="181870"/>
                    </a:lnTo>
                    <a:cubicBezTo>
                      <a:pt x="98232" y="183520"/>
                      <a:pt x="95186" y="185169"/>
                      <a:pt x="91379" y="186946"/>
                    </a:cubicBezTo>
                    <a:cubicBezTo>
                      <a:pt x="87571" y="188723"/>
                      <a:pt x="83383" y="190373"/>
                      <a:pt x="78814" y="191769"/>
                    </a:cubicBezTo>
                    <a:cubicBezTo>
                      <a:pt x="74372" y="193292"/>
                      <a:pt x="69676" y="194434"/>
                      <a:pt x="64727" y="195450"/>
                    </a:cubicBezTo>
                    <a:cubicBezTo>
                      <a:pt x="59904" y="196465"/>
                      <a:pt x="55335" y="196846"/>
                      <a:pt x="51020" y="196846"/>
                    </a:cubicBezTo>
                    <a:lnTo>
                      <a:pt x="50766" y="196846"/>
                    </a:lnTo>
                    <a:cubicBezTo>
                      <a:pt x="45943" y="196846"/>
                      <a:pt x="41628" y="196338"/>
                      <a:pt x="37821" y="195196"/>
                    </a:cubicBezTo>
                    <a:cubicBezTo>
                      <a:pt x="34013" y="194053"/>
                      <a:pt x="30713" y="192277"/>
                      <a:pt x="28048" y="189738"/>
                    </a:cubicBezTo>
                    <a:cubicBezTo>
                      <a:pt x="25383" y="187200"/>
                      <a:pt x="23226" y="183900"/>
                      <a:pt x="21829" y="179712"/>
                    </a:cubicBezTo>
                    <a:cubicBezTo>
                      <a:pt x="20433" y="175397"/>
                      <a:pt x="19799" y="170320"/>
                      <a:pt x="19799" y="16435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21" name="Freeform: Shape 20">
                <a:extLst>
                  <a:ext uri="{FF2B5EF4-FFF2-40B4-BE49-F238E27FC236}">
                    <a16:creationId xmlns:a16="http://schemas.microsoft.com/office/drawing/2014/main" id="{26487ABE-5C29-6850-9CAF-3AE7C879762A}"/>
                  </a:ext>
                </a:extLst>
              </p:cNvPr>
              <p:cNvSpPr/>
              <p:nvPr/>
            </p:nvSpPr>
            <p:spPr>
              <a:xfrm>
                <a:off x="3323297" y="1567913"/>
                <a:ext cx="155978" cy="162705"/>
              </a:xfrm>
              <a:custGeom>
                <a:avLst/>
                <a:gdLst>
                  <a:gd name="connsiteX0" fmla="*/ 129834 w 155978"/>
                  <a:gd name="connsiteY0" fmla="*/ 162705 h 162705"/>
                  <a:gd name="connsiteX1" fmla="*/ 116635 w 155978"/>
                  <a:gd name="connsiteY1" fmla="*/ 159533 h 162705"/>
                  <a:gd name="connsiteX2" fmla="*/ 112193 w 155978"/>
                  <a:gd name="connsiteY2" fmla="*/ 147729 h 162705"/>
                  <a:gd name="connsiteX3" fmla="*/ 112193 w 155978"/>
                  <a:gd name="connsiteY3" fmla="*/ 142145 h 162705"/>
                  <a:gd name="connsiteX4" fmla="*/ 103055 w 155978"/>
                  <a:gd name="connsiteY4" fmla="*/ 148999 h 162705"/>
                  <a:gd name="connsiteX5" fmla="*/ 91506 w 155978"/>
                  <a:gd name="connsiteY5" fmla="*/ 155598 h 162705"/>
                  <a:gd name="connsiteX6" fmla="*/ 78180 w 155978"/>
                  <a:gd name="connsiteY6" fmla="*/ 160548 h 162705"/>
                  <a:gd name="connsiteX7" fmla="*/ 63711 w 155978"/>
                  <a:gd name="connsiteY7" fmla="*/ 162452 h 162705"/>
                  <a:gd name="connsiteX8" fmla="*/ 41882 w 155978"/>
                  <a:gd name="connsiteY8" fmla="*/ 159152 h 162705"/>
                  <a:gd name="connsiteX9" fmla="*/ 26779 w 155978"/>
                  <a:gd name="connsiteY9" fmla="*/ 148618 h 162705"/>
                  <a:gd name="connsiteX10" fmla="*/ 18149 w 155978"/>
                  <a:gd name="connsiteY10" fmla="*/ 129834 h 162705"/>
                  <a:gd name="connsiteX11" fmla="*/ 15357 w 155978"/>
                  <a:gd name="connsiteY11" fmla="*/ 101786 h 162705"/>
                  <a:gd name="connsiteX12" fmla="*/ 15357 w 155978"/>
                  <a:gd name="connsiteY12" fmla="*/ 23352 h 162705"/>
                  <a:gd name="connsiteX13" fmla="*/ 0 w 155978"/>
                  <a:gd name="connsiteY13" fmla="*/ 17514 h 162705"/>
                  <a:gd name="connsiteX14" fmla="*/ 0 w 155978"/>
                  <a:gd name="connsiteY14" fmla="*/ 4315 h 162705"/>
                  <a:gd name="connsiteX15" fmla="*/ 39597 w 155978"/>
                  <a:gd name="connsiteY15" fmla="*/ 0 h 162705"/>
                  <a:gd name="connsiteX16" fmla="*/ 39724 w 155978"/>
                  <a:gd name="connsiteY16" fmla="*/ 0 h 162705"/>
                  <a:gd name="connsiteX17" fmla="*/ 45943 w 155978"/>
                  <a:gd name="connsiteY17" fmla="*/ 3807 h 162705"/>
                  <a:gd name="connsiteX18" fmla="*/ 45943 w 155978"/>
                  <a:gd name="connsiteY18" fmla="*/ 100136 h 162705"/>
                  <a:gd name="connsiteX19" fmla="*/ 47085 w 155978"/>
                  <a:gd name="connsiteY19" fmla="*/ 119300 h 162705"/>
                  <a:gd name="connsiteX20" fmla="*/ 51401 w 155978"/>
                  <a:gd name="connsiteY20" fmla="*/ 132119 h 162705"/>
                  <a:gd name="connsiteX21" fmla="*/ 59904 w 155978"/>
                  <a:gd name="connsiteY21" fmla="*/ 139226 h 162705"/>
                  <a:gd name="connsiteX22" fmla="*/ 73738 w 155978"/>
                  <a:gd name="connsiteY22" fmla="*/ 141384 h 162705"/>
                  <a:gd name="connsiteX23" fmla="*/ 85033 w 155978"/>
                  <a:gd name="connsiteY23" fmla="*/ 140114 h 162705"/>
                  <a:gd name="connsiteX24" fmla="*/ 94806 w 155978"/>
                  <a:gd name="connsiteY24" fmla="*/ 136942 h 162705"/>
                  <a:gd name="connsiteX25" fmla="*/ 102928 w 155978"/>
                  <a:gd name="connsiteY25" fmla="*/ 132880 h 162705"/>
                  <a:gd name="connsiteX26" fmla="*/ 108893 w 155978"/>
                  <a:gd name="connsiteY26" fmla="*/ 128946 h 162705"/>
                  <a:gd name="connsiteX27" fmla="*/ 108893 w 155978"/>
                  <a:gd name="connsiteY27" fmla="*/ 23352 h 162705"/>
                  <a:gd name="connsiteX28" fmla="*/ 89602 w 155978"/>
                  <a:gd name="connsiteY28" fmla="*/ 17514 h 162705"/>
                  <a:gd name="connsiteX29" fmla="*/ 89602 w 155978"/>
                  <a:gd name="connsiteY29" fmla="*/ 4188 h 162705"/>
                  <a:gd name="connsiteX30" fmla="*/ 131484 w 155978"/>
                  <a:gd name="connsiteY30" fmla="*/ 0 h 162705"/>
                  <a:gd name="connsiteX31" fmla="*/ 131738 w 155978"/>
                  <a:gd name="connsiteY31" fmla="*/ 0 h 162705"/>
                  <a:gd name="connsiteX32" fmla="*/ 139353 w 155978"/>
                  <a:gd name="connsiteY32" fmla="*/ 3807 h 162705"/>
                  <a:gd name="connsiteX33" fmla="*/ 139353 w 155978"/>
                  <a:gd name="connsiteY33" fmla="*/ 143668 h 162705"/>
                  <a:gd name="connsiteX34" fmla="*/ 155979 w 155978"/>
                  <a:gd name="connsiteY34" fmla="*/ 143668 h 162705"/>
                  <a:gd name="connsiteX35" fmla="*/ 155979 w 155978"/>
                  <a:gd name="connsiteY35" fmla="*/ 157375 h 162705"/>
                  <a:gd name="connsiteX36" fmla="*/ 144683 w 155978"/>
                  <a:gd name="connsiteY36" fmla="*/ 160675 h 162705"/>
                  <a:gd name="connsiteX37" fmla="*/ 129834 w 155978"/>
                  <a:gd name="connsiteY37" fmla="*/ 162705 h 1627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155978" h="162705">
                    <a:moveTo>
                      <a:pt x="129834" y="162705"/>
                    </a:moveTo>
                    <a:cubicBezTo>
                      <a:pt x="124123" y="162705"/>
                      <a:pt x="119681" y="161690"/>
                      <a:pt x="116635" y="159533"/>
                    </a:cubicBezTo>
                    <a:cubicBezTo>
                      <a:pt x="113589" y="157375"/>
                      <a:pt x="112193" y="153568"/>
                      <a:pt x="112193" y="147729"/>
                    </a:cubicBezTo>
                    <a:lnTo>
                      <a:pt x="112193" y="142145"/>
                    </a:lnTo>
                    <a:cubicBezTo>
                      <a:pt x="109655" y="144303"/>
                      <a:pt x="106609" y="146587"/>
                      <a:pt x="103055" y="148999"/>
                    </a:cubicBezTo>
                    <a:cubicBezTo>
                      <a:pt x="99502" y="151410"/>
                      <a:pt x="95694" y="153568"/>
                      <a:pt x="91506" y="155598"/>
                    </a:cubicBezTo>
                    <a:cubicBezTo>
                      <a:pt x="87318" y="157629"/>
                      <a:pt x="82876" y="159279"/>
                      <a:pt x="78180" y="160548"/>
                    </a:cubicBezTo>
                    <a:cubicBezTo>
                      <a:pt x="73484" y="161817"/>
                      <a:pt x="68661" y="162452"/>
                      <a:pt x="63711" y="162452"/>
                    </a:cubicBezTo>
                    <a:cubicBezTo>
                      <a:pt x="55208" y="162452"/>
                      <a:pt x="47974" y="161309"/>
                      <a:pt x="41882" y="159152"/>
                    </a:cubicBezTo>
                    <a:cubicBezTo>
                      <a:pt x="35790" y="156994"/>
                      <a:pt x="30713" y="153441"/>
                      <a:pt x="26779" y="148618"/>
                    </a:cubicBezTo>
                    <a:cubicBezTo>
                      <a:pt x="22845" y="143795"/>
                      <a:pt x="19926" y="137576"/>
                      <a:pt x="18149" y="129834"/>
                    </a:cubicBezTo>
                    <a:cubicBezTo>
                      <a:pt x="16245" y="122219"/>
                      <a:pt x="15357" y="112828"/>
                      <a:pt x="15357" y="101786"/>
                    </a:cubicBezTo>
                    <a:lnTo>
                      <a:pt x="15357" y="23352"/>
                    </a:lnTo>
                    <a:lnTo>
                      <a:pt x="0" y="17514"/>
                    </a:lnTo>
                    <a:lnTo>
                      <a:pt x="0" y="4315"/>
                    </a:lnTo>
                    <a:lnTo>
                      <a:pt x="39597" y="0"/>
                    </a:lnTo>
                    <a:lnTo>
                      <a:pt x="39724" y="0"/>
                    </a:lnTo>
                    <a:lnTo>
                      <a:pt x="45943" y="3807"/>
                    </a:lnTo>
                    <a:lnTo>
                      <a:pt x="45943" y="100136"/>
                    </a:lnTo>
                    <a:cubicBezTo>
                      <a:pt x="45943" y="107751"/>
                      <a:pt x="46324" y="114097"/>
                      <a:pt x="47085" y="119300"/>
                    </a:cubicBezTo>
                    <a:cubicBezTo>
                      <a:pt x="47847" y="124504"/>
                      <a:pt x="49243" y="128819"/>
                      <a:pt x="51401" y="132119"/>
                    </a:cubicBezTo>
                    <a:cubicBezTo>
                      <a:pt x="53558" y="135419"/>
                      <a:pt x="56350" y="137830"/>
                      <a:pt x="59904" y="139226"/>
                    </a:cubicBezTo>
                    <a:cubicBezTo>
                      <a:pt x="63458" y="140749"/>
                      <a:pt x="68153" y="141384"/>
                      <a:pt x="73738" y="141384"/>
                    </a:cubicBezTo>
                    <a:cubicBezTo>
                      <a:pt x="77799" y="141384"/>
                      <a:pt x="81480" y="141003"/>
                      <a:pt x="85033" y="140114"/>
                    </a:cubicBezTo>
                    <a:cubicBezTo>
                      <a:pt x="88587" y="139226"/>
                      <a:pt x="91760" y="138211"/>
                      <a:pt x="94806" y="136942"/>
                    </a:cubicBezTo>
                    <a:cubicBezTo>
                      <a:pt x="97852" y="135672"/>
                      <a:pt x="100517" y="134403"/>
                      <a:pt x="102928" y="132880"/>
                    </a:cubicBezTo>
                    <a:cubicBezTo>
                      <a:pt x="105340" y="131484"/>
                      <a:pt x="107243" y="130088"/>
                      <a:pt x="108893" y="128946"/>
                    </a:cubicBezTo>
                    <a:lnTo>
                      <a:pt x="108893" y="23352"/>
                    </a:lnTo>
                    <a:lnTo>
                      <a:pt x="89602" y="17514"/>
                    </a:lnTo>
                    <a:lnTo>
                      <a:pt x="89602" y="4188"/>
                    </a:lnTo>
                    <a:lnTo>
                      <a:pt x="131484" y="0"/>
                    </a:lnTo>
                    <a:lnTo>
                      <a:pt x="131738" y="0"/>
                    </a:lnTo>
                    <a:lnTo>
                      <a:pt x="139353" y="3807"/>
                    </a:lnTo>
                    <a:lnTo>
                      <a:pt x="139353" y="143668"/>
                    </a:lnTo>
                    <a:lnTo>
                      <a:pt x="155979" y="143668"/>
                    </a:lnTo>
                    <a:lnTo>
                      <a:pt x="155979" y="157375"/>
                    </a:lnTo>
                    <a:cubicBezTo>
                      <a:pt x="152806" y="158390"/>
                      <a:pt x="148998" y="159533"/>
                      <a:pt x="144683" y="160675"/>
                    </a:cubicBezTo>
                    <a:cubicBezTo>
                      <a:pt x="140241" y="162071"/>
                      <a:pt x="135292" y="162705"/>
                      <a:pt x="129834" y="16270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22" name="Freeform: Shape 21">
                <a:extLst>
                  <a:ext uri="{FF2B5EF4-FFF2-40B4-BE49-F238E27FC236}">
                    <a16:creationId xmlns:a16="http://schemas.microsoft.com/office/drawing/2014/main" id="{EE86D404-A2C9-7705-C026-A8AB6E4A42F1}"/>
                  </a:ext>
                </a:extLst>
              </p:cNvPr>
              <p:cNvSpPr/>
              <p:nvPr/>
            </p:nvSpPr>
            <p:spPr>
              <a:xfrm>
                <a:off x="3501232" y="1533900"/>
                <a:ext cx="100390" cy="196845"/>
              </a:xfrm>
              <a:custGeom>
                <a:avLst/>
                <a:gdLst>
                  <a:gd name="connsiteX0" fmla="*/ 19799 w 100390"/>
                  <a:gd name="connsiteY0" fmla="*/ 164355 h 196845"/>
                  <a:gd name="connsiteX1" fmla="*/ 19799 w 100390"/>
                  <a:gd name="connsiteY1" fmla="*/ 57620 h 196845"/>
                  <a:gd name="connsiteX2" fmla="*/ 0 w 100390"/>
                  <a:gd name="connsiteY2" fmla="*/ 57620 h 196845"/>
                  <a:gd name="connsiteX3" fmla="*/ 0 w 100390"/>
                  <a:gd name="connsiteY3" fmla="*/ 44801 h 196845"/>
                  <a:gd name="connsiteX4" fmla="*/ 8376 w 100390"/>
                  <a:gd name="connsiteY4" fmla="*/ 41882 h 196845"/>
                  <a:gd name="connsiteX5" fmla="*/ 14468 w 100390"/>
                  <a:gd name="connsiteY5" fmla="*/ 39090 h 196845"/>
                  <a:gd name="connsiteX6" fmla="*/ 22083 w 100390"/>
                  <a:gd name="connsiteY6" fmla="*/ 28810 h 196845"/>
                  <a:gd name="connsiteX7" fmla="*/ 24875 w 100390"/>
                  <a:gd name="connsiteY7" fmla="*/ 22337 h 196845"/>
                  <a:gd name="connsiteX8" fmla="*/ 28048 w 100390"/>
                  <a:gd name="connsiteY8" fmla="*/ 14088 h 196845"/>
                  <a:gd name="connsiteX9" fmla="*/ 30967 w 100390"/>
                  <a:gd name="connsiteY9" fmla="*/ 5965 h 196845"/>
                  <a:gd name="connsiteX10" fmla="*/ 32744 w 100390"/>
                  <a:gd name="connsiteY10" fmla="*/ 0 h 196845"/>
                  <a:gd name="connsiteX11" fmla="*/ 50259 w 100390"/>
                  <a:gd name="connsiteY11" fmla="*/ 0 h 196845"/>
                  <a:gd name="connsiteX12" fmla="*/ 50259 w 100390"/>
                  <a:gd name="connsiteY12" fmla="*/ 37821 h 196845"/>
                  <a:gd name="connsiteX13" fmla="*/ 96075 w 100390"/>
                  <a:gd name="connsiteY13" fmla="*/ 37821 h 196845"/>
                  <a:gd name="connsiteX14" fmla="*/ 96075 w 100390"/>
                  <a:gd name="connsiteY14" fmla="*/ 57620 h 196845"/>
                  <a:gd name="connsiteX15" fmla="*/ 50259 w 100390"/>
                  <a:gd name="connsiteY15" fmla="*/ 57620 h 196845"/>
                  <a:gd name="connsiteX16" fmla="*/ 50259 w 100390"/>
                  <a:gd name="connsiteY16" fmla="*/ 139480 h 196845"/>
                  <a:gd name="connsiteX17" fmla="*/ 50639 w 100390"/>
                  <a:gd name="connsiteY17" fmla="*/ 158517 h 196845"/>
                  <a:gd name="connsiteX18" fmla="*/ 52543 w 100390"/>
                  <a:gd name="connsiteY18" fmla="*/ 168670 h 196845"/>
                  <a:gd name="connsiteX19" fmla="*/ 57239 w 100390"/>
                  <a:gd name="connsiteY19" fmla="*/ 172732 h 196845"/>
                  <a:gd name="connsiteX20" fmla="*/ 65869 w 100390"/>
                  <a:gd name="connsiteY20" fmla="*/ 173493 h 196845"/>
                  <a:gd name="connsiteX21" fmla="*/ 65996 w 100390"/>
                  <a:gd name="connsiteY21" fmla="*/ 173493 h 196845"/>
                  <a:gd name="connsiteX22" fmla="*/ 74246 w 100390"/>
                  <a:gd name="connsiteY22" fmla="*/ 172986 h 196845"/>
                  <a:gd name="connsiteX23" fmla="*/ 82622 w 100390"/>
                  <a:gd name="connsiteY23" fmla="*/ 171716 h 196845"/>
                  <a:gd name="connsiteX24" fmla="*/ 90110 w 100390"/>
                  <a:gd name="connsiteY24" fmla="*/ 170066 h 196845"/>
                  <a:gd name="connsiteX25" fmla="*/ 95567 w 100390"/>
                  <a:gd name="connsiteY25" fmla="*/ 168417 h 196845"/>
                  <a:gd name="connsiteX26" fmla="*/ 95694 w 100390"/>
                  <a:gd name="connsiteY26" fmla="*/ 168417 h 196845"/>
                  <a:gd name="connsiteX27" fmla="*/ 100390 w 100390"/>
                  <a:gd name="connsiteY27" fmla="*/ 181870 h 196845"/>
                  <a:gd name="connsiteX28" fmla="*/ 91379 w 100390"/>
                  <a:gd name="connsiteY28" fmla="*/ 186946 h 196845"/>
                  <a:gd name="connsiteX29" fmla="*/ 78814 w 100390"/>
                  <a:gd name="connsiteY29" fmla="*/ 191769 h 196845"/>
                  <a:gd name="connsiteX30" fmla="*/ 64727 w 100390"/>
                  <a:gd name="connsiteY30" fmla="*/ 195450 h 196845"/>
                  <a:gd name="connsiteX31" fmla="*/ 51020 w 100390"/>
                  <a:gd name="connsiteY31" fmla="*/ 196846 h 196845"/>
                  <a:gd name="connsiteX32" fmla="*/ 50766 w 100390"/>
                  <a:gd name="connsiteY32" fmla="*/ 196846 h 196845"/>
                  <a:gd name="connsiteX33" fmla="*/ 37821 w 100390"/>
                  <a:gd name="connsiteY33" fmla="*/ 195196 h 196845"/>
                  <a:gd name="connsiteX34" fmla="*/ 28048 w 100390"/>
                  <a:gd name="connsiteY34" fmla="*/ 189738 h 196845"/>
                  <a:gd name="connsiteX35" fmla="*/ 21829 w 100390"/>
                  <a:gd name="connsiteY35" fmla="*/ 179712 h 196845"/>
                  <a:gd name="connsiteX36" fmla="*/ 19799 w 100390"/>
                  <a:gd name="connsiteY36" fmla="*/ 164355 h 196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00390" h="196845">
                    <a:moveTo>
                      <a:pt x="19799" y="164355"/>
                    </a:moveTo>
                    <a:lnTo>
                      <a:pt x="19799" y="57620"/>
                    </a:lnTo>
                    <a:lnTo>
                      <a:pt x="0" y="57620"/>
                    </a:lnTo>
                    <a:lnTo>
                      <a:pt x="0" y="44801"/>
                    </a:lnTo>
                    <a:cubicBezTo>
                      <a:pt x="2792" y="43913"/>
                      <a:pt x="5584" y="42897"/>
                      <a:pt x="8376" y="41882"/>
                    </a:cubicBezTo>
                    <a:cubicBezTo>
                      <a:pt x="11169" y="40867"/>
                      <a:pt x="13199" y="39978"/>
                      <a:pt x="14468" y="39090"/>
                    </a:cubicBezTo>
                    <a:cubicBezTo>
                      <a:pt x="17514" y="36932"/>
                      <a:pt x="20053" y="33633"/>
                      <a:pt x="22083" y="28810"/>
                    </a:cubicBezTo>
                    <a:cubicBezTo>
                      <a:pt x="22845" y="27160"/>
                      <a:pt x="23733" y="25002"/>
                      <a:pt x="24875" y="22337"/>
                    </a:cubicBezTo>
                    <a:cubicBezTo>
                      <a:pt x="26018" y="19672"/>
                      <a:pt x="27033" y="16880"/>
                      <a:pt x="28048" y="14088"/>
                    </a:cubicBezTo>
                    <a:cubicBezTo>
                      <a:pt x="29064" y="11295"/>
                      <a:pt x="30079" y="8630"/>
                      <a:pt x="30967" y="5965"/>
                    </a:cubicBezTo>
                    <a:cubicBezTo>
                      <a:pt x="31856" y="3427"/>
                      <a:pt x="32490" y="1396"/>
                      <a:pt x="32744" y="0"/>
                    </a:cubicBezTo>
                    <a:lnTo>
                      <a:pt x="50259" y="0"/>
                    </a:lnTo>
                    <a:lnTo>
                      <a:pt x="50259" y="37821"/>
                    </a:lnTo>
                    <a:lnTo>
                      <a:pt x="96075" y="37821"/>
                    </a:lnTo>
                    <a:lnTo>
                      <a:pt x="96075" y="57620"/>
                    </a:lnTo>
                    <a:lnTo>
                      <a:pt x="50259" y="57620"/>
                    </a:lnTo>
                    <a:lnTo>
                      <a:pt x="50259" y="139480"/>
                    </a:lnTo>
                    <a:cubicBezTo>
                      <a:pt x="50259" y="147602"/>
                      <a:pt x="50385" y="153948"/>
                      <a:pt x="50639" y="158517"/>
                    </a:cubicBezTo>
                    <a:cubicBezTo>
                      <a:pt x="50893" y="163086"/>
                      <a:pt x="51528" y="166513"/>
                      <a:pt x="52543" y="168670"/>
                    </a:cubicBezTo>
                    <a:cubicBezTo>
                      <a:pt x="53558" y="170828"/>
                      <a:pt x="55208" y="172224"/>
                      <a:pt x="57239" y="172732"/>
                    </a:cubicBezTo>
                    <a:cubicBezTo>
                      <a:pt x="59396" y="173239"/>
                      <a:pt x="62189" y="173493"/>
                      <a:pt x="65869" y="173493"/>
                    </a:cubicBezTo>
                    <a:lnTo>
                      <a:pt x="65996" y="173493"/>
                    </a:lnTo>
                    <a:cubicBezTo>
                      <a:pt x="68661" y="173493"/>
                      <a:pt x="71453" y="173366"/>
                      <a:pt x="74246" y="172986"/>
                    </a:cubicBezTo>
                    <a:cubicBezTo>
                      <a:pt x="77165" y="172605"/>
                      <a:pt x="79957" y="172224"/>
                      <a:pt x="82622" y="171716"/>
                    </a:cubicBezTo>
                    <a:cubicBezTo>
                      <a:pt x="85414" y="171209"/>
                      <a:pt x="87826" y="170701"/>
                      <a:pt x="90110" y="170066"/>
                    </a:cubicBezTo>
                    <a:cubicBezTo>
                      <a:pt x="92394" y="169432"/>
                      <a:pt x="94171" y="168924"/>
                      <a:pt x="95567" y="168417"/>
                    </a:cubicBezTo>
                    <a:lnTo>
                      <a:pt x="95694" y="168417"/>
                    </a:lnTo>
                    <a:lnTo>
                      <a:pt x="100390" y="181870"/>
                    </a:lnTo>
                    <a:cubicBezTo>
                      <a:pt x="98232" y="183520"/>
                      <a:pt x="95186" y="185169"/>
                      <a:pt x="91379" y="186946"/>
                    </a:cubicBezTo>
                    <a:cubicBezTo>
                      <a:pt x="87572" y="188723"/>
                      <a:pt x="83383" y="190373"/>
                      <a:pt x="78814" y="191769"/>
                    </a:cubicBezTo>
                    <a:cubicBezTo>
                      <a:pt x="74372" y="193292"/>
                      <a:pt x="69677" y="194434"/>
                      <a:pt x="64727" y="195450"/>
                    </a:cubicBezTo>
                    <a:cubicBezTo>
                      <a:pt x="59904" y="196465"/>
                      <a:pt x="55335" y="196846"/>
                      <a:pt x="51020" y="196846"/>
                    </a:cubicBezTo>
                    <a:lnTo>
                      <a:pt x="50766" y="196846"/>
                    </a:lnTo>
                    <a:cubicBezTo>
                      <a:pt x="45943" y="196846"/>
                      <a:pt x="41628" y="196338"/>
                      <a:pt x="37821" y="195196"/>
                    </a:cubicBezTo>
                    <a:cubicBezTo>
                      <a:pt x="34013" y="194053"/>
                      <a:pt x="30714" y="192277"/>
                      <a:pt x="28048" y="189738"/>
                    </a:cubicBezTo>
                    <a:cubicBezTo>
                      <a:pt x="25383" y="187200"/>
                      <a:pt x="23226" y="183900"/>
                      <a:pt x="21829" y="179712"/>
                    </a:cubicBezTo>
                    <a:cubicBezTo>
                      <a:pt x="20433" y="175397"/>
                      <a:pt x="19799" y="170320"/>
                      <a:pt x="19799" y="16435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23" name="Freeform: Shape 22">
                <a:extLst>
                  <a:ext uri="{FF2B5EF4-FFF2-40B4-BE49-F238E27FC236}">
                    <a16:creationId xmlns:a16="http://schemas.microsoft.com/office/drawing/2014/main" id="{33B758C9-5009-DE13-4874-5CC0E80763CC}"/>
                  </a:ext>
                </a:extLst>
              </p:cNvPr>
              <p:cNvSpPr/>
              <p:nvPr/>
            </p:nvSpPr>
            <p:spPr>
              <a:xfrm>
                <a:off x="3618502" y="1567913"/>
                <a:ext cx="155978" cy="162705"/>
              </a:xfrm>
              <a:custGeom>
                <a:avLst/>
                <a:gdLst>
                  <a:gd name="connsiteX0" fmla="*/ 129834 w 155978"/>
                  <a:gd name="connsiteY0" fmla="*/ 162705 h 162705"/>
                  <a:gd name="connsiteX1" fmla="*/ 116635 w 155978"/>
                  <a:gd name="connsiteY1" fmla="*/ 159533 h 162705"/>
                  <a:gd name="connsiteX2" fmla="*/ 112193 w 155978"/>
                  <a:gd name="connsiteY2" fmla="*/ 147729 h 162705"/>
                  <a:gd name="connsiteX3" fmla="*/ 112193 w 155978"/>
                  <a:gd name="connsiteY3" fmla="*/ 142145 h 162705"/>
                  <a:gd name="connsiteX4" fmla="*/ 103055 w 155978"/>
                  <a:gd name="connsiteY4" fmla="*/ 148999 h 162705"/>
                  <a:gd name="connsiteX5" fmla="*/ 91506 w 155978"/>
                  <a:gd name="connsiteY5" fmla="*/ 155598 h 162705"/>
                  <a:gd name="connsiteX6" fmla="*/ 78180 w 155978"/>
                  <a:gd name="connsiteY6" fmla="*/ 160548 h 162705"/>
                  <a:gd name="connsiteX7" fmla="*/ 63712 w 155978"/>
                  <a:gd name="connsiteY7" fmla="*/ 162452 h 162705"/>
                  <a:gd name="connsiteX8" fmla="*/ 41882 w 155978"/>
                  <a:gd name="connsiteY8" fmla="*/ 159152 h 162705"/>
                  <a:gd name="connsiteX9" fmla="*/ 26779 w 155978"/>
                  <a:gd name="connsiteY9" fmla="*/ 148618 h 162705"/>
                  <a:gd name="connsiteX10" fmla="*/ 18149 w 155978"/>
                  <a:gd name="connsiteY10" fmla="*/ 129834 h 162705"/>
                  <a:gd name="connsiteX11" fmla="*/ 15357 w 155978"/>
                  <a:gd name="connsiteY11" fmla="*/ 101786 h 162705"/>
                  <a:gd name="connsiteX12" fmla="*/ 15357 w 155978"/>
                  <a:gd name="connsiteY12" fmla="*/ 23352 h 162705"/>
                  <a:gd name="connsiteX13" fmla="*/ 0 w 155978"/>
                  <a:gd name="connsiteY13" fmla="*/ 17514 h 162705"/>
                  <a:gd name="connsiteX14" fmla="*/ 0 w 155978"/>
                  <a:gd name="connsiteY14" fmla="*/ 4315 h 162705"/>
                  <a:gd name="connsiteX15" fmla="*/ 39597 w 155978"/>
                  <a:gd name="connsiteY15" fmla="*/ 0 h 162705"/>
                  <a:gd name="connsiteX16" fmla="*/ 39725 w 155978"/>
                  <a:gd name="connsiteY16" fmla="*/ 0 h 162705"/>
                  <a:gd name="connsiteX17" fmla="*/ 45943 w 155978"/>
                  <a:gd name="connsiteY17" fmla="*/ 3807 h 162705"/>
                  <a:gd name="connsiteX18" fmla="*/ 45943 w 155978"/>
                  <a:gd name="connsiteY18" fmla="*/ 100136 h 162705"/>
                  <a:gd name="connsiteX19" fmla="*/ 47086 w 155978"/>
                  <a:gd name="connsiteY19" fmla="*/ 119300 h 162705"/>
                  <a:gd name="connsiteX20" fmla="*/ 51401 w 155978"/>
                  <a:gd name="connsiteY20" fmla="*/ 132119 h 162705"/>
                  <a:gd name="connsiteX21" fmla="*/ 59904 w 155978"/>
                  <a:gd name="connsiteY21" fmla="*/ 139226 h 162705"/>
                  <a:gd name="connsiteX22" fmla="*/ 73738 w 155978"/>
                  <a:gd name="connsiteY22" fmla="*/ 141384 h 162705"/>
                  <a:gd name="connsiteX23" fmla="*/ 85033 w 155978"/>
                  <a:gd name="connsiteY23" fmla="*/ 140114 h 162705"/>
                  <a:gd name="connsiteX24" fmla="*/ 94806 w 155978"/>
                  <a:gd name="connsiteY24" fmla="*/ 136942 h 162705"/>
                  <a:gd name="connsiteX25" fmla="*/ 102928 w 155978"/>
                  <a:gd name="connsiteY25" fmla="*/ 132880 h 162705"/>
                  <a:gd name="connsiteX26" fmla="*/ 108893 w 155978"/>
                  <a:gd name="connsiteY26" fmla="*/ 128946 h 162705"/>
                  <a:gd name="connsiteX27" fmla="*/ 108893 w 155978"/>
                  <a:gd name="connsiteY27" fmla="*/ 23352 h 162705"/>
                  <a:gd name="connsiteX28" fmla="*/ 89602 w 155978"/>
                  <a:gd name="connsiteY28" fmla="*/ 17514 h 162705"/>
                  <a:gd name="connsiteX29" fmla="*/ 89602 w 155978"/>
                  <a:gd name="connsiteY29" fmla="*/ 4188 h 162705"/>
                  <a:gd name="connsiteX30" fmla="*/ 131484 w 155978"/>
                  <a:gd name="connsiteY30" fmla="*/ 0 h 162705"/>
                  <a:gd name="connsiteX31" fmla="*/ 131738 w 155978"/>
                  <a:gd name="connsiteY31" fmla="*/ 0 h 162705"/>
                  <a:gd name="connsiteX32" fmla="*/ 139353 w 155978"/>
                  <a:gd name="connsiteY32" fmla="*/ 3807 h 162705"/>
                  <a:gd name="connsiteX33" fmla="*/ 139353 w 155978"/>
                  <a:gd name="connsiteY33" fmla="*/ 143668 h 162705"/>
                  <a:gd name="connsiteX34" fmla="*/ 155979 w 155978"/>
                  <a:gd name="connsiteY34" fmla="*/ 143668 h 162705"/>
                  <a:gd name="connsiteX35" fmla="*/ 155979 w 155978"/>
                  <a:gd name="connsiteY35" fmla="*/ 157375 h 162705"/>
                  <a:gd name="connsiteX36" fmla="*/ 144683 w 155978"/>
                  <a:gd name="connsiteY36" fmla="*/ 160675 h 162705"/>
                  <a:gd name="connsiteX37" fmla="*/ 129834 w 155978"/>
                  <a:gd name="connsiteY37" fmla="*/ 162705 h 1627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155978" h="162705">
                    <a:moveTo>
                      <a:pt x="129834" y="162705"/>
                    </a:moveTo>
                    <a:cubicBezTo>
                      <a:pt x="124123" y="162705"/>
                      <a:pt x="119681" y="161690"/>
                      <a:pt x="116635" y="159533"/>
                    </a:cubicBezTo>
                    <a:cubicBezTo>
                      <a:pt x="113589" y="157375"/>
                      <a:pt x="112193" y="153568"/>
                      <a:pt x="112193" y="147729"/>
                    </a:cubicBezTo>
                    <a:lnTo>
                      <a:pt x="112193" y="142145"/>
                    </a:lnTo>
                    <a:cubicBezTo>
                      <a:pt x="109655" y="144303"/>
                      <a:pt x="106609" y="146587"/>
                      <a:pt x="103055" y="148999"/>
                    </a:cubicBezTo>
                    <a:cubicBezTo>
                      <a:pt x="99502" y="151410"/>
                      <a:pt x="95694" y="153568"/>
                      <a:pt x="91506" y="155598"/>
                    </a:cubicBezTo>
                    <a:cubicBezTo>
                      <a:pt x="87318" y="157629"/>
                      <a:pt x="82876" y="159279"/>
                      <a:pt x="78180" y="160548"/>
                    </a:cubicBezTo>
                    <a:cubicBezTo>
                      <a:pt x="73484" y="161817"/>
                      <a:pt x="68661" y="162452"/>
                      <a:pt x="63712" y="162452"/>
                    </a:cubicBezTo>
                    <a:cubicBezTo>
                      <a:pt x="55208" y="162452"/>
                      <a:pt x="47974" y="161309"/>
                      <a:pt x="41882" y="159152"/>
                    </a:cubicBezTo>
                    <a:cubicBezTo>
                      <a:pt x="35790" y="156994"/>
                      <a:pt x="30713" y="153441"/>
                      <a:pt x="26779" y="148618"/>
                    </a:cubicBezTo>
                    <a:cubicBezTo>
                      <a:pt x="22845" y="143795"/>
                      <a:pt x="19926" y="137576"/>
                      <a:pt x="18149" y="129834"/>
                    </a:cubicBezTo>
                    <a:cubicBezTo>
                      <a:pt x="16245" y="122219"/>
                      <a:pt x="15357" y="112828"/>
                      <a:pt x="15357" y="101786"/>
                    </a:cubicBezTo>
                    <a:lnTo>
                      <a:pt x="15357" y="23352"/>
                    </a:lnTo>
                    <a:lnTo>
                      <a:pt x="0" y="17514"/>
                    </a:lnTo>
                    <a:lnTo>
                      <a:pt x="0" y="4315"/>
                    </a:lnTo>
                    <a:lnTo>
                      <a:pt x="39597" y="0"/>
                    </a:lnTo>
                    <a:lnTo>
                      <a:pt x="39725" y="0"/>
                    </a:lnTo>
                    <a:lnTo>
                      <a:pt x="45943" y="3807"/>
                    </a:lnTo>
                    <a:lnTo>
                      <a:pt x="45943" y="100136"/>
                    </a:lnTo>
                    <a:cubicBezTo>
                      <a:pt x="45943" y="107751"/>
                      <a:pt x="46324" y="114097"/>
                      <a:pt x="47086" y="119300"/>
                    </a:cubicBezTo>
                    <a:cubicBezTo>
                      <a:pt x="47847" y="124504"/>
                      <a:pt x="49243" y="128819"/>
                      <a:pt x="51401" y="132119"/>
                    </a:cubicBezTo>
                    <a:cubicBezTo>
                      <a:pt x="53558" y="135419"/>
                      <a:pt x="56350" y="137830"/>
                      <a:pt x="59904" y="139226"/>
                    </a:cubicBezTo>
                    <a:cubicBezTo>
                      <a:pt x="63458" y="140749"/>
                      <a:pt x="68153" y="141384"/>
                      <a:pt x="73738" y="141384"/>
                    </a:cubicBezTo>
                    <a:cubicBezTo>
                      <a:pt x="77799" y="141384"/>
                      <a:pt x="81480" y="141003"/>
                      <a:pt x="85033" y="140114"/>
                    </a:cubicBezTo>
                    <a:cubicBezTo>
                      <a:pt x="88587" y="139226"/>
                      <a:pt x="91760" y="138211"/>
                      <a:pt x="94806" y="136942"/>
                    </a:cubicBezTo>
                    <a:cubicBezTo>
                      <a:pt x="97852" y="135672"/>
                      <a:pt x="100517" y="134403"/>
                      <a:pt x="102928" y="132880"/>
                    </a:cubicBezTo>
                    <a:cubicBezTo>
                      <a:pt x="105340" y="131484"/>
                      <a:pt x="107243" y="130088"/>
                      <a:pt x="108893" y="128946"/>
                    </a:cubicBezTo>
                    <a:lnTo>
                      <a:pt x="108893" y="23352"/>
                    </a:lnTo>
                    <a:lnTo>
                      <a:pt x="89602" y="17514"/>
                    </a:lnTo>
                    <a:lnTo>
                      <a:pt x="89602" y="4188"/>
                    </a:lnTo>
                    <a:lnTo>
                      <a:pt x="131484" y="0"/>
                    </a:lnTo>
                    <a:lnTo>
                      <a:pt x="131738" y="0"/>
                    </a:lnTo>
                    <a:lnTo>
                      <a:pt x="139353" y="3807"/>
                    </a:lnTo>
                    <a:lnTo>
                      <a:pt x="139353" y="143668"/>
                    </a:lnTo>
                    <a:lnTo>
                      <a:pt x="155979" y="143668"/>
                    </a:lnTo>
                    <a:lnTo>
                      <a:pt x="155979" y="157375"/>
                    </a:lnTo>
                    <a:cubicBezTo>
                      <a:pt x="152806" y="158390"/>
                      <a:pt x="148999" y="159533"/>
                      <a:pt x="144683" y="160675"/>
                    </a:cubicBezTo>
                    <a:cubicBezTo>
                      <a:pt x="140241" y="162071"/>
                      <a:pt x="135419" y="162705"/>
                      <a:pt x="129834" y="16270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24" name="Freeform: Shape 23">
                <a:extLst>
                  <a:ext uri="{FF2B5EF4-FFF2-40B4-BE49-F238E27FC236}">
                    <a16:creationId xmlns:a16="http://schemas.microsoft.com/office/drawing/2014/main" id="{B018027D-3B9B-944B-929D-9B75F7DDBFF8}"/>
                  </a:ext>
                </a:extLst>
              </p:cNvPr>
              <p:cNvSpPr/>
              <p:nvPr/>
            </p:nvSpPr>
            <p:spPr>
              <a:xfrm>
                <a:off x="3795549" y="1497475"/>
                <a:ext cx="76783" cy="229970"/>
              </a:xfrm>
              <a:custGeom>
                <a:avLst/>
                <a:gdLst>
                  <a:gd name="connsiteX0" fmla="*/ 0 w 76783"/>
                  <a:gd name="connsiteY0" fmla="*/ 229844 h 229970"/>
                  <a:gd name="connsiteX1" fmla="*/ 0 w 76783"/>
                  <a:gd name="connsiteY1" fmla="*/ 214868 h 229970"/>
                  <a:gd name="connsiteX2" fmla="*/ 22591 w 76783"/>
                  <a:gd name="connsiteY2" fmla="*/ 212583 h 229970"/>
                  <a:gd name="connsiteX3" fmla="*/ 22591 w 76783"/>
                  <a:gd name="connsiteY3" fmla="*/ 21576 h 229970"/>
                  <a:gd name="connsiteX4" fmla="*/ 0 w 76783"/>
                  <a:gd name="connsiteY4" fmla="*/ 19164 h 229970"/>
                  <a:gd name="connsiteX5" fmla="*/ 0 w 76783"/>
                  <a:gd name="connsiteY5" fmla="*/ 6219 h 229970"/>
                  <a:gd name="connsiteX6" fmla="*/ 45943 w 76783"/>
                  <a:gd name="connsiteY6" fmla="*/ 0 h 229970"/>
                  <a:gd name="connsiteX7" fmla="*/ 46197 w 76783"/>
                  <a:gd name="connsiteY7" fmla="*/ 0 h 229970"/>
                  <a:gd name="connsiteX8" fmla="*/ 53051 w 76783"/>
                  <a:gd name="connsiteY8" fmla="*/ 4823 h 229970"/>
                  <a:gd name="connsiteX9" fmla="*/ 53051 w 76783"/>
                  <a:gd name="connsiteY9" fmla="*/ 212583 h 229970"/>
                  <a:gd name="connsiteX10" fmla="*/ 76784 w 76783"/>
                  <a:gd name="connsiteY10" fmla="*/ 214868 h 229970"/>
                  <a:gd name="connsiteX11" fmla="*/ 76784 w 76783"/>
                  <a:gd name="connsiteY11" fmla="*/ 229971 h 229970"/>
                  <a:gd name="connsiteX12" fmla="*/ 0 w 76783"/>
                  <a:gd name="connsiteY12" fmla="*/ 229971 h 2299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6783" h="229970">
                    <a:moveTo>
                      <a:pt x="0" y="229844"/>
                    </a:moveTo>
                    <a:lnTo>
                      <a:pt x="0" y="214868"/>
                    </a:lnTo>
                    <a:lnTo>
                      <a:pt x="22591" y="212583"/>
                    </a:lnTo>
                    <a:lnTo>
                      <a:pt x="22591" y="21576"/>
                    </a:lnTo>
                    <a:lnTo>
                      <a:pt x="0" y="19164"/>
                    </a:lnTo>
                    <a:lnTo>
                      <a:pt x="0" y="6219"/>
                    </a:lnTo>
                    <a:lnTo>
                      <a:pt x="45943" y="0"/>
                    </a:lnTo>
                    <a:lnTo>
                      <a:pt x="46197" y="0"/>
                    </a:lnTo>
                    <a:lnTo>
                      <a:pt x="53051" y="4823"/>
                    </a:lnTo>
                    <a:lnTo>
                      <a:pt x="53051" y="212583"/>
                    </a:lnTo>
                    <a:lnTo>
                      <a:pt x="76784" y="214868"/>
                    </a:lnTo>
                    <a:lnTo>
                      <a:pt x="76784" y="229971"/>
                    </a:lnTo>
                    <a:lnTo>
                      <a:pt x="0" y="229971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25" name="Freeform: Shape 24">
                <a:extLst>
                  <a:ext uri="{FF2B5EF4-FFF2-40B4-BE49-F238E27FC236}">
                    <a16:creationId xmlns:a16="http://schemas.microsoft.com/office/drawing/2014/main" id="{248F4F29-4305-D06D-DB7A-384210E20F3E}"/>
                  </a:ext>
                </a:extLst>
              </p:cNvPr>
              <p:cNvSpPr/>
              <p:nvPr/>
            </p:nvSpPr>
            <p:spPr>
              <a:xfrm>
                <a:off x="2553683" y="1836212"/>
                <a:ext cx="203952" cy="208394"/>
              </a:xfrm>
              <a:custGeom>
                <a:avLst/>
                <a:gdLst>
                  <a:gd name="connsiteX0" fmla="*/ 0 w 203952"/>
                  <a:gd name="connsiteY0" fmla="*/ 208395 h 208394"/>
                  <a:gd name="connsiteX1" fmla="*/ 0 w 203952"/>
                  <a:gd name="connsiteY1" fmla="*/ 193292 h 208394"/>
                  <a:gd name="connsiteX2" fmla="*/ 22845 w 203952"/>
                  <a:gd name="connsiteY2" fmla="*/ 189611 h 208394"/>
                  <a:gd name="connsiteX3" fmla="*/ 22845 w 203952"/>
                  <a:gd name="connsiteY3" fmla="*/ 18783 h 208394"/>
                  <a:gd name="connsiteX4" fmla="*/ 0 w 203952"/>
                  <a:gd name="connsiteY4" fmla="*/ 15103 h 208394"/>
                  <a:gd name="connsiteX5" fmla="*/ 0 w 203952"/>
                  <a:gd name="connsiteY5" fmla="*/ 0 h 208394"/>
                  <a:gd name="connsiteX6" fmla="*/ 52924 w 203952"/>
                  <a:gd name="connsiteY6" fmla="*/ 0 h 208394"/>
                  <a:gd name="connsiteX7" fmla="*/ 146333 w 203952"/>
                  <a:gd name="connsiteY7" fmla="*/ 134911 h 208394"/>
                  <a:gd name="connsiteX8" fmla="*/ 159913 w 203952"/>
                  <a:gd name="connsiteY8" fmla="*/ 160167 h 208394"/>
                  <a:gd name="connsiteX9" fmla="*/ 159913 w 203952"/>
                  <a:gd name="connsiteY9" fmla="*/ 18783 h 208394"/>
                  <a:gd name="connsiteX10" fmla="*/ 135165 w 203952"/>
                  <a:gd name="connsiteY10" fmla="*/ 15103 h 208394"/>
                  <a:gd name="connsiteX11" fmla="*/ 135165 w 203952"/>
                  <a:gd name="connsiteY11" fmla="*/ 0 h 208394"/>
                  <a:gd name="connsiteX12" fmla="*/ 203953 w 203952"/>
                  <a:gd name="connsiteY12" fmla="*/ 0 h 208394"/>
                  <a:gd name="connsiteX13" fmla="*/ 203953 w 203952"/>
                  <a:gd name="connsiteY13" fmla="*/ 15103 h 208394"/>
                  <a:gd name="connsiteX14" fmla="*/ 180854 w 203952"/>
                  <a:gd name="connsiteY14" fmla="*/ 18910 h 208394"/>
                  <a:gd name="connsiteX15" fmla="*/ 180854 w 203952"/>
                  <a:gd name="connsiteY15" fmla="*/ 208268 h 208394"/>
                  <a:gd name="connsiteX16" fmla="*/ 160548 w 203952"/>
                  <a:gd name="connsiteY16" fmla="*/ 208268 h 208394"/>
                  <a:gd name="connsiteX17" fmla="*/ 64981 w 203952"/>
                  <a:gd name="connsiteY17" fmla="*/ 71326 h 208394"/>
                  <a:gd name="connsiteX18" fmla="*/ 43659 w 203952"/>
                  <a:gd name="connsiteY18" fmla="*/ 34775 h 208394"/>
                  <a:gd name="connsiteX19" fmla="*/ 43659 w 203952"/>
                  <a:gd name="connsiteY19" fmla="*/ 189611 h 208394"/>
                  <a:gd name="connsiteX20" fmla="*/ 68915 w 203952"/>
                  <a:gd name="connsiteY20" fmla="*/ 193292 h 208394"/>
                  <a:gd name="connsiteX21" fmla="*/ 68915 w 203952"/>
                  <a:gd name="connsiteY21" fmla="*/ 208395 h 208394"/>
                  <a:gd name="connsiteX22" fmla="*/ 0 w 203952"/>
                  <a:gd name="connsiteY22" fmla="*/ 208395 h 2083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203952" h="208394">
                    <a:moveTo>
                      <a:pt x="0" y="208395"/>
                    </a:moveTo>
                    <a:lnTo>
                      <a:pt x="0" y="193292"/>
                    </a:lnTo>
                    <a:lnTo>
                      <a:pt x="22845" y="189611"/>
                    </a:lnTo>
                    <a:lnTo>
                      <a:pt x="22845" y="18783"/>
                    </a:lnTo>
                    <a:lnTo>
                      <a:pt x="0" y="15103"/>
                    </a:lnTo>
                    <a:lnTo>
                      <a:pt x="0" y="0"/>
                    </a:lnTo>
                    <a:lnTo>
                      <a:pt x="52924" y="0"/>
                    </a:lnTo>
                    <a:lnTo>
                      <a:pt x="146333" y="134911"/>
                    </a:lnTo>
                    <a:lnTo>
                      <a:pt x="159913" y="160167"/>
                    </a:lnTo>
                    <a:lnTo>
                      <a:pt x="159913" y="18783"/>
                    </a:lnTo>
                    <a:lnTo>
                      <a:pt x="135165" y="15103"/>
                    </a:lnTo>
                    <a:lnTo>
                      <a:pt x="135165" y="0"/>
                    </a:lnTo>
                    <a:lnTo>
                      <a:pt x="203953" y="0"/>
                    </a:lnTo>
                    <a:lnTo>
                      <a:pt x="203953" y="15103"/>
                    </a:lnTo>
                    <a:lnTo>
                      <a:pt x="180854" y="18910"/>
                    </a:lnTo>
                    <a:lnTo>
                      <a:pt x="180854" y="208268"/>
                    </a:lnTo>
                    <a:lnTo>
                      <a:pt x="160548" y="208268"/>
                    </a:lnTo>
                    <a:lnTo>
                      <a:pt x="64981" y="71326"/>
                    </a:lnTo>
                    <a:lnTo>
                      <a:pt x="43659" y="34775"/>
                    </a:lnTo>
                    <a:lnTo>
                      <a:pt x="43659" y="189611"/>
                    </a:lnTo>
                    <a:lnTo>
                      <a:pt x="68915" y="193292"/>
                    </a:lnTo>
                    <a:lnTo>
                      <a:pt x="68915" y="208395"/>
                    </a:lnTo>
                    <a:lnTo>
                      <a:pt x="0" y="208395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26" name="Freeform: Shape 25">
                <a:extLst>
                  <a:ext uri="{FF2B5EF4-FFF2-40B4-BE49-F238E27FC236}">
                    <a16:creationId xmlns:a16="http://schemas.microsoft.com/office/drawing/2014/main" id="{D6FD5D0F-D658-99D9-B89F-6256CDD6491B}"/>
                  </a:ext>
                </a:extLst>
              </p:cNvPr>
              <p:cNvSpPr/>
              <p:nvPr/>
            </p:nvSpPr>
            <p:spPr>
              <a:xfrm>
                <a:off x="2775785" y="1885455"/>
                <a:ext cx="137195" cy="161943"/>
              </a:xfrm>
              <a:custGeom>
                <a:avLst/>
                <a:gdLst>
                  <a:gd name="connsiteX0" fmla="*/ 0 w 137195"/>
                  <a:gd name="connsiteY0" fmla="*/ 118031 h 161943"/>
                  <a:gd name="connsiteX1" fmla="*/ 3680 w 137195"/>
                  <a:gd name="connsiteY1" fmla="*/ 100390 h 161943"/>
                  <a:gd name="connsiteX2" fmla="*/ 13834 w 137195"/>
                  <a:gd name="connsiteY2" fmla="*/ 86810 h 161943"/>
                  <a:gd name="connsiteX3" fmla="*/ 28937 w 137195"/>
                  <a:gd name="connsiteY3" fmla="*/ 76784 h 161943"/>
                  <a:gd name="connsiteX4" fmla="*/ 47720 w 137195"/>
                  <a:gd name="connsiteY4" fmla="*/ 70057 h 161943"/>
                  <a:gd name="connsiteX5" fmla="*/ 68661 w 137195"/>
                  <a:gd name="connsiteY5" fmla="*/ 66250 h 161943"/>
                  <a:gd name="connsiteX6" fmla="*/ 90237 w 137195"/>
                  <a:gd name="connsiteY6" fmla="*/ 64727 h 161943"/>
                  <a:gd name="connsiteX7" fmla="*/ 90237 w 137195"/>
                  <a:gd name="connsiteY7" fmla="*/ 57493 h 161943"/>
                  <a:gd name="connsiteX8" fmla="*/ 88841 w 137195"/>
                  <a:gd name="connsiteY8" fmla="*/ 41247 h 161943"/>
                  <a:gd name="connsiteX9" fmla="*/ 84145 w 137195"/>
                  <a:gd name="connsiteY9" fmla="*/ 30460 h 161943"/>
                  <a:gd name="connsiteX10" fmla="*/ 75134 w 137195"/>
                  <a:gd name="connsiteY10" fmla="*/ 24495 h 161943"/>
                  <a:gd name="connsiteX11" fmla="*/ 60919 w 137195"/>
                  <a:gd name="connsiteY11" fmla="*/ 22591 h 161943"/>
                  <a:gd name="connsiteX12" fmla="*/ 46197 w 137195"/>
                  <a:gd name="connsiteY12" fmla="*/ 23987 h 161943"/>
                  <a:gd name="connsiteX13" fmla="*/ 31983 w 137195"/>
                  <a:gd name="connsiteY13" fmla="*/ 27287 h 161943"/>
                  <a:gd name="connsiteX14" fmla="*/ 19545 w 137195"/>
                  <a:gd name="connsiteY14" fmla="*/ 31475 h 161943"/>
                  <a:gd name="connsiteX15" fmla="*/ 10026 w 137195"/>
                  <a:gd name="connsiteY15" fmla="*/ 35663 h 161943"/>
                  <a:gd name="connsiteX16" fmla="*/ 9899 w 137195"/>
                  <a:gd name="connsiteY16" fmla="*/ 35663 h 161943"/>
                  <a:gd name="connsiteX17" fmla="*/ 3807 w 137195"/>
                  <a:gd name="connsiteY17" fmla="*/ 22464 h 161943"/>
                  <a:gd name="connsiteX18" fmla="*/ 12945 w 137195"/>
                  <a:gd name="connsiteY18" fmla="*/ 16118 h 161943"/>
                  <a:gd name="connsiteX19" fmla="*/ 28429 w 137195"/>
                  <a:gd name="connsiteY19" fmla="*/ 8757 h 161943"/>
                  <a:gd name="connsiteX20" fmla="*/ 47720 w 137195"/>
                  <a:gd name="connsiteY20" fmla="*/ 2538 h 161943"/>
                  <a:gd name="connsiteX21" fmla="*/ 68280 w 137195"/>
                  <a:gd name="connsiteY21" fmla="*/ 0 h 161943"/>
                  <a:gd name="connsiteX22" fmla="*/ 92521 w 137195"/>
                  <a:gd name="connsiteY22" fmla="*/ 2919 h 161943"/>
                  <a:gd name="connsiteX23" fmla="*/ 108639 w 137195"/>
                  <a:gd name="connsiteY23" fmla="*/ 12311 h 161943"/>
                  <a:gd name="connsiteX24" fmla="*/ 117523 w 137195"/>
                  <a:gd name="connsiteY24" fmla="*/ 29191 h 161943"/>
                  <a:gd name="connsiteX25" fmla="*/ 120189 w 137195"/>
                  <a:gd name="connsiteY25" fmla="*/ 54447 h 161943"/>
                  <a:gd name="connsiteX26" fmla="*/ 120189 w 137195"/>
                  <a:gd name="connsiteY26" fmla="*/ 143668 h 161943"/>
                  <a:gd name="connsiteX27" fmla="*/ 137195 w 137195"/>
                  <a:gd name="connsiteY27" fmla="*/ 143668 h 161943"/>
                  <a:gd name="connsiteX28" fmla="*/ 137195 w 137195"/>
                  <a:gd name="connsiteY28" fmla="*/ 156994 h 161943"/>
                  <a:gd name="connsiteX29" fmla="*/ 130976 w 137195"/>
                  <a:gd name="connsiteY29" fmla="*/ 158517 h 161943"/>
                  <a:gd name="connsiteX30" fmla="*/ 123362 w 137195"/>
                  <a:gd name="connsiteY30" fmla="*/ 160167 h 161943"/>
                  <a:gd name="connsiteX31" fmla="*/ 115239 w 137195"/>
                  <a:gd name="connsiteY31" fmla="*/ 161436 h 161943"/>
                  <a:gd name="connsiteX32" fmla="*/ 107497 w 137195"/>
                  <a:gd name="connsiteY32" fmla="*/ 161944 h 161943"/>
                  <a:gd name="connsiteX33" fmla="*/ 100898 w 137195"/>
                  <a:gd name="connsiteY33" fmla="*/ 161563 h 161943"/>
                  <a:gd name="connsiteX34" fmla="*/ 96329 w 137195"/>
                  <a:gd name="connsiteY34" fmla="*/ 159786 h 161943"/>
                  <a:gd name="connsiteX35" fmla="*/ 93663 w 137195"/>
                  <a:gd name="connsiteY35" fmla="*/ 155471 h 161943"/>
                  <a:gd name="connsiteX36" fmla="*/ 92775 w 137195"/>
                  <a:gd name="connsiteY36" fmla="*/ 147729 h 161943"/>
                  <a:gd name="connsiteX37" fmla="*/ 92775 w 137195"/>
                  <a:gd name="connsiteY37" fmla="*/ 142653 h 161943"/>
                  <a:gd name="connsiteX38" fmla="*/ 86937 w 137195"/>
                  <a:gd name="connsiteY38" fmla="*/ 147476 h 161943"/>
                  <a:gd name="connsiteX39" fmla="*/ 77037 w 137195"/>
                  <a:gd name="connsiteY39" fmla="*/ 153948 h 161943"/>
                  <a:gd name="connsiteX40" fmla="*/ 63584 w 137195"/>
                  <a:gd name="connsiteY40" fmla="*/ 159533 h 161943"/>
                  <a:gd name="connsiteX41" fmla="*/ 47466 w 137195"/>
                  <a:gd name="connsiteY41" fmla="*/ 161944 h 161943"/>
                  <a:gd name="connsiteX42" fmla="*/ 29444 w 137195"/>
                  <a:gd name="connsiteY42" fmla="*/ 159406 h 161943"/>
                  <a:gd name="connsiteX43" fmla="*/ 14341 w 137195"/>
                  <a:gd name="connsiteY43" fmla="*/ 151537 h 161943"/>
                  <a:gd name="connsiteX44" fmla="*/ 3934 w 137195"/>
                  <a:gd name="connsiteY44" fmla="*/ 137830 h 161943"/>
                  <a:gd name="connsiteX45" fmla="*/ 0 w 137195"/>
                  <a:gd name="connsiteY45" fmla="*/ 118031 h 161943"/>
                  <a:gd name="connsiteX46" fmla="*/ 59016 w 137195"/>
                  <a:gd name="connsiteY46" fmla="*/ 141257 h 161943"/>
                  <a:gd name="connsiteX47" fmla="*/ 65869 w 137195"/>
                  <a:gd name="connsiteY47" fmla="*/ 140495 h 161943"/>
                  <a:gd name="connsiteX48" fmla="*/ 74118 w 137195"/>
                  <a:gd name="connsiteY48" fmla="*/ 138338 h 161943"/>
                  <a:gd name="connsiteX49" fmla="*/ 82495 w 137195"/>
                  <a:gd name="connsiteY49" fmla="*/ 134911 h 161943"/>
                  <a:gd name="connsiteX50" fmla="*/ 90110 w 137195"/>
                  <a:gd name="connsiteY50" fmla="*/ 130342 h 161943"/>
                  <a:gd name="connsiteX51" fmla="*/ 90110 w 137195"/>
                  <a:gd name="connsiteY51" fmla="*/ 79957 h 161943"/>
                  <a:gd name="connsiteX52" fmla="*/ 62696 w 137195"/>
                  <a:gd name="connsiteY52" fmla="*/ 82876 h 161943"/>
                  <a:gd name="connsiteX53" fmla="*/ 45055 w 137195"/>
                  <a:gd name="connsiteY53" fmla="*/ 90491 h 161943"/>
                  <a:gd name="connsiteX54" fmla="*/ 35790 w 137195"/>
                  <a:gd name="connsiteY54" fmla="*/ 101278 h 161943"/>
                  <a:gd name="connsiteX55" fmla="*/ 32998 w 137195"/>
                  <a:gd name="connsiteY55" fmla="*/ 113843 h 161943"/>
                  <a:gd name="connsiteX56" fmla="*/ 35029 w 137195"/>
                  <a:gd name="connsiteY56" fmla="*/ 126535 h 161943"/>
                  <a:gd name="connsiteX57" fmla="*/ 40486 w 137195"/>
                  <a:gd name="connsiteY57" fmla="*/ 135038 h 161943"/>
                  <a:gd name="connsiteX58" fmla="*/ 48735 w 137195"/>
                  <a:gd name="connsiteY58" fmla="*/ 139734 h 161943"/>
                  <a:gd name="connsiteX59" fmla="*/ 59016 w 137195"/>
                  <a:gd name="connsiteY59" fmla="*/ 141257 h 1619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137195" h="161943">
                    <a:moveTo>
                      <a:pt x="0" y="118031"/>
                    </a:moveTo>
                    <a:cubicBezTo>
                      <a:pt x="0" y="111432"/>
                      <a:pt x="1269" y="105594"/>
                      <a:pt x="3680" y="100390"/>
                    </a:cubicBezTo>
                    <a:cubicBezTo>
                      <a:pt x="6092" y="95187"/>
                      <a:pt x="9519" y="90744"/>
                      <a:pt x="13834" y="86810"/>
                    </a:cubicBezTo>
                    <a:cubicBezTo>
                      <a:pt x="18149" y="82876"/>
                      <a:pt x="23226" y="79576"/>
                      <a:pt x="28937" y="76784"/>
                    </a:cubicBezTo>
                    <a:cubicBezTo>
                      <a:pt x="34775" y="73992"/>
                      <a:pt x="40994" y="71834"/>
                      <a:pt x="47720" y="70057"/>
                    </a:cubicBezTo>
                    <a:cubicBezTo>
                      <a:pt x="54447" y="68280"/>
                      <a:pt x="61427" y="67011"/>
                      <a:pt x="68661" y="66250"/>
                    </a:cubicBezTo>
                    <a:cubicBezTo>
                      <a:pt x="75895" y="65488"/>
                      <a:pt x="83129" y="64981"/>
                      <a:pt x="90237" y="64727"/>
                    </a:cubicBezTo>
                    <a:lnTo>
                      <a:pt x="90237" y="57493"/>
                    </a:lnTo>
                    <a:cubicBezTo>
                      <a:pt x="90237" y="51147"/>
                      <a:pt x="89729" y="45690"/>
                      <a:pt x="88841" y="41247"/>
                    </a:cubicBezTo>
                    <a:cubicBezTo>
                      <a:pt x="87952" y="36805"/>
                      <a:pt x="86302" y="33252"/>
                      <a:pt x="84145" y="30460"/>
                    </a:cubicBezTo>
                    <a:cubicBezTo>
                      <a:pt x="81987" y="27668"/>
                      <a:pt x="78941" y="25637"/>
                      <a:pt x="75134" y="24495"/>
                    </a:cubicBezTo>
                    <a:cubicBezTo>
                      <a:pt x="71326" y="23226"/>
                      <a:pt x="66631" y="22591"/>
                      <a:pt x="60919" y="22591"/>
                    </a:cubicBezTo>
                    <a:cubicBezTo>
                      <a:pt x="55969" y="22591"/>
                      <a:pt x="51020" y="23099"/>
                      <a:pt x="46197" y="23987"/>
                    </a:cubicBezTo>
                    <a:cubicBezTo>
                      <a:pt x="41247" y="24875"/>
                      <a:pt x="36551" y="26018"/>
                      <a:pt x="31983" y="27287"/>
                    </a:cubicBezTo>
                    <a:cubicBezTo>
                      <a:pt x="27414" y="28556"/>
                      <a:pt x="23352" y="30079"/>
                      <a:pt x="19545" y="31475"/>
                    </a:cubicBezTo>
                    <a:cubicBezTo>
                      <a:pt x="15737" y="32998"/>
                      <a:pt x="12564" y="34394"/>
                      <a:pt x="10026" y="35663"/>
                    </a:cubicBezTo>
                    <a:lnTo>
                      <a:pt x="9899" y="35663"/>
                    </a:lnTo>
                    <a:lnTo>
                      <a:pt x="3807" y="22464"/>
                    </a:lnTo>
                    <a:cubicBezTo>
                      <a:pt x="5584" y="20814"/>
                      <a:pt x="8630" y="18783"/>
                      <a:pt x="12945" y="16118"/>
                    </a:cubicBezTo>
                    <a:cubicBezTo>
                      <a:pt x="17387" y="13580"/>
                      <a:pt x="22464" y="11042"/>
                      <a:pt x="28429" y="8757"/>
                    </a:cubicBezTo>
                    <a:cubicBezTo>
                      <a:pt x="34394" y="6346"/>
                      <a:pt x="40867" y="4315"/>
                      <a:pt x="47720" y="2538"/>
                    </a:cubicBezTo>
                    <a:cubicBezTo>
                      <a:pt x="54573" y="762"/>
                      <a:pt x="61427" y="0"/>
                      <a:pt x="68280" y="0"/>
                    </a:cubicBezTo>
                    <a:cubicBezTo>
                      <a:pt x="77799" y="0"/>
                      <a:pt x="85921" y="1015"/>
                      <a:pt x="92521" y="2919"/>
                    </a:cubicBezTo>
                    <a:cubicBezTo>
                      <a:pt x="99121" y="4823"/>
                      <a:pt x="104451" y="7996"/>
                      <a:pt x="108639" y="12311"/>
                    </a:cubicBezTo>
                    <a:cubicBezTo>
                      <a:pt x="112828" y="16626"/>
                      <a:pt x="115747" y="22210"/>
                      <a:pt x="117523" y="29191"/>
                    </a:cubicBezTo>
                    <a:cubicBezTo>
                      <a:pt x="119300" y="36044"/>
                      <a:pt x="120189" y="44547"/>
                      <a:pt x="120189" y="54447"/>
                    </a:cubicBezTo>
                    <a:lnTo>
                      <a:pt x="120189" y="143668"/>
                    </a:lnTo>
                    <a:lnTo>
                      <a:pt x="137195" y="143668"/>
                    </a:lnTo>
                    <a:lnTo>
                      <a:pt x="137195" y="156994"/>
                    </a:lnTo>
                    <a:cubicBezTo>
                      <a:pt x="135419" y="157502"/>
                      <a:pt x="133388" y="158010"/>
                      <a:pt x="130976" y="158517"/>
                    </a:cubicBezTo>
                    <a:cubicBezTo>
                      <a:pt x="128565" y="159152"/>
                      <a:pt x="126027" y="159659"/>
                      <a:pt x="123362" y="160167"/>
                    </a:cubicBezTo>
                    <a:cubicBezTo>
                      <a:pt x="120696" y="160675"/>
                      <a:pt x="118031" y="161055"/>
                      <a:pt x="115239" y="161436"/>
                    </a:cubicBezTo>
                    <a:cubicBezTo>
                      <a:pt x="112447" y="161817"/>
                      <a:pt x="109908" y="161944"/>
                      <a:pt x="107497" y="161944"/>
                    </a:cubicBezTo>
                    <a:cubicBezTo>
                      <a:pt x="104959" y="161944"/>
                      <a:pt x="102674" y="161817"/>
                      <a:pt x="100898" y="161563"/>
                    </a:cubicBezTo>
                    <a:cubicBezTo>
                      <a:pt x="98994" y="161309"/>
                      <a:pt x="97471" y="160802"/>
                      <a:pt x="96329" y="159786"/>
                    </a:cubicBezTo>
                    <a:cubicBezTo>
                      <a:pt x="95186" y="158771"/>
                      <a:pt x="94298" y="157375"/>
                      <a:pt x="93663" y="155471"/>
                    </a:cubicBezTo>
                    <a:cubicBezTo>
                      <a:pt x="93029" y="153568"/>
                      <a:pt x="92775" y="150902"/>
                      <a:pt x="92775" y="147729"/>
                    </a:cubicBezTo>
                    <a:lnTo>
                      <a:pt x="92775" y="142653"/>
                    </a:lnTo>
                    <a:cubicBezTo>
                      <a:pt x="91633" y="143795"/>
                      <a:pt x="89602" y="145318"/>
                      <a:pt x="86937" y="147476"/>
                    </a:cubicBezTo>
                    <a:cubicBezTo>
                      <a:pt x="84272" y="149633"/>
                      <a:pt x="80972" y="151791"/>
                      <a:pt x="77037" y="153948"/>
                    </a:cubicBezTo>
                    <a:cubicBezTo>
                      <a:pt x="73103" y="156106"/>
                      <a:pt x="68661" y="158010"/>
                      <a:pt x="63584" y="159533"/>
                    </a:cubicBezTo>
                    <a:cubicBezTo>
                      <a:pt x="58508" y="161182"/>
                      <a:pt x="53178" y="161944"/>
                      <a:pt x="47466" y="161944"/>
                    </a:cubicBezTo>
                    <a:cubicBezTo>
                      <a:pt x="41120" y="161944"/>
                      <a:pt x="35155" y="161055"/>
                      <a:pt x="29444" y="159406"/>
                    </a:cubicBezTo>
                    <a:cubicBezTo>
                      <a:pt x="23733" y="157756"/>
                      <a:pt x="18783" y="155091"/>
                      <a:pt x="14341" y="151537"/>
                    </a:cubicBezTo>
                    <a:cubicBezTo>
                      <a:pt x="10026" y="147983"/>
                      <a:pt x="6599" y="143414"/>
                      <a:pt x="3934" y="137830"/>
                    </a:cubicBezTo>
                    <a:cubicBezTo>
                      <a:pt x="1269" y="132500"/>
                      <a:pt x="0" y="125773"/>
                      <a:pt x="0" y="118031"/>
                    </a:cubicBezTo>
                    <a:close/>
                    <a:moveTo>
                      <a:pt x="59016" y="141257"/>
                    </a:moveTo>
                    <a:cubicBezTo>
                      <a:pt x="60919" y="141257"/>
                      <a:pt x="63204" y="141003"/>
                      <a:pt x="65869" y="140495"/>
                    </a:cubicBezTo>
                    <a:cubicBezTo>
                      <a:pt x="68534" y="139988"/>
                      <a:pt x="71326" y="139226"/>
                      <a:pt x="74118" y="138338"/>
                    </a:cubicBezTo>
                    <a:cubicBezTo>
                      <a:pt x="76911" y="137449"/>
                      <a:pt x="79703" y="136307"/>
                      <a:pt x="82495" y="134911"/>
                    </a:cubicBezTo>
                    <a:cubicBezTo>
                      <a:pt x="85287" y="133515"/>
                      <a:pt x="87825" y="131992"/>
                      <a:pt x="90110" y="130342"/>
                    </a:cubicBezTo>
                    <a:lnTo>
                      <a:pt x="90110" y="79957"/>
                    </a:lnTo>
                    <a:cubicBezTo>
                      <a:pt x="79195" y="79957"/>
                      <a:pt x="70057" y="80972"/>
                      <a:pt x="62696" y="82876"/>
                    </a:cubicBezTo>
                    <a:cubicBezTo>
                      <a:pt x="55335" y="84779"/>
                      <a:pt x="49497" y="87318"/>
                      <a:pt x="45055" y="90491"/>
                    </a:cubicBezTo>
                    <a:cubicBezTo>
                      <a:pt x="40740" y="93664"/>
                      <a:pt x="37567" y="97217"/>
                      <a:pt x="35790" y="101278"/>
                    </a:cubicBezTo>
                    <a:cubicBezTo>
                      <a:pt x="34013" y="105340"/>
                      <a:pt x="32998" y="109528"/>
                      <a:pt x="32998" y="113843"/>
                    </a:cubicBezTo>
                    <a:cubicBezTo>
                      <a:pt x="32998" y="118920"/>
                      <a:pt x="33632" y="123108"/>
                      <a:pt x="35029" y="126535"/>
                    </a:cubicBezTo>
                    <a:cubicBezTo>
                      <a:pt x="36298" y="129961"/>
                      <a:pt x="38201" y="132880"/>
                      <a:pt x="40486" y="135038"/>
                    </a:cubicBezTo>
                    <a:cubicBezTo>
                      <a:pt x="42770" y="137195"/>
                      <a:pt x="45563" y="138845"/>
                      <a:pt x="48735" y="139734"/>
                    </a:cubicBezTo>
                    <a:cubicBezTo>
                      <a:pt x="52035" y="140876"/>
                      <a:pt x="55462" y="141257"/>
                      <a:pt x="59016" y="141257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9AE595F6-5CCE-B4A8-CBE8-4CC386364A95}"/>
                  </a:ext>
                </a:extLst>
              </p:cNvPr>
              <p:cNvSpPr/>
              <p:nvPr/>
            </p:nvSpPr>
            <p:spPr>
              <a:xfrm>
                <a:off x="2931510" y="1851061"/>
                <a:ext cx="100390" cy="270075"/>
              </a:xfrm>
              <a:custGeom>
                <a:avLst/>
                <a:gdLst>
                  <a:gd name="connsiteX0" fmla="*/ 19799 w 100390"/>
                  <a:gd name="connsiteY0" fmla="*/ 164355 h 270075"/>
                  <a:gd name="connsiteX1" fmla="*/ 19799 w 100390"/>
                  <a:gd name="connsiteY1" fmla="*/ 57620 h 270075"/>
                  <a:gd name="connsiteX2" fmla="*/ 0 w 100390"/>
                  <a:gd name="connsiteY2" fmla="*/ 57620 h 270075"/>
                  <a:gd name="connsiteX3" fmla="*/ 0 w 100390"/>
                  <a:gd name="connsiteY3" fmla="*/ 44801 h 270075"/>
                  <a:gd name="connsiteX4" fmla="*/ 8376 w 100390"/>
                  <a:gd name="connsiteY4" fmla="*/ 41882 h 270075"/>
                  <a:gd name="connsiteX5" fmla="*/ 14468 w 100390"/>
                  <a:gd name="connsiteY5" fmla="*/ 39090 h 270075"/>
                  <a:gd name="connsiteX6" fmla="*/ 22083 w 100390"/>
                  <a:gd name="connsiteY6" fmla="*/ 28810 h 270075"/>
                  <a:gd name="connsiteX7" fmla="*/ 24875 w 100390"/>
                  <a:gd name="connsiteY7" fmla="*/ 22337 h 270075"/>
                  <a:gd name="connsiteX8" fmla="*/ 28048 w 100390"/>
                  <a:gd name="connsiteY8" fmla="*/ 14088 h 270075"/>
                  <a:gd name="connsiteX9" fmla="*/ 30967 w 100390"/>
                  <a:gd name="connsiteY9" fmla="*/ 5965 h 270075"/>
                  <a:gd name="connsiteX10" fmla="*/ 32744 w 100390"/>
                  <a:gd name="connsiteY10" fmla="*/ 0 h 270075"/>
                  <a:gd name="connsiteX11" fmla="*/ 50259 w 100390"/>
                  <a:gd name="connsiteY11" fmla="*/ 0 h 270075"/>
                  <a:gd name="connsiteX12" fmla="*/ 50259 w 100390"/>
                  <a:gd name="connsiteY12" fmla="*/ 37821 h 270075"/>
                  <a:gd name="connsiteX13" fmla="*/ 96075 w 100390"/>
                  <a:gd name="connsiteY13" fmla="*/ 37821 h 270075"/>
                  <a:gd name="connsiteX14" fmla="*/ 96075 w 100390"/>
                  <a:gd name="connsiteY14" fmla="*/ 57620 h 270075"/>
                  <a:gd name="connsiteX15" fmla="*/ 50259 w 100390"/>
                  <a:gd name="connsiteY15" fmla="*/ 57620 h 270075"/>
                  <a:gd name="connsiteX16" fmla="*/ 50259 w 100390"/>
                  <a:gd name="connsiteY16" fmla="*/ 139480 h 270075"/>
                  <a:gd name="connsiteX17" fmla="*/ 50639 w 100390"/>
                  <a:gd name="connsiteY17" fmla="*/ 158517 h 270075"/>
                  <a:gd name="connsiteX18" fmla="*/ 52543 w 100390"/>
                  <a:gd name="connsiteY18" fmla="*/ 168670 h 270075"/>
                  <a:gd name="connsiteX19" fmla="*/ 57239 w 100390"/>
                  <a:gd name="connsiteY19" fmla="*/ 172732 h 270075"/>
                  <a:gd name="connsiteX20" fmla="*/ 65869 w 100390"/>
                  <a:gd name="connsiteY20" fmla="*/ 173493 h 270075"/>
                  <a:gd name="connsiteX21" fmla="*/ 65996 w 100390"/>
                  <a:gd name="connsiteY21" fmla="*/ 173493 h 270075"/>
                  <a:gd name="connsiteX22" fmla="*/ 74246 w 100390"/>
                  <a:gd name="connsiteY22" fmla="*/ 172986 h 270075"/>
                  <a:gd name="connsiteX23" fmla="*/ 82622 w 100390"/>
                  <a:gd name="connsiteY23" fmla="*/ 171716 h 270075"/>
                  <a:gd name="connsiteX24" fmla="*/ 90110 w 100390"/>
                  <a:gd name="connsiteY24" fmla="*/ 170066 h 270075"/>
                  <a:gd name="connsiteX25" fmla="*/ 95567 w 100390"/>
                  <a:gd name="connsiteY25" fmla="*/ 168417 h 270075"/>
                  <a:gd name="connsiteX26" fmla="*/ 95694 w 100390"/>
                  <a:gd name="connsiteY26" fmla="*/ 168417 h 270075"/>
                  <a:gd name="connsiteX27" fmla="*/ 100390 w 100390"/>
                  <a:gd name="connsiteY27" fmla="*/ 181870 h 270075"/>
                  <a:gd name="connsiteX28" fmla="*/ 91379 w 100390"/>
                  <a:gd name="connsiteY28" fmla="*/ 186946 h 270075"/>
                  <a:gd name="connsiteX29" fmla="*/ 78814 w 100390"/>
                  <a:gd name="connsiteY29" fmla="*/ 191769 h 270075"/>
                  <a:gd name="connsiteX30" fmla="*/ 64727 w 100390"/>
                  <a:gd name="connsiteY30" fmla="*/ 195450 h 270075"/>
                  <a:gd name="connsiteX31" fmla="*/ 51020 w 100390"/>
                  <a:gd name="connsiteY31" fmla="*/ 196846 h 270075"/>
                  <a:gd name="connsiteX32" fmla="*/ 50766 w 100390"/>
                  <a:gd name="connsiteY32" fmla="*/ 196846 h 270075"/>
                  <a:gd name="connsiteX33" fmla="*/ 37821 w 100390"/>
                  <a:gd name="connsiteY33" fmla="*/ 195196 h 270075"/>
                  <a:gd name="connsiteX34" fmla="*/ 28048 w 100390"/>
                  <a:gd name="connsiteY34" fmla="*/ 189738 h 270075"/>
                  <a:gd name="connsiteX35" fmla="*/ 21829 w 100390"/>
                  <a:gd name="connsiteY35" fmla="*/ 179712 h 270075"/>
                  <a:gd name="connsiteX36" fmla="*/ 19799 w 100390"/>
                  <a:gd name="connsiteY36" fmla="*/ 164355 h 270075"/>
                  <a:gd name="connsiteX37" fmla="*/ 52543 w 100390"/>
                  <a:gd name="connsiteY37" fmla="*/ 270076 h 270075"/>
                  <a:gd name="connsiteX38" fmla="*/ 43532 w 100390"/>
                  <a:gd name="connsiteY38" fmla="*/ 263095 h 270075"/>
                  <a:gd name="connsiteX39" fmla="*/ 43532 w 100390"/>
                  <a:gd name="connsiteY39" fmla="*/ 261572 h 270075"/>
                  <a:gd name="connsiteX40" fmla="*/ 47086 w 100390"/>
                  <a:gd name="connsiteY40" fmla="*/ 258653 h 270075"/>
                  <a:gd name="connsiteX41" fmla="*/ 49624 w 100390"/>
                  <a:gd name="connsiteY41" fmla="*/ 254338 h 270075"/>
                  <a:gd name="connsiteX42" fmla="*/ 51147 w 100390"/>
                  <a:gd name="connsiteY42" fmla="*/ 249135 h 270075"/>
                  <a:gd name="connsiteX43" fmla="*/ 51655 w 100390"/>
                  <a:gd name="connsiteY43" fmla="*/ 244058 h 270075"/>
                  <a:gd name="connsiteX44" fmla="*/ 49751 w 100390"/>
                  <a:gd name="connsiteY44" fmla="*/ 238981 h 270075"/>
                  <a:gd name="connsiteX45" fmla="*/ 45563 w 100390"/>
                  <a:gd name="connsiteY45" fmla="*/ 236062 h 270075"/>
                  <a:gd name="connsiteX46" fmla="*/ 41121 w 100390"/>
                  <a:gd name="connsiteY46" fmla="*/ 231874 h 270075"/>
                  <a:gd name="connsiteX47" fmla="*/ 39090 w 100390"/>
                  <a:gd name="connsiteY47" fmla="*/ 223879 h 270075"/>
                  <a:gd name="connsiteX48" fmla="*/ 40740 w 100390"/>
                  <a:gd name="connsiteY48" fmla="*/ 216137 h 270075"/>
                  <a:gd name="connsiteX49" fmla="*/ 44928 w 100390"/>
                  <a:gd name="connsiteY49" fmla="*/ 211441 h 270075"/>
                  <a:gd name="connsiteX50" fmla="*/ 50005 w 100390"/>
                  <a:gd name="connsiteY50" fmla="*/ 209156 h 270075"/>
                  <a:gd name="connsiteX51" fmla="*/ 54447 w 100390"/>
                  <a:gd name="connsiteY51" fmla="*/ 208522 h 270075"/>
                  <a:gd name="connsiteX52" fmla="*/ 55970 w 100390"/>
                  <a:gd name="connsiteY52" fmla="*/ 208522 h 270075"/>
                  <a:gd name="connsiteX53" fmla="*/ 70438 w 100390"/>
                  <a:gd name="connsiteY53" fmla="*/ 214868 h 270075"/>
                  <a:gd name="connsiteX54" fmla="*/ 75768 w 100390"/>
                  <a:gd name="connsiteY54" fmla="*/ 231494 h 270075"/>
                  <a:gd name="connsiteX55" fmla="*/ 72215 w 100390"/>
                  <a:gd name="connsiteY55" fmla="*/ 248246 h 270075"/>
                  <a:gd name="connsiteX56" fmla="*/ 64346 w 100390"/>
                  <a:gd name="connsiteY56" fmla="*/ 260303 h 270075"/>
                  <a:gd name="connsiteX57" fmla="*/ 56477 w 100390"/>
                  <a:gd name="connsiteY57" fmla="*/ 267537 h 270075"/>
                  <a:gd name="connsiteX58" fmla="*/ 52543 w 100390"/>
                  <a:gd name="connsiteY58" fmla="*/ 269949 h 270075"/>
                  <a:gd name="connsiteX59" fmla="*/ 52543 w 100390"/>
                  <a:gd name="connsiteY59" fmla="*/ 269949 h 2700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100390" h="270075">
                    <a:moveTo>
                      <a:pt x="19799" y="164355"/>
                    </a:moveTo>
                    <a:lnTo>
                      <a:pt x="19799" y="57620"/>
                    </a:lnTo>
                    <a:lnTo>
                      <a:pt x="0" y="57620"/>
                    </a:lnTo>
                    <a:lnTo>
                      <a:pt x="0" y="44801"/>
                    </a:lnTo>
                    <a:cubicBezTo>
                      <a:pt x="2792" y="43913"/>
                      <a:pt x="5584" y="42897"/>
                      <a:pt x="8376" y="41882"/>
                    </a:cubicBezTo>
                    <a:cubicBezTo>
                      <a:pt x="11169" y="40867"/>
                      <a:pt x="13199" y="39978"/>
                      <a:pt x="14468" y="39090"/>
                    </a:cubicBezTo>
                    <a:cubicBezTo>
                      <a:pt x="17514" y="36932"/>
                      <a:pt x="20053" y="33633"/>
                      <a:pt x="22083" y="28810"/>
                    </a:cubicBezTo>
                    <a:cubicBezTo>
                      <a:pt x="22845" y="27160"/>
                      <a:pt x="23733" y="25002"/>
                      <a:pt x="24875" y="22337"/>
                    </a:cubicBezTo>
                    <a:cubicBezTo>
                      <a:pt x="26018" y="19672"/>
                      <a:pt x="27033" y="16880"/>
                      <a:pt x="28048" y="14088"/>
                    </a:cubicBezTo>
                    <a:cubicBezTo>
                      <a:pt x="29064" y="11295"/>
                      <a:pt x="30079" y="8630"/>
                      <a:pt x="30967" y="5965"/>
                    </a:cubicBezTo>
                    <a:cubicBezTo>
                      <a:pt x="31856" y="3427"/>
                      <a:pt x="32490" y="1396"/>
                      <a:pt x="32744" y="0"/>
                    </a:cubicBezTo>
                    <a:lnTo>
                      <a:pt x="50259" y="0"/>
                    </a:lnTo>
                    <a:lnTo>
                      <a:pt x="50259" y="37821"/>
                    </a:lnTo>
                    <a:lnTo>
                      <a:pt x="96075" y="37821"/>
                    </a:lnTo>
                    <a:lnTo>
                      <a:pt x="96075" y="57620"/>
                    </a:lnTo>
                    <a:lnTo>
                      <a:pt x="50259" y="57620"/>
                    </a:lnTo>
                    <a:lnTo>
                      <a:pt x="50259" y="139480"/>
                    </a:lnTo>
                    <a:cubicBezTo>
                      <a:pt x="50259" y="147603"/>
                      <a:pt x="50385" y="153948"/>
                      <a:pt x="50639" y="158517"/>
                    </a:cubicBezTo>
                    <a:cubicBezTo>
                      <a:pt x="50893" y="163086"/>
                      <a:pt x="51528" y="166513"/>
                      <a:pt x="52543" y="168670"/>
                    </a:cubicBezTo>
                    <a:cubicBezTo>
                      <a:pt x="53558" y="170828"/>
                      <a:pt x="55208" y="172224"/>
                      <a:pt x="57239" y="172732"/>
                    </a:cubicBezTo>
                    <a:cubicBezTo>
                      <a:pt x="59396" y="173239"/>
                      <a:pt x="62189" y="173493"/>
                      <a:pt x="65869" y="173493"/>
                    </a:cubicBezTo>
                    <a:lnTo>
                      <a:pt x="65996" y="173493"/>
                    </a:lnTo>
                    <a:cubicBezTo>
                      <a:pt x="68661" y="173493"/>
                      <a:pt x="71453" y="173366"/>
                      <a:pt x="74246" y="172986"/>
                    </a:cubicBezTo>
                    <a:cubicBezTo>
                      <a:pt x="77165" y="172605"/>
                      <a:pt x="79957" y="172224"/>
                      <a:pt x="82622" y="171716"/>
                    </a:cubicBezTo>
                    <a:cubicBezTo>
                      <a:pt x="85414" y="171209"/>
                      <a:pt x="87826" y="170701"/>
                      <a:pt x="90110" y="170066"/>
                    </a:cubicBezTo>
                    <a:cubicBezTo>
                      <a:pt x="92394" y="169432"/>
                      <a:pt x="94171" y="168924"/>
                      <a:pt x="95567" y="168417"/>
                    </a:cubicBezTo>
                    <a:lnTo>
                      <a:pt x="95694" y="168417"/>
                    </a:lnTo>
                    <a:lnTo>
                      <a:pt x="100390" y="181870"/>
                    </a:lnTo>
                    <a:cubicBezTo>
                      <a:pt x="98232" y="183520"/>
                      <a:pt x="95186" y="185169"/>
                      <a:pt x="91379" y="186946"/>
                    </a:cubicBezTo>
                    <a:cubicBezTo>
                      <a:pt x="87572" y="188723"/>
                      <a:pt x="83383" y="190373"/>
                      <a:pt x="78814" y="191769"/>
                    </a:cubicBezTo>
                    <a:cubicBezTo>
                      <a:pt x="74372" y="193292"/>
                      <a:pt x="69677" y="194434"/>
                      <a:pt x="64727" y="195450"/>
                    </a:cubicBezTo>
                    <a:cubicBezTo>
                      <a:pt x="59904" y="196465"/>
                      <a:pt x="55335" y="196846"/>
                      <a:pt x="51020" y="196846"/>
                    </a:cubicBezTo>
                    <a:lnTo>
                      <a:pt x="50766" y="196846"/>
                    </a:lnTo>
                    <a:cubicBezTo>
                      <a:pt x="45943" y="196846"/>
                      <a:pt x="41628" y="196338"/>
                      <a:pt x="37821" y="195196"/>
                    </a:cubicBezTo>
                    <a:cubicBezTo>
                      <a:pt x="34013" y="194053"/>
                      <a:pt x="30714" y="192277"/>
                      <a:pt x="28048" y="189738"/>
                    </a:cubicBezTo>
                    <a:cubicBezTo>
                      <a:pt x="25383" y="187200"/>
                      <a:pt x="23226" y="183900"/>
                      <a:pt x="21829" y="179712"/>
                    </a:cubicBezTo>
                    <a:cubicBezTo>
                      <a:pt x="20560" y="175397"/>
                      <a:pt x="19799" y="170320"/>
                      <a:pt x="19799" y="164355"/>
                    </a:cubicBezTo>
                    <a:close/>
                    <a:moveTo>
                      <a:pt x="52543" y="270076"/>
                    </a:moveTo>
                    <a:lnTo>
                      <a:pt x="43532" y="263095"/>
                    </a:lnTo>
                    <a:lnTo>
                      <a:pt x="43532" y="261572"/>
                    </a:lnTo>
                    <a:cubicBezTo>
                      <a:pt x="44928" y="260938"/>
                      <a:pt x="46070" y="259923"/>
                      <a:pt x="47086" y="258653"/>
                    </a:cubicBezTo>
                    <a:cubicBezTo>
                      <a:pt x="48101" y="257384"/>
                      <a:pt x="48989" y="255861"/>
                      <a:pt x="49624" y="254338"/>
                    </a:cubicBezTo>
                    <a:cubicBezTo>
                      <a:pt x="50259" y="252815"/>
                      <a:pt x="50893" y="250912"/>
                      <a:pt x="51147" y="249135"/>
                    </a:cubicBezTo>
                    <a:cubicBezTo>
                      <a:pt x="51528" y="247358"/>
                      <a:pt x="51655" y="245581"/>
                      <a:pt x="51655" y="244058"/>
                    </a:cubicBezTo>
                    <a:cubicBezTo>
                      <a:pt x="51655" y="241647"/>
                      <a:pt x="51020" y="239997"/>
                      <a:pt x="49751" y="238981"/>
                    </a:cubicBezTo>
                    <a:cubicBezTo>
                      <a:pt x="48482" y="237966"/>
                      <a:pt x="47086" y="237078"/>
                      <a:pt x="45563" y="236062"/>
                    </a:cubicBezTo>
                    <a:cubicBezTo>
                      <a:pt x="43913" y="235047"/>
                      <a:pt x="42390" y="233651"/>
                      <a:pt x="41121" y="231874"/>
                    </a:cubicBezTo>
                    <a:cubicBezTo>
                      <a:pt x="39851" y="230097"/>
                      <a:pt x="39090" y="227432"/>
                      <a:pt x="39090" y="223879"/>
                    </a:cubicBezTo>
                    <a:cubicBezTo>
                      <a:pt x="39090" y="220706"/>
                      <a:pt x="39598" y="218041"/>
                      <a:pt x="40740" y="216137"/>
                    </a:cubicBezTo>
                    <a:cubicBezTo>
                      <a:pt x="41882" y="214106"/>
                      <a:pt x="43278" y="212583"/>
                      <a:pt x="44928" y="211441"/>
                    </a:cubicBezTo>
                    <a:cubicBezTo>
                      <a:pt x="46578" y="210299"/>
                      <a:pt x="48228" y="209537"/>
                      <a:pt x="50005" y="209156"/>
                    </a:cubicBezTo>
                    <a:cubicBezTo>
                      <a:pt x="51781" y="208776"/>
                      <a:pt x="53305" y="208522"/>
                      <a:pt x="54447" y="208522"/>
                    </a:cubicBezTo>
                    <a:lnTo>
                      <a:pt x="55970" y="208522"/>
                    </a:lnTo>
                    <a:cubicBezTo>
                      <a:pt x="62062" y="208522"/>
                      <a:pt x="66884" y="210679"/>
                      <a:pt x="70438" y="214868"/>
                    </a:cubicBezTo>
                    <a:cubicBezTo>
                      <a:pt x="73992" y="219056"/>
                      <a:pt x="75768" y="224640"/>
                      <a:pt x="75768" y="231494"/>
                    </a:cubicBezTo>
                    <a:cubicBezTo>
                      <a:pt x="75768" y="237839"/>
                      <a:pt x="74626" y="243424"/>
                      <a:pt x="72215" y="248246"/>
                    </a:cubicBezTo>
                    <a:cubicBezTo>
                      <a:pt x="69803" y="253069"/>
                      <a:pt x="67265" y="257004"/>
                      <a:pt x="64346" y="260303"/>
                    </a:cubicBezTo>
                    <a:cubicBezTo>
                      <a:pt x="61427" y="263603"/>
                      <a:pt x="58889" y="266014"/>
                      <a:pt x="56477" y="267537"/>
                    </a:cubicBezTo>
                    <a:cubicBezTo>
                      <a:pt x="54066" y="269187"/>
                      <a:pt x="52797" y="269949"/>
                      <a:pt x="52543" y="269949"/>
                    </a:cubicBezTo>
                    <a:lnTo>
                      <a:pt x="52543" y="269949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CBDA33B2-89DF-9571-48FF-7D4CDCACABA2}"/>
                  </a:ext>
                </a:extLst>
              </p:cNvPr>
              <p:cNvSpPr/>
              <p:nvPr/>
            </p:nvSpPr>
            <p:spPr>
              <a:xfrm>
                <a:off x="3046495" y="1818317"/>
                <a:ext cx="75260" cy="226416"/>
              </a:xfrm>
              <a:custGeom>
                <a:avLst/>
                <a:gdLst>
                  <a:gd name="connsiteX0" fmla="*/ 0 w 75260"/>
                  <a:gd name="connsiteY0" fmla="*/ 226290 h 226416"/>
                  <a:gd name="connsiteX1" fmla="*/ 0 w 75260"/>
                  <a:gd name="connsiteY1" fmla="*/ 211187 h 226416"/>
                  <a:gd name="connsiteX2" fmla="*/ 22591 w 75260"/>
                  <a:gd name="connsiteY2" fmla="*/ 208903 h 226416"/>
                  <a:gd name="connsiteX3" fmla="*/ 22591 w 75260"/>
                  <a:gd name="connsiteY3" fmla="*/ 95060 h 226416"/>
                  <a:gd name="connsiteX4" fmla="*/ 3427 w 75260"/>
                  <a:gd name="connsiteY4" fmla="*/ 89094 h 226416"/>
                  <a:gd name="connsiteX5" fmla="*/ 3427 w 75260"/>
                  <a:gd name="connsiteY5" fmla="*/ 72722 h 226416"/>
                  <a:gd name="connsiteX6" fmla="*/ 45182 w 75260"/>
                  <a:gd name="connsiteY6" fmla="*/ 67138 h 226416"/>
                  <a:gd name="connsiteX7" fmla="*/ 45816 w 75260"/>
                  <a:gd name="connsiteY7" fmla="*/ 67138 h 226416"/>
                  <a:gd name="connsiteX8" fmla="*/ 53050 w 75260"/>
                  <a:gd name="connsiteY8" fmla="*/ 72596 h 226416"/>
                  <a:gd name="connsiteX9" fmla="*/ 53050 w 75260"/>
                  <a:gd name="connsiteY9" fmla="*/ 209156 h 226416"/>
                  <a:gd name="connsiteX10" fmla="*/ 75261 w 75260"/>
                  <a:gd name="connsiteY10" fmla="*/ 211314 h 226416"/>
                  <a:gd name="connsiteX11" fmla="*/ 75261 w 75260"/>
                  <a:gd name="connsiteY11" fmla="*/ 226417 h 226416"/>
                  <a:gd name="connsiteX12" fmla="*/ 0 w 75260"/>
                  <a:gd name="connsiteY12" fmla="*/ 226417 h 226416"/>
                  <a:gd name="connsiteX13" fmla="*/ 33379 w 75260"/>
                  <a:gd name="connsiteY13" fmla="*/ 41121 h 226416"/>
                  <a:gd name="connsiteX14" fmla="*/ 26145 w 75260"/>
                  <a:gd name="connsiteY14" fmla="*/ 39724 h 226416"/>
                  <a:gd name="connsiteX15" fmla="*/ 20560 w 75260"/>
                  <a:gd name="connsiteY15" fmla="*/ 35790 h 226416"/>
                  <a:gd name="connsiteX16" fmla="*/ 17007 w 75260"/>
                  <a:gd name="connsiteY16" fmla="*/ 29825 h 226416"/>
                  <a:gd name="connsiteX17" fmla="*/ 15737 w 75260"/>
                  <a:gd name="connsiteY17" fmla="*/ 22337 h 226416"/>
                  <a:gd name="connsiteX18" fmla="*/ 17007 w 75260"/>
                  <a:gd name="connsiteY18" fmla="*/ 13961 h 226416"/>
                  <a:gd name="connsiteX19" fmla="*/ 20814 w 75260"/>
                  <a:gd name="connsiteY19" fmla="*/ 6853 h 226416"/>
                  <a:gd name="connsiteX20" fmla="*/ 27160 w 75260"/>
                  <a:gd name="connsiteY20" fmla="*/ 1904 h 226416"/>
                  <a:gd name="connsiteX21" fmla="*/ 36044 w 75260"/>
                  <a:gd name="connsiteY21" fmla="*/ 0 h 226416"/>
                  <a:gd name="connsiteX22" fmla="*/ 36171 w 75260"/>
                  <a:gd name="connsiteY22" fmla="*/ 0 h 226416"/>
                  <a:gd name="connsiteX23" fmla="*/ 44166 w 75260"/>
                  <a:gd name="connsiteY23" fmla="*/ 1650 h 226416"/>
                  <a:gd name="connsiteX24" fmla="*/ 49878 w 75260"/>
                  <a:gd name="connsiteY24" fmla="*/ 5965 h 226416"/>
                  <a:gd name="connsiteX25" fmla="*/ 53431 w 75260"/>
                  <a:gd name="connsiteY25" fmla="*/ 12057 h 226416"/>
                  <a:gd name="connsiteX26" fmla="*/ 54700 w 75260"/>
                  <a:gd name="connsiteY26" fmla="*/ 19164 h 226416"/>
                  <a:gd name="connsiteX27" fmla="*/ 53431 w 75260"/>
                  <a:gd name="connsiteY27" fmla="*/ 27794 h 226416"/>
                  <a:gd name="connsiteX28" fmla="*/ 49497 w 75260"/>
                  <a:gd name="connsiteY28" fmla="*/ 34648 h 226416"/>
                  <a:gd name="connsiteX29" fmla="*/ 42897 w 75260"/>
                  <a:gd name="connsiteY29" fmla="*/ 39344 h 226416"/>
                  <a:gd name="connsiteX30" fmla="*/ 33632 w 75260"/>
                  <a:gd name="connsiteY30" fmla="*/ 40994 h 226416"/>
                  <a:gd name="connsiteX31" fmla="*/ 33379 w 75260"/>
                  <a:gd name="connsiteY31" fmla="*/ 40994 h 2264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75260" h="226416">
                    <a:moveTo>
                      <a:pt x="0" y="226290"/>
                    </a:moveTo>
                    <a:lnTo>
                      <a:pt x="0" y="211187"/>
                    </a:lnTo>
                    <a:lnTo>
                      <a:pt x="22591" y="208903"/>
                    </a:lnTo>
                    <a:lnTo>
                      <a:pt x="22591" y="95060"/>
                    </a:lnTo>
                    <a:lnTo>
                      <a:pt x="3427" y="89094"/>
                    </a:lnTo>
                    <a:lnTo>
                      <a:pt x="3427" y="72722"/>
                    </a:lnTo>
                    <a:lnTo>
                      <a:pt x="45182" y="67138"/>
                    </a:lnTo>
                    <a:lnTo>
                      <a:pt x="45816" y="67138"/>
                    </a:lnTo>
                    <a:lnTo>
                      <a:pt x="53050" y="72596"/>
                    </a:lnTo>
                    <a:lnTo>
                      <a:pt x="53050" y="209156"/>
                    </a:lnTo>
                    <a:lnTo>
                      <a:pt x="75261" y="211314"/>
                    </a:lnTo>
                    <a:lnTo>
                      <a:pt x="75261" y="226417"/>
                    </a:lnTo>
                    <a:lnTo>
                      <a:pt x="0" y="226417"/>
                    </a:lnTo>
                    <a:close/>
                    <a:moveTo>
                      <a:pt x="33379" y="41121"/>
                    </a:moveTo>
                    <a:cubicBezTo>
                      <a:pt x="30713" y="41121"/>
                      <a:pt x="28302" y="40613"/>
                      <a:pt x="26145" y="39724"/>
                    </a:cubicBezTo>
                    <a:cubicBezTo>
                      <a:pt x="23987" y="38709"/>
                      <a:pt x="22083" y="37440"/>
                      <a:pt x="20560" y="35790"/>
                    </a:cubicBezTo>
                    <a:cubicBezTo>
                      <a:pt x="19037" y="34140"/>
                      <a:pt x="17895" y="32110"/>
                      <a:pt x="17007" y="29825"/>
                    </a:cubicBezTo>
                    <a:cubicBezTo>
                      <a:pt x="16245" y="27541"/>
                      <a:pt x="15737" y="25002"/>
                      <a:pt x="15737" y="22337"/>
                    </a:cubicBezTo>
                    <a:cubicBezTo>
                      <a:pt x="15737" y="19418"/>
                      <a:pt x="16118" y="16626"/>
                      <a:pt x="17007" y="13961"/>
                    </a:cubicBezTo>
                    <a:cubicBezTo>
                      <a:pt x="17895" y="11295"/>
                      <a:pt x="19164" y="9011"/>
                      <a:pt x="20814" y="6853"/>
                    </a:cubicBezTo>
                    <a:cubicBezTo>
                      <a:pt x="22464" y="4823"/>
                      <a:pt x="24621" y="3173"/>
                      <a:pt x="27160" y="1904"/>
                    </a:cubicBezTo>
                    <a:cubicBezTo>
                      <a:pt x="29698" y="635"/>
                      <a:pt x="32617" y="0"/>
                      <a:pt x="36044" y="0"/>
                    </a:cubicBezTo>
                    <a:lnTo>
                      <a:pt x="36171" y="0"/>
                    </a:lnTo>
                    <a:cubicBezTo>
                      <a:pt x="39217" y="0"/>
                      <a:pt x="41882" y="508"/>
                      <a:pt x="44166" y="1650"/>
                    </a:cubicBezTo>
                    <a:cubicBezTo>
                      <a:pt x="46451" y="2792"/>
                      <a:pt x="48355" y="4188"/>
                      <a:pt x="49878" y="5965"/>
                    </a:cubicBezTo>
                    <a:cubicBezTo>
                      <a:pt x="51401" y="7742"/>
                      <a:pt x="52543" y="9772"/>
                      <a:pt x="53431" y="12057"/>
                    </a:cubicBezTo>
                    <a:cubicBezTo>
                      <a:pt x="54193" y="14341"/>
                      <a:pt x="54700" y="16753"/>
                      <a:pt x="54700" y="19164"/>
                    </a:cubicBezTo>
                    <a:cubicBezTo>
                      <a:pt x="54700" y="22210"/>
                      <a:pt x="54320" y="25129"/>
                      <a:pt x="53431" y="27794"/>
                    </a:cubicBezTo>
                    <a:cubicBezTo>
                      <a:pt x="52543" y="30460"/>
                      <a:pt x="51274" y="32744"/>
                      <a:pt x="49497" y="34648"/>
                    </a:cubicBezTo>
                    <a:cubicBezTo>
                      <a:pt x="47720" y="36552"/>
                      <a:pt x="45563" y="38201"/>
                      <a:pt x="42897" y="39344"/>
                    </a:cubicBezTo>
                    <a:cubicBezTo>
                      <a:pt x="40232" y="40486"/>
                      <a:pt x="37186" y="40994"/>
                      <a:pt x="33632" y="40994"/>
                    </a:cubicBezTo>
                    <a:lnTo>
                      <a:pt x="33379" y="40994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29" name="Freeform: Shape 28">
                <a:extLst>
                  <a:ext uri="{FF2B5EF4-FFF2-40B4-BE49-F238E27FC236}">
                    <a16:creationId xmlns:a16="http://schemas.microsoft.com/office/drawing/2014/main" id="{A674701B-6083-5E45-F9AF-C81F764A94A5}"/>
                  </a:ext>
                </a:extLst>
              </p:cNvPr>
              <p:cNvSpPr/>
              <p:nvPr/>
            </p:nvSpPr>
            <p:spPr>
              <a:xfrm>
                <a:off x="3140920" y="1884694"/>
                <a:ext cx="143795" cy="162832"/>
              </a:xfrm>
              <a:custGeom>
                <a:avLst/>
                <a:gdLst>
                  <a:gd name="connsiteX0" fmla="*/ 0 w 143795"/>
                  <a:gd name="connsiteY0" fmla="*/ 81353 h 162832"/>
                  <a:gd name="connsiteX1" fmla="*/ 6346 w 143795"/>
                  <a:gd name="connsiteY1" fmla="*/ 46832 h 162832"/>
                  <a:gd name="connsiteX2" fmla="*/ 23099 w 143795"/>
                  <a:gd name="connsiteY2" fmla="*/ 21322 h 162832"/>
                  <a:gd name="connsiteX3" fmla="*/ 46832 w 143795"/>
                  <a:gd name="connsiteY3" fmla="*/ 5457 h 162832"/>
                  <a:gd name="connsiteX4" fmla="*/ 73738 w 143795"/>
                  <a:gd name="connsiteY4" fmla="*/ 0 h 162832"/>
                  <a:gd name="connsiteX5" fmla="*/ 105720 w 143795"/>
                  <a:gd name="connsiteY5" fmla="*/ 6346 h 162832"/>
                  <a:gd name="connsiteX6" fmla="*/ 127423 w 143795"/>
                  <a:gd name="connsiteY6" fmla="*/ 23733 h 162832"/>
                  <a:gd name="connsiteX7" fmla="*/ 139861 w 143795"/>
                  <a:gd name="connsiteY7" fmla="*/ 49751 h 162832"/>
                  <a:gd name="connsiteX8" fmla="*/ 143795 w 143795"/>
                  <a:gd name="connsiteY8" fmla="*/ 81607 h 162832"/>
                  <a:gd name="connsiteX9" fmla="*/ 137449 w 143795"/>
                  <a:gd name="connsiteY9" fmla="*/ 116381 h 162832"/>
                  <a:gd name="connsiteX10" fmla="*/ 120697 w 143795"/>
                  <a:gd name="connsiteY10" fmla="*/ 141891 h 162832"/>
                  <a:gd name="connsiteX11" fmla="*/ 97090 w 143795"/>
                  <a:gd name="connsiteY11" fmla="*/ 157502 h 162832"/>
                  <a:gd name="connsiteX12" fmla="*/ 70057 w 143795"/>
                  <a:gd name="connsiteY12" fmla="*/ 162832 h 162832"/>
                  <a:gd name="connsiteX13" fmla="*/ 38202 w 143795"/>
                  <a:gd name="connsiteY13" fmla="*/ 156487 h 162832"/>
                  <a:gd name="connsiteX14" fmla="*/ 16372 w 143795"/>
                  <a:gd name="connsiteY14" fmla="*/ 139099 h 162832"/>
                  <a:gd name="connsiteX15" fmla="*/ 3807 w 143795"/>
                  <a:gd name="connsiteY15" fmla="*/ 113082 h 162832"/>
                  <a:gd name="connsiteX16" fmla="*/ 0 w 143795"/>
                  <a:gd name="connsiteY16" fmla="*/ 81353 h 162832"/>
                  <a:gd name="connsiteX17" fmla="*/ 71834 w 143795"/>
                  <a:gd name="connsiteY17" fmla="*/ 146206 h 162832"/>
                  <a:gd name="connsiteX18" fmla="*/ 100644 w 143795"/>
                  <a:gd name="connsiteY18" fmla="*/ 130723 h 162832"/>
                  <a:gd name="connsiteX19" fmla="*/ 109909 w 143795"/>
                  <a:gd name="connsiteY19" fmla="*/ 84272 h 162832"/>
                  <a:gd name="connsiteX20" fmla="*/ 107878 w 143795"/>
                  <a:gd name="connsiteY20" fmla="*/ 57873 h 162832"/>
                  <a:gd name="connsiteX21" fmla="*/ 101279 w 143795"/>
                  <a:gd name="connsiteY21" fmla="*/ 36425 h 162832"/>
                  <a:gd name="connsiteX22" fmla="*/ 89602 w 143795"/>
                  <a:gd name="connsiteY22" fmla="*/ 22083 h 162832"/>
                  <a:gd name="connsiteX23" fmla="*/ 72088 w 143795"/>
                  <a:gd name="connsiteY23" fmla="*/ 16753 h 162832"/>
                  <a:gd name="connsiteX24" fmla="*/ 43278 w 143795"/>
                  <a:gd name="connsiteY24" fmla="*/ 32236 h 162832"/>
                  <a:gd name="connsiteX25" fmla="*/ 34013 w 143795"/>
                  <a:gd name="connsiteY25" fmla="*/ 78687 h 162832"/>
                  <a:gd name="connsiteX26" fmla="*/ 36171 w 143795"/>
                  <a:gd name="connsiteY26" fmla="*/ 105086 h 162832"/>
                  <a:gd name="connsiteX27" fmla="*/ 42771 w 143795"/>
                  <a:gd name="connsiteY27" fmla="*/ 126535 h 162832"/>
                  <a:gd name="connsiteX28" fmla="*/ 54447 w 143795"/>
                  <a:gd name="connsiteY28" fmla="*/ 141003 h 162832"/>
                  <a:gd name="connsiteX29" fmla="*/ 71834 w 143795"/>
                  <a:gd name="connsiteY29" fmla="*/ 146206 h 1628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143795" h="162832">
                    <a:moveTo>
                      <a:pt x="0" y="81353"/>
                    </a:moveTo>
                    <a:cubicBezTo>
                      <a:pt x="0" y="68407"/>
                      <a:pt x="2158" y="56858"/>
                      <a:pt x="6346" y="46832"/>
                    </a:cubicBezTo>
                    <a:cubicBezTo>
                      <a:pt x="10534" y="36805"/>
                      <a:pt x="16118" y="28302"/>
                      <a:pt x="23099" y="21322"/>
                    </a:cubicBezTo>
                    <a:cubicBezTo>
                      <a:pt x="30079" y="14341"/>
                      <a:pt x="37948" y="9138"/>
                      <a:pt x="46832" y="5457"/>
                    </a:cubicBezTo>
                    <a:cubicBezTo>
                      <a:pt x="55716" y="1904"/>
                      <a:pt x="64600" y="0"/>
                      <a:pt x="73738" y="0"/>
                    </a:cubicBezTo>
                    <a:cubicBezTo>
                      <a:pt x="86302" y="0"/>
                      <a:pt x="96963" y="2158"/>
                      <a:pt x="105720" y="6346"/>
                    </a:cubicBezTo>
                    <a:cubicBezTo>
                      <a:pt x="114604" y="10534"/>
                      <a:pt x="121839" y="16372"/>
                      <a:pt x="127423" y="23733"/>
                    </a:cubicBezTo>
                    <a:cubicBezTo>
                      <a:pt x="133134" y="31094"/>
                      <a:pt x="137196" y="39851"/>
                      <a:pt x="139861" y="49751"/>
                    </a:cubicBezTo>
                    <a:cubicBezTo>
                      <a:pt x="142526" y="59650"/>
                      <a:pt x="143795" y="70311"/>
                      <a:pt x="143795" y="81607"/>
                    </a:cubicBezTo>
                    <a:cubicBezTo>
                      <a:pt x="143795" y="94679"/>
                      <a:pt x="141637" y="106228"/>
                      <a:pt x="137449" y="116381"/>
                    </a:cubicBezTo>
                    <a:cubicBezTo>
                      <a:pt x="133261" y="126535"/>
                      <a:pt x="127677" y="135038"/>
                      <a:pt x="120697" y="141891"/>
                    </a:cubicBezTo>
                    <a:cubicBezTo>
                      <a:pt x="113843" y="148745"/>
                      <a:pt x="105974" y="153948"/>
                      <a:pt x="97090" y="157502"/>
                    </a:cubicBezTo>
                    <a:cubicBezTo>
                      <a:pt x="88206" y="161055"/>
                      <a:pt x="79195" y="162832"/>
                      <a:pt x="70057" y="162832"/>
                    </a:cubicBezTo>
                    <a:cubicBezTo>
                      <a:pt x="57620" y="162832"/>
                      <a:pt x="46959" y="160675"/>
                      <a:pt x="38202" y="156487"/>
                    </a:cubicBezTo>
                    <a:cubicBezTo>
                      <a:pt x="29318" y="152298"/>
                      <a:pt x="22083" y="146460"/>
                      <a:pt x="16372" y="139099"/>
                    </a:cubicBezTo>
                    <a:cubicBezTo>
                      <a:pt x="10661" y="131738"/>
                      <a:pt x="6473" y="122981"/>
                      <a:pt x="3807" y="113082"/>
                    </a:cubicBezTo>
                    <a:cubicBezTo>
                      <a:pt x="1396" y="103309"/>
                      <a:pt x="0" y="92648"/>
                      <a:pt x="0" y="81353"/>
                    </a:cubicBezTo>
                    <a:close/>
                    <a:moveTo>
                      <a:pt x="71834" y="146206"/>
                    </a:moveTo>
                    <a:cubicBezTo>
                      <a:pt x="84906" y="146206"/>
                      <a:pt x="94425" y="141003"/>
                      <a:pt x="100644" y="130723"/>
                    </a:cubicBezTo>
                    <a:cubicBezTo>
                      <a:pt x="106736" y="120443"/>
                      <a:pt x="109909" y="104959"/>
                      <a:pt x="109909" y="84272"/>
                    </a:cubicBezTo>
                    <a:cubicBezTo>
                      <a:pt x="109909" y="74880"/>
                      <a:pt x="109274" y="66123"/>
                      <a:pt x="107878" y="57873"/>
                    </a:cubicBezTo>
                    <a:cubicBezTo>
                      <a:pt x="106482" y="49624"/>
                      <a:pt x="104324" y="42517"/>
                      <a:pt x="101279" y="36425"/>
                    </a:cubicBezTo>
                    <a:cubicBezTo>
                      <a:pt x="98232" y="30333"/>
                      <a:pt x="94425" y="25637"/>
                      <a:pt x="89602" y="22083"/>
                    </a:cubicBezTo>
                    <a:cubicBezTo>
                      <a:pt x="84779" y="18530"/>
                      <a:pt x="78941" y="16753"/>
                      <a:pt x="72088" y="16753"/>
                    </a:cubicBezTo>
                    <a:cubicBezTo>
                      <a:pt x="59016" y="16753"/>
                      <a:pt x="49370" y="21956"/>
                      <a:pt x="43278" y="32236"/>
                    </a:cubicBezTo>
                    <a:cubicBezTo>
                      <a:pt x="37059" y="42517"/>
                      <a:pt x="34013" y="58000"/>
                      <a:pt x="34013" y="78687"/>
                    </a:cubicBezTo>
                    <a:cubicBezTo>
                      <a:pt x="34013" y="88079"/>
                      <a:pt x="34775" y="96836"/>
                      <a:pt x="36171" y="105086"/>
                    </a:cubicBezTo>
                    <a:cubicBezTo>
                      <a:pt x="37567" y="113208"/>
                      <a:pt x="39725" y="120443"/>
                      <a:pt x="42771" y="126535"/>
                    </a:cubicBezTo>
                    <a:cubicBezTo>
                      <a:pt x="45816" y="132626"/>
                      <a:pt x="49751" y="137449"/>
                      <a:pt x="54447" y="141003"/>
                    </a:cubicBezTo>
                    <a:cubicBezTo>
                      <a:pt x="59270" y="144430"/>
                      <a:pt x="65108" y="146206"/>
                      <a:pt x="71834" y="146206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30" name="Freeform: Shape 29">
                <a:extLst>
                  <a:ext uri="{FF2B5EF4-FFF2-40B4-BE49-F238E27FC236}">
                    <a16:creationId xmlns:a16="http://schemas.microsoft.com/office/drawing/2014/main" id="{CDDA8AC2-DC92-AF18-70AF-935385772F95}"/>
                  </a:ext>
                </a:extLst>
              </p:cNvPr>
              <p:cNvSpPr/>
              <p:nvPr/>
            </p:nvSpPr>
            <p:spPr>
              <a:xfrm>
                <a:off x="3309844" y="1885455"/>
                <a:ext cx="167274" cy="159278"/>
              </a:xfrm>
              <a:custGeom>
                <a:avLst/>
                <a:gdLst>
                  <a:gd name="connsiteX0" fmla="*/ 888 w 167274"/>
                  <a:gd name="connsiteY0" fmla="*/ 159152 h 159278"/>
                  <a:gd name="connsiteX1" fmla="*/ 888 w 167274"/>
                  <a:gd name="connsiteY1" fmla="*/ 144049 h 159278"/>
                  <a:gd name="connsiteX2" fmla="*/ 19164 w 167274"/>
                  <a:gd name="connsiteY2" fmla="*/ 141764 h 159278"/>
                  <a:gd name="connsiteX3" fmla="*/ 19164 w 167274"/>
                  <a:gd name="connsiteY3" fmla="*/ 27921 h 159278"/>
                  <a:gd name="connsiteX4" fmla="*/ 0 w 167274"/>
                  <a:gd name="connsiteY4" fmla="*/ 21956 h 159278"/>
                  <a:gd name="connsiteX5" fmla="*/ 0 w 167274"/>
                  <a:gd name="connsiteY5" fmla="*/ 5584 h 159278"/>
                  <a:gd name="connsiteX6" fmla="*/ 38963 w 167274"/>
                  <a:gd name="connsiteY6" fmla="*/ 0 h 159278"/>
                  <a:gd name="connsiteX7" fmla="*/ 39597 w 167274"/>
                  <a:gd name="connsiteY7" fmla="*/ 0 h 159278"/>
                  <a:gd name="connsiteX8" fmla="*/ 46324 w 167274"/>
                  <a:gd name="connsiteY8" fmla="*/ 5457 h 159278"/>
                  <a:gd name="connsiteX9" fmla="*/ 46324 w 167274"/>
                  <a:gd name="connsiteY9" fmla="*/ 16118 h 159278"/>
                  <a:gd name="connsiteX10" fmla="*/ 46070 w 167274"/>
                  <a:gd name="connsiteY10" fmla="*/ 21956 h 159278"/>
                  <a:gd name="connsiteX11" fmla="*/ 57239 w 167274"/>
                  <a:gd name="connsiteY11" fmla="*/ 13961 h 159278"/>
                  <a:gd name="connsiteX12" fmla="*/ 71453 w 167274"/>
                  <a:gd name="connsiteY12" fmla="*/ 6980 h 159278"/>
                  <a:gd name="connsiteX13" fmla="*/ 86937 w 167274"/>
                  <a:gd name="connsiteY13" fmla="*/ 2031 h 159278"/>
                  <a:gd name="connsiteX14" fmla="*/ 102167 w 167274"/>
                  <a:gd name="connsiteY14" fmla="*/ 127 h 159278"/>
                  <a:gd name="connsiteX15" fmla="*/ 124504 w 167274"/>
                  <a:gd name="connsiteY15" fmla="*/ 3807 h 159278"/>
                  <a:gd name="connsiteX16" fmla="*/ 138211 w 167274"/>
                  <a:gd name="connsiteY16" fmla="*/ 15484 h 159278"/>
                  <a:gd name="connsiteX17" fmla="*/ 145064 w 167274"/>
                  <a:gd name="connsiteY17" fmla="*/ 35663 h 159278"/>
                  <a:gd name="connsiteX18" fmla="*/ 146968 w 167274"/>
                  <a:gd name="connsiteY18" fmla="*/ 65108 h 159278"/>
                  <a:gd name="connsiteX19" fmla="*/ 146968 w 167274"/>
                  <a:gd name="connsiteY19" fmla="*/ 141891 h 159278"/>
                  <a:gd name="connsiteX20" fmla="*/ 167274 w 167274"/>
                  <a:gd name="connsiteY20" fmla="*/ 144176 h 159278"/>
                  <a:gd name="connsiteX21" fmla="*/ 167274 w 167274"/>
                  <a:gd name="connsiteY21" fmla="*/ 159279 h 159278"/>
                  <a:gd name="connsiteX22" fmla="*/ 98486 w 167274"/>
                  <a:gd name="connsiteY22" fmla="*/ 159279 h 159278"/>
                  <a:gd name="connsiteX23" fmla="*/ 98486 w 167274"/>
                  <a:gd name="connsiteY23" fmla="*/ 144176 h 159278"/>
                  <a:gd name="connsiteX24" fmla="*/ 116508 w 167274"/>
                  <a:gd name="connsiteY24" fmla="*/ 141891 h 159278"/>
                  <a:gd name="connsiteX25" fmla="*/ 116508 w 167274"/>
                  <a:gd name="connsiteY25" fmla="*/ 64981 h 159278"/>
                  <a:gd name="connsiteX26" fmla="*/ 115620 w 167274"/>
                  <a:gd name="connsiteY26" fmla="*/ 45816 h 159278"/>
                  <a:gd name="connsiteX27" fmla="*/ 111685 w 167274"/>
                  <a:gd name="connsiteY27" fmla="*/ 32110 h 159278"/>
                  <a:gd name="connsiteX28" fmla="*/ 103309 w 167274"/>
                  <a:gd name="connsiteY28" fmla="*/ 23860 h 159278"/>
                  <a:gd name="connsiteX29" fmla="*/ 88968 w 167274"/>
                  <a:gd name="connsiteY29" fmla="*/ 21068 h 159278"/>
                  <a:gd name="connsiteX30" fmla="*/ 68153 w 167274"/>
                  <a:gd name="connsiteY30" fmla="*/ 24875 h 159278"/>
                  <a:gd name="connsiteX31" fmla="*/ 49878 w 167274"/>
                  <a:gd name="connsiteY31" fmla="*/ 34394 h 159278"/>
                  <a:gd name="connsiteX32" fmla="*/ 49878 w 167274"/>
                  <a:gd name="connsiteY32" fmla="*/ 141764 h 159278"/>
                  <a:gd name="connsiteX33" fmla="*/ 69169 w 167274"/>
                  <a:gd name="connsiteY33" fmla="*/ 144049 h 159278"/>
                  <a:gd name="connsiteX34" fmla="*/ 69169 w 167274"/>
                  <a:gd name="connsiteY34" fmla="*/ 159152 h 159278"/>
                  <a:gd name="connsiteX35" fmla="*/ 888 w 167274"/>
                  <a:gd name="connsiteY35" fmla="*/ 159152 h 1592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167274" h="159278">
                    <a:moveTo>
                      <a:pt x="888" y="159152"/>
                    </a:moveTo>
                    <a:lnTo>
                      <a:pt x="888" y="144049"/>
                    </a:lnTo>
                    <a:lnTo>
                      <a:pt x="19164" y="141764"/>
                    </a:lnTo>
                    <a:lnTo>
                      <a:pt x="19164" y="27921"/>
                    </a:lnTo>
                    <a:lnTo>
                      <a:pt x="0" y="21956"/>
                    </a:lnTo>
                    <a:lnTo>
                      <a:pt x="0" y="5584"/>
                    </a:lnTo>
                    <a:lnTo>
                      <a:pt x="38963" y="0"/>
                    </a:lnTo>
                    <a:lnTo>
                      <a:pt x="39597" y="0"/>
                    </a:lnTo>
                    <a:lnTo>
                      <a:pt x="46324" y="5457"/>
                    </a:lnTo>
                    <a:lnTo>
                      <a:pt x="46324" y="16118"/>
                    </a:lnTo>
                    <a:lnTo>
                      <a:pt x="46070" y="21956"/>
                    </a:lnTo>
                    <a:cubicBezTo>
                      <a:pt x="49116" y="19164"/>
                      <a:pt x="52797" y="16499"/>
                      <a:pt x="57239" y="13961"/>
                    </a:cubicBezTo>
                    <a:cubicBezTo>
                      <a:pt x="61681" y="11296"/>
                      <a:pt x="66377" y="9011"/>
                      <a:pt x="71453" y="6980"/>
                    </a:cubicBezTo>
                    <a:cubicBezTo>
                      <a:pt x="76530" y="4950"/>
                      <a:pt x="81606" y="3300"/>
                      <a:pt x="86937" y="2031"/>
                    </a:cubicBezTo>
                    <a:cubicBezTo>
                      <a:pt x="92267" y="762"/>
                      <a:pt x="97344" y="127"/>
                      <a:pt x="102167" y="127"/>
                    </a:cubicBezTo>
                    <a:cubicBezTo>
                      <a:pt x="111178" y="127"/>
                      <a:pt x="118666" y="1396"/>
                      <a:pt x="124504" y="3807"/>
                    </a:cubicBezTo>
                    <a:cubicBezTo>
                      <a:pt x="130342" y="6219"/>
                      <a:pt x="134911" y="10153"/>
                      <a:pt x="138211" y="15484"/>
                    </a:cubicBezTo>
                    <a:cubicBezTo>
                      <a:pt x="141510" y="20814"/>
                      <a:pt x="143795" y="27541"/>
                      <a:pt x="145064" y="35663"/>
                    </a:cubicBezTo>
                    <a:cubicBezTo>
                      <a:pt x="146333" y="43786"/>
                      <a:pt x="146968" y="53685"/>
                      <a:pt x="146968" y="65108"/>
                    </a:cubicBezTo>
                    <a:lnTo>
                      <a:pt x="146968" y="141891"/>
                    </a:lnTo>
                    <a:lnTo>
                      <a:pt x="167274" y="144176"/>
                    </a:lnTo>
                    <a:lnTo>
                      <a:pt x="167274" y="159279"/>
                    </a:lnTo>
                    <a:lnTo>
                      <a:pt x="98486" y="159279"/>
                    </a:lnTo>
                    <a:lnTo>
                      <a:pt x="98486" y="144176"/>
                    </a:lnTo>
                    <a:lnTo>
                      <a:pt x="116508" y="141891"/>
                    </a:lnTo>
                    <a:lnTo>
                      <a:pt x="116508" y="64981"/>
                    </a:lnTo>
                    <a:cubicBezTo>
                      <a:pt x="116508" y="57746"/>
                      <a:pt x="116254" y="51274"/>
                      <a:pt x="115620" y="45816"/>
                    </a:cubicBezTo>
                    <a:cubicBezTo>
                      <a:pt x="114985" y="40359"/>
                      <a:pt x="113716" y="35790"/>
                      <a:pt x="111685" y="32110"/>
                    </a:cubicBezTo>
                    <a:cubicBezTo>
                      <a:pt x="109655" y="28429"/>
                      <a:pt x="106863" y="25764"/>
                      <a:pt x="103309" y="23860"/>
                    </a:cubicBezTo>
                    <a:cubicBezTo>
                      <a:pt x="99628" y="22083"/>
                      <a:pt x="94806" y="21068"/>
                      <a:pt x="88968" y="21068"/>
                    </a:cubicBezTo>
                    <a:cubicBezTo>
                      <a:pt x="81987" y="21068"/>
                      <a:pt x="75134" y="22337"/>
                      <a:pt x="68153" y="24875"/>
                    </a:cubicBezTo>
                    <a:cubicBezTo>
                      <a:pt x="61173" y="27414"/>
                      <a:pt x="55081" y="30587"/>
                      <a:pt x="49878" y="34394"/>
                    </a:cubicBezTo>
                    <a:lnTo>
                      <a:pt x="49878" y="141764"/>
                    </a:lnTo>
                    <a:lnTo>
                      <a:pt x="69169" y="144049"/>
                    </a:lnTo>
                    <a:lnTo>
                      <a:pt x="69169" y="159152"/>
                    </a:lnTo>
                    <a:lnTo>
                      <a:pt x="888" y="159152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2BEAE1B2-5962-938C-F0B8-E88342864D71}"/>
                  </a:ext>
                </a:extLst>
              </p:cNvPr>
              <p:cNvSpPr/>
              <p:nvPr/>
            </p:nvSpPr>
            <p:spPr>
              <a:xfrm>
                <a:off x="3496283" y="1885455"/>
                <a:ext cx="137195" cy="161943"/>
              </a:xfrm>
              <a:custGeom>
                <a:avLst/>
                <a:gdLst>
                  <a:gd name="connsiteX0" fmla="*/ 0 w 137195"/>
                  <a:gd name="connsiteY0" fmla="*/ 118031 h 161943"/>
                  <a:gd name="connsiteX1" fmla="*/ 3681 w 137195"/>
                  <a:gd name="connsiteY1" fmla="*/ 100390 h 161943"/>
                  <a:gd name="connsiteX2" fmla="*/ 13834 w 137195"/>
                  <a:gd name="connsiteY2" fmla="*/ 86810 h 161943"/>
                  <a:gd name="connsiteX3" fmla="*/ 28937 w 137195"/>
                  <a:gd name="connsiteY3" fmla="*/ 76784 h 161943"/>
                  <a:gd name="connsiteX4" fmla="*/ 47720 w 137195"/>
                  <a:gd name="connsiteY4" fmla="*/ 70057 h 161943"/>
                  <a:gd name="connsiteX5" fmla="*/ 68661 w 137195"/>
                  <a:gd name="connsiteY5" fmla="*/ 66250 h 161943"/>
                  <a:gd name="connsiteX6" fmla="*/ 90237 w 137195"/>
                  <a:gd name="connsiteY6" fmla="*/ 64727 h 161943"/>
                  <a:gd name="connsiteX7" fmla="*/ 90237 w 137195"/>
                  <a:gd name="connsiteY7" fmla="*/ 57493 h 161943"/>
                  <a:gd name="connsiteX8" fmla="*/ 88841 w 137195"/>
                  <a:gd name="connsiteY8" fmla="*/ 41247 h 161943"/>
                  <a:gd name="connsiteX9" fmla="*/ 84145 w 137195"/>
                  <a:gd name="connsiteY9" fmla="*/ 30460 h 161943"/>
                  <a:gd name="connsiteX10" fmla="*/ 75134 w 137195"/>
                  <a:gd name="connsiteY10" fmla="*/ 24495 h 161943"/>
                  <a:gd name="connsiteX11" fmla="*/ 60919 w 137195"/>
                  <a:gd name="connsiteY11" fmla="*/ 22591 h 161943"/>
                  <a:gd name="connsiteX12" fmla="*/ 46197 w 137195"/>
                  <a:gd name="connsiteY12" fmla="*/ 23987 h 161943"/>
                  <a:gd name="connsiteX13" fmla="*/ 31983 w 137195"/>
                  <a:gd name="connsiteY13" fmla="*/ 27287 h 161943"/>
                  <a:gd name="connsiteX14" fmla="*/ 19545 w 137195"/>
                  <a:gd name="connsiteY14" fmla="*/ 31475 h 161943"/>
                  <a:gd name="connsiteX15" fmla="*/ 10026 w 137195"/>
                  <a:gd name="connsiteY15" fmla="*/ 35663 h 161943"/>
                  <a:gd name="connsiteX16" fmla="*/ 9899 w 137195"/>
                  <a:gd name="connsiteY16" fmla="*/ 35663 h 161943"/>
                  <a:gd name="connsiteX17" fmla="*/ 3807 w 137195"/>
                  <a:gd name="connsiteY17" fmla="*/ 22464 h 161943"/>
                  <a:gd name="connsiteX18" fmla="*/ 12945 w 137195"/>
                  <a:gd name="connsiteY18" fmla="*/ 16118 h 161943"/>
                  <a:gd name="connsiteX19" fmla="*/ 28429 w 137195"/>
                  <a:gd name="connsiteY19" fmla="*/ 8757 h 161943"/>
                  <a:gd name="connsiteX20" fmla="*/ 47720 w 137195"/>
                  <a:gd name="connsiteY20" fmla="*/ 2538 h 161943"/>
                  <a:gd name="connsiteX21" fmla="*/ 68280 w 137195"/>
                  <a:gd name="connsiteY21" fmla="*/ 0 h 161943"/>
                  <a:gd name="connsiteX22" fmla="*/ 92521 w 137195"/>
                  <a:gd name="connsiteY22" fmla="*/ 2919 h 161943"/>
                  <a:gd name="connsiteX23" fmla="*/ 108640 w 137195"/>
                  <a:gd name="connsiteY23" fmla="*/ 12311 h 161943"/>
                  <a:gd name="connsiteX24" fmla="*/ 117524 w 137195"/>
                  <a:gd name="connsiteY24" fmla="*/ 29191 h 161943"/>
                  <a:gd name="connsiteX25" fmla="*/ 120189 w 137195"/>
                  <a:gd name="connsiteY25" fmla="*/ 54447 h 161943"/>
                  <a:gd name="connsiteX26" fmla="*/ 120189 w 137195"/>
                  <a:gd name="connsiteY26" fmla="*/ 143668 h 161943"/>
                  <a:gd name="connsiteX27" fmla="*/ 137196 w 137195"/>
                  <a:gd name="connsiteY27" fmla="*/ 143668 h 161943"/>
                  <a:gd name="connsiteX28" fmla="*/ 137196 w 137195"/>
                  <a:gd name="connsiteY28" fmla="*/ 156994 h 161943"/>
                  <a:gd name="connsiteX29" fmla="*/ 130977 w 137195"/>
                  <a:gd name="connsiteY29" fmla="*/ 158517 h 161943"/>
                  <a:gd name="connsiteX30" fmla="*/ 123362 w 137195"/>
                  <a:gd name="connsiteY30" fmla="*/ 160167 h 161943"/>
                  <a:gd name="connsiteX31" fmla="*/ 115239 w 137195"/>
                  <a:gd name="connsiteY31" fmla="*/ 161436 h 161943"/>
                  <a:gd name="connsiteX32" fmla="*/ 107497 w 137195"/>
                  <a:gd name="connsiteY32" fmla="*/ 161944 h 161943"/>
                  <a:gd name="connsiteX33" fmla="*/ 100898 w 137195"/>
                  <a:gd name="connsiteY33" fmla="*/ 161563 h 161943"/>
                  <a:gd name="connsiteX34" fmla="*/ 96329 w 137195"/>
                  <a:gd name="connsiteY34" fmla="*/ 159786 h 161943"/>
                  <a:gd name="connsiteX35" fmla="*/ 93664 w 137195"/>
                  <a:gd name="connsiteY35" fmla="*/ 155471 h 161943"/>
                  <a:gd name="connsiteX36" fmla="*/ 92775 w 137195"/>
                  <a:gd name="connsiteY36" fmla="*/ 147729 h 161943"/>
                  <a:gd name="connsiteX37" fmla="*/ 92775 w 137195"/>
                  <a:gd name="connsiteY37" fmla="*/ 142653 h 161943"/>
                  <a:gd name="connsiteX38" fmla="*/ 86937 w 137195"/>
                  <a:gd name="connsiteY38" fmla="*/ 147476 h 161943"/>
                  <a:gd name="connsiteX39" fmla="*/ 77038 w 137195"/>
                  <a:gd name="connsiteY39" fmla="*/ 153948 h 161943"/>
                  <a:gd name="connsiteX40" fmla="*/ 63585 w 137195"/>
                  <a:gd name="connsiteY40" fmla="*/ 159533 h 161943"/>
                  <a:gd name="connsiteX41" fmla="*/ 47466 w 137195"/>
                  <a:gd name="connsiteY41" fmla="*/ 161944 h 161943"/>
                  <a:gd name="connsiteX42" fmla="*/ 29444 w 137195"/>
                  <a:gd name="connsiteY42" fmla="*/ 159406 h 161943"/>
                  <a:gd name="connsiteX43" fmla="*/ 14341 w 137195"/>
                  <a:gd name="connsiteY43" fmla="*/ 151537 h 161943"/>
                  <a:gd name="connsiteX44" fmla="*/ 3935 w 137195"/>
                  <a:gd name="connsiteY44" fmla="*/ 137830 h 161943"/>
                  <a:gd name="connsiteX45" fmla="*/ 0 w 137195"/>
                  <a:gd name="connsiteY45" fmla="*/ 118031 h 161943"/>
                  <a:gd name="connsiteX46" fmla="*/ 59143 w 137195"/>
                  <a:gd name="connsiteY46" fmla="*/ 141257 h 161943"/>
                  <a:gd name="connsiteX47" fmla="*/ 65996 w 137195"/>
                  <a:gd name="connsiteY47" fmla="*/ 140495 h 161943"/>
                  <a:gd name="connsiteX48" fmla="*/ 74246 w 137195"/>
                  <a:gd name="connsiteY48" fmla="*/ 138338 h 161943"/>
                  <a:gd name="connsiteX49" fmla="*/ 82622 w 137195"/>
                  <a:gd name="connsiteY49" fmla="*/ 134911 h 161943"/>
                  <a:gd name="connsiteX50" fmla="*/ 90237 w 137195"/>
                  <a:gd name="connsiteY50" fmla="*/ 130342 h 161943"/>
                  <a:gd name="connsiteX51" fmla="*/ 90237 w 137195"/>
                  <a:gd name="connsiteY51" fmla="*/ 79957 h 161943"/>
                  <a:gd name="connsiteX52" fmla="*/ 62823 w 137195"/>
                  <a:gd name="connsiteY52" fmla="*/ 82876 h 161943"/>
                  <a:gd name="connsiteX53" fmla="*/ 45182 w 137195"/>
                  <a:gd name="connsiteY53" fmla="*/ 90491 h 161943"/>
                  <a:gd name="connsiteX54" fmla="*/ 35917 w 137195"/>
                  <a:gd name="connsiteY54" fmla="*/ 101278 h 161943"/>
                  <a:gd name="connsiteX55" fmla="*/ 33252 w 137195"/>
                  <a:gd name="connsiteY55" fmla="*/ 113843 h 161943"/>
                  <a:gd name="connsiteX56" fmla="*/ 35282 w 137195"/>
                  <a:gd name="connsiteY56" fmla="*/ 126535 h 161943"/>
                  <a:gd name="connsiteX57" fmla="*/ 40740 w 137195"/>
                  <a:gd name="connsiteY57" fmla="*/ 135038 h 161943"/>
                  <a:gd name="connsiteX58" fmla="*/ 48989 w 137195"/>
                  <a:gd name="connsiteY58" fmla="*/ 139734 h 161943"/>
                  <a:gd name="connsiteX59" fmla="*/ 59143 w 137195"/>
                  <a:gd name="connsiteY59" fmla="*/ 141257 h 1619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137195" h="161943">
                    <a:moveTo>
                      <a:pt x="0" y="118031"/>
                    </a:moveTo>
                    <a:cubicBezTo>
                      <a:pt x="0" y="111432"/>
                      <a:pt x="1269" y="105594"/>
                      <a:pt x="3681" y="100390"/>
                    </a:cubicBezTo>
                    <a:cubicBezTo>
                      <a:pt x="6092" y="95187"/>
                      <a:pt x="9519" y="90744"/>
                      <a:pt x="13834" y="86810"/>
                    </a:cubicBezTo>
                    <a:cubicBezTo>
                      <a:pt x="18149" y="82876"/>
                      <a:pt x="23226" y="79576"/>
                      <a:pt x="28937" y="76784"/>
                    </a:cubicBezTo>
                    <a:cubicBezTo>
                      <a:pt x="34775" y="73992"/>
                      <a:pt x="40994" y="71834"/>
                      <a:pt x="47720" y="70057"/>
                    </a:cubicBezTo>
                    <a:cubicBezTo>
                      <a:pt x="54447" y="68280"/>
                      <a:pt x="61427" y="67011"/>
                      <a:pt x="68661" y="66250"/>
                    </a:cubicBezTo>
                    <a:cubicBezTo>
                      <a:pt x="75895" y="65488"/>
                      <a:pt x="83130" y="64981"/>
                      <a:pt x="90237" y="64727"/>
                    </a:cubicBezTo>
                    <a:lnTo>
                      <a:pt x="90237" y="57493"/>
                    </a:lnTo>
                    <a:cubicBezTo>
                      <a:pt x="90237" y="51147"/>
                      <a:pt x="89729" y="45690"/>
                      <a:pt x="88841" y="41247"/>
                    </a:cubicBezTo>
                    <a:cubicBezTo>
                      <a:pt x="87952" y="36805"/>
                      <a:pt x="86302" y="33252"/>
                      <a:pt x="84145" y="30460"/>
                    </a:cubicBezTo>
                    <a:cubicBezTo>
                      <a:pt x="81860" y="27668"/>
                      <a:pt x="78941" y="25637"/>
                      <a:pt x="75134" y="24495"/>
                    </a:cubicBezTo>
                    <a:cubicBezTo>
                      <a:pt x="71453" y="23226"/>
                      <a:pt x="66631" y="22591"/>
                      <a:pt x="60919" y="22591"/>
                    </a:cubicBezTo>
                    <a:cubicBezTo>
                      <a:pt x="55970" y="22591"/>
                      <a:pt x="51020" y="23099"/>
                      <a:pt x="46197" y="23987"/>
                    </a:cubicBezTo>
                    <a:cubicBezTo>
                      <a:pt x="41247" y="24875"/>
                      <a:pt x="36552" y="26018"/>
                      <a:pt x="31983" y="27287"/>
                    </a:cubicBezTo>
                    <a:cubicBezTo>
                      <a:pt x="27541" y="28556"/>
                      <a:pt x="23353" y="30079"/>
                      <a:pt x="19545" y="31475"/>
                    </a:cubicBezTo>
                    <a:cubicBezTo>
                      <a:pt x="15738" y="32998"/>
                      <a:pt x="12565" y="34394"/>
                      <a:pt x="10026" y="35663"/>
                    </a:cubicBezTo>
                    <a:lnTo>
                      <a:pt x="9899" y="35663"/>
                    </a:lnTo>
                    <a:lnTo>
                      <a:pt x="3807" y="22464"/>
                    </a:lnTo>
                    <a:cubicBezTo>
                      <a:pt x="5584" y="20814"/>
                      <a:pt x="8630" y="18783"/>
                      <a:pt x="12945" y="16118"/>
                    </a:cubicBezTo>
                    <a:cubicBezTo>
                      <a:pt x="17260" y="13580"/>
                      <a:pt x="22464" y="11042"/>
                      <a:pt x="28429" y="8757"/>
                    </a:cubicBezTo>
                    <a:cubicBezTo>
                      <a:pt x="34394" y="6346"/>
                      <a:pt x="40867" y="4315"/>
                      <a:pt x="47720" y="2538"/>
                    </a:cubicBezTo>
                    <a:cubicBezTo>
                      <a:pt x="54574" y="762"/>
                      <a:pt x="61427" y="0"/>
                      <a:pt x="68280" y="0"/>
                    </a:cubicBezTo>
                    <a:cubicBezTo>
                      <a:pt x="77799" y="0"/>
                      <a:pt x="85922" y="1015"/>
                      <a:pt x="92521" y="2919"/>
                    </a:cubicBezTo>
                    <a:cubicBezTo>
                      <a:pt x="99121" y="4823"/>
                      <a:pt x="104451" y="7996"/>
                      <a:pt x="108640" y="12311"/>
                    </a:cubicBezTo>
                    <a:cubicBezTo>
                      <a:pt x="112701" y="16626"/>
                      <a:pt x="115620" y="22210"/>
                      <a:pt x="117524" y="29191"/>
                    </a:cubicBezTo>
                    <a:cubicBezTo>
                      <a:pt x="119300" y="36044"/>
                      <a:pt x="120189" y="44547"/>
                      <a:pt x="120189" y="54447"/>
                    </a:cubicBezTo>
                    <a:lnTo>
                      <a:pt x="120189" y="143668"/>
                    </a:lnTo>
                    <a:lnTo>
                      <a:pt x="137196" y="143668"/>
                    </a:lnTo>
                    <a:lnTo>
                      <a:pt x="137196" y="156994"/>
                    </a:lnTo>
                    <a:cubicBezTo>
                      <a:pt x="135419" y="157502"/>
                      <a:pt x="133388" y="158010"/>
                      <a:pt x="130977" y="158517"/>
                    </a:cubicBezTo>
                    <a:cubicBezTo>
                      <a:pt x="128565" y="159152"/>
                      <a:pt x="126027" y="159659"/>
                      <a:pt x="123362" y="160167"/>
                    </a:cubicBezTo>
                    <a:cubicBezTo>
                      <a:pt x="120697" y="160675"/>
                      <a:pt x="118031" y="161055"/>
                      <a:pt x="115239" y="161436"/>
                    </a:cubicBezTo>
                    <a:cubicBezTo>
                      <a:pt x="112574" y="161817"/>
                      <a:pt x="109909" y="161944"/>
                      <a:pt x="107497" y="161944"/>
                    </a:cubicBezTo>
                    <a:cubicBezTo>
                      <a:pt x="104959" y="161944"/>
                      <a:pt x="102675" y="161817"/>
                      <a:pt x="100898" y="161563"/>
                    </a:cubicBezTo>
                    <a:cubicBezTo>
                      <a:pt x="98994" y="161309"/>
                      <a:pt x="97471" y="160802"/>
                      <a:pt x="96329" y="159786"/>
                    </a:cubicBezTo>
                    <a:cubicBezTo>
                      <a:pt x="95186" y="158771"/>
                      <a:pt x="94298" y="157375"/>
                      <a:pt x="93664" y="155471"/>
                    </a:cubicBezTo>
                    <a:cubicBezTo>
                      <a:pt x="93029" y="153568"/>
                      <a:pt x="92775" y="150902"/>
                      <a:pt x="92775" y="147729"/>
                    </a:cubicBezTo>
                    <a:lnTo>
                      <a:pt x="92775" y="142653"/>
                    </a:lnTo>
                    <a:cubicBezTo>
                      <a:pt x="91633" y="143795"/>
                      <a:pt x="89602" y="145318"/>
                      <a:pt x="86937" y="147476"/>
                    </a:cubicBezTo>
                    <a:cubicBezTo>
                      <a:pt x="84272" y="149633"/>
                      <a:pt x="80972" y="151791"/>
                      <a:pt x="77038" y="153948"/>
                    </a:cubicBezTo>
                    <a:cubicBezTo>
                      <a:pt x="73103" y="156106"/>
                      <a:pt x="68661" y="158010"/>
                      <a:pt x="63585" y="159533"/>
                    </a:cubicBezTo>
                    <a:cubicBezTo>
                      <a:pt x="58508" y="161182"/>
                      <a:pt x="53178" y="161944"/>
                      <a:pt x="47466" y="161944"/>
                    </a:cubicBezTo>
                    <a:cubicBezTo>
                      <a:pt x="41121" y="161944"/>
                      <a:pt x="35156" y="161055"/>
                      <a:pt x="29444" y="159406"/>
                    </a:cubicBezTo>
                    <a:cubicBezTo>
                      <a:pt x="23733" y="157756"/>
                      <a:pt x="18784" y="155091"/>
                      <a:pt x="14341" y="151537"/>
                    </a:cubicBezTo>
                    <a:cubicBezTo>
                      <a:pt x="10026" y="147983"/>
                      <a:pt x="6600" y="143414"/>
                      <a:pt x="3935" y="137830"/>
                    </a:cubicBezTo>
                    <a:cubicBezTo>
                      <a:pt x="1396" y="132500"/>
                      <a:pt x="0" y="125773"/>
                      <a:pt x="0" y="118031"/>
                    </a:cubicBezTo>
                    <a:close/>
                    <a:moveTo>
                      <a:pt x="59143" y="141257"/>
                    </a:moveTo>
                    <a:cubicBezTo>
                      <a:pt x="61046" y="141257"/>
                      <a:pt x="63331" y="141003"/>
                      <a:pt x="65996" y="140495"/>
                    </a:cubicBezTo>
                    <a:cubicBezTo>
                      <a:pt x="68661" y="139988"/>
                      <a:pt x="71327" y="139226"/>
                      <a:pt x="74246" y="138338"/>
                    </a:cubicBezTo>
                    <a:cubicBezTo>
                      <a:pt x="77038" y="137449"/>
                      <a:pt x="79830" y="136307"/>
                      <a:pt x="82622" y="134911"/>
                    </a:cubicBezTo>
                    <a:cubicBezTo>
                      <a:pt x="85414" y="133515"/>
                      <a:pt x="87952" y="131992"/>
                      <a:pt x="90237" y="130342"/>
                    </a:cubicBezTo>
                    <a:lnTo>
                      <a:pt x="90237" y="79957"/>
                    </a:lnTo>
                    <a:cubicBezTo>
                      <a:pt x="79322" y="79957"/>
                      <a:pt x="70184" y="80972"/>
                      <a:pt x="62823" y="82876"/>
                    </a:cubicBezTo>
                    <a:cubicBezTo>
                      <a:pt x="55462" y="84779"/>
                      <a:pt x="49624" y="87318"/>
                      <a:pt x="45182" y="90491"/>
                    </a:cubicBezTo>
                    <a:cubicBezTo>
                      <a:pt x="40867" y="93664"/>
                      <a:pt x="37694" y="97217"/>
                      <a:pt x="35917" y="101278"/>
                    </a:cubicBezTo>
                    <a:cubicBezTo>
                      <a:pt x="34140" y="105340"/>
                      <a:pt x="33252" y="109528"/>
                      <a:pt x="33252" y="113843"/>
                    </a:cubicBezTo>
                    <a:cubicBezTo>
                      <a:pt x="33252" y="118920"/>
                      <a:pt x="33887" y="123108"/>
                      <a:pt x="35282" y="126535"/>
                    </a:cubicBezTo>
                    <a:cubicBezTo>
                      <a:pt x="36552" y="129961"/>
                      <a:pt x="38455" y="132880"/>
                      <a:pt x="40740" y="135038"/>
                    </a:cubicBezTo>
                    <a:cubicBezTo>
                      <a:pt x="43024" y="137195"/>
                      <a:pt x="45816" y="138845"/>
                      <a:pt x="48989" y="139734"/>
                    </a:cubicBezTo>
                    <a:cubicBezTo>
                      <a:pt x="52035" y="140876"/>
                      <a:pt x="55462" y="141257"/>
                      <a:pt x="59143" y="141257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32" name="Freeform: Shape 31">
                <a:extLst>
                  <a:ext uri="{FF2B5EF4-FFF2-40B4-BE49-F238E27FC236}">
                    <a16:creationId xmlns:a16="http://schemas.microsoft.com/office/drawing/2014/main" id="{5BC943A7-F2EE-1C9F-FC64-07773C2166F0}"/>
                  </a:ext>
                </a:extLst>
              </p:cNvPr>
              <p:cNvSpPr/>
              <p:nvPr/>
            </p:nvSpPr>
            <p:spPr>
              <a:xfrm>
                <a:off x="3651246" y="1814763"/>
                <a:ext cx="76783" cy="229970"/>
              </a:xfrm>
              <a:custGeom>
                <a:avLst/>
                <a:gdLst>
                  <a:gd name="connsiteX0" fmla="*/ 0 w 76783"/>
                  <a:gd name="connsiteY0" fmla="*/ 229844 h 229970"/>
                  <a:gd name="connsiteX1" fmla="*/ 0 w 76783"/>
                  <a:gd name="connsiteY1" fmla="*/ 214741 h 229970"/>
                  <a:gd name="connsiteX2" fmla="*/ 22591 w 76783"/>
                  <a:gd name="connsiteY2" fmla="*/ 212456 h 229970"/>
                  <a:gd name="connsiteX3" fmla="*/ 22591 w 76783"/>
                  <a:gd name="connsiteY3" fmla="*/ 21576 h 229970"/>
                  <a:gd name="connsiteX4" fmla="*/ 0 w 76783"/>
                  <a:gd name="connsiteY4" fmla="*/ 19164 h 229970"/>
                  <a:gd name="connsiteX5" fmla="*/ 0 w 76783"/>
                  <a:gd name="connsiteY5" fmla="*/ 6219 h 229970"/>
                  <a:gd name="connsiteX6" fmla="*/ 45943 w 76783"/>
                  <a:gd name="connsiteY6" fmla="*/ 0 h 229970"/>
                  <a:gd name="connsiteX7" fmla="*/ 46197 w 76783"/>
                  <a:gd name="connsiteY7" fmla="*/ 0 h 229970"/>
                  <a:gd name="connsiteX8" fmla="*/ 53050 w 76783"/>
                  <a:gd name="connsiteY8" fmla="*/ 4823 h 229970"/>
                  <a:gd name="connsiteX9" fmla="*/ 53050 w 76783"/>
                  <a:gd name="connsiteY9" fmla="*/ 212583 h 229970"/>
                  <a:gd name="connsiteX10" fmla="*/ 76784 w 76783"/>
                  <a:gd name="connsiteY10" fmla="*/ 214868 h 229970"/>
                  <a:gd name="connsiteX11" fmla="*/ 76784 w 76783"/>
                  <a:gd name="connsiteY11" fmla="*/ 229970 h 229970"/>
                  <a:gd name="connsiteX12" fmla="*/ 0 w 76783"/>
                  <a:gd name="connsiteY12" fmla="*/ 229970 h 2299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6783" h="229970">
                    <a:moveTo>
                      <a:pt x="0" y="229844"/>
                    </a:moveTo>
                    <a:lnTo>
                      <a:pt x="0" y="214741"/>
                    </a:lnTo>
                    <a:lnTo>
                      <a:pt x="22591" y="212456"/>
                    </a:lnTo>
                    <a:lnTo>
                      <a:pt x="22591" y="21576"/>
                    </a:lnTo>
                    <a:lnTo>
                      <a:pt x="0" y="19164"/>
                    </a:lnTo>
                    <a:lnTo>
                      <a:pt x="0" y="6219"/>
                    </a:lnTo>
                    <a:lnTo>
                      <a:pt x="45943" y="0"/>
                    </a:lnTo>
                    <a:lnTo>
                      <a:pt x="46197" y="0"/>
                    </a:lnTo>
                    <a:lnTo>
                      <a:pt x="53050" y="4823"/>
                    </a:lnTo>
                    <a:lnTo>
                      <a:pt x="53050" y="212583"/>
                    </a:lnTo>
                    <a:lnTo>
                      <a:pt x="76784" y="214868"/>
                    </a:lnTo>
                    <a:lnTo>
                      <a:pt x="76784" y="229970"/>
                    </a:lnTo>
                    <a:lnTo>
                      <a:pt x="0" y="229970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33" name="Freeform: Shape 32">
                <a:extLst>
                  <a:ext uri="{FF2B5EF4-FFF2-40B4-BE49-F238E27FC236}">
                    <a16:creationId xmlns:a16="http://schemas.microsoft.com/office/drawing/2014/main" id="{EB4D1486-990F-693B-A8BB-EEF53C6516DD}"/>
                  </a:ext>
                </a:extLst>
              </p:cNvPr>
              <p:cNvSpPr/>
              <p:nvPr/>
            </p:nvSpPr>
            <p:spPr>
              <a:xfrm>
                <a:off x="3837812" y="1814509"/>
                <a:ext cx="152171" cy="233143"/>
              </a:xfrm>
              <a:custGeom>
                <a:avLst/>
                <a:gdLst>
                  <a:gd name="connsiteX0" fmla="*/ 61173 w 152171"/>
                  <a:gd name="connsiteY0" fmla="*/ 233143 h 233143"/>
                  <a:gd name="connsiteX1" fmla="*/ 37948 w 152171"/>
                  <a:gd name="connsiteY1" fmla="*/ 228448 h 233143"/>
                  <a:gd name="connsiteX2" fmla="*/ 18403 w 152171"/>
                  <a:gd name="connsiteY2" fmla="*/ 214106 h 233143"/>
                  <a:gd name="connsiteX3" fmla="*/ 4950 w 152171"/>
                  <a:gd name="connsiteY3" fmla="*/ 189992 h 233143"/>
                  <a:gd name="connsiteX4" fmla="*/ 0 w 152171"/>
                  <a:gd name="connsiteY4" fmla="*/ 155725 h 233143"/>
                  <a:gd name="connsiteX5" fmla="*/ 5584 w 152171"/>
                  <a:gd name="connsiteY5" fmla="*/ 121966 h 233143"/>
                  <a:gd name="connsiteX6" fmla="*/ 21576 w 152171"/>
                  <a:gd name="connsiteY6" fmla="*/ 94679 h 233143"/>
                  <a:gd name="connsiteX7" fmla="*/ 46832 w 152171"/>
                  <a:gd name="connsiteY7" fmla="*/ 76530 h 233143"/>
                  <a:gd name="connsiteX8" fmla="*/ 80337 w 152171"/>
                  <a:gd name="connsiteY8" fmla="*/ 69930 h 233143"/>
                  <a:gd name="connsiteX9" fmla="*/ 93283 w 152171"/>
                  <a:gd name="connsiteY9" fmla="*/ 70565 h 233143"/>
                  <a:gd name="connsiteX10" fmla="*/ 105340 w 152171"/>
                  <a:gd name="connsiteY10" fmla="*/ 72342 h 233143"/>
                  <a:gd name="connsiteX11" fmla="*/ 105340 w 152171"/>
                  <a:gd name="connsiteY11" fmla="*/ 21322 h 233143"/>
                  <a:gd name="connsiteX12" fmla="*/ 78434 w 152171"/>
                  <a:gd name="connsiteY12" fmla="*/ 18784 h 233143"/>
                  <a:gd name="connsiteX13" fmla="*/ 78434 w 152171"/>
                  <a:gd name="connsiteY13" fmla="*/ 5838 h 233143"/>
                  <a:gd name="connsiteX14" fmla="*/ 128438 w 152171"/>
                  <a:gd name="connsiteY14" fmla="*/ 0 h 233143"/>
                  <a:gd name="connsiteX15" fmla="*/ 129073 w 152171"/>
                  <a:gd name="connsiteY15" fmla="*/ 0 h 233143"/>
                  <a:gd name="connsiteX16" fmla="*/ 135926 w 152171"/>
                  <a:gd name="connsiteY16" fmla="*/ 4823 h 233143"/>
                  <a:gd name="connsiteX17" fmla="*/ 135926 w 152171"/>
                  <a:gd name="connsiteY17" fmla="*/ 213472 h 233143"/>
                  <a:gd name="connsiteX18" fmla="*/ 152171 w 152171"/>
                  <a:gd name="connsiteY18" fmla="*/ 213472 h 233143"/>
                  <a:gd name="connsiteX19" fmla="*/ 152171 w 152171"/>
                  <a:gd name="connsiteY19" fmla="*/ 227940 h 233143"/>
                  <a:gd name="connsiteX20" fmla="*/ 138718 w 152171"/>
                  <a:gd name="connsiteY20" fmla="*/ 231240 h 233143"/>
                  <a:gd name="connsiteX21" fmla="*/ 122346 w 152171"/>
                  <a:gd name="connsiteY21" fmla="*/ 233016 h 233143"/>
                  <a:gd name="connsiteX22" fmla="*/ 115874 w 152171"/>
                  <a:gd name="connsiteY22" fmla="*/ 232509 h 233143"/>
                  <a:gd name="connsiteX23" fmla="*/ 111178 w 152171"/>
                  <a:gd name="connsiteY23" fmla="*/ 230478 h 233143"/>
                  <a:gd name="connsiteX24" fmla="*/ 108259 w 152171"/>
                  <a:gd name="connsiteY24" fmla="*/ 226036 h 233143"/>
                  <a:gd name="connsiteX25" fmla="*/ 107370 w 152171"/>
                  <a:gd name="connsiteY25" fmla="*/ 218548 h 233143"/>
                  <a:gd name="connsiteX26" fmla="*/ 107370 w 152171"/>
                  <a:gd name="connsiteY26" fmla="*/ 212583 h 233143"/>
                  <a:gd name="connsiteX27" fmla="*/ 99121 w 152171"/>
                  <a:gd name="connsiteY27" fmla="*/ 219944 h 233143"/>
                  <a:gd name="connsiteX28" fmla="*/ 88714 w 152171"/>
                  <a:gd name="connsiteY28" fmla="*/ 226544 h 233143"/>
                  <a:gd name="connsiteX29" fmla="*/ 76149 w 152171"/>
                  <a:gd name="connsiteY29" fmla="*/ 231240 h 233143"/>
                  <a:gd name="connsiteX30" fmla="*/ 61173 w 152171"/>
                  <a:gd name="connsiteY30" fmla="*/ 233143 h 233143"/>
                  <a:gd name="connsiteX31" fmla="*/ 73992 w 152171"/>
                  <a:gd name="connsiteY31" fmla="*/ 212202 h 233143"/>
                  <a:gd name="connsiteX32" fmla="*/ 84272 w 152171"/>
                  <a:gd name="connsiteY32" fmla="*/ 210806 h 233143"/>
                  <a:gd name="connsiteX33" fmla="*/ 93029 w 152171"/>
                  <a:gd name="connsiteY33" fmla="*/ 207380 h 233143"/>
                  <a:gd name="connsiteX34" fmla="*/ 100136 w 152171"/>
                  <a:gd name="connsiteY34" fmla="*/ 202811 h 233143"/>
                  <a:gd name="connsiteX35" fmla="*/ 105340 w 152171"/>
                  <a:gd name="connsiteY35" fmla="*/ 198115 h 233143"/>
                  <a:gd name="connsiteX36" fmla="*/ 105340 w 152171"/>
                  <a:gd name="connsiteY36" fmla="*/ 94552 h 233143"/>
                  <a:gd name="connsiteX37" fmla="*/ 101913 w 152171"/>
                  <a:gd name="connsiteY37" fmla="*/ 91379 h 233143"/>
                  <a:gd name="connsiteX38" fmla="*/ 95821 w 152171"/>
                  <a:gd name="connsiteY38" fmla="*/ 88587 h 233143"/>
                  <a:gd name="connsiteX39" fmla="*/ 87825 w 152171"/>
                  <a:gd name="connsiteY39" fmla="*/ 86683 h 233143"/>
                  <a:gd name="connsiteX40" fmla="*/ 78561 w 152171"/>
                  <a:gd name="connsiteY40" fmla="*/ 86049 h 233143"/>
                  <a:gd name="connsiteX41" fmla="*/ 61300 w 152171"/>
                  <a:gd name="connsiteY41" fmla="*/ 89475 h 233143"/>
                  <a:gd name="connsiteX42" fmla="*/ 47086 w 152171"/>
                  <a:gd name="connsiteY42" fmla="*/ 100644 h 233143"/>
                  <a:gd name="connsiteX43" fmla="*/ 37313 w 152171"/>
                  <a:gd name="connsiteY43" fmla="*/ 120823 h 233143"/>
                  <a:gd name="connsiteX44" fmla="*/ 33379 w 152171"/>
                  <a:gd name="connsiteY44" fmla="*/ 151029 h 233143"/>
                  <a:gd name="connsiteX45" fmla="*/ 36171 w 152171"/>
                  <a:gd name="connsiteY45" fmla="*/ 178570 h 233143"/>
                  <a:gd name="connsiteX46" fmla="*/ 44801 w 152171"/>
                  <a:gd name="connsiteY46" fmla="*/ 197607 h 233143"/>
                  <a:gd name="connsiteX47" fmla="*/ 57873 w 152171"/>
                  <a:gd name="connsiteY47" fmla="*/ 208649 h 233143"/>
                  <a:gd name="connsiteX48" fmla="*/ 73992 w 152171"/>
                  <a:gd name="connsiteY48" fmla="*/ 212202 h 2331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</a:cxnLst>
                <a:rect l="l" t="t" r="r" b="b"/>
                <a:pathLst>
                  <a:path w="152171" h="233143">
                    <a:moveTo>
                      <a:pt x="61173" y="233143"/>
                    </a:moveTo>
                    <a:cubicBezTo>
                      <a:pt x="53051" y="233143"/>
                      <a:pt x="45309" y="231620"/>
                      <a:pt x="37948" y="228448"/>
                    </a:cubicBezTo>
                    <a:cubicBezTo>
                      <a:pt x="30587" y="225275"/>
                      <a:pt x="24114" y="220579"/>
                      <a:pt x="18403" y="214106"/>
                    </a:cubicBezTo>
                    <a:cubicBezTo>
                      <a:pt x="12819" y="207760"/>
                      <a:pt x="8376" y="199638"/>
                      <a:pt x="4950" y="189992"/>
                    </a:cubicBezTo>
                    <a:cubicBezTo>
                      <a:pt x="1650" y="180347"/>
                      <a:pt x="0" y="168924"/>
                      <a:pt x="0" y="155725"/>
                    </a:cubicBezTo>
                    <a:cubicBezTo>
                      <a:pt x="0" y="143668"/>
                      <a:pt x="1904" y="132500"/>
                      <a:pt x="5584" y="121966"/>
                    </a:cubicBezTo>
                    <a:cubicBezTo>
                      <a:pt x="9265" y="111559"/>
                      <a:pt x="14595" y="102421"/>
                      <a:pt x="21576" y="94679"/>
                    </a:cubicBezTo>
                    <a:cubicBezTo>
                      <a:pt x="28556" y="86937"/>
                      <a:pt x="36932" y="80972"/>
                      <a:pt x="46832" y="76530"/>
                    </a:cubicBezTo>
                    <a:cubicBezTo>
                      <a:pt x="56731" y="72215"/>
                      <a:pt x="67900" y="69930"/>
                      <a:pt x="80337" y="69930"/>
                    </a:cubicBezTo>
                    <a:cubicBezTo>
                      <a:pt x="84779" y="69930"/>
                      <a:pt x="88968" y="70184"/>
                      <a:pt x="93283" y="70565"/>
                    </a:cubicBezTo>
                    <a:cubicBezTo>
                      <a:pt x="97471" y="71073"/>
                      <a:pt x="101532" y="71580"/>
                      <a:pt x="105340" y="72342"/>
                    </a:cubicBezTo>
                    <a:lnTo>
                      <a:pt x="105340" y="21322"/>
                    </a:lnTo>
                    <a:lnTo>
                      <a:pt x="78434" y="18784"/>
                    </a:lnTo>
                    <a:lnTo>
                      <a:pt x="78434" y="5838"/>
                    </a:lnTo>
                    <a:lnTo>
                      <a:pt x="128438" y="0"/>
                    </a:lnTo>
                    <a:lnTo>
                      <a:pt x="129073" y="0"/>
                    </a:lnTo>
                    <a:lnTo>
                      <a:pt x="135926" y="4823"/>
                    </a:lnTo>
                    <a:lnTo>
                      <a:pt x="135926" y="213472"/>
                    </a:lnTo>
                    <a:lnTo>
                      <a:pt x="152171" y="213472"/>
                    </a:lnTo>
                    <a:lnTo>
                      <a:pt x="152171" y="227940"/>
                    </a:lnTo>
                    <a:cubicBezTo>
                      <a:pt x="148364" y="228955"/>
                      <a:pt x="143922" y="230097"/>
                      <a:pt x="138718" y="231240"/>
                    </a:cubicBezTo>
                    <a:cubicBezTo>
                      <a:pt x="133515" y="232382"/>
                      <a:pt x="128057" y="233016"/>
                      <a:pt x="122346" y="233016"/>
                    </a:cubicBezTo>
                    <a:cubicBezTo>
                      <a:pt x="119808" y="233016"/>
                      <a:pt x="117777" y="232890"/>
                      <a:pt x="115874" y="232509"/>
                    </a:cubicBezTo>
                    <a:cubicBezTo>
                      <a:pt x="114097" y="232128"/>
                      <a:pt x="112447" y="231493"/>
                      <a:pt x="111178" y="230478"/>
                    </a:cubicBezTo>
                    <a:cubicBezTo>
                      <a:pt x="109909" y="229463"/>
                      <a:pt x="108893" y="227940"/>
                      <a:pt x="108259" y="226036"/>
                    </a:cubicBezTo>
                    <a:cubicBezTo>
                      <a:pt x="107624" y="224132"/>
                      <a:pt x="107370" y="221594"/>
                      <a:pt x="107370" y="218548"/>
                    </a:cubicBezTo>
                    <a:lnTo>
                      <a:pt x="107370" y="212583"/>
                    </a:lnTo>
                    <a:cubicBezTo>
                      <a:pt x="104959" y="214995"/>
                      <a:pt x="102294" y="217533"/>
                      <a:pt x="99121" y="219944"/>
                    </a:cubicBezTo>
                    <a:cubicBezTo>
                      <a:pt x="96075" y="222356"/>
                      <a:pt x="92521" y="224640"/>
                      <a:pt x="88714" y="226544"/>
                    </a:cubicBezTo>
                    <a:cubicBezTo>
                      <a:pt x="84906" y="228448"/>
                      <a:pt x="80718" y="229971"/>
                      <a:pt x="76149" y="231240"/>
                    </a:cubicBezTo>
                    <a:cubicBezTo>
                      <a:pt x="71580" y="232636"/>
                      <a:pt x="66631" y="233143"/>
                      <a:pt x="61173" y="233143"/>
                    </a:cubicBezTo>
                    <a:close/>
                    <a:moveTo>
                      <a:pt x="73992" y="212202"/>
                    </a:moveTo>
                    <a:cubicBezTo>
                      <a:pt x="77672" y="212202"/>
                      <a:pt x="81099" y="211695"/>
                      <a:pt x="84272" y="210806"/>
                    </a:cubicBezTo>
                    <a:cubicBezTo>
                      <a:pt x="87445" y="209918"/>
                      <a:pt x="90364" y="208776"/>
                      <a:pt x="93029" y="207380"/>
                    </a:cubicBezTo>
                    <a:cubicBezTo>
                      <a:pt x="95694" y="205984"/>
                      <a:pt x="98105" y="204461"/>
                      <a:pt x="100136" y="202811"/>
                    </a:cubicBezTo>
                    <a:cubicBezTo>
                      <a:pt x="102294" y="201161"/>
                      <a:pt x="103944" y="199638"/>
                      <a:pt x="105340" y="198115"/>
                    </a:cubicBezTo>
                    <a:lnTo>
                      <a:pt x="105340" y="94552"/>
                    </a:lnTo>
                    <a:cubicBezTo>
                      <a:pt x="104705" y="93410"/>
                      <a:pt x="103563" y="92394"/>
                      <a:pt x="101913" y="91379"/>
                    </a:cubicBezTo>
                    <a:cubicBezTo>
                      <a:pt x="100263" y="90364"/>
                      <a:pt x="98105" y="89348"/>
                      <a:pt x="95821" y="88587"/>
                    </a:cubicBezTo>
                    <a:cubicBezTo>
                      <a:pt x="93410" y="87825"/>
                      <a:pt x="90745" y="87191"/>
                      <a:pt x="87825" y="86683"/>
                    </a:cubicBezTo>
                    <a:cubicBezTo>
                      <a:pt x="84906" y="86175"/>
                      <a:pt x="81860" y="86049"/>
                      <a:pt x="78561" y="86049"/>
                    </a:cubicBezTo>
                    <a:cubicBezTo>
                      <a:pt x="72469" y="86049"/>
                      <a:pt x="66631" y="87191"/>
                      <a:pt x="61300" y="89475"/>
                    </a:cubicBezTo>
                    <a:cubicBezTo>
                      <a:pt x="55970" y="91760"/>
                      <a:pt x="51147" y="95567"/>
                      <a:pt x="47086" y="100644"/>
                    </a:cubicBezTo>
                    <a:cubicBezTo>
                      <a:pt x="43024" y="105847"/>
                      <a:pt x="39725" y="112447"/>
                      <a:pt x="37313" y="120823"/>
                    </a:cubicBezTo>
                    <a:cubicBezTo>
                      <a:pt x="34902" y="129073"/>
                      <a:pt x="33633" y="139099"/>
                      <a:pt x="33379" y="151029"/>
                    </a:cubicBezTo>
                    <a:cubicBezTo>
                      <a:pt x="33252" y="161690"/>
                      <a:pt x="34140" y="170828"/>
                      <a:pt x="36171" y="178570"/>
                    </a:cubicBezTo>
                    <a:cubicBezTo>
                      <a:pt x="38202" y="186312"/>
                      <a:pt x="41121" y="192657"/>
                      <a:pt x="44801" y="197607"/>
                    </a:cubicBezTo>
                    <a:cubicBezTo>
                      <a:pt x="48482" y="202684"/>
                      <a:pt x="52924" y="206364"/>
                      <a:pt x="57873" y="208649"/>
                    </a:cubicBezTo>
                    <a:cubicBezTo>
                      <a:pt x="62823" y="211060"/>
                      <a:pt x="68280" y="212202"/>
                      <a:pt x="73992" y="21220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34" name="Freeform: Shape 33">
                <a:extLst>
                  <a:ext uri="{FF2B5EF4-FFF2-40B4-BE49-F238E27FC236}">
                    <a16:creationId xmlns:a16="http://schemas.microsoft.com/office/drawing/2014/main" id="{8D4C8A50-9BC3-D034-B32A-010E4AA5E19E}"/>
                  </a:ext>
                </a:extLst>
              </p:cNvPr>
              <p:cNvSpPr/>
              <p:nvPr/>
            </p:nvSpPr>
            <p:spPr>
              <a:xfrm>
                <a:off x="4011686" y="1884821"/>
                <a:ext cx="128871" cy="162832"/>
              </a:xfrm>
              <a:custGeom>
                <a:avLst/>
                <a:gdLst>
                  <a:gd name="connsiteX0" fmla="*/ 69803 w 128871"/>
                  <a:gd name="connsiteY0" fmla="*/ 162832 h 162832"/>
                  <a:gd name="connsiteX1" fmla="*/ 39344 w 128871"/>
                  <a:gd name="connsiteY1" fmla="*/ 156867 h 162832"/>
                  <a:gd name="connsiteX2" fmla="*/ 17514 w 128871"/>
                  <a:gd name="connsiteY2" fmla="*/ 139988 h 162832"/>
                  <a:gd name="connsiteX3" fmla="*/ 4315 w 128871"/>
                  <a:gd name="connsiteY3" fmla="*/ 114224 h 162832"/>
                  <a:gd name="connsiteX4" fmla="*/ 0 w 128871"/>
                  <a:gd name="connsiteY4" fmla="*/ 81353 h 162832"/>
                  <a:gd name="connsiteX5" fmla="*/ 5457 w 128871"/>
                  <a:gd name="connsiteY5" fmla="*/ 48228 h 162832"/>
                  <a:gd name="connsiteX6" fmla="*/ 20687 w 128871"/>
                  <a:gd name="connsiteY6" fmla="*/ 22464 h 162832"/>
                  <a:gd name="connsiteX7" fmla="*/ 43913 w 128871"/>
                  <a:gd name="connsiteY7" fmla="*/ 5838 h 162832"/>
                  <a:gd name="connsiteX8" fmla="*/ 73230 w 128871"/>
                  <a:gd name="connsiteY8" fmla="*/ 0 h 162832"/>
                  <a:gd name="connsiteX9" fmla="*/ 113335 w 128871"/>
                  <a:gd name="connsiteY9" fmla="*/ 14088 h 162832"/>
                  <a:gd name="connsiteX10" fmla="*/ 128819 w 128871"/>
                  <a:gd name="connsiteY10" fmla="*/ 55589 h 162832"/>
                  <a:gd name="connsiteX11" fmla="*/ 128692 w 128871"/>
                  <a:gd name="connsiteY11" fmla="*/ 71073 h 162832"/>
                  <a:gd name="connsiteX12" fmla="*/ 127296 w 128871"/>
                  <a:gd name="connsiteY12" fmla="*/ 82749 h 162832"/>
                  <a:gd name="connsiteX13" fmla="*/ 32617 w 128871"/>
                  <a:gd name="connsiteY13" fmla="*/ 82749 h 162832"/>
                  <a:gd name="connsiteX14" fmla="*/ 32617 w 128871"/>
                  <a:gd name="connsiteY14" fmla="*/ 83510 h 162832"/>
                  <a:gd name="connsiteX15" fmla="*/ 37186 w 128871"/>
                  <a:gd name="connsiteY15" fmla="*/ 110162 h 162832"/>
                  <a:gd name="connsiteX16" fmla="*/ 47466 w 128871"/>
                  <a:gd name="connsiteY16" fmla="*/ 128311 h 162832"/>
                  <a:gd name="connsiteX17" fmla="*/ 62062 w 128871"/>
                  <a:gd name="connsiteY17" fmla="*/ 138591 h 162832"/>
                  <a:gd name="connsiteX18" fmla="*/ 79195 w 128871"/>
                  <a:gd name="connsiteY18" fmla="*/ 141764 h 162832"/>
                  <a:gd name="connsiteX19" fmla="*/ 91125 w 128871"/>
                  <a:gd name="connsiteY19" fmla="*/ 140622 h 162832"/>
                  <a:gd name="connsiteX20" fmla="*/ 102675 w 128871"/>
                  <a:gd name="connsiteY20" fmla="*/ 137703 h 162832"/>
                  <a:gd name="connsiteX21" fmla="*/ 112828 w 128871"/>
                  <a:gd name="connsiteY21" fmla="*/ 133642 h 162832"/>
                  <a:gd name="connsiteX22" fmla="*/ 120443 w 128871"/>
                  <a:gd name="connsiteY22" fmla="*/ 128946 h 162832"/>
                  <a:gd name="connsiteX23" fmla="*/ 126154 w 128871"/>
                  <a:gd name="connsiteY23" fmla="*/ 142399 h 162832"/>
                  <a:gd name="connsiteX24" fmla="*/ 116128 w 128871"/>
                  <a:gd name="connsiteY24" fmla="*/ 150014 h 162832"/>
                  <a:gd name="connsiteX25" fmla="*/ 102548 w 128871"/>
                  <a:gd name="connsiteY25" fmla="*/ 156487 h 162832"/>
                  <a:gd name="connsiteX26" fmla="*/ 86683 w 128871"/>
                  <a:gd name="connsiteY26" fmla="*/ 161056 h 162832"/>
                  <a:gd name="connsiteX27" fmla="*/ 69803 w 128871"/>
                  <a:gd name="connsiteY27" fmla="*/ 162832 h 162832"/>
                  <a:gd name="connsiteX28" fmla="*/ 66377 w 128871"/>
                  <a:gd name="connsiteY28" fmla="*/ 16372 h 162832"/>
                  <a:gd name="connsiteX29" fmla="*/ 53685 w 128871"/>
                  <a:gd name="connsiteY29" fmla="*/ 18783 h 162832"/>
                  <a:gd name="connsiteX30" fmla="*/ 43405 w 128871"/>
                  <a:gd name="connsiteY30" fmla="*/ 26906 h 162832"/>
                  <a:gd name="connsiteX31" fmla="*/ 36171 w 128871"/>
                  <a:gd name="connsiteY31" fmla="*/ 42263 h 162832"/>
                  <a:gd name="connsiteX32" fmla="*/ 32617 w 128871"/>
                  <a:gd name="connsiteY32" fmla="*/ 66377 h 162832"/>
                  <a:gd name="connsiteX33" fmla="*/ 96075 w 128871"/>
                  <a:gd name="connsiteY33" fmla="*/ 66377 h 162832"/>
                  <a:gd name="connsiteX34" fmla="*/ 96456 w 128871"/>
                  <a:gd name="connsiteY34" fmla="*/ 60665 h 162832"/>
                  <a:gd name="connsiteX35" fmla="*/ 96456 w 128871"/>
                  <a:gd name="connsiteY35" fmla="*/ 55081 h 162832"/>
                  <a:gd name="connsiteX36" fmla="*/ 94806 w 128871"/>
                  <a:gd name="connsiteY36" fmla="*/ 40486 h 162832"/>
                  <a:gd name="connsiteX37" fmla="*/ 89602 w 128871"/>
                  <a:gd name="connsiteY37" fmla="*/ 28175 h 162832"/>
                  <a:gd name="connsiteX38" fmla="*/ 80337 w 128871"/>
                  <a:gd name="connsiteY38" fmla="*/ 19672 h 162832"/>
                  <a:gd name="connsiteX39" fmla="*/ 66377 w 128871"/>
                  <a:gd name="connsiteY39" fmla="*/ 16372 h 1628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128871" h="162832">
                    <a:moveTo>
                      <a:pt x="69803" y="162832"/>
                    </a:moveTo>
                    <a:cubicBezTo>
                      <a:pt x="58254" y="162832"/>
                      <a:pt x="48101" y="160802"/>
                      <a:pt x="39344" y="156867"/>
                    </a:cubicBezTo>
                    <a:cubicBezTo>
                      <a:pt x="30587" y="152806"/>
                      <a:pt x="23353" y="147222"/>
                      <a:pt x="17514" y="139988"/>
                    </a:cubicBezTo>
                    <a:cubicBezTo>
                      <a:pt x="11676" y="132753"/>
                      <a:pt x="7234" y="124123"/>
                      <a:pt x="4315" y="114224"/>
                    </a:cubicBezTo>
                    <a:cubicBezTo>
                      <a:pt x="1396" y="104197"/>
                      <a:pt x="0" y="93283"/>
                      <a:pt x="0" y="81353"/>
                    </a:cubicBezTo>
                    <a:cubicBezTo>
                      <a:pt x="0" y="69169"/>
                      <a:pt x="1777" y="58127"/>
                      <a:pt x="5457" y="48228"/>
                    </a:cubicBezTo>
                    <a:cubicBezTo>
                      <a:pt x="9138" y="38202"/>
                      <a:pt x="14215" y="29698"/>
                      <a:pt x="20687" y="22464"/>
                    </a:cubicBezTo>
                    <a:cubicBezTo>
                      <a:pt x="27160" y="15357"/>
                      <a:pt x="34902" y="9772"/>
                      <a:pt x="43913" y="5838"/>
                    </a:cubicBezTo>
                    <a:cubicBezTo>
                      <a:pt x="52924" y="1904"/>
                      <a:pt x="62569" y="0"/>
                      <a:pt x="73230" y="0"/>
                    </a:cubicBezTo>
                    <a:cubicBezTo>
                      <a:pt x="90491" y="0"/>
                      <a:pt x="103817" y="4696"/>
                      <a:pt x="113335" y="14088"/>
                    </a:cubicBezTo>
                    <a:cubicBezTo>
                      <a:pt x="122854" y="23479"/>
                      <a:pt x="127931" y="37313"/>
                      <a:pt x="128819" y="55589"/>
                    </a:cubicBezTo>
                    <a:cubicBezTo>
                      <a:pt x="128946" y="61554"/>
                      <a:pt x="128819" y="66757"/>
                      <a:pt x="128692" y="71073"/>
                    </a:cubicBezTo>
                    <a:cubicBezTo>
                      <a:pt x="128565" y="75515"/>
                      <a:pt x="128058" y="79449"/>
                      <a:pt x="127296" y="82749"/>
                    </a:cubicBezTo>
                    <a:lnTo>
                      <a:pt x="32617" y="82749"/>
                    </a:lnTo>
                    <a:lnTo>
                      <a:pt x="32617" y="83510"/>
                    </a:lnTo>
                    <a:cubicBezTo>
                      <a:pt x="32998" y="93917"/>
                      <a:pt x="34521" y="102801"/>
                      <a:pt x="37186" y="110162"/>
                    </a:cubicBezTo>
                    <a:cubicBezTo>
                      <a:pt x="39851" y="117524"/>
                      <a:pt x="43278" y="123615"/>
                      <a:pt x="47466" y="128311"/>
                    </a:cubicBezTo>
                    <a:cubicBezTo>
                      <a:pt x="51655" y="133007"/>
                      <a:pt x="56604" y="136434"/>
                      <a:pt x="62062" y="138591"/>
                    </a:cubicBezTo>
                    <a:cubicBezTo>
                      <a:pt x="67519" y="140749"/>
                      <a:pt x="73230" y="141764"/>
                      <a:pt x="79195" y="141764"/>
                    </a:cubicBezTo>
                    <a:cubicBezTo>
                      <a:pt x="83130" y="141764"/>
                      <a:pt x="87064" y="141384"/>
                      <a:pt x="91125" y="140622"/>
                    </a:cubicBezTo>
                    <a:cubicBezTo>
                      <a:pt x="95186" y="139861"/>
                      <a:pt x="98994" y="138972"/>
                      <a:pt x="102675" y="137703"/>
                    </a:cubicBezTo>
                    <a:cubicBezTo>
                      <a:pt x="106355" y="136561"/>
                      <a:pt x="109782" y="135165"/>
                      <a:pt x="112828" y="133642"/>
                    </a:cubicBezTo>
                    <a:cubicBezTo>
                      <a:pt x="115874" y="132119"/>
                      <a:pt x="118412" y="130596"/>
                      <a:pt x="120443" y="128946"/>
                    </a:cubicBezTo>
                    <a:lnTo>
                      <a:pt x="126154" y="142399"/>
                    </a:lnTo>
                    <a:cubicBezTo>
                      <a:pt x="123489" y="145064"/>
                      <a:pt x="120189" y="147602"/>
                      <a:pt x="116128" y="150014"/>
                    </a:cubicBezTo>
                    <a:cubicBezTo>
                      <a:pt x="112066" y="152425"/>
                      <a:pt x="107497" y="154710"/>
                      <a:pt x="102548" y="156487"/>
                    </a:cubicBezTo>
                    <a:cubicBezTo>
                      <a:pt x="97598" y="158390"/>
                      <a:pt x="92267" y="159913"/>
                      <a:pt x="86683" y="161056"/>
                    </a:cubicBezTo>
                    <a:cubicBezTo>
                      <a:pt x="80972" y="162325"/>
                      <a:pt x="75388" y="162832"/>
                      <a:pt x="69803" y="162832"/>
                    </a:cubicBezTo>
                    <a:close/>
                    <a:moveTo>
                      <a:pt x="66377" y="16372"/>
                    </a:moveTo>
                    <a:cubicBezTo>
                      <a:pt x="61808" y="16372"/>
                      <a:pt x="57620" y="17134"/>
                      <a:pt x="53685" y="18783"/>
                    </a:cubicBezTo>
                    <a:cubicBezTo>
                      <a:pt x="49751" y="20433"/>
                      <a:pt x="46324" y="23099"/>
                      <a:pt x="43405" y="26906"/>
                    </a:cubicBezTo>
                    <a:cubicBezTo>
                      <a:pt x="40486" y="30714"/>
                      <a:pt x="37948" y="35790"/>
                      <a:pt x="36171" y="42263"/>
                    </a:cubicBezTo>
                    <a:cubicBezTo>
                      <a:pt x="34267" y="48609"/>
                      <a:pt x="33125" y="56731"/>
                      <a:pt x="32617" y="66377"/>
                    </a:cubicBezTo>
                    <a:lnTo>
                      <a:pt x="96075" y="66377"/>
                    </a:lnTo>
                    <a:cubicBezTo>
                      <a:pt x="96202" y="64600"/>
                      <a:pt x="96329" y="62696"/>
                      <a:pt x="96456" y="60665"/>
                    </a:cubicBezTo>
                    <a:cubicBezTo>
                      <a:pt x="96456" y="58635"/>
                      <a:pt x="96456" y="56731"/>
                      <a:pt x="96456" y="55081"/>
                    </a:cubicBezTo>
                    <a:cubicBezTo>
                      <a:pt x="96456" y="50005"/>
                      <a:pt x="95948" y="45055"/>
                      <a:pt x="94806" y="40486"/>
                    </a:cubicBezTo>
                    <a:cubicBezTo>
                      <a:pt x="93664" y="35790"/>
                      <a:pt x="92014" y="31729"/>
                      <a:pt x="89602" y="28175"/>
                    </a:cubicBezTo>
                    <a:cubicBezTo>
                      <a:pt x="87191" y="24622"/>
                      <a:pt x="84145" y="21829"/>
                      <a:pt x="80337" y="19672"/>
                    </a:cubicBezTo>
                    <a:cubicBezTo>
                      <a:pt x="76657" y="17387"/>
                      <a:pt x="71961" y="16372"/>
                      <a:pt x="66377" y="1637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35" name="Freeform: Shape 34">
                <a:extLst>
                  <a:ext uri="{FF2B5EF4-FFF2-40B4-BE49-F238E27FC236}">
                    <a16:creationId xmlns:a16="http://schemas.microsoft.com/office/drawing/2014/main" id="{141C314E-CCB7-C5D1-7C72-C425D2BEEF59}"/>
                  </a:ext>
                </a:extLst>
              </p:cNvPr>
              <p:cNvSpPr/>
              <p:nvPr/>
            </p:nvSpPr>
            <p:spPr>
              <a:xfrm>
                <a:off x="2557491" y="2150835"/>
                <a:ext cx="137703" cy="213979"/>
              </a:xfrm>
              <a:custGeom>
                <a:avLst/>
                <a:gdLst>
                  <a:gd name="connsiteX0" fmla="*/ 63585 w 137703"/>
                  <a:gd name="connsiteY0" fmla="*/ 213979 h 213979"/>
                  <a:gd name="connsiteX1" fmla="*/ 41247 w 137703"/>
                  <a:gd name="connsiteY1" fmla="*/ 212075 h 213979"/>
                  <a:gd name="connsiteX2" fmla="*/ 22972 w 137703"/>
                  <a:gd name="connsiteY2" fmla="*/ 207887 h 213979"/>
                  <a:gd name="connsiteX3" fmla="*/ 9138 w 137703"/>
                  <a:gd name="connsiteY3" fmla="*/ 203445 h 213979"/>
                  <a:gd name="connsiteX4" fmla="*/ 0 w 137703"/>
                  <a:gd name="connsiteY4" fmla="*/ 201161 h 213979"/>
                  <a:gd name="connsiteX5" fmla="*/ 2284 w 137703"/>
                  <a:gd name="connsiteY5" fmla="*/ 150648 h 213979"/>
                  <a:gd name="connsiteX6" fmla="*/ 21195 w 137703"/>
                  <a:gd name="connsiteY6" fmla="*/ 150648 h 213979"/>
                  <a:gd name="connsiteX7" fmla="*/ 26906 w 137703"/>
                  <a:gd name="connsiteY7" fmla="*/ 184535 h 213979"/>
                  <a:gd name="connsiteX8" fmla="*/ 32998 w 137703"/>
                  <a:gd name="connsiteY8" fmla="*/ 189485 h 213979"/>
                  <a:gd name="connsiteX9" fmla="*/ 41755 w 137703"/>
                  <a:gd name="connsiteY9" fmla="*/ 193546 h 213979"/>
                  <a:gd name="connsiteX10" fmla="*/ 52416 w 137703"/>
                  <a:gd name="connsiteY10" fmla="*/ 196211 h 213979"/>
                  <a:gd name="connsiteX11" fmla="*/ 64346 w 137703"/>
                  <a:gd name="connsiteY11" fmla="*/ 197226 h 213979"/>
                  <a:gd name="connsiteX12" fmla="*/ 94806 w 137703"/>
                  <a:gd name="connsiteY12" fmla="*/ 188088 h 213979"/>
                  <a:gd name="connsiteX13" fmla="*/ 104578 w 137703"/>
                  <a:gd name="connsiteY13" fmla="*/ 163086 h 213979"/>
                  <a:gd name="connsiteX14" fmla="*/ 101405 w 137703"/>
                  <a:gd name="connsiteY14" fmla="*/ 148491 h 213979"/>
                  <a:gd name="connsiteX15" fmla="*/ 92141 w 137703"/>
                  <a:gd name="connsiteY15" fmla="*/ 136942 h 213979"/>
                  <a:gd name="connsiteX16" fmla="*/ 77418 w 137703"/>
                  <a:gd name="connsiteY16" fmla="*/ 127169 h 213979"/>
                  <a:gd name="connsiteX17" fmla="*/ 58127 w 137703"/>
                  <a:gd name="connsiteY17" fmla="*/ 117651 h 213979"/>
                  <a:gd name="connsiteX18" fmla="*/ 39978 w 137703"/>
                  <a:gd name="connsiteY18" fmla="*/ 108513 h 213979"/>
                  <a:gd name="connsiteX19" fmla="*/ 22083 w 137703"/>
                  <a:gd name="connsiteY19" fmla="*/ 95440 h 213979"/>
                  <a:gd name="connsiteX20" fmla="*/ 8376 w 137703"/>
                  <a:gd name="connsiteY20" fmla="*/ 77418 h 213979"/>
                  <a:gd name="connsiteX21" fmla="*/ 2919 w 137703"/>
                  <a:gd name="connsiteY21" fmla="*/ 53431 h 213979"/>
                  <a:gd name="connsiteX22" fmla="*/ 7742 w 137703"/>
                  <a:gd name="connsiteY22" fmla="*/ 31856 h 213979"/>
                  <a:gd name="connsiteX23" fmla="*/ 21449 w 137703"/>
                  <a:gd name="connsiteY23" fmla="*/ 14976 h 213979"/>
                  <a:gd name="connsiteX24" fmla="*/ 42644 w 137703"/>
                  <a:gd name="connsiteY24" fmla="*/ 3934 h 213979"/>
                  <a:gd name="connsiteX25" fmla="*/ 70184 w 137703"/>
                  <a:gd name="connsiteY25" fmla="*/ 0 h 213979"/>
                  <a:gd name="connsiteX26" fmla="*/ 88079 w 137703"/>
                  <a:gd name="connsiteY26" fmla="*/ 1396 h 213979"/>
                  <a:gd name="connsiteX27" fmla="*/ 103563 w 137703"/>
                  <a:gd name="connsiteY27" fmla="*/ 4442 h 213979"/>
                  <a:gd name="connsiteX28" fmla="*/ 116001 w 137703"/>
                  <a:gd name="connsiteY28" fmla="*/ 7869 h 213979"/>
                  <a:gd name="connsiteX29" fmla="*/ 124504 w 137703"/>
                  <a:gd name="connsiteY29" fmla="*/ 10153 h 213979"/>
                  <a:gd name="connsiteX30" fmla="*/ 122727 w 137703"/>
                  <a:gd name="connsiteY30" fmla="*/ 56604 h 213979"/>
                  <a:gd name="connsiteX31" fmla="*/ 104578 w 137703"/>
                  <a:gd name="connsiteY31" fmla="*/ 56604 h 213979"/>
                  <a:gd name="connsiteX32" fmla="*/ 97852 w 137703"/>
                  <a:gd name="connsiteY32" fmla="*/ 24495 h 213979"/>
                  <a:gd name="connsiteX33" fmla="*/ 93790 w 137703"/>
                  <a:gd name="connsiteY33" fmla="*/ 21703 h 213979"/>
                  <a:gd name="connsiteX34" fmla="*/ 87191 w 137703"/>
                  <a:gd name="connsiteY34" fmla="*/ 19164 h 213979"/>
                  <a:gd name="connsiteX35" fmla="*/ 78814 w 137703"/>
                  <a:gd name="connsiteY35" fmla="*/ 17260 h 213979"/>
                  <a:gd name="connsiteX36" fmla="*/ 69296 w 137703"/>
                  <a:gd name="connsiteY36" fmla="*/ 16499 h 213979"/>
                  <a:gd name="connsiteX37" fmla="*/ 41882 w 137703"/>
                  <a:gd name="connsiteY37" fmla="*/ 23733 h 213979"/>
                  <a:gd name="connsiteX38" fmla="*/ 33252 w 137703"/>
                  <a:gd name="connsiteY38" fmla="*/ 45816 h 213979"/>
                  <a:gd name="connsiteX39" fmla="*/ 36298 w 137703"/>
                  <a:gd name="connsiteY39" fmla="*/ 59650 h 213979"/>
                  <a:gd name="connsiteX40" fmla="*/ 45309 w 137703"/>
                  <a:gd name="connsiteY40" fmla="*/ 70565 h 213979"/>
                  <a:gd name="connsiteX41" fmla="*/ 59904 w 137703"/>
                  <a:gd name="connsiteY41" fmla="*/ 80337 h 213979"/>
                  <a:gd name="connsiteX42" fmla="*/ 79830 w 137703"/>
                  <a:gd name="connsiteY42" fmla="*/ 90744 h 213979"/>
                  <a:gd name="connsiteX43" fmla="*/ 100263 w 137703"/>
                  <a:gd name="connsiteY43" fmla="*/ 101659 h 213979"/>
                  <a:gd name="connsiteX44" fmla="*/ 118920 w 137703"/>
                  <a:gd name="connsiteY44" fmla="*/ 114858 h 213979"/>
                  <a:gd name="connsiteX45" fmla="*/ 132500 w 137703"/>
                  <a:gd name="connsiteY45" fmla="*/ 131738 h 213979"/>
                  <a:gd name="connsiteX46" fmla="*/ 137703 w 137703"/>
                  <a:gd name="connsiteY46" fmla="*/ 153821 h 213979"/>
                  <a:gd name="connsiteX47" fmla="*/ 132880 w 137703"/>
                  <a:gd name="connsiteY47" fmla="*/ 175397 h 213979"/>
                  <a:gd name="connsiteX48" fmla="*/ 118793 w 137703"/>
                  <a:gd name="connsiteY48" fmla="*/ 194688 h 213979"/>
                  <a:gd name="connsiteX49" fmla="*/ 95567 w 137703"/>
                  <a:gd name="connsiteY49" fmla="*/ 208522 h 213979"/>
                  <a:gd name="connsiteX50" fmla="*/ 63585 w 137703"/>
                  <a:gd name="connsiteY50" fmla="*/ 213979 h 2139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</a:cxnLst>
                <a:rect l="l" t="t" r="r" b="b"/>
                <a:pathLst>
                  <a:path w="137703" h="213979">
                    <a:moveTo>
                      <a:pt x="63585" y="213979"/>
                    </a:moveTo>
                    <a:cubicBezTo>
                      <a:pt x="55462" y="213979"/>
                      <a:pt x="47974" y="213345"/>
                      <a:pt x="41247" y="212075"/>
                    </a:cubicBezTo>
                    <a:cubicBezTo>
                      <a:pt x="34394" y="210806"/>
                      <a:pt x="28302" y="209410"/>
                      <a:pt x="22972" y="207887"/>
                    </a:cubicBezTo>
                    <a:cubicBezTo>
                      <a:pt x="17641" y="206364"/>
                      <a:pt x="12945" y="204841"/>
                      <a:pt x="9138" y="203445"/>
                    </a:cubicBezTo>
                    <a:cubicBezTo>
                      <a:pt x="5203" y="202049"/>
                      <a:pt x="2284" y="201288"/>
                      <a:pt x="0" y="201161"/>
                    </a:cubicBezTo>
                    <a:lnTo>
                      <a:pt x="2284" y="150648"/>
                    </a:lnTo>
                    <a:lnTo>
                      <a:pt x="21195" y="150648"/>
                    </a:lnTo>
                    <a:lnTo>
                      <a:pt x="26906" y="184535"/>
                    </a:lnTo>
                    <a:cubicBezTo>
                      <a:pt x="28429" y="186312"/>
                      <a:pt x="30460" y="187962"/>
                      <a:pt x="32998" y="189485"/>
                    </a:cubicBezTo>
                    <a:cubicBezTo>
                      <a:pt x="35536" y="191008"/>
                      <a:pt x="38455" y="192404"/>
                      <a:pt x="41755" y="193546"/>
                    </a:cubicBezTo>
                    <a:cubicBezTo>
                      <a:pt x="45055" y="194688"/>
                      <a:pt x="48609" y="195577"/>
                      <a:pt x="52416" y="196211"/>
                    </a:cubicBezTo>
                    <a:cubicBezTo>
                      <a:pt x="56223" y="196846"/>
                      <a:pt x="60158" y="197226"/>
                      <a:pt x="64346" y="197226"/>
                    </a:cubicBezTo>
                    <a:cubicBezTo>
                      <a:pt x="78053" y="197226"/>
                      <a:pt x="88206" y="194180"/>
                      <a:pt x="94806" y="188088"/>
                    </a:cubicBezTo>
                    <a:cubicBezTo>
                      <a:pt x="101278" y="181997"/>
                      <a:pt x="104578" y="173747"/>
                      <a:pt x="104578" y="163086"/>
                    </a:cubicBezTo>
                    <a:cubicBezTo>
                      <a:pt x="104578" y="157502"/>
                      <a:pt x="103436" y="152679"/>
                      <a:pt x="101405" y="148491"/>
                    </a:cubicBezTo>
                    <a:cubicBezTo>
                      <a:pt x="99248" y="144303"/>
                      <a:pt x="96202" y="140495"/>
                      <a:pt x="92141" y="136942"/>
                    </a:cubicBezTo>
                    <a:cubicBezTo>
                      <a:pt x="88079" y="133515"/>
                      <a:pt x="83130" y="130215"/>
                      <a:pt x="77418" y="127169"/>
                    </a:cubicBezTo>
                    <a:cubicBezTo>
                      <a:pt x="71707" y="124123"/>
                      <a:pt x="65234" y="120950"/>
                      <a:pt x="58127" y="117651"/>
                    </a:cubicBezTo>
                    <a:cubicBezTo>
                      <a:pt x="52416" y="115112"/>
                      <a:pt x="46451" y="112066"/>
                      <a:pt x="39978" y="108513"/>
                    </a:cubicBezTo>
                    <a:cubicBezTo>
                      <a:pt x="33506" y="104959"/>
                      <a:pt x="27541" y="100644"/>
                      <a:pt x="22083" y="95440"/>
                    </a:cubicBezTo>
                    <a:cubicBezTo>
                      <a:pt x="16626" y="90237"/>
                      <a:pt x="12057" y="84272"/>
                      <a:pt x="8376" y="77418"/>
                    </a:cubicBezTo>
                    <a:cubicBezTo>
                      <a:pt x="4696" y="70565"/>
                      <a:pt x="2919" y="62569"/>
                      <a:pt x="2919" y="53431"/>
                    </a:cubicBezTo>
                    <a:cubicBezTo>
                      <a:pt x="2919" y="45563"/>
                      <a:pt x="4569" y="38455"/>
                      <a:pt x="7742" y="31856"/>
                    </a:cubicBezTo>
                    <a:cubicBezTo>
                      <a:pt x="11042" y="25383"/>
                      <a:pt x="15484" y="19672"/>
                      <a:pt x="21449" y="14976"/>
                    </a:cubicBezTo>
                    <a:cubicBezTo>
                      <a:pt x="27287" y="10280"/>
                      <a:pt x="34394" y="6600"/>
                      <a:pt x="42644" y="3934"/>
                    </a:cubicBezTo>
                    <a:cubicBezTo>
                      <a:pt x="50893" y="1269"/>
                      <a:pt x="60031" y="0"/>
                      <a:pt x="70184" y="0"/>
                    </a:cubicBezTo>
                    <a:cubicBezTo>
                      <a:pt x="76530" y="0"/>
                      <a:pt x="82495" y="508"/>
                      <a:pt x="88079" y="1396"/>
                    </a:cubicBezTo>
                    <a:cubicBezTo>
                      <a:pt x="93790" y="2284"/>
                      <a:pt x="98867" y="3300"/>
                      <a:pt x="103563" y="4442"/>
                    </a:cubicBezTo>
                    <a:cubicBezTo>
                      <a:pt x="108259" y="5584"/>
                      <a:pt x="112447" y="6726"/>
                      <a:pt x="116001" y="7869"/>
                    </a:cubicBezTo>
                    <a:cubicBezTo>
                      <a:pt x="119554" y="9011"/>
                      <a:pt x="122346" y="9773"/>
                      <a:pt x="124504" y="10153"/>
                    </a:cubicBezTo>
                    <a:lnTo>
                      <a:pt x="122727" y="56604"/>
                    </a:lnTo>
                    <a:lnTo>
                      <a:pt x="104578" y="56604"/>
                    </a:lnTo>
                    <a:lnTo>
                      <a:pt x="97852" y="24495"/>
                    </a:lnTo>
                    <a:cubicBezTo>
                      <a:pt x="97090" y="23606"/>
                      <a:pt x="95694" y="22591"/>
                      <a:pt x="93790" y="21703"/>
                    </a:cubicBezTo>
                    <a:cubicBezTo>
                      <a:pt x="91887" y="20687"/>
                      <a:pt x="89729" y="19926"/>
                      <a:pt x="87191" y="19164"/>
                    </a:cubicBezTo>
                    <a:cubicBezTo>
                      <a:pt x="84652" y="18403"/>
                      <a:pt x="81860" y="17768"/>
                      <a:pt x="78814" y="17260"/>
                    </a:cubicBezTo>
                    <a:cubicBezTo>
                      <a:pt x="75768" y="16753"/>
                      <a:pt x="72469" y="16499"/>
                      <a:pt x="69296" y="16499"/>
                    </a:cubicBezTo>
                    <a:cubicBezTo>
                      <a:pt x="56731" y="16499"/>
                      <a:pt x="47593" y="18910"/>
                      <a:pt x="41882" y="23733"/>
                    </a:cubicBezTo>
                    <a:cubicBezTo>
                      <a:pt x="36044" y="28556"/>
                      <a:pt x="33252" y="35917"/>
                      <a:pt x="33252" y="45816"/>
                    </a:cubicBezTo>
                    <a:cubicBezTo>
                      <a:pt x="33252" y="51147"/>
                      <a:pt x="34267" y="55716"/>
                      <a:pt x="36298" y="59650"/>
                    </a:cubicBezTo>
                    <a:cubicBezTo>
                      <a:pt x="38328" y="63585"/>
                      <a:pt x="41374" y="67265"/>
                      <a:pt x="45309" y="70565"/>
                    </a:cubicBezTo>
                    <a:cubicBezTo>
                      <a:pt x="49243" y="73865"/>
                      <a:pt x="54066" y="77165"/>
                      <a:pt x="59904" y="80337"/>
                    </a:cubicBezTo>
                    <a:cubicBezTo>
                      <a:pt x="65742" y="83510"/>
                      <a:pt x="72342" y="87064"/>
                      <a:pt x="79830" y="90744"/>
                    </a:cubicBezTo>
                    <a:cubicBezTo>
                      <a:pt x="86556" y="94171"/>
                      <a:pt x="93410" y="97725"/>
                      <a:pt x="100263" y="101659"/>
                    </a:cubicBezTo>
                    <a:cubicBezTo>
                      <a:pt x="107117" y="105594"/>
                      <a:pt x="113335" y="109909"/>
                      <a:pt x="118920" y="114858"/>
                    </a:cubicBezTo>
                    <a:cubicBezTo>
                      <a:pt x="124504" y="119808"/>
                      <a:pt x="128946" y="125392"/>
                      <a:pt x="132500" y="131738"/>
                    </a:cubicBezTo>
                    <a:cubicBezTo>
                      <a:pt x="136053" y="138084"/>
                      <a:pt x="137703" y="145445"/>
                      <a:pt x="137703" y="153821"/>
                    </a:cubicBezTo>
                    <a:cubicBezTo>
                      <a:pt x="137703" y="161056"/>
                      <a:pt x="136053" y="168163"/>
                      <a:pt x="132880" y="175397"/>
                    </a:cubicBezTo>
                    <a:cubicBezTo>
                      <a:pt x="129707" y="182504"/>
                      <a:pt x="125012" y="188977"/>
                      <a:pt x="118793" y="194688"/>
                    </a:cubicBezTo>
                    <a:cubicBezTo>
                      <a:pt x="112574" y="200399"/>
                      <a:pt x="104832" y="204968"/>
                      <a:pt x="95567" y="208522"/>
                    </a:cubicBezTo>
                    <a:cubicBezTo>
                      <a:pt x="86429" y="212329"/>
                      <a:pt x="75768" y="213979"/>
                      <a:pt x="63585" y="213979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36" name="Freeform: Shape 35">
                <a:extLst>
                  <a:ext uri="{FF2B5EF4-FFF2-40B4-BE49-F238E27FC236}">
                    <a16:creationId xmlns:a16="http://schemas.microsoft.com/office/drawing/2014/main" id="{C8BF91FC-1EFD-AAF5-D9D2-3A2FA267A5EA}"/>
                  </a:ext>
                </a:extLst>
              </p:cNvPr>
              <p:cNvSpPr/>
              <p:nvPr/>
            </p:nvSpPr>
            <p:spPr>
              <a:xfrm>
                <a:off x="2717404" y="2122152"/>
                <a:ext cx="137195" cy="242408"/>
              </a:xfrm>
              <a:custGeom>
                <a:avLst/>
                <a:gdLst>
                  <a:gd name="connsiteX0" fmla="*/ 0 w 137195"/>
                  <a:gd name="connsiteY0" fmla="*/ 198496 h 242408"/>
                  <a:gd name="connsiteX1" fmla="*/ 3681 w 137195"/>
                  <a:gd name="connsiteY1" fmla="*/ 180854 h 242408"/>
                  <a:gd name="connsiteX2" fmla="*/ 13834 w 137195"/>
                  <a:gd name="connsiteY2" fmla="*/ 167274 h 242408"/>
                  <a:gd name="connsiteX3" fmla="*/ 28937 w 137195"/>
                  <a:gd name="connsiteY3" fmla="*/ 157248 h 242408"/>
                  <a:gd name="connsiteX4" fmla="*/ 47720 w 137195"/>
                  <a:gd name="connsiteY4" fmla="*/ 150522 h 242408"/>
                  <a:gd name="connsiteX5" fmla="*/ 68661 w 137195"/>
                  <a:gd name="connsiteY5" fmla="*/ 146714 h 242408"/>
                  <a:gd name="connsiteX6" fmla="*/ 90237 w 137195"/>
                  <a:gd name="connsiteY6" fmla="*/ 145191 h 242408"/>
                  <a:gd name="connsiteX7" fmla="*/ 90237 w 137195"/>
                  <a:gd name="connsiteY7" fmla="*/ 137957 h 242408"/>
                  <a:gd name="connsiteX8" fmla="*/ 88841 w 137195"/>
                  <a:gd name="connsiteY8" fmla="*/ 121712 h 242408"/>
                  <a:gd name="connsiteX9" fmla="*/ 84145 w 137195"/>
                  <a:gd name="connsiteY9" fmla="*/ 110924 h 242408"/>
                  <a:gd name="connsiteX10" fmla="*/ 75134 w 137195"/>
                  <a:gd name="connsiteY10" fmla="*/ 104959 h 242408"/>
                  <a:gd name="connsiteX11" fmla="*/ 60919 w 137195"/>
                  <a:gd name="connsiteY11" fmla="*/ 103055 h 242408"/>
                  <a:gd name="connsiteX12" fmla="*/ 46197 w 137195"/>
                  <a:gd name="connsiteY12" fmla="*/ 104451 h 242408"/>
                  <a:gd name="connsiteX13" fmla="*/ 31983 w 137195"/>
                  <a:gd name="connsiteY13" fmla="*/ 107751 h 242408"/>
                  <a:gd name="connsiteX14" fmla="*/ 19545 w 137195"/>
                  <a:gd name="connsiteY14" fmla="*/ 111939 h 242408"/>
                  <a:gd name="connsiteX15" fmla="*/ 10026 w 137195"/>
                  <a:gd name="connsiteY15" fmla="*/ 116128 h 242408"/>
                  <a:gd name="connsiteX16" fmla="*/ 9899 w 137195"/>
                  <a:gd name="connsiteY16" fmla="*/ 116128 h 242408"/>
                  <a:gd name="connsiteX17" fmla="*/ 3681 w 137195"/>
                  <a:gd name="connsiteY17" fmla="*/ 102928 h 242408"/>
                  <a:gd name="connsiteX18" fmla="*/ 12818 w 137195"/>
                  <a:gd name="connsiteY18" fmla="*/ 96583 h 242408"/>
                  <a:gd name="connsiteX19" fmla="*/ 28302 w 137195"/>
                  <a:gd name="connsiteY19" fmla="*/ 89222 h 242408"/>
                  <a:gd name="connsiteX20" fmla="*/ 47593 w 137195"/>
                  <a:gd name="connsiteY20" fmla="*/ 83003 h 242408"/>
                  <a:gd name="connsiteX21" fmla="*/ 68153 w 137195"/>
                  <a:gd name="connsiteY21" fmla="*/ 80464 h 242408"/>
                  <a:gd name="connsiteX22" fmla="*/ 92521 w 137195"/>
                  <a:gd name="connsiteY22" fmla="*/ 83383 h 242408"/>
                  <a:gd name="connsiteX23" fmla="*/ 108639 w 137195"/>
                  <a:gd name="connsiteY23" fmla="*/ 92775 h 242408"/>
                  <a:gd name="connsiteX24" fmla="*/ 117523 w 137195"/>
                  <a:gd name="connsiteY24" fmla="*/ 109655 h 242408"/>
                  <a:gd name="connsiteX25" fmla="*/ 120189 w 137195"/>
                  <a:gd name="connsiteY25" fmla="*/ 134911 h 242408"/>
                  <a:gd name="connsiteX26" fmla="*/ 120189 w 137195"/>
                  <a:gd name="connsiteY26" fmla="*/ 224132 h 242408"/>
                  <a:gd name="connsiteX27" fmla="*/ 137195 w 137195"/>
                  <a:gd name="connsiteY27" fmla="*/ 224132 h 242408"/>
                  <a:gd name="connsiteX28" fmla="*/ 137195 w 137195"/>
                  <a:gd name="connsiteY28" fmla="*/ 237459 h 242408"/>
                  <a:gd name="connsiteX29" fmla="*/ 130977 w 137195"/>
                  <a:gd name="connsiteY29" fmla="*/ 238982 h 242408"/>
                  <a:gd name="connsiteX30" fmla="*/ 123362 w 137195"/>
                  <a:gd name="connsiteY30" fmla="*/ 240631 h 242408"/>
                  <a:gd name="connsiteX31" fmla="*/ 115239 w 137195"/>
                  <a:gd name="connsiteY31" fmla="*/ 241901 h 242408"/>
                  <a:gd name="connsiteX32" fmla="*/ 107497 w 137195"/>
                  <a:gd name="connsiteY32" fmla="*/ 242408 h 242408"/>
                  <a:gd name="connsiteX33" fmla="*/ 100898 w 137195"/>
                  <a:gd name="connsiteY33" fmla="*/ 242028 h 242408"/>
                  <a:gd name="connsiteX34" fmla="*/ 96329 w 137195"/>
                  <a:gd name="connsiteY34" fmla="*/ 240251 h 242408"/>
                  <a:gd name="connsiteX35" fmla="*/ 93664 w 137195"/>
                  <a:gd name="connsiteY35" fmla="*/ 235936 h 242408"/>
                  <a:gd name="connsiteX36" fmla="*/ 92775 w 137195"/>
                  <a:gd name="connsiteY36" fmla="*/ 228194 h 242408"/>
                  <a:gd name="connsiteX37" fmla="*/ 92775 w 137195"/>
                  <a:gd name="connsiteY37" fmla="*/ 223117 h 242408"/>
                  <a:gd name="connsiteX38" fmla="*/ 86937 w 137195"/>
                  <a:gd name="connsiteY38" fmla="*/ 227940 h 242408"/>
                  <a:gd name="connsiteX39" fmla="*/ 77038 w 137195"/>
                  <a:gd name="connsiteY39" fmla="*/ 234413 h 242408"/>
                  <a:gd name="connsiteX40" fmla="*/ 63584 w 137195"/>
                  <a:gd name="connsiteY40" fmla="*/ 239997 h 242408"/>
                  <a:gd name="connsiteX41" fmla="*/ 47466 w 137195"/>
                  <a:gd name="connsiteY41" fmla="*/ 242408 h 242408"/>
                  <a:gd name="connsiteX42" fmla="*/ 29444 w 137195"/>
                  <a:gd name="connsiteY42" fmla="*/ 239870 h 242408"/>
                  <a:gd name="connsiteX43" fmla="*/ 14341 w 137195"/>
                  <a:gd name="connsiteY43" fmla="*/ 232001 h 242408"/>
                  <a:gd name="connsiteX44" fmla="*/ 3934 w 137195"/>
                  <a:gd name="connsiteY44" fmla="*/ 218294 h 242408"/>
                  <a:gd name="connsiteX45" fmla="*/ 0 w 137195"/>
                  <a:gd name="connsiteY45" fmla="*/ 198496 h 242408"/>
                  <a:gd name="connsiteX46" fmla="*/ 65869 w 137195"/>
                  <a:gd name="connsiteY46" fmla="*/ 54574 h 242408"/>
                  <a:gd name="connsiteX47" fmla="*/ 46578 w 137195"/>
                  <a:gd name="connsiteY47" fmla="*/ 50639 h 242408"/>
                  <a:gd name="connsiteX48" fmla="*/ 32110 w 137195"/>
                  <a:gd name="connsiteY48" fmla="*/ 40232 h 242408"/>
                  <a:gd name="connsiteX49" fmla="*/ 22972 w 137195"/>
                  <a:gd name="connsiteY49" fmla="*/ 25256 h 242408"/>
                  <a:gd name="connsiteX50" fmla="*/ 19799 w 137195"/>
                  <a:gd name="connsiteY50" fmla="*/ 7488 h 242408"/>
                  <a:gd name="connsiteX51" fmla="*/ 19926 w 137195"/>
                  <a:gd name="connsiteY51" fmla="*/ 3554 h 242408"/>
                  <a:gd name="connsiteX52" fmla="*/ 20307 w 137195"/>
                  <a:gd name="connsiteY52" fmla="*/ 0 h 242408"/>
                  <a:gd name="connsiteX53" fmla="*/ 36552 w 137195"/>
                  <a:gd name="connsiteY53" fmla="*/ 0 h 242408"/>
                  <a:gd name="connsiteX54" fmla="*/ 36679 w 137195"/>
                  <a:gd name="connsiteY54" fmla="*/ 2031 h 242408"/>
                  <a:gd name="connsiteX55" fmla="*/ 37059 w 137195"/>
                  <a:gd name="connsiteY55" fmla="*/ 4950 h 242408"/>
                  <a:gd name="connsiteX56" fmla="*/ 39217 w 137195"/>
                  <a:gd name="connsiteY56" fmla="*/ 12565 h 242408"/>
                  <a:gd name="connsiteX57" fmla="*/ 44166 w 137195"/>
                  <a:gd name="connsiteY57" fmla="*/ 20687 h 242408"/>
                  <a:gd name="connsiteX58" fmla="*/ 52797 w 137195"/>
                  <a:gd name="connsiteY58" fmla="*/ 27033 h 242408"/>
                  <a:gd name="connsiteX59" fmla="*/ 66377 w 137195"/>
                  <a:gd name="connsiteY59" fmla="*/ 29571 h 242408"/>
                  <a:gd name="connsiteX60" fmla="*/ 79703 w 137195"/>
                  <a:gd name="connsiteY60" fmla="*/ 27033 h 242408"/>
                  <a:gd name="connsiteX61" fmla="*/ 88206 w 137195"/>
                  <a:gd name="connsiteY61" fmla="*/ 20687 h 242408"/>
                  <a:gd name="connsiteX62" fmla="*/ 92902 w 137195"/>
                  <a:gd name="connsiteY62" fmla="*/ 12565 h 242408"/>
                  <a:gd name="connsiteX63" fmla="*/ 94933 w 137195"/>
                  <a:gd name="connsiteY63" fmla="*/ 4950 h 242408"/>
                  <a:gd name="connsiteX64" fmla="*/ 95313 w 137195"/>
                  <a:gd name="connsiteY64" fmla="*/ 0 h 242408"/>
                  <a:gd name="connsiteX65" fmla="*/ 111051 w 137195"/>
                  <a:gd name="connsiteY65" fmla="*/ 0 h 242408"/>
                  <a:gd name="connsiteX66" fmla="*/ 111305 w 137195"/>
                  <a:gd name="connsiteY66" fmla="*/ 3554 h 242408"/>
                  <a:gd name="connsiteX67" fmla="*/ 111432 w 137195"/>
                  <a:gd name="connsiteY67" fmla="*/ 7488 h 242408"/>
                  <a:gd name="connsiteX68" fmla="*/ 108259 w 137195"/>
                  <a:gd name="connsiteY68" fmla="*/ 25383 h 242408"/>
                  <a:gd name="connsiteX69" fmla="*/ 99121 w 137195"/>
                  <a:gd name="connsiteY69" fmla="*/ 40486 h 242408"/>
                  <a:gd name="connsiteX70" fmla="*/ 84779 w 137195"/>
                  <a:gd name="connsiteY70" fmla="*/ 50893 h 242408"/>
                  <a:gd name="connsiteX71" fmla="*/ 65869 w 137195"/>
                  <a:gd name="connsiteY71" fmla="*/ 54574 h 242408"/>
                  <a:gd name="connsiteX72" fmla="*/ 59143 w 137195"/>
                  <a:gd name="connsiteY72" fmla="*/ 221721 h 242408"/>
                  <a:gd name="connsiteX73" fmla="*/ 65996 w 137195"/>
                  <a:gd name="connsiteY73" fmla="*/ 220960 h 242408"/>
                  <a:gd name="connsiteX74" fmla="*/ 74246 w 137195"/>
                  <a:gd name="connsiteY74" fmla="*/ 218802 h 242408"/>
                  <a:gd name="connsiteX75" fmla="*/ 82622 w 137195"/>
                  <a:gd name="connsiteY75" fmla="*/ 215375 h 242408"/>
                  <a:gd name="connsiteX76" fmla="*/ 90237 w 137195"/>
                  <a:gd name="connsiteY76" fmla="*/ 210806 h 242408"/>
                  <a:gd name="connsiteX77" fmla="*/ 90237 w 137195"/>
                  <a:gd name="connsiteY77" fmla="*/ 160421 h 242408"/>
                  <a:gd name="connsiteX78" fmla="*/ 62823 w 137195"/>
                  <a:gd name="connsiteY78" fmla="*/ 163340 h 242408"/>
                  <a:gd name="connsiteX79" fmla="*/ 45182 w 137195"/>
                  <a:gd name="connsiteY79" fmla="*/ 170955 h 242408"/>
                  <a:gd name="connsiteX80" fmla="*/ 35917 w 137195"/>
                  <a:gd name="connsiteY80" fmla="*/ 181743 h 242408"/>
                  <a:gd name="connsiteX81" fmla="*/ 33252 w 137195"/>
                  <a:gd name="connsiteY81" fmla="*/ 194307 h 242408"/>
                  <a:gd name="connsiteX82" fmla="*/ 35282 w 137195"/>
                  <a:gd name="connsiteY82" fmla="*/ 206999 h 242408"/>
                  <a:gd name="connsiteX83" fmla="*/ 40740 w 137195"/>
                  <a:gd name="connsiteY83" fmla="*/ 215502 h 242408"/>
                  <a:gd name="connsiteX84" fmla="*/ 48989 w 137195"/>
                  <a:gd name="connsiteY84" fmla="*/ 220198 h 242408"/>
                  <a:gd name="connsiteX85" fmla="*/ 59143 w 137195"/>
                  <a:gd name="connsiteY85" fmla="*/ 221721 h 2424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</a:cxnLst>
                <a:rect l="l" t="t" r="r" b="b"/>
                <a:pathLst>
                  <a:path w="137195" h="242408">
                    <a:moveTo>
                      <a:pt x="0" y="198496"/>
                    </a:moveTo>
                    <a:cubicBezTo>
                      <a:pt x="0" y="191896"/>
                      <a:pt x="1269" y="186058"/>
                      <a:pt x="3681" y="180854"/>
                    </a:cubicBezTo>
                    <a:cubicBezTo>
                      <a:pt x="6092" y="175651"/>
                      <a:pt x="9519" y="171209"/>
                      <a:pt x="13834" y="167274"/>
                    </a:cubicBezTo>
                    <a:cubicBezTo>
                      <a:pt x="18149" y="163340"/>
                      <a:pt x="23226" y="160040"/>
                      <a:pt x="28937" y="157248"/>
                    </a:cubicBezTo>
                    <a:cubicBezTo>
                      <a:pt x="34775" y="154456"/>
                      <a:pt x="40994" y="152298"/>
                      <a:pt x="47720" y="150522"/>
                    </a:cubicBezTo>
                    <a:cubicBezTo>
                      <a:pt x="54447" y="148745"/>
                      <a:pt x="61427" y="147476"/>
                      <a:pt x="68661" y="146714"/>
                    </a:cubicBezTo>
                    <a:cubicBezTo>
                      <a:pt x="75895" y="145953"/>
                      <a:pt x="83130" y="145445"/>
                      <a:pt x="90237" y="145191"/>
                    </a:cubicBezTo>
                    <a:lnTo>
                      <a:pt x="90237" y="137957"/>
                    </a:lnTo>
                    <a:cubicBezTo>
                      <a:pt x="90237" y="131611"/>
                      <a:pt x="89729" y="126154"/>
                      <a:pt x="88841" y="121712"/>
                    </a:cubicBezTo>
                    <a:cubicBezTo>
                      <a:pt x="87952" y="117270"/>
                      <a:pt x="86302" y="113716"/>
                      <a:pt x="84145" y="110924"/>
                    </a:cubicBezTo>
                    <a:cubicBezTo>
                      <a:pt x="81860" y="108132"/>
                      <a:pt x="78941" y="106101"/>
                      <a:pt x="75134" y="104959"/>
                    </a:cubicBezTo>
                    <a:cubicBezTo>
                      <a:pt x="71326" y="103690"/>
                      <a:pt x="66631" y="103055"/>
                      <a:pt x="60919" y="103055"/>
                    </a:cubicBezTo>
                    <a:cubicBezTo>
                      <a:pt x="55970" y="103055"/>
                      <a:pt x="51020" y="103563"/>
                      <a:pt x="46197" y="104451"/>
                    </a:cubicBezTo>
                    <a:cubicBezTo>
                      <a:pt x="41247" y="105340"/>
                      <a:pt x="36552" y="106482"/>
                      <a:pt x="31983" y="107751"/>
                    </a:cubicBezTo>
                    <a:cubicBezTo>
                      <a:pt x="27541" y="109020"/>
                      <a:pt x="23352" y="110543"/>
                      <a:pt x="19545" y="111939"/>
                    </a:cubicBezTo>
                    <a:cubicBezTo>
                      <a:pt x="15738" y="113462"/>
                      <a:pt x="12565" y="114858"/>
                      <a:pt x="10026" y="116128"/>
                    </a:cubicBezTo>
                    <a:lnTo>
                      <a:pt x="9899" y="116128"/>
                    </a:lnTo>
                    <a:lnTo>
                      <a:pt x="3681" y="102928"/>
                    </a:lnTo>
                    <a:cubicBezTo>
                      <a:pt x="5457" y="101278"/>
                      <a:pt x="8503" y="99248"/>
                      <a:pt x="12818" y="96583"/>
                    </a:cubicBezTo>
                    <a:cubicBezTo>
                      <a:pt x="17134" y="94044"/>
                      <a:pt x="22337" y="91506"/>
                      <a:pt x="28302" y="89222"/>
                    </a:cubicBezTo>
                    <a:cubicBezTo>
                      <a:pt x="34267" y="86810"/>
                      <a:pt x="40740" y="84779"/>
                      <a:pt x="47593" y="83003"/>
                    </a:cubicBezTo>
                    <a:cubicBezTo>
                      <a:pt x="54447" y="81226"/>
                      <a:pt x="61300" y="80464"/>
                      <a:pt x="68153" y="80464"/>
                    </a:cubicBezTo>
                    <a:cubicBezTo>
                      <a:pt x="77672" y="80464"/>
                      <a:pt x="85795" y="81480"/>
                      <a:pt x="92521" y="83383"/>
                    </a:cubicBezTo>
                    <a:cubicBezTo>
                      <a:pt x="99121" y="85287"/>
                      <a:pt x="104451" y="88460"/>
                      <a:pt x="108639" y="92775"/>
                    </a:cubicBezTo>
                    <a:cubicBezTo>
                      <a:pt x="112701" y="97090"/>
                      <a:pt x="115620" y="102675"/>
                      <a:pt x="117523" y="109655"/>
                    </a:cubicBezTo>
                    <a:cubicBezTo>
                      <a:pt x="119300" y="116508"/>
                      <a:pt x="120189" y="125012"/>
                      <a:pt x="120189" y="134911"/>
                    </a:cubicBezTo>
                    <a:lnTo>
                      <a:pt x="120189" y="224132"/>
                    </a:lnTo>
                    <a:lnTo>
                      <a:pt x="137195" y="224132"/>
                    </a:lnTo>
                    <a:lnTo>
                      <a:pt x="137195" y="237459"/>
                    </a:lnTo>
                    <a:cubicBezTo>
                      <a:pt x="135419" y="237966"/>
                      <a:pt x="133388" y="238474"/>
                      <a:pt x="130977" y="238982"/>
                    </a:cubicBezTo>
                    <a:cubicBezTo>
                      <a:pt x="128565" y="239616"/>
                      <a:pt x="126027" y="240124"/>
                      <a:pt x="123362" y="240631"/>
                    </a:cubicBezTo>
                    <a:cubicBezTo>
                      <a:pt x="120696" y="241139"/>
                      <a:pt x="118031" y="241520"/>
                      <a:pt x="115239" y="241901"/>
                    </a:cubicBezTo>
                    <a:cubicBezTo>
                      <a:pt x="112574" y="242281"/>
                      <a:pt x="109909" y="242408"/>
                      <a:pt x="107497" y="242408"/>
                    </a:cubicBezTo>
                    <a:cubicBezTo>
                      <a:pt x="104959" y="242408"/>
                      <a:pt x="102674" y="242281"/>
                      <a:pt x="100898" y="242028"/>
                    </a:cubicBezTo>
                    <a:cubicBezTo>
                      <a:pt x="98994" y="241774"/>
                      <a:pt x="97471" y="241266"/>
                      <a:pt x="96329" y="240251"/>
                    </a:cubicBezTo>
                    <a:cubicBezTo>
                      <a:pt x="95186" y="239235"/>
                      <a:pt x="94298" y="237839"/>
                      <a:pt x="93664" y="235936"/>
                    </a:cubicBezTo>
                    <a:cubicBezTo>
                      <a:pt x="93029" y="234032"/>
                      <a:pt x="92775" y="231367"/>
                      <a:pt x="92775" y="228194"/>
                    </a:cubicBezTo>
                    <a:lnTo>
                      <a:pt x="92775" y="223117"/>
                    </a:lnTo>
                    <a:cubicBezTo>
                      <a:pt x="91633" y="224259"/>
                      <a:pt x="89602" y="225782"/>
                      <a:pt x="86937" y="227940"/>
                    </a:cubicBezTo>
                    <a:cubicBezTo>
                      <a:pt x="84272" y="230097"/>
                      <a:pt x="80972" y="232255"/>
                      <a:pt x="77038" y="234413"/>
                    </a:cubicBezTo>
                    <a:cubicBezTo>
                      <a:pt x="73103" y="236570"/>
                      <a:pt x="68661" y="238474"/>
                      <a:pt x="63584" y="239997"/>
                    </a:cubicBezTo>
                    <a:cubicBezTo>
                      <a:pt x="58508" y="241647"/>
                      <a:pt x="53178" y="242408"/>
                      <a:pt x="47466" y="242408"/>
                    </a:cubicBezTo>
                    <a:cubicBezTo>
                      <a:pt x="41121" y="242408"/>
                      <a:pt x="35156" y="241520"/>
                      <a:pt x="29444" y="239870"/>
                    </a:cubicBezTo>
                    <a:cubicBezTo>
                      <a:pt x="23733" y="238220"/>
                      <a:pt x="18783" y="235555"/>
                      <a:pt x="14341" y="232001"/>
                    </a:cubicBezTo>
                    <a:cubicBezTo>
                      <a:pt x="10026" y="228448"/>
                      <a:pt x="6473" y="223879"/>
                      <a:pt x="3934" y="218294"/>
                    </a:cubicBezTo>
                    <a:cubicBezTo>
                      <a:pt x="1396" y="212964"/>
                      <a:pt x="0" y="206237"/>
                      <a:pt x="0" y="198496"/>
                    </a:cubicBezTo>
                    <a:close/>
                    <a:moveTo>
                      <a:pt x="65869" y="54574"/>
                    </a:moveTo>
                    <a:cubicBezTo>
                      <a:pt x="58635" y="54574"/>
                      <a:pt x="52162" y="53304"/>
                      <a:pt x="46578" y="50639"/>
                    </a:cubicBezTo>
                    <a:cubicBezTo>
                      <a:pt x="40867" y="47974"/>
                      <a:pt x="36044" y="44547"/>
                      <a:pt x="32110" y="40232"/>
                    </a:cubicBezTo>
                    <a:cubicBezTo>
                      <a:pt x="28175" y="35917"/>
                      <a:pt x="25129" y="30967"/>
                      <a:pt x="22972" y="25256"/>
                    </a:cubicBezTo>
                    <a:cubicBezTo>
                      <a:pt x="20941" y="19545"/>
                      <a:pt x="19799" y="13707"/>
                      <a:pt x="19799" y="7488"/>
                    </a:cubicBezTo>
                    <a:cubicBezTo>
                      <a:pt x="19799" y="6219"/>
                      <a:pt x="19799" y="4823"/>
                      <a:pt x="19926" y="3554"/>
                    </a:cubicBezTo>
                    <a:cubicBezTo>
                      <a:pt x="19926" y="2158"/>
                      <a:pt x="20053" y="1015"/>
                      <a:pt x="20307" y="0"/>
                    </a:cubicBezTo>
                    <a:lnTo>
                      <a:pt x="36552" y="0"/>
                    </a:lnTo>
                    <a:cubicBezTo>
                      <a:pt x="36552" y="508"/>
                      <a:pt x="36552" y="1142"/>
                      <a:pt x="36679" y="2031"/>
                    </a:cubicBezTo>
                    <a:cubicBezTo>
                      <a:pt x="36679" y="2919"/>
                      <a:pt x="36805" y="3934"/>
                      <a:pt x="37059" y="4950"/>
                    </a:cubicBezTo>
                    <a:cubicBezTo>
                      <a:pt x="37440" y="7107"/>
                      <a:pt x="38075" y="9646"/>
                      <a:pt x="39217" y="12565"/>
                    </a:cubicBezTo>
                    <a:cubicBezTo>
                      <a:pt x="40232" y="15484"/>
                      <a:pt x="41882" y="18149"/>
                      <a:pt x="44166" y="20687"/>
                    </a:cubicBezTo>
                    <a:cubicBezTo>
                      <a:pt x="46451" y="23226"/>
                      <a:pt x="49243" y="25383"/>
                      <a:pt x="52797" y="27033"/>
                    </a:cubicBezTo>
                    <a:cubicBezTo>
                      <a:pt x="56350" y="28810"/>
                      <a:pt x="60919" y="29571"/>
                      <a:pt x="66377" y="29571"/>
                    </a:cubicBezTo>
                    <a:cubicBezTo>
                      <a:pt x="71707" y="29571"/>
                      <a:pt x="76149" y="28683"/>
                      <a:pt x="79703" y="27033"/>
                    </a:cubicBezTo>
                    <a:cubicBezTo>
                      <a:pt x="83256" y="25256"/>
                      <a:pt x="86049" y="23226"/>
                      <a:pt x="88206" y="20687"/>
                    </a:cubicBezTo>
                    <a:cubicBezTo>
                      <a:pt x="90364" y="18149"/>
                      <a:pt x="91887" y="15484"/>
                      <a:pt x="92902" y="12565"/>
                    </a:cubicBezTo>
                    <a:cubicBezTo>
                      <a:pt x="93790" y="9646"/>
                      <a:pt x="94552" y="7107"/>
                      <a:pt x="94933" y="4950"/>
                    </a:cubicBezTo>
                    <a:cubicBezTo>
                      <a:pt x="95186" y="2792"/>
                      <a:pt x="95313" y="1142"/>
                      <a:pt x="95313" y="0"/>
                    </a:cubicBezTo>
                    <a:lnTo>
                      <a:pt x="111051" y="0"/>
                    </a:lnTo>
                    <a:cubicBezTo>
                      <a:pt x="111178" y="1015"/>
                      <a:pt x="111178" y="2158"/>
                      <a:pt x="111305" y="3554"/>
                    </a:cubicBezTo>
                    <a:cubicBezTo>
                      <a:pt x="111432" y="4823"/>
                      <a:pt x="111432" y="6219"/>
                      <a:pt x="111432" y="7488"/>
                    </a:cubicBezTo>
                    <a:cubicBezTo>
                      <a:pt x="111432" y="13707"/>
                      <a:pt x="110289" y="19672"/>
                      <a:pt x="108259" y="25383"/>
                    </a:cubicBezTo>
                    <a:cubicBezTo>
                      <a:pt x="106101" y="31094"/>
                      <a:pt x="103055" y="36044"/>
                      <a:pt x="99121" y="40486"/>
                    </a:cubicBezTo>
                    <a:cubicBezTo>
                      <a:pt x="95186" y="44801"/>
                      <a:pt x="90491" y="48228"/>
                      <a:pt x="84779" y="50893"/>
                    </a:cubicBezTo>
                    <a:cubicBezTo>
                      <a:pt x="78941" y="53304"/>
                      <a:pt x="72722" y="54574"/>
                      <a:pt x="65869" y="54574"/>
                    </a:cubicBezTo>
                    <a:close/>
                    <a:moveTo>
                      <a:pt x="59143" y="221721"/>
                    </a:moveTo>
                    <a:cubicBezTo>
                      <a:pt x="61046" y="221721"/>
                      <a:pt x="63331" y="221467"/>
                      <a:pt x="65996" y="220960"/>
                    </a:cubicBezTo>
                    <a:cubicBezTo>
                      <a:pt x="68661" y="220452"/>
                      <a:pt x="71326" y="219690"/>
                      <a:pt x="74246" y="218802"/>
                    </a:cubicBezTo>
                    <a:cubicBezTo>
                      <a:pt x="77038" y="217914"/>
                      <a:pt x="79830" y="216771"/>
                      <a:pt x="82622" y="215375"/>
                    </a:cubicBezTo>
                    <a:cubicBezTo>
                      <a:pt x="85414" y="213979"/>
                      <a:pt x="87952" y="212456"/>
                      <a:pt x="90237" y="210806"/>
                    </a:cubicBezTo>
                    <a:lnTo>
                      <a:pt x="90237" y="160421"/>
                    </a:lnTo>
                    <a:cubicBezTo>
                      <a:pt x="79322" y="160421"/>
                      <a:pt x="70184" y="161436"/>
                      <a:pt x="62823" y="163340"/>
                    </a:cubicBezTo>
                    <a:cubicBezTo>
                      <a:pt x="55462" y="165244"/>
                      <a:pt x="49624" y="167782"/>
                      <a:pt x="45182" y="170955"/>
                    </a:cubicBezTo>
                    <a:cubicBezTo>
                      <a:pt x="40867" y="174128"/>
                      <a:pt x="37694" y="177681"/>
                      <a:pt x="35917" y="181743"/>
                    </a:cubicBezTo>
                    <a:cubicBezTo>
                      <a:pt x="34140" y="185804"/>
                      <a:pt x="33252" y="189992"/>
                      <a:pt x="33252" y="194307"/>
                    </a:cubicBezTo>
                    <a:cubicBezTo>
                      <a:pt x="33252" y="199384"/>
                      <a:pt x="33886" y="203572"/>
                      <a:pt x="35282" y="206999"/>
                    </a:cubicBezTo>
                    <a:cubicBezTo>
                      <a:pt x="36552" y="210426"/>
                      <a:pt x="38455" y="213345"/>
                      <a:pt x="40740" y="215502"/>
                    </a:cubicBezTo>
                    <a:cubicBezTo>
                      <a:pt x="43024" y="217660"/>
                      <a:pt x="45816" y="219310"/>
                      <a:pt x="48989" y="220198"/>
                    </a:cubicBezTo>
                    <a:cubicBezTo>
                      <a:pt x="52035" y="221340"/>
                      <a:pt x="55462" y="221721"/>
                      <a:pt x="59143" y="22172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37" name="Freeform: Shape 36">
                <a:extLst>
                  <a:ext uri="{FF2B5EF4-FFF2-40B4-BE49-F238E27FC236}">
                    <a16:creationId xmlns:a16="http://schemas.microsoft.com/office/drawing/2014/main" id="{8B3EAD4C-39FC-B46B-1F83-FD8E69D10623}"/>
                  </a:ext>
                </a:extLst>
              </p:cNvPr>
              <p:cNvSpPr/>
              <p:nvPr/>
            </p:nvSpPr>
            <p:spPr>
              <a:xfrm>
                <a:off x="2877190" y="2202616"/>
                <a:ext cx="167147" cy="159278"/>
              </a:xfrm>
              <a:custGeom>
                <a:avLst/>
                <a:gdLst>
                  <a:gd name="connsiteX0" fmla="*/ 761 w 167147"/>
                  <a:gd name="connsiteY0" fmla="*/ 159152 h 159278"/>
                  <a:gd name="connsiteX1" fmla="*/ 761 w 167147"/>
                  <a:gd name="connsiteY1" fmla="*/ 144049 h 159278"/>
                  <a:gd name="connsiteX2" fmla="*/ 19164 w 167147"/>
                  <a:gd name="connsiteY2" fmla="*/ 141764 h 159278"/>
                  <a:gd name="connsiteX3" fmla="*/ 19164 w 167147"/>
                  <a:gd name="connsiteY3" fmla="*/ 27921 h 159278"/>
                  <a:gd name="connsiteX4" fmla="*/ 0 w 167147"/>
                  <a:gd name="connsiteY4" fmla="*/ 21956 h 159278"/>
                  <a:gd name="connsiteX5" fmla="*/ 0 w 167147"/>
                  <a:gd name="connsiteY5" fmla="*/ 5584 h 159278"/>
                  <a:gd name="connsiteX6" fmla="*/ 38963 w 167147"/>
                  <a:gd name="connsiteY6" fmla="*/ 0 h 159278"/>
                  <a:gd name="connsiteX7" fmla="*/ 39598 w 167147"/>
                  <a:gd name="connsiteY7" fmla="*/ 0 h 159278"/>
                  <a:gd name="connsiteX8" fmla="*/ 46324 w 167147"/>
                  <a:gd name="connsiteY8" fmla="*/ 5457 h 159278"/>
                  <a:gd name="connsiteX9" fmla="*/ 46324 w 167147"/>
                  <a:gd name="connsiteY9" fmla="*/ 16118 h 159278"/>
                  <a:gd name="connsiteX10" fmla="*/ 46070 w 167147"/>
                  <a:gd name="connsiteY10" fmla="*/ 21956 h 159278"/>
                  <a:gd name="connsiteX11" fmla="*/ 57239 w 167147"/>
                  <a:gd name="connsiteY11" fmla="*/ 13961 h 159278"/>
                  <a:gd name="connsiteX12" fmla="*/ 71453 w 167147"/>
                  <a:gd name="connsiteY12" fmla="*/ 6980 h 159278"/>
                  <a:gd name="connsiteX13" fmla="*/ 86937 w 167147"/>
                  <a:gd name="connsiteY13" fmla="*/ 2031 h 159278"/>
                  <a:gd name="connsiteX14" fmla="*/ 102167 w 167147"/>
                  <a:gd name="connsiteY14" fmla="*/ 127 h 159278"/>
                  <a:gd name="connsiteX15" fmla="*/ 124504 w 167147"/>
                  <a:gd name="connsiteY15" fmla="*/ 3807 h 159278"/>
                  <a:gd name="connsiteX16" fmla="*/ 138211 w 167147"/>
                  <a:gd name="connsiteY16" fmla="*/ 15484 h 159278"/>
                  <a:gd name="connsiteX17" fmla="*/ 145064 w 167147"/>
                  <a:gd name="connsiteY17" fmla="*/ 35663 h 159278"/>
                  <a:gd name="connsiteX18" fmla="*/ 146968 w 167147"/>
                  <a:gd name="connsiteY18" fmla="*/ 65108 h 159278"/>
                  <a:gd name="connsiteX19" fmla="*/ 146968 w 167147"/>
                  <a:gd name="connsiteY19" fmla="*/ 141891 h 159278"/>
                  <a:gd name="connsiteX20" fmla="*/ 167147 w 167147"/>
                  <a:gd name="connsiteY20" fmla="*/ 144176 h 159278"/>
                  <a:gd name="connsiteX21" fmla="*/ 167147 w 167147"/>
                  <a:gd name="connsiteY21" fmla="*/ 159279 h 159278"/>
                  <a:gd name="connsiteX22" fmla="*/ 98359 w 167147"/>
                  <a:gd name="connsiteY22" fmla="*/ 159279 h 159278"/>
                  <a:gd name="connsiteX23" fmla="*/ 98359 w 167147"/>
                  <a:gd name="connsiteY23" fmla="*/ 144176 h 159278"/>
                  <a:gd name="connsiteX24" fmla="*/ 116381 w 167147"/>
                  <a:gd name="connsiteY24" fmla="*/ 141891 h 159278"/>
                  <a:gd name="connsiteX25" fmla="*/ 116381 w 167147"/>
                  <a:gd name="connsiteY25" fmla="*/ 64981 h 159278"/>
                  <a:gd name="connsiteX26" fmla="*/ 115493 w 167147"/>
                  <a:gd name="connsiteY26" fmla="*/ 45816 h 159278"/>
                  <a:gd name="connsiteX27" fmla="*/ 111559 w 167147"/>
                  <a:gd name="connsiteY27" fmla="*/ 32110 h 159278"/>
                  <a:gd name="connsiteX28" fmla="*/ 103182 w 167147"/>
                  <a:gd name="connsiteY28" fmla="*/ 23860 h 159278"/>
                  <a:gd name="connsiteX29" fmla="*/ 88841 w 167147"/>
                  <a:gd name="connsiteY29" fmla="*/ 21068 h 159278"/>
                  <a:gd name="connsiteX30" fmla="*/ 68027 w 167147"/>
                  <a:gd name="connsiteY30" fmla="*/ 24875 h 159278"/>
                  <a:gd name="connsiteX31" fmla="*/ 49751 w 167147"/>
                  <a:gd name="connsiteY31" fmla="*/ 34394 h 159278"/>
                  <a:gd name="connsiteX32" fmla="*/ 49751 w 167147"/>
                  <a:gd name="connsiteY32" fmla="*/ 141764 h 159278"/>
                  <a:gd name="connsiteX33" fmla="*/ 69042 w 167147"/>
                  <a:gd name="connsiteY33" fmla="*/ 144049 h 159278"/>
                  <a:gd name="connsiteX34" fmla="*/ 69042 w 167147"/>
                  <a:gd name="connsiteY34" fmla="*/ 159152 h 159278"/>
                  <a:gd name="connsiteX35" fmla="*/ 761 w 167147"/>
                  <a:gd name="connsiteY35" fmla="*/ 159152 h 1592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167147" h="159278">
                    <a:moveTo>
                      <a:pt x="761" y="159152"/>
                    </a:moveTo>
                    <a:lnTo>
                      <a:pt x="761" y="144049"/>
                    </a:lnTo>
                    <a:lnTo>
                      <a:pt x="19164" y="141764"/>
                    </a:lnTo>
                    <a:lnTo>
                      <a:pt x="19164" y="27921"/>
                    </a:lnTo>
                    <a:lnTo>
                      <a:pt x="0" y="21956"/>
                    </a:lnTo>
                    <a:lnTo>
                      <a:pt x="0" y="5584"/>
                    </a:lnTo>
                    <a:lnTo>
                      <a:pt x="38963" y="0"/>
                    </a:lnTo>
                    <a:lnTo>
                      <a:pt x="39598" y="0"/>
                    </a:lnTo>
                    <a:lnTo>
                      <a:pt x="46324" y="5457"/>
                    </a:lnTo>
                    <a:lnTo>
                      <a:pt x="46324" y="16118"/>
                    </a:lnTo>
                    <a:lnTo>
                      <a:pt x="46070" y="21956"/>
                    </a:lnTo>
                    <a:cubicBezTo>
                      <a:pt x="49116" y="19164"/>
                      <a:pt x="52797" y="16499"/>
                      <a:pt x="57239" y="13961"/>
                    </a:cubicBezTo>
                    <a:cubicBezTo>
                      <a:pt x="61681" y="11295"/>
                      <a:pt x="66377" y="9011"/>
                      <a:pt x="71453" y="6980"/>
                    </a:cubicBezTo>
                    <a:cubicBezTo>
                      <a:pt x="76530" y="4950"/>
                      <a:pt x="81607" y="3300"/>
                      <a:pt x="86937" y="2031"/>
                    </a:cubicBezTo>
                    <a:cubicBezTo>
                      <a:pt x="92267" y="761"/>
                      <a:pt x="97344" y="127"/>
                      <a:pt x="102167" y="127"/>
                    </a:cubicBezTo>
                    <a:cubicBezTo>
                      <a:pt x="111178" y="127"/>
                      <a:pt x="118666" y="1396"/>
                      <a:pt x="124504" y="3807"/>
                    </a:cubicBezTo>
                    <a:cubicBezTo>
                      <a:pt x="130342" y="6219"/>
                      <a:pt x="134911" y="10153"/>
                      <a:pt x="138211" y="15484"/>
                    </a:cubicBezTo>
                    <a:cubicBezTo>
                      <a:pt x="141511" y="20814"/>
                      <a:pt x="143795" y="27541"/>
                      <a:pt x="145064" y="35663"/>
                    </a:cubicBezTo>
                    <a:cubicBezTo>
                      <a:pt x="146333" y="43786"/>
                      <a:pt x="146968" y="53685"/>
                      <a:pt x="146968" y="65108"/>
                    </a:cubicBezTo>
                    <a:lnTo>
                      <a:pt x="146968" y="141891"/>
                    </a:lnTo>
                    <a:lnTo>
                      <a:pt x="167147" y="144176"/>
                    </a:lnTo>
                    <a:lnTo>
                      <a:pt x="167147" y="159279"/>
                    </a:lnTo>
                    <a:lnTo>
                      <a:pt x="98359" y="159279"/>
                    </a:lnTo>
                    <a:lnTo>
                      <a:pt x="98359" y="144176"/>
                    </a:lnTo>
                    <a:lnTo>
                      <a:pt x="116381" y="141891"/>
                    </a:lnTo>
                    <a:lnTo>
                      <a:pt x="116381" y="64981"/>
                    </a:lnTo>
                    <a:cubicBezTo>
                      <a:pt x="116381" y="57746"/>
                      <a:pt x="116001" y="51274"/>
                      <a:pt x="115493" y="45816"/>
                    </a:cubicBezTo>
                    <a:cubicBezTo>
                      <a:pt x="114858" y="40359"/>
                      <a:pt x="113589" y="35790"/>
                      <a:pt x="111559" y="32110"/>
                    </a:cubicBezTo>
                    <a:cubicBezTo>
                      <a:pt x="109528" y="28429"/>
                      <a:pt x="106736" y="25764"/>
                      <a:pt x="103182" y="23860"/>
                    </a:cubicBezTo>
                    <a:cubicBezTo>
                      <a:pt x="99502" y="22083"/>
                      <a:pt x="94679" y="21068"/>
                      <a:pt x="88841" y="21068"/>
                    </a:cubicBezTo>
                    <a:cubicBezTo>
                      <a:pt x="81860" y="21068"/>
                      <a:pt x="75007" y="22337"/>
                      <a:pt x="68027" y="24875"/>
                    </a:cubicBezTo>
                    <a:cubicBezTo>
                      <a:pt x="61046" y="27414"/>
                      <a:pt x="54954" y="30587"/>
                      <a:pt x="49751" y="34394"/>
                    </a:cubicBezTo>
                    <a:lnTo>
                      <a:pt x="49751" y="141764"/>
                    </a:lnTo>
                    <a:lnTo>
                      <a:pt x="69042" y="144049"/>
                    </a:lnTo>
                    <a:lnTo>
                      <a:pt x="69042" y="159152"/>
                    </a:lnTo>
                    <a:lnTo>
                      <a:pt x="761" y="159152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38" name="Freeform: Shape 37">
                <a:extLst>
                  <a:ext uri="{FF2B5EF4-FFF2-40B4-BE49-F238E27FC236}">
                    <a16:creationId xmlns:a16="http://schemas.microsoft.com/office/drawing/2014/main" id="{A62FB14E-A43C-2939-F274-475FA7A968E6}"/>
                  </a:ext>
                </a:extLst>
              </p:cNvPr>
              <p:cNvSpPr/>
              <p:nvPr/>
            </p:nvSpPr>
            <p:spPr>
              <a:xfrm>
                <a:off x="3063502" y="2122152"/>
                <a:ext cx="137195" cy="242408"/>
              </a:xfrm>
              <a:custGeom>
                <a:avLst/>
                <a:gdLst>
                  <a:gd name="connsiteX0" fmla="*/ 0 w 137195"/>
                  <a:gd name="connsiteY0" fmla="*/ 198496 h 242408"/>
                  <a:gd name="connsiteX1" fmla="*/ 3680 w 137195"/>
                  <a:gd name="connsiteY1" fmla="*/ 180854 h 242408"/>
                  <a:gd name="connsiteX2" fmla="*/ 13834 w 137195"/>
                  <a:gd name="connsiteY2" fmla="*/ 167274 h 242408"/>
                  <a:gd name="connsiteX3" fmla="*/ 28937 w 137195"/>
                  <a:gd name="connsiteY3" fmla="*/ 157248 h 242408"/>
                  <a:gd name="connsiteX4" fmla="*/ 47720 w 137195"/>
                  <a:gd name="connsiteY4" fmla="*/ 150522 h 242408"/>
                  <a:gd name="connsiteX5" fmla="*/ 68661 w 137195"/>
                  <a:gd name="connsiteY5" fmla="*/ 146714 h 242408"/>
                  <a:gd name="connsiteX6" fmla="*/ 90237 w 137195"/>
                  <a:gd name="connsiteY6" fmla="*/ 145191 h 242408"/>
                  <a:gd name="connsiteX7" fmla="*/ 90237 w 137195"/>
                  <a:gd name="connsiteY7" fmla="*/ 137957 h 242408"/>
                  <a:gd name="connsiteX8" fmla="*/ 88841 w 137195"/>
                  <a:gd name="connsiteY8" fmla="*/ 121712 h 242408"/>
                  <a:gd name="connsiteX9" fmla="*/ 84145 w 137195"/>
                  <a:gd name="connsiteY9" fmla="*/ 110924 h 242408"/>
                  <a:gd name="connsiteX10" fmla="*/ 75134 w 137195"/>
                  <a:gd name="connsiteY10" fmla="*/ 104959 h 242408"/>
                  <a:gd name="connsiteX11" fmla="*/ 60919 w 137195"/>
                  <a:gd name="connsiteY11" fmla="*/ 103055 h 242408"/>
                  <a:gd name="connsiteX12" fmla="*/ 46197 w 137195"/>
                  <a:gd name="connsiteY12" fmla="*/ 104451 h 242408"/>
                  <a:gd name="connsiteX13" fmla="*/ 31983 w 137195"/>
                  <a:gd name="connsiteY13" fmla="*/ 107751 h 242408"/>
                  <a:gd name="connsiteX14" fmla="*/ 19545 w 137195"/>
                  <a:gd name="connsiteY14" fmla="*/ 111939 h 242408"/>
                  <a:gd name="connsiteX15" fmla="*/ 10026 w 137195"/>
                  <a:gd name="connsiteY15" fmla="*/ 116128 h 242408"/>
                  <a:gd name="connsiteX16" fmla="*/ 9899 w 137195"/>
                  <a:gd name="connsiteY16" fmla="*/ 116128 h 242408"/>
                  <a:gd name="connsiteX17" fmla="*/ 3680 w 137195"/>
                  <a:gd name="connsiteY17" fmla="*/ 102928 h 242408"/>
                  <a:gd name="connsiteX18" fmla="*/ 12818 w 137195"/>
                  <a:gd name="connsiteY18" fmla="*/ 96583 h 242408"/>
                  <a:gd name="connsiteX19" fmla="*/ 28302 w 137195"/>
                  <a:gd name="connsiteY19" fmla="*/ 89222 h 242408"/>
                  <a:gd name="connsiteX20" fmla="*/ 47593 w 137195"/>
                  <a:gd name="connsiteY20" fmla="*/ 83003 h 242408"/>
                  <a:gd name="connsiteX21" fmla="*/ 68153 w 137195"/>
                  <a:gd name="connsiteY21" fmla="*/ 80464 h 242408"/>
                  <a:gd name="connsiteX22" fmla="*/ 92521 w 137195"/>
                  <a:gd name="connsiteY22" fmla="*/ 83383 h 242408"/>
                  <a:gd name="connsiteX23" fmla="*/ 108639 w 137195"/>
                  <a:gd name="connsiteY23" fmla="*/ 92775 h 242408"/>
                  <a:gd name="connsiteX24" fmla="*/ 117523 w 137195"/>
                  <a:gd name="connsiteY24" fmla="*/ 109655 h 242408"/>
                  <a:gd name="connsiteX25" fmla="*/ 120189 w 137195"/>
                  <a:gd name="connsiteY25" fmla="*/ 134911 h 242408"/>
                  <a:gd name="connsiteX26" fmla="*/ 120189 w 137195"/>
                  <a:gd name="connsiteY26" fmla="*/ 224132 h 242408"/>
                  <a:gd name="connsiteX27" fmla="*/ 137195 w 137195"/>
                  <a:gd name="connsiteY27" fmla="*/ 224132 h 242408"/>
                  <a:gd name="connsiteX28" fmla="*/ 137195 w 137195"/>
                  <a:gd name="connsiteY28" fmla="*/ 237459 h 242408"/>
                  <a:gd name="connsiteX29" fmla="*/ 130976 w 137195"/>
                  <a:gd name="connsiteY29" fmla="*/ 238982 h 242408"/>
                  <a:gd name="connsiteX30" fmla="*/ 123362 w 137195"/>
                  <a:gd name="connsiteY30" fmla="*/ 240631 h 242408"/>
                  <a:gd name="connsiteX31" fmla="*/ 115239 w 137195"/>
                  <a:gd name="connsiteY31" fmla="*/ 241901 h 242408"/>
                  <a:gd name="connsiteX32" fmla="*/ 107497 w 137195"/>
                  <a:gd name="connsiteY32" fmla="*/ 242408 h 242408"/>
                  <a:gd name="connsiteX33" fmla="*/ 100898 w 137195"/>
                  <a:gd name="connsiteY33" fmla="*/ 242028 h 242408"/>
                  <a:gd name="connsiteX34" fmla="*/ 96329 w 137195"/>
                  <a:gd name="connsiteY34" fmla="*/ 240251 h 242408"/>
                  <a:gd name="connsiteX35" fmla="*/ 93663 w 137195"/>
                  <a:gd name="connsiteY35" fmla="*/ 235936 h 242408"/>
                  <a:gd name="connsiteX36" fmla="*/ 92775 w 137195"/>
                  <a:gd name="connsiteY36" fmla="*/ 228194 h 242408"/>
                  <a:gd name="connsiteX37" fmla="*/ 92775 w 137195"/>
                  <a:gd name="connsiteY37" fmla="*/ 223117 h 242408"/>
                  <a:gd name="connsiteX38" fmla="*/ 86937 w 137195"/>
                  <a:gd name="connsiteY38" fmla="*/ 227940 h 242408"/>
                  <a:gd name="connsiteX39" fmla="*/ 77037 w 137195"/>
                  <a:gd name="connsiteY39" fmla="*/ 234413 h 242408"/>
                  <a:gd name="connsiteX40" fmla="*/ 63584 w 137195"/>
                  <a:gd name="connsiteY40" fmla="*/ 239997 h 242408"/>
                  <a:gd name="connsiteX41" fmla="*/ 47466 w 137195"/>
                  <a:gd name="connsiteY41" fmla="*/ 242408 h 242408"/>
                  <a:gd name="connsiteX42" fmla="*/ 29444 w 137195"/>
                  <a:gd name="connsiteY42" fmla="*/ 239870 h 242408"/>
                  <a:gd name="connsiteX43" fmla="*/ 14341 w 137195"/>
                  <a:gd name="connsiteY43" fmla="*/ 232001 h 242408"/>
                  <a:gd name="connsiteX44" fmla="*/ 3934 w 137195"/>
                  <a:gd name="connsiteY44" fmla="*/ 218294 h 242408"/>
                  <a:gd name="connsiteX45" fmla="*/ 0 w 137195"/>
                  <a:gd name="connsiteY45" fmla="*/ 198496 h 242408"/>
                  <a:gd name="connsiteX46" fmla="*/ 65869 w 137195"/>
                  <a:gd name="connsiteY46" fmla="*/ 54574 h 242408"/>
                  <a:gd name="connsiteX47" fmla="*/ 46578 w 137195"/>
                  <a:gd name="connsiteY47" fmla="*/ 50639 h 242408"/>
                  <a:gd name="connsiteX48" fmla="*/ 32110 w 137195"/>
                  <a:gd name="connsiteY48" fmla="*/ 40232 h 242408"/>
                  <a:gd name="connsiteX49" fmla="*/ 22972 w 137195"/>
                  <a:gd name="connsiteY49" fmla="*/ 25256 h 242408"/>
                  <a:gd name="connsiteX50" fmla="*/ 19799 w 137195"/>
                  <a:gd name="connsiteY50" fmla="*/ 7488 h 242408"/>
                  <a:gd name="connsiteX51" fmla="*/ 19926 w 137195"/>
                  <a:gd name="connsiteY51" fmla="*/ 3554 h 242408"/>
                  <a:gd name="connsiteX52" fmla="*/ 20306 w 137195"/>
                  <a:gd name="connsiteY52" fmla="*/ 0 h 242408"/>
                  <a:gd name="connsiteX53" fmla="*/ 36551 w 137195"/>
                  <a:gd name="connsiteY53" fmla="*/ 0 h 242408"/>
                  <a:gd name="connsiteX54" fmla="*/ 36679 w 137195"/>
                  <a:gd name="connsiteY54" fmla="*/ 2031 h 242408"/>
                  <a:gd name="connsiteX55" fmla="*/ 37059 w 137195"/>
                  <a:gd name="connsiteY55" fmla="*/ 4950 h 242408"/>
                  <a:gd name="connsiteX56" fmla="*/ 39217 w 137195"/>
                  <a:gd name="connsiteY56" fmla="*/ 12565 h 242408"/>
                  <a:gd name="connsiteX57" fmla="*/ 44166 w 137195"/>
                  <a:gd name="connsiteY57" fmla="*/ 20687 h 242408"/>
                  <a:gd name="connsiteX58" fmla="*/ 52797 w 137195"/>
                  <a:gd name="connsiteY58" fmla="*/ 27033 h 242408"/>
                  <a:gd name="connsiteX59" fmla="*/ 66377 w 137195"/>
                  <a:gd name="connsiteY59" fmla="*/ 29571 h 242408"/>
                  <a:gd name="connsiteX60" fmla="*/ 79703 w 137195"/>
                  <a:gd name="connsiteY60" fmla="*/ 27033 h 242408"/>
                  <a:gd name="connsiteX61" fmla="*/ 88206 w 137195"/>
                  <a:gd name="connsiteY61" fmla="*/ 20687 h 242408"/>
                  <a:gd name="connsiteX62" fmla="*/ 92902 w 137195"/>
                  <a:gd name="connsiteY62" fmla="*/ 12565 h 242408"/>
                  <a:gd name="connsiteX63" fmla="*/ 94933 w 137195"/>
                  <a:gd name="connsiteY63" fmla="*/ 4950 h 242408"/>
                  <a:gd name="connsiteX64" fmla="*/ 95313 w 137195"/>
                  <a:gd name="connsiteY64" fmla="*/ 0 h 242408"/>
                  <a:gd name="connsiteX65" fmla="*/ 111051 w 137195"/>
                  <a:gd name="connsiteY65" fmla="*/ 0 h 242408"/>
                  <a:gd name="connsiteX66" fmla="*/ 111305 w 137195"/>
                  <a:gd name="connsiteY66" fmla="*/ 3554 h 242408"/>
                  <a:gd name="connsiteX67" fmla="*/ 111432 w 137195"/>
                  <a:gd name="connsiteY67" fmla="*/ 7488 h 242408"/>
                  <a:gd name="connsiteX68" fmla="*/ 108259 w 137195"/>
                  <a:gd name="connsiteY68" fmla="*/ 25383 h 242408"/>
                  <a:gd name="connsiteX69" fmla="*/ 99121 w 137195"/>
                  <a:gd name="connsiteY69" fmla="*/ 40486 h 242408"/>
                  <a:gd name="connsiteX70" fmla="*/ 84779 w 137195"/>
                  <a:gd name="connsiteY70" fmla="*/ 50893 h 242408"/>
                  <a:gd name="connsiteX71" fmla="*/ 65869 w 137195"/>
                  <a:gd name="connsiteY71" fmla="*/ 54574 h 242408"/>
                  <a:gd name="connsiteX72" fmla="*/ 59143 w 137195"/>
                  <a:gd name="connsiteY72" fmla="*/ 221721 h 242408"/>
                  <a:gd name="connsiteX73" fmla="*/ 65996 w 137195"/>
                  <a:gd name="connsiteY73" fmla="*/ 220960 h 242408"/>
                  <a:gd name="connsiteX74" fmla="*/ 74245 w 137195"/>
                  <a:gd name="connsiteY74" fmla="*/ 218802 h 242408"/>
                  <a:gd name="connsiteX75" fmla="*/ 82622 w 137195"/>
                  <a:gd name="connsiteY75" fmla="*/ 215375 h 242408"/>
                  <a:gd name="connsiteX76" fmla="*/ 90237 w 137195"/>
                  <a:gd name="connsiteY76" fmla="*/ 210806 h 242408"/>
                  <a:gd name="connsiteX77" fmla="*/ 90237 w 137195"/>
                  <a:gd name="connsiteY77" fmla="*/ 160421 h 242408"/>
                  <a:gd name="connsiteX78" fmla="*/ 62823 w 137195"/>
                  <a:gd name="connsiteY78" fmla="*/ 163340 h 242408"/>
                  <a:gd name="connsiteX79" fmla="*/ 45182 w 137195"/>
                  <a:gd name="connsiteY79" fmla="*/ 170955 h 242408"/>
                  <a:gd name="connsiteX80" fmla="*/ 35917 w 137195"/>
                  <a:gd name="connsiteY80" fmla="*/ 181743 h 242408"/>
                  <a:gd name="connsiteX81" fmla="*/ 33252 w 137195"/>
                  <a:gd name="connsiteY81" fmla="*/ 194307 h 242408"/>
                  <a:gd name="connsiteX82" fmla="*/ 35282 w 137195"/>
                  <a:gd name="connsiteY82" fmla="*/ 206999 h 242408"/>
                  <a:gd name="connsiteX83" fmla="*/ 40740 w 137195"/>
                  <a:gd name="connsiteY83" fmla="*/ 215502 h 242408"/>
                  <a:gd name="connsiteX84" fmla="*/ 48989 w 137195"/>
                  <a:gd name="connsiteY84" fmla="*/ 220198 h 242408"/>
                  <a:gd name="connsiteX85" fmla="*/ 59143 w 137195"/>
                  <a:gd name="connsiteY85" fmla="*/ 221721 h 2424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</a:cxnLst>
                <a:rect l="l" t="t" r="r" b="b"/>
                <a:pathLst>
                  <a:path w="137195" h="242408">
                    <a:moveTo>
                      <a:pt x="0" y="198496"/>
                    </a:moveTo>
                    <a:cubicBezTo>
                      <a:pt x="0" y="191896"/>
                      <a:pt x="1269" y="186058"/>
                      <a:pt x="3680" y="180854"/>
                    </a:cubicBezTo>
                    <a:cubicBezTo>
                      <a:pt x="6092" y="175651"/>
                      <a:pt x="9519" y="171209"/>
                      <a:pt x="13834" y="167274"/>
                    </a:cubicBezTo>
                    <a:cubicBezTo>
                      <a:pt x="18149" y="163340"/>
                      <a:pt x="23226" y="160040"/>
                      <a:pt x="28937" y="157248"/>
                    </a:cubicBezTo>
                    <a:cubicBezTo>
                      <a:pt x="34775" y="154456"/>
                      <a:pt x="40994" y="152298"/>
                      <a:pt x="47720" y="150522"/>
                    </a:cubicBezTo>
                    <a:cubicBezTo>
                      <a:pt x="54447" y="148745"/>
                      <a:pt x="61427" y="147476"/>
                      <a:pt x="68661" y="146714"/>
                    </a:cubicBezTo>
                    <a:cubicBezTo>
                      <a:pt x="75895" y="145953"/>
                      <a:pt x="83130" y="145445"/>
                      <a:pt x="90237" y="145191"/>
                    </a:cubicBezTo>
                    <a:lnTo>
                      <a:pt x="90237" y="137957"/>
                    </a:lnTo>
                    <a:cubicBezTo>
                      <a:pt x="90237" y="131611"/>
                      <a:pt x="89729" y="126154"/>
                      <a:pt x="88841" y="121712"/>
                    </a:cubicBezTo>
                    <a:cubicBezTo>
                      <a:pt x="87952" y="117270"/>
                      <a:pt x="86302" y="113716"/>
                      <a:pt x="84145" y="110924"/>
                    </a:cubicBezTo>
                    <a:cubicBezTo>
                      <a:pt x="81860" y="108132"/>
                      <a:pt x="78941" y="106101"/>
                      <a:pt x="75134" y="104959"/>
                    </a:cubicBezTo>
                    <a:cubicBezTo>
                      <a:pt x="71326" y="103690"/>
                      <a:pt x="66631" y="103055"/>
                      <a:pt x="60919" y="103055"/>
                    </a:cubicBezTo>
                    <a:cubicBezTo>
                      <a:pt x="55970" y="103055"/>
                      <a:pt x="51020" y="103563"/>
                      <a:pt x="46197" y="104451"/>
                    </a:cubicBezTo>
                    <a:cubicBezTo>
                      <a:pt x="41247" y="105340"/>
                      <a:pt x="36551" y="106482"/>
                      <a:pt x="31983" y="107751"/>
                    </a:cubicBezTo>
                    <a:cubicBezTo>
                      <a:pt x="27541" y="109020"/>
                      <a:pt x="23352" y="110543"/>
                      <a:pt x="19545" y="111939"/>
                    </a:cubicBezTo>
                    <a:cubicBezTo>
                      <a:pt x="15737" y="113462"/>
                      <a:pt x="12564" y="114858"/>
                      <a:pt x="10026" y="116128"/>
                    </a:cubicBezTo>
                    <a:lnTo>
                      <a:pt x="9899" y="116128"/>
                    </a:lnTo>
                    <a:lnTo>
                      <a:pt x="3680" y="102928"/>
                    </a:lnTo>
                    <a:cubicBezTo>
                      <a:pt x="5457" y="101278"/>
                      <a:pt x="8503" y="99248"/>
                      <a:pt x="12818" y="96583"/>
                    </a:cubicBezTo>
                    <a:cubicBezTo>
                      <a:pt x="17133" y="94044"/>
                      <a:pt x="22337" y="91506"/>
                      <a:pt x="28302" y="89222"/>
                    </a:cubicBezTo>
                    <a:cubicBezTo>
                      <a:pt x="34267" y="86810"/>
                      <a:pt x="40740" y="84779"/>
                      <a:pt x="47593" y="83003"/>
                    </a:cubicBezTo>
                    <a:cubicBezTo>
                      <a:pt x="54447" y="81226"/>
                      <a:pt x="61300" y="80464"/>
                      <a:pt x="68153" y="80464"/>
                    </a:cubicBezTo>
                    <a:cubicBezTo>
                      <a:pt x="77672" y="80464"/>
                      <a:pt x="85795" y="81480"/>
                      <a:pt x="92521" y="83383"/>
                    </a:cubicBezTo>
                    <a:cubicBezTo>
                      <a:pt x="99121" y="85287"/>
                      <a:pt x="104451" y="88460"/>
                      <a:pt x="108639" y="92775"/>
                    </a:cubicBezTo>
                    <a:cubicBezTo>
                      <a:pt x="112701" y="97090"/>
                      <a:pt x="115620" y="102675"/>
                      <a:pt x="117523" y="109655"/>
                    </a:cubicBezTo>
                    <a:cubicBezTo>
                      <a:pt x="119300" y="116508"/>
                      <a:pt x="120189" y="125012"/>
                      <a:pt x="120189" y="134911"/>
                    </a:cubicBezTo>
                    <a:lnTo>
                      <a:pt x="120189" y="224132"/>
                    </a:lnTo>
                    <a:lnTo>
                      <a:pt x="137195" y="224132"/>
                    </a:lnTo>
                    <a:lnTo>
                      <a:pt x="137195" y="237459"/>
                    </a:lnTo>
                    <a:cubicBezTo>
                      <a:pt x="135419" y="237966"/>
                      <a:pt x="133388" y="238474"/>
                      <a:pt x="130976" y="238982"/>
                    </a:cubicBezTo>
                    <a:cubicBezTo>
                      <a:pt x="128565" y="239616"/>
                      <a:pt x="126027" y="240124"/>
                      <a:pt x="123362" y="240631"/>
                    </a:cubicBezTo>
                    <a:cubicBezTo>
                      <a:pt x="120696" y="241139"/>
                      <a:pt x="118031" y="241520"/>
                      <a:pt x="115239" y="241901"/>
                    </a:cubicBezTo>
                    <a:cubicBezTo>
                      <a:pt x="112574" y="242281"/>
                      <a:pt x="109909" y="242408"/>
                      <a:pt x="107497" y="242408"/>
                    </a:cubicBezTo>
                    <a:cubicBezTo>
                      <a:pt x="104959" y="242408"/>
                      <a:pt x="102674" y="242281"/>
                      <a:pt x="100898" y="242028"/>
                    </a:cubicBezTo>
                    <a:cubicBezTo>
                      <a:pt x="98994" y="241774"/>
                      <a:pt x="97471" y="241266"/>
                      <a:pt x="96329" y="240251"/>
                    </a:cubicBezTo>
                    <a:cubicBezTo>
                      <a:pt x="95186" y="239235"/>
                      <a:pt x="94298" y="237839"/>
                      <a:pt x="93663" y="235936"/>
                    </a:cubicBezTo>
                    <a:cubicBezTo>
                      <a:pt x="93029" y="234032"/>
                      <a:pt x="92775" y="231367"/>
                      <a:pt x="92775" y="228194"/>
                    </a:cubicBezTo>
                    <a:lnTo>
                      <a:pt x="92775" y="223117"/>
                    </a:lnTo>
                    <a:cubicBezTo>
                      <a:pt x="91633" y="224259"/>
                      <a:pt x="89602" y="225782"/>
                      <a:pt x="86937" y="227940"/>
                    </a:cubicBezTo>
                    <a:cubicBezTo>
                      <a:pt x="84272" y="230097"/>
                      <a:pt x="80972" y="232255"/>
                      <a:pt x="77037" y="234413"/>
                    </a:cubicBezTo>
                    <a:cubicBezTo>
                      <a:pt x="73103" y="236570"/>
                      <a:pt x="68661" y="238474"/>
                      <a:pt x="63584" y="239997"/>
                    </a:cubicBezTo>
                    <a:cubicBezTo>
                      <a:pt x="58508" y="241647"/>
                      <a:pt x="53178" y="242408"/>
                      <a:pt x="47466" y="242408"/>
                    </a:cubicBezTo>
                    <a:cubicBezTo>
                      <a:pt x="41120" y="242408"/>
                      <a:pt x="35156" y="241520"/>
                      <a:pt x="29444" y="239870"/>
                    </a:cubicBezTo>
                    <a:cubicBezTo>
                      <a:pt x="23733" y="238220"/>
                      <a:pt x="18783" y="235555"/>
                      <a:pt x="14341" y="232001"/>
                    </a:cubicBezTo>
                    <a:cubicBezTo>
                      <a:pt x="10026" y="228448"/>
                      <a:pt x="6473" y="223879"/>
                      <a:pt x="3934" y="218294"/>
                    </a:cubicBezTo>
                    <a:cubicBezTo>
                      <a:pt x="1269" y="212964"/>
                      <a:pt x="0" y="206237"/>
                      <a:pt x="0" y="198496"/>
                    </a:cubicBezTo>
                    <a:close/>
                    <a:moveTo>
                      <a:pt x="65869" y="54574"/>
                    </a:moveTo>
                    <a:cubicBezTo>
                      <a:pt x="58635" y="54574"/>
                      <a:pt x="52162" y="53304"/>
                      <a:pt x="46578" y="50639"/>
                    </a:cubicBezTo>
                    <a:cubicBezTo>
                      <a:pt x="40867" y="47974"/>
                      <a:pt x="36044" y="44547"/>
                      <a:pt x="32110" y="40232"/>
                    </a:cubicBezTo>
                    <a:cubicBezTo>
                      <a:pt x="28175" y="35917"/>
                      <a:pt x="25129" y="30967"/>
                      <a:pt x="22972" y="25256"/>
                    </a:cubicBezTo>
                    <a:cubicBezTo>
                      <a:pt x="20941" y="19545"/>
                      <a:pt x="19799" y="13707"/>
                      <a:pt x="19799" y="7488"/>
                    </a:cubicBezTo>
                    <a:cubicBezTo>
                      <a:pt x="19799" y="6219"/>
                      <a:pt x="19799" y="4823"/>
                      <a:pt x="19926" y="3554"/>
                    </a:cubicBezTo>
                    <a:cubicBezTo>
                      <a:pt x="19926" y="2158"/>
                      <a:pt x="20053" y="1015"/>
                      <a:pt x="20306" y="0"/>
                    </a:cubicBezTo>
                    <a:lnTo>
                      <a:pt x="36551" y="0"/>
                    </a:lnTo>
                    <a:cubicBezTo>
                      <a:pt x="36551" y="508"/>
                      <a:pt x="36551" y="1142"/>
                      <a:pt x="36679" y="2031"/>
                    </a:cubicBezTo>
                    <a:cubicBezTo>
                      <a:pt x="36679" y="2919"/>
                      <a:pt x="36805" y="3934"/>
                      <a:pt x="37059" y="4950"/>
                    </a:cubicBezTo>
                    <a:cubicBezTo>
                      <a:pt x="37440" y="7107"/>
                      <a:pt x="38075" y="9646"/>
                      <a:pt x="39217" y="12565"/>
                    </a:cubicBezTo>
                    <a:cubicBezTo>
                      <a:pt x="40232" y="15484"/>
                      <a:pt x="41882" y="18149"/>
                      <a:pt x="44166" y="20687"/>
                    </a:cubicBezTo>
                    <a:cubicBezTo>
                      <a:pt x="46451" y="23226"/>
                      <a:pt x="49243" y="25383"/>
                      <a:pt x="52797" y="27033"/>
                    </a:cubicBezTo>
                    <a:cubicBezTo>
                      <a:pt x="56350" y="28810"/>
                      <a:pt x="60919" y="29571"/>
                      <a:pt x="66377" y="29571"/>
                    </a:cubicBezTo>
                    <a:cubicBezTo>
                      <a:pt x="71707" y="29571"/>
                      <a:pt x="76149" y="28683"/>
                      <a:pt x="79703" y="27033"/>
                    </a:cubicBezTo>
                    <a:cubicBezTo>
                      <a:pt x="83256" y="25256"/>
                      <a:pt x="86049" y="23226"/>
                      <a:pt x="88206" y="20687"/>
                    </a:cubicBezTo>
                    <a:cubicBezTo>
                      <a:pt x="90364" y="18149"/>
                      <a:pt x="91887" y="15484"/>
                      <a:pt x="92902" y="12565"/>
                    </a:cubicBezTo>
                    <a:cubicBezTo>
                      <a:pt x="93790" y="9646"/>
                      <a:pt x="94552" y="7107"/>
                      <a:pt x="94933" y="4950"/>
                    </a:cubicBezTo>
                    <a:cubicBezTo>
                      <a:pt x="95186" y="2792"/>
                      <a:pt x="95313" y="1142"/>
                      <a:pt x="95313" y="0"/>
                    </a:cubicBezTo>
                    <a:lnTo>
                      <a:pt x="111051" y="0"/>
                    </a:lnTo>
                    <a:cubicBezTo>
                      <a:pt x="111178" y="1015"/>
                      <a:pt x="111178" y="2158"/>
                      <a:pt x="111305" y="3554"/>
                    </a:cubicBezTo>
                    <a:cubicBezTo>
                      <a:pt x="111432" y="4823"/>
                      <a:pt x="111432" y="6219"/>
                      <a:pt x="111432" y="7488"/>
                    </a:cubicBezTo>
                    <a:cubicBezTo>
                      <a:pt x="111432" y="13707"/>
                      <a:pt x="110289" y="19672"/>
                      <a:pt x="108259" y="25383"/>
                    </a:cubicBezTo>
                    <a:cubicBezTo>
                      <a:pt x="106101" y="31094"/>
                      <a:pt x="103055" y="36044"/>
                      <a:pt x="99121" y="40486"/>
                    </a:cubicBezTo>
                    <a:cubicBezTo>
                      <a:pt x="95186" y="44801"/>
                      <a:pt x="90490" y="48228"/>
                      <a:pt x="84779" y="50893"/>
                    </a:cubicBezTo>
                    <a:cubicBezTo>
                      <a:pt x="78941" y="53304"/>
                      <a:pt x="72722" y="54574"/>
                      <a:pt x="65869" y="54574"/>
                    </a:cubicBezTo>
                    <a:close/>
                    <a:moveTo>
                      <a:pt x="59143" y="221721"/>
                    </a:moveTo>
                    <a:cubicBezTo>
                      <a:pt x="61046" y="221721"/>
                      <a:pt x="63331" y="221467"/>
                      <a:pt x="65996" y="220960"/>
                    </a:cubicBezTo>
                    <a:cubicBezTo>
                      <a:pt x="68661" y="220452"/>
                      <a:pt x="71326" y="219690"/>
                      <a:pt x="74245" y="218802"/>
                    </a:cubicBezTo>
                    <a:cubicBezTo>
                      <a:pt x="77037" y="217914"/>
                      <a:pt x="79830" y="216771"/>
                      <a:pt x="82622" y="215375"/>
                    </a:cubicBezTo>
                    <a:cubicBezTo>
                      <a:pt x="85414" y="213979"/>
                      <a:pt x="87952" y="212456"/>
                      <a:pt x="90237" y="210806"/>
                    </a:cubicBezTo>
                    <a:lnTo>
                      <a:pt x="90237" y="160421"/>
                    </a:lnTo>
                    <a:cubicBezTo>
                      <a:pt x="79322" y="160421"/>
                      <a:pt x="70184" y="161436"/>
                      <a:pt x="62823" y="163340"/>
                    </a:cubicBezTo>
                    <a:cubicBezTo>
                      <a:pt x="55462" y="165244"/>
                      <a:pt x="49624" y="167782"/>
                      <a:pt x="45182" y="170955"/>
                    </a:cubicBezTo>
                    <a:cubicBezTo>
                      <a:pt x="40867" y="174128"/>
                      <a:pt x="37694" y="177681"/>
                      <a:pt x="35917" y="181743"/>
                    </a:cubicBezTo>
                    <a:cubicBezTo>
                      <a:pt x="34140" y="185804"/>
                      <a:pt x="33252" y="189992"/>
                      <a:pt x="33252" y="194307"/>
                    </a:cubicBezTo>
                    <a:cubicBezTo>
                      <a:pt x="33252" y="199384"/>
                      <a:pt x="33886" y="203572"/>
                      <a:pt x="35282" y="206999"/>
                    </a:cubicBezTo>
                    <a:cubicBezTo>
                      <a:pt x="36551" y="210426"/>
                      <a:pt x="38455" y="213345"/>
                      <a:pt x="40740" y="215502"/>
                    </a:cubicBezTo>
                    <a:cubicBezTo>
                      <a:pt x="43024" y="217660"/>
                      <a:pt x="45816" y="219310"/>
                      <a:pt x="48989" y="220198"/>
                    </a:cubicBezTo>
                    <a:cubicBezTo>
                      <a:pt x="52035" y="221340"/>
                      <a:pt x="55462" y="221721"/>
                      <a:pt x="59143" y="22172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39" name="Freeform: Shape 38">
                <a:extLst>
                  <a:ext uri="{FF2B5EF4-FFF2-40B4-BE49-F238E27FC236}">
                    <a16:creationId xmlns:a16="http://schemas.microsoft.com/office/drawing/2014/main" id="{78D7F92E-7EAC-C7AC-E1A6-849261B3E0A4}"/>
                  </a:ext>
                </a:extLst>
              </p:cNvPr>
              <p:cNvSpPr/>
              <p:nvPr/>
            </p:nvSpPr>
            <p:spPr>
              <a:xfrm>
                <a:off x="3219227" y="2168222"/>
                <a:ext cx="100516" cy="196845"/>
              </a:xfrm>
              <a:custGeom>
                <a:avLst/>
                <a:gdLst>
                  <a:gd name="connsiteX0" fmla="*/ 19799 w 100516"/>
                  <a:gd name="connsiteY0" fmla="*/ 164355 h 196845"/>
                  <a:gd name="connsiteX1" fmla="*/ 19799 w 100516"/>
                  <a:gd name="connsiteY1" fmla="*/ 57620 h 196845"/>
                  <a:gd name="connsiteX2" fmla="*/ 0 w 100516"/>
                  <a:gd name="connsiteY2" fmla="*/ 57620 h 196845"/>
                  <a:gd name="connsiteX3" fmla="*/ 0 w 100516"/>
                  <a:gd name="connsiteY3" fmla="*/ 44801 h 196845"/>
                  <a:gd name="connsiteX4" fmla="*/ 8376 w 100516"/>
                  <a:gd name="connsiteY4" fmla="*/ 41882 h 196845"/>
                  <a:gd name="connsiteX5" fmla="*/ 14468 w 100516"/>
                  <a:gd name="connsiteY5" fmla="*/ 39090 h 196845"/>
                  <a:gd name="connsiteX6" fmla="*/ 22083 w 100516"/>
                  <a:gd name="connsiteY6" fmla="*/ 28810 h 196845"/>
                  <a:gd name="connsiteX7" fmla="*/ 24875 w 100516"/>
                  <a:gd name="connsiteY7" fmla="*/ 22337 h 196845"/>
                  <a:gd name="connsiteX8" fmla="*/ 28048 w 100516"/>
                  <a:gd name="connsiteY8" fmla="*/ 14088 h 196845"/>
                  <a:gd name="connsiteX9" fmla="*/ 30967 w 100516"/>
                  <a:gd name="connsiteY9" fmla="*/ 5965 h 196845"/>
                  <a:gd name="connsiteX10" fmla="*/ 32871 w 100516"/>
                  <a:gd name="connsiteY10" fmla="*/ 0 h 196845"/>
                  <a:gd name="connsiteX11" fmla="*/ 50385 w 100516"/>
                  <a:gd name="connsiteY11" fmla="*/ 0 h 196845"/>
                  <a:gd name="connsiteX12" fmla="*/ 50385 w 100516"/>
                  <a:gd name="connsiteY12" fmla="*/ 37821 h 196845"/>
                  <a:gd name="connsiteX13" fmla="*/ 96202 w 100516"/>
                  <a:gd name="connsiteY13" fmla="*/ 37821 h 196845"/>
                  <a:gd name="connsiteX14" fmla="*/ 96202 w 100516"/>
                  <a:gd name="connsiteY14" fmla="*/ 57620 h 196845"/>
                  <a:gd name="connsiteX15" fmla="*/ 50385 w 100516"/>
                  <a:gd name="connsiteY15" fmla="*/ 57620 h 196845"/>
                  <a:gd name="connsiteX16" fmla="*/ 50385 w 100516"/>
                  <a:gd name="connsiteY16" fmla="*/ 139480 h 196845"/>
                  <a:gd name="connsiteX17" fmla="*/ 50766 w 100516"/>
                  <a:gd name="connsiteY17" fmla="*/ 158517 h 196845"/>
                  <a:gd name="connsiteX18" fmla="*/ 52670 w 100516"/>
                  <a:gd name="connsiteY18" fmla="*/ 168670 h 196845"/>
                  <a:gd name="connsiteX19" fmla="*/ 57366 w 100516"/>
                  <a:gd name="connsiteY19" fmla="*/ 172732 h 196845"/>
                  <a:gd name="connsiteX20" fmla="*/ 65996 w 100516"/>
                  <a:gd name="connsiteY20" fmla="*/ 173493 h 196845"/>
                  <a:gd name="connsiteX21" fmla="*/ 66123 w 100516"/>
                  <a:gd name="connsiteY21" fmla="*/ 173493 h 196845"/>
                  <a:gd name="connsiteX22" fmla="*/ 74372 w 100516"/>
                  <a:gd name="connsiteY22" fmla="*/ 172986 h 196845"/>
                  <a:gd name="connsiteX23" fmla="*/ 82749 w 100516"/>
                  <a:gd name="connsiteY23" fmla="*/ 171716 h 196845"/>
                  <a:gd name="connsiteX24" fmla="*/ 90237 w 100516"/>
                  <a:gd name="connsiteY24" fmla="*/ 170067 h 196845"/>
                  <a:gd name="connsiteX25" fmla="*/ 95694 w 100516"/>
                  <a:gd name="connsiteY25" fmla="*/ 168417 h 196845"/>
                  <a:gd name="connsiteX26" fmla="*/ 95821 w 100516"/>
                  <a:gd name="connsiteY26" fmla="*/ 168417 h 196845"/>
                  <a:gd name="connsiteX27" fmla="*/ 100517 w 100516"/>
                  <a:gd name="connsiteY27" fmla="*/ 181870 h 196845"/>
                  <a:gd name="connsiteX28" fmla="*/ 91506 w 100516"/>
                  <a:gd name="connsiteY28" fmla="*/ 186946 h 196845"/>
                  <a:gd name="connsiteX29" fmla="*/ 78941 w 100516"/>
                  <a:gd name="connsiteY29" fmla="*/ 191769 h 196845"/>
                  <a:gd name="connsiteX30" fmla="*/ 64981 w 100516"/>
                  <a:gd name="connsiteY30" fmla="*/ 195450 h 196845"/>
                  <a:gd name="connsiteX31" fmla="*/ 51274 w 100516"/>
                  <a:gd name="connsiteY31" fmla="*/ 196846 h 196845"/>
                  <a:gd name="connsiteX32" fmla="*/ 51020 w 100516"/>
                  <a:gd name="connsiteY32" fmla="*/ 196846 h 196845"/>
                  <a:gd name="connsiteX33" fmla="*/ 38075 w 100516"/>
                  <a:gd name="connsiteY33" fmla="*/ 195196 h 196845"/>
                  <a:gd name="connsiteX34" fmla="*/ 28302 w 100516"/>
                  <a:gd name="connsiteY34" fmla="*/ 189738 h 196845"/>
                  <a:gd name="connsiteX35" fmla="*/ 22083 w 100516"/>
                  <a:gd name="connsiteY35" fmla="*/ 179712 h 196845"/>
                  <a:gd name="connsiteX36" fmla="*/ 19799 w 100516"/>
                  <a:gd name="connsiteY36" fmla="*/ 164355 h 196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00516" h="196845">
                    <a:moveTo>
                      <a:pt x="19799" y="164355"/>
                    </a:moveTo>
                    <a:lnTo>
                      <a:pt x="19799" y="57620"/>
                    </a:lnTo>
                    <a:lnTo>
                      <a:pt x="0" y="57620"/>
                    </a:lnTo>
                    <a:lnTo>
                      <a:pt x="0" y="44801"/>
                    </a:lnTo>
                    <a:cubicBezTo>
                      <a:pt x="2792" y="43913"/>
                      <a:pt x="5584" y="42897"/>
                      <a:pt x="8376" y="41882"/>
                    </a:cubicBezTo>
                    <a:cubicBezTo>
                      <a:pt x="11168" y="40867"/>
                      <a:pt x="13199" y="39978"/>
                      <a:pt x="14468" y="39090"/>
                    </a:cubicBezTo>
                    <a:cubicBezTo>
                      <a:pt x="17514" y="36932"/>
                      <a:pt x="20052" y="33633"/>
                      <a:pt x="22083" y="28810"/>
                    </a:cubicBezTo>
                    <a:cubicBezTo>
                      <a:pt x="22845" y="27160"/>
                      <a:pt x="23733" y="25002"/>
                      <a:pt x="24875" y="22337"/>
                    </a:cubicBezTo>
                    <a:cubicBezTo>
                      <a:pt x="26017" y="19672"/>
                      <a:pt x="27033" y="16880"/>
                      <a:pt x="28048" y="14088"/>
                    </a:cubicBezTo>
                    <a:cubicBezTo>
                      <a:pt x="29064" y="11295"/>
                      <a:pt x="30079" y="8630"/>
                      <a:pt x="30967" y="5965"/>
                    </a:cubicBezTo>
                    <a:cubicBezTo>
                      <a:pt x="31856" y="3427"/>
                      <a:pt x="32490" y="1396"/>
                      <a:pt x="32871" y="0"/>
                    </a:cubicBezTo>
                    <a:lnTo>
                      <a:pt x="50385" y="0"/>
                    </a:lnTo>
                    <a:lnTo>
                      <a:pt x="50385" y="37821"/>
                    </a:lnTo>
                    <a:lnTo>
                      <a:pt x="96202" y="37821"/>
                    </a:lnTo>
                    <a:lnTo>
                      <a:pt x="96202" y="57620"/>
                    </a:lnTo>
                    <a:lnTo>
                      <a:pt x="50385" y="57620"/>
                    </a:lnTo>
                    <a:lnTo>
                      <a:pt x="50385" y="139480"/>
                    </a:lnTo>
                    <a:cubicBezTo>
                      <a:pt x="50385" y="147602"/>
                      <a:pt x="50512" y="153948"/>
                      <a:pt x="50766" y="158517"/>
                    </a:cubicBezTo>
                    <a:cubicBezTo>
                      <a:pt x="51020" y="163086"/>
                      <a:pt x="51654" y="166513"/>
                      <a:pt x="52670" y="168670"/>
                    </a:cubicBezTo>
                    <a:cubicBezTo>
                      <a:pt x="53685" y="170828"/>
                      <a:pt x="55335" y="172224"/>
                      <a:pt x="57366" y="172732"/>
                    </a:cubicBezTo>
                    <a:cubicBezTo>
                      <a:pt x="59523" y="173239"/>
                      <a:pt x="62315" y="173493"/>
                      <a:pt x="65996" y="173493"/>
                    </a:cubicBezTo>
                    <a:lnTo>
                      <a:pt x="66123" y="173493"/>
                    </a:lnTo>
                    <a:cubicBezTo>
                      <a:pt x="68788" y="173493"/>
                      <a:pt x="71580" y="173366"/>
                      <a:pt x="74372" y="172986"/>
                    </a:cubicBezTo>
                    <a:cubicBezTo>
                      <a:pt x="77291" y="172605"/>
                      <a:pt x="80083" y="172224"/>
                      <a:pt x="82749" y="171716"/>
                    </a:cubicBezTo>
                    <a:cubicBezTo>
                      <a:pt x="85414" y="171209"/>
                      <a:pt x="87952" y="170701"/>
                      <a:pt x="90237" y="170067"/>
                    </a:cubicBezTo>
                    <a:cubicBezTo>
                      <a:pt x="92521" y="169432"/>
                      <a:pt x="94298" y="168924"/>
                      <a:pt x="95694" y="168417"/>
                    </a:cubicBezTo>
                    <a:lnTo>
                      <a:pt x="95821" y="168417"/>
                    </a:lnTo>
                    <a:lnTo>
                      <a:pt x="100517" y="181870"/>
                    </a:lnTo>
                    <a:cubicBezTo>
                      <a:pt x="98359" y="183520"/>
                      <a:pt x="95313" y="185169"/>
                      <a:pt x="91506" y="186946"/>
                    </a:cubicBezTo>
                    <a:cubicBezTo>
                      <a:pt x="87698" y="188723"/>
                      <a:pt x="83510" y="190373"/>
                      <a:pt x="78941" y="191769"/>
                    </a:cubicBezTo>
                    <a:cubicBezTo>
                      <a:pt x="74499" y="193292"/>
                      <a:pt x="69803" y="194434"/>
                      <a:pt x="64981" y="195450"/>
                    </a:cubicBezTo>
                    <a:cubicBezTo>
                      <a:pt x="60158" y="196465"/>
                      <a:pt x="55589" y="196846"/>
                      <a:pt x="51274" y="196846"/>
                    </a:cubicBezTo>
                    <a:lnTo>
                      <a:pt x="51020" y="196846"/>
                    </a:lnTo>
                    <a:cubicBezTo>
                      <a:pt x="46197" y="196846"/>
                      <a:pt x="41882" y="196338"/>
                      <a:pt x="38075" y="195196"/>
                    </a:cubicBezTo>
                    <a:cubicBezTo>
                      <a:pt x="34267" y="194053"/>
                      <a:pt x="30967" y="192277"/>
                      <a:pt x="28302" y="189738"/>
                    </a:cubicBezTo>
                    <a:cubicBezTo>
                      <a:pt x="25637" y="187200"/>
                      <a:pt x="23479" y="183900"/>
                      <a:pt x="22083" y="179712"/>
                    </a:cubicBezTo>
                    <a:cubicBezTo>
                      <a:pt x="20560" y="175397"/>
                      <a:pt x="19799" y="170320"/>
                      <a:pt x="19799" y="16435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40" name="Freeform: Shape 39">
                <a:extLst>
                  <a:ext uri="{FF2B5EF4-FFF2-40B4-BE49-F238E27FC236}">
                    <a16:creationId xmlns:a16="http://schemas.microsoft.com/office/drawing/2014/main" id="{4A70B56C-C0A3-744E-7DE2-0F75BF5C5C47}"/>
                  </a:ext>
                </a:extLst>
              </p:cNvPr>
              <p:cNvSpPr/>
              <p:nvPr/>
            </p:nvSpPr>
            <p:spPr>
              <a:xfrm>
                <a:off x="3335481" y="2202616"/>
                <a:ext cx="137195" cy="161943"/>
              </a:xfrm>
              <a:custGeom>
                <a:avLst/>
                <a:gdLst>
                  <a:gd name="connsiteX0" fmla="*/ 0 w 137195"/>
                  <a:gd name="connsiteY0" fmla="*/ 118031 h 161943"/>
                  <a:gd name="connsiteX1" fmla="*/ 3681 w 137195"/>
                  <a:gd name="connsiteY1" fmla="*/ 100390 h 161943"/>
                  <a:gd name="connsiteX2" fmla="*/ 13834 w 137195"/>
                  <a:gd name="connsiteY2" fmla="*/ 86810 h 161943"/>
                  <a:gd name="connsiteX3" fmla="*/ 28937 w 137195"/>
                  <a:gd name="connsiteY3" fmla="*/ 76784 h 161943"/>
                  <a:gd name="connsiteX4" fmla="*/ 47720 w 137195"/>
                  <a:gd name="connsiteY4" fmla="*/ 70057 h 161943"/>
                  <a:gd name="connsiteX5" fmla="*/ 68661 w 137195"/>
                  <a:gd name="connsiteY5" fmla="*/ 66250 h 161943"/>
                  <a:gd name="connsiteX6" fmla="*/ 90237 w 137195"/>
                  <a:gd name="connsiteY6" fmla="*/ 64727 h 161943"/>
                  <a:gd name="connsiteX7" fmla="*/ 90237 w 137195"/>
                  <a:gd name="connsiteY7" fmla="*/ 57493 h 161943"/>
                  <a:gd name="connsiteX8" fmla="*/ 88841 w 137195"/>
                  <a:gd name="connsiteY8" fmla="*/ 41247 h 161943"/>
                  <a:gd name="connsiteX9" fmla="*/ 84145 w 137195"/>
                  <a:gd name="connsiteY9" fmla="*/ 30460 h 161943"/>
                  <a:gd name="connsiteX10" fmla="*/ 75134 w 137195"/>
                  <a:gd name="connsiteY10" fmla="*/ 24495 h 161943"/>
                  <a:gd name="connsiteX11" fmla="*/ 60919 w 137195"/>
                  <a:gd name="connsiteY11" fmla="*/ 22591 h 161943"/>
                  <a:gd name="connsiteX12" fmla="*/ 46197 w 137195"/>
                  <a:gd name="connsiteY12" fmla="*/ 23987 h 161943"/>
                  <a:gd name="connsiteX13" fmla="*/ 31983 w 137195"/>
                  <a:gd name="connsiteY13" fmla="*/ 27287 h 161943"/>
                  <a:gd name="connsiteX14" fmla="*/ 19545 w 137195"/>
                  <a:gd name="connsiteY14" fmla="*/ 31475 h 161943"/>
                  <a:gd name="connsiteX15" fmla="*/ 10026 w 137195"/>
                  <a:gd name="connsiteY15" fmla="*/ 35663 h 161943"/>
                  <a:gd name="connsiteX16" fmla="*/ 9899 w 137195"/>
                  <a:gd name="connsiteY16" fmla="*/ 35663 h 161943"/>
                  <a:gd name="connsiteX17" fmla="*/ 3807 w 137195"/>
                  <a:gd name="connsiteY17" fmla="*/ 22464 h 161943"/>
                  <a:gd name="connsiteX18" fmla="*/ 12945 w 137195"/>
                  <a:gd name="connsiteY18" fmla="*/ 16118 h 161943"/>
                  <a:gd name="connsiteX19" fmla="*/ 28429 w 137195"/>
                  <a:gd name="connsiteY19" fmla="*/ 8757 h 161943"/>
                  <a:gd name="connsiteX20" fmla="*/ 47720 w 137195"/>
                  <a:gd name="connsiteY20" fmla="*/ 2538 h 161943"/>
                  <a:gd name="connsiteX21" fmla="*/ 68280 w 137195"/>
                  <a:gd name="connsiteY21" fmla="*/ 0 h 161943"/>
                  <a:gd name="connsiteX22" fmla="*/ 92521 w 137195"/>
                  <a:gd name="connsiteY22" fmla="*/ 2919 h 161943"/>
                  <a:gd name="connsiteX23" fmla="*/ 108639 w 137195"/>
                  <a:gd name="connsiteY23" fmla="*/ 12311 h 161943"/>
                  <a:gd name="connsiteX24" fmla="*/ 117524 w 137195"/>
                  <a:gd name="connsiteY24" fmla="*/ 29191 h 161943"/>
                  <a:gd name="connsiteX25" fmla="*/ 120189 w 137195"/>
                  <a:gd name="connsiteY25" fmla="*/ 54447 h 161943"/>
                  <a:gd name="connsiteX26" fmla="*/ 120189 w 137195"/>
                  <a:gd name="connsiteY26" fmla="*/ 143668 h 161943"/>
                  <a:gd name="connsiteX27" fmla="*/ 137195 w 137195"/>
                  <a:gd name="connsiteY27" fmla="*/ 143668 h 161943"/>
                  <a:gd name="connsiteX28" fmla="*/ 137195 w 137195"/>
                  <a:gd name="connsiteY28" fmla="*/ 156994 h 161943"/>
                  <a:gd name="connsiteX29" fmla="*/ 130977 w 137195"/>
                  <a:gd name="connsiteY29" fmla="*/ 158517 h 161943"/>
                  <a:gd name="connsiteX30" fmla="*/ 123362 w 137195"/>
                  <a:gd name="connsiteY30" fmla="*/ 160167 h 161943"/>
                  <a:gd name="connsiteX31" fmla="*/ 115239 w 137195"/>
                  <a:gd name="connsiteY31" fmla="*/ 161436 h 161943"/>
                  <a:gd name="connsiteX32" fmla="*/ 107497 w 137195"/>
                  <a:gd name="connsiteY32" fmla="*/ 161944 h 161943"/>
                  <a:gd name="connsiteX33" fmla="*/ 100898 w 137195"/>
                  <a:gd name="connsiteY33" fmla="*/ 161563 h 161943"/>
                  <a:gd name="connsiteX34" fmla="*/ 96329 w 137195"/>
                  <a:gd name="connsiteY34" fmla="*/ 159786 h 161943"/>
                  <a:gd name="connsiteX35" fmla="*/ 93664 w 137195"/>
                  <a:gd name="connsiteY35" fmla="*/ 155471 h 161943"/>
                  <a:gd name="connsiteX36" fmla="*/ 92775 w 137195"/>
                  <a:gd name="connsiteY36" fmla="*/ 147729 h 161943"/>
                  <a:gd name="connsiteX37" fmla="*/ 92775 w 137195"/>
                  <a:gd name="connsiteY37" fmla="*/ 142653 h 161943"/>
                  <a:gd name="connsiteX38" fmla="*/ 86937 w 137195"/>
                  <a:gd name="connsiteY38" fmla="*/ 147476 h 161943"/>
                  <a:gd name="connsiteX39" fmla="*/ 77038 w 137195"/>
                  <a:gd name="connsiteY39" fmla="*/ 153948 h 161943"/>
                  <a:gd name="connsiteX40" fmla="*/ 63585 w 137195"/>
                  <a:gd name="connsiteY40" fmla="*/ 159533 h 161943"/>
                  <a:gd name="connsiteX41" fmla="*/ 47466 w 137195"/>
                  <a:gd name="connsiteY41" fmla="*/ 161944 h 161943"/>
                  <a:gd name="connsiteX42" fmla="*/ 29444 w 137195"/>
                  <a:gd name="connsiteY42" fmla="*/ 159406 h 161943"/>
                  <a:gd name="connsiteX43" fmla="*/ 14341 w 137195"/>
                  <a:gd name="connsiteY43" fmla="*/ 151537 h 161943"/>
                  <a:gd name="connsiteX44" fmla="*/ 3934 w 137195"/>
                  <a:gd name="connsiteY44" fmla="*/ 137830 h 161943"/>
                  <a:gd name="connsiteX45" fmla="*/ 0 w 137195"/>
                  <a:gd name="connsiteY45" fmla="*/ 118031 h 161943"/>
                  <a:gd name="connsiteX46" fmla="*/ 59143 w 137195"/>
                  <a:gd name="connsiteY46" fmla="*/ 141257 h 161943"/>
                  <a:gd name="connsiteX47" fmla="*/ 65996 w 137195"/>
                  <a:gd name="connsiteY47" fmla="*/ 140495 h 161943"/>
                  <a:gd name="connsiteX48" fmla="*/ 74246 w 137195"/>
                  <a:gd name="connsiteY48" fmla="*/ 138338 h 161943"/>
                  <a:gd name="connsiteX49" fmla="*/ 82622 w 137195"/>
                  <a:gd name="connsiteY49" fmla="*/ 134911 h 161943"/>
                  <a:gd name="connsiteX50" fmla="*/ 90237 w 137195"/>
                  <a:gd name="connsiteY50" fmla="*/ 130342 h 161943"/>
                  <a:gd name="connsiteX51" fmla="*/ 90237 w 137195"/>
                  <a:gd name="connsiteY51" fmla="*/ 79957 h 161943"/>
                  <a:gd name="connsiteX52" fmla="*/ 62823 w 137195"/>
                  <a:gd name="connsiteY52" fmla="*/ 82876 h 161943"/>
                  <a:gd name="connsiteX53" fmla="*/ 45182 w 137195"/>
                  <a:gd name="connsiteY53" fmla="*/ 90491 h 161943"/>
                  <a:gd name="connsiteX54" fmla="*/ 35917 w 137195"/>
                  <a:gd name="connsiteY54" fmla="*/ 101278 h 161943"/>
                  <a:gd name="connsiteX55" fmla="*/ 33252 w 137195"/>
                  <a:gd name="connsiteY55" fmla="*/ 113843 h 161943"/>
                  <a:gd name="connsiteX56" fmla="*/ 35282 w 137195"/>
                  <a:gd name="connsiteY56" fmla="*/ 126535 h 161943"/>
                  <a:gd name="connsiteX57" fmla="*/ 40740 w 137195"/>
                  <a:gd name="connsiteY57" fmla="*/ 135038 h 161943"/>
                  <a:gd name="connsiteX58" fmla="*/ 48989 w 137195"/>
                  <a:gd name="connsiteY58" fmla="*/ 139734 h 161943"/>
                  <a:gd name="connsiteX59" fmla="*/ 59143 w 137195"/>
                  <a:gd name="connsiteY59" fmla="*/ 141257 h 1619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137195" h="161943">
                    <a:moveTo>
                      <a:pt x="0" y="118031"/>
                    </a:moveTo>
                    <a:cubicBezTo>
                      <a:pt x="0" y="111432"/>
                      <a:pt x="1269" y="105594"/>
                      <a:pt x="3681" y="100390"/>
                    </a:cubicBezTo>
                    <a:cubicBezTo>
                      <a:pt x="6092" y="95186"/>
                      <a:pt x="9519" y="90744"/>
                      <a:pt x="13834" y="86810"/>
                    </a:cubicBezTo>
                    <a:cubicBezTo>
                      <a:pt x="18149" y="82876"/>
                      <a:pt x="23226" y="79576"/>
                      <a:pt x="28937" y="76784"/>
                    </a:cubicBezTo>
                    <a:cubicBezTo>
                      <a:pt x="34775" y="73992"/>
                      <a:pt x="40994" y="71834"/>
                      <a:pt x="47720" y="70057"/>
                    </a:cubicBezTo>
                    <a:cubicBezTo>
                      <a:pt x="54447" y="68280"/>
                      <a:pt x="61427" y="67011"/>
                      <a:pt x="68661" y="66250"/>
                    </a:cubicBezTo>
                    <a:cubicBezTo>
                      <a:pt x="75895" y="65488"/>
                      <a:pt x="83130" y="64981"/>
                      <a:pt x="90237" y="64727"/>
                    </a:cubicBezTo>
                    <a:lnTo>
                      <a:pt x="90237" y="57493"/>
                    </a:lnTo>
                    <a:cubicBezTo>
                      <a:pt x="90237" y="51147"/>
                      <a:pt x="89729" y="45689"/>
                      <a:pt x="88841" y="41247"/>
                    </a:cubicBezTo>
                    <a:cubicBezTo>
                      <a:pt x="87952" y="36805"/>
                      <a:pt x="86302" y="33252"/>
                      <a:pt x="84145" y="30460"/>
                    </a:cubicBezTo>
                    <a:cubicBezTo>
                      <a:pt x="81860" y="27668"/>
                      <a:pt x="78941" y="25637"/>
                      <a:pt x="75134" y="24495"/>
                    </a:cubicBezTo>
                    <a:cubicBezTo>
                      <a:pt x="71453" y="23226"/>
                      <a:pt x="66631" y="22591"/>
                      <a:pt x="60919" y="22591"/>
                    </a:cubicBezTo>
                    <a:cubicBezTo>
                      <a:pt x="55970" y="22591"/>
                      <a:pt x="51020" y="23099"/>
                      <a:pt x="46197" y="23987"/>
                    </a:cubicBezTo>
                    <a:cubicBezTo>
                      <a:pt x="41247" y="24875"/>
                      <a:pt x="36552" y="26018"/>
                      <a:pt x="31983" y="27287"/>
                    </a:cubicBezTo>
                    <a:cubicBezTo>
                      <a:pt x="27541" y="28556"/>
                      <a:pt x="23353" y="30079"/>
                      <a:pt x="19545" y="31475"/>
                    </a:cubicBezTo>
                    <a:cubicBezTo>
                      <a:pt x="15738" y="32998"/>
                      <a:pt x="12565" y="34394"/>
                      <a:pt x="10026" y="35663"/>
                    </a:cubicBezTo>
                    <a:lnTo>
                      <a:pt x="9899" y="35663"/>
                    </a:lnTo>
                    <a:lnTo>
                      <a:pt x="3807" y="22464"/>
                    </a:lnTo>
                    <a:cubicBezTo>
                      <a:pt x="5584" y="20814"/>
                      <a:pt x="8630" y="18784"/>
                      <a:pt x="12945" y="16118"/>
                    </a:cubicBezTo>
                    <a:cubicBezTo>
                      <a:pt x="17260" y="13580"/>
                      <a:pt x="22464" y="11042"/>
                      <a:pt x="28429" y="8757"/>
                    </a:cubicBezTo>
                    <a:cubicBezTo>
                      <a:pt x="34394" y="6346"/>
                      <a:pt x="40867" y="4315"/>
                      <a:pt x="47720" y="2538"/>
                    </a:cubicBezTo>
                    <a:cubicBezTo>
                      <a:pt x="54574" y="761"/>
                      <a:pt x="61427" y="0"/>
                      <a:pt x="68280" y="0"/>
                    </a:cubicBezTo>
                    <a:cubicBezTo>
                      <a:pt x="77799" y="0"/>
                      <a:pt x="85922" y="1015"/>
                      <a:pt x="92521" y="2919"/>
                    </a:cubicBezTo>
                    <a:cubicBezTo>
                      <a:pt x="99121" y="4823"/>
                      <a:pt x="104451" y="7996"/>
                      <a:pt x="108639" y="12311"/>
                    </a:cubicBezTo>
                    <a:cubicBezTo>
                      <a:pt x="112701" y="16626"/>
                      <a:pt x="115620" y="22210"/>
                      <a:pt x="117524" y="29191"/>
                    </a:cubicBezTo>
                    <a:cubicBezTo>
                      <a:pt x="119300" y="36044"/>
                      <a:pt x="120189" y="44547"/>
                      <a:pt x="120189" y="54447"/>
                    </a:cubicBezTo>
                    <a:lnTo>
                      <a:pt x="120189" y="143668"/>
                    </a:lnTo>
                    <a:lnTo>
                      <a:pt x="137195" y="143668"/>
                    </a:lnTo>
                    <a:lnTo>
                      <a:pt x="137195" y="156994"/>
                    </a:lnTo>
                    <a:cubicBezTo>
                      <a:pt x="135419" y="157502"/>
                      <a:pt x="133388" y="158010"/>
                      <a:pt x="130977" y="158517"/>
                    </a:cubicBezTo>
                    <a:cubicBezTo>
                      <a:pt x="128565" y="159152"/>
                      <a:pt x="126027" y="159659"/>
                      <a:pt x="123362" y="160167"/>
                    </a:cubicBezTo>
                    <a:cubicBezTo>
                      <a:pt x="120697" y="160675"/>
                      <a:pt x="118031" y="161056"/>
                      <a:pt x="115239" y="161436"/>
                    </a:cubicBezTo>
                    <a:cubicBezTo>
                      <a:pt x="112574" y="161817"/>
                      <a:pt x="109909" y="161944"/>
                      <a:pt x="107497" y="161944"/>
                    </a:cubicBezTo>
                    <a:cubicBezTo>
                      <a:pt x="104959" y="161944"/>
                      <a:pt x="102675" y="161817"/>
                      <a:pt x="100898" y="161563"/>
                    </a:cubicBezTo>
                    <a:cubicBezTo>
                      <a:pt x="98994" y="161309"/>
                      <a:pt x="97471" y="160802"/>
                      <a:pt x="96329" y="159786"/>
                    </a:cubicBezTo>
                    <a:cubicBezTo>
                      <a:pt x="95186" y="158771"/>
                      <a:pt x="94298" y="157375"/>
                      <a:pt x="93664" y="155471"/>
                    </a:cubicBezTo>
                    <a:cubicBezTo>
                      <a:pt x="93029" y="153567"/>
                      <a:pt x="92775" y="150902"/>
                      <a:pt x="92775" y="147729"/>
                    </a:cubicBezTo>
                    <a:lnTo>
                      <a:pt x="92775" y="142653"/>
                    </a:lnTo>
                    <a:cubicBezTo>
                      <a:pt x="91633" y="143795"/>
                      <a:pt x="89602" y="145318"/>
                      <a:pt x="86937" y="147476"/>
                    </a:cubicBezTo>
                    <a:cubicBezTo>
                      <a:pt x="84272" y="149633"/>
                      <a:pt x="80972" y="151791"/>
                      <a:pt x="77038" y="153948"/>
                    </a:cubicBezTo>
                    <a:cubicBezTo>
                      <a:pt x="73103" y="156106"/>
                      <a:pt x="68661" y="158010"/>
                      <a:pt x="63585" y="159533"/>
                    </a:cubicBezTo>
                    <a:cubicBezTo>
                      <a:pt x="58508" y="161182"/>
                      <a:pt x="53178" y="161944"/>
                      <a:pt x="47466" y="161944"/>
                    </a:cubicBezTo>
                    <a:cubicBezTo>
                      <a:pt x="41121" y="161944"/>
                      <a:pt x="35156" y="161056"/>
                      <a:pt x="29444" y="159406"/>
                    </a:cubicBezTo>
                    <a:cubicBezTo>
                      <a:pt x="23733" y="157756"/>
                      <a:pt x="18784" y="155091"/>
                      <a:pt x="14341" y="151537"/>
                    </a:cubicBezTo>
                    <a:cubicBezTo>
                      <a:pt x="10026" y="147983"/>
                      <a:pt x="6600" y="143414"/>
                      <a:pt x="3934" y="137830"/>
                    </a:cubicBezTo>
                    <a:cubicBezTo>
                      <a:pt x="1396" y="132500"/>
                      <a:pt x="0" y="125773"/>
                      <a:pt x="0" y="118031"/>
                    </a:cubicBezTo>
                    <a:close/>
                    <a:moveTo>
                      <a:pt x="59143" y="141257"/>
                    </a:moveTo>
                    <a:cubicBezTo>
                      <a:pt x="61046" y="141257"/>
                      <a:pt x="63331" y="141003"/>
                      <a:pt x="65996" y="140495"/>
                    </a:cubicBezTo>
                    <a:cubicBezTo>
                      <a:pt x="68661" y="139988"/>
                      <a:pt x="71327" y="139226"/>
                      <a:pt x="74246" y="138338"/>
                    </a:cubicBezTo>
                    <a:cubicBezTo>
                      <a:pt x="77038" y="137449"/>
                      <a:pt x="79830" y="136307"/>
                      <a:pt x="82622" y="134911"/>
                    </a:cubicBezTo>
                    <a:cubicBezTo>
                      <a:pt x="85414" y="133515"/>
                      <a:pt x="87952" y="131992"/>
                      <a:pt x="90237" y="130342"/>
                    </a:cubicBezTo>
                    <a:lnTo>
                      <a:pt x="90237" y="79957"/>
                    </a:lnTo>
                    <a:cubicBezTo>
                      <a:pt x="79322" y="79957"/>
                      <a:pt x="70184" y="80972"/>
                      <a:pt x="62823" y="82876"/>
                    </a:cubicBezTo>
                    <a:cubicBezTo>
                      <a:pt x="55462" y="84779"/>
                      <a:pt x="49624" y="87318"/>
                      <a:pt x="45182" y="90491"/>
                    </a:cubicBezTo>
                    <a:cubicBezTo>
                      <a:pt x="40867" y="93663"/>
                      <a:pt x="37694" y="97217"/>
                      <a:pt x="35917" y="101278"/>
                    </a:cubicBezTo>
                    <a:cubicBezTo>
                      <a:pt x="34140" y="105340"/>
                      <a:pt x="33252" y="109528"/>
                      <a:pt x="33252" y="113843"/>
                    </a:cubicBezTo>
                    <a:cubicBezTo>
                      <a:pt x="33252" y="118920"/>
                      <a:pt x="33886" y="123108"/>
                      <a:pt x="35282" y="126535"/>
                    </a:cubicBezTo>
                    <a:cubicBezTo>
                      <a:pt x="36552" y="129961"/>
                      <a:pt x="38455" y="132880"/>
                      <a:pt x="40740" y="135038"/>
                    </a:cubicBezTo>
                    <a:cubicBezTo>
                      <a:pt x="43024" y="137195"/>
                      <a:pt x="45816" y="138845"/>
                      <a:pt x="48989" y="139734"/>
                    </a:cubicBezTo>
                    <a:cubicBezTo>
                      <a:pt x="52162" y="140876"/>
                      <a:pt x="55462" y="141257"/>
                      <a:pt x="59143" y="141257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41" name="Freeform: Shape 40">
                <a:extLst>
                  <a:ext uri="{FF2B5EF4-FFF2-40B4-BE49-F238E27FC236}">
                    <a16:creationId xmlns:a16="http://schemas.microsoft.com/office/drawing/2014/main" id="{634E294F-A2B8-B391-C0DB-BDB73FD71CDE}"/>
                  </a:ext>
                </a:extLst>
              </p:cNvPr>
              <p:cNvSpPr/>
              <p:nvPr/>
            </p:nvSpPr>
            <p:spPr>
              <a:xfrm>
                <a:off x="3491333" y="2168222"/>
                <a:ext cx="100390" cy="196845"/>
              </a:xfrm>
              <a:custGeom>
                <a:avLst/>
                <a:gdLst>
                  <a:gd name="connsiteX0" fmla="*/ 19799 w 100390"/>
                  <a:gd name="connsiteY0" fmla="*/ 164355 h 196845"/>
                  <a:gd name="connsiteX1" fmla="*/ 19799 w 100390"/>
                  <a:gd name="connsiteY1" fmla="*/ 57620 h 196845"/>
                  <a:gd name="connsiteX2" fmla="*/ 0 w 100390"/>
                  <a:gd name="connsiteY2" fmla="*/ 57620 h 196845"/>
                  <a:gd name="connsiteX3" fmla="*/ 0 w 100390"/>
                  <a:gd name="connsiteY3" fmla="*/ 44801 h 196845"/>
                  <a:gd name="connsiteX4" fmla="*/ 8376 w 100390"/>
                  <a:gd name="connsiteY4" fmla="*/ 41882 h 196845"/>
                  <a:gd name="connsiteX5" fmla="*/ 14468 w 100390"/>
                  <a:gd name="connsiteY5" fmla="*/ 39090 h 196845"/>
                  <a:gd name="connsiteX6" fmla="*/ 22083 w 100390"/>
                  <a:gd name="connsiteY6" fmla="*/ 28810 h 196845"/>
                  <a:gd name="connsiteX7" fmla="*/ 24749 w 100390"/>
                  <a:gd name="connsiteY7" fmla="*/ 22337 h 196845"/>
                  <a:gd name="connsiteX8" fmla="*/ 27922 w 100390"/>
                  <a:gd name="connsiteY8" fmla="*/ 14088 h 196845"/>
                  <a:gd name="connsiteX9" fmla="*/ 30841 w 100390"/>
                  <a:gd name="connsiteY9" fmla="*/ 5965 h 196845"/>
                  <a:gd name="connsiteX10" fmla="*/ 32744 w 100390"/>
                  <a:gd name="connsiteY10" fmla="*/ 0 h 196845"/>
                  <a:gd name="connsiteX11" fmla="*/ 50259 w 100390"/>
                  <a:gd name="connsiteY11" fmla="*/ 0 h 196845"/>
                  <a:gd name="connsiteX12" fmla="*/ 50259 w 100390"/>
                  <a:gd name="connsiteY12" fmla="*/ 37821 h 196845"/>
                  <a:gd name="connsiteX13" fmla="*/ 96075 w 100390"/>
                  <a:gd name="connsiteY13" fmla="*/ 37821 h 196845"/>
                  <a:gd name="connsiteX14" fmla="*/ 96075 w 100390"/>
                  <a:gd name="connsiteY14" fmla="*/ 57620 h 196845"/>
                  <a:gd name="connsiteX15" fmla="*/ 50259 w 100390"/>
                  <a:gd name="connsiteY15" fmla="*/ 57620 h 196845"/>
                  <a:gd name="connsiteX16" fmla="*/ 50259 w 100390"/>
                  <a:gd name="connsiteY16" fmla="*/ 139480 h 196845"/>
                  <a:gd name="connsiteX17" fmla="*/ 50639 w 100390"/>
                  <a:gd name="connsiteY17" fmla="*/ 158517 h 196845"/>
                  <a:gd name="connsiteX18" fmla="*/ 52543 w 100390"/>
                  <a:gd name="connsiteY18" fmla="*/ 168670 h 196845"/>
                  <a:gd name="connsiteX19" fmla="*/ 57239 w 100390"/>
                  <a:gd name="connsiteY19" fmla="*/ 172732 h 196845"/>
                  <a:gd name="connsiteX20" fmla="*/ 65869 w 100390"/>
                  <a:gd name="connsiteY20" fmla="*/ 173493 h 196845"/>
                  <a:gd name="connsiteX21" fmla="*/ 65996 w 100390"/>
                  <a:gd name="connsiteY21" fmla="*/ 173493 h 196845"/>
                  <a:gd name="connsiteX22" fmla="*/ 74246 w 100390"/>
                  <a:gd name="connsiteY22" fmla="*/ 172986 h 196845"/>
                  <a:gd name="connsiteX23" fmla="*/ 82622 w 100390"/>
                  <a:gd name="connsiteY23" fmla="*/ 171716 h 196845"/>
                  <a:gd name="connsiteX24" fmla="*/ 90110 w 100390"/>
                  <a:gd name="connsiteY24" fmla="*/ 170067 h 196845"/>
                  <a:gd name="connsiteX25" fmla="*/ 95567 w 100390"/>
                  <a:gd name="connsiteY25" fmla="*/ 168417 h 196845"/>
                  <a:gd name="connsiteX26" fmla="*/ 95694 w 100390"/>
                  <a:gd name="connsiteY26" fmla="*/ 168417 h 196845"/>
                  <a:gd name="connsiteX27" fmla="*/ 100390 w 100390"/>
                  <a:gd name="connsiteY27" fmla="*/ 181870 h 196845"/>
                  <a:gd name="connsiteX28" fmla="*/ 91379 w 100390"/>
                  <a:gd name="connsiteY28" fmla="*/ 186946 h 196845"/>
                  <a:gd name="connsiteX29" fmla="*/ 78814 w 100390"/>
                  <a:gd name="connsiteY29" fmla="*/ 191769 h 196845"/>
                  <a:gd name="connsiteX30" fmla="*/ 64727 w 100390"/>
                  <a:gd name="connsiteY30" fmla="*/ 195450 h 196845"/>
                  <a:gd name="connsiteX31" fmla="*/ 51020 w 100390"/>
                  <a:gd name="connsiteY31" fmla="*/ 196846 h 196845"/>
                  <a:gd name="connsiteX32" fmla="*/ 50766 w 100390"/>
                  <a:gd name="connsiteY32" fmla="*/ 196846 h 196845"/>
                  <a:gd name="connsiteX33" fmla="*/ 37821 w 100390"/>
                  <a:gd name="connsiteY33" fmla="*/ 195196 h 196845"/>
                  <a:gd name="connsiteX34" fmla="*/ 28048 w 100390"/>
                  <a:gd name="connsiteY34" fmla="*/ 189738 h 196845"/>
                  <a:gd name="connsiteX35" fmla="*/ 21829 w 100390"/>
                  <a:gd name="connsiteY35" fmla="*/ 179712 h 196845"/>
                  <a:gd name="connsiteX36" fmla="*/ 19799 w 100390"/>
                  <a:gd name="connsiteY36" fmla="*/ 164355 h 196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00390" h="196845">
                    <a:moveTo>
                      <a:pt x="19799" y="164355"/>
                    </a:moveTo>
                    <a:lnTo>
                      <a:pt x="19799" y="57620"/>
                    </a:lnTo>
                    <a:lnTo>
                      <a:pt x="0" y="57620"/>
                    </a:lnTo>
                    <a:lnTo>
                      <a:pt x="0" y="44801"/>
                    </a:lnTo>
                    <a:cubicBezTo>
                      <a:pt x="2792" y="43913"/>
                      <a:pt x="5584" y="42897"/>
                      <a:pt x="8376" y="41882"/>
                    </a:cubicBezTo>
                    <a:cubicBezTo>
                      <a:pt x="11169" y="40867"/>
                      <a:pt x="13199" y="39978"/>
                      <a:pt x="14468" y="39090"/>
                    </a:cubicBezTo>
                    <a:cubicBezTo>
                      <a:pt x="17514" y="36932"/>
                      <a:pt x="20053" y="33633"/>
                      <a:pt x="22083" y="28810"/>
                    </a:cubicBezTo>
                    <a:cubicBezTo>
                      <a:pt x="22845" y="27160"/>
                      <a:pt x="23733" y="25002"/>
                      <a:pt x="24749" y="22337"/>
                    </a:cubicBezTo>
                    <a:cubicBezTo>
                      <a:pt x="25891" y="19672"/>
                      <a:pt x="26906" y="16880"/>
                      <a:pt x="27922" y="14088"/>
                    </a:cubicBezTo>
                    <a:cubicBezTo>
                      <a:pt x="28937" y="11295"/>
                      <a:pt x="29952" y="8630"/>
                      <a:pt x="30841" y="5965"/>
                    </a:cubicBezTo>
                    <a:cubicBezTo>
                      <a:pt x="31729" y="3427"/>
                      <a:pt x="32363" y="1396"/>
                      <a:pt x="32744" y="0"/>
                    </a:cubicBezTo>
                    <a:lnTo>
                      <a:pt x="50259" y="0"/>
                    </a:lnTo>
                    <a:lnTo>
                      <a:pt x="50259" y="37821"/>
                    </a:lnTo>
                    <a:lnTo>
                      <a:pt x="96075" y="37821"/>
                    </a:lnTo>
                    <a:lnTo>
                      <a:pt x="96075" y="57620"/>
                    </a:lnTo>
                    <a:lnTo>
                      <a:pt x="50259" y="57620"/>
                    </a:lnTo>
                    <a:lnTo>
                      <a:pt x="50259" y="139480"/>
                    </a:lnTo>
                    <a:cubicBezTo>
                      <a:pt x="50259" y="147602"/>
                      <a:pt x="50385" y="153948"/>
                      <a:pt x="50639" y="158517"/>
                    </a:cubicBezTo>
                    <a:cubicBezTo>
                      <a:pt x="50893" y="163086"/>
                      <a:pt x="51528" y="166513"/>
                      <a:pt x="52543" y="168670"/>
                    </a:cubicBezTo>
                    <a:cubicBezTo>
                      <a:pt x="53558" y="170828"/>
                      <a:pt x="55208" y="172224"/>
                      <a:pt x="57239" y="172732"/>
                    </a:cubicBezTo>
                    <a:cubicBezTo>
                      <a:pt x="59269" y="173239"/>
                      <a:pt x="62189" y="173493"/>
                      <a:pt x="65869" y="173493"/>
                    </a:cubicBezTo>
                    <a:lnTo>
                      <a:pt x="65996" y="173493"/>
                    </a:lnTo>
                    <a:cubicBezTo>
                      <a:pt x="68661" y="173493"/>
                      <a:pt x="71453" y="173366"/>
                      <a:pt x="74246" y="172986"/>
                    </a:cubicBezTo>
                    <a:cubicBezTo>
                      <a:pt x="77165" y="172605"/>
                      <a:pt x="79957" y="172224"/>
                      <a:pt x="82622" y="171716"/>
                    </a:cubicBezTo>
                    <a:cubicBezTo>
                      <a:pt x="85414" y="171209"/>
                      <a:pt x="87825" y="170701"/>
                      <a:pt x="90110" y="170067"/>
                    </a:cubicBezTo>
                    <a:cubicBezTo>
                      <a:pt x="92394" y="169432"/>
                      <a:pt x="94171" y="168924"/>
                      <a:pt x="95567" y="168417"/>
                    </a:cubicBezTo>
                    <a:lnTo>
                      <a:pt x="95694" y="168417"/>
                    </a:lnTo>
                    <a:lnTo>
                      <a:pt x="100390" y="181870"/>
                    </a:lnTo>
                    <a:cubicBezTo>
                      <a:pt x="98232" y="183520"/>
                      <a:pt x="95186" y="185169"/>
                      <a:pt x="91379" y="186946"/>
                    </a:cubicBezTo>
                    <a:cubicBezTo>
                      <a:pt x="87572" y="188723"/>
                      <a:pt x="83383" y="190373"/>
                      <a:pt x="78814" y="191769"/>
                    </a:cubicBezTo>
                    <a:cubicBezTo>
                      <a:pt x="74246" y="193292"/>
                      <a:pt x="69677" y="194434"/>
                      <a:pt x="64727" y="195450"/>
                    </a:cubicBezTo>
                    <a:cubicBezTo>
                      <a:pt x="59904" y="196465"/>
                      <a:pt x="55335" y="196846"/>
                      <a:pt x="51020" y="196846"/>
                    </a:cubicBezTo>
                    <a:lnTo>
                      <a:pt x="50766" y="196846"/>
                    </a:lnTo>
                    <a:cubicBezTo>
                      <a:pt x="45943" y="196846"/>
                      <a:pt x="41628" y="196338"/>
                      <a:pt x="37821" y="195196"/>
                    </a:cubicBezTo>
                    <a:cubicBezTo>
                      <a:pt x="34013" y="194053"/>
                      <a:pt x="30713" y="192277"/>
                      <a:pt x="28048" y="189738"/>
                    </a:cubicBezTo>
                    <a:cubicBezTo>
                      <a:pt x="25383" y="187200"/>
                      <a:pt x="23226" y="183900"/>
                      <a:pt x="21829" y="179712"/>
                    </a:cubicBezTo>
                    <a:cubicBezTo>
                      <a:pt x="20560" y="175397"/>
                      <a:pt x="19799" y="170320"/>
                      <a:pt x="19799" y="16435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42" name="Freeform: Shape 41">
                <a:extLst>
                  <a:ext uri="{FF2B5EF4-FFF2-40B4-BE49-F238E27FC236}">
                    <a16:creationId xmlns:a16="http://schemas.microsoft.com/office/drawing/2014/main" id="{732F9FFF-6539-BF43-918A-B127258AB630}"/>
                  </a:ext>
                </a:extLst>
              </p:cNvPr>
              <p:cNvSpPr/>
              <p:nvPr/>
            </p:nvSpPr>
            <p:spPr>
              <a:xfrm>
                <a:off x="3607714" y="2201982"/>
                <a:ext cx="128871" cy="162832"/>
              </a:xfrm>
              <a:custGeom>
                <a:avLst/>
                <a:gdLst>
                  <a:gd name="connsiteX0" fmla="*/ 69803 w 128871"/>
                  <a:gd name="connsiteY0" fmla="*/ 162832 h 162832"/>
                  <a:gd name="connsiteX1" fmla="*/ 39344 w 128871"/>
                  <a:gd name="connsiteY1" fmla="*/ 156867 h 162832"/>
                  <a:gd name="connsiteX2" fmla="*/ 17514 w 128871"/>
                  <a:gd name="connsiteY2" fmla="*/ 139988 h 162832"/>
                  <a:gd name="connsiteX3" fmla="*/ 4315 w 128871"/>
                  <a:gd name="connsiteY3" fmla="*/ 114224 h 162832"/>
                  <a:gd name="connsiteX4" fmla="*/ 0 w 128871"/>
                  <a:gd name="connsiteY4" fmla="*/ 81353 h 162832"/>
                  <a:gd name="connsiteX5" fmla="*/ 5457 w 128871"/>
                  <a:gd name="connsiteY5" fmla="*/ 48228 h 162832"/>
                  <a:gd name="connsiteX6" fmla="*/ 20687 w 128871"/>
                  <a:gd name="connsiteY6" fmla="*/ 22464 h 162832"/>
                  <a:gd name="connsiteX7" fmla="*/ 43913 w 128871"/>
                  <a:gd name="connsiteY7" fmla="*/ 5838 h 162832"/>
                  <a:gd name="connsiteX8" fmla="*/ 73230 w 128871"/>
                  <a:gd name="connsiteY8" fmla="*/ 0 h 162832"/>
                  <a:gd name="connsiteX9" fmla="*/ 113335 w 128871"/>
                  <a:gd name="connsiteY9" fmla="*/ 14088 h 162832"/>
                  <a:gd name="connsiteX10" fmla="*/ 128819 w 128871"/>
                  <a:gd name="connsiteY10" fmla="*/ 55589 h 162832"/>
                  <a:gd name="connsiteX11" fmla="*/ 128692 w 128871"/>
                  <a:gd name="connsiteY11" fmla="*/ 71073 h 162832"/>
                  <a:gd name="connsiteX12" fmla="*/ 127296 w 128871"/>
                  <a:gd name="connsiteY12" fmla="*/ 82749 h 162832"/>
                  <a:gd name="connsiteX13" fmla="*/ 32617 w 128871"/>
                  <a:gd name="connsiteY13" fmla="*/ 82749 h 162832"/>
                  <a:gd name="connsiteX14" fmla="*/ 32617 w 128871"/>
                  <a:gd name="connsiteY14" fmla="*/ 83510 h 162832"/>
                  <a:gd name="connsiteX15" fmla="*/ 37186 w 128871"/>
                  <a:gd name="connsiteY15" fmla="*/ 110162 h 162832"/>
                  <a:gd name="connsiteX16" fmla="*/ 47466 w 128871"/>
                  <a:gd name="connsiteY16" fmla="*/ 128311 h 162832"/>
                  <a:gd name="connsiteX17" fmla="*/ 62062 w 128871"/>
                  <a:gd name="connsiteY17" fmla="*/ 138592 h 162832"/>
                  <a:gd name="connsiteX18" fmla="*/ 79195 w 128871"/>
                  <a:gd name="connsiteY18" fmla="*/ 141764 h 162832"/>
                  <a:gd name="connsiteX19" fmla="*/ 91125 w 128871"/>
                  <a:gd name="connsiteY19" fmla="*/ 140622 h 162832"/>
                  <a:gd name="connsiteX20" fmla="*/ 102675 w 128871"/>
                  <a:gd name="connsiteY20" fmla="*/ 137703 h 162832"/>
                  <a:gd name="connsiteX21" fmla="*/ 112828 w 128871"/>
                  <a:gd name="connsiteY21" fmla="*/ 133642 h 162832"/>
                  <a:gd name="connsiteX22" fmla="*/ 120443 w 128871"/>
                  <a:gd name="connsiteY22" fmla="*/ 128946 h 162832"/>
                  <a:gd name="connsiteX23" fmla="*/ 126154 w 128871"/>
                  <a:gd name="connsiteY23" fmla="*/ 142399 h 162832"/>
                  <a:gd name="connsiteX24" fmla="*/ 116128 w 128871"/>
                  <a:gd name="connsiteY24" fmla="*/ 150014 h 162832"/>
                  <a:gd name="connsiteX25" fmla="*/ 102548 w 128871"/>
                  <a:gd name="connsiteY25" fmla="*/ 156487 h 162832"/>
                  <a:gd name="connsiteX26" fmla="*/ 86683 w 128871"/>
                  <a:gd name="connsiteY26" fmla="*/ 161056 h 162832"/>
                  <a:gd name="connsiteX27" fmla="*/ 69803 w 128871"/>
                  <a:gd name="connsiteY27" fmla="*/ 162832 h 162832"/>
                  <a:gd name="connsiteX28" fmla="*/ 66377 w 128871"/>
                  <a:gd name="connsiteY28" fmla="*/ 16372 h 162832"/>
                  <a:gd name="connsiteX29" fmla="*/ 53685 w 128871"/>
                  <a:gd name="connsiteY29" fmla="*/ 18784 h 162832"/>
                  <a:gd name="connsiteX30" fmla="*/ 43405 w 128871"/>
                  <a:gd name="connsiteY30" fmla="*/ 26906 h 162832"/>
                  <a:gd name="connsiteX31" fmla="*/ 36171 w 128871"/>
                  <a:gd name="connsiteY31" fmla="*/ 42263 h 162832"/>
                  <a:gd name="connsiteX32" fmla="*/ 32617 w 128871"/>
                  <a:gd name="connsiteY32" fmla="*/ 66377 h 162832"/>
                  <a:gd name="connsiteX33" fmla="*/ 96075 w 128871"/>
                  <a:gd name="connsiteY33" fmla="*/ 66377 h 162832"/>
                  <a:gd name="connsiteX34" fmla="*/ 96456 w 128871"/>
                  <a:gd name="connsiteY34" fmla="*/ 60666 h 162832"/>
                  <a:gd name="connsiteX35" fmla="*/ 96456 w 128871"/>
                  <a:gd name="connsiteY35" fmla="*/ 55081 h 162832"/>
                  <a:gd name="connsiteX36" fmla="*/ 94806 w 128871"/>
                  <a:gd name="connsiteY36" fmla="*/ 40486 h 162832"/>
                  <a:gd name="connsiteX37" fmla="*/ 89602 w 128871"/>
                  <a:gd name="connsiteY37" fmla="*/ 28175 h 162832"/>
                  <a:gd name="connsiteX38" fmla="*/ 80337 w 128871"/>
                  <a:gd name="connsiteY38" fmla="*/ 19672 h 162832"/>
                  <a:gd name="connsiteX39" fmla="*/ 66377 w 128871"/>
                  <a:gd name="connsiteY39" fmla="*/ 16372 h 1628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128871" h="162832">
                    <a:moveTo>
                      <a:pt x="69803" y="162832"/>
                    </a:moveTo>
                    <a:cubicBezTo>
                      <a:pt x="58254" y="162832"/>
                      <a:pt x="48101" y="160802"/>
                      <a:pt x="39344" y="156867"/>
                    </a:cubicBezTo>
                    <a:cubicBezTo>
                      <a:pt x="30587" y="152806"/>
                      <a:pt x="23353" y="147222"/>
                      <a:pt x="17514" y="139988"/>
                    </a:cubicBezTo>
                    <a:cubicBezTo>
                      <a:pt x="11676" y="132753"/>
                      <a:pt x="7234" y="124123"/>
                      <a:pt x="4315" y="114224"/>
                    </a:cubicBezTo>
                    <a:cubicBezTo>
                      <a:pt x="1396" y="104197"/>
                      <a:pt x="0" y="93283"/>
                      <a:pt x="0" y="81353"/>
                    </a:cubicBezTo>
                    <a:cubicBezTo>
                      <a:pt x="0" y="69169"/>
                      <a:pt x="1777" y="58127"/>
                      <a:pt x="5457" y="48228"/>
                    </a:cubicBezTo>
                    <a:cubicBezTo>
                      <a:pt x="9138" y="38202"/>
                      <a:pt x="14215" y="29698"/>
                      <a:pt x="20687" y="22464"/>
                    </a:cubicBezTo>
                    <a:cubicBezTo>
                      <a:pt x="27160" y="15357"/>
                      <a:pt x="34902" y="9773"/>
                      <a:pt x="43913" y="5838"/>
                    </a:cubicBezTo>
                    <a:cubicBezTo>
                      <a:pt x="52924" y="1904"/>
                      <a:pt x="62569" y="0"/>
                      <a:pt x="73230" y="0"/>
                    </a:cubicBezTo>
                    <a:cubicBezTo>
                      <a:pt x="90491" y="0"/>
                      <a:pt x="103817" y="4696"/>
                      <a:pt x="113335" y="14088"/>
                    </a:cubicBezTo>
                    <a:cubicBezTo>
                      <a:pt x="122854" y="23479"/>
                      <a:pt x="127931" y="37313"/>
                      <a:pt x="128819" y="55589"/>
                    </a:cubicBezTo>
                    <a:cubicBezTo>
                      <a:pt x="128946" y="61554"/>
                      <a:pt x="128819" y="66757"/>
                      <a:pt x="128692" y="71073"/>
                    </a:cubicBezTo>
                    <a:cubicBezTo>
                      <a:pt x="128565" y="75515"/>
                      <a:pt x="128058" y="79449"/>
                      <a:pt x="127296" y="82749"/>
                    </a:cubicBezTo>
                    <a:lnTo>
                      <a:pt x="32617" y="82749"/>
                    </a:lnTo>
                    <a:lnTo>
                      <a:pt x="32617" y="83510"/>
                    </a:lnTo>
                    <a:cubicBezTo>
                      <a:pt x="32998" y="93917"/>
                      <a:pt x="34521" y="102801"/>
                      <a:pt x="37186" y="110162"/>
                    </a:cubicBezTo>
                    <a:cubicBezTo>
                      <a:pt x="39852" y="117524"/>
                      <a:pt x="43278" y="123616"/>
                      <a:pt x="47466" y="128311"/>
                    </a:cubicBezTo>
                    <a:cubicBezTo>
                      <a:pt x="51655" y="133007"/>
                      <a:pt x="56604" y="136434"/>
                      <a:pt x="62062" y="138592"/>
                    </a:cubicBezTo>
                    <a:cubicBezTo>
                      <a:pt x="67519" y="140749"/>
                      <a:pt x="73230" y="141764"/>
                      <a:pt x="79195" y="141764"/>
                    </a:cubicBezTo>
                    <a:cubicBezTo>
                      <a:pt x="83130" y="141764"/>
                      <a:pt x="87064" y="141384"/>
                      <a:pt x="91125" y="140622"/>
                    </a:cubicBezTo>
                    <a:cubicBezTo>
                      <a:pt x="95186" y="139861"/>
                      <a:pt x="98994" y="138972"/>
                      <a:pt x="102675" y="137703"/>
                    </a:cubicBezTo>
                    <a:cubicBezTo>
                      <a:pt x="106355" y="136561"/>
                      <a:pt x="109782" y="135165"/>
                      <a:pt x="112828" y="133642"/>
                    </a:cubicBezTo>
                    <a:cubicBezTo>
                      <a:pt x="115874" y="132119"/>
                      <a:pt x="118412" y="130596"/>
                      <a:pt x="120443" y="128946"/>
                    </a:cubicBezTo>
                    <a:lnTo>
                      <a:pt x="126154" y="142399"/>
                    </a:lnTo>
                    <a:cubicBezTo>
                      <a:pt x="123489" y="145064"/>
                      <a:pt x="120189" y="147603"/>
                      <a:pt x="116128" y="150014"/>
                    </a:cubicBezTo>
                    <a:cubicBezTo>
                      <a:pt x="112066" y="152425"/>
                      <a:pt x="107497" y="154710"/>
                      <a:pt x="102548" y="156487"/>
                    </a:cubicBezTo>
                    <a:cubicBezTo>
                      <a:pt x="97598" y="158390"/>
                      <a:pt x="92267" y="159913"/>
                      <a:pt x="86683" y="161056"/>
                    </a:cubicBezTo>
                    <a:cubicBezTo>
                      <a:pt x="81099" y="162325"/>
                      <a:pt x="75388" y="162832"/>
                      <a:pt x="69803" y="162832"/>
                    </a:cubicBezTo>
                    <a:close/>
                    <a:moveTo>
                      <a:pt x="66377" y="16372"/>
                    </a:moveTo>
                    <a:cubicBezTo>
                      <a:pt x="61808" y="16372"/>
                      <a:pt x="57620" y="17134"/>
                      <a:pt x="53685" y="18784"/>
                    </a:cubicBezTo>
                    <a:cubicBezTo>
                      <a:pt x="49751" y="20433"/>
                      <a:pt x="46324" y="23099"/>
                      <a:pt x="43405" y="26906"/>
                    </a:cubicBezTo>
                    <a:cubicBezTo>
                      <a:pt x="40486" y="30714"/>
                      <a:pt x="37948" y="35790"/>
                      <a:pt x="36171" y="42263"/>
                    </a:cubicBezTo>
                    <a:cubicBezTo>
                      <a:pt x="34267" y="48609"/>
                      <a:pt x="33125" y="56731"/>
                      <a:pt x="32617" y="66377"/>
                    </a:cubicBezTo>
                    <a:lnTo>
                      <a:pt x="96075" y="66377"/>
                    </a:lnTo>
                    <a:cubicBezTo>
                      <a:pt x="96202" y="64600"/>
                      <a:pt x="96329" y="62696"/>
                      <a:pt x="96456" y="60666"/>
                    </a:cubicBezTo>
                    <a:cubicBezTo>
                      <a:pt x="96456" y="58635"/>
                      <a:pt x="96456" y="56731"/>
                      <a:pt x="96456" y="55081"/>
                    </a:cubicBezTo>
                    <a:cubicBezTo>
                      <a:pt x="96456" y="50005"/>
                      <a:pt x="95948" y="45055"/>
                      <a:pt x="94806" y="40486"/>
                    </a:cubicBezTo>
                    <a:cubicBezTo>
                      <a:pt x="93664" y="35790"/>
                      <a:pt x="92014" y="31729"/>
                      <a:pt x="89602" y="28175"/>
                    </a:cubicBezTo>
                    <a:cubicBezTo>
                      <a:pt x="87191" y="24622"/>
                      <a:pt x="84145" y="21829"/>
                      <a:pt x="80337" y="19672"/>
                    </a:cubicBezTo>
                    <a:cubicBezTo>
                      <a:pt x="76657" y="17387"/>
                      <a:pt x="71961" y="16372"/>
                      <a:pt x="66377" y="1637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43" name="Freeform: Shape 42">
                <a:extLst>
                  <a:ext uri="{FF2B5EF4-FFF2-40B4-BE49-F238E27FC236}">
                    <a16:creationId xmlns:a16="http://schemas.microsoft.com/office/drawing/2014/main" id="{B9396003-9CDF-D24B-58EA-94EBD81ADF58}"/>
                  </a:ext>
                </a:extLst>
              </p:cNvPr>
              <p:cNvSpPr/>
              <p:nvPr/>
            </p:nvSpPr>
            <p:spPr>
              <a:xfrm>
                <a:off x="3851899" y="2151597"/>
                <a:ext cx="159532" cy="210298"/>
              </a:xfrm>
              <a:custGeom>
                <a:avLst/>
                <a:gdLst>
                  <a:gd name="connsiteX0" fmla="*/ 0 w 159532"/>
                  <a:gd name="connsiteY0" fmla="*/ 210172 h 210298"/>
                  <a:gd name="connsiteX1" fmla="*/ 0 w 159532"/>
                  <a:gd name="connsiteY1" fmla="*/ 195069 h 210298"/>
                  <a:gd name="connsiteX2" fmla="*/ 22972 w 159532"/>
                  <a:gd name="connsiteY2" fmla="*/ 191515 h 210298"/>
                  <a:gd name="connsiteX3" fmla="*/ 22972 w 159532"/>
                  <a:gd name="connsiteY3" fmla="*/ 20560 h 210298"/>
                  <a:gd name="connsiteX4" fmla="*/ 1650 w 159532"/>
                  <a:gd name="connsiteY4" fmla="*/ 16880 h 210298"/>
                  <a:gd name="connsiteX5" fmla="*/ 1650 w 159532"/>
                  <a:gd name="connsiteY5" fmla="*/ 1777 h 210298"/>
                  <a:gd name="connsiteX6" fmla="*/ 38709 w 159532"/>
                  <a:gd name="connsiteY6" fmla="*/ 1777 h 210298"/>
                  <a:gd name="connsiteX7" fmla="*/ 50512 w 159532"/>
                  <a:gd name="connsiteY7" fmla="*/ 1523 h 210298"/>
                  <a:gd name="connsiteX8" fmla="*/ 60539 w 159532"/>
                  <a:gd name="connsiteY8" fmla="*/ 888 h 210298"/>
                  <a:gd name="connsiteX9" fmla="*/ 71707 w 159532"/>
                  <a:gd name="connsiteY9" fmla="*/ 254 h 210298"/>
                  <a:gd name="connsiteX10" fmla="*/ 86810 w 159532"/>
                  <a:gd name="connsiteY10" fmla="*/ 0 h 210298"/>
                  <a:gd name="connsiteX11" fmla="*/ 121585 w 159532"/>
                  <a:gd name="connsiteY11" fmla="*/ 4061 h 210298"/>
                  <a:gd name="connsiteX12" fmla="*/ 144049 w 159532"/>
                  <a:gd name="connsiteY12" fmla="*/ 15737 h 210298"/>
                  <a:gd name="connsiteX13" fmla="*/ 155979 w 159532"/>
                  <a:gd name="connsiteY13" fmla="*/ 34394 h 210298"/>
                  <a:gd name="connsiteX14" fmla="*/ 159533 w 159532"/>
                  <a:gd name="connsiteY14" fmla="*/ 59523 h 210298"/>
                  <a:gd name="connsiteX15" fmla="*/ 153441 w 159532"/>
                  <a:gd name="connsiteY15" fmla="*/ 90491 h 210298"/>
                  <a:gd name="connsiteX16" fmla="*/ 136434 w 159532"/>
                  <a:gd name="connsiteY16" fmla="*/ 113335 h 210298"/>
                  <a:gd name="connsiteX17" fmla="*/ 110797 w 159532"/>
                  <a:gd name="connsiteY17" fmla="*/ 127550 h 210298"/>
                  <a:gd name="connsiteX18" fmla="*/ 78814 w 159532"/>
                  <a:gd name="connsiteY18" fmla="*/ 132373 h 210298"/>
                  <a:gd name="connsiteX19" fmla="*/ 70819 w 159532"/>
                  <a:gd name="connsiteY19" fmla="*/ 132246 h 210298"/>
                  <a:gd name="connsiteX20" fmla="*/ 63458 w 159532"/>
                  <a:gd name="connsiteY20" fmla="*/ 131992 h 210298"/>
                  <a:gd name="connsiteX21" fmla="*/ 57620 w 159532"/>
                  <a:gd name="connsiteY21" fmla="*/ 131611 h 210298"/>
                  <a:gd name="connsiteX22" fmla="*/ 54193 w 159532"/>
                  <a:gd name="connsiteY22" fmla="*/ 131230 h 210298"/>
                  <a:gd name="connsiteX23" fmla="*/ 54193 w 159532"/>
                  <a:gd name="connsiteY23" fmla="*/ 191515 h 210298"/>
                  <a:gd name="connsiteX24" fmla="*/ 90364 w 159532"/>
                  <a:gd name="connsiteY24" fmla="*/ 195196 h 210298"/>
                  <a:gd name="connsiteX25" fmla="*/ 90364 w 159532"/>
                  <a:gd name="connsiteY25" fmla="*/ 210299 h 210298"/>
                  <a:gd name="connsiteX26" fmla="*/ 0 w 159532"/>
                  <a:gd name="connsiteY26" fmla="*/ 210299 h 210298"/>
                  <a:gd name="connsiteX27" fmla="*/ 54193 w 159532"/>
                  <a:gd name="connsiteY27" fmla="*/ 114604 h 210298"/>
                  <a:gd name="connsiteX28" fmla="*/ 58381 w 159532"/>
                  <a:gd name="connsiteY28" fmla="*/ 115239 h 210298"/>
                  <a:gd name="connsiteX29" fmla="*/ 63458 w 159532"/>
                  <a:gd name="connsiteY29" fmla="*/ 115620 h 210298"/>
                  <a:gd name="connsiteX30" fmla="*/ 70057 w 159532"/>
                  <a:gd name="connsiteY30" fmla="*/ 115874 h 210298"/>
                  <a:gd name="connsiteX31" fmla="*/ 78941 w 159532"/>
                  <a:gd name="connsiteY31" fmla="*/ 116001 h 210298"/>
                  <a:gd name="connsiteX32" fmla="*/ 96456 w 159532"/>
                  <a:gd name="connsiteY32" fmla="*/ 113462 h 210298"/>
                  <a:gd name="connsiteX33" fmla="*/ 111685 w 159532"/>
                  <a:gd name="connsiteY33" fmla="*/ 104451 h 210298"/>
                  <a:gd name="connsiteX34" fmla="*/ 122473 w 159532"/>
                  <a:gd name="connsiteY34" fmla="*/ 87064 h 210298"/>
                  <a:gd name="connsiteX35" fmla="*/ 126535 w 159532"/>
                  <a:gd name="connsiteY35" fmla="*/ 59650 h 210298"/>
                  <a:gd name="connsiteX36" fmla="*/ 123488 w 159532"/>
                  <a:gd name="connsiteY36" fmla="*/ 39471 h 210298"/>
                  <a:gd name="connsiteX37" fmla="*/ 114351 w 159532"/>
                  <a:gd name="connsiteY37" fmla="*/ 25891 h 210298"/>
                  <a:gd name="connsiteX38" fmla="*/ 99248 w 159532"/>
                  <a:gd name="connsiteY38" fmla="*/ 18276 h 210298"/>
                  <a:gd name="connsiteX39" fmla="*/ 77926 w 159532"/>
                  <a:gd name="connsiteY39" fmla="*/ 15864 h 210298"/>
                  <a:gd name="connsiteX40" fmla="*/ 69677 w 159532"/>
                  <a:gd name="connsiteY40" fmla="*/ 16118 h 210298"/>
                  <a:gd name="connsiteX41" fmla="*/ 63712 w 159532"/>
                  <a:gd name="connsiteY41" fmla="*/ 16626 h 210298"/>
                  <a:gd name="connsiteX42" fmla="*/ 58889 w 159532"/>
                  <a:gd name="connsiteY42" fmla="*/ 17260 h 210298"/>
                  <a:gd name="connsiteX43" fmla="*/ 54193 w 159532"/>
                  <a:gd name="connsiteY43" fmla="*/ 17514 h 210298"/>
                  <a:gd name="connsiteX44" fmla="*/ 54193 w 159532"/>
                  <a:gd name="connsiteY44" fmla="*/ 114604 h 2102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</a:cxnLst>
                <a:rect l="l" t="t" r="r" b="b"/>
                <a:pathLst>
                  <a:path w="159532" h="210298">
                    <a:moveTo>
                      <a:pt x="0" y="210172"/>
                    </a:moveTo>
                    <a:lnTo>
                      <a:pt x="0" y="195069"/>
                    </a:lnTo>
                    <a:lnTo>
                      <a:pt x="22972" y="191515"/>
                    </a:lnTo>
                    <a:lnTo>
                      <a:pt x="22972" y="20560"/>
                    </a:lnTo>
                    <a:lnTo>
                      <a:pt x="1650" y="16880"/>
                    </a:lnTo>
                    <a:lnTo>
                      <a:pt x="1650" y="1777"/>
                    </a:lnTo>
                    <a:lnTo>
                      <a:pt x="38709" y="1777"/>
                    </a:lnTo>
                    <a:cubicBezTo>
                      <a:pt x="43278" y="1777"/>
                      <a:pt x="47212" y="1650"/>
                      <a:pt x="50512" y="1523"/>
                    </a:cubicBezTo>
                    <a:cubicBezTo>
                      <a:pt x="53812" y="1396"/>
                      <a:pt x="57112" y="1142"/>
                      <a:pt x="60539" y="888"/>
                    </a:cubicBezTo>
                    <a:cubicBezTo>
                      <a:pt x="63965" y="635"/>
                      <a:pt x="67646" y="381"/>
                      <a:pt x="71707" y="254"/>
                    </a:cubicBezTo>
                    <a:cubicBezTo>
                      <a:pt x="75768" y="127"/>
                      <a:pt x="80845" y="0"/>
                      <a:pt x="86810" y="0"/>
                    </a:cubicBezTo>
                    <a:cubicBezTo>
                      <a:pt x="100644" y="0"/>
                      <a:pt x="112320" y="1396"/>
                      <a:pt x="121585" y="4061"/>
                    </a:cubicBezTo>
                    <a:cubicBezTo>
                      <a:pt x="130977" y="6726"/>
                      <a:pt x="138465" y="10661"/>
                      <a:pt x="144049" y="15737"/>
                    </a:cubicBezTo>
                    <a:cubicBezTo>
                      <a:pt x="149633" y="20814"/>
                      <a:pt x="153694" y="27033"/>
                      <a:pt x="155979" y="34394"/>
                    </a:cubicBezTo>
                    <a:cubicBezTo>
                      <a:pt x="158390" y="41755"/>
                      <a:pt x="159533" y="50132"/>
                      <a:pt x="159533" y="59523"/>
                    </a:cubicBezTo>
                    <a:cubicBezTo>
                      <a:pt x="159533" y="71073"/>
                      <a:pt x="157502" y="81353"/>
                      <a:pt x="153441" y="90491"/>
                    </a:cubicBezTo>
                    <a:cubicBezTo>
                      <a:pt x="149379" y="99502"/>
                      <a:pt x="143668" y="107116"/>
                      <a:pt x="136434" y="113335"/>
                    </a:cubicBezTo>
                    <a:cubicBezTo>
                      <a:pt x="129200" y="119554"/>
                      <a:pt x="120569" y="124250"/>
                      <a:pt x="110797" y="127550"/>
                    </a:cubicBezTo>
                    <a:cubicBezTo>
                      <a:pt x="100898" y="130850"/>
                      <a:pt x="90237" y="132373"/>
                      <a:pt x="78814" y="132373"/>
                    </a:cubicBezTo>
                    <a:cubicBezTo>
                      <a:pt x="76149" y="132373"/>
                      <a:pt x="73484" y="132373"/>
                      <a:pt x="70819" y="132246"/>
                    </a:cubicBezTo>
                    <a:cubicBezTo>
                      <a:pt x="68153" y="132119"/>
                      <a:pt x="65742" y="132119"/>
                      <a:pt x="63458" y="131992"/>
                    </a:cubicBezTo>
                    <a:cubicBezTo>
                      <a:pt x="61173" y="131865"/>
                      <a:pt x="59269" y="131738"/>
                      <a:pt x="57620" y="131611"/>
                    </a:cubicBezTo>
                    <a:cubicBezTo>
                      <a:pt x="55970" y="131484"/>
                      <a:pt x="54827" y="131357"/>
                      <a:pt x="54193" y="131230"/>
                    </a:cubicBezTo>
                    <a:lnTo>
                      <a:pt x="54193" y="191515"/>
                    </a:lnTo>
                    <a:lnTo>
                      <a:pt x="90364" y="195196"/>
                    </a:lnTo>
                    <a:lnTo>
                      <a:pt x="90364" y="210299"/>
                    </a:lnTo>
                    <a:lnTo>
                      <a:pt x="0" y="210299"/>
                    </a:lnTo>
                    <a:close/>
                    <a:moveTo>
                      <a:pt x="54193" y="114604"/>
                    </a:moveTo>
                    <a:cubicBezTo>
                      <a:pt x="55589" y="114858"/>
                      <a:pt x="56985" y="115112"/>
                      <a:pt x="58381" y="115239"/>
                    </a:cubicBezTo>
                    <a:cubicBezTo>
                      <a:pt x="59777" y="115366"/>
                      <a:pt x="61554" y="115493"/>
                      <a:pt x="63458" y="115620"/>
                    </a:cubicBezTo>
                    <a:cubicBezTo>
                      <a:pt x="65361" y="115747"/>
                      <a:pt x="67646" y="115747"/>
                      <a:pt x="70057" y="115874"/>
                    </a:cubicBezTo>
                    <a:cubicBezTo>
                      <a:pt x="72596" y="115874"/>
                      <a:pt x="75515" y="116001"/>
                      <a:pt x="78941" y="116001"/>
                    </a:cubicBezTo>
                    <a:cubicBezTo>
                      <a:pt x="84906" y="116001"/>
                      <a:pt x="90871" y="115112"/>
                      <a:pt x="96456" y="113462"/>
                    </a:cubicBezTo>
                    <a:cubicBezTo>
                      <a:pt x="102040" y="111685"/>
                      <a:pt x="107117" y="108766"/>
                      <a:pt x="111685" y="104451"/>
                    </a:cubicBezTo>
                    <a:cubicBezTo>
                      <a:pt x="116128" y="100136"/>
                      <a:pt x="119681" y="94425"/>
                      <a:pt x="122473" y="87064"/>
                    </a:cubicBezTo>
                    <a:cubicBezTo>
                      <a:pt x="125138" y="79830"/>
                      <a:pt x="126535" y="70692"/>
                      <a:pt x="126535" y="59650"/>
                    </a:cubicBezTo>
                    <a:cubicBezTo>
                      <a:pt x="126535" y="51781"/>
                      <a:pt x="125519" y="45055"/>
                      <a:pt x="123488" y="39471"/>
                    </a:cubicBezTo>
                    <a:cubicBezTo>
                      <a:pt x="121458" y="33886"/>
                      <a:pt x="118412" y="29444"/>
                      <a:pt x="114351" y="25891"/>
                    </a:cubicBezTo>
                    <a:cubicBezTo>
                      <a:pt x="110289" y="22464"/>
                      <a:pt x="105340" y="19926"/>
                      <a:pt x="99248" y="18276"/>
                    </a:cubicBezTo>
                    <a:cubicBezTo>
                      <a:pt x="93156" y="16626"/>
                      <a:pt x="86049" y="15864"/>
                      <a:pt x="77926" y="15864"/>
                    </a:cubicBezTo>
                    <a:cubicBezTo>
                      <a:pt x="74626" y="15864"/>
                      <a:pt x="71834" y="15991"/>
                      <a:pt x="69677" y="16118"/>
                    </a:cubicBezTo>
                    <a:cubicBezTo>
                      <a:pt x="67392" y="16245"/>
                      <a:pt x="65488" y="16499"/>
                      <a:pt x="63712" y="16626"/>
                    </a:cubicBezTo>
                    <a:cubicBezTo>
                      <a:pt x="61935" y="16880"/>
                      <a:pt x="60412" y="17007"/>
                      <a:pt x="58889" y="17260"/>
                    </a:cubicBezTo>
                    <a:cubicBezTo>
                      <a:pt x="57366" y="17387"/>
                      <a:pt x="55843" y="17514"/>
                      <a:pt x="54193" y="17514"/>
                    </a:cubicBezTo>
                    <a:lnTo>
                      <a:pt x="54193" y="114604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44" name="Freeform: Shape 43">
                <a:extLst>
                  <a:ext uri="{FF2B5EF4-FFF2-40B4-BE49-F238E27FC236}">
                    <a16:creationId xmlns:a16="http://schemas.microsoft.com/office/drawing/2014/main" id="{433DC97E-97D8-DEC0-421A-78EAEB101A6B}"/>
                  </a:ext>
                </a:extLst>
              </p:cNvPr>
              <p:cNvSpPr/>
              <p:nvPr/>
            </p:nvSpPr>
            <p:spPr>
              <a:xfrm>
                <a:off x="4031231" y="2202363"/>
                <a:ext cx="155725" cy="162705"/>
              </a:xfrm>
              <a:custGeom>
                <a:avLst/>
                <a:gdLst>
                  <a:gd name="connsiteX0" fmla="*/ 129961 w 155725"/>
                  <a:gd name="connsiteY0" fmla="*/ 162705 h 162705"/>
                  <a:gd name="connsiteX1" fmla="*/ 116762 w 155725"/>
                  <a:gd name="connsiteY1" fmla="*/ 159533 h 162705"/>
                  <a:gd name="connsiteX2" fmla="*/ 112193 w 155725"/>
                  <a:gd name="connsiteY2" fmla="*/ 147729 h 162705"/>
                  <a:gd name="connsiteX3" fmla="*/ 112193 w 155725"/>
                  <a:gd name="connsiteY3" fmla="*/ 142145 h 162705"/>
                  <a:gd name="connsiteX4" fmla="*/ 103055 w 155725"/>
                  <a:gd name="connsiteY4" fmla="*/ 148999 h 162705"/>
                  <a:gd name="connsiteX5" fmla="*/ 91506 w 155725"/>
                  <a:gd name="connsiteY5" fmla="*/ 155598 h 162705"/>
                  <a:gd name="connsiteX6" fmla="*/ 78180 w 155725"/>
                  <a:gd name="connsiteY6" fmla="*/ 160548 h 162705"/>
                  <a:gd name="connsiteX7" fmla="*/ 63712 w 155725"/>
                  <a:gd name="connsiteY7" fmla="*/ 162452 h 162705"/>
                  <a:gd name="connsiteX8" fmla="*/ 41882 w 155725"/>
                  <a:gd name="connsiteY8" fmla="*/ 159152 h 162705"/>
                  <a:gd name="connsiteX9" fmla="*/ 26779 w 155725"/>
                  <a:gd name="connsiteY9" fmla="*/ 148618 h 162705"/>
                  <a:gd name="connsiteX10" fmla="*/ 18149 w 155725"/>
                  <a:gd name="connsiteY10" fmla="*/ 129834 h 162705"/>
                  <a:gd name="connsiteX11" fmla="*/ 15357 w 155725"/>
                  <a:gd name="connsiteY11" fmla="*/ 101786 h 162705"/>
                  <a:gd name="connsiteX12" fmla="*/ 15357 w 155725"/>
                  <a:gd name="connsiteY12" fmla="*/ 23352 h 162705"/>
                  <a:gd name="connsiteX13" fmla="*/ 0 w 155725"/>
                  <a:gd name="connsiteY13" fmla="*/ 17514 h 162705"/>
                  <a:gd name="connsiteX14" fmla="*/ 0 w 155725"/>
                  <a:gd name="connsiteY14" fmla="*/ 4315 h 162705"/>
                  <a:gd name="connsiteX15" fmla="*/ 39597 w 155725"/>
                  <a:gd name="connsiteY15" fmla="*/ 0 h 162705"/>
                  <a:gd name="connsiteX16" fmla="*/ 39724 w 155725"/>
                  <a:gd name="connsiteY16" fmla="*/ 0 h 162705"/>
                  <a:gd name="connsiteX17" fmla="*/ 45816 w 155725"/>
                  <a:gd name="connsiteY17" fmla="*/ 3807 h 162705"/>
                  <a:gd name="connsiteX18" fmla="*/ 45816 w 155725"/>
                  <a:gd name="connsiteY18" fmla="*/ 100136 h 162705"/>
                  <a:gd name="connsiteX19" fmla="*/ 46959 w 155725"/>
                  <a:gd name="connsiteY19" fmla="*/ 119300 h 162705"/>
                  <a:gd name="connsiteX20" fmla="*/ 51274 w 155725"/>
                  <a:gd name="connsiteY20" fmla="*/ 132119 h 162705"/>
                  <a:gd name="connsiteX21" fmla="*/ 59777 w 155725"/>
                  <a:gd name="connsiteY21" fmla="*/ 139226 h 162705"/>
                  <a:gd name="connsiteX22" fmla="*/ 73611 w 155725"/>
                  <a:gd name="connsiteY22" fmla="*/ 141384 h 162705"/>
                  <a:gd name="connsiteX23" fmla="*/ 84906 w 155725"/>
                  <a:gd name="connsiteY23" fmla="*/ 140114 h 162705"/>
                  <a:gd name="connsiteX24" fmla="*/ 94679 w 155725"/>
                  <a:gd name="connsiteY24" fmla="*/ 136942 h 162705"/>
                  <a:gd name="connsiteX25" fmla="*/ 102801 w 155725"/>
                  <a:gd name="connsiteY25" fmla="*/ 132880 h 162705"/>
                  <a:gd name="connsiteX26" fmla="*/ 108766 w 155725"/>
                  <a:gd name="connsiteY26" fmla="*/ 128946 h 162705"/>
                  <a:gd name="connsiteX27" fmla="*/ 108766 w 155725"/>
                  <a:gd name="connsiteY27" fmla="*/ 23352 h 162705"/>
                  <a:gd name="connsiteX28" fmla="*/ 89475 w 155725"/>
                  <a:gd name="connsiteY28" fmla="*/ 17514 h 162705"/>
                  <a:gd name="connsiteX29" fmla="*/ 89475 w 155725"/>
                  <a:gd name="connsiteY29" fmla="*/ 4188 h 162705"/>
                  <a:gd name="connsiteX30" fmla="*/ 131357 w 155725"/>
                  <a:gd name="connsiteY30" fmla="*/ 0 h 162705"/>
                  <a:gd name="connsiteX31" fmla="*/ 131611 w 155725"/>
                  <a:gd name="connsiteY31" fmla="*/ 0 h 162705"/>
                  <a:gd name="connsiteX32" fmla="*/ 139226 w 155725"/>
                  <a:gd name="connsiteY32" fmla="*/ 3807 h 162705"/>
                  <a:gd name="connsiteX33" fmla="*/ 139226 w 155725"/>
                  <a:gd name="connsiteY33" fmla="*/ 143668 h 162705"/>
                  <a:gd name="connsiteX34" fmla="*/ 155725 w 155725"/>
                  <a:gd name="connsiteY34" fmla="*/ 143668 h 162705"/>
                  <a:gd name="connsiteX35" fmla="*/ 155725 w 155725"/>
                  <a:gd name="connsiteY35" fmla="*/ 157375 h 162705"/>
                  <a:gd name="connsiteX36" fmla="*/ 144429 w 155725"/>
                  <a:gd name="connsiteY36" fmla="*/ 160675 h 162705"/>
                  <a:gd name="connsiteX37" fmla="*/ 129961 w 155725"/>
                  <a:gd name="connsiteY37" fmla="*/ 162705 h 1627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155725" h="162705">
                    <a:moveTo>
                      <a:pt x="129961" y="162705"/>
                    </a:moveTo>
                    <a:cubicBezTo>
                      <a:pt x="124250" y="162705"/>
                      <a:pt x="119808" y="161690"/>
                      <a:pt x="116762" y="159533"/>
                    </a:cubicBezTo>
                    <a:cubicBezTo>
                      <a:pt x="113716" y="157375"/>
                      <a:pt x="112193" y="153567"/>
                      <a:pt x="112193" y="147729"/>
                    </a:cubicBezTo>
                    <a:lnTo>
                      <a:pt x="112193" y="142145"/>
                    </a:lnTo>
                    <a:cubicBezTo>
                      <a:pt x="109655" y="144303"/>
                      <a:pt x="106609" y="146587"/>
                      <a:pt x="103055" y="148999"/>
                    </a:cubicBezTo>
                    <a:cubicBezTo>
                      <a:pt x="99502" y="151410"/>
                      <a:pt x="95694" y="153567"/>
                      <a:pt x="91506" y="155598"/>
                    </a:cubicBezTo>
                    <a:cubicBezTo>
                      <a:pt x="87318" y="157629"/>
                      <a:pt x="82876" y="159279"/>
                      <a:pt x="78180" y="160548"/>
                    </a:cubicBezTo>
                    <a:cubicBezTo>
                      <a:pt x="73484" y="161817"/>
                      <a:pt x="68661" y="162452"/>
                      <a:pt x="63712" y="162452"/>
                    </a:cubicBezTo>
                    <a:cubicBezTo>
                      <a:pt x="55208" y="162452"/>
                      <a:pt x="47974" y="161309"/>
                      <a:pt x="41882" y="159152"/>
                    </a:cubicBezTo>
                    <a:cubicBezTo>
                      <a:pt x="35790" y="156994"/>
                      <a:pt x="30713" y="153441"/>
                      <a:pt x="26779" y="148618"/>
                    </a:cubicBezTo>
                    <a:cubicBezTo>
                      <a:pt x="22845" y="143795"/>
                      <a:pt x="19926" y="137576"/>
                      <a:pt x="18149" y="129834"/>
                    </a:cubicBezTo>
                    <a:cubicBezTo>
                      <a:pt x="16245" y="122219"/>
                      <a:pt x="15357" y="112828"/>
                      <a:pt x="15357" y="101786"/>
                    </a:cubicBezTo>
                    <a:lnTo>
                      <a:pt x="15357" y="23352"/>
                    </a:lnTo>
                    <a:lnTo>
                      <a:pt x="0" y="17514"/>
                    </a:lnTo>
                    <a:lnTo>
                      <a:pt x="0" y="4315"/>
                    </a:lnTo>
                    <a:lnTo>
                      <a:pt x="39597" y="0"/>
                    </a:lnTo>
                    <a:lnTo>
                      <a:pt x="39724" y="0"/>
                    </a:lnTo>
                    <a:lnTo>
                      <a:pt x="45816" y="3807"/>
                    </a:lnTo>
                    <a:lnTo>
                      <a:pt x="45816" y="100136"/>
                    </a:lnTo>
                    <a:cubicBezTo>
                      <a:pt x="45816" y="107751"/>
                      <a:pt x="46197" y="114097"/>
                      <a:pt x="46959" y="119300"/>
                    </a:cubicBezTo>
                    <a:cubicBezTo>
                      <a:pt x="47720" y="124504"/>
                      <a:pt x="49116" y="128819"/>
                      <a:pt x="51274" y="132119"/>
                    </a:cubicBezTo>
                    <a:cubicBezTo>
                      <a:pt x="53431" y="135419"/>
                      <a:pt x="56223" y="137830"/>
                      <a:pt x="59777" y="139226"/>
                    </a:cubicBezTo>
                    <a:cubicBezTo>
                      <a:pt x="63331" y="140749"/>
                      <a:pt x="68027" y="141384"/>
                      <a:pt x="73611" y="141384"/>
                    </a:cubicBezTo>
                    <a:cubicBezTo>
                      <a:pt x="77672" y="141384"/>
                      <a:pt x="81353" y="141003"/>
                      <a:pt x="84906" y="140114"/>
                    </a:cubicBezTo>
                    <a:cubicBezTo>
                      <a:pt x="88460" y="139226"/>
                      <a:pt x="91633" y="138211"/>
                      <a:pt x="94679" y="136942"/>
                    </a:cubicBezTo>
                    <a:cubicBezTo>
                      <a:pt x="97725" y="135672"/>
                      <a:pt x="100390" y="134403"/>
                      <a:pt x="102801" y="132880"/>
                    </a:cubicBezTo>
                    <a:cubicBezTo>
                      <a:pt x="105213" y="131484"/>
                      <a:pt x="107117" y="130088"/>
                      <a:pt x="108766" y="128946"/>
                    </a:cubicBezTo>
                    <a:lnTo>
                      <a:pt x="108766" y="23352"/>
                    </a:lnTo>
                    <a:lnTo>
                      <a:pt x="89475" y="17514"/>
                    </a:lnTo>
                    <a:lnTo>
                      <a:pt x="89475" y="4188"/>
                    </a:lnTo>
                    <a:lnTo>
                      <a:pt x="131357" y="0"/>
                    </a:lnTo>
                    <a:lnTo>
                      <a:pt x="131611" y="0"/>
                    </a:lnTo>
                    <a:lnTo>
                      <a:pt x="139226" y="3807"/>
                    </a:lnTo>
                    <a:lnTo>
                      <a:pt x="139226" y="143668"/>
                    </a:lnTo>
                    <a:lnTo>
                      <a:pt x="155725" y="143668"/>
                    </a:lnTo>
                    <a:lnTo>
                      <a:pt x="155725" y="157375"/>
                    </a:lnTo>
                    <a:cubicBezTo>
                      <a:pt x="152552" y="158390"/>
                      <a:pt x="148745" y="159533"/>
                      <a:pt x="144429" y="160675"/>
                    </a:cubicBezTo>
                    <a:cubicBezTo>
                      <a:pt x="140368" y="162071"/>
                      <a:pt x="135419" y="162705"/>
                      <a:pt x="129961" y="16270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45" name="Freeform: Shape 44">
                <a:extLst>
                  <a:ext uri="{FF2B5EF4-FFF2-40B4-BE49-F238E27FC236}">
                    <a16:creationId xmlns:a16="http://schemas.microsoft.com/office/drawing/2014/main" id="{33D0F4D8-67A8-59F9-A082-9B33DD6D2935}"/>
                  </a:ext>
                </a:extLst>
              </p:cNvPr>
              <p:cNvSpPr/>
              <p:nvPr/>
            </p:nvSpPr>
            <p:spPr>
              <a:xfrm>
                <a:off x="4197743" y="2131925"/>
                <a:ext cx="157882" cy="233270"/>
              </a:xfrm>
              <a:custGeom>
                <a:avLst/>
                <a:gdLst>
                  <a:gd name="connsiteX0" fmla="*/ 22464 w 157882"/>
                  <a:gd name="connsiteY0" fmla="*/ 222102 h 233270"/>
                  <a:gd name="connsiteX1" fmla="*/ 22464 w 157882"/>
                  <a:gd name="connsiteY1" fmla="*/ 21576 h 233270"/>
                  <a:gd name="connsiteX2" fmla="*/ 0 w 157882"/>
                  <a:gd name="connsiteY2" fmla="*/ 19164 h 233270"/>
                  <a:gd name="connsiteX3" fmla="*/ 0 w 157882"/>
                  <a:gd name="connsiteY3" fmla="*/ 6219 h 233270"/>
                  <a:gd name="connsiteX4" fmla="*/ 45563 w 157882"/>
                  <a:gd name="connsiteY4" fmla="*/ 0 h 233270"/>
                  <a:gd name="connsiteX5" fmla="*/ 46070 w 157882"/>
                  <a:gd name="connsiteY5" fmla="*/ 0 h 233270"/>
                  <a:gd name="connsiteX6" fmla="*/ 52924 w 157882"/>
                  <a:gd name="connsiteY6" fmla="*/ 4696 h 233270"/>
                  <a:gd name="connsiteX7" fmla="*/ 52924 w 157882"/>
                  <a:gd name="connsiteY7" fmla="*/ 88587 h 233270"/>
                  <a:gd name="connsiteX8" fmla="*/ 60919 w 157882"/>
                  <a:gd name="connsiteY8" fmla="*/ 81860 h 233270"/>
                  <a:gd name="connsiteX9" fmla="*/ 70819 w 157882"/>
                  <a:gd name="connsiteY9" fmla="*/ 75895 h 233270"/>
                  <a:gd name="connsiteX10" fmla="*/ 82749 w 157882"/>
                  <a:gd name="connsiteY10" fmla="*/ 71707 h 233270"/>
                  <a:gd name="connsiteX11" fmla="*/ 96836 w 157882"/>
                  <a:gd name="connsiteY11" fmla="*/ 70184 h 233270"/>
                  <a:gd name="connsiteX12" fmla="*/ 119681 w 157882"/>
                  <a:gd name="connsiteY12" fmla="*/ 74499 h 233270"/>
                  <a:gd name="connsiteX13" fmla="*/ 139226 w 157882"/>
                  <a:gd name="connsiteY13" fmla="*/ 88079 h 233270"/>
                  <a:gd name="connsiteX14" fmla="*/ 152806 w 157882"/>
                  <a:gd name="connsiteY14" fmla="*/ 111812 h 233270"/>
                  <a:gd name="connsiteX15" fmla="*/ 157882 w 157882"/>
                  <a:gd name="connsiteY15" fmla="*/ 146714 h 233270"/>
                  <a:gd name="connsiteX16" fmla="*/ 152298 w 157882"/>
                  <a:gd name="connsiteY16" fmla="*/ 180474 h 233270"/>
                  <a:gd name="connsiteX17" fmla="*/ 136307 w 157882"/>
                  <a:gd name="connsiteY17" fmla="*/ 208014 h 233270"/>
                  <a:gd name="connsiteX18" fmla="*/ 110924 w 157882"/>
                  <a:gd name="connsiteY18" fmla="*/ 226544 h 233270"/>
                  <a:gd name="connsiteX19" fmla="*/ 77418 w 157882"/>
                  <a:gd name="connsiteY19" fmla="*/ 233270 h 233270"/>
                  <a:gd name="connsiteX20" fmla="*/ 57746 w 157882"/>
                  <a:gd name="connsiteY20" fmla="*/ 232128 h 233270"/>
                  <a:gd name="connsiteX21" fmla="*/ 40867 w 157882"/>
                  <a:gd name="connsiteY21" fmla="*/ 229209 h 233270"/>
                  <a:gd name="connsiteX22" fmla="*/ 28556 w 157882"/>
                  <a:gd name="connsiteY22" fmla="*/ 225655 h 233270"/>
                  <a:gd name="connsiteX23" fmla="*/ 22464 w 157882"/>
                  <a:gd name="connsiteY23" fmla="*/ 222102 h 233270"/>
                  <a:gd name="connsiteX24" fmla="*/ 84018 w 157882"/>
                  <a:gd name="connsiteY24" fmla="*/ 90871 h 233270"/>
                  <a:gd name="connsiteX25" fmla="*/ 73738 w 157882"/>
                  <a:gd name="connsiteY25" fmla="*/ 92141 h 233270"/>
                  <a:gd name="connsiteX26" fmla="*/ 65108 w 157882"/>
                  <a:gd name="connsiteY26" fmla="*/ 95440 h 233270"/>
                  <a:gd name="connsiteX27" fmla="*/ 58127 w 157882"/>
                  <a:gd name="connsiteY27" fmla="*/ 100009 h 233270"/>
                  <a:gd name="connsiteX28" fmla="*/ 53051 w 157882"/>
                  <a:gd name="connsiteY28" fmla="*/ 104832 h 233270"/>
                  <a:gd name="connsiteX29" fmla="*/ 53051 w 157882"/>
                  <a:gd name="connsiteY29" fmla="*/ 207887 h 233270"/>
                  <a:gd name="connsiteX30" fmla="*/ 56477 w 157882"/>
                  <a:gd name="connsiteY30" fmla="*/ 211949 h 233270"/>
                  <a:gd name="connsiteX31" fmla="*/ 62442 w 157882"/>
                  <a:gd name="connsiteY31" fmla="*/ 214868 h 233270"/>
                  <a:gd name="connsiteX32" fmla="*/ 70438 w 157882"/>
                  <a:gd name="connsiteY32" fmla="*/ 216644 h 233270"/>
                  <a:gd name="connsiteX33" fmla="*/ 79703 w 157882"/>
                  <a:gd name="connsiteY33" fmla="*/ 217279 h 233270"/>
                  <a:gd name="connsiteX34" fmla="*/ 97598 w 157882"/>
                  <a:gd name="connsiteY34" fmla="*/ 213218 h 233270"/>
                  <a:gd name="connsiteX35" fmla="*/ 111685 w 157882"/>
                  <a:gd name="connsiteY35" fmla="*/ 200907 h 233270"/>
                  <a:gd name="connsiteX36" fmla="*/ 121077 w 157882"/>
                  <a:gd name="connsiteY36" fmla="*/ 180347 h 233270"/>
                  <a:gd name="connsiteX37" fmla="*/ 124758 w 157882"/>
                  <a:gd name="connsiteY37" fmla="*/ 151537 h 233270"/>
                  <a:gd name="connsiteX38" fmla="*/ 121966 w 157882"/>
                  <a:gd name="connsiteY38" fmla="*/ 124885 h 233270"/>
                  <a:gd name="connsiteX39" fmla="*/ 113462 w 157882"/>
                  <a:gd name="connsiteY39" fmla="*/ 105974 h 233270"/>
                  <a:gd name="connsiteX40" fmla="*/ 100517 w 157882"/>
                  <a:gd name="connsiteY40" fmla="*/ 94806 h 233270"/>
                  <a:gd name="connsiteX41" fmla="*/ 84018 w 157882"/>
                  <a:gd name="connsiteY41" fmla="*/ 90871 h 2332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157882" h="233270">
                    <a:moveTo>
                      <a:pt x="22464" y="222102"/>
                    </a:moveTo>
                    <a:lnTo>
                      <a:pt x="22464" y="21576"/>
                    </a:lnTo>
                    <a:lnTo>
                      <a:pt x="0" y="19164"/>
                    </a:lnTo>
                    <a:lnTo>
                      <a:pt x="0" y="6219"/>
                    </a:lnTo>
                    <a:lnTo>
                      <a:pt x="45563" y="0"/>
                    </a:lnTo>
                    <a:lnTo>
                      <a:pt x="46070" y="0"/>
                    </a:lnTo>
                    <a:lnTo>
                      <a:pt x="52924" y="4696"/>
                    </a:lnTo>
                    <a:lnTo>
                      <a:pt x="52924" y="88587"/>
                    </a:lnTo>
                    <a:cubicBezTo>
                      <a:pt x="55335" y="86302"/>
                      <a:pt x="58000" y="84018"/>
                      <a:pt x="60919" y="81860"/>
                    </a:cubicBezTo>
                    <a:cubicBezTo>
                      <a:pt x="63838" y="79576"/>
                      <a:pt x="67138" y="77672"/>
                      <a:pt x="70819" y="75895"/>
                    </a:cubicBezTo>
                    <a:cubicBezTo>
                      <a:pt x="74372" y="74118"/>
                      <a:pt x="78434" y="72722"/>
                      <a:pt x="82749" y="71707"/>
                    </a:cubicBezTo>
                    <a:cubicBezTo>
                      <a:pt x="87064" y="70692"/>
                      <a:pt x="91760" y="70184"/>
                      <a:pt x="96836" y="70184"/>
                    </a:cubicBezTo>
                    <a:cubicBezTo>
                      <a:pt x="104705" y="70184"/>
                      <a:pt x="112320" y="71580"/>
                      <a:pt x="119681" y="74499"/>
                    </a:cubicBezTo>
                    <a:cubicBezTo>
                      <a:pt x="127042" y="77418"/>
                      <a:pt x="133642" y="81860"/>
                      <a:pt x="139226" y="88079"/>
                    </a:cubicBezTo>
                    <a:cubicBezTo>
                      <a:pt x="144937" y="94298"/>
                      <a:pt x="149379" y="102167"/>
                      <a:pt x="152806" y="111812"/>
                    </a:cubicBezTo>
                    <a:cubicBezTo>
                      <a:pt x="156233" y="121458"/>
                      <a:pt x="157882" y="133134"/>
                      <a:pt x="157882" y="146714"/>
                    </a:cubicBezTo>
                    <a:cubicBezTo>
                      <a:pt x="157882" y="158644"/>
                      <a:pt x="156106" y="169940"/>
                      <a:pt x="152298" y="180474"/>
                    </a:cubicBezTo>
                    <a:cubicBezTo>
                      <a:pt x="148618" y="191008"/>
                      <a:pt x="143287" y="200145"/>
                      <a:pt x="136307" y="208014"/>
                    </a:cubicBezTo>
                    <a:cubicBezTo>
                      <a:pt x="129327" y="215756"/>
                      <a:pt x="120950" y="221975"/>
                      <a:pt x="110924" y="226544"/>
                    </a:cubicBezTo>
                    <a:cubicBezTo>
                      <a:pt x="101025" y="231113"/>
                      <a:pt x="89856" y="233270"/>
                      <a:pt x="77418" y="233270"/>
                    </a:cubicBezTo>
                    <a:cubicBezTo>
                      <a:pt x="70565" y="233270"/>
                      <a:pt x="63965" y="232890"/>
                      <a:pt x="57746" y="232128"/>
                    </a:cubicBezTo>
                    <a:cubicBezTo>
                      <a:pt x="51528" y="231367"/>
                      <a:pt x="45816" y="230351"/>
                      <a:pt x="40867" y="229209"/>
                    </a:cubicBezTo>
                    <a:cubicBezTo>
                      <a:pt x="35917" y="228067"/>
                      <a:pt x="31856" y="226925"/>
                      <a:pt x="28556" y="225655"/>
                    </a:cubicBezTo>
                    <a:cubicBezTo>
                      <a:pt x="25510" y="224132"/>
                      <a:pt x="23352" y="222990"/>
                      <a:pt x="22464" y="222102"/>
                    </a:cubicBezTo>
                    <a:close/>
                    <a:moveTo>
                      <a:pt x="84018" y="90871"/>
                    </a:moveTo>
                    <a:cubicBezTo>
                      <a:pt x="80337" y="90871"/>
                      <a:pt x="76911" y="91252"/>
                      <a:pt x="73738" y="92141"/>
                    </a:cubicBezTo>
                    <a:cubicBezTo>
                      <a:pt x="70565" y="93029"/>
                      <a:pt x="67646" y="94171"/>
                      <a:pt x="65108" y="95440"/>
                    </a:cubicBezTo>
                    <a:cubicBezTo>
                      <a:pt x="62442" y="96836"/>
                      <a:pt x="60158" y="98359"/>
                      <a:pt x="58127" y="100009"/>
                    </a:cubicBezTo>
                    <a:cubicBezTo>
                      <a:pt x="56097" y="101659"/>
                      <a:pt x="54320" y="103309"/>
                      <a:pt x="53051" y="104832"/>
                    </a:cubicBezTo>
                    <a:lnTo>
                      <a:pt x="53051" y="207887"/>
                    </a:lnTo>
                    <a:cubicBezTo>
                      <a:pt x="53685" y="209410"/>
                      <a:pt x="54827" y="210806"/>
                      <a:pt x="56477" y="211949"/>
                    </a:cubicBezTo>
                    <a:cubicBezTo>
                      <a:pt x="58127" y="213091"/>
                      <a:pt x="60158" y="214106"/>
                      <a:pt x="62442" y="214868"/>
                    </a:cubicBezTo>
                    <a:cubicBezTo>
                      <a:pt x="64854" y="215629"/>
                      <a:pt x="67519" y="216264"/>
                      <a:pt x="70438" y="216644"/>
                    </a:cubicBezTo>
                    <a:cubicBezTo>
                      <a:pt x="73357" y="217025"/>
                      <a:pt x="76403" y="217279"/>
                      <a:pt x="79703" y="217279"/>
                    </a:cubicBezTo>
                    <a:cubicBezTo>
                      <a:pt x="86176" y="217279"/>
                      <a:pt x="92140" y="215883"/>
                      <a:pt x="97598" y="213218"/>
                    </a:cubicBezTo>
                    <a:cubicBezTo>
                      <a:pt x="103055" y="210426"/>
                      <a:pt x="107751" y="206364"/>
                      <a:pt x="111685" y="200907"/>
                    </a:cubicBezTo>
                    <a:cubicBezTo>
                      <a:pt x="115620" y="195450"/>
                      <a:pt x="118793" y="188596"/>
                      <a:pt x="121077" y="180347"/>
                    </a:cubicBezTo>
                    <a:cubicBezTo>
                      <a:pt x="123362" y="172097"/>
                      <a:pt x="124631" y="162578"/>
                      <a:pt x="124758" y="151537"/>
                    </a:cubicBezTo>
                    <a:cubicBezTo>
                      <a:pt x="124885" y="141257"/>
                      <a:pt x="123996" y="132373"/>
                      <a:pt x="121966" y="124885"/>
                    </a:cubicBezTo>
                    <a:cubicBezTo>
                      <a:pt x="119935" y="117270"/>
                      <a:pt x="117143" y="111051"/>
                      <a:pt x="113462" y="105974"/>
                    </a:cubicBezTo>
                    <a:cubicBezTo>
                      <a:pt x="109782" y="100898"/>
                      <a:pt x="105467" y="97217"/>
                      <a:pt x="100517" y="94806"/>
                    </a:cubicBezTo>
                    <a:cubicBezTo>
                      <a:pt x="95440" y="92141"/>
                      <a:pt x="89983" y="90871"/>
                      <a:pt x="84018" y="9087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46" name="Freeform: Shape 45">
                <a:extLst>
                  <a:ext uri="{FF2B5EF4-FFF2-40B4-BE49-F238E27FC236}">
                    <a16:creationId xmlns:a16="http://schemas.microsoft.com/office/drawing/2014/main" id="{63C52F21-FC19-0E61-D882-B2ED6F457600}"/>
                  </a:ext>
                </a:extLst>
              </p:cNvPr>
              <p:cNvSpPr/>
              <p:nvPr/>
            </p:nvSpPr>
            <p:spPr>
              <a:xfrm>
                <a:off x="4377202" y="2131925"/>
                <a:ext cx="76783" cy="229843"/>
              </a:xfrm>
              <a:custGeom>
                <a:avLst/>
                <a:gdLst>
                  <a:gd name="connsiteX0" fmla="*/ 0 w 76783"/>
                  <a:gd name="connsiteY0" fmla="*/ 229844 h 229843"/>
                  <a:gd name="connsiteX1" fmla="*/ 0 w 76783"/>
                  <a:gd name="connsiteY1" fmla="*/ 214741 h 229843"/>
                  <a:gd name="connsiteX2" fmla="*/ 22591 w 76783"/>
                  <a:gd name="connsiteY2" fmla="*/ 212456 h 229843"/>
                  <a:gd name="connsiteX3" fmla="*/ 22591 w 76783"/>
                  <a:gd name="connsiteY3" fmla="*/ 21576 h 229843"/>
                  <a:gd name="connsiteX4" fmla="*/ 0 w 76783"/>
                  <a:gd name="connsiteY4" fmla="*/ 19164 h 229843"/>
                  <a:gd name="connsiteX5" fmla="*/ 0 w 76783"/>
                  <a:gd name="connsiteY5" fmla="*/ 6219 h 229843"/>
                  <a:gd name="connsiteX6" fmla="*/ 45943 w 76783"/>
                  <a:gd name="connsiteY6" fmla="*/ 0 h 229843"/>
                  <a:gd name="connsiteX7" fmla="*/ 46197 w 76783"/>
                  <a:gd name="connsiteY7" fmla="*/ 0 h 229843"/>
                  <a:gd name="connsiteX8" fmla="*/ 53050 w 76783"/>
                  <a:gd name="connsiteY8" fmla="*/ 4823 h 229843"/>
                  <a:gd name="connsiteX9" fmla="*/ 53050 w 76783"/>
                  <a:gd name="connsiteY9" fmla="*/ 212456 h 229843"/>
                  <a:gd name="connsiteX10" fmla="*/ 76784 w 76783"/>
                  <a:gd name="connsiteY10" fmla="*/ 214741 h 229843"/>
                  <a:gd name="connsiteX11" fmla="*/ 76784 w 76783"/>
                  <a:gd name="connsiteY11" fmla="*/ 229844 h 229843"/>
                  <a:gd name="connsiteX12" fmla="*/ 0 w 76783"/>
                  <a:gd name="connsiteY12" fmla="*/ 229844 h 2298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6783" h="229843">
                    <a:moveTo>
                      <a:pt x="0" y="229844"/>
                    </a:moveTo>
                    <a:lnTo>
                      <a:pt x="0" y="214741"/>
                    </a:lnTo>
                    <a:lnTo>
                      <a:pt x="22591" y="212456"/>
                    </a:lnTo>
                    <a:lnTo>
                      <a:pt x="22591" y="21576"/>
                    </a:lnTo>
                    <a:lnTo>
                      <a:pt x="0" y="19164"/>
                    </a:lnTo>
                    <a:lnTo>
                      <a:pt x="0" y="6219"/>
                    </a:lnTo>
                    <a:lnTo>
                      <a:pt x="45943" y="0"/>
                    </a:lnTo>
                    <a:lnTo>
                      <a:pt x="46197" y="0"/>
                    </a:lnTo>
                    <a:lnTo>
                      <a:pt x="53050" y="4823"/>
                    </a:lnTo>
                    <a:lnTo>
                      <a:pt x="53050" y="212456"/>
                    </a:lnTo>
                    <a:lnTo>
                      <a:pt x="76784" y="214741"/>
                    </a:lnTo>
                    <a:lnTo>
                      <a:pt x="76784" y="229844"/>
                    </a:lnTo>
                    <a:lnTo>
                      <a:pt x="0" y="229844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47" name="Freeform: Shape 46">
                <a:extLst>
                  <a:ext uri="{FF2B5EF4-FFF2-40B4-BE49-F238E27FC236}">
                    <a16:creationId xmlns:a16="http://schemas.microsoft.com/office/drawing/2014/main" id="{0321563B-04DD-E9EB-5FE4-5E991B8312DC}"/>
                  </a:ext>
                </a:extLst>
              </p:cNvPr>
              <p:cNvSpPr/>
              <p:nvPr/>
            </p:nvSpPr>
            <p:spPr>
              <a:xfrm>
                <a:off x="4471880" y="2135478"/>
                <a:ext cx="75261" cy="226416"/>
              </a:xfrm>
              <a:custGeom>
                <a:avLst/>
                <a:gdLst>
                  <a:gd name="connsiteX0" fmla="*/ 0 w 75261"/>
                  <a:gd name="connsiteY0" fmla="*/ 226290 h 226416"/>
                  <a:gd name="connsiteX1" fmla="*/ 0 w 75261"/>
                  <a:gd name="connsiteY1" fmla="*/ 211187 h 226416"/>
                  <a:gd name="connsiteX2" fmla="*/ 22591 w 75261"/>
                  <a:gd name="connsiteY2" fmla="*/ 208903 h 226416"/>
                  <a:gd name="connsiteX3" fmla="*/ 22591 w 75261"/>
                  <a:gd name="connsiteY3" fmla="*/ 95060 h 226416"/>
                  <a:gd name="connsiteX4" fmla="*/ 3427 w 75261"/>
                  <a:gd name="connsiteY4" fmla="*/ 89095 h 226416"/>
                  <a:gd name="connsiteX5" fmla="*/ 3427 w 75261"/>
                  <a:gd name="connsiteY5" fmla="*/ 72723 h 226416"/>
                  <a:gd name="connsiteX6" fmla="*/ 45182 w 75261"/>
                  <a:gd name="connsiteY6" fmla="*/ 67138 h 226416"/>
                  <a:gd name="connsiteX7" fmla="*/ 45817 w 75261"/>
                  <a:gd name="connsiteY7" fmla="*/ 67138 h 226416"/>
                  <a:gd name="connsiteX8" fmla="*/ 53051 w 75261"/>
                  <a:gd name="connsiteY8" fmla="*/ 72596 h 226416"/>
                  <a:gd name="connsiteX9" fmla="*/ 53051 w 75261"/>
                  <a:gd name="connsiteY9" fmla="*/ 209156 h 226416"/>
                  <a:gd name="connsiteX10" fmla="*/ 75261 w 75261"/>
                  <a:gd name="connsiteY10" fmla="*/ 211314 h 226416"/>
                  <a:gd name="connsiteX11" fmla="*/ 75261 w 75261"/>
                  <a:gd name="connsiteY11" fmla="*/ 226417 h 226416"/>
                  <a:gd name="connsiteX12" fmla="*/ 0 w 75261"/>
                  <a:gd name="connsiteY12" fmla="*/ 226417 h 226416"/>
                  <a:gd name="connsiteX13" fmla="*/ 33379 w 75261"/>
                  <a:gd name="connsiteY13" fmla="*/ 41121 h 226416"/>
                  <a:gd name="connsiteX14" fmla="*/ 26145 w 75261"/>
                  <a:gd name="connsiteY14" fmla="*/ 39724 h 226416"/>
                  <a:gd name="connsiteX15" fmla="*/ 20561 w 75261"/>
                  <a:gd name="connsiteY15" fmla="*/ 35790 h 226416"/>
                  <a:gd name="connsiteX16" fmla="*/ 17007 w 75261"/>
                  <a:gd name="connsiteY16" fmla="*/ 29825 h 226416"/>
                  <a:gd name="connsiteX17" fmla="*/ 15738 w 75261"/>
                  <a:gd name="connsiteY17" fmla="*/ 22337 h 226416"/>
                  <a:gd name="connsiteX18" fmla="*/ 17007 w 75261"/>
                  <a:gd name="connsiteY18" fmla="*/ 13961 h 226416"/>
                  <a:gd name="connsiteX19" fmla="*/ 20814 w 75261"/>
                  <a:gd name="connsiteY19" fmla="*/ 6853 h 226416"/>
                  <a:gd name="connsiteX20" fmla="*/ 27160 w 75261"/>
                  <a:gd name="connsiteY20" fmla="*/ 1904 h 226416"/>
                  <a:gd name="connsiteX21" fmla="*/ 36044 w 75261"/>
                  <a:gd name="connsiteY21" fmla="*/ 0 h 226416"/>
                  <a:gd name="connsiteX22" fmla="*/ 36171 w 75261"/>
                  <a:gd name="connsiteY22" fmla="*/ 0 h 226416"/>
                  <a:gd name="connsiteX23" fmla="*/ 44040 w 75261"/>
                  <a:gd name="connsiteY23" fmla="*/ 1650 h 226416"/>
                  <a:gd name="connsiteX24" fmla="*/ 49751 w 75261"/>
                  <a:gd name="connsiteY24" fmla="*/ 5965 h 226416"/>
                  <a:gd name="connsiteX25" fmla="*/ 53305 w 75261"/>
                  <a:gd name="connsiteY25" fmla="*/ 12057 h 226416"/>
                  <a:gd name="connsiteX26" fmla="*/ 54574 w 75261"/>
                  <a:gd name="connsiteY26" fmla="*/ 19164 h 226416"/>
                  <a:gd name="connsiteX27" fmla="*/ 53305 w 75261"/>
                  <a:gd name="connsiteY27" fmla="*/ 27794 h 226416"/>
                  <a:gd name="connsiteX28" fmla="*/ 49370 w 75261"/>
                  <a:gd name="connsiteY28" fmla="*/ 34648 h 226416"/>
                  <a:gd name="connsiteX29" fmla="*/ 42771 w 75261"/>
                  <a:gd name="connsiteY29" fmla="*/ 39344 h 226416"/>
                  <a:gd name="connsiteX30" fmla="*/ 33506 w 75261"/>
                  <a:gd name="connsiteY30" fmla="*/ 40994 h 226416"/>
                  <a:gd name="connsiteX31" fmla="*/ 33379 w 75261"/>
                  <a:gd name="connsiteY31" fmla="*/ 40994 h 2264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75261" h="226416">
                    <a:moveTo>
                      <a:pt x="0" y="226290"/>
                    </a:moveTo>
                    <a:lnTo>
                      <a:pt x="0" y="211187"/>
                    </a:lnTo>
                    <a:lnTo>
                      <a:pt x="22591" y="208903"/>
                    </a:lnTo>
                    <a:lnTo>
                      <a:pt x="22591" y="95060"/>
                    </a:lnTo>
                    <a:lnTo>
                      <a:pt x="3427" y="89095"/>
                    </a:lnTo>
                    <a:lnTo>
                      <a:pt x="3427" y="72723"/>
                    </a:lnTo>
                    <a:lnTo>
                      <a:pt x="45182" y="67138"/>
                    </a:lnTo>
                    <a:lnTo>
                      <a:pt x="45817" y="67138"/>
                    </a:lnTo>
                    <a:lnTo>
                      <a:pt x="53051" y="72596"/>
                    </a:lnTo>
                    <a:lnTo>
                      <a:pt x="53051" y="209156"/>
                    </a:lnTo>
                    <a:lnTo>
                      <a:pt x="75261" y="211314"/>
                    </a:lnTo>
                    <a:lnTo>
                      <a:pt x="75261" y="226417"/>
                    </a:lnTo>
                    <a:lnTo>
                      <a:pt x="0" y="226417"/>
                    </a:lnTo>
                    <a:close/>
                    <a:moveTo>
                      <a:pt x="33379" y="41121"/>
                    </a:moveTo>
                    <a:cubicBezTo>
                      <a:pt x="30714" y="41121"/>
                      <a:pt x="28302" y="40613"/>
                      <a:pt x="26145" y="39724"/>
                    </a:cubicBezTo>
                    <a:cubicBezTo>
                      <a:pt x="23987" y="38709"/>
                      <a:pt x="22084" y="37440"/>
                      <a:pt x="20561" y="35790"/>
                    </a:cubicBezTo>
                    <a:cubicBezTo>
                      <a:pt x="19037" y="34140"/>
                      <a:pt x="17895" y="32110"/>
                      <a:pt x="17007" y="29825"/>
                    </a:cubicBezTo>
                    <a:cubicBezTo>
                      <a:pt x="16245" y="27541"/>
                      <a:pt x="15738" y="25002"/>
                      <a:pt x="15738" y="22337"/>
                    </a:cubicBezTo>
                    <a:cubicBezTo>
                      <a:pt x="15738" y="19418"/>
                      <a:pt x="16118" y="16626"/>
                      <a:pt x="17007" y="13961"/>
                    </a:cubicBezTo>
                    <a:cubicBezTo>
                      <a:pt x="17895" y="11295"/>
                      <a:pt x="19164" y="9011"/>
                      <a:pt x="20814" y="6853"/>
                    </a:cubicBezTo>
                    <a:cubicBezTo>
                      <a:pt x="22464" y="4823"/>
                      <a:pt x="24622" y="3173"/>
                      <a:pt x="27160" y="1904"/>
                    </a:cubicBezTo>
                    <a:cubicBezTo>
                      <a:pt x="29698" y="635"/>
                      <a:pt x="32744" y="0"/>
                      <a:pt x="36044" y="0"/>
                    </a:cubicBezTo>
                    <a:lnTo>
                      <a:pt x="36171" y="0"/>
                    </a:lnTo>
                    <a:cubicBezTo>
                      <a:pt x="39217" y="0"/>
                      <a:pt x="41882" y="508"/>
                      <a:pt x="44040" y="1650"/>
                    </a:cubicBezTo>
                    <a:cubicBezTo>
                      <a:pt x="46324" y="2792"/>
                      <a:pt x="48228" y="4188"/>
                      <a:pt x="49751" y="5965"/>
                    </a:cubicBezTo>
                    <a:cubicBezTo>
                      <a:pt x="51274" y="7742"/>
                      <a:pt x="52543" y="9773"/>
                      <a:pt x="53305" y="12057"/>
                    </a:cubicBezTo>
                    <a:cubicBezTo>
                      <a:pt x="54193" y="14341"/>
                      <a:pt x="54574" y="16753"/>
                      <a:pt x="54574" y="19164"/>
                    </a:cubicBezTo>
                    <a:cubicBezTo>
                      <a:pt x="54574" y="22210"/>
                      <a:pt x="54193" y="25129"/>
                      <a:pt x="53305" y="27794"/>
                    </a:cubicBezTo>
                    <a:cubicBezTo>
                      <a:pt x="52416" y="30460"/>
                      <a:pt x="51147" y="32744"/>
                      <a:pt x="49370" y="34648"/>
                    </a:cubicBezTo>
                    <a:cubicBezTo>
                      <a:pt x="47593" y="36552"/>
                      <a:pt x="45436" y="38202"/>
                      <a:pt x="42771" y="39344"/>
                    </a:cubicBezTo>
                    <a:cubicBezTo>
                      <a:pt x="40105" y="40486"/>
                      <a:pt x="37059" y="40994"/>
                      <a:pt x="33506" y="40994"/>
                    </a:cubicBezTo>
                    <a:lnTo>
                      <a:pt x="33379" y="40994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48" name="Freeform: Shape 47">
                <a:extLst>
                  <a:ext uri="{FF2B5EF4-FFF2-40B4-BE49-F238E27FC236}">
                    <a16:creationId xmlns:a16="http://schemas.microsoft.com/office/drawing/2014/main" id="{A16B171E-93A1-9B61-7C44-5EA688B79B6B}"/>
                  </a:ext>
                </a:extLst>
              </p:cNvPr>
              <p:cNvSpPr/>
              <p:nvPr/>
            </p:nvSpPr>
            <p:spPr>
              <a:xfrm>
                <a:off x="4568082" y="2201982"/>
                <a:ext cx="122473" cy="162959"/>
              </a:xfrm>
              <a:custGeom>
                <a:avLst/>
                <a:gdLst>
                  <a:gd name="connsiteX0" fmla="*/ 0 w 122473"/>
                  <a:gd name="connsiteY0" fmla="*/ 84145 h 162959"/>
                  <a:gd name="connsiteX1" fmla="*/ 5330 w 122473"/>
                  <a:gd name="connsiteY1" fmla="*/ 51781 h 162959"/>
                  <a:gd name="connsiteX2" fmla="*/ 20814 w 122473"/>
                  <a:gd name="connsiteY2" fmla="*/ 25002 h 162959"/>
                  <a:gd name="connsiteX3" fmla="*/ 45816 w 122473"/>
                  <a:gd name="connsiteY3" fmla="*/ 6727 h 162959"/>
                  <a:gd name="connsiteX4" fmla="*/ 79195 w 122473"/>
                  <a:gd name="connsiteY4" fmla="*/ 0 h 162959"/>
                  <a:gd name="connsiteX5" fmla="*/ 92394 w 122473"/>
                  <a:gd name="connsiteY5" fmla="*/ 888 h 162959"/>
                  <a:gd name="connsiteX6" fmla="*/ 104070 w 122473"/>
                  <a:gd name="connsiteY6" fmla="*/ 3046 h 162959"/>
                  <a:gd name="connsiteX7" fmla="*/ 113716 w 122473"/>
                  <a:gd name="connsiteY7" fmla="*/ 5838 h 162959"/>
                  <a:gd name="connsiteX8" fmla="*/ 120696 w 122473"/>
                  <a:gd name="connsiteY8" fmla="*/ 8630 h 162959"/>
                  <a:gd name="connsiteX9" fmla="*/ 119300 w 122473"/>
                  <a:gd name="connsiteY9" fmla="*/ 48862 h 162959"/>
                  <a:gd name="connsiteX10" fmla="*/ 100897 w 122473"/>
                  <a:gd name="connsiteY10" fmla="*/ 48862 h 162959"/>
                  <a:gd name="connsiteX11" fmla="*/ 94679 w 122473"/>
                  <a:gd name="connsiteY11" fmla="*/ 26145 h 162959"/>
                  <a:gd name="connsiteX12" fmla="*/ 85668 w 122473"/>
                  <a:gd name="connsiteY12" fmla="*/ 18910 h 162959"/>
                  <a:gd name="connsiteX13" fmla="*/ 72469 w 122473"/>
                  <a:gd name="connsiteY13" fmla="*/ 16372 h 162959"/>
                  <a:gd name="connsiteX14" fmla="*/ 57493 w 122473"/>
                  <a:gd name="connsiteY14" fmla="*/ 19926 h 162959"/>
                  <a:gd name="connsiteX15" fmla="*/ 44801 w 122473"/>
                  <a:gd name="connsiteY15" fmla="*/ 30714 h 162959"/>
                  <a:gd name="connsiteX16" fmla="*/ 35917 w 122473"/>
                  <a:gd name="connsiteY16" fmla="*/ 48609 h 162959"/>
                  <a:gd name="connsiteX17" fmla="*/ 32490 w 122473"/>
                  <a:gd name="connsiteY17" fmla="*/ 73738 h 162959"/>
                  <a:gd name="connsiteX18" fmla="*/ 36171 w 122473"/>
                  <a:gd name="connsiteY18" fmla="*/ 105213 h 162959"/>
                  <a:gd name="connsiteX19" fmla="*/ 46197 w 122473"/>
                  <a:gd name="connsiteY19" fmla="*/ 126408 h 162959"/>
                  <a:gd name="connsiteX20" fmla="*/ 60793 w 122473"/>
                  <a:gd name="connsiteY20" fmla="*/ 138211 h 162959"/>
                  <a:gd name="connsiteX21" fmla="*/ 78180 w 122473"/>
                  <a:gd name="connsiteY21" fmla="*/ 141891 h 162959"/>
                  <a:gd name="connsiteX22" fmla="*/ 90237 w 122473"/>
                  <a:gd name="connsiteY22" fmla="*/ 140749 h 162959"/>
                  <a:gd name="connsiteX23" fmla="*/ 100771 w 122473"/>
                  <a:gd name="connsiteY23" fmla="*/ 137830 h 162959"/>
                  <a:gd name="connsiteX24" fmla="*/ 109528 w 122473"/>
                  <a:gd name="connsiteY24" fmla="*/ 133769 h 162959"/>
                  <a:gd name="connsiteX25" fmla="*/ 116508 w 122473"/>
                  <a:gd name="connsiteY25" fmla="*/ 129327 h 162959"/>
                  <a:gd name="connsiteX26" fmla="*/ 122473 w 122473"/>
                  <a:gd name="connsiteY26" fmla="*/ 142526 h 162959"/>
                  <a:gd name="connsiteX27" fmla="*/ 113335 w 122473"/>
                  <a:gd name="connsiteY27" fmla="*/ 150014 h 162959"/>
                  <a:gd name="connsiteX28" fmla="*/ 101151 w 122473"/>
                  <a:gd name="connsiteY28" fmla="*/ 156487 h 162959"/>
                  <a:gd name="connsiteX29" fmla="*/ 86810 w 122473"/>
                  <a:gd name="connsiteY29" fmla="*/ 161182 h 162959"/>
                  <a:gd name="connsiteX30" fmla="*/ 71453 w 122473"/>
                  <a:gd name="connsiteY30" fmla="*/ 162959 h 162959"/>
                  <a:gd name="connsiteX31" fmla="*/ 40486 w 122473"/>
                  <a:gd name="connsiteY31" fmla="*/ 156867 h 162959"/>
                  <a:gd name="connsiteX32" fmla="*/ 18149 w 122473"/>
                  <a:gd name="connsiteY32" fmla="*/ 140241 h 162959"/>
                  <a:gd name="connsiteX33" fmla="*/ 4569 w 122473"/>
                  <a:gd name="connsiteY33" fmla="*/ 115239 h 162959"/>
                  <a:gd name="connsiteX34" fmla="*/ 0 w 122473"/>
                  <a:gd name="connsiteY34" fmla="*/ 84145 h 1629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122473" h="162959">
                    <a:moveTo>
                      <a:pt x="0" y="84145"/>
                    </a:moveTo>
                    <a:cubicBezTo>
                      <a:pt x="0" y="72723"/>
                      <a:pt x="1777" y="61935"/>
                      <a:pt x="5330" y="51781"/>
                    </a:cubicBezTo>
                    <a:cubicBezTo>
                      <a:pt x="8884" y="41628"/>
                      <a:pt x="14087" y="32617"/>
                      <a:pt x="20814" y="25002"/>
                    </a:cubicBezTo>
                    <a:cubicBezTo>
                      <a:pt x="27667" y="17260"/>
                      <a:pt x="35917" y="11169"/>
                      <a:pt x="45816" y="6727"/>
                    </a:cubicBezTo>
                    <a:cubicBezTo>
                      <a:pt x="55716" y="2158"/>
                      <a:pt x="66757" y="0"/>
                      <a:pt x="79195" y="0"/>
                    </a:cubicBezTo>
                    <a:cubicBezTo>
                      <a:pt x="83764" y="0"/>
                      <a:pt x="88206" y="254"/>
                      <a:pt x="92394" y="888"/>
                    </a:cubicBezTo>
                    <a:cubicBezTo>
                      <a:pt x="96582" y="1523"/>
                      <a:pt x="100517" y="2158"/>
                      <a:pt x="104070" y="3046"/>
                    </a:cubicBezTo>
                    <a:cubicBezTo>
                      <a:pt x="107624" y="3934"/>
                      <a:pt x="110924" y="4823"/>
                      <a:pt x="113716" y="5838"/>
                    </a:cubicBezTo>
                    <a:cubicBezTo>
                      <a:pt x="116508" y="6853"/>
                      <a:pt x="118920" y="7742"/>
                      <a:pt x="120696" y="8630"/>
                    </a:cubicBezTo>
                    <a:lnTo>
                      <a:pt x="119300" y="48862"/>
                    </a:lnTo>
                    <a:lnTo>
                      <a:pt x="100897" y="48862"/>
                    </a:lnTo>
                    <a:lnTo>
                      <a:pt x="94679" y="26145"/>
                    </a:lnTo>
                    <a:cubicBezTo>
                      <a:pt x="92267" y="23099"/>
                      <a:pt x="89348" y="20687"/>
                      <a:pt x="85668" y="18910"/>
                    </a:cubicBezTo>
                    <a:cubicBezTo>
                      <a:pt x="82114" y="17260"/>
                      <a:pt x="77672" y="16372"/>
                      <a:pt x="72469" y="16372"/>
                    </a:cubicBezTo>
                    <a:cubicBezTo>
                      <a:pt x="67265" y="16372"/>
                      <a:pt x="62315" y="17514"/>
                      <a:pt x="57493" y="19926"/>
                    </a:cubicBezTo>
                    <a:cubicBezTo>
                      <a:pt x="52797" y="22337"/>
                      <a:pt x="48482" y="25891"/>
                      <a:pt x="44801" y="30714"/>
                    </a:cubicBezTo>
                    <a:cubicBezTo>
                      <a:pt x="41120" y="35536"/>
                      <a:pt x="38201" y="41501"/>
                      <a:pt x="35917" y="48609"/>
                    </a:cubicBezTo>
                    <a:cubicBezTo>
                      <a:pt x="33632" y="55716"/>
                      <a:pt x="32490" y="64092"/>
                      <a:pt x="32490" y="73738"/>
                    </a:cubicBezTo>
                    <a:cubicBezTo>
                      <a:pt x="32363" y="86049"/>
                      <a:pt x="33632" y="96583"/>
                      <a:pt x="36171" y="105213"/>
                    </a:cubicBezTo>
                    <a:cubicBezTo>
                      <a:pt x="38709" y="113843"/>
                      <a:pt x="42009" y="120950"/>
                      <a:pt x="46197" y="126408"/>
                    </a:cubicBezTo>
                    <a:cubicBezTo>
                      <a:pt x="50385" y="131865"/>
                      <a:pt x="55208" y="135799"/>
                      <a:pt x="60793" y="138211"/>
                    </a:cubicBezTo>
                    <a:cubicBezTo>
                      <a:pt x="66376" y="140622"/>
                      <a:pt x="72088" y="141891"/>
                      <a:pt x="78180" y="141891"/>
                    </a:cubicBezTo>
                    <a:cubicBezTo>
                      <a:pt x="82495" y="141891"/>
                      <a:pt x="86556" y="141511"/>
                      <a:pt x="90237" y="140749"/>
                    </a:cubicBezTo>
                    <a:cubicBezTo>
                      <a:pt x="94044" y="139988"/>
                      <a:pt x="97471" y="139099"/>
                      <a:pt x="100771" y="137830"/>
                    </a:cubicBezTo>
                    <a:cubicBezTo>
                      <a:pt x="103944" y="136688"/>
                      <a:pt x="106862" y="135292"/>
                      <a:pt x="109528" y="133769"/>
                    </a:cubicBezTo>
                    <a:cubicBezTo>
                      <a:pt x="112193" y="132246"/>
                      <a:pt x="114477" y="130723"/>
                      <a:pt x="116508" y="129327"/>
                    </a:cubicBezTo>
                    <a:lnTo>
                      <a:pt x="122473" y="142526"/>
                    </a:lnTo>
                    <a:cubicBezTo>
                      <a:pt x="120062" y="145064"/>
                      <a:pt x="116889" y="147603"/>
                      <a:pt x="113335" y="150014"/>
                    </a:cubicBezTo>
                    <a:cubicBezTo>
                      <a:pt x="109655" y="152425"/>
                      <a:pt x="105594" y="154583"/>
                      <a:pt x="101151" y="156487"/>
                    </a:cubicBezTo>
                    <a:cubicBezTo>
                      <a:pt x="96582" y="158390"/>
                      <a:pt x="91887" y="159913"/>
                      <a:pt x="86810" y="161182"/>
                    </a:cubicBezTo>
                    <a:cubicBezTo>
                      <a:pt x="81733" y="162325"/>
                      <a:pt x="76657" y="162959"/>
                      <a:pt x="71453" y="162959"/>
                    </a:cubicBezTo>
                    <a:cubicBezTo>
                      <a:pt x="59650" y="162959"/>
                      <a:pt x="49370" y="160929"/>
                      <a:pt x="40486" y="156867"/>
                    </a:cubicBezTo>
                    <a:cubicBezTo>
                      <a:pt x="31602" y="152806"/>
                      <a:pt x="24114" y="147222"/>
                      <a:pt x="18149" y="140241"/>
                    </a:cubicBezTo>
                    <a:cubicBezTo>
                      <a:pt x="12184" y="133261"/>
                      <a:pt x="7615" y="124885"/>
                      <a:pt x="4569" y="115239"/>
                    </a:cubicBezTo>
                    <a:cubicBezTo>
                      <a:pt x="1650" y="105594"/>
                      <a:pt x="0" y="95186"/>
                      <a:pt x="0" y="8414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49" name="Freeform: Shape 48">
                <a:extLst>
                  <a:ext uri="{FF2B5EF4-FFF2-40B4-BE49-F238E27FC236}">
                    <a16:creationId xmlns:a16="http://schemas.microsoft.com/office/drawing/2014/main" id="{2021782F-F5FC-31C5-BD92-579B3D84D314}"/>
                  </a:ext>
                </a:extLst>
              </p:cNvPr>
              <p:cNvSpPr/>
              <p:nvPr/>
            </p:nvSpPr>
            <p:spPr>
              <a:xfrm>
                <a:off x="4709846" y="2122152"/>
                <a:ext cx="137195" cy="242408"/>
              </a:xfrm>
              <a:custGeom>
                <a:avLst/>
                <a:gdLst>
                  <a:gd name="connsiteX0" fmla="*/ 0 w 137195"/>
                  <a:gd name="connsiteY0" fmla="*/ 198496 h 242408"/>
                  <a:gd name="connsiteX1" fmla="*/ 3681 w 137195"/>
                  <a:gd name="connsiteY1" fmla="*/ 180854 h 242408"/>
                  <a:gd name="connsiteX2" fmla="*/ 13834 w 137195"/>
                  <a:gd name="connsiteY2" fmla="*/ 167274 h 242408"/>
                  <a:gd name="connsiteX3" fmla="*/ 28937 w 137195"/>
                  <a:gd name="connsiteY3" fmla="*/ 157248 h 242408"/>
                  <a:gd name="connsiteX4" fmla="*/ 47720 w 137195"/>
                  <a:gd name="connsiteY4" fmla="*/ 150522 h 242408"/>
                  <a:gd name="connsiteX5" fmla="*/ 68661 w 137195"/>
                  <a:gd name="connsiteY5" fmla="*/ 146714 h 242408"/>
                  <a:gd name="connsiteX6" fmla="*/ 90237 w 137195"/>
                  <a:gd name="connsiteY6" fmla="*/ 145191 h 242408"/>
                  <a:gd name="connsiteX7" fmla="*/ 90237 w 137195"/>
                  <a:gd name="connsiteY7" fmla="*/ 137957 h 242408"/>
                  <a:gd name="connsiteX8" fmla="*/ 88841 w 137195"/>
                  <a:gd name="connsiteY8" fmla="*/ 121712 h 242408"/>
                  <a:gd name="connsiteX9" fmla="*/ 84145 w 137195"/>
                  <a:gd name="connsiteY9" fmla="*/ 110924 h 242408"/>
                  <a:gd name="connsiteX10" fmla="*/ 75134 w 137195"/>
                  <a:gd name="connsiteY10" fmla="*/ 104959 h 242408"/>
                  <a:gd name="connsiteX11" fmla="*/ 60920 w 137195"/>
                  <a:gd name="connsiteY11" fmla="*/ 103055 h 242408"/>
                  <a:gd name="connsiteX12" fmla="*/ 46197 w 137195"/>
                  <a:gd name="connsiteY12" fmla="*/ 104451 h 242408"/>
                  <a:gd name="connsiteX13" fmla="*/ 31983 w 137195"/>
                  <a:gd name="connsiteY13" fmla="*/ 107751 h 242408"/>
                  <a:gd name="connsiteX14" fmla="*/ 19545 w 137195"/>
                  <a:gd name="connsiteY14" fmla="*/ 111939 h 242408"/>
                  <a:gd name="connsiteX15" fmla="*/ 10026 w 137195"/>
                  <a:gd name="connsiteY15" fmla="*/ 116128 h 242408"/>
                  <a:gd name="connsiteX16" fmla="*/ 9899 w 137195"/>
                  <a:gd name="connsiteY16" fmla="*/ 116128 h 242408"/>
                  <a:gd name="connsiteX17" fmla="*/ 3808 w 137195"/>
                  <a:gd name="connsiteY17" fmla="*/ 102928 h 242408"/>
                  <a:gd name="connsiteX18" fmla="*/ 12946 w 137195"/>
                  <a:gd name="connsiteY18" fmla="*/ 96583 h 242408"/>
                  <a:gd name="connsiteX19" fmla="*/ 28429 w 137195"/>
                  <a:gd name="connsiteY19" fmla="*/ 89222 h 242408"/>
                  <a:gd name="connsiteX20" fmla="*/ 47720 w 137195"/>
                  <a:gd name="connsiteY20" fmla="*/ 83003 h 242408"/>
                  <a:gd name="connsiteX21" fmla="*/ 68280 w 137195"/>
                  <a:gd name="connsiteY21" fmla="*/ 80464 h 242408"/>
                  <a:gd name="connsiteX22" fmla="*/ 92521 w 137195"/>
                  <a:gd name="connsiteY22" fmla="*/ 83383 h 242408"/>
                  <a:gd name="connsiteX23" fmla="*/ 108639 w 137195"/>
                  <a:gd name="connsiteY23" fmla="*/ 92775 h 242408"/>
                  <a:gd name="connsiteX24" fmla="*/ 117524 w 137195"/>
                  <a:gd name="connsiteY24" fmla="*/ 109655 h 242408"/>
                  <a:gd name="connsiteX25" fmla="*/ 120189 w 137195"/>
                  <a:gd name="connsiteY25" fmla="*/ 134911 h 242408"/>
                  <a:gd name="connsiteX26" fmla="*/ 120189 w 137195"/>
                  <a:gd name="connsiteY26" fmla="*/ 224132 h 242408"/>
                  <a:gd name="connsiteX27" fmla="*/ 137195 w 137195"/>
                  <a:gd name="connsiteY27" fmla="*/ 224132 h 242408"/>
                  <a:gd name="connsiteX28" fmla="*/ 137195 w 137195"/>
                  <a:gd name="connsiteY28" fmla="*/ 237459 h 242408"/>
                  <a:gd name="connsiteX29" fmla="*/ 130977 w 137195"/>
                  <a:gd name="connsiteY29" fmla="*/ 238982 h 242408"/>
                  <a:gd name="connsiteX30" fmla="*/ 123362 w 137195"/>
                  <a:gd name="connsiteY30" fmla="*/ 240631 h 242408"/>
                  <a:gd name="connsiteX31" fmla="*/ 115239 w 137195"/>
                  <a:gd name="connsiteY31" fmla="*/ 241901 h 242408"/>
                  <a:gd name="connsiteX32" fmla="*/ 107497 w 137195"/>
                  <a:gd name="connsiteY32" fmla="*/ 242408 h 242408"/>
                  <a:gd name="connsiteX33" fmla="*/ 100898 w 137195"/>
                  <a:gd name="connsiteY33" fmla="*/ 242028 h 242408"/>
                  <a:gd name="connsiteX34" fmla="*/ 96329 w 137195"/>
                  <a:gd name="connsiteY34" fmla="*/ 240251 h 242408"/>
                  <a:gd name="connsiteX35" fmla="*/ 93664 w 137195"/>
                  <a:gd name="connsiteY35" fmla="*/ 235936 h 242408"/>
                  <a:gd name="connsiteX36" fmla="*/ 92775 w 137195"/>
                  <a:gd name="connsiteY36" fmla="*/ 228194 h 242408"/>
                  <a:gd name="connsiteX37" fmla="*/ 92775 w 137195"/>
                  <a:gd name="connsiteY37" fmla="*/ 223117 h 242408"/>
                  <a:gd name="connsiteX38" fmla="*/ 86937 w 137195"/>
                  <a:gd name="connsiteY38" fmla="*/ 227940 h 242408"/>
                  <a:gd name="connsiteX39" fmla="*/ 77038 w 137195"/>
                  <a:gd name="connsiteY39" fmla="*/ 234413 h 242408"/>
                  <a:gd name="connsiteX40" fmla="*/ 63585 w 137195"/>
                  <a:gd name="connsiteY40" fmla="*/ 239997 h 242408"/>
                  <a:gd name="connsiteX41" fmla="*/ 47467 w 137195"/>
                  <a:gd name="connsiteY41" fmla="*/ 242408 h 242408"/>
                  <a:gd name="connsiteX42" fmla="*/ 29444 w 137195"/>
                  <a:gd name="connsiteY42" fmla="*/ 239870 h 242408"/>
                  <a:gd name="connsiteX43" fmla="*/ 14341 w 137195"/>
                  <a:gd name="connsiteY43" fmla="*/ 232001 h 242408"/>
                  <a:gd name="connsiteX44" fmla="*/ 3934 w 137195"/>
                  <a:gd name="connsiteY44" fmla="*/ 218294 h 242408"/>
                  <a:gd name="connsiteX45" fmla="*/ 0 w 137195"/>
                  <a:gd name="connsiteY45" fmla="*/ 198496 h 242408"/>
                  <a:gd name="connsiteX46" fmla="*/ 65742 w 137195"/>
                  <a:gd name="connsiteY46" fmla="*/ 54574 h 242408"/>
                  <a:gd name="connsiteX47" fmla="*/ 46324 w 137195"/>
                  <a:gd name="connsiteY47" fmla="*/ 50639 h 242408"/>
                  <a:gd name="connsiteX48" fmla="*/ 31856 w 137195"/>
                  <a:gd name="connsiteY48" fmla="*/ 40232 h 242408"/>
                  <a:gd name="connsiteX49" fmla="*/ 22718 w 137195"/>
                  <a:gd name="connsiteY49" fmla="*/ 25256 h 242408"/>
                  <a:gd name="connsiteX50" fmla="*/ 19545 w 137195"/>
                  <a:gd name="connsiteY50" fmla="*/ 7488 h 242408"/>
                  <a:gd name="connsiteX51" fmla="*/ 19545 w 137195"/>
                  <a:gd name="connsiteY51" fmla="*/ 3554 h 242408"/>
                  <a:gd name="connsiteX52" fmla="*/ 19926 w 137195"/>
                  <a:gd name="connsiteY52" fmla="*/ 0 h 242408"/>
                  <a:gd name="connsiteX53" fmla="*/ 36171 w 137195"/>
                  <a:gd name="connsiteY53" fmla="*/ 0 h 242408"/>
                  <a:gd name="connsiteX54" fmla="*/ 36171 w 137195"/>
                  <a:gd name="connsiteY54" fmla="*/ 2031 h 242408"/>
                  <a:gd name="connsiteX55" fmla="*/ 36552 w 137195"/>
                  <a:gd name="connsiteY55" fmla="*/ 4950 h 242408"/>
                  <a:gd name="connsiteX56" fmla="*/ 38709 w 137195"/>
                  <a:gd name="connsiteY56" fmla="*/ 12565 h 242408"/>
                  <a:gd name="connsiteX57" fmla="*/ 43659 w 137195"/>
                  <a:gd name="connsiteY57" fmla="*/ 20687 h 242408"/>
                  <a:gd name="connsiteX58" fmla="*/ 52289 w 137195"/>
                  <a:gd name="connsiteY58" fmla="*/ 27033 h 242408"/>
                  <a:gd name="connsiteX59" fmla="*/ 65869 w 137195"/>
                  <a:gd name="connsiteY59" fmla="*/ 29571 h 242408"/>
                  <a:gd name="connsiteX60" fmla="*/ 79195 w 137195"/>
                  <a:gd name="connsiteY60" fmla="*/ 27033 h 242408"/>
                  <a:gd name="connsiteX61" fmla="*/ 87698 w 137195"/>
                  <a:gd name="connsiteY61" fmla="*/ 20687 h 242408"/>
                  <a:gd name="connsiteX62" fmla="*/ 92394 w 137195"/>
                  <a:gd name="connsiteY62" fmla="*/ 12565 h 242408"/>
                  <a:gd name="connsiteX63" fmla="*/ 94425 w 137195"/>
                  <a:gd name="connsiteY63" fmla="*/ 4950 h 242408"/>
                  <a:gd name="connsiteX64" fmla="*/ 94806 w 137195"/>
                  <a:gd name="connsiteY64" fmla="*/ 0 h 242408"/>
                  <a:gd name="connsiteX65" fmla="*/ 110543 w 137195"/>
                  <a:gd name="connsiteY65" fmla="*/ 0 h 242408"/>
                  <a:gd name="connsiteX66" fmla="*/ 110797 w 137195"/>
                  <a:gd name="connsiteY66" fmla="*/ 3554 h 242408"/>
                  <a:gd name="connsiteX67" fmla="*/ 110924 w 137195"/>
                  <a:gd name="connsiteY67" fmla="*/ 7488 h 242408"/>
                  <a:gd name="connsiteX68" fmla="*/ 107751 w 137195"/>
                  <a:gd name="connsiteY68" fmla="*/ 25383 h 242408"/>
                  <a:gd name="connsiteX69" fmla="*/ 98613 w 137195"/>
                  <a:gd name="connsiteY69" fmla="*/ 40486 h 242408"/>
                  <a:gd name="connsiteX70" fmla="*/ 84272 w 137195"/>
                  <a:gd name="connsiteY70" fmla="*/ 50893 h 242408"/>
                  <a:gd name="connsiteX71" fmla="*/ 65742 w 137195"/>
                  <a:gd name="connsiteY71" fmla="*/ 54574 h 242408"/>
                  <a:gd name="connsiteX72" fmla="*/ 59143 w 137195"/>
                  <a:gd name="connsiteY72" fmla="*/ 221721 h 242408"/>
                  <a:gd name="connsiteX73" fmla="*/ 65996 w 137195"/>
                  <a:gd name="connsiteY73" fmla="*/ 220960 h 242408"/>
                  <a:gd name="connsiteX74" fmla="*/ 74246 w 137195"/>
                  <a:gd name="connsiteY74" fmla="*/ 218802 h 242408"/>
                  <a:gd name="connsiteX75" fmla="*/ 82622 w 137195"/>
                  <a:gd name="connsiteY75" fmla="*/ 215375 h 242408"/>
                  <a:gd name="connsiteX76" fmla="*/ 90237 w 137195"/>
                  <a:gd name="connsiteY76" fmla="*/ 210806 h 242408"/>
                  <a:gd name="connsiteX77" fmla="*/ 90237 w 137195"/>
                  <a:gd name="connsiteY77" fmla="*/ 160421 h 242408"/>
                  <a:gd name="connsiteX78" fmla="*/ 62823 w 137195"/>
                  <a:gd name="connsiteY78" fmla="*/ 163340 h 242408"/>
                  <a:gd name="connsiteX79" fmla="*/ 45182 w 137195"/>
                  <a:gd name="connsiteY79" fmla="*/ 170955 h 242408"/>
                  <a:gd name="connsiteX80" fmla="*/ 35917 w 137195"/>
                  <a:gd name="connsiteY80" fmla="*/ 181743 h 242408"/>
                  <a:gd name="connsiteX81" fmla="*/ 33125 w 137195"/>
                  <a:gd name="connsiteY81" fmla="*/ 194307 h 242408"/>
                  <a:gd name="connsiteX82" fmla="*/ 35156 w 137195"/>
                  <a:gd name="connsiteY82" fmla="*/ 206999 h 242408"/>
                  <a:gd name="connsiteX83" fmla="*/ 40613 w 137195"/>
                  <a:gd name="connsiteY83" fmla="*/ 215502 h 242408"/>
                  <a:gd name="connsiteX84" fmla="*/ 48862 w 137195"/>
                  <a:gd name="connsiteY84" fmla="*/ 220198 h 242408"/>
                  <a:gd name="connsiteX85" fmla="*/ 59143 w 137195"/>
                  <a:gd name="connsiteY85" fmla="*/ 221721 h 2424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</a:cxnLst>
                <a:rect l="l" t="t" r="r" b="b"/>
                <a:pathLst>
                  <a:path w="137195" h="242408">
                    <a:moveTo>
                      <a:pt x="0" y="198496"/>
                    </a:moveTo>
                    <a:cubicBezTo>
                      <a:pt x="0" y="191896"/>
                      <a:pt x="1269" y="186058"/>
                      <a:pt x="3681" y="180854"/>
                    </a:cubicBezTo>
                    <a:cubicBezTo>
                      <a:pt x="6092" y="175651"/>
                      <a:pt x="9519" y="171209"/>
                      <a:pt x="13834" y="167274"/>
                    </a:cubicBezTo>
                    <a:cubicBezTo>
                      <a:pt x="18149" y="163340"/>
                      <a:pt x="23226" y="160040"/>
                      <a:pt x="28937" y="157248"/>
                    </a:cubicBezTo>
                    <a:cubicBezTo>
                      <a:pt x="34775" y="154456"/>
                      <a:pt x="40994" y="152298"/>
                      <a:pt x="47720" y="150522"/>
                    </a:cubicBezTo>
                    <a:cubicBezTo>
                      <a:pt x="54447" y="148745"/>
                      <a:pt x="61427" y="147476"/>
                      <a:pt x="68661" y="146714"/>
                    </a:cubicBezTo>
                    <a:cubicBezTo>
                      <a:pt x="75895" y="145953"/>
                      <a:pt x="83130" y="145445"/>
                      <a:pt x="90237" y="145191"/>
                    </a:cubicBezTo>
                    <a:lnTo>
                      <a:pt x="90237" y="137957"/>
                    </a:lnTo>
                    <a:cubicBezTo>
                      <a:pt x="90237" y="131611"/>
                      <a:pt x="89729" y="126154"/>
                      <a:pt x="88841" y="121712"/>
                    </a:cubicBezTo>
                    <a:cubicBezTo>
                      <a:pt x="87953" y="117270"/>
                      <a:pt x="86303" y="113716"/>
                      <a:pt x="84145" y="110924"/>
                    </a:cubicBezTo>
                    <a:cubicBezTo>
                      <a:pt x="81860" y="108132"/>
                      <a:pt x="78941" y="106101"/>
                      <a:pt x="75134" y="104959"/>
                    </a:cubicBezTo>
                    <a:cubicBezTo>
                      <a:pt x="71327" y="103690"/>
                      <a:pt x="66631" y="103055"/>
                      <a:pt x="60920" y="103055"/>
                    </a:cubicBezTo>
                    <a:cubicBezTo>
                      <a:pt x="55970" y="103055"/>
                      <a:pt x="51020" y="103563"/>
                      <a:pt x="46197" y="104451"/>
                    </a:cubicBezTo>
                    <a:cubicBezTo>
                      <a:pt x="41247" y="105340"/>
                      <a:pt x="36552" y="106482"/>
                      <a:pt x="31983" y="107751"/>
                    </a:cubicBezTo>
                    <a:cubicBezTo>
                      <a:pt x="27414" y="109020"/>
                      <a:pt x="23352" y="110543"/>
                      <a:pt x="19545" y="111939"/>
                    </a:cubicBezTo>
                    <a:cubicBezTo>
                      <a:pt x="15738" y="113462"/>
                      <a:pt x="12565" y="114858"/>
                      <a:pt x="10026" y="116128"/>
                    </a:cubicBezTo>
                    <a:lnTo>
                      <a:pt x="9899" y="116128"/>
                    </a:lnTo>
                    <a:lnTo>
                      <a:pt x="3808" y="102928"/>
                    </a:lnTo>
                    <a:cubicBezTo>
                      <a:pt x="5584" y="101278"/>
                      <a:pt x="8631" y="99248"/>
                      <a:pt x="12946" y="96583"/>
                    </a:cubicBezTo>
                    <a:cubicBezTo>
                      <a:pt x="17388" y="94044"/>
                      <a:pt x="22464" y="91506"/>
                      <a:pt x="28429" y="89222"/>
                    </a:cubicBezTo>
                    <a:cubicBezTo>
                      <a:pt x="34394" y="86810"/>
                      <a:pt x="40867" y="84779"/>
                      <a:pt x="47720" y="83003"/>
                    </a:cubicBezTo>
                    <a:cubicBezTo>
                      <a:pt x="54574" y="81226"/>
                      <a:pt x="61427" y="80464"/>
                      <a:pt x="68280" y="80464"/>
                    </a:cubicBezTo>
                    <a:cubicBezTo>
                      <a:pt x="77799" y="80464"/>
                      <a:pt x="85922" y="81480"/>
                      <a:pt x="92521" y="83383"/>
                    </a:cubicBezTo>
                    <a:cubicBezTo>
                      <a:pt x="99121" y="85287"/>
                      <a:pt x="104451" y="88460"/>
                      <a:pt x="108639" y="92775"/>
                    </a:cubicBezTo>
                    <a:cubicBezTo>
                      <a:pt x="112828" y="97090"/>
                      <a:pt x="115747" y="102675"/>
                      <a:pt x="117524" y="109655"/>
                    </a:cubicBezTo>
                    <a:cubicBezTo>
                      <a:pt x="119301" y="116508"/>
                      <a:pt x="120189" y="125012"/>
                      <a:pt x="120189" y="134911"/>
                    </a:cubicBezTo>
                    <a:lnTo>
                      <a:pt x="120189" y="224132"/>
                    </a:lnTo>
                    <a:lnTo>
                      <a:pt x="137195" y="224132"/>
                    </a:lnTo>
                    <a:lnTo>
                      <a:pt x="137195" y="237459"/>
                    </a:lnTo>
                    <a:cubicBezTo>
                      <a:pt x="135419" y="237966"/>
                      <a:pt x="133388" y="238474"/>
                      <a:pt x="130977" y="238982"/>
                    </a:cubicBezTo>
                    <a:cubicBezTo>
                      <a:pt x="128565" y="239616"/>
                      <a:pt x="126027" y="240124"/>
                      <a:pt x="123362" y="240631"/>
                    </a:cubicBezTo>
                    <a:cubicBezTo>
                      <a:pt x="120697" y="241139"/>
                      <a:pt x="118031" y="241520"/>
                      <a:pt x="115239" y="241901"/>
                    </a:cubicBezTo>
                    <a:cubicBezTo>
                      <a:pt x="112447" y="242281"/>
                      <a:pt x="109909" y="242408"/>
                      <a:pt x="107497" y="242408"/>
                    </a:cubicBezTo>
                    <a:cubicBezTo>
                      <a:pt x="104959" y="242408"/>
                      <a:pt x="102674" y="242281"/>
                      <a:pt x="100898" y="242028"/>
                    </a:cubicBezTo>
                    <a:cubicBezTo>
                      <a:pt x="98994" y="241774"/>
                      <a:pt x="97471" y="241266"/>
                      <a:pt x="96329" y="240251"/>
                    </a:cubicBezTo>
                    <a:cubicBezTo>
                      <a:pt x="95186" y="239235"/>
                      <a:pt x="94298" y="237839"/>
                      <a:pt x="93664" y="235936"/>
                    </a:cubicBezTo>
                    <a:cubicBezTo>
                      <a:pt x="93029" y="234032"/>
                      <a:pt x="92775" y="231367"/>
                      <a:pt x="92775" y="228194"/>
                    </a:cubicBezTo>
                    <a:lnTo>
                      <a:pt x="92775" y="223117"/>
                    </a:lnTo>
                    <a:cubicBezTo>
                      <a:pt x="91633" y="224259"/>
                      <a:pt x="89602" y="225782"/>
                      <a:pt x="86937" y="227940"/>
                    </a:cubicBezTo>
                    <a:cubicBezTo>
                      <a:pt x="84272" y="230097"/>
                      <a:pt x="80972" y="232255"/>
                      <a:pt x="77038" y="234413"/>
                    </a:cubicBezTo>
                    <a:cubicBezTo>
                      <a:pt x="73103" y="236570"/>
                      <a:pt x="68661" y="238474"/>
                      <a:pt x="63585" y="239997"/>
                    </a:cubicBezTo>
                    <a:cubicBezTo>
                      <a:pt x="58508" y="241647"/>
                      <a:pt x="53178" y="242408"/>
                      <a:pt x="47467" y="242408"/>
                    </a:cubicBezTo>
                    <a:cubicBezTo>
                      <a:pt x="41121" y="242408"/>
                      <a:pt x="35156" y="241520"/>
                      <a:pt x="29444" y="239870"/>
                    </a:cubicBezTo>
                    <a:cubicBezTo>
                      <a:pt x="23733" y="238220"/>
                      <a:pt x="18784" y="235555"/>
                      <a:pt x="14341" y="232001"/>
                    </a:cubicBezTo>
                    <a:cubicBezTo>
                      <a:pt x="10026" y="228448"/>
                      <a:pt x="6600" y="223879"/>
                      <a:pt x="3934" y="218294"/>
                    </a:cubicBezTo>
                    <a:cubicBezTo>
                      <a:pt x="1269" y="212964"/>
                      <a:pt x="0" y="206237"/>
                      <a:pt x="0" y="198496"/>
                    </a:cubicBezTo>
                    <a:close/>
                    <a:moveTo>
                      <a:pt x="65742" y="54574"/>
                    </a:moveTo>
                    <a:cubicBezTo>
                      <a:pt x="58508" y="54574"/>
                      <a:pt x="52035" y="53304"/>
                      <a:pt x="46324" y="50639"/>
                    </a:cubicBezTo>
                    <a:cubicBezTo>
                      <a:pt x="40613" y="47974"/>
                      <a:pt x="35790" y="44547"/>
                      <a:pt x="31856" y="40232"/>
                    </a:cubicBezTo>
                    <a:cubicBezTo>
                      <a:pt x="27922" y="35917"/>
                      <a:pt x="24876" y="30967"/>
                      <a:pt x="22718" y="25256"/>
                    </a:cubicBezTo>
                    <a:cubicBezTo>
                      <a:pt x="20561" y="19545"/>
                      <a:pt x="19545" y="13707"/>
                      <a:pt x="19545" y="7488"/>
                    </a:cubicBezTo>
                    <a:cubicBezTo>
                      <a:pt x="19545" y="6219"/>
                      <a:pt x="19545" y="4823"/>
                      <a:pt x="19545" y="3554"/>
                    </a:cubicBezTo>
                    <a:cubicBezTo>
                      <a:pt x="19545" y="2158"/>
                      <a:pt x="19672" y="1015"/>
                      <a:pt x="19926" y="0"/>
                    </a:cubicBezTo>
                    <a:lnTo>
                      <a:pt x="36171" y="0"/>
                    </a:lnTo>
                    <a:cubicBezTo>
                      <a:pt x="36171" y="508"/>
                      <a:pt x="36171" y="1142"/>
                      <a:pt x="36171" y="2031"/>
                    </a:cubicBezTo>
                    <a:cubicBezTo>
                      <a:pt x="36171" y="2919"/>
                      <a:pt x="36298" y="3934"/>
                      <a:pt x="36552" y="4950"/>
                    </a:cubicBezTo>
                    <a:cubicBezTo>
                      <a:pt x="36932" y="7107"/>
                      <a:pt x="37567" y="9646"/>
                      <a:pt x="38709" y="12565"/>
                    </a:cubicBezTo>
                    <a:cubicBezTo>
                      <a:pt x="39725" y="15484"/>
                      <a:pt x="41374" y="18149"/>
                      <a:pt x="43659" y="20687"/>
                    </a:cubicBezTo>
                    <a:cubicBezTo>
                      <a:pt x="45944" y="23226"/>
                      <a:pt x="48735" y="25383"/>
                      <a:pt x="52289" y="27033"/>
                    </a:cubicBezTo>
                    <a:cubicBezTo>
                      <a:pt x="55843" y="28810"/>
                      <a:pt x="60412" y="29571"/>
                      <a:pt x="65869" y="29571"/>
                    </a:cubicBezTo>
                    <a:cubicBezTo>
                      <a:pt x="71200" y="29571"/>
                      <a:pt x="75768" y="28683"/>
                      <a:pt x="79195" y="27033"/>
                    </a:cubicBezTo>
                    <a:cubicBezTo>
                      <a:pt x="82749" y="25256"/>
                      <a:pt x="85541" y="23226"/>
                      <a:pt x="87698" y="20687"/>
                    </a:cubicBezTo>
                    <a:cubicBezTo>
                      <a:pt x="89856" y="18149"/>
                      <a:pt x="91379" y="15484"/>
                      <a:pt x="92394" y="12565"/>
                    </a:cubicBezTo>
                    <a:cubicBezTo>
                      <a:pt x="93410" y="9646"/>
                      <a:pt x="94044" y="7107"/>
                      <a:pt x="94425" y="4950"/>
                    </a:cubicBezTo>
                    <a:cubicBezTo>
                      <a:pt x="94679" y="2792"/>
                      <a:pt x="94806" y="1142"/>
                      <a:pt x="94806" y="0"/>
                    </a:cubicBezTo>
                    <a:lnTo>
                      <a:pt x="110543" y="0"/>
                    </a:lnTo>
                    <a:cubicBezTo>
                      <a:pt x="110670" y="1015"/>
                      <a:pt x="110670" y="2158"/>
                      <a:pt x="110797" y="3554"/>
                    </a:cubicBezTo>
                    <a:cubicBezTo>
                      <a:pt x="110924" y="4823"/>
                      <a:pt x="110924" y="6219"/>
                      <a:pt x="110924" y="7488"/>
                    </a:cubicBezTo>
                    <a:cubicBezTo>
                      <a:pt x="110924" y="13707"/>
                      <a:pt x="109782" y="19672"/>
                      <a:pt x="107751" y="25383"/>
                    </a:cubicBezTo>
                    <a:cubicBezTo>
                      <a:pt x="105594" y="31094"/>
                      <a:pt x="102548" y="36044"/>
                      <a:pt x="98613" y="40486"/>
                    </a:cubicBezTo>
                    <a:cubicBezTo>
                      <a:pt x="94679" y="44801"/>
                      <a:pt x="89983" y="48228"/>
                      <a:pt x="84272" y="50893"/>
                    </a:cubicBezTo>
                    <a:cubicBezTo>
                      <a:pt x="78815" y="53304"/>
                      <a:pt x="72596" y="54574"/>
                      <a:pt x="65742" y="54574"/>
                    </a:cubicBezTo>
                    <a:close/>
                    <a:moveTo>
                      <a:pt x="59143" y="221721"/>
                    </a:moveTo>
                    <a:cubicBezTo>
                      <a:pt x="61046" y="221721"/>
                      <a:pt x="63331" y="221467"/>
                      <a:pt x="65996" y="220960"/>
                    </a:cubicBezTo>
                    <a:cubicBezTo>
                      <a:pt x="68661" y="220452"/>
                      <a:pt x="71453" y="219690"/>
                      <a:pt x="74246" y="218802"/>
                    </a:cubicBezTo>
                    <a:cubicBezTo>
                      <a:pt x="77038" y="217914"/>
                      <a:pt x="79830" y="216771"/>
                      <a:pt x="82622" y="215375"/>
                    </a:cubicBezTo>
                    <a:cubicBezTo>
                      <a:pt x="85414" y="213979"/>
                      <a:pt x="87953" y="212456"/>
                      <a:pt x="90237" y="210806"/>
                    </a:cubicBezTo>
                    <a:lnTo>
                      <a:pt x="90237" y="160421"/>
                    </a:lnTo>
                    <a:cubicBezTo>
                      <a:pt x="79322" y="160421"/>
                      <a:pt x="70184" y="161436"/>
                      <a:pt x="62823" y="163340"/>
                    </a:cubicBezTo>
                    <a:cubicBezTo>
                      <a:pt x="55462" y="165244"/>
                      <a:pt x="49624" y="167782"/>
                      <a:pt x="45182" y="170955"/>
                    </a:cubicBezTo>
                    <a:cubicBezTo>
                      <a:pt x="40867" y="174128"/>
                      <a:pt x="37694" y="177681"/>
                      <a:pt x="35917" y="181743"/>
                    </a:cubicBezTo>
                    <a:cubicBezTo>
                      <a:pt x="34140" y="185804"/>
                      <a:pt x="33125" y="189992"/>
                      <a:pt x="33125" y="194307"/>
                    </a:cubicBezTo>
                    <a:cubicBezTo>
                      <a:pt x="33125" y="199384"/>
                      <a:pt x="33760" y="203572"/>
                      <a:pt x="35156" y="206999"/>
                    </a:cubicBezTo>
                    <a:cubicBezTo>
                      <a:pt x="36425" y="210426"/>
                      <a:pt x="38329" y="213345"/>
                      <a:pt x="40613" y="215502"/>
                    </a:cubicBezTo>
                    <a:cubicBezTo>
                      <a:pt x="42897" y="217660"/>
                      <a:pt x="45690" y="219310"/>
                      <a:pt x="48862" y="220198"/>
                    </a:cubicBezTo>
                    <a:cubicBezTo>
                      <a:pt x="52035" y="221340"/>
                      <a:pt x="55462" y="221721"/>
                      <a:pt x="59143" y="22172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</p:grpSp>
        <p:grpSp>
          <p:nvGrpSpPr>
            <p:cNvPr id="8" name="Graphic 4">
              <a:extLst>
                <a:ext uri="{FF2B5EF4-FFF2-40B4-BE49-F238E27FC236}">
                  <a16:creationId xmlns:a16="http://schemas.microsoft.com/office/drawing/2014/main" id="{764FAE39-7368-5144-EFE1-8A18998B58AB}"/>
                </a:ext>
              </a:extLst>
            </p:cNvPr>
            <p:cNvGrpSpPr/>
            <p:nvPr/>
          </p:nvGrpSpPr>
          <p:grpSpPr>
            <a:xfrm>
              <a:off x="1105200" y="1162800"/>
              <a:ext cx="1058600" cy="1536944"/>
              <a:chOff x="1105200" y="1162800"/>
              <a:chExt cx="1058600" cy="1536944"/>
            </a:xfrm>
            <a:solidFill>
              <a:srgbClr val="FFFFFF"/>
            </a:solidFill>
          </p:grpSpPr>
          <p:grpSp>
            <p:nvGrpSpPr>
              <p:cNvPr id="9" name="Graphic 4">
                <a:extLst>
                  <a:ext uri="{FF2B5EF4-FFF2-40B4-BE49-F238E27FC236}">
                    <a16:creationId xmlns:a16="http://schemas.microsoft.com/office/drawing/2014/main" id="{E516C94E-CA94-E259-3AB4-672E8F61DDB0}"/>
                  </a:ext>
                </a:extLst>
              </p:cNvPr>
              <p:cNvGrpSpPr/>
              <p:nvPr/>
            </p:nvGrpSpPr>
            <p:grpSpPr>
              <a:xfrm>
                <a:off x="1105200" y="1313956"/>
                <a:ext cx="1058600" cy="1385788"/>
                <a:chOff x="1105200" y="1313956"/>
                <a:chExt cx="1058600" cy="1385788"/>
              </a:xfrm>
              <a:solidFill>
                <a:srgbClr val="FFFFFF"/>
              </a:solidFill>
            </p:grpSpPr>
            <p:sp>
              <p:nvSpPr>
                <p:cNvPr id="11" name="Freeform: Shape 10">
                  <a:extLst>
                    <a:ext uri="{FF2B5EF4-FFF2-40B4-BE49-F238E27FC236}">
                      <a16:creationId xmlns:a16="http://schemas.microsoft.com/office/drawing/2014/main" id="{89F77220-00A4-9FAF-BB55-9B9F0DF9FC4A}"/>
                    </a:ext>
                  </a:extLst>
                </p:cNvPr>
                <p:cNvSpPr/>
                <p:nvPr/>
              </p:nvSpPr>
              <p:spPr>
                <a:xfrm>
                  <a:off x="1910477" y="1469554"/>
                  <a:ext cx="163720" cy="163720"/>
                </a:xfrm>
                <a:custGeom>
                  <a:avLst/>
                  <a:gdLst>
                    <a:gd name="connsiteX0" fmla="*/ 81860 w 163720"/>
                    <a:gd name="connsiteY0" fmla="*/ 163721 h 163720"/>
                    <a:gd name="connsiteX1" fmla="*/ 163721 w 163720"/>
                    <a:gd name="connsiteY1" fmla="*/ 81860 h 163720"/>
                    <a:gd name="connsiteX2" fmla="*/ 81860 w 163720"/>
                    <a:gd name="connsiteY2" fmla="*/ 0 h 163720"/>
                    <a:gd name="connsiteX3" fmla="*/ 0 w 163720"/>
                    <a:gd name="connsiteY3" fmla="*/ 81860 h 163720"/>
                    <a:gd name="connsiteX4" fmla="*/ 81860 w 163720"/>
                    <a:gd name="connsiteY4" fmla="*/ 163721 h 16372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63720" h="163720">
                      <a:moveTo>
                        <a:pt x="81860" y="163721"/>
                      </a:moveTo>
                      <a:cubicBezTo>
                        <a:pt x="127042" y="163721"/>
                        <a:pt x="163721" y="127042"/>
                        <a:pt x="163721" y="81860"/>
                      </a:cubicBezTo>
                      <a:cubicBezTo>
                        <a:pt x="163721" y="36679"/>
                        <a:pt x="127042" y="0"/>
                        <a:pt x="81860" y="0"/>
                      </a:cubicBezTo>
                      <a:cubicBezTo>
                        <a:pt x="36678" y="0"/>
                        <a:pt x="0" y="36679"/>
                        <a:pt x="0" y="81860"/>
                      </a:cubicBezTo>
                      <a:cubicBezTo>
                        <a:pt x="0" y="127042"/>
                        <a:pt x="36552" y="163721"/>
                        <a:pt x="81860" y="16372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2689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o-RO" sz="744">
                    <a:latin typeface="+mn-lt"/>
                  </a:endParaRPr>
                </a:p>
              </p:txBody>
            </p:sp>
            <p:sp>
              <p:nvSpPr>
                <p:cNvPr id="12" name="Freeform: Shape 11">
                  <a:extLst>
                    <a:ext uri="{FF2B5EF4-FFF2-40B4-BE49-F238E27FC236}">
                      <a16:creationId xmlns:a16="http://schemas.microsoft.com/office/drawing/2014/main" id="{D87D6FD4-823A-39B7-345F-A5EA942C2860}"/>
                    </a:ext>
                  </a:extLst>
                </p:cNvPr>
                <p:cNvSpPr/>
                <p:nvPr/>
              </p:nvSpPr>
              <p:spPr>
                <a:xfrm>
                  <a:off x="1687360" y="1432494"/>
                  <a:ext cx="172097" cy="172097"/>
                </a:xfrm>
                <a:custGeom>
                  <a:avLst/>
                  <a:gdLst>
                    <a:gd name="connsiteX0" fmla="*/ 86049 w 172097"/>
                    <a:gd name="connsiteY0" fmla="*/ 172097 h 172097"/>
                    <a:gd name="connsiteX1" fmla="*/ 172097 w 172097"/>
                    <a:gd name="connsiteY1" fmla="*/ 86049 h 172097"/>
                    <a:gd name="connsiteX2" fmla="*/ 86049 w 172097"/>
                    <a:gd name="connsiteY2" fmla="*/ 0 h 172097"/>
                    <a:gd name="connsiteX3" fmla="*/ 0 w 172097"/>
                    <a:gd name="connsiteY3" fmla="*/ 86049 h 172097"/>
                    <a:gd name="connsiteX4" fmla="*/ 86049 w 172097"/>
                    <a:gd name="connsiteY4" fmla="*/ 172097 h 1720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2097" h="172097">
                      <a:moveTo>
                        <a:pt x="86049" y="172097"/>
                      </a:moveTo>
                      <a:cubicBezTo>
                        <a:pt x="133642" y="172097"/>
                        <a:pt x="172097" y="133515"/>
                        <a:pt x="172097" y="86049"/>
                      </a:cubicBezTo>
                      <a:cubicBezTo>
                        <a:pt x="172097" y="38455"/>
                        <a:pt x="133515" y="0"/>
                        <a:pt x="86049" y="0"/>
                      </a:cubicBezTo>
                      <a:cubicBezTo>
                        <a:pt x="38455" y="0"/>
                        <a:pt x="0" y="38582"/>
                        <a:pt x="0" y="86049"/>
                      </a:cubicBezTo>
                      <a:cubicBezTo>
                        <a:pt x="0" y="133515"/>
                        <a:pt x="38455" y="172097"/>
                        <a:pt x="86049" y="172097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2689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o-RO" sz="744">
                    <a:latin typeface="+mn-lt"/>
                  </a:endParaRPr>
                </a:p>
              </p:txBody>
            </p:sp>
            <p:sp>
              <p:nvSpPr>
                <p:cNvPr id="13" name="Freeform: Shape 12">
                  <a:extLst>
                    <a:ext uri="{FF2B5EF4-FFF2-40B4-BE49-F238E27FC236}">
                      <a16:creationId xmlns:a16="http://schemas.microsoft.com/office/drawing/2014/main" id="{CB08BEC4-8464-9038-CF36-BA57D2324FC8}"/>
                    </a:ext>
                  </a:extLst>
                </p:cNvPr>
                <p:cNvSpPr/>
                <p:nvPr/>
              </p:nvSpPr>
              <p:spPr>
                <a:xfrm>
                  <a:off x="1105200" y="1313956"/>
                  <a:ext cx="1058600" cy="1385788"/>
                </a:xfrm>
                <a:custGeom>
                  <a:avLst/>
                  <a:gdLst>
                    <a:gd name="connsiteX0" fmla="*/ 529490 w 1058600"/>
                    <a:gd name="connsiteY0" fmla="*/ 0 h 1385788"/>
                    <a:gd name="connsiteX1" fmla="*/ 529490 w 1058600"/>
                    <a:gd name="connsiteY1" fmla="*/ 0 h 1385788"/>
                    <a:gd name="connsiteX2" fmla="*/ 529110 w 1058600"/>
                    <a:gd name="connsiteY2" fmla="*/ 0 h 1385788"/>
                    <a:gd name="connsiteX3" fmla="*/ 501061 w 1058600"/>
                    <a:gd name="connsiteY3" fmla="*/ 254 h 1385788"/>
                    <a:gd name="connsiteX4" fmla="*/ 477201 w 1058600"/>
                    <a:gd name="connsiteY4" fmla="*/ 761 h 1385788"/>
                    <a:gd name="connsiteX5" fmla="*/ 477074 w 1058600"/>
                    <a:gd name="connsiteY5" fmla="*/ 761 h 1385788"/>
                    <a:gd name="connsiteX6" fmla="*/ 0 w 1058600"/>
                    <a:gd name="connsiteY6" fmla="*/ 65361 h 1385788"/>
                    <a:gd name="connsiteX7" fmla="*/ 0 w 1058600"/>
                    <a:gd name="connsiteY7" fmla="*/ 849190 h 1385788"/>
                    <a:gd name="connsiteX8" fmla="*/ 156360 w 1058600"/>
                    <a:gd name="connsiteY8" fmla="*/ 1139572 h 1385788"/>
                    <a:gd name="connsiteX9" fmla="*/ 529364 w 1058600"/>
                    <a:gd name="connsiteY9" fmla="*/ 1385788 h 1385788"/>
                    <a:gd name="connsiteX10" fmla="*/ 902241 w 1058600"/>
                    <a:gd name="connsiteY10" fmla="*/ 1139572 h 1385788"/>
                    <a:gd name="connsiteX11" fmla="*/ 1058600 w 1058600"/>
                    <a:gd name="connsiteY11" fmla="*/ 849190 h 1385788"/>
                    <a:gd name="connsiteX12" fmla="*/ 1058600 w 1058600"/>
                    <a:gd name="connsiteY12" fmla="*/ 65361 h 1385788"/>
                    <a:gd name="connsiteX13" fmla="*/ 529490 w 1058600"/>
                    <a:gd name="connsiteY13" fmla="*/ 0 h 1385788"/>
                    <a:gd name="connsiteX14" fmla="*/ 390772 w 1058600"/>
                    <a:gd name="connsiteY14" fmla="*/ 118412 h 1385788"/>
                    <a:gd name="connsiteX15" fmla="*/ 476821 w 1058600"/>
                    <a:gd name="connsiteY15" fmla="*/ 204587 h 1385788"/>
                    <a:gd name="connsiteX16" fmla="*/ 390772 w 1058600"/>
                    <a:gd name="connsiteY16" fmla="*/ 290636 h 1385788"/>
                    <a:gd name="connsiteX17" fmla="*/ 304597 w 1058600"/>
                    <a:gd name="connsiteY17" fmla="*/ 204587 h 1385788"/>
                    <a:gd name="connsiteX18" fmla="*/ 390772 w 1058600"/>
                    <a:gd name="connsiteY18" fmla="*/ 118412 h 1385788"/>
                    <a:gd name="connsiteX19" fmla="*/ 159532 w 1058600"/>
                    <a:gd name="connsiteY19" fmla="*/ 155598 h 1385788"/>
                    <a:gd name="connsiteX20" fmla="*/ 241393 w 1058600"/>
                    <a:gd name="connsiteY20" fmla="*/ 237332 h 1385788"/>
                    <a:gd name="connsiteX21" fmla="*/ 159532 w 1058600"/>
                    <a:gd name="connsiteY21" fmla="*/ 319192 h 1385788"/>
                    <a:gd name="connsiteX22" fmla="*/ 77672 w 1058600"/>
                    <a:gd name="connsiteY22" fmla="*/ 237332 h 1385788"/>
                    <a:gd name="connsiteX23" fmla="*/ 159532 w 1058600"/>
                    <a:gd name="connsiteY23" fmla="*/ 155598 h 1385788"/>
                    <a:gd name="connsiteX24" fmla="*/ 1009357 w 1058600"/>
                    <a:gd name="connsiteY24" fmla="*/ 445346 h 1385788"/>
                    <a:gd name="connsiteX25" fmla="*/ 529490 w 1058600"/>
                    <a:gd name="connsiteY25" fmla="*/ 392041 h 1385788"/>
                    <a:gd name="connsiteX26" fmla="*/ 529364 w 1058600"/>
                    <a:gd name="connsiteY26" fmla="*/ 392041 h 1385788"/>
                    <a:gd name="connsiteX27" fmla="*/ 529364 w 1058600"/>
                    <a:gd name="connsiteY27" fmla="*/ 627723 h 1385788"/>
                    <a:gd name="connsiteX28" fmla="*/ 656533 w 1058600"/>
                    <a:gd name="connsiteY28" fmla="*/ 557793 h 1385788"/>
                    <a:gd name="connsiteX29" fmla="*/ 807562 w 1058600"/>
                    <a:gd name="connsiteY29" fmla="*/ 708949 h 1385788"/>
                    <a:gd name="connsiteX30" fmla="*/ 529364 w 1058600"/>
                    <a:gd name="connsiteY30" fmla="*/ 1056951 h 1385788"/>
                    <a:gd name="connsiteX31" fmla="*/ 529364 w 1058600"/>
                    <a:gd name="connsiteY31" fmla="*/ 1326772 h 1385788"/>
                    <a:gd name="connsiteX32" fmla="*/ 479867 w 1058600"/>
                    <a:gd name="connsiteY32" fmla="*/ 1293901 h 1385788"/>
                    <a:gd name="connsiteX33" fmla="*/ 183519 w 1058600"/>
                    <a:gd name="connsiteY33" fmla="*/ 1098198 h 1385788"/>
                    <a:gd name="connsiteX34" fmla="*/ 49497 w 1058600"/>
                    <a:gd name="connsiteY34" fmla="*/ 849190 h 1385788"/>
                    <a:gd name="connsiteX35" fmla="*/ 49497 w 1058600"/>
                    <a:gd name="connsiteY35" fmla="*/ 445346 h 1385788"/>
                    <a:gd name="connsiteX36" fmla="*/ 529237 w 1058600"/>
                    <a:gd name="connsiteY36" fmla="*/ 392168 h 1385788"/>
                    <a:gd name="connsiteX37" fmla="*/ 529490 w 1058600"/>
                    <a:gd name="connsiteY37" fmla="*/ 392168 h 1385788"/>
                    <a:gd name="connsiteX38" fmla="*/ 529490 w 1058600"/>
                    <a:gd name="connsiteY38" fmla="*/ 49497 h 1385788"/>
                    <a:gd name="connsiteX39" fmla="*/ 529617 w 1058600"/>
                    <a:gd name="connsiteY39" fmla="*/ 49497 h 1385788"/>
                    <a:gd name="connsiteX40" fmla="*/ 1009357 w 1058600"/>
                    <a:gd name="connsiteY40" fmla="*/ 103944 h 1385788"/>
                    <a:gd name="connsiteX41" fmla="*/ 1009357 w 1058600"/>
                    <a:gd name="connsiteY41" fmla="*/ 445346 h 138578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</a:cxnLst>
                  <a:rect l="l" t="t" r="r" b="b"/>
                  <a:pathLst>
                    <a:path w="1058600" h="1385788">
                      <a:moveTo>
                        <a:pt x="529490" y="0"/>
                      </a:moveTo>
                      <a:cubicBezTo>
                        <a:pt x="529490" y="0"/>
                        <a:pt x="529490" y="0"/>
                        <a:pt x="529490" y="0"/>
                      </a:cubicBezTo>
                      <a:cubicBezTo>
                        <a:pt x="529237" y="0"/>
                        <a:pt x="529237" y="0"/>
                        <a:pt x="529110" y="0"/>
                      </a:cubicBezTo>
                      <a:cubicBezTo>
                        <a:pt x="519718" y="0"/>
                        <a:pt x="510326" y="127"/>
                        <a:pt x="501061" y="254"/>
                      </a:cubicBezTo>
                      <a:cubicBezTo>
                        <a:pt x="493066" y="381"/>
                        <a:pt x="485070" y="508"/>
                        <a:pt x="477201" y="761"/>
                      </a:cubicBezTo>
                      <a:cubicBezTo>
                        <a:pt x="477074" y="761"/>
                        <a:pt x="477074" y="761"/>
                        <a:pt x="477074" y="761"/>
                      </a:cubicBezTo>
                      <a:cubicBezTo>
                        <a:pt x="305866" y="4569"/>
                        <a:pt x="144176" y="27414"/>
                        <a:pt x="0" y="65361"/>
                      </a:cubicBezTo>
                      <a:lnTo>
                        <a:pt x="0" y="849190"/>
                      </a:lnTo>
                      <a:cubicBezTo>
                        <a:pt x="0" y="966079"/>
                        <a:pt x="58635" y="1075100"/>
                        <a:pt x="156360" y="1139572"/>
                      </a:cubicBezTo>
                      <a:lnTo>
                        <a:pt x="529364" y="1385788"/>
                      </a:lnTo>
                      <a:lnTo>
                        <a:pt x="902241" y="1139572"/>
                      </a:lnTo>
                      <a:cubicBezTo>
                        <a:pt x="999965" y="1075226"/>
                        <a:pt x="1058600" y="966206"/>
                        <a:pt x="1058600" y="849190"/>
                      </a:cubicBezTo>
                      <a:lnTo>
                        <a:pt x="1058600" y="65361"/>
                      </a:lnTo>
                      <a:cubicBezTo>
                        <a:pt x="900083" y="23606"/>
                        <a:pt x="720117" y="0"/>
                        <a:pt x="529490" y="0"/>
                      </a:cubicBezTo>
                      <a:close/>
                      <a:moveTo>
                        <a:pt x="390772" y="118412"/>
                      </a:moveTo>
                      <a:cubicBezTo>
                        <a:pt x="438238" y="118412"/>
                        <a:pt x="476821" y="156867"/>
                        <a:pt x="476821" y="204587"/>
                      </a:cubicBezTo>
                      <a:cubicBezTo>
                        <a:pt x="476821" y="252054"/>
                        <a:pt x="438238" y="290636"/>
                        <a:pt x="390772" y="290636"/>
                      </a:cubicBezTo>
                      <a:cubicBezTo>
                        <a:pt x="343179" y="290636"/>
                        <a:pt x="304597" y="252054"/>
                        <a:pt x="304597" y="204587"/>
                      </a:cubicBezTo>
                      <a:cubicBezTo>
                        <a:pt x="304597" y="156867"/>
                        <a:pt x="343179" y="118412"/>
                        <a:pt x="390772" y="118412"/>
                      </a:cubicBezTo>
                      <a:close/>
                      <a:moveTo>
                        <a:pt x="159532" y="155598"/>
                      </a:moveTo>
                      <a:cubicBezTo>
                        <a:pt x="204714" y="155598"/>
                        <a:pt x="241393" y="192150"/>
                        <a:pt x="241393" y="237332"/>
                      </a:cubicBezTo>
                      <a:cubicBezTo>
                        <a:pt x="241393" y="282513"/>
                        <a:pt x="204714" y="319192"/>
                        <a:pt x="159532" y="319192"/>
                      </a:cubicBezTo>
                      <a:cubicBezTo>
                        <a:pt x="114351" y="319192"/>
                        <a:pt x="77672" y="282513"/>
                        <a:pt x="77672" y="237332"/>
                      </a:cubicBezTo>
                      <a:cubicBezTo>
                        <a:pt x="77672" y="192277"/>
                        <a:pt x="114351" y="155598"/>
                        <a:pt x="159532" y="155598"/>
                      </a:cubicBezTo>
                      <a:close/>
                      <a:moveTo>
                        <a:pt x="1009357" y="445346"/>
                      </a:moveTo>
                      <a:cubicBezTo>
                        <a:pt x="863024" y="411206"/>
                        <a:pt x="700699" y="392041"/>
                        <a:pt x="529490" y="392041"/>
                      </a:cubicBezTo>
                      <a:cubicBezTo>
                        <a:pt x="529364" y="392041"/>
                        <a:pt x="529364" y="392041"/>
                        <a:pt x="529364" y="392041"/>
                      </a:cubicBezTo>
                      <a:lnTo>
                        <a:pt x="529364" y="627723"/>
                      </a:lnTo>
                      <a:cubicBezTo>
                        <a:pt x="556143" y="585714"/>
                        <a:pt x="603101" y="557793"/>
                        <a:pt x="656533" y="557793"/>
                      </a:cubicBezTo>
                      <a:cubicBezTo>
                        <a:pt x="739916" y="557793"/>
                        <a:pt x="807562" y="625439"/>
                        <a:pt x="807562" y="708949"/>
                      </a:cubicBezTo>
                      <a:cubicBezTo>
                        <a:pt x="807562" y="904906"/>
                        <a:pt x="529364" y="1056951"/>
                        <a:pt x="529364" y="1056951"/>
                      </a:cubicBezTo>
                      <a:lnTo>
                        <a:pt x="529364" y="1326772"/>
                      </a:lnTo>
                      <a:lnTo>
                        <a:pt x="479867" y="1293901"/>
                      </a:lnTo>
                      <a:lnTo>
                        <a:pt x="183519" y="1098198"/>
                      </a:lnTo>
                      <a:cubicBezTo>
                        <a:pt x="99628" y="1042990"/>
                        <a:pt x="49497" y="949834"/>
                        <a:pt x="49497" y="849190"/>
                      </a:cubicBezTo>
                      <a:lnTo>
                        <a:pt x="49497" y="445346"/>
                      </a:lnTo>
                      <a:cubicBezTo>
                        <a:pt x="195830" y="411206"/>
                        <a:pt x="358282" y="392168"/>
                        <a:pt x="529237" y="392168"/>
                      </a:cubicBezTo>
                      <a:cubicBezTo>
                        <a:pt x="529364" y="392168"/>
                        <a:pt x="529364" y="392168"/>
                        <a:pt x="529490" y="392168"/>
                      </a:cubicBezTo>
                      <a:lnTo>
                        <a:pt x="529490" y="49497"/>
                      </a:lnTo>
                      <a:lnTo>
                        <a:pt x="529617" y="49497"/>
                      </a:lnTo>
                      <a:cubicBezTo>
                        <a:pt x="695496" y="49497"/>
                        <a:pt x="860485" y="68280"/>
                        <a:pt x="1009357" y="103944"/>
                      </a:cubicBezTo>
                      <a:lnTo>
                        <a:pt x="1009357" y="445346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12689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o-RO" sz="744">
                    <a:latin typeface="+mn-lt"/>
                  </a:endParaRPr>
                </a:p>
              </p:txBody>
            </p:sp>
            <p:sp>
              <p:nvSpPr>
                <p:cNvPr id="14" name="Freeform: Shape 13">
                  <a:extLst>
                    <a:ext uri="{FF2B5EF4-FFF2-40B4-BE49-F238E27FC236}">
                      <a16:creationId xmlns:a16="http://schemas.microsoft.com/office/drawing/2014/main" id="{C5E95B04-C1AA-D32D-6FA1-1264DFCD9A55}"/>
                    </a:ext>
                  </a:extLst>
                </p:cNvPr>
                <p:cNvSpPr/>
                <p:nvPr/>
              </p:nvSpPr>
              <p:spPr>
                <a:xfrm>
                  <a:off x="1356365" y="1871748"/>
                  <a:ext cx="278325" cy="499157"/>
                </a:xfrm>
                <a:custGeom>
                  <a:avLst/>
                  <a:gdLst>
                    <a:gd name="connsiteX0" fmla="*/ 278325 w 278325"/>
                    <a:gd name="connsiteY0" fmla="*/ 70057 h 499157"/>
                    <a:gd name="connsiteX1" fmla="*/ 278325 w 278325"/>
                    <a:gd name="connsiteY1" fmla="*/ 499158 h 499157"/>
                    <a:gd name="connsiteX2" fmla="*/ 0 w 278325"/>
                    <a:gd name="connsiteY2" fmla="*/ 151156 h 499157"/>
                    <a:gd name="connsiteX3" fmla="*/ 151029 w 278325"/>
                    <a:gd name="connsiteY3" fmla="*/ 0 h 499157"/>
                    <a:gd name="connsiteX4" fmla="*/ 278325 w 278325"/>
                    <a:gd name="connsiteY4" fmla="*/ 70057 h 49915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78325" h="499157">
                      <a:moveTo>
                        <a:pt x="278325" y="70057"/>
                      </a:moveTo>
                      <a:lnTo>
                        <a:pt x="278325" y="499158"/>
                      </a:lnTo>
                      <a:cubicBezTo>
                        <a:pt x="278325" y="499158"/>
                        <a:pt x="0" y="347113"/>
                        <a:pt x="0" y="151156"/>
                      </a:cubicBezTo>
                      <a:cubicBezTo>
                        <a:pt x="0" y="67646"/>
                        <a:pt x="67646" y="0"/>
                        <a:pt x="151029" y="0"/>
                      </a:cubicBezTo>
                      <a:cubicBezTo>
                        <a:pt x="204587" y="127"/>
                        <a:pt x="251292" y="28048"/>
                        <a:pt x="278325" y="70057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2689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o-RO" sz="744">
                    <a:latin typeface="+mn-lt"/>
                  </a:endParaRPr>
                </a:p>
              </p:txBody>
            </p:sp>
          </p:grpSp>
          <p:sp>
            <p:nvSpPr>
              <p:cNvPr id="10" name="Freeform: Shape 9">
                <a:extLst>
                  <a:ext uri="{FF2B5EF4-FFF2-40B4-BE49-F238E27FC236}">
                    <a16:creationId xmlns:a16="http://schemas.microsoft.com/office/drawing/2014/main" id="{6BAB59F7-78DD-6F4D-2938-C15658CDC9D9}"/>
                  </a:ext>
                </a:extLst>
              </p:cNvPr>
              <p:cNvSpPr/>
              <p:nvPr/>
            </p:nvSpPr>
            <p:spPr>
              <a:xfrm>
                <a:off x="1366772" y="1162800"/>
                <a:ext cx="535582" cy="87444"/>
              </a:xfrm>
              <a:custGeom>
                <a:avLst/>
                <a:gdLst>
                  <a:gd name="connsiteX0" fmla="*/ 0 w 535582"/>
                  <a:gd name="connsiteY0" fmla="*/ 0 h 87444"/>
                  <a:gd name="connsiteX1" fmla="*/ 0 w 535582"/>
                  <a:gd name="connsiteY1" fmla="*/ 87445 h 87444"/>
                  <a:gd name="connsiteX2" fmla="*/ 535582 w 535582"/>
                  <a:gd name="connsiteY2" fmla="*/ 87445 h 87444"/>
                  <a:gd name="connsiteX3" fmla="*/ 535582 w 535582"/>
                  <a:gd name="connsiteY3" fmla="*/ 0 h 87444"/>
                  <a:gd name="connsiteX4" fmla="*/ 0 w 535582"/>
                  <a:gd name="connsiteY4" fmla="*/ 0 h 87444"/>
                  <a:gd name="connsiteX5" fmla="*/ 267918 w 535582"/>
                  <a:gd name="connsiteY5" fmla="*/ 58254 h 87444"/>
                  <a:gd name="connsiteX6" fmla="*/ 29190 w 535582"/>
                  <a:gd name="connsiteY6" fmla="*/ 58254 h 87444"/>
                  <a:gd name="connsiteX7" fmla="*/ 29190 w 535582"/>
                  <a:gd name="connsiteY7" fmla="*/ 29064 h 87444"/>
                  <a:gd name="connsiteX8" fmla="*/ 267918 w 535582"/>
                  <a:gd name="connsiteY8" fmla="*/ 29064 h 87444"/>
                  <a:gd name="connsiteX9" fmla="*/ 267918 w 535582"/>
                  <a:gd name="connsiteY9" fmla="*/ 58254 h 874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535582" h="87444">
                    <a:moveTo>
                      <a:pt x="0" y="0"/>
                    </a:moveTo>
                    <a:lnTo>
                      <a:pt x="0" y="87445"/>
                    </a:lnTo>
                    <a:lnTo>
                      <a:pt x="535582" y="87445"/>
                    </a:lnTo>
                    <a:lnTo>
                      <a:pt x="535582" y="0"/>
                    </a:lnTo>
                    <a:lnTo>
                      <a:pt x="0" y="0"/>
                    </a:lnTo>
                    <a:close/>
                    <a:moveTo>
                      <a:pt x="267918" y="58254"/>
                    </a:moveTo>
                    <a:lnTo>
                      <a:pt x="29190" y="58254"/>
                    </a:lnTo>
                    <a:lnTo>
                      <a:pt x="29190" y="29064"/>
                    </a:lnTo>
                    <a:lnTo>
                      <a:pt x="267918" y="29064"/>
                    </a:lnTo>
                    <a:lnTo>
                      <a:pt x="267918" y="58254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</p:grpSp>
      </p:grpSp>
      <p:grpSp>
        <p:nvGrpSpPr>
          <p:cNvPr id="50" name="Graphic 9">
            <a:extLst>
              <a:ext uri="{FF2B5EF4-FFF2-40B4-BE49-F238E27FC236}">
                <a16:creationId xmlns:a16="http://schemas.microsoft.com/office/drawing/2014/main" id="{7C4BC338-17E5-3430-467F-70ECA29AFADC}"/>
              </a:ext>
            </a:extLst>
          </p:cNvPr>
          <p:cNvGrpSpPr>
            <a:grpSpLocks noChangeAspect="1"/>
          </p:cNvGrpSpPr>
          <p:nvPr/>
        </p:nvGrpSpPr>
        <p:grpSpPr>
          <a:xfrm>
            <a:off x="5410801" y="1004921"/>
            <a:ext cx="1063125" cy="729680"/>
            <a:chOff x="10772775" y="6485731"/>
            <a:chExt cx="2836258" cy="759047"/>
          </a:xfrm>
          <a:solidFill>
            <a:srgbClr val="262262"/>
          </a:solidFill>
        </p:grpSpPr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52C97A8B-700F-0E55-2618-A0CC6AF8A45B}"/>
                </a:ext>
              </a:extLst>
            </p:cNvPr>
            <p:cNvSpPr/>
            <p:nvPr/>
          </p:nvSpPr>
          <p:spPr>
            <a:xfrm>
              <a:off x="10772775" y="6502114"/>
              <a:ext cx="140493" cy="183172"/>
            </a:xfrm>
            <a:custGeom>
              <a:avLst/>
              <a:gdLst>
                <a:gd name="connsiteX0" fmla="*/ 37910 w 140493"/>
                <a:gd name="connsiteY0" fmla="*/ 171926 h 183172"/>
                <a:gd name="connsiteX1" fmla="*/ 9620 w 140493"/>
                <a:gd name="connsiteY1" fmla="*/ 139827 h 183172"/>
                <a:gd name="connsiteX2" fmla="*/ 0 w 140493"/>
                <a:gd name="connsiteY2" fmla="*/ 91154 h 183172"/>
                <a:gd name="connsiteX3" fmla="*/ 11335 w 140493"/>
                <a:gd name="connsiteY3" fmla="*/ 43529 h 183172"/>
                <a:gd name="connsiteX4" fmla="*/ 42386 w 140493"/>
                <a:gd name="connsiteY4" fmla="*/ 11430 h 183172"/>
                <a:gd name="connsiteX5" fmla="*/ 86678 w 140493"/>
                <a:gd name="connsiteY5" fmla="*/ 0 h 183172"/>
                <a:gd name="connsiteX6" fmla="*/ 131159 w 140493"/>
                <a:gd name="connsiteY6" fmla="*/ 5810 h 183172"/>
                <a:gd name="connsiteX7" fmla="*/ 139065 w 140493"/>
                <a:gd name="connsiteY7" fmla="*/ 7239 h 183172"/>
                <a:gd name="connsiteX8" fmla="*/ 136684 w 140493"/>
                <a:gd name="connsiteY8" fmla="*/ 50578 h 183172"/>
                <a:gd name="connsiteX9" fmla="*/ 120587 w 140493"/>
                <a:gd name="connsiteY9" fmla="*/ 50578 h 183172"/>
                <a:gd name="connsiteX10" fmla="*/ 114586 w 140493"/>
                <a:gd name="connsiteY10" fmla="*/ 20003 h 183172"/>
                <a:gd name="connsiteX11" fmla="*/ 102870 w 140493"/>
                <a:gd name="connsiteY11" fmla="*/ 15049 h 183172"/>
                <a:gd name="connsiteX12" fmla="*/ 82582 w 140493"/>
                <a:gd name="connsiteY12" fmla="*/ 13049 h 183172"/>
                <a:gd name="connsiteX13" fmla="*/ 55150 w 140493"/>
                <a:gd name="connsiteY13" fmla="*/ 21717 h 183172"/>
                <a:gd name="connsiteX14" fmla="*/ 36195 w 140493"/>
                <a:gd name="connsiteY14" fmla="*/ 47625 h 183172"/>
                <a:gd name="connsiteX15" fmla="*/ 29337 w 140493"/>
                <a:gd name="connsiteY15" fmla="*/ 88487 h 183172"/>
                <a:gd name="connsiteX16" fmla="*/ 35338 w 140493"/>
                <a:gd name="connsiteY16" fmla="*/ 129635 h 183172"/>
                <a:gd name="connsiteX17" fmla="*/ 53626 w 140493"/>
                <a:gd name="connsiteY17" fmla="*/ 159068 h 183172"/>
                <a:gd name="connsiteX18" fmla="*/ 83915 w 140493"/>
                <a:gd name="connsiteY18" fmla="*/ 170021 h 183172"/>
                <a:gd name="connsiteX19" fmla="*/ 103537 w 140493"/>
                <a:gd name="connsiteY19" fmla="*/ 167831 h 183172"/>
                <a:gd name="connsiteX20" fmla="*/ 115253 w 140493"/>
                <a:gd name="connsiteY20" fmla="*/ 161544 h 183172"/>
                <a:gd name="connsiteX21" fmla="*/ 125349 w 140493"/>
                <a:gd name="connsiteY21" fmla="*/ 137922 h 183172"/>
                <a:gd name="connsiteX22" fmla="*/ 140494 w 140493"/>
                <a:gd name="connsiteY22" fmla="*/ 139827 h 183172"/>
                <a:gd name="connsiteX23" fmla="*/ 134684 w 140493"/>
                <a:gd name="connsiteY23" fmla="*/ 174022 h 183172"/>
                <a:gd name="connsiteX24" fmla="*/ 119729 w 140493"/>
                <a:gd name="connsiteY24" fmla="*/ 177356 h 183172"/>
                <a:gd name="connsiteX25" fmla="*/ 102965 w 140493"/>
                <a:gd name="connsiteY25" fmla="*/ 181547 h 183172"/>
                <a:gd name="connsiteX26" fmla="*/ 82868 w 140493"/>
                <a:gd name="connsiteY26" fmla="*/ 183166 h 183172"/>
                <a:gd name="connsiteX27" fmla="*/ 37910 w 140493"/>
                <a:gd name="connsiteY27" fmla="*/ 171926 h 1831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40493" h="183172">
                  <a:moveTo>
                    <a:pt x="37910" y="171926"/>
                  </a:moveTo>
                  <a:cubicBezTo>
                    <a:pt x="25432" y="164306"/>
                    <a:pt x="16097" y="153638"/>
                    <a:pt x="9620" y="139827"/>
                  </a:cubicBezTo>
                  <a:cubicBezTo>
                    <a:pt x="3239" y="126016"/>
                    <a:pt x="0" y="109823"/>
                    <a:pt x="0" y="91154"/>
                  </a:cubicBezTo>
                  <a:cubicBezTo>
                    <a:pt x="0" y="73152"/>
                    <a:pt x="3810" y="57340"/>
                    <a:pt x="11335" y="43529"/>
                  </a:cubicBezTo>
                  <a:cubicBezTo>
                    <a:pt x="18860" y="29718"/>
                    <a:pt x="29242" y="19050"/>
                    <a:pt x="42386" y="11430"/>
                  </a:cubicBezTo>
                  <a:cubicBezTo>
                    <a:pt x="55531" y="3810"/>
                    <a:pt x="70295" y="0"/>
                    <a:pt x="86678" y="0"/>
                  </a:cubicBezTo>
                  <a:cubicBezTo>
                    <a:pt x="99060" y="0"/>
                    <a:pt x="113919" y="1905"/>
                    <a:pt x="131159" y="5810"/>
                  </a:cubicBezTo>
                  <a:lnTo>
                    <a:pt x="139065" y="7239"/>
                  </a:lnTo>
                  <a:lnTo>
                    <a:pt x="136684" y="50578"/>
                  </a:lnTo>
                  <a:lnTo>
                    <a:pt x="120587" y="50578"/>
                  </a:lnTo>
                  <a:lnTo>
                    <a:pt x="114586" y="20003"/>
                  </a:lnTo>
                  <a:cubicBezTo>
                    <a:pt x="112300" y="18097"/>
                    <a:pt x="108490" y="16383"/>
                    <a:pt x="102870" y="15049"/>
                  </a:cubicBezTo>
                  <a:cubicBezTo>
                    <a:pt x="97346" y="13716"/>
                    <a:pt x="90583" y="13049"/>
                    <a:pt x="82582" y="13049"/>
                  </a:cubicBezTo>
                  <a:cubicBezTo>
                    <a:pt x="72295" y="12954"/>
                    <a:pt x="63151" y="15907"/>
                    <a:pt x="55150" y="21717"/>
                  </a:cubicBezTo>
                  <a:cubicBezTo>
                    <a:pt x="47054" y="27622"/>
                    <a:pt x="40767" y="36195"/>
                    <a:pt x="36195" y="47625"/>
                  </a:cubicBezTo>
                  <a:cubicBezTo>
                    <a:pt x="31623" y="59055"/>
                    <a:pt x="29337" y="72676"/>
                    <a:pt x="29337" y="88487"/>
                  </a:cubicBezTo>
                  <a:cubicBezTo>
                    <a:pt x="29337" y="103537"/>
                    <a:pt x="31337" y="117253"/>
                    <a:pt x="35338" y="129635"/>
                  </a:cubicBezTo>
                  <a:cubicBezTo>
                    <a:pt x="39338" y="142018"/>
                    <a:pt x="45434" y="151829"/>
                    <a:pt x="53626" y="159068"/>
                  </a:cubicBezTo>
                  <a:cubicBezTo>
                    <a:pt x="61817" y="166402"/>
                    <a:pt x="71914" y="170021"/>
                    <a:pt x="83915" y="170021"/>
                  </a:cubicBezTo>
                  <a:cubicBezTo>
                    <a:pt x="92393" y="170021"/>
                    <a:pt x="98965" y="169259"/>
                    <a:pt x="103537" y="167831"/>
                  </a:cubicBezTo>
                  <a:cubicBezTo>
                    <a:pt x="108109" y="166402"/>
                    <a:pt x="112014" y="164306"/>
                    <a:pt x="115253" y="161544"/>
                  </a:cubicBezTo>
                  <a:lnTo>
                    <a:pt x="125349" y="137922"/>
                  </a:lnTo>
                  <a:lnTo>
                    <a:pt x="140494" y="139827"/>
                  </a:lnTo>
                  <a:lnTo>
                    <a:pt x="134684" y="174022"/>
                  </a:lnTo>
                  <a:cubicBezTo>
                    <a:pt x="131350" y="174212"/>
                    <a:pt x="126302" y="175260"/>
                    <a:pt x="119729" y="177356"/>
                  </a:cubicBezTo>
                  <a:cubicBezTo>
                    <a:pt x="113919" y="179165"/>
                    <a:pt x="108395" y="180499"/>
                    <a:pt x="102965" y="181547"/>
                  </a:cubicBezTo>
                  <a:cubicBezTo>
                    <a:pt x="97536" y="182594"/>
                    <a:pt x="90869" y="183166"/>
                    <a:pt x="82868" y="183166"/>
                  </a:cubicBezTo>
                  <a:cubicBezTo>
                    <a:pt x="65342" y="183356"/>
                    <a:pt x="50292" y="179546"/>
                    <a:pt x="37910" y="171926"/>
                  </a:cubicBez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AE979255-D32C-1E65-B228-AA3256B3CE83}"/>
                </a:ext>
              </a:extLst>
            </p:cNvPr>
            <p:cNvSpPr/>
            <p:nvPr/>
          </p:nvSpPr>
          <p:spPr>
            <a:xfrm>
              <a:off x="10932318" y="6545548"/>
              <a:ext cx="110680" cy="139828"/>
            </a:xfrm>
            <a:custGeom>
              <a:avLst/>
              <a:gdLst>
                <a:gd name="connsiteX0" fmla="*/ 15240 w 110680"/>
                <a:gd name="connsiteY0" fmla="*/ 120872 h 139828"/>
                <a:gd name="connsiteX1" fmla="*/ 0 w 110680"/>
                <a:gd name="connsiteY1" fmla="*/ 70104 h 139828"/>
                <a:gd name="connsiteX2" fmla="*/ 7906 w 110680"/>
                <a:gd name="connsiteY2" fmla="*/ 33242 h 139828"/>
                <a:gd name="connsiteX3" fmla="*/ 30194 w 110680"/>
                <a:gd name="connsiteY3" fmla="*/ 8668 h 139828"/>
                <a:gd name="connsiteX4" fmla="*/ 62770 w 110680"/>
                <a:gd name="connsiteY4" fmla="*/ 0 h 139828"/>
                <a:gd name="connsiteX5" fmla="*/ 97536 w 110680"/>
                <a:gd name="connsiteY5" fmla="*/ 12382 h 139828"/>
                <a:gd name="connsiteX6" fmla="*/ 110681 w 110680"/>
                <a:gd name="connsiteY6" fmla="*/ 47911 h 139828"/>
                <a:gd name="connsiteX7" fmla="*/ 108966 w 110680"/>
                <a:gd name="connsiteY7" fmla="*/ 70295 h 139828"/>
                <a:gd name="connsiteX8" fmla="*/ 26194 w 110680"/>
                <a:gd name="connsiteY8" fmla="*/ 70295 h 139828"/>
                <a:gd name="connsiteX9" fmla="*/ 37243 w 110680"/>
                <a:gd name="connsiteY9" fmla="*/ 108680 h 139828"/>
                <a:gd name="connsiteX10" fmla="*/ 67342 w 110680"/>
                <a:gd name="connsiteY10" fmla="*/ 123253 h 139828"/>
                <a:gd name="connsiteX11" fmla="*/ 87440 w 110680"/>
                <a:gd name="connsiteY11" fmla="*/ 119729 h 139828"/>
                <a:gd name="connsiteX12" fmla="*/ 103727 w 110680"/>
                <a:gd name="connsiteY12" fmla="*/ 111442 h 139828"/>
                <a:gd name="connsiteX13" fmla="*/ 108299 w 110680"/>
                <a:gd name="connsiteY13" fmla="*/ 122015 h 139828"/>
                <a:gd name="connsiteX14" fmla="*/ 87630 w 110680"/>
                <a:gd name="connsiteY14" fmla="*/ 134493 h 139828"/>
                <a:gd name="connsiteX15" fmla="*/ 59722 w 110680"/>
                <a:gd name="connsiteY15" fmla="*/ 139827 h 139828"/>
                <a:gd name="connsiteX16" fmla="*/ 15240 w 110680"/>
                <a:gd name="connsiteY16" fmla="*/ 120872 h 139828"/>
                <a:gd name="connsiteX17" fmla="*/ 84201 w 110680"/>
                <a:gd name="connsiteY17" fmla="*/ 57626 h 139828"/>
                <a:gd name="connsiteX18" fmla="*/ 84963 w 110680"/>
                <a:gd name="connsiteY18" fmla="*/ 47244 h 139828"/>
                <a:gd name="connsiteX19" fmla="*/ 78391 w 110680"/>
                <a:gd name="connsiteY19" fmla="*/ 22574 h 139828"/>
                <a:gd name="connsiteX20" fmla="*/ 58293 w 110680"/>
                <a:gd name="connsiteY20" fmla="*/ 13525 h 139828"/>
                <a:gd name="connsiteX21" fmla="*/ 36005 w 110680"/>
                <a:gd name="connsiteY21" fmla="*/ 23622 h 139828"/>
                <a:gd name="connsiteX22" fmla="*/ 26480 w 110680"/>
                <a:gd name="connsiteY22" fmla="*/ 57531 h 139828"/>
                <a:gd name="connsiteX23" fmla="*/ 84201 w 110680"/>
                <a:gd name="connsiteY23" fmla="*/ 57531 h 1398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10680" h="139828">
                  <a:moveTo>
                    <a:pt x="15240" y="120872"/>
                  </a:moveTo>
                  <a:cubicBezTo>
                    <a:pt x="5048" y="108204"/>
                    <a:pt x="0" y="91249"/>
                    <a:pt x="0" y="70104"/>
                  </a:cubicBezTo>
                  <a:cubicBezTo>
                    <a:pt x="0" y="56102"/>
                    <a:pt x="2667" y="43910"/>
                    <a:pt x="7906" y="33242"/>
                  </a:cubicBezTo>
                  <a:cubicBezTo>
                    <a:pt x="13144" y="22574"/>
                    <a:pt x="20574" y="14478"/>
                    <a:pt x="30194" y="8668"/>
                  </a:cubicBezTo>
                  <a:cubicBezTo>
                    <a:pt x="39815" y="2857"/>
                    <a:pt x="50578" y="0"/>
                    <a:pt x="62770" y="0"/>
                  </a:cubicBezTo>
                  <a:cubicBezTo>
                    <a:pt x="77724" y="0"/>
                    <a:pt x="89249" y="4096"/>
                    <a:pt x="97536" y="12382"/>
                  </a:cubicBezTo>
                  <a:cubicBezTo>
                    <a:pt x="105823" y="20669"/>
                    <a:pt x="110204" y="32480"/>
                    <a:pt x="110681" y="47911"/>
                  </a:cubicBezTo>
                  <a:cubicBezTo>
                    <a:pt x="110681" y="57722"/>
                    <a:pt x="110109" y="65151"/>
                    <a:pt x="108966" y="70295"/>
                  </a:cubicBezTo>
                  <a:lnTo>
                    <a:pt x="26194" y="70295"/>
                  </a:lnTo>
                  <a:cubicBezTo>
                    <a:pt x="26480" y="86201"/>
                    <a:pt x="30194" y="98965"/>
                    <a:pt x="37243" y="108680"/>
                  </a:cubicBezTo>
                  <a:cubicBezTo>
                    <a:pt x="44291" y="118396"/>
                    <a:pt x="54293" y="123253"/>
                    <a:pt x="67342" y="123253"/>
                  </a:cubicBezTo>
                  <a:cubicBezTo>
                    <a:pt x="73724" y="123253"/>
                    <a:pt x="80486" y="122111"/>
                    <a:pt x="87440" y="119729"/>
                  </a:cubicBezTo>
                  <a:cubicBezTo>
                    <a:pt x="94393" y="117443"/>
                    <a:pt x="99822" y="114586"/>
                    <a:pt x="103727" y="111442"/>
                  </a:cubicBezTo>
                  <a:lnTo>
                    <a:pt x="108299" y="122015"/>
                  </a:lnTo>
                  <a:cubicBezTo>
                    <a:pt x="103632" y="126873"/>
                    <a:pt x="96774" y="130969"/>
                    <a:pt x="87630" y="134493"/>
                  </a:cubicBezTo>
                  <a:cubicBezTo>
                    <a:pt x="78486" y="138017"/>
                    <a:pt x="69152" y="139827"/>
                    <a:pt x="59722" y="139827"/>
                  </a:cubicBezTo>
                  <a:cubicBezTo>
                    <a:pt x="40291" y="139922"/>
                    <a:pt x="25432" y="133540"/>
                    <a:pt x="15240" y="120872"/>
                  </a:cubicBezTo>
                  <a:close/>
                  <a:moveTo>
                    <a:pt x="84201" y="57626"/>
                  </a:moveTo>
                  <a:cubicBezTo>
                    <a:pt x="84677" y="54292"/>
                    <a:pt x="84963" y="50863"/>
                    <a:pt x="84963" y="47244"/>
                  </a:cubicBezTo>
                  <a:cubicBezTo>
                    <a:pt x="84773" y="36862"/>
                    <a:pt x="82582" y="28575"/>
                    <a:pt x="78391" y="22574"/>
                  </a:cubicBezTo>
                  <a:cubicBezTo>
                    <a:pt x="74105" y="16574"/>
                    <a:pt x="67437" y="13525"/>
                    <a:pt x="58293" y="13525"/>
                  </a:cubicBezTo>
                  <a:cubicBezTo>
                    <a:pt x="48958" y="13525"/>
                    <a:pt x="41529" y="16859"/>
                    <a:pt x="36005" y="23622"/>
                  </a:cubicBezTo>
                  <a:cubicBezTo>
                    <a:pt x="30480" y="30385"/>
                    <a:pt x="27337" y="41624"/>
                    <a:pt x="26480" y="57531"/>
                  </a:cubicBezTo>
                  <a:lnTo>
                    <a:pt x="84201" y="57531"/>
                  </a:ln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DE8185A9-D023-4982-38B9-74E49C2AF80F}"/>
                </a:ext>
              </a:extLst>
            </p:cNvPr>
            <p:cNvSpPr/>
            <p:nvPr/>
          </p:nvSpPr>
          <p:spPr>
            <a:xfrm>
              <a:off x="11060810" y="6546024"/>
              <a:ext cx="145256" cy="136779"/>
            </a:xfrm>
            <a:custGeom>
              <a:avLst/>
              <a:gdLst>
                <a:gd name="connsiteX0" fmla="*/ 17336 w 145256"/>
                <a:gd name="connsiteY0" fmla="*/ 21717 h 136779"/>
                <a:gd name="connsiteX1" fmla="*/ 0 w 145256"/>
                <a:gd name="connsiteY1" fmla="*/ 17335 h 136779"/>
                <a:gd name="connsiteX2" fmla="*/ 0 w 145256"/>
                <a:gd name="connsiteY2" fmla="*/ 4382 h 136779"/>
                <a:gd name="connsiteX3" fmla="*/ 34385 w 145256"/>
                <a:gd name="connsiteY3" fmla="*/ 95 h 136779"/>
                <a:gd name="connsiteX4" fmla="*/ 35147 w 145256"/>
                <a:gd name="connsiteY4" fmla="*/ 95 h 136779"/>
                <a:gd name="connsiteX5" fmla="*/ 40195 w 145256"/>
                <a:gd name="connsiteY5" fmla="*/ 4382 h 136779"/>
                <a:gd name="connsiteX6" fmla="*/ 40195 w 145256"/>
                <a:gd name="connsiteY6" fmla="*/ 14478 h 136779"/>
                <a:gd name="connsiteX7" fmla="*/ 39910 w 145256"/>
                <a:gd name="connsiteY7" fmla="*/ 20288 h 136779"/>
                <a:gd name="connsiteX8" fmla="*/ 62770 w 145256"/>
                <a:gd name="connsiteY8" fmla="*/ 6286 h 136779"/>
                <a:gd name="connsiteX9" fmla="*/ 90011 w 145256"/>
                <a:gd name="connsiteY9" fmla="*/ 0 h 136779"/>
                <a:gd name="connsiteX10" fmla="*/ 113443 w 145256"/>
                <a:gd name="connsiteY10" fmla="*/ 5810 h 136779"/>
                <a:gd name="connsiteX11" fmla="*/ 125063 w 145256"/>
                <a:gd name="connsiteY11" fmla="*/ 23527 h 136779"/>
                <a:gd name="connsiteX12" fmla="*/ 128397 w 145256"/>
                <a:gd name="connsiteY12" fmla="*/ 55626 h 136779"/>
                <a:gd name="connsiteX13" fmla="*/ 128397 w 145256"/>
                <a:gd name="connsiteY13" fmla="*/ 122968 h 136779"/>
                <a:gd name="connsiteX14" fmla="*/ 145256 w 145256"/>
                <a:gd name="connsiteY14" fmla="*/ 124682 h 136779"/>
                <a:gd name="connsiteX15" fmla="*/ 145256 w 145256"/>
                <a:gd name="connsiteY15" fmla="*/ 136684 h 136779"/>
                <a:gd name="connsiteX16" fmla="*/ 88202 w 145256"/>
                <a:gd name="connsiteY16" fmla="*/ 136684 h 136779"/>
                <a:gd name="connsiteX17" fmla="*/ 88202 w 145256"/>
                <a:gd name="connsiteY17" fmla="*/ 124873 h 136779"/>
                <a:gd name="connsiteX18" fmla="*/ 103156 w 145256"/>
                <a:gd name="connsiteY18" fmla="*/ 122968 h 136779"/>
                <a:gd name="connsiteX19" fmla="*/ 103156 w 145256"/>
                <a:gd name="connsiteY19" fmla="*/ 55340 h 136779"/>
                <a:gd name="connsiteX20" fmla="*/ 101251 w 145256"/>
                <a:gd name="connsiteY20" fmla="*/ 33052 h 136779"/>
                <a:gd name="connsiteX21" fmla="*/ 94012 w 145256"/>
                <a:gd name="connsiteY21" fmla="*/ 21050 h 136779"/>
                <a:gd name="connsiteX22" fmla="*/ 78581 w 145256"/>
                <a:gd name="connsiteY22" fmla="*/ 17050 h 136779"/>
                <a:gd name="connsiteX23" fmla="*/ 60008 w 145256"/>
                <a:gd name="connsiteY23" fmla="*/ 21431 h 136779"/>
                <a:gd name="connsiteX24" fmla="*/ 42482 w 145256"/>
                <a:gd name="connsiteY24" fmla="*/ 31528 h 136779"/>
                <a:gd name="connsiteX25" fmla="*/ 42482 w 145256"/>
                <a:gd name="connsiteY25" fmla="*/ 122777 h 136779"/>
                <a:gd name="connsiteX26" fmla="*/ 58864 w 145256"/>
                <a:gd name="connsiteY26" fmla="*/ 124968 h 136779"/>
                <a:gd name="connsiteX27" fmla="*/ 58864 w 145256"/>
                <a:gd name="connsiteY27" fmla="*/ 136779 h 136779"/>
                <a:gd name="connsiteX28" fmla="*/ 2095 w 145256"/>
                <a:gd name="connsiteY28" fmla="*/ 136779 h 136779"/>
                <a:gd name="connsiteX29" fmla="*/ 2095 w 145256"/>
                <a:gd name="connsiteY29" fmla="*/ 124968 h 136779"/>
                <a:gd name="connsiteX30" fmla="*/ 17240 w 145256"/>
                <a:gd name="connsiteY30" fmla="*/ 122777 h 136779"/>
                <a:gd name="connsiteX31" fmla="*/ 17240 w 145256"/>
                <a:gd name="connsiteY31" fmla="*/ 21717 h 1367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5256" h="136779">
                  <a:moveTo>
                    <a:pt x="17336" y="21717"/>
                  </a:moveTo>
                  <a:lnTo>
                    <a:pt x="0" y="17335"/>
                  </a:lnTo>
                  <a:lnTo>
                    <a:pt x="0" y="4382"/>
                  </a:lnTo>
                  <a:lnTo>
                    <a:pt x="34385" y="95"/>
                  </a:lnTo>
                  <a:lnTo>
                    <a:pt x="35147" y="95"/>
                  </a:lnTo>
                  <a:lnTo>
                    <a:pt x="40195" y="4382"/>
                  </a:lnTo>
                  <a:lnTo>
                    <a:pt x="40195" y="14478"/>
                  </a:lnTo>
                  <a:lnTo>
                    <a:pt x="39910" y="20288"/>
                  </a:lnTo>
                  <a:cubicBezTo>
                    <a:pt x="45720" y="15145"/>
                    <a:pt x="53340" y="10477"/>
                    <a:pt x="62770" y="6286"/>
                  </a:cubicBezTo>
                  <a:cubicBezTo>
                    <a:pt x="72200" y="2096"/>
                    <a:pt x="81343" y="0"/>
                    <a:pt x="90011" y="0"/>
                  </a:cubicBezTo>
                  <a:cubicBezTo>
                    <a:pt x="100108" y="0"/>
                    <a:pt x="107918" y="1905"/>
                    <a:pt x="113443" y="5810"/>
                  </a:cubicBezTo>
                  <a:cubicBezTo>
                    <a:pt x="118967" y="9620"/>
                    <a:pt x="122873" y="15526"/>
                    <a:pt x="125063" y="23527"/>
                  </a:cubicBezTo>
                  <a:cubicBezTo>
                    <a:pt x="127349" y="31433"/>
                    <a:pt x="128397" y="42196"/>
                    <a:pt x="128397" y="55626"/>
                  </a:cubicBezTo>
                  <a:lnTo>
                    <a:pt x="128397" y="122968"/>
                  </a:lnTo>
                  <a:lnTo>
                    <a:pt x="145256" y="124682"/>
                  </a:lnTo>
                  <a:lnTo>
                    <a:pt x="145256" y="136684"/>
                  </a:lnTo>
                  <a:lnTo>
                    <a:pt x="88202" y="136684"/>
                  </a:lnTo>
                  <a:lnTo>
                    <a:pt x="88202" y="124873"/>
                  </a:lnTo>
                  <a:lnTo>
                    <a:pt x="103156" y="122968"/>
                  </a:lnTo>
                  <a:lnTo>
                    <a:pt x="103156" y="55340"/>
                  </a:lnTo>
                  <a:cubicBezTo>
                    <a:pt x="103156" y="45910"/>
                    <a:pt x="102489" y="38481"/>
                    <a:pt x="101251" y="33052"/>
                  </a:cubicBezTo>
                  <a:cubicBezTo>
                    <a:pt x="100013" y="27622"/>
                    <a:pt x="97536" y="23622"/>
                    <a:pt x="94012" y="21050"/>
                  </a:cubicBezTo>
                  <a:cubicBezTo>
                    <a:pt x="90488" y="18383"/>
                    <a:pt x="85344" y="17050"/>
                    <a:pt x="78581" y="17050"/>
                  </a:cubicBezTo>
                  <a:cubicBezTo>
                    <a:pt x="72771" y="17050"/>
                    <a:pt x="66675" y="18479"/>
                    <a:pt x="60008" y="21431"/>
                  </a:cubicBezTo>
                  <a:cubicBezTo>
                    <a:pt x="53435" y="24289"/>
                    <a:pt x="47530" y="27718"/>
                    <a:pt x="42482" y="31528"/>
                  </a:cubicBezTo>
                  <a:lnTo>
                    <a:pt x="42482" y="122777"/>
                  </a:lnTo>
                  <a:lnTo>
                    <a:pt x="58864" y="124968"/>
                  </a:lnTo>
                  <a:lnTo>
                    <a:pt x="58864" y="136779"/>
                  </a:lnTo>
                  <a:lnTo>
                    <a:pt x="2095" y="136779"/>
                  </a:lnTo>
                  <a:lnTo>
                    <a:pt x="2095" y="124968"/>
                  </a:lnTo>
                  <a:lnTo>
                    <a:pt x="17240" y="122777"/>
                  </a:lnTo>
                  <a:lnTo>
                    <a:pt x="17240" y="21717"/>
                  </a:ln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EAD5BF0E-FF2B-2BAB-5028-E4CEC7162895}"/>
                </a:ext>
              </a:extLst>
            </p:cNvPr>
            <p:cNvSpPr/>
            <p:nvPr/>
          </p:nvSpPr>
          <p:spPr>
            <a:xfrm>
              <a:off x="11220068" y="6514591"/>
              <a:ext cx="86677" cy="170688"/>
            </a:xfrm>
            <a:custGeom>
              <a:avLst/>
              <a:gdLst>
                <a:gd name="connsiteX0" fmla="*/ 24098 w 86677"/>
                <a:gd name="connsiteY0" fmla="*/ 164402 h 170688"/>
                <a:gd name="connsiteX1" fmla="*/ 17335 w 86677"/>
                <a:gd name="connsiteY1" fmla="*/ 142970 h 170688"/>
                <a:gd name="connsiteX2" fmla="*/ 17335 w 86677"/>
                <a:gd name="connsiteY2" fmla="*/ 50578 h 170688"/>
                <a:gd name="connsiteX3" fmla="*/ 0 w 86677"/>
                <a:gd name="connsiteY3" fmla="*/ 50578 h 170688"/>
                <a:gd name="connsiteX4" fmla="*/ 0 w 86677"/>
                <a:gd name="connsiteY4" fmla="*/ 39719 h 170688"/>
                <a:gd name="connsiteX5" fmla="*/ 6763 w 86677"/>
                <a:gd name="connsiteY5" fmla="*/ 38005 h 170688"/>
                <a:gd name="connsiteX6" fmla="*/ 14192 w 86677"/>
                <a:gd name="connsiteY6" fmla="*/ 35338 h 170688"/>
                <a:gd name="connsiteX7" fmla="*/ 20193 w 86677"/>
                <a:gd name="connsiteY7" fmla="*/ 26670 h 170688"/>
                <a:gd name="connsiteX8" fmla="*/ 24765 w 86677"/>
                <a:gd name="connsiteY8" fmla="*/ 12002 h 170688"/>
                <a:gd name="connsiteX9" fmla="*/ 27908 w 86677"/>
                <a:gd name="connsiteY9" fmla="*/ 0 h 170688"/>
                <a:gd name="connsiteX10" fmla="*/ 42101 w 86677"/>
                <a:gd name="connsiteY10" fmla="*/ 0 h 170688"/>
                <a:gd name="connsiteX11" fmla="*/ 42577 w 86677"/>
                <a:gd name="connsiteY11" fmla="*/ 34671 h 170688"/>
                <a:gd name="connsiteX12" fmla="*/ 82772 w 86677"/>
                <a:gd name="connsiteY12" fmla="*/ 34671 h 170688"/>
                <a:gd name="connsiteX13" fmla="*/ 82772 w 86677"/>
                <a:gd name="connsiteY13" fmla="*/ 50578 h 170688"/>
                <a:gd name="connsiteX14" fmla="*/ 42577 w 86677"/>
                <a:gd name="connsiteY14" fmla="*/ 50578 h 170688"/>
                <a:gd name="connsiteX15" fmla="*/ 42577 w 86677"/>
                <a:gd name="connsiteY15" fmla="*/ 124492 h 170688"/>
                <a:gd name="connsiteX16" fmla="*/ 43434 w 86677"/>
                <a:gd name="connsiteY16" fmla="*/ 143732 h 170688"/>
                <a:gd name="connsiteX17" fmla="*/ 47054 w 86677"/>
                <a:gd name="connsiteY17" fmla="*/ 150971 h 170688"/>
                <a:gd name="connsiteX18" fmla="*/ 56579 w 86677"/>
                <a:gd name="connsiteY18" fmla="*/ 152686 h 170688"/>
                <a:gd name="connsiteX19" fmla="*/ 70866 w 86677"/>
                <a:gd name="connsiteY19" fmla="*/ 150971 h 170688"/>
                <a:gd name="connsiteX20" fmla="*/ 83058 w 86677"/>
                <a:gd name="connsiteY20" fmla="*/ 147352 h 170688"/>
                <a:gd name="connsiteX21" fmla="*/ 86678 w 86677"/>
                <a:gd name="connsiteY21" fmla="*/ 158210 h 170688"/>
                <a:gd name="connsiteX22" fmla="*/ 68008 w 86677"/>
                <a:gd name="connsiteY22" fmla="*/ 166592 h 170688"/>
                <a:gd name="connsiteX23" fmla="*/ 44577 w 86677"/>
                <a:gd name="connsiteY23" fmla="*/ 170688 h 170688"/>
                <a:gd name="connsiteX24" fmla="*/ 24098 w 86677"/>
                <a:gd name="connsiteY24" fmla="*/ 164402 h 170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6677" h="170688">
                  <a:moveTo>
                    <a:pt x="24098" y="164402"/>
                  </a:moveTo>
                  <a:cubicBezTo>
                    <a:pt x="19622" y="160211"/>
                    <a:pt x="17335" y="153067"/>
                    <a:pt x="17335" y="142970"/>
                  </a:cubicBezTo>
                  <a:lnTo>
                    <a:pt x="17335" y="50578"/>
                  </a:lnTo>
                  <a:lnTo>
                    <a:pt x="0" y="50578"/>
                  </a:lnTo>
                  <a:lnTo>
                    <a:pt x="0" y="39719"/>
                  </a:lnTo>
                  <a:cubicBezTo>
                    <a:pt x="762" y="39529"/>
                    <a:pt x="3048" y="38957"/>
                    <a:pt x="6763" y="38005"/>
                  </a:cubicBezTo>
                  <a:cubicBezTo>
                    <a:pt x="10478" y="37052"/>
                    <a:pt x="12954" y="36195"/>
                    <a:pt x="14192" y="35338"/>
                  </a:cubicBezTo>
                  <a:cubicBezTo>
                    <a:pt x="16764" y="33909"/>
                    <a:pt x="18764" y="30956"/>
                    <a:pt x="20193" y="26670"/>
                  </a:cubicBezTo>
                  <a:cubicBezTo>
                    <a:pt x="21431" y="23622"/>
                    <a:pt x="22955" y="18764"/>
                    <a:pt x="24765" y="12002"/>
                  </a:cubicBezTo>
                  <a:cubicBezTo>
                    <a:pt x="26575" y="5239"/>
                    <a:pt x="27527" y="1238"/>
                    <a:pt x="27908" y="0"/>
                  </a:cubicBezTo>
                  <a:lnTo>
                    <a:pt x="42101" y="0"/>
                  </a:lnTo>
                  <a:lnTo>
                    <a:pt x="42577" y="34671"/>
                  </a:lnTo>
                  <a:lnTo>
                    <a:pt x="82772" y="34671"/>
                  </a:lnTo>
                  <a:lnTo>
                    <a:pt x="82772" y="50578"/>
                  </a:lnTo>
                  <a:lnTo>
                    <a:pt x="42577" y="50578"/>
                  </a:lnTo>
                  <a:lnTo>
                    <a:pt x="42577" y="124492"/>
                  </a:lnTo>
                  <a:cubicBezTo>
                    <a:pt x="42577" y="133636"/>
                    <a:pt x="42863" y="140018"/>
                    <a:pt x="43434" y="143732"/>
                  </a:cubicBezTo>
                  <a:cubicBezTo>
                    <a:pt x="44006" y="147447"/>
                    <a:pt x="45244" y="149828"/>
                    <a:pt x="47054" y="150971"/>
                  </a:cubicBezTo>
                  <a:cubicBezTo>
                    <a:pt x="48863" y="152114"/>
                    <a:pt x="52102" y="152686"/>
                    <a:pt x="56579" y="152686"/>
                  </a:cubicBezTo>
                  <a:cubicBezTo>
                    <a:pt x="60960" y="152686"/>
                    <a:pt x="65723" y="152114"/>
                    <a:pt x="70866" y="150971"/>
                  </a:cubicBezTo>
                  <a:cubicBezTo>
                    <a:pt x="76105" y="149828"/>
                    <a:pt x="80105" y="148685"/>
                    <a:pt x="83058" y="147352"/>
                  </a:cubicBezTo>
                  <a:lnTo>
                    <a:pt x="86678" y="158210"/>
                  </a:lnTo>
                  <a:cubicBezTo>
                    <a:pt x="82868" y="161068"/>
                    <a:pt x="76581" y="163925"/>
                    <a:pt x="68008" y="166592"/>
                  </a:cubicBezTo>
                  <a:cubicBezTo>
                    <a:pt x="59436" y="169355"/>
                    <a:pt x="51626" y="170688"/>
                    <a:pt x="44577" y="170688"/>
                  </a:cubicBezTo>
                  <a:cubicBezTo>
                    <a:pt x="35338" y="170593"/>
                    <a:pt x="28575" y="168497"/>
                    <a:pt x="24098" y="164402"/>
                  </a:cubicBez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AC5DBC1F-762A-5DBD-C931-8732F9209242}"/>
                </a:ext>
              </a:extLst>
            </p:cNvPr>
            <p:cNvSpPr/>
            <p:nvPr/>
          </p:nvSpPr>
          <p:spPr>
            <a:xfrm>
              <a:off x="11321891" y="6545643"/>
              <a:ext cx="93821" cy="137160"/>
            </a:xfrm>
            <a:custGeom>
              <a:avLst/>
              <a:gdLst>
                <a:gd name="connsiteX0" fmla="*/ 0 w 93821"/>
                <a:gd name="connsiteY0" fmla="*/ 125349 h 137160"/>
                <a:gd name="connsiteX1" fmla="*/ 18002 w 93821"/>
                <a:gd name="connsiteY1" fmla="*/ 123920 h 137160"/>
                <a:gd name="connsiteX2" fmla="*/ 18002 w 93821"/>
                <a:gd name="connsiteY2" fmla="*/ 22098 h 137160"/>
                <a:gd name="connsiteX3" fmla="*/ 667 w 93821"/>
                <a:gd name="connsiteY3" fmla="*/ 17716 h 137160"/>
                <a:gd name="connsiteX4" fmla="*/ 667 w 93821"/>
                <a:gd name="connsiteY4" fmla="*/ 4763 h 137160"/>
                <a:gd name="connsiteX5" fmla="*/ 33909 w 93821"/>
                <a:gd name="connsiteY5" fmla="*/ 476 h 137160"/>
                <a:gd name="connsiteX6" fmla="*/ 34385 w 93821"/>
                <a:gd name="connsiteY6" fmla="*/ 476 h 137160"/>
                <a:gd name="connsiteX7" fmla="*/ 39719 w 93821"/>
                <a:gd name="connsiteY7" fmla="*/ 4763 h 137160"/>
                <a:gd name="connsiteX8" fmla="*/ 39719 w 93821"/>
                <a:gd name="connsiteY8" fmla="*/ 9144 h 137160"/>
                <a:gd name="connsiteX9" fmla="*/ 38957 w 93821"/>
                <a:gd name="connsiteY9" fmla="*/ 27908 h 137160"/>
                <a:gd name="connsiteX10" fmla="*/ 39719 w 93821"/>
                <a:gd name="connsiteY10" fmla="*/ 27908 h 137160"/>
                <a:gd name="connsiteX11" fmla="*/ 48387 w 93821"/>
                <a:gd name="connsiteY11" fmla="*/ 17335 h 137160"/>
                <a:gd name="connsiteX12" fmla="*/ 64484 w 93821"/>
                <a:gd name="connsiteY12" fmla="*/ 5429 h 137160"/>
                <a:gd name="connsiteX13" fmla="*/ 85915 w 93821"/>
                <a:gd name="connsiteY13" fmla="*/ 0 h 137160"/>
                <a:gd name="connsiteX14" fmla="*/ 93821 w 93821"/>
                <a:gd name="connsiteY14" fmla="*/ 1238 h 137160"/>
                <a:gd name="connsiteX15" fmla="*/ 93821 w 93821"/>
                <a:gd name="connsiteY15" fmla="*/ 28194 h 137160"/>
                <a:gd name="connsiteX16" fmla="*/ 88392 w 93821"/>
                <a:gd name="connsiteY16" fmla="*/ 25908 h 137160"/>
                <a:gd name="connsiteX17" fmla="*/ 80105 w 93821"/>
                <a:gd name="connsiteY17" fmla="*/ 24860 h 137160"/>
                <a:gd name="connsiteX18" fmla="*/ 43053 w 93821"/>
                <a:gd name="connsiteY18" fmla="*/ 37147 h 137160"/>
                <a:gd name="connsiteX19" fmla="*/ 43053 w 93821"/>
                <a:gd name="connsiteY19" fmla="*/ 123730 h 137160"/>
                <a:gd name="connsiteX20" fmla="*/ 73628 w 93821"/>
                <a:gd name="connsiteY20" fmla="*/ 125635 h 137160"/>
                <a:gd name="connsiteX21" fmla="*/ 73628 w 93821"/>
                <a:gd name="connsiteY21" fmla="*/ 137160 h 137160"/>
                <a:gd name="connsiteX22" fmla="*/ 0 w 93821"/>
                <a:gd name="connsiteY22" fmla="*/ 137160 h 137160"/>
                <a:gd name="connsiteX23" fmla="*/ 0 w 93821"/>
                <a:gd name="connsiteY23" fmla="*/ 125349 h 1371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3821" h="137160">
                  <a:moveTo>
                    <a:pt x="0" y="125349"/>
                  </a:moveTo>
                  <a:lnTo>
                    <a:pt x="18002" y="123920"/>
                  </a:lnTo>
                  <a:lnTo>
                    <a:pt x="18002" y="22098"/>
                  </a:lnTo>
                  <a:lnTo>
                    <a:pt x="667" y="17716"/>
                  </a:lnTo>
                  <a:lnTo>
                    <a:pt x="667" y="4763"/>
                  </a:lnTo>
                  <a:lnTo>
                    <a:pt x="33909" y="476"/>
                  </a:lnTo>
                  <a:lnTo>
                    <a:pt x="34385" y="476"/>
                  </a:lnTo>
                  <a:lnTo>
                    <a:pt x="39719" y="4763"/>
                  </a:lnTo>
                  <a:lnTo>
                    <a:pt x="39719" y="9144"/>
                  </a:lnTo>
                  <a:lnTo>
                    <a:pt x="38957" y="27908"/>
                  </a:lnTo>
                  <a:lnTo>
                    <a:pt x="39719" y="27908"/>
                  </a:lnTo>
                  <a:cubicBezTo>
                    <a:pt x="41339" y="25146"/>
                    <a:pt x="44196" y="21622"/>
                    <a:pt x="48387" y="17335"/>
                  </a:cubicBezTo>
                  <a:cubicBezTo>
                    <a:pt x="52578" y="13049"/>
                    <a:pt x="57912" y="9049"/>
                    <a:pt x="64484" y="5429"/>
                  </a:cubicBezTo>
                  <a:cubicBezTo>
                    <a:pt x="71056" y="1810"/>
                    <a:pt x="78200" y="0"/>
                    <a:pt x="85915" y="0"/>
                  </a:cubicBezTo>
                  <a:cubicBezTo>
                    <a:pt x="89154" y="0"/>
                    <a:pt x="91726" y="381"/>
                    <a:pt x="93821" y="1238"/>
                  </a:cubicBezTo>
                  <a:lnTo>
                    <a:pt x="93821" y="28194"/>
                  </a:lnTo>
                  <a:cubicBezTo>
                    <a:pt x="92678" y="27432"/>
                    <a:pt x="90869" y="26575"/>
                    <a:pt x="88392" y="25908"/>
                  </a:cubicBezTo>
                  <a:cubicBezTo>
                    <a:pt x="85915" y="25146"/>
                    <a:pt x="83153" y="24860"/>
                    <a:pt x="80105" y="24860"/>
                  </a:cubicBezTo>
                  <a:cubicBezTo>
                    <a:pt x="66770" y="24860"/>
                    <a:pt x="54483" y="28956"/>
                    <a:pt x="43053" y="37147"/>
                  </a:cubicBezTo>
                  <a:lnTo>
                    <a:pt x="43053" y="123730"/>
                  </a:lnTo>
                  <a:lnTo>
                    <a:pt x="73628" y="125635"/>
                  </a:lnTo>
                  <a:lnTo>
                    <a:pt x="73628" y="137160"/>
                  </a:lnTo>
                  <a:lnTo>
                    <a:pt x="0" y="137160"/>
                  </a:lnTo>
                  <a:lnTo>
                    <a:pt x="0" y="125349"/>
                  </a:ln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F418A38A-F104-6BC7-F161-B2BE3C9892C3}"/>
                </a:ext>
              </a:extLst>
            </p:cNvPr>
            <p:cNvSpPr/>
            <p:nvPr/>
          </p:nvSpPr>
          <p:spPr>
            <a:xfrm>
              <a:off x="11429428" y="6546310"/>
              <a:ext cx="134969" cy="139160"/>
            </a:xfrm>
            <a:custGeom>
              <a:avLst/>
              <a:gdLst>
                <a:gd name="connsiteX0" fmla="*/ 101632 w 134969"/>
                <a:gd name="connsiteY0" fmla="*/ 136017 h 139160"/>
                <a:gd name="connsiteX1" fmla="*/ 98393 w 134969"/>
                <a:gd name="connsiteY1" fmla="*/ 127349 h 139160"/>
                <a:gd name="connsiteX2" fmla="*/ 98393 w 134969"/>
                <a:gd name="connsiteY2" fmla="*/ 119158 h 139160"/>
                <a:gd name="connsiteX3" fmla="*/ 78581 w 134969"/>
                <a:gd name="connsiteY3" fmla="*/ 133160 h 139160"/>
                <a:gd name="connsiteX4" fmla="*/ 54673 w 134969"/>
                <a:gd name="connsiteY4" fmla="*/ 139160 h 139160"/>
                <a:gd name="connsiteX5" fmla="*/ 22955 w 134969"/>
                <a:gd name="connsiteY5" fmla="*/ 127159 h 139160"/>
                <a:gd name="connsiteX6" fmla="*/ 13525 w 134969"/>
                <a:gd name="connsiteY6" fmla="*/ 87440 h 139160"/>
                <a:gd name="connsiteX7" fmla="*/ 13525 w 134969"/>
                <a:gd name="connsiteY7" fmla="*/ 17621 h 139160"/>
                <a:gd name="connsiteX8" fmla="*/ 0 w 134969"/>
                <a:gd name="connsiteY8" fmla="*/ 13811 h 139160"/>
                <a:gd name="connsiteX9" fmla="*/ 0 w 134969"/>
                <a:gd name="connsiteY9" fmla="*/ 3143 h 139160"/>
                <a:gd name="connsiteX10" fmla="*/ 33719 w 134969"/>
                <a:gd name="connsiteY10" fmla="*/ 0 h 139160"/>
                <a:gd name="connsiteX11" fmla="*/ 34004 w 134969"/>
                <a:gd name="connsiteY11" fmla="*/ 0 h 139160"/>
                <a:gd name="connsiteX12" fmla="*/ 38576 w 134969"/>
                <a:gd name="connsiteY12" fmla="*/ 2857 h 139160"/>
                <a:gd name="connsiteX13" fmla="*/ 38576 w 134969"/>
                <a:gd name="connsiteY13" fmla="*/ 85439 h 139160"/>
                <a:gd name="connsiteX14" fmla="*/ 40576 w 134969"/>
                <a:gd name="connsiteY14" fmla="*/ 107252 h 139160"/>
                <a:gd name="connsiteX15" fmla="*/ 47815 w 134969"/>
                <a:gd name="connsiteY15" fmla="*/ 118777 h 139160"/>
                <a:gd name="connsiteX16" fmla="*/ 62865 w 134969"/>
                <a:gd name="connsiteY16" fmla="*/ 122491 h 139160"/>
                <a:gd name="connsiteX17" fmla="*/ 80867 w 134969"/>
                <a:gd name="connsiteY17" fmla="*/ 118396 h 139160"/>
                <a:gd name="connsiteX18" fmla="*/ 95536 w 134969"/>
                <a:gd name="connsiteY18" fmla="*/ 108776 h 139160"/>
                <a:gd name="connsiteX19" fmla="*/ 95536 w 134969"/>
                <a:gd name="connsiteY19" fmla="*/ 17621 h 139160"/>
                <a:gd name="connsiteX20" fmla="*/ 78200 w 134969"/>
                <a:gd name="connsiteY20" fmla="*/ 13811 h 139160"/>
                <a:gd name="connsiteX21" fmla="*/ 78200 w 134969"/>
                <a:gd name="connsiteY21" fmla="*/ 3143 h 139160"/>
                <a:gd name="connsiteX22" fmla="*/ 114776 w 134969"/>
                <a:gd name="connsiteY22" fmla="*/ 0 h 139160"/>
                <a:gd name="connsiteX23" fmla="*/ 114967 w 134969"/>
                <a:gd name="connsiteY23" fmla="*/ 0 h 139160"/>
                <a:gd name="connsiteX24" fmla="*/ 120491 w 134969"/>
                <a:gd name="connsiteY24" fmla="*/ 2857 h 139160"/>
                <a:gd name="connsiteX25" fmla="*/ 120491 w 134969"/>
                <a:gd name="connsiteY25" fmla="*/ 124206 h 139160"/>
                <a:gd name="connsiteX26" fmla="*/ 134969 w 134969"/>
                <a:gd name="connsiteY26" fmla="*/ 124206 h 139160"/>
                <a:gd name="connsiteX27" fmla="*/ 134684 w 134969"/>
                <a:gd name="connsiteY27" fmla="*/ 135065 h 139160"/>
                <a:gd name="connsiteX28" fmla="*/ 122968 w 134969"/>
                <a:gd name="connsiteY28" fmla="*/ 137732 h 139160"/>
                <a:gd name="connsiteX29" fmla="*/ 111538 w 134969"/>
                <a:gd name="connsiteY29" fmla="*/ 138684 h 139160"/>
                <a:gd name="connsiteX30" fmla="*/ 101632 w 134969"/>
                <a:gd name="connsiteY30" fmla="*/ 136017 h 1391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34969" h="139160">
                  <a:moveTo>
                    <a:pt x="101632" y="136017"/>
                  </a:moveTo>
                  <a:cubicBezTo>
                    <a:pt x="99441" y="134302"/>
                    <a:pt x="98393" y="131350"/>
                    <a:pt x="98393" y="127349"/>
                  </a:cubicBezTo>
                  <a:lnTo>
                    <a:pt x="98393" y="119158"/>
                  </a:lnTo>
                  <a:cubicBezTo>
                    <a:pt x="93059" y="124492"/>
                    <a:pt x="86487" y="129064"/>
                    <a:pt x="78581" y="133160"/>
                  </a:cubicBezTo>
                  <a:cubicBezTo>
                    <a:pt x="70675" y="137160"/>
                    <a:pt x="62674" y="139160"/>
                    <a:pt x="54673" y="139160"/>
                  </a:cubicBezTo>
                  <a:cubicBezTo>
                    <a:pt x="39719" y="139160"/>
                    <a:pt x="29146" y="135160"/>
                    <a:pt x="22955" y="127159"/>
                  </a:cubicBezTo>
                  <a:cubicBezTo>
                    <a:pt x="16669" y="119158"/>
                    <a:pt x="13525" y="105918"/>
                    <a:pt x="13525" y="87440"/>
                  </a:cubicBezTo>
                  <a:lnTo>
                    <a:pt x="13525" y="17621"/>
                  </a:lnTo>
                  <a:lnTo>
                    <a:pt x="0" y="13811"/>
                  </a:lnTo>
                  <a:lnTo>
                    <a:pt x="0" y="3143"/>
                  </a:lnTo>
                  <a:lnTo>
                    <a:pt x="33719" y="0"/>
                  </a:lnTo>
                  <a:lnTo>
                    <a:pt x="34004" y="0"/>
                  </a:lnTo>
                  <a:lnTo>
                    <a:pt x="38576" y="2857"/>
                  </a:lnTo>
                  <a:lnTo>
                    <a:pt x="38576" y="85439"/>
                  </a:lnTo>
                  <a:cubicBezTo>
                    <a:pt x="38576" y="94774"/>
                    <a:pt x="39243" y="102013"/>
                    <a:pt x="40576" y="107252"/>
                  </a:cubicBezTo>
                  <a:cubicBezTo>
                    <a:pt x="41910" y="112490"/>
                    <a:pt x="44386" y="116300"/>
                    <a:pt x="47815" y="118777"/>
                  </a:cubicBezTo>
                  <a:cubicBezTo>
                    <a:pt x="51244" y="121253"/>
                    <a:pt x="56293" y="122491"/>
                    <a:pt x="62865" y="122491"/>
                  </a:cubicBezTo>
                  <a:cubicBezTo>
                    <a:pt x="69247" y="122491"/>
                    <a:pt x="75247" y="121158"/>
                    <a:pt x="80867" y="118396"/>
                  </a:cubicBezTo>
                  <a:cubicBezTo>
                    <a:pt x="86487" y="115634"/>
                    <a:pt x="91345" y="112490"/>
                    <a:pt x="95536" y="108776"/>
                  </a:cubicBezTo>
                  <a:lnTo>
                    <a:pt x="95536" y="17621"/>
                  </a:lnTo>
                  <a:lnTo>
                    <a:pt x="78200" y="13811"/>
                  </a:lnTo>
                  <a:lnTo>
                    <a:pt x="78200" y="3143"/>
                  </a:lnTo>
                  <a:lnTo>
                    <a:pt x="114776" y="0"/>
                  </a:lnTo>
                  <a:lnTo>
                    <a:pt x="114967" y="0"/>
                  </a:lnTo>
                  <a:lnTo>
                    <a:pt x="120491" y="2857"/>
                  </a:lnTo>
                  <a:lnTo>
                    <a:pt x="120491" y="124206"/>
                  </a:lnTo>
                  <a:lnTo>
                    <a:pt x="134969" y="124206"/>
                  </a:lnTo>
                  <a:lnTo>
                    <a:pt x="134684" y="135065"/>
                  </a:lnTo>
                  <a:cubicBezTo>
                    <a:pt x="130207" y="136208"/>
                    <a:pt x="126301" y="137065"/>
                    <a:pt x="122968" y="137732"/>
                  </a:cubicBezTo>
                  <a:cubicBezTo>
                    <a:pt x="119634" y="138398"/>
                    <a:pt x="115824" y="138684"/>
                    <a:pt x="111538" y="138684"/>
                  </a:cubicBezTo>
                  <a:cubicBezTo>
                    <a:pt x="107156" y="138684"/>
                    <a:pt x="103822" y="137732"/>
                    <a:pt x="101632" y="136017"/>
                  </a:cubicBez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A5A4534A-1758-85B0-375E-EB5C6C436F2F}"/>
                </a:ext>
              </a:extLst>
            </p:cNvPr>
            <p:cNvSpPr/>
            <p:nvPr/>
          </p:nvSpPr>
          <p:spPr>
            <a:xfrm>
              <a:off x="11581733" y="6485731"/>
              <a:ext cx="65055" cy="197072"/>
            </a:xfrm>
            <a:custGeom>
              <a:avLst/>
              <a:gdLst>
                <a:gd name="connsiteX0" fmla="*/ 19526 w 65055"/>
                <a:gd name="connsiteY0" fmla="*/ 17526 h 197072"/>
                <a:gd name="connsiteX1" fmla="*/ 0 w 65055"/>
                <a:gd name="connsiteY1" fmla="*/ 14859 h 197072"/>
                <a:gd name="connsiteX2" fmla="*/ 0 w 65055"/>
                <a:gd name="connsiteY2" fmla="*/ 4572 h 197072"/>
                <a:gd name="connsiteX3" fmla="*/ 38767 w 65055"/>
                <a:gd name="connsiteY3" fmla="*/ 0 h 197072"/>
                <a:gd name="connsiteX4" fmla="*/ 39243 w 65055"/>
                <a:gd name="connsiteY4" fmla="*/ 0 h 197072"/>
                <a:gd name="connsiteX5" fmla="*/ 44577 w 65055"/>
                <a:gd name="connsiteY5" fmla="*/ 3620 h 197072"/>
                <a:gd name="connsiteX6" fmla="*/ 44577 w 65055"/>
                <a:gd name="connsiteY6" fmla="*/ 183356 h 197072"/>
                <a:gd name="connsiteX7" fmla="*/ 65056 w 65055"/>
                <a:gd name="connsiteY7" fmla="*/ 185261 h 197072"/>
                <a:gd name="connsiteX8" fmla="*/ 65056 w 65055"/>
                <a:gd name="connsiteY8" fmla="*/ 197072 h 197072"/>
                <a:gd name="connsiteX9" fmla="*/ 95 w 65055"/>
                <a:gd name="connsiteY9" fmla="*/ 197072 h 197072"/>
                <a:gd name="connsiteX10" fmla="*/ 95 w 65055"/>
                <a:gd name="connsiteY10" fmla="*/ 185261 h 197072"/>
                <a:gd name="connsiteX11" fmla="*/ 19621 w 65055"/>
                <a:gd name="connsiteY11" fmla="*/ 183071 h 197072"/>
                <a:gd name="connsiteX12" fmla="*/ 19621 w 65055"/>
                <a:gd name="connsiteY12" fmla="*/ 17526 h 1970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5055" h="197072">
                  <a:moveTo>
                    <a:pt x="19526" y="17526"/>
                  </a:moveTo>
                  <a:lnTo>
                    <a:pt x="0" y="14859"/>
                  </a:lnTo>
                  <a:lnTo>
                    <a:pt x="0" y="4572"/>
                  </a:lnTo>
                  <a:lnTo>
                    <a:pt x="38767" y="0"/>
                  </a:lnTo>
                  <a:lnTo>
                    <a:pt x="39243" y="0"/>
                  </a:lnTo>
                  <a:lnTo>
                    <a:pt x="44577" y="3620"/>
                  </a:lnTo>
                  <a:lnTo>
                    <a:pt x="44577" y="183356"/>
                  </a:lnTo>
                  <a:lnTo>
                    <a:pt x="65056" y="185261"/>
                  </a:lnTo>
                  <a:lnTo>
                    <a:pt x="65056" y="197072"/>
                  </a:lnTo>
                  <a:lnTo>
                    <a:pt x="95" y="197072"/>
                  </a:lnTo>
                  <a:lnTo>
                    <a:pt x="95" y="185261"/>
                  </a:lnTo>
                  <a:lnTo>
                    <a:pt x="19621" y="183071"/>
                  </a:lnTo>
                  <a:lnTo>
                    <a:pt x="19621" y="17526"/>
                  </a:ln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00FA24F1-24C4-C85A-E9A9-28C93A364874}"/>
                </a:ext>
              </a:extLst>
            </p:cNvPr>
            <p:cNvSpPr/>
            <p:nvPr/>
          </p:nvSpPr>
          <p:spPr>
            <a:xfrm>
              <a:off x="11721941" y="6504018"/>
              <a:ext cx="174307" cy="178784"/>
            </a:xfrm>
            <a:custGeom>
              <a:avLst/>
              <a:gdLst>
                <a:gd name="connsiteX0" fmla="*/ 19336 w 174307"/>
                <a:gd name="connsiteY0" fmla="*/ 14954 h 178784"/>
                <a:gd name="connsiteX1" fmla="*/ 95 w 174307"/>
                <a:gd name="connsiteY1" fmla="*/ 12097 h 178784"/>
                <a:gd name="connsiteX2" fmla="*/ 95 w 174307"/>
                <a:gd name="connsiteY2" fmla="*/ 0 h 178784"/>
                <a:gd name="connsiteX3" fmla="*/ 44863 w 174307"/>
                <a:gd name="connsiteY3" fmla="*/ 0 h 178784"/>
                <a:gd name="connsiteX4" fmla="*/ 124968 w 174307"/>
                <a:gd name="connsiteY4" fmla="*/ 117443 h 178784"/>
                <a:gd name="connsiteX5" fmla="*/ 138494 w 174307"/>
                <a:gd name="connsiteY5" fmla="*/ 142970 h 178784"/>
                <a:gd name="connsiteX6" fmla="*/ 138494 w 174307"/>
                <a:gd name="connsiteY6" fmla="*/ 14954 h 178784"/>
                <a:gd name="connsiteX7" fmla="*/ 117538 w 174307"/>
                <a:gd name="connsiteY7" fmla="*/ 12097 h 178784"/>
                <a:gd name="connsiteX8" fmla="*/ 117538 w 174307"/>
                <a:gd name="connsiteY8" fmla="*/ 0 h 178784"/>
                <a:gd name="connsiteX9" fmla="*/ 174307 w 174307"/>
                <a:gd name="connsiteY9" fmla="*/ 0 h 178784"/>
                <a:gd name="connsiteX10" fmla="*/ 174307 w 174307"/>
                <a:gd name="connsiteY10" fmla="*/ 12002 h 178784"/>
                <a:gd name="connsiteX11" fmla="*/ 155067 w 174307"/>
                <a:gd name="connsiteY11" fmla="*/ 14859 h 178784"/>
                <a:gd name="connsiteX12" fmla="*/ 155067 w 174307"/>
                <a:gd name="connsiteY12" fmla="*/ 178689 h 178784"/>
                <a:gd name="connsiteX13" fmla="*/ 136017 w 174307"/>
                <a:gd name="connsiteY13" fmla="*/ 178689 h 178784"/>
                <a:gd name="connsiteX14" fmla="*/ 54197 w 174307"/>
                <a:gd name="connsiteY14" fmla="*/ 58579 h 178784"/>
                <a:gd name="connsiteX15" fmla="*/ 35623 w 174307"/>
                <a:gd name="connsiteY15" fmla="*/ 26860 h 178784"/>
                <a:gd name="connsiteX16" fmla="*/ 35623 w 174307"/>
                <a:gd name="connsiteY16" fmla="*/ 164592 h 178784"/>
                <a:gd name="connsiteX17" fmla="*/ 58483 w 174307"/>
                <a:gd name="connsiteY17" fmla="*/ 166973 h 178784"/>
                <a:gd name="connsiteX18" fmla="*/ 58483 w 174307"/>
                <a:gd name="connsiteY18" fmla="*/ 178784 h 178784"/>
                <a:gd name="connsiteX19" fmla="*/ 0 w 174307"/>
                <a:gd name="connsiteY19" fmla="*/ 178784 h 178784"/>
                <a:gd name="connsiteX20" fmla="*/ 0 w 174307"/>
                <a:gd name="connsiteY20" fmla="*/ 166973 h 178784"/>
                <a:gd name="connsiteX21" fmla="*/ 19240 w 174307"/>
                <a:gd name="connsiteY21" fmla="*/ 164306 h 178784"/>
                <a:gd name="connsiteX22" fmla="*/ 19240 w 174307"/>
                <a:gd name="connsiteY22" fmla="*/ 14954 h 1787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4307" h="178784">
                  <a:moveTo>
                    <a:pt x="19336" y="14954"/>
                  </a:moveTo>
                  <a:lnTo>
                    <a:pt x="95" y="12097"/>
                  </a:lnTo>
                  <a:lnTo>
                    <a:pt x="95" y="0"/>
                  </a:lnTo>
                  <a:lnTo>
                    <a:pt x="44863" y="0"/>
                  </a:lnTo>
                  <a:lnTo>
                    <a:pt x="124968" y="117443"/>
                  </a:lnTo>
                  <a:lnTo>
                    <a:pt x="138494" y="142970"/>
                  </a:lnTo>
                  <a:lnTo>
                    <a:pt x="138494" y="14954"/>
                  </a:lnTo>
                  <a:lnTo>
                    <a:pt x="117538" y="12097"/>
                  </a:lnTo>
                  <a:lnTo>
                    <a:pt x="117538" y="0"/>
                  </a:lnTo>
                  <a:lnTo>
                    <a:pt x="174307" y="0"/>
                  </a:lnTo>
                  <a:lnTo>
                    <a:pt x="174307" y="12002"/>
                  </a:lnTo>
                  <a:lnTo>
                    <a:pt x="155067" y="14859"/>
                  </a:lnTo>
                  <a:lnTo>
                    <a:pt x="155067" y="178689"/>
                  </a:lnTo>
                  <a:lnTo>
                    <a:pt x="136017" y="178689"/>
                  </a:lnTo>
                  <a:lnTo>
                    <a:pt x="54197" y="58579"/>
                  </a:lnTo>
                  <a:lnTo>
                    <a:pt x="35623" y="26860"/>
                  </a:lnTo>
                  <a:lnTo>
                    <a:pt x="35623" y="164592"/>
                  </a:lnTo>
                  <a:lnTo>
                    <a:pt x="58483" y="166973"/>
                  </a:lnTo>
                  <a:lnTo>
                    <a:pt x="58483" y="178784"/>
                  </a:lnTo>
                  <a:lnTo>
                    <a:pt x="0" y="178784"/>
                  </a:lnTo>
                  <a:lnTo>
                    <a:pt x="0" y="166973"/>
                  </a:lnTo>
                  <a:lnTo>
                    <a:pt x="19240" y="164306"/>
                  </a:lnTo>
                  <a:lnTo>
                    <a:pt x="19240" y="14954"/>
                  </a:ln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0EC345BB-ED39-01D0-98CF-FA73F2DAD14E}"/>
                </a:ext>
              </a:extLst>
            </p:cNvPr>
            <p:cNvSpPr/>
            <p:nvPr/>
          </p:nvSpPr>
          <p:spPr>
            <a:xfrm>
              <a:off x="11912917" y="6546405"/>
              <a:ext cx="118205" cy="139160"/>
            </a:xfrm>
            <a:custGeom>
              <a:avLst/>
              <a:gdLst>
                <a:gd name="connsiteX0" fmla="*/ 22765 w 118205"/>
                <a:gd name="connsiteY0" fmla="*/ 66961 h 139160"/>
                <a:gd name="connsiteX1" fmla="*/ 80010 w 118205"/>
                <a:gd name="connsiteY1" fmla="*/ 55531 h 139160"/>
                <a:gd name="connsiteX2" fmla="*/ 80010 w 118205"/>
                <a:gd name="connsiteY2" fmla="*/ 48768 h 139160"/>
                <a:gd name="connsiteX3" fmla="*/ 77629 w 118205"/>
                <a:gd name="connsiteY3" fmla="*/ 30956 h 139160"/>
                <a:gd name="connsiteX4" fmla="*/ 69342 w 118205"/>
                <a:gd name="connsiteY4" fmla="*/ 21431 h 139160"/>
                <a:gd name="connsiteX5" fmla="*/ 52578 w 118205"/>
                <a:gd name="connsiteY5" fmla="*/ 18383 h 139160"/>
                <a:gd name="connsiteX6" fmla="*/ 30575 w 118205"/>
                <a:gd name="connsiteY6" fmla="*/ 21908 h 139160"/>
                <a:gd name="connsiteX7" fmla="*/ 11240 w 118205"/>
                <a:gd name="connsiteY7" fmla="*/ 30480 h 139160"/>
                <a:gd name="connsiteX8" fmla="*/ 5239 w 118205"/>
                <a:gd name="connsiteY8" fmla="*/ 18002 h 139160"/>
                <a:gd name="connsiteX9" fmla="*/ 16764 w 118205"/>
                <a:gd name="connsiteY9" fmla="*/ 11049 h 139160"/>
                <a:gd name="connsiteX10" fmla="*/ 36290 w 118205"/>
                <a:gd name="connsiteY10" fmla="*/ 3334 h 139160"/>
                <a:gd name="connsiteX11" fmla="*/ 58388 w 118205"/>
                <a:gd name="connsiteY11" fmla="*/ 0 h 139160"/>
                <a:gd name="connsiteX12" fmla="*/ 85439 w 118205"/>
                <a:gd name="connsiteY12" fmla="*/ 4667 h 139160"/>
                <a:gd name="connsiteX13" fmla="*/ 99727 w 118205"/>
                <a:gd name="connsiteY13" fmla="*/ 19717 h 139160"/>
                <a:gd name="connsiteX14" fmla="*/ 104013 w 118205"/>
                <a:gd name="connsiteY14" fmla="*/ 47435 h 139160"/>
                <a:gd name="connsiteX15" fmla="*/ 104013 w 118205"/>
                <a:gd name="connsiteY15" fmla="*/ 124682 h 139160"/>
                <a:gd name="connsiteX16" fmla="*/ 118205 w 118205"/>
                <a:gd name="connsiteY16" fmla="*/ 124682 h 139160"/>
                <a:gd name="connsiteX17" fmla="*/ 118205 w 118205"/>
                <a:gd name="connsiteY17" fmla="*/ 135255 h 139160"/>
                <a:gd name="connsiteX18" fmla="*/ 106013 w 118205"/>
                <a:gd name="connsiteY18" fmla="*/ 137636 h 139160"/>
                <a:gd name="connsiteX19" fmla="*/ 93154 w 118205"/>
                <a:gd name="connsiteY19" fmla="*/ 138875 h 139160"/>
                <a:gd name="connsiteX20" fmla="*/ 84011 w 118205"/>
                <a:gd name="connsiteY20" fmla="*/ 136874 h 139160"/>
                <a:gd name="connsiteX21" fmla="*/ 81629 w 118205"/>
                <a:gd name="connsiteY21" fmla="*/ 127826 h 139160"/>
                <a:gd name="connsiteX22" fmla="*/ 81629 w 118205"/>
                <a:gd name="connsiteY22" fmla="*/ 119920 h 139160"/>
                <a:gd name="connsiteX23" fmla="*/ 63913 w 118205"/>
                <a:gd name="connsiteY23" fmla="*/ 133160 h 139160"/>
                <a:gd name="connsiteX24" fmla="*/ 40196 w 118205"/>
                <a:gd name="connsiteY24" fmla="*/ 139160 h 139160"/>
                <a:gd name="connsiteX25" fmla="*/ 11430 w 118205"/>
                <a:gd name="connsiteY25" fmla="*/ 129159 h 139160"/>
                <a:gd name="connsiteX26" fmla="*/ 0 w 118205"/>
                <a:gd name="connsiteY26" fmla="*/ 100394 h 139160"/>
                <a:gd name="connsiteX27" fmla="*/ 22765 w 118205"/>
                <a:gd name="connsiteY27" fmla="*/ 66961 h 139160"/>
                <a:gd name="connsiteX28" fmla="*/ 65151 w 118205"/>
                <a:gd name="connsiteY28" fmla="*/ 118872 h 139160"/>
                <a:gd name="connsiteX29" fmla="*/ 80105 w 118205"/>
                <a:gd name="connsiteY29" fmla="*/ 109728 h 139160"/>
                <a:gd name="connsiteX30" fmla="*/ 80105 w 118205"/>
                <a:gd name="connsiteY30" fmla="*/ 68294 h 139160"/>
                <a:gd name="connsiteX31" fmla="*/ 40481 w 118205"/>
                <a:gd name="connsiteY31" fmla="*/ 76391 h 139160"/>
                <a:gd name="connsiteX32" fmla="*/ 27146 w 118205"/>
                <a:gd name="connsiteY32" fmla="*/ 97441 h 139160"/>
                <a:gd name="connsiteX33" fmla="*/ 33528 w 118205"/>
                <a:gd name="connsiteY33" fmla="*/ 116586 h 139160"/>
                <a:gd name="connsiteX34" fmla="*/ 50768 w 118205"/>
                <a:gd name="connsiteY34" fmla="*/ 122682 h 139160"/>
                <a:gd name="connsiteX35" fmla="*/ 65151 w 118205"/>
                <a:gd name="connsiteY35" fmla="*/ 118872 h 1391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18205" h="139160">
                  <a:moveTo>
                    <a:pt x="22765" y="66961"/>
                  </a:moveTo>
                  <a:cubicBezTo>
                    <a:pt x="37814" y="59817"/>
                    <a:pt x="56960" y="56007"/>
                    <a:pt x="80010" y="55531"/>
                  </a:cubicBezTo>
                  <a:lnTo>
                    <a:pt x="80010" y="48768"/>
                  </a:lnTo>
                  <a:cubicBezTo>
                    <a:pt x="80010" y="41243"/>
                    <a:pt x="79248" y="35243"/>
                    <a:pt x="77629" y="30956"/>
                  </a:cubicBezTo>
                  <a:cubicBezTo>
                    <a:pt x="76010" y="26575"/>
                    <a:pt x="73247" y="23432"/>
                    <a:pt x="69342" y="21431"/>
                  </a:cubicBezTo>
                  <a:cubicBezTo>
                    <a:pt x="65437" y="19431"/>
                    <a:pt x="59817" y="18383"/>
                    <a:pt x="52578" y="18383"/>
                  </a:cubicBezTo>
                  <a:cubicBezTo>
                    <a:pt x="44387" y="18383"/>
                    <a:pt x="37052" y="19526"/>
                    <a:pt x="30575" y="21908"/>
                  </a:cubicBezTo>
                  <a:cubicBezTo>
                    <a:pt x="24098" y="24289"/>
                    <a:pt x="17621" y="27051"/>
                    <a:pt x="11240" y="30480"/>
                  </a:cubicBezTo>
                  <a:lnTo>
                    <a:pt x="5239" y="18002"/>
                  </a:lnTo>
                  <a:cubicBezTo>
                    <a:pt x="7334" y="16192"/>
                    <a:pt x="11144" y="13907"/>
                    <a:pt x="16764" y="11049"/>
                  </a:cubicBezTo>
                  <a:cubicBezTo>
                    <a:pt x="22384" y="8192"/>
                    <a:pt x="28861" y="5620"/>
                    <a:pt x="36290" y="3334"/>
                  </a:cubicBezTo>
                  <a:cubicBezTo>
                    <a:pt x="43625" y="1048"/>
                    <a:pt x="51054" y="0"/>
                    <a:pt x="58388" y="0"/>
                  </a:cubicBezTo>
                  <a:cubicBezTo>
                    <a:pt x="69818" y="0"/>
                    <a:pt x="78772" y="1619"/>
                    <a:pt x="85439" y="4667"/>
                  </a:cubicBezTo>
                  <a:cubicBezTo>
                    <a:pt x="92107" y="7811"/>
                    <a:pt x="96869" y="12764"/>
                    <a:pt x="99727" y="19717"/>
                  </a:cubicBezTo>
                  <a:cubicBezTo>
                    <a:pt x="102584" y="26575"/>
                    <a:pt x="104013" y="35814"/>
                    <a:pt x="104013" y="47435"/>
                  </a:cubicBezTo>
                  <a:lnTo>
                    <a:pt x="104013" y="124682"/>
                  </a:lnTo>
                  <a:lnTo>
                    <a:pt x="118205" y="124682"/>
                  </a:lnTo>
                  <a:lnTo>
                    <a:pt x="118205" y="135255"/>
                  </a:lnTo>
                  <a:cubicBezTo>
                    <a:pt x="114967" y="136017"/>
                    <a:pt x="110966" y="136874"/>
                    <a:pt x="106013" y="137636"/>
                  </a:cubicBezTo>
                  <a:cubicBezTo>
                    <a:pt x="101060" y="138398"/>
                    <a:pt x="96869" y="138875"/>
                    <a:pt x="93154" y="138875"/>
                  </a:cubicBezTo>
                  <a:cubicBezTo>
                    <a:pt x="88678" y="138875"/>
                    <a:pt x="85630" y="138208"/>
                    <a:pt x="84011" y="136874"/>
                  </a:cubicBezTo>
                  <a:cubicBezTo>
                    <a:pt x="82391" y="135541"/>
                    <a:pt x="81629" y="132493"/>
                    <a:pt x="81629" y="127826"/>
                  </a:cubicBezTo>
                  <a:lnTo>
                    <a:pt x="81629" y="119920"/>
                  </a:lnTo>
                  <a:cubicBezTo>
                    <a:pt x="76772" y="124682"/>
                    <a:pt x="70961" y="129159"/>
                    <a:pt x="63913" y="133160"/>
                  </a:cubicBezTo>
                  <a:cubicBezTo>
                    <a:pt x="56864" y="137160"/>
                    <a:pt x="49054" y="139160"/>
                    <a:pt x="40196" y="139160"/>
                  </a:cubicBezTo>
                  <a:cubicBezTo>
                    <a:pt x="28670" y="139160"/>
                    <a:pt x="19050" y="135827"/>
                    <a:pt x="11430" y="129159"/>
                  </a:cubicBezTo>
                  <a:cubicBezTo>
                    <a:pt x="3810" y="122492"/>
                    <a:pt x="0" y="112871"/>
                    <a:pt x="0" y="100394"/>
                  </a:cubicBezTo>
                  <a:cubicBezTo>
                    <a:pt x="191" y="85249"/>
                    <a:pt x="7715" y="74105"/>
                    <a:pt x="22765" y="66961"/>
                  </a:cubicBezTo>
                  <a:close/>
                  <a:moveTo>
                    <a:pt x="65151" y="118872"/>
                  </a:moveTo>
                  <a:cubicBezTo>
                    <a:pt x="70580" y="116300"/>
                    <a:pt x="75533" y="113252"/>
                    <a:pt x="80105" y="109728"/>
                  </a:cubicBezTo>
                  <a:lnTo>
                    <a:pt x="80105" y="68294"/>
                  </a:lnTo>
                  <a:cubicBezTo>
                    <a:pt x="62675" y="68294"/>
                    <a:pt x="49435" y="70961"/>
                    <a:pt x="40481" y="76391"/>
                  </a:cubicBezTo>
                  <a:cubicBezTo>
                    <a:pt x="31528" y="81820"/>
                    <a:pt x="27146" y="88773"/>
                    <a:pt x="27146" y="97441"/>
                  </a:cubicBezTo>
                  <a:cubicBezTo>
                    <a:pt x="27146" y="106109"/>
                    <a:pt x="29242" y="112490"/>
                    <a:pt x="33528" y="116586"/>
                  </a:cubicBezTo>
                  <a:cubicBezTo>
                    <a:pt x="37814" y="120682"/>
                    <a:pt x="43529" y="122682"/>
                    <a:pt x="50768" y="122682"/>
                  </a:cubicBezTo>
                  <a:cubicBezTo>
                    <a:pt x="54864" y="122682"/>
                    <a:pt x="59627" y="121444"/>
                    <a:pt x="65151" y="118872"/>
                  </a:cubicBez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97E1E23E-13BA-BA80-AE9F-1AC86A1F99BB}"/>
                </a:ext>
              </a:extLst>
            </p:cNvPr>
            <p:cNvSpPr/>
            <p:nvPr/>
          </p:nvSpPr>
          <p:spPr>
            <a:xfrm>
              <a:off x="12044648" y="6514591"/>
              <a:ext cx="86677" cy="233743"/>
            </a:xfrm>
            <a:custGeom>
              <a:avLst/>
              <a:gdLst>
                <a:gd name="connsiteX0" fmla="*/ 24098 w 86677"/>
                <a:gd name="connsiteY0" fmla="*/ 164402 h 233743"/>
                <a:gd name="connsiteX1" fmla="*/ 17336 w 86677"/>
                <a:gd name="connsiteY1" fmla="*/ 142970 h 233743"/>
                <a:gd name="connsiteX2" fmla="*/ 17336 w 86677"/>
                <a:gd name="connsiteY2" fmla="*/ 50578 h 233743"/>
                <a:gd name="connsiteX3" fmla="*/ 0 w 86677"/>
                <a:gd name="connsiteY3" fmla="*/ 50578 h 233743"/>
                <a:gd name="connsiteX4" fmla="*/ 0 w 86677"/>
                <a:gd name="connsiteY4" fmla="*/ 39719 h 233743"/>
                <a:gd name="connsiteX5" fmla="*/ 6763 w 86677"/>
                <a:gd name="connsiteY5" fmla="*/ 38005 h 233743"/>
                <a:gd name="connsiteX6" fmla="*/ 14192 w 86677"/>
                <a:gd name="connsiteY6" fmla="*/ 35338 h 233743"/>
                <a:gd name="connsiteX7" fmla="*/ 20193 w 86677"/>
                <a:gd name="connsiteY7" fmla="*/ 26670 h 233743"/>
                <a:gd name="connsiteX8" fmla="*/ 24765 w 86677"/>
                <a:gd name="connsiteY8" fmla="*/ 12002 h 233743"/>
                <a:gd name="connsiteX9" fmla="*/ 27908 w 86677"/>
                <a:gd name="connsiteY9" fmla="*/ 0 h 233743"/>
                <a:gd name="connsiteX10" fmla="*/ 42100 w 86677"/>
                <a:gd name="connsiteY10" fmla="*/ 0 h 233743"/>
                <a:gd name="connsiteX11" fmla="*/ 42577 w 86677"/>
                <a:gd name="connsiteY11" fmla="*/ 34671 h 233743"/>
                <a:gd name="connsiteX12" fmla="*/ 82772 w 86677"/>
                <a:gd name="connsiteY12" fmla="*/ 34671 h 233743"/>
                <a:gd name="connsiteX13" fmla="*/ 82772 w 86677"/>
                <a:gd name="connsiteY13" fmla="*/ 50578 h 233743"/>
                <a:gd name="connsiteX14" fmla="*/ 42577 w 86677"/>
                <a:gd name="connsiteY14" fmla="*/ 50578 h 233743"/>
                <a:gd name="connsiteX15" fmla="*/ 42577 w 86677"/>
                <a:gd name="connsiteY15" fmla="*/ 124492 h 233743"/>
                <a:gd name="connsiteX16" fmla="*/ 43434 w 86677"/>
                <a:gd name="connsiteY16" fmla="*/ 143732 h 233743"/>
                <a:gd name="connsiteX17" fmla="*/ 47054 w 86677"/>
                <a:gd name="connsiteY17" fmla="*/ 150971 h 233743"/>
                <a:gd name="connsiteX18" fmla="*/ 56579 w 86677"/>
                <a:gd name="connsiteY18" fmla="*/ 152686 h 233743"/>
                <a:gd name="connsiteX19" fmla="*/ 70866 w 86677"/>
                <a:gd name="connsiteY19" fmla="*/ 150971 h 233743"/>
                <a:gd name="connsiteX20" fmla="*/ 83058 w 86677"/>
                <a:gd name="connsiteY20" fmla="*/ 147352 h 233743"/>
                <a:gd name="connsiteX21" fmla="*/ 86678 w 86677"/>
                <a:gd name="connsiteY21" fmla="*/ 158210 h 233743"/>
                <a:gd name="connsiteX22" fmla="*/ 68008 w 86677"/>
                <a:gd name="connsiteY22" fmla="*/ 166592 h 233743"/>
                <a:gd name="connsiteX23" fmla="*/ 44577 w 86677"/>
                <a:gd name="connsiteY23" fmla="*/ 170688 h 233743"/>
                <a:gd name="connsiteX24" fmla="*/ 24098 w 86677"/>
                <a:gd name="connsiteY24" fmla="*/ 164402 h 233743"/>
                <a:gd name="connsiteX25" fmla="*/ 61150 w 86677"/>
                <a:gd name="connsiteY25" fmla="*/ 216599 h 233743"/>
                <a:gd name="connsiteX26" fmla="*/ 52959 w 86677"/>
                <a:gd name="connsiteY26" fmla="*/ 228410 h 233743"/>
                <a:gd name="connsiteX27" fmla="*/ 46006 w 86677"/>
                <a:gd name="connsiteY27" fmla="*/ 233744 h 233743"/>
                <a:gd name="connsiteX28" fmla="*/ 45720 w 86677"/>
                <a:gd name="connsiteY28" fmla="*/ 233744 h 233743"/>
                <a:gd name="connsiteX29" fmla="*/ 37529 w 86677"/>
                <a:gd name="connsiteY29" fmla="*/ 229457 h 233743"/>
                <a:gd name="connsiteX30" fmla="*/ 37338 w 86677"/>
                <a:gd name="connsiteY30" fmla="*/ 228029 h 233743"/>
                <a:gd name="connsiteX31" fmla="*/ 42863 w 86677"/>
                <a:gd name="connsiteY31" fmla="*/ 221552 h 233743"/>
                <a:gd name="connsiteX32" fmla="*/ 45053 w 86677"/>
                <a:gd name="connsiteY32" fmla="*/ 211455 h 233743"/>
                <a:gd name="connsiteX33" fmla="*/ 43720 w 86677"/>
                <a:gd name="connsiteY33" fmla="*/ 206407 h 233743"/>
                <a:gd name="connsiteX34" fmla="*/ 40005 w 86677"/>
                <a:gd name="connsiteY34" fmla="*/ 202787 h 233743"/>
                <a:gd name="connsiteX35" fmla="*/ 35242 w 86677"/>
                <a:gd name="connsiteY35" fmla="*/ 193167 h 233743"/>
                <a:gd name="connsiteX36" fmla="*/ 39338 w 86677"/>
                <a:gd name="connsiteY36" fmla="*/ 184309 h 233743"/>
                <a:gd name="connsiteX37" fmla="*/ 48006 w 86677"/>
                <a:gd name="connsiteY37" fmla="*/ 181642 h 233743"/>
                <a:gd name="connsiteX38" fmla="*/ 48958 w 86677"/>
                <a:gd name="connsiteY38" fmla="*/ 181642 h 233743"/>
                <a:gd name="connsiteX39" fmla="*/ 60484 w 86677"/>
                <a:gd name="connsiteY39" fmla="*/ 186690 h 233743"/>
                <a:gd name="connsiteX40" fmla="*/ 64865 w 86677"/>
                <a:gd name="connsiteY40" fmla="*/ 200882 h 233743"/>
                <a:gd name="connsiteX41" fmla="*/ 61150 w 86677"/>
                <a:gd name="connsiteY41" fmla="*/ 216599 h 2337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86677" h="233743">
                  <a:moveTo>
                    <a:pt x="24098" y="164402"/>
                  </a:moveTo>
                  <a:cubicBezTo>
                    <a:pt x="19621" y="160211"/>
                    <a:pt x="17336" y="153067"/>
                    <a:pt x="17336" y="142970"/>
                  </a:cubicBezTo>
                  <a:lnTo>
                    <a:pt x="17336" y="50578"/>
                  </a:lnTo>
                  <a:lnTo>
                    <a:pt x="0" y="50578"/>
                  </a:lnTo>
                  <a:lnTo>
                    <a:pt x="0" y="39719"/>
                  </a:lnTo>
                  <a:cubicBezTo>
                    <a:pt x="762" y="39529"/>
                    <a:pt x="3048" y="38957"/>
                    <a:pt x="6763" y="38005"/>
                  </a:cubicBezTo>
                  <a:cubicBezTo>
                    <a:pt x="10478" y="37052"/>
                    <a:pt x="12954" y="36195"/>
                    <a:pt x="14192" y="35338"/>
                  </a:cubicBezTo>
                  <a:cubicBezTo>
                    <a:pt x="16764" y="33909"/>
                    <a:pt x="18764" y="30956"/>
                    <a:pt x="20193" y="26670"/>
                  </a:cubicBezTo>
                  <a:cubicBezTo>
                    <a:pt x="21431" y="23622"/>
                    <a:pt x="22955" y="18764"/>
                    <a:pt x="24765" y="12002"/>
                  </a:cubicBezTo>
                  <a:cubicBezTo>
                    <a:pt x="26575" y="5239"/>
                    <a:pt x="27527" y="1238"/>
                    <a:pt x="27908" y="0"/>
                  </a:cubicBezTo>
                  <a:lnTo>
                    <a:pt x="42100" y="0"/>
                  </a:lnTo>
                  <a:lnTo>
                    <a:pt x="42577" y="34671"/>
                  </a:lnTo>
                  <a:lnTo>
                    <a:pt x="82772" y="34671"/>
                  </a:lnTo>
                  <a:lnTo>
                    <a:pt x="82772" y="50578"/>
                  </a:lnTo>
                  <a:lnTo>
                    <a:pt x="42577" y="50578"/>
                  </a:lnTo>
                  <a:lnTo>
                    <a:pt x="42577" y="124492"/>
                  </a:lnTo>
                  <a:cubicBezTo>
                    <a:pt x="42577" y="133636"/>
                    <a:pt x="42863" y="140018"/>
                    <a:pt x="43434" y="143732"/>
                  </a:cubicBezTo>
                  <a:cubicBezTo>
                    <a:pt x="44005" y="147447"/>
                    <a:pt x="45244" y="149828"/>
                    <a:pt x="47054" y="150971"/>
                  </a:cubicBezTo>
                  <a:cubicBezTo>
                    <a:pt x="48863" y="152114"/>
                    <a:pt x="52102" y="152686"/>
                    <a:pt x="56579" y="152686"/>
                  </a:cubicBezTo>
                  <a:cubicBezTo>
                    <a:pt x="60960" y="152686"/>
                    <a:pt x="65722" y="152114"/>
                    <a:pt x="70866" y="150971"/>
                  </a:cubicBezTo>
                  <a:cubicBezTo>
                    <a:pt x="76105" y="149828"/>
                    <a:pt x="80105" y="148685"/>
                    <a:pt x="83058" y="147352"/>
                  </a:cubicBezTo>
                  <a:lnTo>
                    <a:pt x="86678" y="158210"/>
                  </a:lnTo>
                  <a:cubicBezTo>
                    <a:pt x="82867" y="161068"/>
                    <a:pt x="76581" y="163925"/>
                    <a:pt x="68008" y="166592"/>
                  </a:cubicBezTo>
                  <a:cubicBezTo>
                    <a:pt x="59436" y="169355"/>
                    <a:pt x="51625" y="170688"/>
                    <a:pt x="44577" y="170688"/>
                  </a:cubicBezTo>
                  <a:cubicBezTo>
                    <a:pt x="35433" y="170593"/>
                    <a:pt x="28575" y="168497"/>
                    <a:pt x="24098" y="164402"/>
                  </a:cubicBezTo>
                  <a:close/>
                  <a:moveTo>
                    <a:pt x="61150" y="216599"/>
                  </a:moveTo>
                  <a:cubicBezTo>
                    <a:pt x="58769" y="221361"/>
                    <a:pt x="56007" y="225362"/>
                    <a:pt x="52959" y="228410"/>
                  </a:cubicBezTo>
                  <a:cubicBezTo>
                    <a:pt x="49911" y="231458"/>
                    <a:pt x="47625" y="233267"/>
                    <a:pt x="46006" y="233744"/>
                  </a:cubicBezTo>
                  <a:lnTo>
                    <a:pt x="45720" y="233744"/>
                  </a:lnTo>
                  <a:lnTo>
                    <a:pt x="37529" y="229457"/>
                  </a:lnTo>
                  <a:lnTo>
                    <a:pt x="37338" y="228029"/>
                  </a:lnTo>
                  <a:cubicBezTo>
                    <a:pt x="39624" y="226886"/>
                    <a:pt x="41434" y="224790"/>
                    <a:pt x="42863" y="221552"/>
                  </a:cubicBezTo>
                  <a:cubicBezTo>
                    <a:pt x="44291" y="218313"/>
                    <a:pt x="45053" y="214979"/>
                    <a:pt x="45053" y="211455"/>
                  </a:cubicBezTo>
                  <a:cubicBezTo>
                    <a:pt x="45053" y="209360"/>
                    <a:pt x="44577" y="207645"/>
                    <a:pt x="43720" y="206407"/>
                  </a:cubicBezTo>
                  <a:cubicBezTo>
                    <a:pt x="42863" y="205169"/>
                    <a:pt x="41624" y="203930"/>
                    <a:pt x="40005" y="202787"/>
                  </a:cubicBezTo>
                  <a:cubicBezTo>
                    <a:pt x="36767" y="200501"/>
                    <a:pt x="35242" y="197358"/>
                    <a:pt x="35242" y="193167"/>
                  </a:cubicBezTo>
                  <a:cubicBezTo>
                    <a:pt x="35242" y="188976"/>
                    <a:pt x="36576" y="186023"/>
                    <a:pt x="39338" y="184309"/>
                  </a:cubicBezTo>
                  <a:cubicBezTo>
                    <a:pt x="42100" y="182499"/>
                    <a:pt x="44958" y="181642"/>
                    <a:pt x="48006" y="181642"/>
                  </a:cubicBezTo>
                  <a:lnTo>
                    <a:pt x="48958" y="181642"/>
                  </a:lnTo>
                  <a:cubicBezTo>
                    <a:pt x="53816" y="181642"/>
                    <a:pt x="57626" y="183356"/>
                    <a:pt x="60484" y="186690"/>
                  </a:cubicBezTo>
                  <a:cubicBezTo>
                    <a:pt x="63341" y="190024"/>
                    <a:pt x="64865" y="194786"/>
                    <a:pt x="64865" y="200882"/>
                  </a:cubicBezTo>
                  <a:cubicBezTo>
                    <a:pt x="64770" y="206502"/>
                    <a:pt x="63532" y="211741"/>
                    <a:pt x="61150" y="216599"/>
                  </a:cubicBez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23210F03-120E-C472-B066-EB78BE30EC67}"/>
                </a:ext>
              </a:extLst>
            </p:cNvPr>
            <p:cNvSpPr/>
            <p:nvPr/>
          </p:nvSpPr>
          <p:spPr>
            <a:xfrm>
              <a:off x="12145232" y="6492017"/>
              <a:ext cx="63817" cy="190690"/>
            </a:xfrm>
            <a:custGeom>
              <a:avLst/>
              <a:gdLst>
                <a:gd name="connsiteX0" fmla="*/ 19526 w 63817"/>
                <a:gd name="connsiteY0" fmla="*/ 75724 h 190690"/>
                <a:gd name="connsiteX1" fmla="*/ 1238 w 63817"/>
                <a:gd name="connsiteY1" fmla="*/ 71342 h 190690"/>
                <a:gd name="connsiteX2" fmla="*/ 1238 w 63817"/>
                <a:gd name="connsiteY2" fmla="*/ 58674 h 190690"/>
                <a:gd name="connsiteX3" fmla="*/ 38576 w 63817"/>
                <a:gd name="connsiteY3" fmla="*/ 54102 h 190690"/>
                <a:gd name="connsiteX4" fmla="*/ 39053 w 63817"/>
                <a:gd name="connsiteY4" fmla="*/ 54102 h 190690"/>
                <a:gd name="connsiteX5" fmla="*/ 44577 w 63817"/>
                <a:gd name="connsiteY5" fmla="*/ 58388 h 190690"/>
                <a:gd name="connsiteX6" fmla="*/ 44577 w 63817"/>
                <a:gd name="connsiteY6" fmla="*/ 176975 h 190690"/>
                <a:gd name="connsiteX7" fmla="*/ 63817 w 63817"/>
                <a:gd name="connsiteY7" fmla="*/ 178880 h 190690"/>
                <a:gd name="connsiteX8" fmla="*/ 63817 w 63817"/>
                <a:gd name="connsiteY8" fmla="*/ 190691 h 190690"/>
                <a:gd name="connsiteX9" fmla="*/ 0 w 63817"/>
                <a:gd name="connsiteY9" fmla="*/ 190691 h 190690"/>
                <a:gd name="connsiteX10" fmla="*/ 0 w 63817"/>
                <a:gd name="connsiteY10" fmla="*/ 178880 h 190690"/>
                <a:gd name="connsiteX11" fmla="*/ 19526 w 63817"/>
                <a:gd name="connsiteY11" fmla="*/ 176689 h 190690"/>
                <a:gd name="connsiteX12" fmla="*/ 19526 w 63817"/>
                <a:gd name="connsiteY12" fmla="*/ 75724 h 190690"/>
                <a:gd name="connsiteX13" fmla="*/ 17621 w 63817"/>
                <a:gd name="connsiteY13" fmla="*/ 28861 h 190690"/>
                <a:gd name="connsiteX14" fmla="*/ 13811 w 63817"/>
                <a:gd name="connsiteY14" fmla="*/ 17812 h 190690"/>
                <a:gd name="connsiteX15" fmla="*/ 18479 w 63817"/>
                <a:gd name="connsiteY15" fmla="*/ 5048 h 190690"/>
                <a:gd name="connsiteX16" fmla="*/ 31337 w 63817"/>
                <a:gd name="connsiteY16" fmla="*/ 0 h 190690"/>
                <a:gd name="connsiteX17" fmla="*/ 43339 w 63817"/>
                <a:gd name="connsiteY17" fmla="*/ 4382 h 190690"/>
                <a:gd name="connsiteX18" fmla="*/ 47149 w 63817"/>
                <a:gd name="connsiteY18" fmla="*/ 15430 h 190690"/>
                <a:gd name="connsiteX19" fmla="*/ 42482 w 63817"/>
                <a:gd name="connsiteY19" fmla="*/ 28385 h 190690"/>
                <a:gd name="connsiteX20" fmla="*/ 29337 w 63817"/>
                <a:gd name="connsiteY20" fmla="*/ 33147 h 190690"/>
                <a:gd name="connsiteX21" fmla="*/ 29146 w 63817"/>
                <a:gd name="connsiteY21" fmla="*/ 33147 h 190690"/>
                <a:gd name="connsiteX22" fmla="*/ 17621 w 63817"/>
                <a:gd name="connsiteY22" fmla="*/ 28861 h 1906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63817" h="190690">
                  <a:moveTo>
                    <a:pt x="19526" y="75724"/>
                  </a:moveTo>
                  <a:lnTo>
                    <a:pt x="1238" y="71342"/>
                  </a:lnTo>
                  <a:lnTo>
                    <a:pt x="1238" y="58674"/>
                  </a:lnTo>
                  <a:lnTo>
                    <a:pt x="38576" y="54102"/>
                  </a:lnTo>
                  <a:lnTo>
                    <a:pt x="39053" y="54102"/>
                  </a:lnTo>
                  <a:lnTo>
                    <a:pt x="44577" y="58388"/>
                  </a:lnTo>
                  <a:lnTo>
                    <a:pt x="44577" y="176975"/>
                  </a:lnTo>
                  <a:lnTo>
                    <a:pt x="63817" y="178880"/>
                  </a:lnTo>
                  <a:lnTo>
                    <a:pt x="63817" y="190691"/>
                  </a:lnTo>
                  <a:lnTo>
                    <a:pt x="0" y="190691"/>
                  </a:lnTo>
                  <a:lnTo>
                    <a:pt x="0" y="178880"/>
                  </a:lnTo>
                  <a:lnTo>
                    <a:pt x="19526" y="176689"/>
                  </a:lnTo>
                  <a:lnTo>
                    <a:pt x="19526" y="75724"/>
                  </a:lnTo>
                  <a:close/>
                  <a:moveTo>
                    <a:pt x="17621" y="28861"/>
                  </a:moveTo>
                  <a:cubicBezTo>
                    <a:pt x="15050" y="26003"/>
                    <a:pt x="13811" y="22289"/>
                    <a:pt x="13811" y="17812"/>
                  </a:cubicBezTo>
                  <a:cubicBezTo>
                    <a:pt x="13811" y="12668"/>
                    <a:pt x="15335" y="8477"/>
                    <a:pt x="18479" y="5048"/>
                  </a:cubicBezTo>
                  <a:cubicBezTo>
                    <a:pt x="21622" y="1714"/>
                    <a:pt x="25908" y="0"/>
                    <a:pt x="31337" y="0"/>
                  </a:cubicBezTo>
                  <a:cubicBezTo>
                    <a:pt x="36767" y="0"/>
                    <a:pt x="40767" y="1429"/>
                    <a:pt x="43339" y="4382"/>
                  </a:cubicBezTo>
                  <a:cubicBezTo>
                    <a:pt x="45911" y="7239"/>
                    <a:pt x="47149" y="10954"/>
                    <a:pt x="47149" y="15430"/>
                  </a:cubicBezTo>
                  <a:cubicBezTo>
                    <a:pt x="47149" y="20860"/>
                    <a:pt x="45625" y="25241"/>
                    <a:pt x="42482" y="28385"/>
                  </a:cubicBezTo>
                  <a:cubicBezTo>
                    <a:pt x="39338" y="31623"/>
                    <a:pt x="34957" y="33147"/>
                    <a:pt x="29337" y="33147"/>
                  </a:cubicBezTo>
                  <a:lnTo>
                    <a:pt x="29146" y="33147"/>
                  </a:lnTo>
                  <a:cubicBezTo>
                    <a:pt x="24003" y="33147"/>
                    <a:pt x="20193" y="31718"/>
                    <a:pt x="17621" y="28861"/>
                  </a:cubicBez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B11D5841-5EC6-AC53-0672-51197E5EB563}"/>
                </a:ext>
              </a:extLst>
            </p:cNvPr>
            <p:cNvSpPr/>
            <p:nvPr/>
          </p:nvSpPr>
          <p:spPr>
            <a:xfrm>
              <a:off x="12226192" y="6545643"/>
              <a:ext cx="124303" cy="139922"/>
            </a:xfrm>
            <a:custGeom>
              <a:avLst/>
              <a:gdLst>
                <a:gd name="connsiteX0" fmla="*/ 8861 w 124303"/>
                <a:gd name="connsiteY0" fmla="*/ 32480 h 139922"/>
                <a:gd name="connsiteX1" fmla="*/ 32292 w 124303"/>
                <a:gd name="connsiteY1" fmla="*/ 8287 h 139922"/>
                <a:gd name="connsiteX2" fmla="*/ 63439 w 124303"/>
                <a:gd name="connsiteY2" fmla="*/ 0 h 139922"/>
                <a:gd name="connsiteX3" fmla="*/ 109063 w 124303"/>
                <a:gd name="connsiteY3" fmla="*/ 19241 h 139922"/>
                <a:gd name="connsiteX4" fmla="*/ 124304 w 124303"/>
                <a:gd name="connsiteY4" fmla="*/ 69818 h 139922"/>
                <a:gd name="connsiteX5" fmla="*/ 115445 w 124303"/>
                <a:gd name="connsiteY5" fmla="*/ 107633 h 139922"/>
                <a:gd name="connsiteX6" fmla="*/ 92014 w 124303"/>
                <a:gd name="connsiteY6" fmla="*/ 131731 h 139922"/>
                <a:gd name="connsiteX7" fmla="*/ 60867 w 124303"/>
                <a:gd name="connsiteY7" fmla="*/ 139922 h 139922"/>
                <a:gd name="connsiteX8" fmla="*/ 15242 w 124303"/>
                <a:gd name="connsiteY8" fmla="*/ 120682 h 139922"/>
                <a:gd name="connsiteX9" fmla="*/ 2 w 124303"/>
                <a:gd name="connsiteY9" fmla="*/ 70199 h 139922"/>
                <a:gd name="connsiteX10" fmla="*/ 8861 w 124303"/>
                <a:gd name="connsiteY10" fmla="*/ 32480 h 139922"/>
                <a:gd name="connsiteX11" fmla="*/ 87728 w 124303"/>
                <a:gd name="connsiteY11" fmla="*/ 112395 h 139922"/>
                <a:gd name="connsiteX12" fmla="*/ 96586 w 124303"/>
                <a:gd name="connsiteY12" fmla="*/ 71723 h 139922"/>
                <a:gd name="connsiteX13" fmla="*/ 88394 w 124303"/>
                <a:gd name="connsiteY13" fmla="*/ 29337 h 139922"/>
                <a:gd name="connsiteX14" fmla="*/ 62200 w 124303"/>
                <a:gd name="connsiteY14" fmla="*/ 13716 h 139922"/>
                <a:gd name="connsiteX15" fmla="*/ 36578 w 124303"/>
                <a:gd name="connsiteY15" fmla="*/ 27432 h 139922"/>
                <a:gd name="connsiteX16" fmla="*/ 27529 w 124303"/>
                <a:gd name="connsiteY16" fmla="*/ 68104 h 139922"/>
                <a:gd name="connsiteX17" fmla="*/ 35912 w 124303"/>
                <a:gd name="connsiteY17" fmla="*/ 110490 h 139922"/>
                <a:gd name="connsiteX18" fmla="*/ 62105 w 124303"/>
                <a:gd name="connsiteY18" fmla="*/ 126111 h 139922"/>
                <a:gd name="connsiteX19" fmla="*/ 87728 w 124303"/>
                <a:gd name="connsiteY19" fmla="*/ 112395 h 1399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24303" h="139922">
                  <a:moveTo>
                    <a:pt x="8861" y="32480"/>
                  </a:moveTo>
                  <a:cubicBezTo>
                    <a:pt x="14766" y="21908"/>
                    <a:pt x="22577" y="13811"/>
                    <a:pt x="32292" y="8287"/>
                  </a:cubicBezTo>
                  <a:cubicBezTo>
                    <a:pt x="42008" y="2762"/>
                    <a:pt x="52390" y="0"/>
                    <a:pt x="63439" y="0"/>
                  </a:cubicBezTo>
                  <a:cubicBezTo>
                    <a:pt x="83632" y="0"/>
                    <a:pt x="98872" y="6382"/>
                    <a:pt x="109063" y="19241"/>
                  </a:cubicBezTo>
                  <a:cubicBezTo>
                    <a:pt x="119255" y="32099"/>
                    <a:pt x="124304" y="48959"/>
                    <a:pt x="124304" y="69818"/>
                  </a:cubicBezTo>
                  <a:cubicBezTo>
                    <a:pt x="124304" y="84392"/>
                    <a:pt x="121351" y="96964"/>
                    <a:pt x="115445" y="107633"/>
                  </a:cubicBezTo>
                  <a:cubicBezTo>
                    <a:pt x="109540" y="118300"/>
                    <a:pt x="101729" y="126206"/>
                    <a:pt x="92014" y="131731"/>
                  </a:cubicBezTo>
                  <a:cubicBezTo>
                    <a:pt x="82298" y="137160"/>
                    <a:pt x="71916" y="139922"/>
                    <a:pt x="60867" y="139922"/>
                  </a:cubicBezTo>
                  <a:cubicBezTo>
                    <a:pt x="40674" y="139922"/>
                    <a:pt x="25434" y="133541"/>
                    <a:pt x="15242" y="120682"/>
                  </a:cubicBezTo>
                  <a:cubicBezTo>
                    <a:pt x="5050" y="107823"/>
                    <a:pt x="2" y="90964"/>
                    <a:pt x="2" y="70199"/>
                  </a:cubicBezTo>
                  <a:cubicBezTo>
                    <a:pt x="-93" y="55626"/>
                    <a:pt x="2860" y="43053"/>
                    <a:pt x="8861" y="32480"/>
                  </a:cubicBezTo>
                  <a:close/>
                  <a:moveTo>
                    <a:pt x="87728" y="112395"/>
                  </a:moveTo>
                  <a:cubicBezTo>
                    <a:pt x="93633" y="103251"/>
                    <a:pt x="96586" y="89726"/>
                    <a:pt x="96586" y="71723"/>
                  </a:cubicBezTo>
                  <a:cubicBezTo>
                    <a:pt x="96586" y="53912"/>
                    <a:pt x="93824" y="39815"/>
                    <a:pt x="88394" y="29337"/>
                  </a:cubicBezTo>
                  <a:cubicBezTo>
                    <a:pt x="82965" y="18955"/>
                    <a:pt x="74202" y="13716"/>
                    <a:pt x="62200" y="13716"/>
                  </a:cubicBezTo>
                  <a:cubicBezTo>
                    <a:pt x="51152" y="13716"/>
                    <a:pt x="42579" y="18288"/>
                    <a:pt x="36578" y="27432"/>
                  </a:cubicBezTo>
                  <a:cubicBezTo>
                    <a:pt x="30578" y="36576"/>
                    <a:pt x="27529" y="50102"/>
                    <a:pt x="27529" y="68104"/>
                  </a:cubicBezTo>
                  <a:cubicBezTo>
                    <a:pt x="27529" y="85916"/>
                    <a:pt x="30292" y="100013"/>
                    <a:pt x="35912" y="110490"/>
                  </a:cubicBezTo>
                  <a:cubicBezTo>
                    <a:pt x="41531" y="120872"/>
                    <a:pt x="50294" y="126111"/>
                    <a:pt x="62105" y="126111"/>
                  </a:cubicBezTo>
                  <a:cubicBezTo>
                    <a:pt x="73345" y="126111"/>
                    <a:pt x="81822" y="121539"/>
                    <a:pt x="87728" y="112395"/>
                  </a:cubicBez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EFD5FDC8-D221-4ED7-5A00-C509DE7AA850}"/>
                </a:ext>
              </a:extLst>
            </p:cNvPr>
            <p:cNvSpPr/>
            <p:nvPr/>
          </p:nvSpPr>
          <p:spPr>
            <a:xfrm>
              <a:off x="12369545" y="6546024"/>
              <a:ext cx="145256" cy="136779"/>
            </a:xfrm>
            <a:custGeom>
              <a:avLst/>
              <a:gdLst>
                <a:gd name="connsiteX0" fmla="*/ 17336 w 145256"/>
                <a:gd name="connsiteY0" fmla="*/ 21717 h 136779"/>
                <a:gd name="connsiteX1" fmla="*/ 0 w 145256"/>
                <a:gd name="connsiteY1" fmla="*/ 17335 h 136779"/>
                <a:gd name="connsiteX2" fmla="*/ 0 w 145256"/>
                <a:gd name="connsiteY2" fmla="*/ 4382 h 136779"/>
                <a:gd name="connsiteX3" fmla="*/ 34385 w 145256"/>
                <a:gd name="connsiteY3" fmla="*/ 95 h 136779"/>
                <a:gd name="connsiteX4" fmla="*/ 35147 w 145256"/>
                <a:gd name="connsiteY4" fmla="*/ 95 h 136779"/>
                <a:gd name="connsiteX5" fmla="*/ 40196 w 145256"/>
                <a:gd name="connsiteY5" fmla="*/ 4382 h 136779"/>
                <a:gd name="connsiteX6" fmla="*/ 40196 w 145256"/>
                <a:gd name="connsiteY6" fmla="*/ 14478 h 136779"/>
                <a:gd name="connsiteX7" fmla="*/ 39910 w 145256"/>
                <a:gd name="connsiteY7" fmla="*/ 20288 h 136779"/>
                <a:gd name="connsiteX8" fmla="*/ 62770 w 145256"/>
                <a:gd name="connsiteY8" fmla="*/ 6286 h 136779"/>
                <a:gd name="connsiteX9" fmla="*/ 90011 w 145256"/>
                <a:gd name="connsiteY9" fmla="*/ 0 h 136779"/>
                <a:gd name="connsiteX10" fmla="*/ 113443 w 145256"/>
                <a:gd name="connsiteY10" fmla="*/ 5810 h 136779"/>
                <a:gd name="connsiteX11" fmla="*/ 125063 w 145256"/>
                <a:gd name="connsiteY11" fmla="*/ 23527 h 136779"/>
                <a:gd name="connsiteX12" fmla="*/ 128397 w 145256"/>
                <a:gd name="connsiteY12" fmla="*/ 55626 h 136779"/>
                <a:gd name="connsiteX13" fmla="*/ 128397 w 145256"/>
                <a:gd name="connsiteY13" fmla="*/ 122968 h 136779"/>
                <a:gd name="connsiteX14" fmla="*/ 145256 w 145256"/>
                <a:gd name="connsiteY14" fmla="*/ 124682 h 136779"/>
                <a:gd name="connsiteX15" fmla="*/ 145256 w 145256"/>
                <a:gd name="connsiteY15" fmla="*/ 136684 h 136779"/>
                <a:gd name="connsiteX16" fmla="*/ 88201 w 145256"/>
                <a:gd name="connsiteY16" fmla="*/ 136684 h 136779"/>
                <a:gd name="connsiteX17" fmla="*/ 88201 w 145256"/>
                <a:gd name="connsiteY17" fmla="*/ 124873 h 136779"/>
                <a:gd name="connsiteX18" fmla="*/ 103156 w 145256"/>
                <a:gd name="connsiteY18" fmla="*/ 122968 h 136779"/>
                <a:gd name="connsiteX19" fmla="*/ 103156 w 145256"/>
                <a:gd name="connsiteY19" fmla="*/ 55340 h 136779"/>
                <a:gd name="connsiteX20" fmla="*/ 101251 w 145256"/>
                <a:gd name="connsiteY20" fmla="*/ 33052 h 136779"/>
                <a:gd name="connsiteX21" fmla="*/ 94012 w 145256"/>
                <a:gd name="connsiteY21" fmla="*/ 21050 h 136779"/>
                <a:gd name="connsiteX22" fmla="*/ 78581 w 145256"/>
                <a:gd name="connsiteY22" fmla="*/ 17050 h 136779"/>
                <a:gd name="connsiteX23" fmla="*/ 60008 w 145256"/>
                <a:gd name="connsiteY23" fmla="*/ 21431 h 136779"/>
                <a:gd name="connsiteX24" fmla="*/ 42482 w 145256"/>
                <a:gd name="connsiteY24" fmla="*/ 31528 h 136779"/>
                <a:gd name="connsiteX25" fmla="*/ 42482 w 145256"/>
                <a:gd name="connsiteY25" fmla="*/ 122777 h 136779"/>
                <a:gd name="connsiteX26" fmla="*/ 58865 w 145256"/>
                <a:gd name="connsiteY26" fmla="*/ 124968 h 136779"/>
                <a:gd name="connsiteX27" fmla="*/ 58865 w 145256"/>
                <a:gd name="connsiteY27" fmla="*/ 136779 h 136779"/>
                <a:gd name="connsiteX28" fmla="*/ 2096 w 145256"/>
                <a:gd name="connsiteY28" fmla="*/ 136779 h 136779"/>
                <a:gd name="connsiteX29" fmla="*/ 2096 w 145256"/>
                <a:gd name="connsiteY29" fmla="*/ 124968 h 136779"/>
                <a:gd name="connsiteX30" fmla="*/ 17240 w 145256"/>
                <a:gd name="connsiteY30" fmla="*/ 122777 h 136779"/>
                <a:gd name="connsiteX31" fmla="*/ 17240 w 145256"/>
                <a:gd name="connsiteY31" fmla="*/ 21717 h 1367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5256" h="136779">
                  <a:moveTo>
                    <a:pt x="17336" y="21717"/>
                  </a:moveTo>
                  <a:lnTo>
                    <a:pt x="0" y="17335"/>
                  </a:lnTo>
                  <a:lnTo>
                    <a:pt x="0" y="4382"/>
                  </a:lnTo>
                  <a:lnTo>
                    <a:pt x="34385" y="95"/>
                  </a:lnTo>
                  <a:lnTo>
                    <a:pt x="35147" y="95"/>
                  </a:lnTo>
                  <a:lnTo>
                    <a:pt x="40196" y="4382"/>
                  </a:lnTo>
                  <a:lnTo>
                    <a:pt x="40196" y="14478"/>
                  </a:lnTo>
                  <a:lnTo>
                    <a:pt x="39910" y="20288"/>
                  </a:lnTo>
                  <a:cubicBezTo>
                    <a:pt x="45720" y="15145"/>
                    <a:pt x="53340" y="10477"/>
                    <a:pt x="62770" y="6286"/>
                  </a:cubicBezTo>
                  <a:cubicBezTo>
                    <a:pt x="72200" y="2096"/>
                    <a:pt x="81343" y="0"/>
                    <a:pt x="90011" y="0"/>
                  </a:cubicBezTo>
                  <a:cubicBezTo>
                    <a:pt x="100108" y="0"/>
                    <a:pt x="107918" y="1905"/>
                    <a:pt x="113443" y="5810"/>
                  </a:cubicBezTo>
                  <a:cubicBezTo>
                    <a:pt x="118967" y="9620"/>
                    <a:pt x="122872" y="15526"/>
                    <a:pt x="125063" y="23527"/>
                  </a:cubicBezTo>
                  <a:cubicBezTo>
                    <a:pt x="127349" y="31433"/>
                    <a:pt x="128397" y="42196"/>
                    <a:pt x="128397" y="55626"/>
                  </a:cubicBezTo>
                  <a:lnTo>
                    <a:pt x="128397" y="122968"/>
                  </a:lnTo>
                  <a:lnTo>
                    <a:pt x="145256" y="124682"/>
                  </a:lnTo>
                  <a:lnTo>
                    <a:pt x="145256" y="136684"/>
                  </a:lnTo>
                  <a:lnTo>
                    <a:pt x="88201" y="136684"/>
                  </a:lnTo>
                  <a:lnTo>
                    <a:pt x="88201" y="124873"/>
                  </a:lnTo>
                  <a:lnTo>
                    <a:pt x="103156" y="122968"/>
                  </a:lnTo>
                  <a:lnTo>
                    <a:pt x="103156" y="55340"/>
                  </a:lnTo>
                  <a:cubicBezTo>
                    <a:pt x="103156" y="45910"/>
                    <a:pt x="102489" y="38481"/>
                    <a:pt x="101251" y="33052"/>
                  </a:cubicBezTo>
                  <a:cubicBezTo>
                    <a:pt x="100013" y="27622"/>
                    <a:pt x="97536" y="23622"/>
                    <a:pt x="94012" y="21050"/>
                  </a:cubicBezTo>
                  <a:cubicBezTo>
                    <a:pt x="90488" y="18383"/>
                    <a:pt x="85344" y="17050"/>
                    <a:pt x="78581" y="17050"/>
                  </a:cubicBezTo>
                  <a:cubicBezTo>
                    <a:pt x="72771" y="17050"/>
                    <a:pt x="66675" y="18479"/>
                    <a:pt x="60008" y="21431"/>
                  </a:cubicBezTo>
                  <a:cubicBezTo>
                    <a:pt x="53435" y="24289"/>
                    <a:pt x="47530" y="27718"/>
                    <a:pt x="42482" y="31528"/>
                  </a:cubicBezTo>
                  <a:lnTo>
                    <a:pt x="42482" y="122777"/>
                  </a:lnTo>
                  <a:lnTo>
                    <a:pt x="58865" y="124968"/>
                  </a:lnTo>
                  <a:lnTo>
                    <a:pt x="58865" y="136779"/>
                  </a:lnTo>
                  <a:lnTo>
                    <a:pt x="2096" y="136779"/>
                  </a:lnTo>
                  <a:lnTo>
                    <a:pt x="2096" y="124968"/>
                  </a:lnTo>
                  <a:lnTo>
                    <a:pt x="17240" y="122777"/>
                  </a:lnTo>
                  <a:lnTo>
                    <a:pt x="17240" y="21717"/>
                  </a:ln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F13C363F-2703-25E1-9858-E93C28DF9528}"/>
                </a:ext>
              </a:extLst>
            </p:cNvPr>
            <p:cNvSpPr/>
            <p:nvPr/>
          </p:nvSpPr>
          <p:spPr>
            <a:xfrm>
              <a:off x="12532042" y="6546405"/>
              <a:ext cx="118205" cy="139160"/>
            </a:xfrm>
            <a:custGeom>
              <a:avLst/>
              <a:gdLst>
                <a:gd name="connsiteX0" fmla="*/ 22765 w 118205"/>
                <a:gd name="connsiteY0" fmla="*/ 66961 h 139160"/>
                <a:gd name="connsiteX1" fmla="*/ 80010 w 118205"/>
                <a:gd name="connsiteY1" fmla="*/ 55531 h 139160"/>
                <a:gd name="connsiteX2" fmla="*/ 80010 w 118205"/>
                <a:gd name="connsiteY2" fmla="*/ 48768 h 139160"/>
                <a:gd name="connsiteX3" fmla="*/ 77629 w 118205"/>
                <a:gd name="connsiteY3" fmla="*/ 30956 h 139160"/>
                <a:gd name="connsiteX4" fmla="*/ 69342 w 118205"/>
                <a:gd name="connsiteY4" fmla="*/ 21431 h 139160"/>
                <a:gd name="connsiteX5" fmla="*/ 52578 w 118205"/>
                <a:gd name="connsiteY5" fmla="*/ 18383 h 139160"/>
                <a:gd name="connsiteX6" fmla="*/ 30575 w 118205"/>
                <a:gd name="connsiteY6" fmla="*/ 21908 h 139160"/>
                <a:gd name="connsiteX7" fmla="*/ 11240 w 118205"/>
                <a:gd name="connsiteY7" fmla="*/ 30480 h 139160"/>
                <a:gd name="connsiteX8" fmla="*/ 5239 w 118205"/>
                <a:gd name="connsiteY8" fmla="*/ 18002 h 139160"/>
                <a:gd name="connsiteX9" fmla="*/ 16764 w 118205"/>
                <a:gd name="connsiteY9" fmla="*/ 11049 h 139160"/>
                <a:gd name="connsiteX10" fmla="*/ 36290 w 118205"/>
                <a:gd name="connsiteY10" fmla="*/ 3334 h 139160"/>
                <a:gd name="connsiteX11" fmla="*/ 58388 w 118205"/>
                <a:gd name="connsiteY11" fmla="*/ 0 h 139160"/>
                <a:gd name="connsiteX12" fmla="*/ 85439 w 118205"/>
                <a:gd name="connsiteY12" fmla="*/ 4667 h 139160"/>
                <a:gd name="connsiteX13" fmla="*/ 99727 w 118205"/>
                <a:gd name="connsiteY13" fmla="*/ 19717 h 139160"/>
                <a:gd name="connsiteX14" fmla="*/ 104013 w 118205"/>
                <a:gd name="connsiteY14" fmla="*/ 47435 h 139160"/>
                <a:gd name="connsiteX15" fmla="*/ 104013 w 118205"/>
                <a:gd name="connsiteY15" fmla="*/ 124682 h 139160"/>
                <a:gd name="connsiteX16" fmla="*/ 118205 w 118205"/>
                <a:gd name="connsiteY16" fmla="*/ 124682 h 139160"/>
                <a:gd name="connsiteX17" fmla="*/ 118205 w 118205"/>
                <a:gd name="connsiteY17" fmla="*/ 135255 h 139160"/>
                <a:gd name="connsiteX18" fmla="*/ 106013 w 118205"/>
                <a:gd name="connsiteY18" fmla="*/ 137636 h 139160"/>
                <a:gd name="connsiteX19" fmla="*/ 93154 w 118205"/>
                <a:gd name="connsiteY19" fmla="*/ 138875 h 139160"/>
                <a:gd name="connsiteX20" fmla="*/ 84011 w 118205"/>
                <a:gd name="connsiteY20" fmla="*/ 136874 h 139160"/>
                <a:gd name="connsiteX21" fmla="*/ 81629 w 118205"/>
                <a:gd name="connsiteY21" fmla="*/ 127826 h 139160"/>
                <a:gd name="connsiteX22" fmla="*/ 81629 w 118205"/>
                <a:gd name="connsiteY22" fmla="*/ 119920 h 139160"/>
                <a:gd name="connsiteX23" fmla="*/ 63913 w 118205"/>
                <a:gd name="connsiteY23" fmla="*/ 133160 h 139160"/>
                <a:gd name="connsiteX24" fmla="*/ 40196 w 118205"/>
                <a:gd name="connsiteY24" fmla="*/ 139160 h 139160"/>
                <a:gd name="connsiteX25" fmla="*/ 11430 w 118205"/>
                <a:gd name="connsiteY25" fmla="*/ 129159 h 139160"/>
                <a:gd name="connsiteX26" fmla="*/ 0 w 118205"/>
                <a:gd name="connsiteY26" fmla="*/ 100394 h 139160"/>
                <a:gd name="connsiteX27" fmla="*/ 22765 w 118205"/>
                <a:gd name="connsiteY27" fmla="*/ 66961 h 139160"/>
                <a:gd name="connsiteX28" fmla="*/ 65151 w 118205"/>
                <a:gd name="connsiteY28" fmla="*/ 118872 h 139160"/>
                <a:gd name="connsiteX29" fmla="*/ 80105 w 118205"/>
                <a:gd name="connsiteY29" fmla="*/ 109728 h 139160"/>
                <a:gd name="connsiteX30" fmla="*/ 80105 w 118205"/>
                <a:gd name="connsiteY30" fmla="*/ 68294 h 139160"/>
                <a:gd name="connsiteX31" fmla="*/ 40481 w 118205"/>
                <a:gd name="connsiteY31" fmla="*/ 76391 h 139160"/>
                <a:gd name="connsiteX32" fmla="*/ 27146 w 118205"/>
                <a:gd name="connsiteY32" fmla="*/ 97441 h 139160"/>
                <a:gd name="connsiteX33" fmla="*/ 33528 w 118205"/>
                <a:gd name="connsiteY33" fmla="*/ 116586 h 139160"/>
                <a:gd name="connsiteX34" fmla="*/ 50768 w 118205"/>
                <a:gd name="connsiteY34" fmla="*/ 122682 h 139160"/>
                <a:gd name="connsiteX35" fmla="*/ 65151 w 118205"/>
                <a:gd name="connsiteY35" fmla="*/ 118872 h 1391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18205" h="139160">
                  <a:moveTo>
                    <a:pt x="22765" y="66961"/>
                  </a:moveTo>
                  <a:cubicBezTo>
                    <a:pt x="37814" y="59817"/>
                    <a:pt x="56959" y="56007"/>
                    <a:pt x="80010" y="55531"/>
                  </a:cubicBezTo>
                  <a:lnTo>
                    <a:pt x="80010" y="48768"/>
                  </a:lnTo>
                  <a:cubicBezTo>
                    <a:pt x="80010" y="41243"/>
                    <a:pt x="79248" y="35243"/>
                    <a:pt x="77629" y="30956"/>
                  </a:cubicBezTo>
                  <a:cubicBezTo>
                    <a:pt x="76009" y="26575"/>
                    <a:pt x="73247" y="23432"/>
                    <a:pt x="69342" y="21431"/>
                  </a:cubicBezTo>
                  <a:cubicBezTo>
                    <a:pt x="65437" y="19431"/>
                    <a:pt x="59817" y="18383"/>
                    <a:pt x="52578" y="18383"/>
                  </a:cubicBezTo>
                  <a:cubicBezTo>
                    <a:pt x="44387" y="18383"/>
                    <a:pt x="37052" y="19526"/>
                    <a:pt x="30575" y="21908"/>
                  </a:cubicBezTo>
                  <a:cubicBezTo>
                    <a:pt x="24098" y="24289"/>
                    <a:pt x="17621" y="27051"/>
                    <a:pt x="11240" y="30480"/>
                  </a:cubicBezTo>
                  <a:lnTo>
                    <a:pt x="5239" y="18002"/>
                  </a:lnTo>
                  <a:cubicBezTo>
                    <a:pt x="7334" y="16192"/>
                    <a:pt x="11144" y="13907"/>
                    <a:pt x="16764" y="11049"/>
                  </a:cubicBezTo>
                  <a:cubicBezTo>
                    <a:pt x="22384" y="8192"/>
                    <a:pt x="28861" y="5620"/>
                    <a:pt x="36290" y="3334"/>
                  </a:cubicBezTo>
                  <a:cubicBezTo>
                    <a:pt x="43625" y="1048"/>
                    <a:pt x="51054" y="0"/>
                    <a:pt x="58388" y="0"/>
                  </a:cubicBezTo>
                  <a:cubicBezTo>
                    <a:pt x="69818" y="0"/>
                    <a:pt x="78772" y="1619"/>
                    <a:pt x="85439" y="4667"/>
                  </a:cubicBezTo>
                  <a:cubicBezTo>
                    <a:pt x="92107" y="7811"/>
                    <a:pt x="96869" y="12764"/>
                    <a:pt x="99727" y="19717"/>
                  </a:cubicBezTo>
                  <a:cubicBezTo>
                    <a:pt x="102584" y="26575"/>
                    <a:pt x="104013" y="35814"/>
                    <a:pt x="104013" y="47435"/>
                  </a:cubicBezTo>
                  <a:lnTo>
                    <a:pt x="104013" y="124682"/>
                  </a:lnTo>
                  <a:lnTo>
                    <a:pt x="118205" y="124682"/>
                  </a:lnTo>
                  <a:lnTo>
                    <a:pt x="118205" y="135255"/>
                  </a:lnTo>
                  <a:cubicBezTo>
                    <a:pt x="114967" y="136017"/>
                    <a:pt x="110966" y="136874"/>
                    <a:pt x="106013" y="137636"/>
                  </a:cubicBezTo>
                  <a:cubicBezTo>
                    <a:pt x="101060" y="138398"/>
                    <a:pt x="96869" y="138875"/>
                    <a:pt x="93154" y="138875"/>
                  </a:cubicBezTo>
                  <a:cubicBezTo>
                    <a:pt x="88678" y="138875"/>
                    <a:pt x="85630" y="138208"/>
                    <a:pt x="84011" y="136874"/>
                  </a:cubicBezTo>
                  <a:cubicBezTo>
                    <a:pt x="82391" y="135541"/>
                    <a:pt x="81629" y="132493"/>
                    <a:pt x="81629" y="127826"/>
                  </a:cubicBezTo>
                  <a:lnTo>
                    <a:pt x="81629" y="119920"/>
                  </a:lnTo>
                  <a:cubicBezTo>
                    <a:pt x="76771" y="124682"/>
                    <a:pt x="70961" y="129159"/>
                    <a:pt x="63913" y="133160"/>
                  </a:cubicBezTo>
                  <a:cubicBezTo>
                    <a:pt x="56864" y="137160"/>
                    <a:pt x="49054" y="139160"/>
                    <a:pt x="40196" y="139160"/>
                  </a:cubicBezTo>
                  <a:cubicBezTo>
                    <a:pt x="28670" y="139160"/>
                    <a:pt x="19050" y="135827"/>
                    <a:pt x="11430" y="129159"/>
                  </a:cubicBezTo>
                  <a:cubicBezTo>
                    <a:pt x="3810" y="122492"/>
                    <a:pt x="0" y="112871"/>
                    <a:pt x="0" y="100394"/>
                  </a:cubicBezTo>
                  <a:cubicBezTo>
                    <a:pt x="95" y="85249"/>
                    <a:pt x="7715" y="74105"/>
                    <a:pt x="22765" y="66961"/>
                  </a:cubicBezTo>
                  <a:close/>
                  <a:moveTo>
                    <a:pt x="65151" y="118872"/>
                  </a:moveTo>
                  <a:cubicBezTo>
                    <a:pt x="70580" y="116300"/>
                    <a:pt x="75533" y="113252"/>
                    <a:pt x="80105" y="109728"/>
                  </a:cubicBezTo>
                  <a:lnTo>
                    <a:pt x="80105" y="68294"/>
                  </a:lnTo>
                  <a:cubicBezTo>
                    <a:pt x="62675" y="68294"/>
                    <a:pt x="49435" y="70961"/>
                    <a:pt x="40481" y="76391"/>
                  </a:cubicBezTo>
                  <a:cubicBezTo>
                    <a:pt x="31528" y="81820"/>
                    <a:pt x="27146" y="88773"/>
                    <a:pt x="27146" y="97441"/>
                  </a:cubicBezTo>
                  <a:cubicBezTo>
                    <a:pt x="27146" y="106109"/>
                    <a:pt x="29242" y="112490"/>
                    <a:pt x="33528" y="116586"/>
                  </a:cubicBezTo>
                  <a:cubicBezTo>
                    <a:pt x="37814" y="120682"/>
                    <a:pt x="43529" y="122682"/>
                    <a:pt x="50768" y="122682"/>
                  </a:cubicBezTo>
                  <a:cubicBezTo>
                    <a:pt x="54864" y="122682"/>
                    <a:pt x="59627" y="121444"/>
                    <a:pt x="65151" y="118872"/>
                  </a:cubicBez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35CC4036-A3D9-B48E-D924-8D57B1FBC9AD}"/>
                </a:ext>
              </a:extLst>
            </p:cNvPr>
            <p:cNvSpPr/>
            <p:nvPr/>
          </p:nvSpPr>
          <p:spPr>
            <a:xfrm>
              <a:off x="12665201" y="6485731"/>
              <a:ext cx="65055" cy="197072"/>
            </a:xfrm>
            <a:custGeom>
              <a:avLst/>
              <a:gdLst>
                <a:gd name="connsiteX0" fmla="*/ 19526 w 65055"/>
                <a:gd name="connsiteY0" fmla="*/ 17526 h 197072"/>
                <a:gd name="connsiteX1" fmla="*/ 0 w 65055"/>
                <a:gd name="connsiteY1" fmla="*/ 14859 h 197072"/>
                <a:gd name="connsiteX2" fmla="*/ 0 w 65055"/>
                <a:gd name="connsiteY2" fmla="*/ 4572 h 197072"/>
                <a:gd name="connsiteX3" fmla="*/ 38767 w 65055"/>
                <a:gd name="connsiteY3" fmla="*/ 0 h 197072"/>
                <a:gd name="connsiteX4" fmla="*/ 39243 w 65055"/>
                <a:gd name="connsiteY4" fmla="*/ 0 h 197072"/>
                <a:gd name="connsiteX5" fmla="*/ 44577 w 65055"/>
                <a:gd name="connsiteY5" fmla="*/ 3620 h 197072"/>
                <a:gd name="connsiteX6" fmla="*/ 44577 w 65055"/>
                <a:gd name="connsiteY6" fmla="*/ 183356 h 197072"/>
                <a:gd name="connsiteX7" fmla="*/ 65056 w 65055"/>
                <a:gd name="connsiteY7" fmla="*/ 185261 h 197072"/>
                <a:gd name="connsiteX8" fmla="*/ 65056 w 65055"/>
                <a:gd name="connsiteY8" fmla="*/ 197072 h 197072"/>
                <a:gd name="connsiteX9" fmla="*/ 95 w 65055"/>
                <a:gd name="connsiteY9" fmla="*/ 197072 h 197072"/>
                <a:gd name="connsiteX10" fmla="*/ 95 w 65055"/>
                <a:gd name="connsiteY10" fmla="*/ 185261 h 197072"/>
                <a:gd name="connsiteX11" fmla="*/ 19622 w 65055"/>
                <a:gd name="connsiteY11" fmla="*/ 183071 h 197072"/>
                <a:gd name="connsiteX12" fmla="*/ 19622 w 65055"/>
                <a:gd name="connsiteY12" fmla="*/ 17526 h 1970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5055" h="197072">
                  <a:moveTo>
                    <a:pt x="19526" y="17526"/>
                  </a:moveTo>
                  <a:lnTo>
                    <a:pt x="0" y="14859"/>
                  </a:lnTo>
                  <a:lnTo>
                    <a:pt x="0" y="4572"/>
                  </a:lnTo>
                  <a:lnTo>
                    <a:pt x="38767" y="0"/>
                  </a:lnTo>
                  <a:lnTo>
                    <a:pt x="39243" y="0"/>
                  </a:lnTo>
                  <a:lnTo>
                    <a:pt x="44577" y="3620"/>
                  </a:lnTo>
                  <a:lnTo>
                    <a:pt x="44577" y="183356"/>
                  </a:lnTo>
                  <a:lnTo>
                    <a:pt x="65056" y="185261"/>
                  </a:lnTo>
                  <a:lnTo>
                    <a:pt x="65056" y="197072"/>
                  </a:lnTo>
                  <a:lnTo>
                    <a:pt x="95" y="197072"/>
                  </a:lnTo>
                  <a:lnTo>
                    <a:pt x="95" y="185261"/>
                  </a:lnTo>
                  <a:lnTo>
                    <a:pt x="19622" y="183071"/>
                  </a:lnTo>
                  <a:lnTo>
                    <a:pt x="19622" y="17526"/>
                  </a:ln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7309C20F-FB6D-C105-4197-86B0B54C3CE7}"/>
                </a:ext>
              </a:extLst>
            </p:cNvPr>
            <p:cNvSpPr/>
            <p:nvPr/>
          </p:nvSpPr>
          <p:spPr>
            <a:xfrm>
              <a:off x="12803504" y="6485731"/>
              <a:ext cx="131064" cy="199646"/>
            </a:xfrm>
            <a:custGeom>
              <a:avLst/>
              <a:gdLst>
                <a:gd name="connsiteX0" fmla="*/ 26289 w 131064"/>
                <a:gd name="connsiteY0" fmla="*/ 192500 h 199646"/>
                <a:gd name="connsiteX1" fmla="*/ 7144 w 131064"/>
                <a:gd name="connsiteY1" fmla="*/ 170402 h 199646"/>
                <a:gd name="connsiteX2" fmla="*/ 0 w 131064"/>
                <a:gd name="connsiteY2" fmla="*/ 133541 h 199646"/>
                <a:gd name="connsiteX3" fmla="*/ 8382 w 131064"/>
                <a:gd name="connsiteY3" fmla="*/ 96203 h 199646"/>
                <a:gd name="connsiteX4" fmla="*/ 32575 w 131064"/>
                <a:gd name="connsiteY4" fmla="*/ 69628 h 199646"/>
                <a:gd name="connsiteX5" fmla="*/ 69723 w 131064"/>
                <a:gd name="connsiteY5" fmla="*/ 59912 h 199646"/>
                <a:gd name="connsiteX6" fmla="*/ 92107 w 131064"/>
                <a:gd name="connsiteY6" fmla="*/ 62579 h 199646"/>
                <a:gd name="connsiteX7" fmla="*/ 92107 w 131064"/>
                <a:gd name="connsiteY7" fmla="*/ 17526 h 199646"/>
                <a:gd name="connsiteX8" fmla="*/ 67532 w 131064"/>
                <a:gd name="connsiteY8" fmla="*/ 14669 h 199646"/>
                <a:gd name="connsiteX9" fmla="*/ 67532 w 131064"/>
                <a:gd name="connsiteY9" fmla="*/ 4286 h 199646"/>
                <a:gd name="connsiteX10" fmla="*/ 111062 w 131064"/>
                <a:gd name="connsiteY10" fmla="*/ 0 h 199646"/>
                <a:gd name="connsiteX11" fmla="*/ 111824 w 131064"/>
                <a:gd name="connsiteY11" fmla="*/ 0 h 199646"/>
                <a:gd name="connsiteX12" fmla="*/ 117158 w 131064"/>
                <a:gd name="connsiteY12" fmla="*/ 3810 h 199646"/>
                <a:gd name="connsiteX13" fmla="*/ 117158 w 131064"/>
                <a:gd name="connsiteY13" fmla="*/ 184785 h 199646"/>
                <a:gd name="connsiteX14" fmla="*/ 131064 w 131064"/>
                <a:gd name="connsiteY14" fmla="*/ 184785 h 199646"/>
                <a:gd name="connsiteX15" fmla="*/ 131064 w 131064"/>
                <a:gd name="connsiteY15" fmla="*/ 195834 h 199646"/>
                <a:gd name="connsiteX16" fmla="*/ 117729 w 131064"/>
                <a:gd name="connsiteY16" fmla="*/ 198501 h 199646"/>
                <a:gd name="connsiteX17" fmla="*/ 105823 w 131064"/>
                <a:gd name="connsiteY17" fmla="*/ 199454 h 199646"/>
                <a:gd name="connsiteX18" fmla="*/ 96965 w 131064"/>
                <a:gd name="connsiteY18" fmla="*/ 197263 h 199646"/>
                <a:gd name="connsiteX19" fmla="*/ 94298 w 131064"/>
                <a:gd name="connsiteY19" fmla="*/ 188119 h 199646"/>
                <a:gd name="connsiteX20" fmla="*/ 94298 w 131064"/>
                <a:gd name="connsiteY20" fmla="*/ 180404 h 199646"/>
                <a:gd name="connsiteX21" fmla="*/ 76581 w 131064"/>
                <a:gd name="connsiteY21" fmla="*/ 194119 h 199646"/>
                <a:gd name="connsiteX22" fmla="*/ 52864 w 131064"/>
                <a:gd name="connsiteY22" fmla="*/ 199644 h 199646"/>
                <a:gd name="connsiteX23" fmla="*/ 26289 w 131064"/>
                <a:gd name="connsiteY23" fmla="*/ 192500 h 199646"/>
                <a:gd name="connsiteX24" fmla="*/ 80010 w 131064"/>
                <a:gd name="connsiteY24" fmla="*/ 178403 h 199646"/>
                <a:gd name="connsiteX25" fmla="*/ 92297 w 131064"/>
                <a:gd name="connsiteY25" fmla="*/ 168688 h 199646"/>
                <a:gd name="connsiteX26" fmla="*/ 92297 w 131064"/>
                <a:gd name="connsiteY26" fmla="*/ 80582 h 199646"/>
                <a:gd name="connsiteX27" fmla="*/ 83249 w 131064"/>
                <a:gd name="connsiteY27" fmla="*/ 75438 h 199646"/>
                <a:gd name="connsiteX28" fmla="*/ 68199 w 131064"/>
                <a:gd name="connsiteY28" fmla="*/ 73152 h 199646"/>
                <a:gd name="connsiteX29" fmla="*/ 38291 w 131064"/>
                <a:gd name="connsiteY29" fmla="*/ 87440 h 199646"/>
                <a:gd name="connsiteX30" fmla="*/ 27146 w 131064"/>
                <a:gd name="connsiteY30" fmla="*/ 131636 h 199646"/>
                <a:gd name="connsiteX31" fmla="*/ 37052 w 131064"/>
                <a:gd name="connsiteY31" fmla="*/ 170117 h 199646"/>
                <a:gd name="connsiteX32" fmla="*/ 62579 w 131064"/>
                <a:gd name="connsiteY32" fmla="*/ 182594 h 199646"/>
                <a:gd name="connsiteX33" fmla="*/ 80010 w 131064"/>
                <a:gd name="connsiteY33" fmla="*/ 178403 h 1996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31064" h="199646">
                  <a:moveTo>
                    <a:pt x="26289" y="192500"/>
                  </a:moveTo>
                  <a:cubicBezTo>
                    <a:pt x="18288" y="187738"/>
                    <a:pt x="11906" y="180308"/>
                    <a:pt x="7144" y="170402"/>
                  </a:cubicBezTo>
                  <a:cubicBezTo>
                    <a:pt x="2381" y="160496"/>
                    <a:pt x="0" y="148209"/>
                    <a:pt x="0" y="133541"/>
                  </a:cubicBezTo>
                  <a:cubicBezTo>
                    <a:pt x="0" y="119920"/>
                    <a:pt x="2762" y="107442"/>
                    <a:pt x="8382" y="96203"/>
                  </a:cubicBezTo>
                  <a:cubicBezTo>
                    <a:pt x="14002" y="84963"/>
                    <a:pt x="22098" y="76105"/>
                    <a:pt x="32575" y="69628"/>
                  </a:cubicBezTo>
                  <a:cubicBezTo>
                    <a:pt x="43053" y="63151"/>
                    <a:pt x="55436" y="59912"/>
                    <a:pt x="69723" y="59912"/>
                  </a:cubicBezTo>
                  <a:cubicBezTo>
                    <a:pt x="77915" y="59912"/>
                    <a:pt x="85344" y="60770"/>
                    <a:pt x="92107" y="62579"/>
                  </a:cubicBezTo>
                  <a:lnTo>
                    <a:pt x="92107" y="17526"/>
                  </a:lnTo>
                  <a:lnTo>
                    <a:pt x="67532" y="14669"/>
                  </a:lnTo>
                  <a:lnTo>
                    <a:pt x="67532" y="4286"/>
                  </a:lnTo>
                  <a:lnTo>
                    <a:pt x="111062" y="0"/>
                  </a:lnTo>
                  <a:lnTo>
                    <a:pt x="111824" y="0"/>
                  </a:lnTo>
                  <a:lnTo>
                    <a:pt x="117158" y="3810"/>
                  </a:lnTo>
                  <a:lnTo>
                    <a:pt x="117158" y="184785"/>
                  </a:lnTo>
                  <a:lnTo>
                    <a:pt x="131064" y="184785"/>
                  </a:lnTo>
                  <a:lnTo>
                    <a:pt x="131064" y="195834"/>
                  </a:lnTo>
                  <a:cubicBezTo>
                    <a:pt x="125921" y="196977"/>
                    <a:pt x="121444" y="197834"/>
                    <a:pt x="117729" y="198501"/>
                  </a:cubicBezTo>
                  <a:cubicBezTo>
                    <a:pt x="114014" y="199168"/>
                    <a:pt x="110014" y="199454"/>
                    <a:pt x="105823" y="199454"/>
                  </a:cubicBezTo>
                  <a:cubicBezTo>
                    <a:pt x="101632" y="199454"/>
                    <a:pt x="98679" y="198692"/>
                    <a:pt x="96965" y="197263"/>
                  </a:cubicBezTo>
                  <a:cubicBezTo>
                    <a:pt x="95155" y="195834"/>
                    <a:pt x="94298" y="192786"/>
                    <a:pt x="94298" y="188119"/>
                  </a:cubicBezTo>
                  <a:lnTo>
                    <a:pt x="94298" y="180404"/>
                  </a:lnTo>
                  <a:cubicBezTo>
                    <a:pt x="89821" y="185833"/>
                    <a:pt x="83915" y="190405"/>
                    <a:pt x="76581" y="194119"/>
                  </a:cubicBezTo>
                  <a:cubicBezTo>
                    <a:pt x="69247" y="197834"/>
                    <a:pt x="61341" y="199644"/>
                    <a:pt x="52864" y="199644"/>
                  </a:cubicBezTo>
                  <a:cubicBezTo>
                    <a:pt x="43148" y="199739"/>
                    <a:pt x="34290" y="197263"/>
                    <a:pt x="26289" y="192500"/>
                  </a:cubicBezTo>
                  <a:close/>
                  <a:moveTo>
                    <a:pt x="80010" y="178403"/>
                  </a:moveTo>
                  <a:cubicBezTo>
                    <a:pt x="85439" y="175641"/>
                    <a:pt x="89535" y="172307"/>
                    <a:pt x="92297" y="168688"/>
                  </a:cubicBezTo>
                  <a:lnTo>
                    <a:pt x="92297" y="80582"/>
                  </a:lnTo>
                  <a:cubicBezTo>
                    <a:pt x="91059" y="78677"/>
                    <a:pt x="88011" y="76962"/>
                    <a:pt x="83249" y="75438"/>
                  </a:cubicBezTo>
                  <a:cubicBezTo>
                    <a:pt x="78486" y="73914"/>
                    <a:pt x="73533" y="73152"/>
                    <a:pt x="68199" y="73152"/>
                  </a:cubicBezTo>
                  <a:cubicBezTo>
                    <a:pt x="55721" y="73152"/>
                    <a:pt x="45720" y="77915"/>
                    <a:pt x="38291" y="87440"/>
                  </a:cubicBezTo>
                  <a:cubicBezTo>
                    <a:pt x="30861" y="96965"/>
                    <a:pt x="27146" y="111728"/>
                    <a:pt x="27146" y="131636"/>
                  </a:cubicBezTo>
                  <a:cubicBezTo>
                    <a:pt x="27146" y="148971"/>
                    <a:pt x="30385" y="161830"/>
                    <a:pt x="37052" y="170117"/>
                  </a:cubicBezTo>
                  <a:cubicBezTo>
                    <a:pt x="43720" y="178403"/>
                    <a:pt x="52102" y="182594"/>
                    <a:pt x="62579" y="182594"/>
                  </a:cubicBezTo>
                  <a:cubicBezTo>
                    <a:pt x="68675" y="182594"/>
                    <a:pt x="74486" y="181261"/>
                    <a:pt x="80010" y="178403"/>
                  </a:cubicBez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8CECF316-9DF4-10B6-C00F-84B35CD8ED68}"/>
                </a:ext>
              </a:extLst>
            </p:cNvPr>
            <p:cNvSpPr/>
            <p:nvPr/>
          </p:nvSpPr>
          <p:spPr>
            <a:xfrm>
              <a:off x="12953333" y="6545548"/>
              <a:ext cx="110680" cy="139828"/>
            </a:xfrm>
            <a:custGeom>
              <a:avLst/>
              <a:gdLst>
                <a:gd name="connsiteX0" fmla="*/ 15240 w 110680"/>
                <a:gd name="connsiteY0" fmla="*/ 120872 h 139828"/>
                <a:gd name="connsiteX1" fmla="*/ 0 w 110680"/>
                <a:gd name="connsiteY1" fmla="*/ 70104 h 139828"/>
                <a:gd name="connsiteX2" fmla="*/ 7906 w 110680"/>
                <a:gd name="connsiteY2" fmla="*/ 33242 h 139828"/>
                <a:gd name="connsiteX3" fmla="*/ 30194 w 110680"/>
                <a:gd name="connsiteY3" fmla="*/ 8668 h 139828"/>
                <a:gd name="connsiteX4" fmla="*/ 62770 w 110680"/>
                <a:gd name="connsiteY4" fmla="*/ 0 h 139828"/>
                <a:gd name="connsiteX5" fmla="*/ 97536 w 110680"/>
                <a:gd name="connsiteY5" fmla="*/ 12382 h 139828"/>
                <a:gd name="connsiteX6" fmla="*/ 110681 w 110680"/>
                <a:gd name="connsiteY6" fmla="*/ 47911 h 139828"/>
                <a:gd name="connsiteX7" fmla="*/ 108966 w 110680"/>
                <a:gd name="connsiteY7" fmla="*/ 70295 h 139828"/>
                <a:gd name="connsiteX8" fmla="*/ 26194 w 110680"/>
                <a:gd name="connsiteY8" fmla="*/ 70295 h 139828"/>
                <a:gd name="connsiteX9" fmla="*/ 37243 w 110680"/>
                <a:gd name="connsiteY9" fmla="*/ 108680 h 139828"/>
                <a:gd name="connsiteX10" fmla="*/ 67342 w 110680"/>
                <a:gd name="connsiteY10" fmla="*/ 123253 h 139828"/>
                <a:gd name="connsiteX11" fmla="*/ 87440 w 110680"/>
                <a:gd name="connsiteY11" fmla="*/ 119729 h 139828"/>
                <a:gd name="connsiteX12" fmla="*/ 103727 w 110680"/>
                <a:gd name="connsiteY12" fmla="*/ 111442 h 139828"/>
                <a:gd name="connsiteX13" fmla="*/ 108299 w 110680"/>
                <a:gd name="connsiteY13" fmla="*/ 122015 h 139828"/>
                <a:gd name="connsiteX14" fmla="*/ 87630 w 110680"/>
                <a:gd name="connsiteY14" fmla="*/ 134493 h 139828"/>
                <a:gd name="connsiteX15" fmla="*/ 59722 w 110680"/>
                <a:gd name="connsiteY15" fmla="*/ 139827 h 139828"/>
                <a:gd name="connsiteX16" fmla="*/ 15240 w 110680"/>
                <a:gd name="connsiteY16" fmla="*/ 120872 h 139828"/>
                <a:gd name="connsiteX17" fmla="*/ 84106 w 110680"/>
                <a:gd name="connsiteY17" fmla="*/ 57626 h 139828"/>
                <a:gd name="connsiteX18" fmla="*/ 84868 w 110680"/>
                <a:gd name="connsiteY18" fmla="*/ 47244 h 139828"/>
                <a:gd name="connsiteX19" fmla="*/ 78296 w 110680"/>
                <a:gd name="connsiteY19" fmla="*/ 22574 h 139828"/>
                <a:gd name="connsiteX20" fmla="*/ 58198 w 110680"/>
                <a:gd name="connsiteY20" fmla="*/ 13525 h 139828"/>
                <a:gd name="connsiteX21" fmla="*/ 35909 w 110680"/>
                <a:gd name="connsiteY21" fmla="*/ 23622 h 139828"/>
                <a:gd name="connsiteX22" fmla="*/ 26384 w 110680"/>
                <a:gd name="connsiteY22" fmla="*/ 57531 h 139828"/>
                <a:gd name="connsiteX23" fmla="*/ 84106 w 110680"/>
                <a:gd name="connsiteY23" fmla="*/ 57531 h 1398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10680" h="139828">
                  <a:moveTo>
                    <a:pt x="15240" y="120872"/>
                  </a:moveTo>
                  <a:cubicBezTo>
                    <a:pt x="5048" y="108204"/>
                    <a:pt x="0" y="91249"/>
                    <a:pt x="0" y="70104"/>
                  </a:cubicBezTo>
                  <a:cubicBezTo>
                    <a:pt x="0" y="56102"/>
                    <a:pt x="2667" y="43910"/>
                    <a:pt x="7906" y="33242"/>
                  </a:cubicBezTo>
                  <a:cubicBezTo>
                    <a:pt x="13145" y="22574"/>
                    <a:pt x="20574" y="14478"/>
                    <a:pt x="30194" y="8668"/>
                  </a:cubicBezTo>
                  <a:cubicBezTo>
                    <a:pt x="39815" y="2857"/>
                    <a:pt x="50578" y="0"/>
                    <a:pt x="62770" y="0"/>
                  </a:cubicBezTo>
                  <a:cubicBezTo>
                    <a:pt x="77724" y="0"/>
                    <a:pt x="89249" y="4096"/>
                    <a:pt x="97536" y="12382"/>
                  </a:cubicBezTo>
                  <a:cubicBezTo>
                    <a:pt x="105823" y="20669"/>
                    <a:pt x="110204" y="32480"/>
                    <a:pt x="110681" y="47911"/>
                  </a:cubicBezTo>
                  <a:cubicBezTo>
                    <a:pt x="110681" y="57722"/>
                    <a:pt x="110109" y="65151"/>
                    <a:pt x="108966" y="70295"/>
                  </a:cubicBezTo>
                  <a:lnTo>
                    <a:pt x="26194" y="70295"/>
                  </a:lnTo>
                  <a:cubicBezTo>
                    <a:pt x="26480" y="86201"/>
                    <a:pt x="30194" y="98965"/>
                    <a:pt x="37243" y="108680"/>
                  </a:cubicBezTo>
                  <a:cubicBezTo>
                    <a:pt x="44291" y="118396"/>
                    <a:pt x="54293" y="123253"/>
                    <a:pt x="67342" y="123253"/>
                  </a:cubicBezTo>
                  <a:cubicBezTo>
                    <a:pt x="73724" y="123253"/>
                    <a:pt x="80486" y="122111"/>
                    <a:pt x="87440" y="119729"/>
                  </a:cubicBezTo>
                  <a:cubicBezTo>
                    <a:pt x="94393" y="117443"/>
                    <a:pt x="99822" y="114586"/>
                    <a:pt x="103727" y="111442"/>
                  </a:cubicBezTo>
                  <a:lnTo>
                    <a:pt x="108299" y="122015"/>
                  </a:lnTo>
                  <a:cubicBezTo>
                    <a:pt x="103632" y="126873"/>
                    <a:pt x="96774" y="130969"/>
                    <a:pt x="87630" y="134493"/>
                  </a:cubicBezTo>
                  <a:cubicBezTo>
                    <a:pt x="78486" y="138017"/>
                    <a:pt x="69152" y="139827"/>
                    <a:pt x="59722" y="139827"/>
                  </a:cubicBezTo>
                  <a:cubicBezTo>
                    <a:pt x="40196" y="139922"/>
                    <a:pt x="25432" y="133540"/>
                    <a:pt x="15240" y="120872"/>
                  </a:cubicBezTo>
                  <a:close/>
                  <a:moveTo>
                    <a:pt x="84106" y="57626"/>
                  </a:moveTo>
                  <a:cubicBezTo>
                    <a:pt x="84582" y="54292"/>
                    <a:pt x="84868" y="50863"/>
                    <a:pt x="84868" y="47244"/>
                  </a:cubicBezTo>
                  <a:cubicBezTo>
                    <a:pt x="84677" y="36862"/>
                    <a:pt x="82487" y="28575"/>
                    <a:pt x="78296" y="22574"/>
                  </a:cubicBezTo>
                  <a:cubicBezTo>
                    <a:pt x="74009" y="16574"/>
                    <a:pt x="67342" y="13525"/>
                    <a:pt x="58198" y="13525"/>
                  </a:cubicBezTo>
                  <a:cubicBezTo>
                    <a:pt x="48863" y="13525"/>
                    <a:pt x="41434" y="16859"/>
                    <a:pt x="35909" y="23622"/>
                  </a:cubicBezTo>
                  <a:cubicBezTo>
                    <a:pt x="30385" y="30385"/>
                    <a:pt x="27242" y="41624"/>
                    <a:pt x="26384" y="57531"/>
                  </a:cubicBezTo>
                  <a:lnTo>
                    <a:pt x="84106" y="57531"/>
                  </a:ln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8D1E3C60-81E8-2AA6-BCDE-1E8B20F110A3}"/>
                </a:ext>
              </a:extLst>
            </p:cNvPr>
            <p:cNvSpPr/>
            <p:nvPr/>
          </p:nvSpPr>
          <p:spPr>
            <a:xfrm>
              <a:off x="10779728" y="6781672"/>
              <a:ext cx="118872" cy="183269"/>
            </a:xfrm>
            <a:custGeom>
              <a:avLst/>
              <a:gdLst>
                <a:gd name="connsiteX0" fmla="*/ 32480 w 118872"/>
                <a:gd name="connsiteY0" fmla="*/ 181166 h 183269"/>
                <a:gd name="connsiteX1" fmla="*/ 10859 w 118872"/>
                <a:gd name="connsiteY1" fmla="*/ 175355 h 183269"/>
                <a:gd name="connsiteX2" fmla="*/ 0 w 118872"/>
                <a:gd name="connsiteY2" fmla="*/ 172498 h 183269"/>
                <a:gd name="connsiteX3" fmla="*/ 1905 w 118872"/>
                <a:gd name="connsiteY3" fmla="*/ 128969 h 183269"/>
                <a:gd name="connsiteX4" fmla="*/ 17336 w 118872"/>
                <a:gd name="connsiteY4" fmla="*/ 128969 h 183269"/>
                <a:gd name="connsiteX5" fmla="*/ 21431 w 118872"/>
                <a:gd name="connsiteY5" fmla="*/ 160211 h 183269"/>
                <a:gd name="connsiteX6" fmla="*/ 34766 w 118872"/>
                <a:gd name="connsiteY6" fmla="*/ 167069 h 183269"/>
                <a:gd name="connsiteX7" fmla="*/ 55055 w 118872"/>
                <a:gd name="connsiteY7" fmla="*/ 170117 h 183269"/>
                <a:gd name="connsiteX8" fmla="*/ 82868 w 118872"/>
                <a:gd name="connsiteY8" fmla="*/ 161925 h 183269"/>
                <a:gd name="connsiteX9" fmla="*/ 92393 w 118872"/>
                <a:gd name="connsiteY9" fmla="*/ 139351 h 183269"/>
                <a:gd name="connsiteX10" fmla="*/ 87249 w 118872"/>
                <a:gd name="connsiteY10" fmla="*/ 123253 h 183269"/>
                <a:gd name="connsiteX11" fmla="*/ 73533 w 118872"/>
                <a:gd name="connsiteY11" fmla="*/ 111728 h 183269"/>
                <a:gd name="connsiteX12" fmla="*/ 50101 w 118872"/>
                <a:gd name="connsiteY12" fmla="*/ 100394 h 183269"/>
                <a:gd name="connsiteX13" fmla="*/ 26670 w 118872"/>
                <a:gd name="connsiteY13" fmla="*/ 88106 h 183269"/>
                <a:gd name="connsiteX14" fmla="*/ 9335 w 118872"/>
                <a:gd name="connsiteY14" fmla="*/ 71342 h 183269"/>
                <a:gd name="connsiteX15" fmla="*/ 2000 w 118872"/>
                <a:gd name="connsiteY15" fmla="*/ 46196 h 183269"/>
                <a:gd name="connsiteX16" fmla="*/ 9144 w 118872"/>
                <a:gd name="connsiteY16" fmla="*/ 22479 h 183269"/>
                <a:gd name="connsiteX17" fmla="*/ 29623 w 118872"/>
                <a:gd name="connsiteY17" fmla="*/ 6001 h 183269"/>
                <a:gd name="connsiteX18" fmla="*/ 60770 w 118872"/>
                <a:gd name="connsiteY18" fmla="*/ 0 h 183269"/>
                <a:gd name="connsiteX19" fmla="*/ 80391 w 118872"/>
                <a:gd name="connsiteY19" fmla="*/ 1715 h 183269"/>
                <a:gd name="connsiteX20" fmla="*/ 99727 w 118872"/>
                <a:gd name="connsiteY20" fmla="*/ 6286 h 183269"/>
                <a:gd name="connsiteX21" fmla="*/ 107918 w 118872"/>
                <a:gd name="connsiteY21" fmla="*/ 8477 h 183269"/>
                <a:gd name="connsiteX22" fmla="*/ 106394 w 118872"/>
                <a:gd name="connsiteY22" fmla="*/ 48863 h 183269"/>
                <a:gd name="connsiteX23" fmla="*/ 91726 w 118872"/>
                <a:gd name="connsiteY23" fmla="*/ 48863 h 183269"/>
                <a:gd name="connsiteX24" fmla="*/ 86868 w 118872"/>
                <a:gd name="connsiteY24" fmla="*/ 19241 h 183269"/>
                <a:gd name="connsiteX25" fmla="*/ 76867 w 118872"/>
                <a:gd name="connsiteY25" fmla="*/ 14669 h 183269"/>
                <a:gd name="connsiteX26" fmla="*/ 60389 w 118872"/>
                <a:gd name="connsiteY26" fmla="*/ 12478 h 183269"/>
                <a:gd name="connsiteX27" fmla="*/ 35243 w 118872"/>
                <a:gd name="connsiteY27" fmla="*/ 19431 h 183269"/>
                <a:gd name="connsiteX28" fmla="*/ 26670 w 118872"/>
                <a:gd name="connsiteY28" fmla="*/ 39624 h 183269"/>
                <a:gd name="connsiteX29" fmla="*/ 31814 w 118872"/>
                <a:gd name="connsiteY29" fmla="*/ 55721 h 183269"/>
                <a:gd name="connsiteX30" fmla="*/ 44672 w 118872"/>
                <a:gd name="connsiteY30" fmla="*/ 66770 h 183269"/>
                <a:gd name="connsiteX31" fmla="*/ 69247 w 118872"/>
                <a:gd name="connsiteY31" fmla="*/ 79248 h 183269"/>
                <a:gd name="connsiteX32" fmla="*/ 94774 w 118872"/>
                <a:gd name="connsiteY32" fmla="*/ 92774 h 183269"/>
                <a:gd name="connsiteX33" fmla="*/ 111728 w 118872"/>
                <a:gd name="connsiteY33" fmla="*/ 108490 h 183269"/>
                <a:gd name="connsiteX34" fmla="*/ 118872 w 118872"/>
                <a:gd name="connsiteY34" fmla="*/ 131731 h 183269"/>
                <a:gd name="connsiteX35" fmla="*/ 111728 w 118872"/>
                <a:gd name="connsiteY35" fmla="*/ 156305 h 183269"/>
                <a:gd name="connsiteX36" fmla="*/ 90106 w 118872"/>
                <a:gd name="connsiteY36" fmla="*/ 175641 h 183269"/>
                <a:gd name="connsiteX37" fmla="*/ 54864 w 118872"/>
                <a:gd name="connsiteY37" fmla="*/ 183261 h 183269"/>
                <a:gd name="connsiteX38" fmla="*/ 32480 w 118872"/>
                <a:gd name="connsiteY38" fmla="*/ 181166 h 1832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118872" h="183269">
                  <a:moveTo>
                    <a:pt x="32480" y="181166"/>
                  </a:moveTo>
                  <a:cubicBezTo>
                    <a:pt x="25908" y="179737"/>
                    <a:pt x="18669" y="177832"/>
                    <a:pt x="10859" y="175355"/>
                  </a:cubicBezTo>
                  <a:cubicBezTo>
                    <a:pt x="6096" y="173546"/>
                    <a:pt x="2477" y="172593"/>
                    <a:pt x="0" y="172498"/>
                  </a:cubicBezTo>
                  <a:lnTo>
                    <a:pt x="1905" y="128969"/>
                  </a:lnTo>
                  <a:lnTo>
                    <a:pt x="17336" y="128969"/>
                  </a:lnTo>
                  <a:lnTo>
                    <a:pt x="21431" y="160211"/>
                  </a:lnTo>
                  <a:cubicBezTo>
                    <a:pt x="24194" y="162782"/>
                    <a:pt x="28575" y="165068"/>
                    <a:pt x="34766" y="167069"/>
                  </a:cubicBezTo>
                  <a:cubicBezTo>
                    <a:pt x="40958" y="169069"/>
                    <a:pt x="47720" y="170117"/>
                    <a:pt x="55055" y="170117"/>
                  </a:cubicBezTo>
                  <a:cubicBezTo>
                    <a:pt x="67247" y="170117"/>
                    <a:pt x="76486" y="167354"/>
                    <a:pt x="82868" y="161925"/>
                  </a:cubicBezTo>
                  <a:cubicBezTo>
                    <a:pt x="89249" y="156496"/>
                    <a:pt x="92393" y="148971"/>
                    <a:pt x="92393" y="139351"/>
                  </a:cubicBezTo>
                  <a:cubicBezTo>
                    <a:pt x="92393" y="133064"/>
                    <a:pt x="90678" y="127730"/>
                    <a:pt x="87249" y="123253"/>
                  </a:cubicBezTo>
                  <a:cubicBezTo>
                    <a:pt x="83820" y="118777"/>
                    <a:pt x="79248" y="114872"/>
                    <a:pt x="73533" y="111728"/>
                  </a:cubicBezTo>
                  <a:cubicBezTo>
                    <a:pt x="67818" y="108490"/>
                    <a:pt x="60008" y="104775"/>
                    <a:pt x="50101" y="100394"/>
                  </a:cubicBezTo>
                  <a:cubicBezTo>
                    <a:pt x="41148" y="96393"/>
                    <a:pt x="33338" y="92297"/>
                    <a:pt x="26670" y="88106"/>
                  </a:cubicBezTo>
                  <a:cubicBezTo>
                    <a:pt x="20003" y="83915"/>
                    <a:pt x="14288" y="78391"/>
                    <a:pt x="9335" y="71342"/>
                  </a:cubicBezTo>
                  <a:cubicBezTo>
                    <a:pt x="4382" y="64294"/>
                    <a:pt x="2000" y="56007"/>
                    <a:pt x="2000" y="46196"/>
                  </a:cubicBezTo>
                  <a:cubicBezTo>
                    <a:pt x="2000" y="37338"/>
                    <a:pt x="4382" y="29527"/>
                    <a:pt x="9144" y="22479"/>
                  </a:cubicBezTo>
                  <a:cubicBezTo>
                    <a:pt x="13907" y="15526"/>
                    <a:pt x="20669" y="10001"/>
                    <a:pt x="29623" y="6001"/>
                  </a:cubicBezTo>
                  <a:cubicBezTo>
                    <a:pt x="38481" y="2000"/>
                    <a:pt x="48863" y="0"/>
                    <a:pt x="60770" y="0"/>
                  </a:cubicBezTo>
                  <a:cubicBezTo>
                    <a:pt x="68104" y="0"/>
                    <a:pt x="74676" y="571"/>
                    <a:pt x="80391" y="1715"/>
                  </a:cubicBezTo>
                  <a:cubicBezTo>
                    <a:pt x="86106" y="2858"/>
                    <a:pt x="92583" y="4382"/>
                    <a:pt x="99727" y="6286"/>
                  </a:cubicBezTo>
                  <a:cubicBezTo>
                    <a:pt x="102965" y="7430"/>
                    <a:pt x="105632" y="8096"/>
                    <a:pt x="107918" y="8477"/>
                  </a:cubicBezTo>
                  <a:lnTo>
                    <a:pt x="106394" y="48863"/>
                  </a:lnTo>
                  <a:lnTo>
                    <a:pt x="91726" y="48863"/>
                  </a:lnTo>
                  <a:lnTo>
                    <a:pt x="86868" y="19241"/>
                  </a:lnTo>
                  <a:cubicBezTo>
                    <a:pt x="85249" y="17621"/>
                    <a:pt x="81915" y="16097"/>
                    <a:pt x="76867" y="14669"/>
                  </a:cubicBezTo>
                  <a:cubicBezTo>
                    <a:pt x="71819" y="13240"/>
                    <a:pt x="66294" y="12478"/>
                    <a:pt x="60389" y="12478"/>
                  </a:cubicBezTo>
                  <a:cubicBezTo>
                    <a:pt x="49340" y="12478"/>
                    <a:pt x="40958" y="14764"/>
                    <a:pt x="35243" y="19431"/>
                  </a:cubicBezTo>
                  <a:cubicBezTo>
                    <a:pt x="29528" y="24098"/>
                    <a:pt x="26670" y="30861"/>
                    <a:pt x="26670" y="39624"/>
                  </a:cubicBezTo>
                  <a:cubicBezTo>
                    <a:pt x="26670" y="46006"/>
                    <a:pt x="28385" y="51435"/>
                    <a:pt x="31814" y="55721"/>
                  </a:cubicBezTo>
                  <a:cubicBezTo>
                    <a:pt x="35243" y="60103"/>
                    <a:pt x="39529" y="63722"/>
                    <a:pt x="44672" y="66770"/>
                  </a:cubicBezTo>
                  <a:cubicBezTo>
                    <a:pt x="49816" y="69818"/>
                    <a:pt x="58007" y="74009"/>
                    <a:pt x="69247" y="79248"/>
                  </a:cubicBezTo>
                  <a:cubicBezTo>
                    <a:pt x="79629" y="84201"/>
                    <a:pt x="88202" y="88678"/>
                    <a:pt x="94774" y="92774"/>
                  </a:cubicBezTo>
                  <a:cubicBezTo>
                    <a:pt x="101346" y="96869"/>
                    <a:pt x="106966" y="102013"/>
                    <a:pt x="111728" y="108490"/>
                  </a:cubicBezTo>
                  <a:cubicBezTo>
                    <a:pt x="116491" y="114967"/>
                    <a:pt x="118872" y="122777"/>
                    <a:pt x="118872" y="131731"/>
                  </a:cubicBezTo>
                  <a:cubicBezTo>
                    <a:pt x="118872" y="140208"/>
                    <a:pt x="116491" y="148400"/>
                    <a:pt x="111728" y="156305"/>
                  </a:cubicBezTo>
                  <a:cubicBezTo>
                    <a:pt x="106966" y="164211"/>
                    <a:pt x="99822" y="170593"/>
                    <a:pt x="90106" y="175641"/>
                  </a:cubicBezTo>
                  <a:cubicBezTo>
                    <a:pt x="80391" y="180689"/>
                    <a:pt x="68675" y="183261"/>
                    <a:pt x="54864" y="183261"/>
                  </a:cubicBezTo>
                  <a:cubicBezTo>
                    <a:pt x="46577" y="183356"/>
                    <a:pt x="39053" y="182690"/>
                    <a:pt x="32480" y="181166"/>
                  </a:cubicBez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716FAB84-F894-18EF-91C9-757F5A33DAA4}"/>
                </a:ext>
              </a:extLst>
            </p:cNvPr>
            <p:cNvSpPr/>
            <p:nvPr/>
          </p:nvSpPr>
          <p:spPr>
            <a:xfrm>
              <a:off x="10916411" y="6825964"/>
              <a:ext cx="134969" cy="139064"/>
            </a:xfrm>
            <a:custGeom>
              <a:avLst/>
              <a:gdLst>
                <a:gd name="connsiteX0" fmla="*/ 101632 w 134969"/>
                <a:gd name="connsiteY0" fmla="*/ 135922 h 139064"/>
                <a:gd name="connsiteX1" fmla="*/ 98393 w 134969"/>
                <a:gd name="connsiteY1" fmla="*/ 127254 h 139064"/>
                <a:gd name="connsiteX2" fmla="*/ 98393 w 134969"/>
                <a:gd name="connsiteY2" fmla="*/ 119063 h 139064"/>
                <a:gd name="connsiteX3" fmla="*/ 78581 w 134969"/>
                <a:gd name="connsiteY3" fmla="*/ 133064 h 139064"/>
                <a:gd name="connsiteX4" fmla="*/ 54673 w 134969"/>
                <a:gd name="connsiteY4" fmla="*/ 139065 h 139064"/>
                <a:gd name="connsiteX5" fmla="*/ 22955 w 134969"/>
                <a:gd name="connsiteY5" fmla="*/ 127064 h 139064"/>
                <a:gd name="connsiteX6" fmla="*/ 13526 w 134969"/>
                <a:gd name="connsiteY6" fmla="*/ 87344 h 139064"/>
                <a:gd name="connsiteX7" fmla="*/ 13526 w 134969"/>
                <a:gd name="connsiteY7" fmla="*/ 17526 h 139064"/>
                <a:gd name="connsiteX8" fmla="*/ 0 w 134969"/>
                <a:gd name="connsiteY8" fmla="*/ 13716 h 139064"/>
                <a:gd name="connsiteX9" fmla="*/ 0 w 134969"/>
                <a:gd name="connsiteY9" fmla="*/ 3143 h 139064"/>
                <a:gd name="connsiteX10" fmla="*/ 33719 w 134969"/>
                <a:gd name="connsiteY10" fmla="*/ 0 h 139064"/>
                <a:gd name="connsiteX11" fmla="*/ 34004 w 134969"/>
                <a:gd name="connsiteY11" fmla="*/ 0 h 139064"/>
                <a:gd name="connsiteX12" fmla="*/ 38576 w 134969"/>
                <a:gd name="connsiteY12" fmla="*/ 2857 h 139064"/>
                <a:gd name="connsiteX13" fmla="*/ 38576 w 134969"/>
                <a:gd name="connsiteY13" fmla="*/ 85439 h 139064"/>
                <a:gd name="connsiteX14" fmla="*/ 40577 w 134969"/>
                <a:gd name="connsiteY14" fmla="*/ 107251 h 139064"/>
                <a:gd name="connsiteX15" fmla="*/ 47816 w 134969"/>
                <a:gd name="connsiteY15" fmla="*/ 118777 h 139064"/>
                <a:gd name="connsiteX16" fmla="*/ 62865 w 134969"/>
                <a:gd name="connsiteY16" fmla="*/ 122492 h 139064"/>
                <a:gd name="connsiteX17" fmla="*/ 80867 w 134969"/>
                <a:gd name="connsiteY17" fmla="*/ 118396 h 139064"/>
                <a:gd name="connsiteX18" fmla="*/ 95536 w 134969"/>
                <a:gd name="connsiteY18" fmla="*/ 108775 h 139064"/>
                <a:gd name="connsiteX19" fmla="*/ 95536 w 134969"/>
                <a:gd name="connsiteY19" fmla="*/ 17621 h 139064"/>
                <a:gd name="connsiteX20" fmla="*/ 78200 w 134969"/>
                <a:gd name="connsiteY20" fmla="*/ 13811 h 139064"/>
                <a:gd name="connsiteX21" fmla="*/ 78200 w 134969"/>
                <a:gd name="connsiteY21" fmla="*/ 3239 h 139064"/>
                <a:gd name="connsiteX22" fmla="*/ 114776 w 134969"/>
                <a:gd name="connsiteY22" fmla="*/ 95 h 139064"/>
                <a:gd name="connsiteX23" fmla="*/ 114967 w 134969"/>
                <a:gd name="connsiteY23" fmla="*/ 95 h 139064"/>
                <a:gd name="connsiteX24" fmla="*/ 120491 w 134969"/>
                <a:gd name="connsiteY24" fmla="*/ 2953 h 139064"/>
                <a:gd name="connsiteX25" fmla="*/ 120491 w 134969"/>
                <a:gd name="connsiteY25" fmla="*/ 124206 h 139064"/>
                <a:gd name="connsiteX26" fmla="*/ 134969 w 134969"/>
                <a:gd name="connsiteY26" fmla="*/ 124206 h 139064"/>
                <a:gd name="connsiteX27" fmla="*/ 134684 w 134969"/>
                <a:gd name="connsiteY27" fmla="*/ 135065 h 139064"/>
                <a:gd name="connsiteX28" fmla="*/ 122968 w 134969"/>
                <a:gd name="connsiteY28" fmla="*/ 137731 h 139064"/>
                <a:gd name="connsiteX29" fmla="*/ 111538 w 134969"/>
                <a:gd name="connsiteY29" fmla="*/ 138684 h 139064"/>
                <a:gd name="connsiteX30" fmla="*/ 101632 w 134969"/>
                <a:gd name="connsiteY30" fmla="*/ 135922 h 139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34969" h="139064">
                  <a:moveTo>
                    <a:pt x="101632" y="135922"/>
                  </a:moveTo>
                  <a:cubicBezTo>
                    <a:pt x="99441" y="134207"/>
                    <a:pt x="98393" y="131254"/>
                    <a:pt x="98393" y="127254"/>
                  </a:cubicBezTo>
                  <a:lnTo>
                    <a:pt x="98393" y="119063"/>
                  </a:lnTo>
                  <a:cubicBezTo>
                    <a:pt x="93059" y="124396"/>
                    <a:pt x="86487" y="128968"/>
                    <a:pt x="78581" y="133064"/>
                  </a:cubicBezTo>
                  <a:cubicBezTo>
                    <a:pt x="70676" y="137065"/>
                    <a:pt x="62675" y="139065"/>
                    <a:pt x="54673" y="139065"/>
                  </a:cubicBezTo>
                  <a:cubicBezTo>
                    <a:pt x="39719" y="139065"/>
                    <a:pt x="29146" y="135065"/>
                    <a:pt x="22955" y="127064"/>
                  </a:cubicBezTo>
                  <a:cubicBezTo>
                    <a:pt x="16669" y="119063"/>
                    <a:pt x="13526" y="105823"/>
                    <a:pt x="13526" y="87344"/>
                  </a:cubicBezTo>
                  <a:lnTo>
                    <a:pt x="13526" y="17526"/>
                  </a:lnTo>
                  <a:lnTo>
                    <a:pt x="0" y="13716"/>
                  </a:lnTo>
                  <a:lnTo>
                    <a:pt x="0" y="3143"/>
                  </a:lnTo>
                  <a:lnTo>
                    <a:pt x="33719" y="0"/>
                  </a:lnTo>
                  <a:lnTo>
                    <a:pt x="34004" y="0"/>
                  </a:lnTo>
                  <a:lnTo>
                    <a:pt x="38576" y="2857"/>
                  </a:lnTo>
                  <a:lnTo>
                    <a:pt x="38576" y="85439"/>
                  </a:lnTo>
                  <a:cubicBezTo>
                    <a:pt x="38576" y="94774"/>
                    <a:pt x="39243" y="102013"/>
                    <a:pt x="40577" y="107251"/>
                  </a:cubicBezTo>
                  <a:cubicBezTo>
                    <a:pt x="41910" y="112490"/>
                    <a:pt x="44387" y="116300"/>
                    <a:pt x="47816" y="118777"/>
                  </a:cubicBezTo>
                  <a:cubicBezTo>
                    <a:pt x="51244" y="121253"/>
                    <a:pt x="56293" y="122492"/>
                    <a:pt x="62865" y="122492"/>
                  </a:cubicBezTo>
                  <a:cubicBezTo>
                    <a:pt x="69247" y="122492"/>
                    <a:pt x="75248" y="121158"/>
                    <a:pt x="80867" y="118396"/>
                  </a:cubicBezTo>
                  <a:cubicBezTo>
                    <a:pt x="86487" y="115633"/>
                    <a:pt x="91345" y="112490"/>
                    <a:pt x="95536" y="108775"/>
                  </a:cubicBezTo>
                  <a:lnTo>
                    <a:pt x="95536" y="17621"/>
                  </a:lnTo>
                  <a:lnTo>
                    <a:pt x="78200" y="13811"/>
                  </a:lnTo>
                  <a:lnTo>
                    <a:pt x="78200" y="3239"/>
                  </a:lnTo>
                  <a:lnTo>
                    <a:pt x="114776" y="95"/>
                  </a:lnTo>
                  <a:lnTo>
                    <a:pt x="114967" y="95"/>
                  </a:lnTo>
                  <a:lnTo>
                    <a:pt x="120491" y="2953"/>
                  </a:lnTo>
                  <a:lnTo>
                    <a:pt x="120491" y="124206"/>
                  </a:lnTo>
                  <a:lnTo>
                    <a:pt x="134969" y="124206"/>
                  </a:lnTo>
                  <a:lnTo>
                    <a:pt x="134684" y="135065"/>
                  </a:lnTo>
                  <a:cubicBezTo>
                    <a:pt x="130207" y="136208"/>
                    <a:pt x="126302" y="137065"/>
                    <a:pt x="122968" y="137731"/>
                  </a:cubicBezTo>
                  <a:cubicBezTo>
                    <a:pt x="119634" y="138398"/>
                    <a:pt x="115824" y="138684"/>
                    <a:pt x="111538" y="138684"/>
                  </a:cubicBezTo>
                  <a:cubicBezTo>
                    <a:pt x="107156" y="138589"/>
                    <a:pt x="103823" y="137731"/>
                    <a:pt x="101632" y="135922"/>
                  </a:cubicBez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060B069C-7BBA-388C-537D-5590D7F512A9}"/>
                </a:ext>
              </a:extLst>
            </p:cNvPr>
            <p:cNvSpPr/>
            <p:nvPr/>
          </p:nvSpPr>
          <p:spPr>
            <a:xfrm>
              <a:off x="11066906" y="6825201"/>
              <a:ext cx="134016" cy="195548"/>
            </a:xfrm>
            <a:custGeom>
              <a:avLst/>
              <a:gdLst>
                <a:gd name="connsiteX0" fmla="*/ 125540 w 134016"/>
                <a:gd name="connsiteY0" fmla="*/ 103156 h 195548"/>
                <a:gd name="connsiteX1" fmla="*/ 101441 w 134016"/>
                <a:gd name="connsiteY1" fmla="*/ 130016 h 195548"/>
                <a:gd name="connsiteX2" fmla="*/ 64865 w 134016"/>
                <a:gd name="connsiteY2" fmla="*/ 139922 h 195548"/>
                <a:gd name="connsiteX3" fmla="*/ 52388 w 134016"/>
                <a:gd name="connsiteY3" fmla="*/ 138970 h 195548"/>
                <a:gd name="connsiteX4" fmla="*/ 41529 w 134016"/>
                <a:gd name="connsiteY4" fmla="*/ 136589 h 195548"/>
                <a:gd name="connsiteX5" fmla="*/ 42291 w 134016"/>
                <a:gd name="connsiteY5" fmla="*/ 156781 h 195548"/>
                <a:gd name="connsiteX6" fmla="*/ 42291 w 134016"/>
                <a:gd name="connsiteY6" fmla="*/ 181070 h 195548"/>
                <a:gd name="connsiteX7" fmla="*/ 67342 w 134016"/>
                <a:gd name="connsiteY7" fmla="*/ 183737 h 195548"/>
                <a:gd name="connsiteX8" fmla="*/ 67342 w 134016"/>
                <a:gd name="connsiteY8" fmla="*/ 195548 h 195548"/>
                <a:gd name="connsiteX9" fmla="*/ 191 w 134016"/>
                <a:gd name="connsiteY9" fmla="*/ 195548 h 195548"/>
                <a:gd name="connsiteX10" fmla="*/ 191 w 134016"/>
                <a:gd name="connsiteY10" fmla="*/ 183737 h 195548"/>
                <a:gd name="connsiteX11" fmla="*/ 17526 w 134016"/>
                <a:gd name="connsiteY11" fmla="*/ 181070 h 195548"/>
                <a:gd name="connsiteX12" fmla="*/ 17526 w 134016"/>
                <a:gd name="connsiteY12" fmla="*/ 22193 h 195548"/>
                <a:gd name="connsiteX13" fmla="*/ 0 w 134016"/>
                <a:gd name="connsiteY13" fmla="*/ 17812 h 195548"/>
                <a:gd name="connsiteX14" fmla="*/ 0 w 134016"/>
                <a:gd name="connsiteY14" fmla="*/ 4858 h 195548"/>
                <a:gd name="connsiteX15" fmla="*/ 34195 w 134016"/>
                <a:gd name="connsiteY15" fmla="*/ 572 h 195548"/>
                <a:gd name="connsiteX16" fmla="*/ 34671 w 134016"/>
                <a:gd name="connsiteY16" fmla="*/ 572 h 195548"/>
                <a:gd name="connsiteX17" fmla="*/ 39719 w 134016"/>
                <a:gd name="connsiteY17" fmla="*/ 4858 h 195548"/>
                <a:gd name="connsiteX18" fmla="*/ 39719 w 134016"/>
                <a:gd name="connsiteY18" fmla="*/ 19050 h 195548"/>
                <a:gd name="connsiteX19" fmla="*/ 57626 w 134016"/>
                <a:gd name="connsiteY19" fmla="*/ 5525 h 195548"/>
                <a:gd name="connsiteX20" fmla="*/ 81534 w 134016"/>
                <a:gd name="connsiteY20" fmla="*/ 0 h 195548"/>
                <a:gd name="connsiteX21" fmla="*/ 107633 w 134016"/>
                <a:gd name="connsiteY21" fmla="*/ 6953 h 195548"/>
                <a:gd name="connsiteX22" fmla="*/ 126778 w 134016"/>
                <a:gd name="connsiteY22" fmla="*/ 28575 h 195548"/>
                <a:gd name="connsiteX23" fmla="*/ 134017 w 134016"/>
                <a:gd name="connsiteY23" fmla="*/ 65627 h 195548"/>
                <a:gd name="connsiteX24" fmla="*/ 125540 w 134016"/>
                <a:gd name="connsiteY24" fmla="*/ 103156 h 195548"/>
                <a:gd name="connsiteX25" fmla="*/ 54483 w 134016"/>
                <a:gd name="connsiteY25" fmla="*/ 20765 h 195548"/>
                <a:gd name="connsiteX26" fmla="*/ 42196 w 134016"/>
                <a:gd name="connsiteY26" fmla="*/ 29147 h 195548"/>
                <a:gd name="connsiteX27" fmla="*/ 42196 w 134016"/>
                <a:gd name="connsiteY27" fmla="*/ 119825 h 195548"/>
                <a:gd name="connsiteX28" fmla="*/ 50768 w 134016"/>
                <a:gd name="connsiteY28" fmla="*/ 124968 h 195548"/>
                <a:gd name="connsiteX29" fmla="*/ 65818 w 134016"/>
                <a:gd name="connsiteY29" fmla="*/ 127254 h 195548"/>
                <a:gd name="connsiteX30" fmla="*/ 95821 w 134016"/>
                <a:gd name="connsiteY30" fmla="*/ 112586 h 195548"/>
                <a:gd name="connsiteX31" fmla="*/ 107252 w 134016"/>
                <a:gd name="connsiteY31" fmla="*/ 68294 h 195548"/>
                <a:gd name="connsiteX32" fmla="*/ 97250 w 134016"/>
                <a:gd name="connsiteY32" fmla="*/ 29528 h 195548"/>
                <a:gd name="connsiteX33" fmla="*/ 71628 w 134016"/>
                <a:gd name="connsiteY33" fmla="*/ 16764 h 195548"/>
                <a:gd name="connsiteX34" fmla="*/ 54483 w 134016"/>
                <a:gd name="connsiteY34" fmla="*/ 20765 h 1955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134016" h="195548">
                  <a:moveTo>
                    <a:pt x="125540" y="103156"/>
                  </a:moveTo>
                  <a:cubicBezTo>
                    <a:pt x="119920" y="114491"/>
                    <a:pt x="111919" y="123444"/>
                    <a:pt x="101441" y="130016"/>
                  </a:cubicBezTo>
                  <a:cubicBezTo>
                    <a:pt x="90964" y="136589"/>
                    <a:pt x="78772" y="139922"/>
                    <a:pt x="64865" y="139922"/>
                  </a:cubicBezTo>
                  <a:cubicBezTo>
                    <a:pt x="61055" y="139922"/>
                    <a:pt x="56864" y="139637"/>
                    <a:pt x="52388" y="138970"/>
                  </a:cubicBezTo>
                  <a:cubicBezTo>
                    <a:pt x="47911" y="138303"/>
                    <a:pt x="44291" y="137541"/>
                    <a:pt x="41529" y="136589"/>
                  </a:cubicBezTo>
                  <a:lnTo>
                    <a:pt x="42291" y="156781"/>
                  </a:lnTo>
                  <a:lnTo>
                    <a:pt x="42291" y="181070"/>
                  </a:lnTo>
                  <a:lnTo>
                    <a:pt x="67342" y="183737"/>
                  </a:lnTo>
                  <a:lnTo>
                    <a:pt x="67342" y="195548"/>
                  </a:lnTo>
                  <a:lnTo>
                    <a:pt x="191" y="195548"/>
                  </a:lnTo>
                  <a:lnTo>
                    <a:pt x="191" y="183737"/>
                  </a:lnTo>
                  <a:lnTo>
                    <a:pt x="17526" y="181070"/>
                  </a:lnTo>
                  <a:lnTo>
                    <a:pt x="17526" y="22193"/>
                  </a:lnTo>
                  <a:lnTo>
                    <a:pt x="0" y="17812"/>
                  </a:lnTo>
                  <a:lnTo>
                    <a:pt x="0" y="4858"/>
                  </a:lnTo>
                  <a:lnTo>
                    <a:pt x="34195" y="572"/>
                  </a:lnTo>
                  <a:lnTo>
                    <a:pt x="34671" y="572"/>
                  </a:lnTo>
                  <a:lnTo>
                    <a:pt x="39719" y="4858"/>
                  </a:lnTo>
                  <a:lnTo>
                    <a:pt x="39719" y="19050"/>
                  </a:lnTo>
                  <a:cubicBezTo>
                    <a:pt x="44482" y="13716"/>
                    <a:pt x="50483" y="9239"/>
                    <a:pt x="57626" y="5525"/>
                  </a:cubicBezTo>
                  <a:cubicBezTo>
                    <a:pt x="64770" y="1810"/>
                    <a:pt x="72771" y="0"/>
                    <a:pt x="81534" y="0"/>
                  </a:cubicBezTo>
                  <a:cubicBezTo>
                    <a:pt x="90964" y="0"/>
                    <a:pt x="99727" y="2286"/>
                    <a:pt x="107633" y="6953"/>
                  </a:cubicBezTo>
                  <a:cubicBezTo>
                    <a:pt x="115538" y="11621"/>
                    <a:pt x="121920" y="18859"/>
                    <a:pt x="126778" y="28575"/>
                  </a:cubicBezTo>
                  <a:cubicBezTo>
                    <a:pt x="131540" y="38386"/>
                    <a:pt x="134017" y="50673"/>
                    <a:pt x="134017" y="65627"/>
                  </a:cubicBezTo>
                  <a:cubicBezTo>
                    <a:pt x="133922" y="79343"/>
                    <a:pt x="131159" y="91821"/>
                    <a:pt x="125540" y="103156"/>
                  </a:cubicBezTo>
                  <a:close/>
                  <a:moveTo>
                    <a:pt x="54483" y="20765"/>
                  </a:moveTo>
                  <a:cubicBezTo>
                    <a:pt x="49149" y="23336"/>
                    <a:pt x="45053" y="26099"/>
                    <a:pt x="42196" y="29147"/>
                  </a:cubicBezTo>
                  <a:lnTo>
                    <a:pt x="42196" y="119825"/>
                  </a:lnTo>
                  <a:cubicBezTo>
                    <a:pt x="43339" y="121729"/>
                    <a:pt x="46196" y="123444"/>
                    <a:pt x="50768" y="124968"/>
                  </a:cubicBezTo>
                  <a:cubicBezTo>
                    <a:pt x="55340" y="126492"/>
                    <a:pt x="60389" y="127254"/>
                    <a:pt x="65818" y="127254"/>
                  </a:cubicBezTo>
                  <a:cubicBezTo>
                    <a:pt x="78200" y="127254"/>
                    <a:pt x="88202" y="122396"/>
                    <a:pt x="95821" y="112586"/>
                  </a:cubicBezTo>
                  <a:cubicBezTo>
                    <a:pt x="103442" y="102775"/>
                    <a:pt x="107252" y="88011"/>
                    <a:pt x="107252" y="68294"/>
                  </a:cubicBezTo>
                  <a:cubicBezTo>
                    <a:pt x="107252" y="50959"/>
                    <a:pt x="103918" y="38100"/>
                    <a:pt x="97250" y="29528"/>
                  </a:cubicBezTo>
                  <a:cubicBezTo>
                    <a:pt x="90583" y="21050"/>
                    <a:pt x="82010" y="16764"/>
                    <a:pt x="71628" y="16764"/>
                  </a:cubicBezTo>
                  <a:cubicBezTo>
                    <a:pt x="65532" y="16859"/>
                    <a:pt x="59817" y="18193"/>
                    <a:pt x="54483" y="20765"/>
                  </a:cubicBez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F8B5EE23-FF27-BDEE-5B95-4CCDB7140F2D}"/>
                </a:ext>
              </a:extLst>
            </p:cNvPr>
            <p:cNvSpPr/>
            <p:nvPr/>
          </p:nvSpPr>
          <p:spPr>
            <a:xfrm>
              <a:off x="11222259" y="6825297"/>
              <a:ext cx="93821" cy="137159"/>
            </a:xfrm>
            <a:custGeom>
              <a:avLst/>
              <a:gdLst>
                <a:gd name="connsiteX0" fmla="*/ 0 w 93821"/>
                <a:gd name="connsiteY0" fmla="*/ 125254 h 137159"/>
                <a:gd name="connsiteX1" fmla="*/ 18002 w 93821"/>
                <a:gd name="connsiteY1" fmla="*/ 123825 h 137159"/>
                <a:gd name="connsiteX2" fmla="*/ 18002 w 93821"/>
                <a:gd name="connsiteY2" fmla="*/ 22098 h 137159"/>
                <a:gd name="connsiteX3" fmla="*/ 667 w 93821"/>
                <a:gd name="connsiteY3" fmla="*/ 17716 h 137159"/>
                <a:gd name="connsiteX4" fmla="*/ 667 w 93821"/>
                <a:gd name="connsiteY4" fmla="*/ 4763 h 137159"/>
                <a:gd name="connsiteX5" fmla="*/ 33909 w 93821"/>
                <a:gd name="connsiteY5" fmla="*/ 476 h 137159"/>
                <a:gd name="connsiteX6" fmla="*/ 34385 w 93821"/>
                <a:gd name="connsiteY6" fmla="*/ 476 h 137159"/>
                <a:gd name="connsiteX7" fmla="*/ 39719 w 93821"/>
                <a:gd name="connsiteY7" fmla="*/ 4763 h 137159"/>
                <a:gd name="connsiteX8" fmla="*/ 39719 w 93821"/>
                <a:gd name="connsiteY8" fmla="*/ 9144 h 137159"/>
                <a:gd name="connsiteX9" fmla="*/ 38957 w 93821"/>
                <a:gd name="connsiteY9" fmla="*/ 27908 h 137159"/>
                <a:gd name="connsiteX10" fmla="*/ 39719 w 93821"/>
                <a:gd name="connsiteY10" fmla="*/ 27908 h 137159"/>
                <a:gd name="connsiteX11" fmla="*/ 48387 w 93821"/>
                <a:gd name="connsiteY11" fmla="*/ 17335 h 137159"/>
                <a:gd name="connsiteX12" fmla="*/ 64484 w 93821"/>
                <a:gd name="connsiteY12" fmla="*/ 5429 h 137159"/>
                <a:gd name="connsiteX13" fmla="*/ 85916 w 93821"/>
                <a:gd name="connsiteY13" fmla="*/ 0 h 137159"/>
                <a:gd name="connsiteX14" fmla="*/ 93821 w 93821"/>
                <a:gd name="connsiteY14" fmla="*/ 1238 h 137159"/>
                <a:gd name="connsiteX15" fmla="*/ 93821 w 93821"/>
                <a:gd name="connsiteY15" fmla="*/ 28194 h 137159"/>
                <a:gd name="connsiteX16" fmla="*/ 88392 w 93821"/>
                <a:gd name="connsiteY16" fmla="*/ 25908 h 137159"/>
                <a:gd name="connsiteX17" fmla="*/ 80105 w 93821"/>
                <a:gd name="connsiteY17" fmla="*/ 24860 h 137159"/>
                <a:gd name="connsiteX18" fmla="*/ 43053 w 93821"/>
                <a:gd name="connsiteY18" fmla="*/ 37147 h 137159"/>
                <a:gd name="connsiteX19" fmla="*/ 43053 w 93821"/>
                <a:gd name="connsiteY19" fmla="*/ 123730 h 137159"/>
                <a:gd name="connsiteX20" fmla="*/ 73628 w 93821"/>
                <a:gd name="connsiteY20" fmla="*/ 125635 h 137159"/>
                <a:gd name="connsiteX21" fmla="*/ 73628 w 93821"/>
                <a:gd name="connsiteY21" fmla="*/ 137160 h 137159"/>
                <a:gd name="connsiteX22" fmla="*/ 0 w 93821"/>
                <a:gd name="connsiteY22" fmla="*/ 137160 h 137159"/>
                <a:gd name="connsiteX23" fmla="*/ 0 w 93821"/>
                <a:gd name="connsiteY23" fmla="*/ 125254 h 137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3821" h="137159">
                  <a:moveTo>
                    <a:pt x="0" y="125254"/>
                  </a:moveTo>
                  <a:lnTo>
                    <a:pt x="18002" y="123825"/>
                  </a:lnTo>
                  <a:lnTo>
                    <a:pt x="18002" y="22098"/>
                  </a:lnTo>
                  <a:lnTo>
                    <a:pt x="667" y="17716"/>
                  </a:lnTo>
                  <a:lnTo>
                    <a:pt x="667" y="4763"/>
                  </a:lnTo>
                  <a:lnTo>
                    <a:pt x="33909" y="476"/>
                  </a:lnTo>
                  <a:lnTo>
                    <a:pt x="34385" y="476"/>
                  </a:lnTo>
                  <a:lnTo>
                    <a:pt x="39719" y="4763"/>
                  </a:lnTo>
                  <a:lnTo>
                    <a:pt x="39719" y="9144"/>
                  </a:lnTo>
                  <a:lnTo>
                    <a:pt x="38957" y="27908"/>
                  </a:lnTo>
                  <a:lnTo>
                    <a:pt x="39719" y="27908"/>
                  </a:lnTo>
                  <a:cubicBezTo>
                    <a:pt x="41339" y="25146"/>
                    <a:pt x="44196" y="21622"/>
                    <a:pt x="48387" y="17335"/>
                  </a:cubicBezTo>
                  <a:cubicBezTo>
                    <a:pt x="52578" y="13049"/>
                    <a:pt x="57912" y="9049"/>
                    <a:pt x="64484" y="5429"/>
                  </a:cubicBezTo>
                  <a:cubicBezTo>
                    <a:pt x="71057" y="1810"/>
                    <a:pt x="78200" y="0"/>
                    <a:pt x="85916" y="0"/>
                  </a:cubicBezTo>
                  <a:cubicBezTo>
                    <a:pt x="89154" y="0"/>
                    <a:pt x="91726" y="381"/>
                    <a:pt x="93821" y="1238"/>
                  </a:cubicBezTo>
                  <a:lnTo>
                    <a:pt x="93821" y="28194"/>
                  </a:lnTo>
                  <a:cubicBezTo>
                    <a:pt x="92678" y="27432"/>
                    <a:pt x="90869" y="26575"/>
                    <a:pt x="88392" y="25908"/>
                  </a:cubicBezTo>
                  <a:cubicBezTo>
                    <a:pt x="85916" y="25146"/>
                    <a:pt x="83153" y="24860"/>
                    <a:pt x="80105" y="24860"/>
                  </a:cubicBezTo>
                  <a:cubicBezTo>
                    <a:pt x="66770" y="24860"/>
                    <a:pt x="54483" y="28956"/>
                    <a:pt x="43053" y="37147"/>
                  </a:cubicBezTo>
                  <a:lnTo>
                    <a:pt x="43053" y="123730"/>
                  </a:lnTo>
                  <a:lnTo>
                    <a:pt x="73628" y="125635"/>
                  </a:lnTo>
                  <a:lnTo>
                    <a:pt x="73628" y="137160"/>
                  </a:lnTo>
                  <a:lnTo>
                    <a:pt x="0" y="137160"/>
                  </a:lnTo>
                  <a:lnTo>
                    <a:pt x="0" y="125254"/>
                  </a:ln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9DB77716-EFD4-BFD1-8839-4DCDF600AE88}"/>
                </a:ext>
              </a:extLst>
            </p:cNvPr>
            <p:cNvSpPr/>
            <p:nvPr/>
          </p:nvSpPr>
          <p:spPr>
            <a:xfrm>
              <a:off x="11331797" y="6825964"/>
              <a:ext cx="118205" cy="139064"/>
            </a:xfrm>
            <a:custGeom>
              <a:avLst/>
              <a:gdLst>
                <a:gd name="connsiteX0" fmla="*/ 22765 w 118205"/>
                <a:gd name="connsiteY0" fmla="*/ 66961 h 139064"/>
                <a:gd name="connsiteX1" fmla="*/ 80010 w 118205"/>
                <a:gd name="connsiteY1" fmla="*/ 55531 h 139064"/>
                <a:gd name="connsiteX2" fmla="*/ 80010 w 118205"/>
                <a:gd name="connsiteY2" fmla="*/ 48768 h 139064"/>
                <a:gd name="connsiteX3" fmla="*/ 77629 w 118205"/>
                <a:gd name="connsiteY3" fmla="*/ 30956 h 139064"/>
                <a:gd name="connsiteX4" fmla="*/ 69342 w 118205"/>
                <a:gd name="connsiteY4" fmla="*/ 21431 h 139064"/>
                <a:gd name="connsiteX5" fmla="*/ 52578 w 118205"/>
                <a:gd name="connsiteY5" fmla="*/ 18383 h 139064"/>
                <a:gd name="connsiteX6" fmla="*/ 30575 w 118205"/>
                <a:gd name="connsiteY6" fmla="*/ 21907 h 139064"/>
                <a:gd name="connsiteX7" fmla="*/ 11240 w 118205"/>
                <a:gd name="connsiteY7" fmla="*/ 30480 h 139064"/>
                <a:gd name="connsiteX8" fmla="*/ 5239 w 118205"/>
                <a:gd name="connsiteY8" fmla="*/ 18002 h 139064"/>
                <a:gd name="connsiteX9" fmla="*/ 16764 w 118205"/>
                <a:gd name="connsiteY9" fmla="*/ 11049 h 139064"/>
                <a:gd name="connsiteX10" fmla="*/ 36290 w 118205"/>
                <a:gd name="connsiteY10" fmla="*/ 3334 h 139064"/>
                <a:gd name="connsiteX11" fmla="*/ 58388 w 118205"/>
                <a:gd name="connsiteY11" fmla="*/ 0 h 139064"/>
                <a:gd name="connsiteX12" fmla="*/ 85439 w 118205"/>
                <a:gd name="connsiteY12" fmla="*/ 4667 h 139064"/>
                <a:gd name="connsiteX13" fmla="*/ 99727 w 118205"/>
                <a:gd name="connsiteY13" fmla="*/ 19717 h 139064"/>
                <a:gd name="connsiteX14" fmla="*/ 104013 w 118205"/>
                <a:gd name="connsiteY14" fmla="*/ 47434 h 139064"/>
                <a:gd name="connsiteX15" fmla="*/ 104013 w 118205"/>
                <a:gd name="connsiteY15" fmla="*/ 124682 h 139064"/>
                <a:gd name="connsiteX16" fmla="*/ 118205 w 118205"/>
                <a:gd name="connsiteY16" fmla="*/ 124682 h 139064"/>
                <a:gd name="connsiteX17" fmla="*/ 118205 w 118205"/>
                <a:gd name="connsiteY17" fmla="*/ 135255 h 139064"/>
                <a:gd name="connsiteX18" fmla="*/ 106013 w 118205"/>
                <a:gd name="connsiteY18" fmla="*/ 137636 h 139064"/>
                <a:gd name="connsiteX19" fmla="*/ 93155 w 118205"/>
                <a:gd name="connsiteY19" fmla="*/ 138874 h 139064"/>
                <a:gd name="connsiteX20" fmla="*/ 84011 w 118205"/>
                <a:gd name="connsiteY20" fmla="*/ 136874 h 139064"/>
                <a:gd name="connsiteX21" fmla="*/ 81629 w 118205"/>
                <a:gd name="connsiteY21" fmla="*/ 127825 h 139064"/>
                <a:gd name="connsiteX22" fmla="*/ 81629 w 118205"/>
                <a:gd name="connsiteY22" fmla="*/ 119824 h 139064"/>
                <a:gd name="connsiteX23" fmla="*/ 63913 w 118205"/>
                <a:gd name="connsiteY23" fmla="*/ 133064 h 139064"/>
                <a:gd name="connsiteX24" fmla="*/ 40196 w 118205"/>
                <a:gd name="connsiteY24" fmla="*/ 139065 h 139064"/>
                <a:gd name="connsiteX25" fmla="*/ 11430 w 118205"/>
                <a:gd name="connsiteY25" fmla="*/ 129064 h 139064"/>
                <a:gd name="connsiteX26" fmla="*/ 0 w 118205"/>
                <a:gd name="connsiteY26" fmla="*/ 100298 h 139064"/>
                <a:gd name="connsiteX27" fmla="*/ 22765 w 118205"/>
                <a:gd name="connsiteY27" fmla="*/ 66961 h 139064"/>
                <a:gd name="connsiteX28" fmla="*/ 65151 w 118205"/>
                <a:gd name="connsiteY28" fmla="*/ 118872 h 139064"/>
                <a:gd name="connsiteX29" fmla="*/ 80105 w 118205"/>
                <a:gd name="connsiteY29" fmla="*/ 109728 h 139064"/>
                <a:gd name="connsiteX30" fmla="*/ 80105 w 118205"/>
                <a:gd name="connsiteY30" fmla="*/ 68294 h 139064"/>
                <a:gd name="connsiteX31" fmla="*/ 40481 w 118205"/>
                <a:gd name="connsiteY31" fmla="*/ 76391 h 139064"/>
                <a:gd name="connsiteX32" fmla="*/ 27146 w 118205"/>
                <a:gd name="connsiteY32" fmla="*/ 97441 h 139064"/>
                <a:gd name="connsiteX33" fmla="*/ 33528 w 118205"/>
                <a:gd name="connsiteY33" fmla="*/ 116586 h 139064"/>
                <a:gd name="connsiteX34" fmla="*/ 50768 w 118205"/>
                <a:gd name="connsiteY34" fmla="*/ 122682 h 139064"/>
                <a:gd name="connsiteX35" fmla="*/ 65151 w 118205"/>
                <a:gd name="connsiteY35" fmla="*/ 118872 h 139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18205" h="139064">
                  <a:moveTo>
                    <a:pt x="22765" y="66961"/>
                  </a:moveTo>
                  <a:cubicBezTo>
                    <a:pt x="37814" y="59817"/>
                    <a:pt x="56959" y="56007"/>
                    <a:pt x="80010" y="55531"/>
                  </a:cubicBezTo>
                  <a:lnTo>
                    <a:pt x="80010" y="48768"/>
                  </a:lnTo>
                  <a:cubicBezTo>
                    <a:pt x="80010" y="41243"/>
                    <a:pt x="79248" y="35242"/>
                    <a:pt x="77629" y="30956"/>
                  </a:cubicBezTo>
                  <a:cubicBezTo>
                    <a:pt x="76009" y="26575"/>
                    <a:pt x="73247" y="23431"/>
                    <a:pt x="69342" y="21431"/>
                  </a:cubicBezTo>
                  <a:cubicBezTo>
                    <a:pt x="65437" y="19431"/>
                    <a:pt x="59817" y="18383"/>
                    <a:pt x="52578" y="18383"/>
                  </a:cubicBezTo>
                  <a:cubicBezTo>
                    <a:pt x="44387" y="18383"/>
                    <a:pt x="37052" y="19526"/>
                    <a:pt x="30575" y="21907"/>
                  </a:cubicBezTo>
                  <a:cubicBezTo>
                    <a:pt x="24098" y="24289"/>
                    <a:pt x="17621" y="27051"/>
                    <a:pt x="11240" y="30480"/>
                  </a:cubicBezTo>
                  <a:lnTo>
                    <a:pt x="5239" y="18002"/>
                  </a:lnTo>
                  <a:cubicBezTo>
                    <a:pt x="7334" y="16192"/>
                    <a:pt x="11144" y="13906"/>
                    <a:pt x="16764" y="11049"/>
                  </a:cubicBezTo>
                  <a:cubicBezTo>
                    <a:pt x="22384" y="8192"/>
                    <a:pt x="28861" y="5620"/>
                    <a:pt x="36290" y="3334"/>
                  </a:cubicBezTo>
                  <a:cubicBezTo>
                    <a:pt x="43625" y="1048"/>
                    <a:pt x="51054" y="0"/>
                    <a:pt x="58388" y="0"/>
                  </a:cubicBezTo>
                  <a:cubicBezTo>
                    <a:pt x="69818" y="0"/>
                    <a:pt x="78772" y="1619"/>
                    <a:pt x="85439" y="4667"/>
                  </a:cubicBezTo>
                  <a:cubicBezTo>
                    <a:pt x="92107" y="7810"/>
                    <a:pt x="96869" y="12764"/>
                    <a:pt x="99727" y="19717"/>
                  </a:cubicBezTo>
                  <a:cubicBezTo>
                    <a:pt x="102584" y="26575"/>
                    <a:pt x="104013" y="35814"/>
                    <a:pt x="104013" y="47434"/>
                  </a:cubicBezTo>
                  <a:lnTo>
                    <a:pt x="104013" y="124682"/>
                  </a:lnTo>
                  <a:lnTo>
                    <a:pt x="118205" y="124682"/>
                  </a:lnTo>
                  <a:lnTo>
                    <a:pt x="118205" y="135255"/>
                  </a:lnTo>
                  <a:cubicBezTo>
                    <a:pt x="114967" y="136017"/>
                    <a:pt x="110966" y="136874"/>
                    <a:pt x="106013" y="137636"/>
                  </a:cubicBezTo>
                  <a:cubicBezTo>
                    <a:pt x="101060" y="138398"/>
                    <a:pt x="96869" y="138874"/>
                    <a:pt x="93155" y="138874"/>
                  </a:cubicBezTo>
                  <a:cubicBezTo>
                    <a:pt x="88678" y="138874"/>
                    <a:pt x="85630" y="138208"/>
                    <a:pt x="84011" y="136874"/>
                  </a:cubicBezTo>
                  <a:cubicBezTo>
                    <a:pt x="82391" y="135541"/>
                    <a:pt x="81629" y="132493"/>
                    <a:pt x="81629" y="127825"/>
                  </a:cubicBezTo>
                  <a:lnTo>
                    <a:pt x="81629" y="119824"/>
                  </a:lnTo>
                  <a:cubicBezTo>
                    <a:pt x="76772" y="124587"/>
                    <a:pt x="70961" y="129064"/>
                    <a:pt x="63913" y="133064"/>
                  </a:cubicBezTo>
                  <a:cubicBezTo>
                    <a:pt x="56864" y="137065"/>
                    <a:pt x="49054" y="139065"/>
                    <a:pt x="40196" y="139065"/>
                  </a:cubicBezTo>
                  <a:cubicBezTo>
                    <a:pt x="28670" y="139065"/>
                    <a:pt x="19050" y="135731"/>
                    <a:pt x="11430" y="129064"/>
                  </a:cubicBezTo>
                  <a:cubicBezTo>
                    <a:pt x="3810" y="122396"/>
                    <a:pt x="0" y="112776"/>
                    <a:pt x="0" y="100298"/>
                  </a:cubicBezTo>
                  <a:cubicBezTo>
                    <a:pt x="191" y="85249"/>
                    <a:pt x="7715" y="74104"/>
                    <a:pt x="22765" y="66961"/>
                  </a:cubicBezTo>
                  <a:close/>
                  <a:moveTo>
                    <a:pt x="65151" y="118872"/>
                  </a:moveTo>
                  <a:cubicBezTo>
                    <a:pt x="70580" y="116300"/>
                    <a:pt x="75533" y="113252"/>
                    <a:pt x="80105" y="109728"/>
                  </a:cubicBezTo>
                  <a:lnTo>
                    <a:pt x="80105" y="68294"/>
                  </a:lnTo>
                  <a:cubicBezTo>
                    <a:pt x="62674" y="68294"/>
                    <a:pt x="49435" y="70961"/>
                    <a:pt x="40481" y="76391"/>
                  </a:cubicBezTo>
                  <a:cubicBezTo>
                    <a:pt x="31528" y="81820"/>
                    <a:pt x="27146" y="88773"/>
                    <a:pt x="27146" y="97441"/>
                  </a:cubicBezTo>
                  <a:cubicBezTo>
                    <a:pt x="27146" y="106108"/>
                    <a:pt x="29242" y="112490"/>
                    <a:pt x="33528" y="116586"/>
                  </a:cubicBezTo>
                  <a:cubicBezTo>
                    <a:pt x="37814" y="120682"/>
                    <a:pt x="43529" y="122682"/>
                    <a:pt x="50768" y="122682"/>
                  </a:cubicBezTo>
                  <a:cubicBezTo>
                    <a:pt x="54864" y="122682"/>
                    <a:pt x="59722" y="121444"/>
                    <a:pt x="65151" y="118872"/>
                  </a:cubicBez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1724A1A1-00BF-E3BE-7352-D01ECC2CAC7C}"/>
                </a:ext>
              </a:extLst>
            </p:cNvPr>
            <p:cNvSpPr/>
            <p:nvPr/>
          </p:nvSpPr>
          <p:spPr>
            <a:xfrm>
              <a:off x="11455812" y="6828821"/>
              <a:ext cx="138683" cy="135540"/>
            </a:xfrm>
            <a:custGeom>
              <a:avLst/>
              <a:gdLst>
                <a:gd name="connsiteX0" fmla="*/ 95 w 138683"/>
                <a:gd name="connsiteY0" fmla="*/ 0 h 135540"/>
                <a:gd name="connsiteX1" fmla="*/ 55912 w 138683"/>
                <a:gd name="connsiteY1" fmla="*/ 0 h 135540"/>
                <a:gd name="connsiteX2" fmla="*/ 55912 w 138683"/>
                <a:gd name="connsiteY2" fmla="*/ 11335 h 135540"/>
                <a:gd name="connsiteX3" fmla="*/ 38862 w 138683"/>
                <a:gd name="connsiteY3" fmla="*/ 14478 h 135540"/>
                <a:gd name="connsiteX4" fmla="*/ 63151 w 138683"/>
                <a:gd name="connsiteY4" fmla="*/ 83820 h 135540"/>
                <a:gd name="connsiteX5" fmla="*/ 73247 w 138683"/>
                <a:gd name="connsiteY5" fmla="*/ 114395 h 135540"/>
                <a:gd name="connsiteX6" fmla="*/ 81915 w 138683"/>
                <a:gd name="connsiteY6" fmla="*/ 84772 h 135540"/>
                <a:gd name="connsiteX7" fmla="*/ 106204 w 138683"/>
                <a:gd name="connsiteY7" fmla="*/ 14478 h 135540"/>
                <a:gd name="connsiteX8" fmla="*/ 89821 w 138683"/>
                <a:gd name="connsiteY8" fmla="*/ 11335 h 135540"/>
                <a:gd name="connsiteX9" fmla="*/ 89821 w 138683"/>
                <a:gd name="connsiteY9" fmla="*/ 0 h 135540"/>
                <a:gd name="connsiteX10" fmla="*/ 138684 w 138683"/>
                <a:gd name="connsiteY10" fmla="*/ 0 h 135540"/>
                <a:gd name="connsiteX11" fmla="*/ 138684 w 138683"/>
                <a:gd name="connsiteY11" fmla="*/ 11335 h 135540"/>
                <a:gd name="connsiteX12" fmla="*/ 126206 w 138683"/>
                <a:gd name="connsiteY12" fmla="*/ 14478 h 135540"/>
                <a:gd name="connsiteX13" fmla="*/ 79724 w 138683"/>
                <a:gd name="connsiteY13" fmla="*/ 135541 h 135540"/>
                <a:gd name="connsiteX14" fmla="*/ 59246 w 138683"/>
                <a:gd name="connsiteY14" fmla="*/ 135541 h 135540"/>
                <a:gd name="connsiteX15" fmla="*/ 10858 w 138683"/>
                <a:gd name="connsiteY15" fmla="*/ 14478 h 135540"/>
                <a:gd name="connsiteX16" fmla="*/ 0 w 138683"/>
                <a:gd name="connsiteY16" fmla="*/ 11335 h 135540"/>
                <a:gd name="connsiteX17" fmla="*/ 0 w 138683"/>
                <a:gd name="connsiteY17" fmla="*/ 0 h 1355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38683" h="135540">
                  <a:moveTo>
                    <a:pt x="95" y="0"/>
                  </a:moveTo>
                  <a:lnTo>
                    <a:pt x="55912" y="0"/>
                  </a:lnTo>
                  <a:lnTo>
                    <a:pt x="55912" y="11335"/>
                  </a:lnTo>
                  <a:lnTo>
                    <a:pt x="38862" y="14478"/>
                  </a:lnTo>
                  <a:lnTo>
                    <a:pt x="63151" y="83820"/>
                  </a:lnTo>
                  <a:lnTo>
                    <a:pt x="73247" y="114395"/>
                  </a:lnTo>
                  <a:lnTo>
                    <a:pt x="81915" y="84772"/>
                  </a:lnTo>
                  <a:lnTo>
                    <a:pt x="106204" y="14478"/>
                  </a:lnTo>
                  <a:lnTo>
                    <a:pt x="89821" y="11335"/>
                  </a:lnTo>
                  <a:lnTo>
                    <a:pt x="89821" y="0"/>
                  </a:lnTo>
                  <a:lnTo>
                    <a:pt x="138684" y="0"/>
                  </a:lnTo>
                  <a:lnTo>
                    <a:pt x="138684" y="11335"/>
                  </a:lnTo>
                  <a:lnTo>
                    <a:pt x="126206" y="14478"/>
                  </a:lnTo>
                  <a:lnTo>
                    <a:pt x="79724" y="135541"/>
                  </a:lnTo>
                  <a:lnTo>
                    <a:pt x="59246" y="135541"/>
                  </a:lnTo>
                  <a:lnTo>
                    <a:pt x="10858" y="14478"/>
                  </a:lnTo>
                  <a:lnTo>
                    <a:pt x="0" y="113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28EC84BC-FE7C-7C73-491D-5FC1C9D6EDB6}"/>
                </a:ext>
              </a:extLst>
            </p:cNvPr>
            <p:cNvSpPr/>
            <p:nvPr/>
          </p:nvSpPr>
          <p:spPr>
            <a:xfrm>
              <a:off x="11603164" y="6825201"/>
              <a:ext cx="110680" cy="139827"/>
            </a:xfrm>
            <a:custGeom>
              <a:avLst/>
              <a:gdLst>
                <a:gd name="connsiteX0" fmla="*/ 15240 w 110680"/>
                <a:gd name="connsiteY0" fmla="*/ 120872 h 139827"/>
                <a:gd name="connsiteX1" fmla="*/ 0 w 110680"/>
                <a:gd name="connsiteY1" fmla="*/ 70104 h 139827"/>
                <a:gd name="connsiteX2" fmla="*/ 7906 w 110680"/>
                <a:gd name="connsiteY2" fmla="*/ 33242 h 139827"/>
                <a:gd name="connsiteX3" fmla="*/ 30194 w 110680"/>
                <a:gd name="connsiteY3" fmla="*/ 8668 h 139827"/>
                <a:gd name="connsiteX4" fmla="*/ 62770 w 110680"/>
                <a:gd name="connsiteY4" fmla="*/ 0 h 139827"/>
                <a:gd name="connsiteX5" fmla="*/ 97536 w 110680"/>
                <a:gd name="connsiteY5" fmla="*/ 12382 h 139827"/>
                <a:gd name="connsiteX6" fmla="*/ 110681 w 110680"/>
                <a:gd name="connsiteY6" fmla="*/ 47911 h 139827"/>
                <a:gd name="connsiteX7" fmla="*/ 108966 w 110680"/>
                <a:gd name="connsiteY7" fmla="*/ 70295 h 139827"/>
                <a:gd name="connsiteX8" fmla="*/ 26194 w 110680"/>
                <a:gd name="connsiteY8" fmla="*/ 70295 h 139827"/>
                <a:gd name="connsiteX9" fmla="*/ 37243 w 110680"/>
                <a:gd name="connsiteY9" fmla="*/ 108680 h 139827"/>
                <a:gd name="connsiteX10" fmla="*/ 67342 w 110680"/>
                <a:gd name="connsiteY10" fmla="*/ 123254 h 139827"/>
                <a:gd name="connsiteX11" fmla="*/ 87440 w 110680"/>
                <a:gd name="connsiteY11" fmla="*/ 119729 h 139827"/>
                <a:gd name="connsiteX12" fmla="*/ 103727 w 110680"/>
                <a:gd name="connsiteY12" fmla="*/ 111443 h 139827"/>
                <a:gd name="connsiteX13" fmla="*/ 108299 w 110680"/>
                <a:gd name="connsiteY13" fmla="*/ 122015 h 139827"/>
                <a:gd name="connsiteX14" fmla="*/ 87630 w 110680"/>
                <a:gd name="connsiteY14" fmla="*/ 134493 h 139827"/>
                <a:gd name="connsiteX15" fmla="*/ 59722 w 110680"/>
                <a:gd name="connsiteY15" fmla="*/ 139827 h 139827"/>
                <a:gd name="connsiteX16" fmla="*/ 15240 w 110680"/>
                <a:gd name="connsiteY16" fmla="*/ 120872 h 139827"/>
                <a:gd name="connsiteX17" fmla="*/ 84201 w 110680"/>
                <a:gd name="connsiteY17" fmla="*/ 57531 h 139827"/>
                <a:gd name="connsiteX18" fmla="*/ 84963 w 110680"/>
                <a:gd name="connsiteY18" fmla="*/ 47149 h 139827"/>
                <a:gd name="connsiteX19" fmla="*/ 78391 w 110680"/>
                <a:gd name="connsiteY19" fmla="*/ 22479 h 139827"/>
                <a:gd name="connsiteX20" fmla="*/ 58293 w 110680"/>
                <a:gd name="connsiteY20" fmla="*/ 13430 h 139827"/>
                <a:gd name="connsiteX21" fmla="*/ 36004 w 110680"/>
                <a:gd name="connsiteY21" fmla="*/ 23527 h 139827"/>
                <a:gd name="connsiteX22" fmla="*/ 26479 w 110680"/>
                <a:gd name="connsiteY22" fmla="*/ 57436 h 139827"/>
                <a:gd name="connsiteX23" fmla="*/ 84201 w 110680"/>
                <a:gd name="connsiteY23" fmla="*/ 57436 h 1398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10680" h="139827">
                  <a:moveTo>
                    <a:pt x="15240" y="120872"/>
                  </a:moveTo>
                  <a:cubicBezTo>
                    <a:pt x="5048" y="108204"/>
                    <a:pt x="0" y="91250"/>
                    <a:pt x="0" y="70104"/>
                  </a:cubicBezTo>
                  <a:cubicBezTo>
                    <a:pt x="0" y="56102"/>
                    <a:pt x="2667" y="43910"/>
                    <a:pt x="7906" y="33242"/>
                  </a:cubicBezTo>
                  <a:cubicBezTo>
                    <a:pt x="13144" y="22574"/>
                    <a:pt x="20574" y="14478"/>
                    <a:pt x="30194" y="8668"/>
                  </a:cubicBezTo>
                  <a:cubicBezTo>
                    <a:pt x="39815" y="2857"/>
                    <a:pt x="50578" y="0"/>
                    <a:pt x="62770" y="0"/>
                  </a:cubicBezTo>
                  <a:cubicBezTo>
                    <a:pt x="77724" y="0"/>
                    <a:pt x="89249" y="4096"/>
                    <a:pt x="97536" y="12382"/>
                  </a:cubicBezTo>
                  <a:cubicBezTo>
                    <a:pt x="105823" y="20669"/>
                    <a:pt x="110204" y="32480"/>
                    <a:pt x="110681" y="47911"/>
                  </a:cubicBezTo>
                  <a:cubicBezTo>
                    <a:pt x="110681" y="57722"/>
                    <a:pt x="110109" y="65151"/>
                    <a:pt x="108966" y="70295"/>
                  </a:cubicBezTo>
                  <a:lnTo>
                    <a:pt x="26194" y="70295"/>
                  </a:lnTo>
                  <a:cubicBezTo>
                    <a:pt x="26479" y="86201"/>
                    <a:pt x="30194" y="98965"/>
                    <a:pt x="37243" y="108680"/>
                  </a:cubicBezTo>
                  <a:cubicBezTo>
                    <a:pt x="44291" y="118396"/>
                    <a:pt x="54292" y="123254"/>
                    <a:pt x="67342" y="123254"/>
                  </a:cubicBezTo>
                  <a:cubicBezTo>
                    <a:pt x="73723" y="123254"/>
                    <a:pt x="80486" y="122111"/>
                    <a:pt x="87440" y="119729"/>
                  </a:cubicBezTo>
                  <a:cubicBezTo>
                    <a:pt x="94393" y="117443"/>
                    <a:pt x="99822" y="114586"/>
                    <a:pt x="103727" y="111443"/>
                  </a:cubicBezTo>
                  <a:lnTo>
                    <a:pt x="108299" y="122015"/>
                  </a:lnTo>
                  <a:cubicBezTo>
                    <a:pt x="103632" y="126873"/>
                    <a:pt x="96774" y="130969"/>
                    <a:pt x="87630" y="134493"/>
                  </a:cubicBezTo>
                  <a:cubicBezTo>
                    <a:pt x="78486" y="138017"/>
                    <a:pt x="69152" y="139827"/>
                    <a:pt x="59722" y="139827"/>
                  </a:cubicBezTo>
                  <a:cubicBezTo>
                    <a:pt x="40291" y="139827"/>
                    <a:pt x="25432" y="133541"/>
                    <a:pt x="15240" y="120872"/>
                  </a:cubicBezTo>
                  <a:close/>
                  <a:moveTo>
                    <a:pt x="84201" y="57531"/>
                  </a:moveTo>
                  <a:cubicBezTo>
                    <a:pt x="84677" y="54197"/>
                    <a:pt x="84963" y="50768"/>
                    <a:pt x="84963" y="47149"/>
                  </a:cubicBezTo>
                  <a:cubicBezTo>
                    <a:pt x="84773" y="36767"/>
                    <a:pt x="82582" y="28480"/>
                    <a:pt x="78391" y="22479"/>
                  </a:cubicBezTo>
                  <a:cubicBezTo>
                    <a:pt x="74104" y="16478"/>
                    <a:pt x="67437" y="13430"/>
                    <a:pt x="58293" y="13430"/>
                  </a:cubicBezTo>
                  <a:cubicBezTo>
                    <a:pt x="48958" y="13430"/>
                    <a:pt x="41529" y="16764"/>
                    <a:pt x="36004" y="23527"/>
                  </a:cubicBezTo>
                  <a:cubicBezTo>
                    <a:pt x="30480" y="30290"/>
                    <a:pt x="27337" y="41529"/>
                    <a:pt x="26479" y="57436"/>
                  </a:cubicBezTo>
                  <a:lnTo>
                    <a:pt x="84201" y="57436"/>
                  </a:ln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B32345B2-8E64-1871-1E37-1140C5226CC3}"/>
                </a:ext>
              </a:extLst>
            </p:cNvPr>
            <p:cNvSpPr/>
            <p:nvPr/>
          </p:nvSpPr>
          <p:spPr>
            <a:xfrm>
              <a:off x="11733561" y="6824916"/>
              <a:ext cx="133731" cy="202223"/>
            </a:xfrm>
            <a:custGeom>
              <a:avLst/>
              <a:gdLst>
                <a:gd name="connsiteX0" fmla="*/ 13811 w 133731"/>
                <a:gd name="connsiteY0" fmla="*/ 192691 h 202223"/>
                <a:gd name="connsiteX1" fmla="*/ 0 w 133731"/>
                <a:gd name="connsiteY1" fmla="*/ 165830 h 202223"/>
                <a:gd name="connsiteX2" fmla="*/ 6572 w 133731"/>
                <a:gd name="connsiteY2" fmla="*/ 146304 h 202223"/>
                <a:gd name="connsiteX3" fmla="*/ 22288 w 133731"/>
                <a:gd name="connsiteY3" fmla="*/ 132778 h 202223"/>
                <a:gd name="connsiteX4" fmla="*/ 11240 w 133731"/>
                <a:gd name="connsiteY4" fmla="*/ 112586 h 202223"/>
                <a:gd name="connsiteX5" fmla="*/ 16288 w 133731"/>
                <a:gd name="connsiteY5" fmla="*/ 96202 h 202223"/>
                <a:gd name="connsiteX6" fmla="*/ 29527 w 133731"/>
                <a:gd name="connsiteY6" fmla="*/ 84392 h 202223"/>
                <a:gd name="connsiteX7" fmla="*/ 11144 w 133731"/>
                <a:gd name="connsiteY7" fmla="*/ 69247 h 202223"/>
                <a:gd name="connsiteX8" fmla="*/ 4763 w 133731"/>
                <a:gd name="connsiteY8" fmla="*/ 45910 h 202223"/>
                <a:gd name="connsiteX9" fmla="*/ 12573 w 133731"/>
                <a:gd name="connsiteY9" fmla="*/ 21622 h 202223"/>
                <a:gd name="connsiteX10" fmla="*/ 33242 w 133731"/>
                <a:gd name="connsiteY10" fmla="*/ 5715 h 202223"/>
                <a:gd name="connsiteX11" fmla="*/ 60579 w 133731"/>
                <a:gd name="connsiteY11" fmla="*/ 191 h 202223"/>
                <a:gd name="connsiteX12" fmla="*/ 98584 w 133731"/>
                <a:gd name="connsiteY12" fmla="*/ 10287 h 202223"/>
                <a:gd name="connsiteX13" fmla="*/ 109633 w 133731"/>
                <a:gd name="connsiteY13" fmla="*/ 3334 h 202223"/>
                <a:gd name="connsiteX14" fmla="*/ 125540 w 133731"/>
                <a:gd name="connsiteY14" fmla="*/ 0 h 202223"/>
                <a:gd name="connsiteX15" fmla="*/ 133731 w 133731"/>
                <a:gd name="connsiteY15" fmla="*/ 0 h 202223"/>
                <a:gd name="connsiteX16" fmla="*/ 133731 w 133731"/>
                <a:gd name="connsiteY16" fmla="*/ 21146 h 202223"/>
                <a:gd name="connsiteX17" fmla="*/ 107251 w 133731"/>
                <a:gd name="connsiteY17" fmla="*/ 21146 h 202223"/>
                <a:gd name="connsiteX18" fmla="*/ 113062 w 133731"/>
                <a:gd name="connsiteY18" fmla="*/ 41815 h 202223"/>
                <a:gd name="connsiteX19" fmla="*/ 105918 w 133731"/>
                <a:gd name="connsiteY19" fmla="*/ 66961 h 202223"/>
                <a:gd name="connsiteX20" fmla="*/ 86201 w 133731"/>
                <a:gd name="connsiteY20" fmla="*/ 83915 h 202223"/>
                <a:gd name="connsiteX21" fmla="*/ 57721 w 133731"/>
                <a:gd name="connsiteY21" fmla="*/ 89916 h 202223"/>
                <a:gd name="connsiteX22" fmla="*/ 39148 w 133731"/>
                <a:gd name="connsiteY22" fmla="*/ 87725 h 202223"/>
                <a:gd name="connsiteX23" fmla="*/ 33623 w 133731"/>
                <a:gd name="connsiteY23" fmla="*/ 95155 h 202223"/>
                <a:gd name="connsiteX24" fmla="*/ 31432 w 133731"/>
                <a:gd name="connsiteY24" fmla="*/ 103061 h 202223"/>
                <a:gd name="connsiteX25" fmla="*/ 37243 w 133731"/>
                <a:gd name="connsiteY25" fmla="*/ 114967 h 202223"/>
                <a:gd name="connsiteX26" fmla="*/ 57912 w 133731"/>
                <a:gd name="connsiteY26" fmla="*/ 118205 h 202223"/>
                <a:gd name="connsiteX27" fmla="*/ 85058 w 133731"/>
                <a:gd name="connsiteY27" fmla="*/ 118205 h 202223"/>
                <a:gd name="connsiteX28" fmla="*/ 119729 w 133731"/>
                <a:gd name="connsiteY28" fmla="*/ 127159 h 202223"/>
                <a:gd name="connsiteX29" fmla="*/ 131064 w 133731"/>
                <a:gd name="connsiteY29" fmla="*/ 152400 h 202223"/>
                <a:gd name="connsiteX30" fmla="*/ 121158 w 133731"/>
                <a:gd name="connsiteY30" fmla="*/ 177546 h 202223"/>
                <a:gd name="connsiteX31" fmla="*/ 94583 w 133731"/>
                <a:gd name="connsiteY31" fmla="*/ 195548 h 202223"/>
                <a:gd name="connsiteX32" fmla="*/ 58388 w 133731"/>
                <a:gd name="connsiteY32" fmla="*/ 202216 h 202223"/>
                <a:gd name="connsiteX33" fmla="*/ 13811 w 133731"/>
                <a:gd name="connsiteY33" fmla="*/ 192691 h 202223"/>
                <a:gd name="connsiteX34" fmla="*/ 82867 w 133731"/>
                <a:gd name="connsiteY34" fmla="*/ 184975 h 202223"/>
                <a:gd name="connsiteX35" fmla="*/ 99822 w 133731"/>
                <a:gd name="connsiteY35" fmla="*/ 174593 h 202223"/>
                <a:gd name="connsiteX36" fmla="*/ 106299 w 133731"/>
                <a:gd name="connsiteY36" fmla="*/ 158591 h 202223"/>
                <a:gd name="connsiteX37" fmla="*/ 100489 w 133731"/>
                <a:gd name="connsiteY37" fmla="*/ 142875 h 202223"/>
                <a:gd name="connsiteX38" fmla="*/ 78105 w 133731"/>
                <a:gd name="connsiteY38" fmla="*/ 137922 h 202223"/>
                <a:gd name="connsiteX39" fmla="*/ 49720 w 133731"/>
                <a:gd name="connsiteY39" fmla="*/ 137922 h 202223"/>
                <a:gd name="connsiteX40" fmla="*/ 34576 w 133731"/>
                <a:gd name="connsiteY40" fmla="*/ 136684 h 202223"/>
                <a:gd name="connsiteX41" fmla="*/ 24670 w 133731"/>
                <a:gd name="connsiteY41" fmla="*/ 160972 h 202223"/>
                <a:gd name="connsiteX42" fmla="*/ 32861 w 133731"/>
                <a:gd name="connsiteY42" fmla="*/ 181451 h 202223"/>
                <a:gd name="connsiteX43" fmla="*/ 60579 w 133731"/>
                <a:gd name="connsiteY43" fmla="*/ 188404 h 202223"/>
                <a:gd name="connsiteX44" fmla="*/ 82867 w 133731"/>
                <a:gd name="connsiteY44" fmla="*/ 184975 h 202223"/>
                <a:gd name="connsiteX45" fmla="*/ 87630 w 133731"/>
                <a:gd name="connsiteY45" fmla="*/ 44387 h 202223"/>
                <a:gd name="connsiteX46" fmla="*/ 80486 w 133731"/>
                <a:gd name="connsiteY46" fmla="*/ 20669 h 202223"/>
                <a:gd name="connsiteX47" fmla="*/ 59150 w 133731"/>
                <a:gd name="connsiteY47" fmla="*/ 13049 h 202223"/>
                <a:gd name="connsiteX48" fmla="*/ 38195 w 133731"/>
                <a:gd name="connsiteY48" fmla="*/ 20383 h 202223"/>
                <a:gd name="connsiteX49" fmla="*/ 30480 w 133731"/>
                <a:gd name="connsiteY49" fmla="*/ 43815 h 202223"/>
                <a:gd name="connsiteX50" fmla="*/ 37814 w 133731"/>
                <a:gd name="connsiteY50" fmla="*/ 67913 h 202223"/>
                <a:gd name="connsiteX51" fmla="*/ 60103 w 133731"/>
                <a:gd name="connsiteY51" fmla="*/ 76771 h 202223"/>
                <a:gd name="connsiteX52" fmla="*/ 87630 w 133731"/>
                <a:gd name="connsiteY52" fmla="*/ 44387 h 202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133731" h="202223">
                  <a:moveTo>
                    <a:pt x="13811" y="192691"/>
                  </a:moveTo>
                  <a:cubicBezTo>
                    <a:pt x="4572" y="186214"/>
                    <a:pt x="0" y="177260"/>
                    <a:pt x="0" y="165830"/>
                  </a:cubicBezTo>
                  <a:cubicBezTo>
                    <a:pt x="0" y="158782"/>
                    <a:pt x="2191" y="152305"/>
                    <a:pt x="6572" y="146304"/>
                  </a:cubicBezTo>
                  <a:cubicBezTo>
                    <a:pt x="10954" y="140398"/>
                    <a:pt x="16192" y="135922"/>
                    <a:pt x="22288" y="132778"/>
                  </a:cubicBezTo>
                  <a:cubicBezTo>
                    <a:pt x="14954" y="128588"/>
                    <a:pt x="11240" y="121920"/>
                    <a:pt x="11240" y="112586"/>
                  </a:cubicBezTo>
                  <a:cubicBezTo>
                    <a:pt x="11240" y="106775"/>
                    <a:pt x="12954" y="101346"/>
                    <a:pt x="16288" y="96202"/>
                  </a:cubicBezTo>
                  <a:cubicBezTo>
                    <a:pt x="19621" y="91059"/>
                    <a:pt x="24098" y="87154"/>
                    <a:pt x="29527" y="84392"/>
                  </a:cubicBezTo>
                  <a:cubicBezTo>
                    <a:pt x="21526" y="80867"/>
                    <a:pt x="15335" y="75819"/>
                    <a:pt x="11144" y="69247"/>
                  </a:cubicBezTo>
                  <a:cubicBezTo>
                    <a:pt x="6858" y="62674"/>
                    <a:pt x="4763" y="54864"/>
                    <a:pt x="4763" y="45910"/>
                  </a:cubicBezTo>
                  <a:cubicBezTo>
                    <a:pt x="4763" y="36576"/>
                    <a:pt x="7334" y="28480"/>
                    <a:pt x="12573" y="21622"/>
                  </a:cubicBezTo>
                  <a:cubicBezTo>
                    <a:pt x="17812" y="14764"/>
                    <a:pt x="24670" y="9430"/>
                    <a:pt x="33242" y="5715"/>
                  </a:cubicBezTo>
                  <a:cubicBezTo>
                    <a:pt x="41815" y="2000"/>
                    <a:pt x="50959" y="191"/>
                    <a:pt x="60579" y="191"/>
                  </a:cubicBezTo>
                  <a:cubicBezTo>
                    <a:pt x="76771" y="191"/>
                    <a:pt x="89440" y="3524"/>
                    <a:pt x="98584" y="10287"/>
                  </a:cubicBezTo>
                  <a:cubicBezTo>
                    <a:pt x="100965" y="7906"/>
                    <a:pt x="104680" y="5524"/>
                    <a:pt x="109633" y="3334"/>
                  </a:cubicBezTo>
                  <a:cubicBezTo>
                    <a:pt x="114586" y="1048"/>
                    <a:pt x="119920" y="0"/>
                    <a:pt x="125540" y="0"/>
                  </a:cubicBezTo>
                  <a:lnTo>
                    <a:pt x="133731" y="0"/>
                  </a:lnTo>
                  <a:lnTo>
                    <a:pt x="133731" y="21146"/>
                  </a:lnTo>
                  <a:lnTo>
                    <a:pt x="107251" y="21146"/>
                  </a:lnTo>
                  <a:cubicBezTo>
                    <a:pt x="111061" y="27051"/>
                    <a:pt x="113062" y="34004"/>
                    <a:pt x="113062" y="41815"/>
                  </a:cubicBezTo>
                  <a:cubicBezTo>
                    <a:pt x="113062" y="51245"/>
                    <a:pt x="110680" y="59626"/>
                    <a:pt x="105918" y="66961"/>
                  </a:cubicBezTo>
                  <a:cubicBezTo>
                    <a:pt x="101155" y="74295"/>
                    <a:pt x="94583" y="79915"/>
                    <a:pt x="86201" y="83915"/>
                  </a:cubicBezTo>
                  <a:cubicBezTo>
                    <a:pt x="77819" y="87916"/>
                    <a:pt x="68294" y="89916"/>
                    <a:pt x="57721" y="89916"/>
                  </a:cubicBezTo>
                  <a:cubicBezTo>
                    <a:pt x="50863" y="89916"/>
                    <a:pt x="44672" y="89154"/>
                    <a:pt x="39148" y="87725"/>
                  </a:cubicBezTo>
                  <a:cubicBezTo>
                    <a:pt x="36862" y="90011"/>
                    <a:pt x="35052" y="92488"/>
                    <a:pt x="33623" y="95155"/>
                  </a:cubicBezTo>
                  <a:cubicBezTo>
                    <a:pt x="32194" y="97822"/>
                    <a:pt x="31432" y="100489"/>
                    <a:pt x="31432" y="103061"/>
                  </a:cubicBezTo>
                  <a:cubicBezTo>
                    <a:pt x="31432" y="108871"/>
                    <a:pt x="33338" y="112776"/>
                    <a:pt x="37243" y="114967"/>
                  </a:cubicBezTo>
                  <a:cubicBezTo>
                    <a:pt x="41148" y="117157"/>
                    <a:pt x="48006" y="118205"/>
                    <a:pt x="57912" y="118205"/>
                  </a:cubicBezTo>
                  <a:lnTo>
                    <a:pt x="85058" y="118205"/>
                  </a:lnTo>
                  <a:cubicBezTo>
                    <a:pt x="100584" y="118205"/>
                    <a:pt x="112204" y="121158"/>
                    <a:pt x="119729" y="127159"/>
                  </a:cubicBezTo>
                  <a:cubicBezTo>
                    <a:pt x="127254" y="133160"/>
                    <a:pt x="131064" y="141542"/>
                    <a:pt x="131064" y="152400"/>
                  </a:cubicBezTo>
                  <a:cubicBezTo>
                    <a:pt x="131064" y="161544"/>
                    <a:pt x="127730" y="169926"/>
                    <a:pt x="121158" y="177546"/>
                  </a:cubicBezTo>
                  <a:cubicBezTo>
                    <a:pt x="114586" y="185166"/>
                    <a:pt x="105727" y="191167"/>
                    <a:pt x="94583" y="195548"/>
                  </a:cubicBezTo>
                  <a:cubicBezTo>
                    <a:pt x="83439" y="199930"/>
                    <a:pt x="71342" y="202216"/>
                    <a:pt x="58388" y="202216"/>
                  </a:cubicBezTo>
                  <a:cubicBezTo>
                    <a:pt x="37909" y="202406"/>
                    <a:pt x="23050" y="199168"/>
                    <a:pt x="13811" y="192691"/>
                  </a:cubicBezTo>
                  <a:close/>
                  <a:moveTo>
                    <a:pt x="82867" y="184975"/>
                  </a:moveTo>
                  <a:cubicBezTo>
                    <a:pt x="89821" y="182690"/>
                    <a:pt x="95536" y="179165"/>
                    <a:pt x="99822" y="174593"/>
                  </a:cubicBezTo>
                  <a:cubicBezTo>
                    <a:pt x="104203" y="170021"/>
                    <a:pt x="106299" y="164687"/>
                    <a:pt x="106299" y="158591"/>
                  </a:cubicBezTo>
                  <a:cubicBezTo>
                    <a:pt x="106299" y="151352"/>
                    <a:pt x="104394" y="146114"/>
                    <a:pt x="100489" y="142875"/>
                  </a:cubicBezTo>
                  <a:cubicBezTo>
                    <a:pt x="96679" y="139541"/>
                    <a:pt x="89154" y="137922"/>
                    <a:pt x="78105" y="137922"/>
                  </a:cubicBezTo>
                  <a:lnTo>
                    <a:pt x="49720" y="137922"/>
                  </a:lnTo>
                  <a:cubicBezTo>
                    <a:pt x="43339" y="137922"/>
                    <a:pt x="38290" y="137541"/>
                    <a:pt x="34576" y="136684"/>
                  </a:cubicBezTo>
                  <a:cubicBezTo>
                    <a:pt x="28003" y="143923"/>
                    <a:pt x="24670" y="152019"/>
                    <a:pt x="24670" y="160972"/>
                  </a:cubicBezTo>
                  <a:cubicBezTo>
                    <a:pt x="24670" y="169926"/>
                    <a:pt x="27432" y="176784"/>
                    <a:pt x="32861" y="181451"/>
                  </a:cubicBezTo>
                  <a:cubicBezTo>
                    <a:pt x="38290" y="186119"/>
                    <a:pt x="47530" y="188404"/>
                    <a:pt x="60579" y="188404"/>
                  </a:cubicBezTo>
                  <a:cubicBezTo>
                    <a:pt x="68485" y="188500"/>
                    <a:pt x="75914" y="187357"/>
                    <a:pt x="82867" y="184975"/>
                  </a:cubicBezTo>
                  <a:close/>
                  <a:moveTo>
                    <a:pt x="87630" y="44387"/>
                  </a:moveTo>
                  <a:cubicBezTo>
                    <a:pt x="87630" y="33623"/>
                    <a:pt x="85249" y="25718"/>
                    <a:pt x="80486" y="20669"/>
                  </a:cubicBezTo>
                  <a:cubicBezTo>
                    <a:pt x="75724" y="15621"/>
                    <a:pt x="68675" y="13049"/>
                    <a:pt x="59150" y="13049"/>
                  </a:cubicBezTo>
                  <a:cubicBezTo>
                    <a:pt x="50292" y="13049"/>
                    <a:pt x="43339" y="15526"/>
                    <a:pt x="38195" y="20383"/>
                  </a:cubicBezTo>
                  <a:cubicBezTo>
                    <a:pt x="33052" y="25241"/>
                    <a:pt x="30480" y="33052"/>
                    <a:pt x="30480" y="43815"/>
                  </a:cubicBezTo>
                  <a:cubicBezTo>
                    <a:pt x="30480" y="53912"/>
                    <a:pt x="32956" y="61913"/>
                    <a:pt x="37814" y="67913"/>
                  </a:cubicBezTo>
                  <a:cubicBezTo>
                    <a:pt x="42672" y="73914"/>
                    <a:pt x="50101" y="76771"/>
                    <a:pt x="60103" y="76771"/>
                  </a:cubicBezTo>
                  <a:cubicBezTo>
                    <a:pt x="78486" y="76867"/>
                    <a:pt x="87630" y="66008"/>
                    <a:pt x="87630" y="44387"/>
                  </a:cubicBez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AE7F9202-A357-A459-A691-B166FDCE1D21}"/>
                </a:ext>
              </a:extLst>
            </p:cNvPr>
            <p:cNvSpPr/>
            <p:nvPr/>
          </p:nvSpPr>
          <p:spPr>
            <a:xfrm>
              <a:off x="11873388" y="6765289"/>
              <a:ext cx="148113" cy="197167"/>
            </a:xfrm>
            <a:custGeom>
              <a:avLst/>
              <a:gdLst>
                <a:gd name="connsiteX0" fmla="*/ 20193 w 148113"/>
                <a:gd name="connsiteY0" fmla="*/ 17621 h 197167"/>
                <a:gd name="connsiteX1" fmla="*/ 0 w 148113"/>
                <a:gd name="connsiteY1" fmla="*/ 14954 h 197167"/>
                <a:gd name="connsiteX2" fmla="*/ 0 w 148113"/>
                <a:gd name="connsiteY2" fmla="*/ 4572 h 197167"/>
                <a:gd name="connsiteX3" fmla="*/ 39243 w 148113"/>
                <a:gd name="connsiteY3" fmla="*/ 0 h 197167"/>
                <a:gd name="connsiteX4" fmla="*/ 39719 w 148113"/>
                <a:gd name="connsiteY4" fmla="*/ 0 h 197167"/>
                <a:gd name="connsiteX5" fmla="*/ 45053 w 148113"/>
                <a:gd name="connsiteY5" fmla="*/ 3619 h 197167"/>
                <a:gd name="connsiteX6" fmla="*/ 45053 w 148113"/>
                <a:gd name="connsiteY6" fmla="*/ 59436 h 197167"/>
                <a:gd name="connsiteX7" fmla="*/ 44101 w 148113"/>
                <a:gd name="connsiteY7" fmla="*/ 79915 h 197167"/>
                <a:gd name="connsiteX8" fmla="*/ 65246 w 148113"/>
                <a:gd name="connsiteY8" fmla="*/ 66675 h 197167"/>
                <a:gd name="connsiteX9" fmla="*/ 92488 w 148113"/>
                <a:gd name="connsiteY9" fmla="*/ 60388 h 197167"/>
                <a:gd name="connsiteX10" fmla="*/ 116110 w 148113"/>
                <a:gd name="connsiteY10" fmla="*/ 66199 h 197167"/>
                <a:gd name="connsiteX11" fmla="*/ 127921 w 148113"/>
                <a:gd name="connsiteY11" fmla="*/ 83915 h 197167"/>
                <a:gd name="connsiteX12" fmla="*/ 131254 w 148113"/>
                <a:gd name="connsiteY12" fmla="*/ 116014 h 197167"/>
                <a:gd name="connsiteX13" fmla="*/ 131254 w 148113"/>
                <a:gd name="connsiteY13" fmla="*/ 183166 h 197167"/>
                <a:gd name="connsiteX14" fmla="*/ 148114 w 148113"/>
                <a:gd name="connsiteY14" fmla="*/ 185357 h 197167"/>
                <a:gd name="connsiteX15" fmla="*/ 148114 w 148113"/>
                <a:gd name="connsiteY15" fmla="*/ 197167 h 197167"/>
                <a:gd name="connsiteX16" fmla="*/ 90583 w 148113"/>
                <a:gd name="connsiteY16" fmla="*/ 197167 h 197167"/>
                <a:gd name="connsiteX17" fmla="*/ 90583 w 148113"/>
                <a:gd name="connsiteY17" fmla="*/ 185261 h 197167"/>
                <a:gd name="connsiteX18" fmla="*/ 106204 w 148113"/>
                <a:gd name="connsiteY18" fmla="*/ 183071 h 197167"/>
                <a:gd name="connsiteX19" fmla="*/ 106204 w 148113"/>
                <a:gd name="connsiteY19" fmla="*/ 115729 h 197167"/>
                <a:gd name="connsiteX20" fmla="*/ 104299 w 148113"/>
                <a:gd name="connsiteY20" fmla="*/ 93440 h 197167"/>
                <a:gd name="connsiteX21" fmla="*/ 97060 w 148113"/>
                <a:gd name="connsiteY21" fmla="*/ 81439 h 197167"/>
                <a:gd name="connsiteX22" fmla="*/ 81153 w 148113"/>
                <a:gd name="connsiteY22" fmla="*/ 77438 h 197167"/>
                <a:gd name="connsiteX23" fmla="*/ 62579 w 148113"/>
                <a:gd name="connsiteY23" fmla="*/ 81820 h 197167"/>
                <a:gd name="connsiteX24" fmla="*/ 45244 w 148113"/>
                <a:gd name="connsiteY24" fmla="*/ 91916 h 197167"/>
                <a:gd name="connsiteX25" fmla="*/ 45244 w 148113"/>
                <a:gd name="connsiteY25" fmla="*/ 183166 h 197167"/>
                <a:gd name="connsiteX26" fmla="*/ 61817 w 148113"/>
                <a:gd name="connsiteY26" fmla="*/ 185357 h 197167"/>
                <a:gd name="connsiteX27" fmla="*/ 61817 w 148113"/>
                <a:gd name="connsiteY27" fmla="*/ 197167 h 197167"/>
                <a:gd name="connsiteX28" fmla="*/ 5715 w 148113"/>
                <a:gd name="connsiteY28" fmla="*/ 197167 h 197167"/>
                <a:gd name="connsiteX29" fmla="*/ 5715 w 148113"/>
                <a:gd name="connsiteY29" fmla="*/ 185261 h 197167"/>
                <a:gd name="connsiteX30" fmla="*/ 20193 w 148113"/>
                <a:gd name="connsiteY30" fmla="*/ 183356 h 197167"/>
                <a:gd name="connsiteX31" fmla="*/ 20193 w 148113"/>
                <a:gd name="connsiteY31" fmla="*/ 17621 h 1971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113" h="197167">
                  <a:moveTo>
                    <a:pt x="20193" y="17621"/>
                  </a:moveTo>
                  <a:lnTo>
                    <a:pt x="0" y="14954"/>
                  </a:lnTo>
                  <a:lnTo>
                    <a:pt x="0" y="4572"/>
                  </a:lnTo>
                  <a:lnTo>
                    <a:pt x="39243" y="0"/>
                  </a:lnTo>
                  <a:lnTo>
                    <a:pt x="39719" y="0"/>
                  </a:lnTo>
                  <a:lnTo>
                    <a:pt x="45053" y="3619"/>
                  </a:lnTo>
                  <a:lnTo>
                    <a:pt x="45053" y="59436"/>
                  </a:lnTo>
                  <a:lnTo>
                    <a:pt x="44101" y="79915"/>
                  </a:lnTo>
                  <a:cubicBezTo>
                    <a:pt x="49244" y="75248"/>
                    <a:pt x="56293" y="70866"/>
                    <a:pt x="65246" y="66675"/>
                  </a:cubicBezTo>
                  <a:cubicBezTo>
                    <a:pt x="74200" y="62484"/>
                    <a:pt x="83344" y="60388"/>
                    <a:pt x="92488" y="60388"/>
                  </a:cubicBezTo>
                  <a:cubicBezTo>
                    <a:pt x="102584" y="60388"/>
                    <a:pt x="110490" y="62293"/>
                    <a:pt x="116110" y="66199"/>
                  </a:cubicBezTo>
                  <a:cubicBezTo>
                    <a:pt x="121729" y="70009"/>
                    <a:pt x="125635" y="75914"/>
                    <a:pt x="127921" y="83915"/>
                  </a:cubicBezTo>
                  <a:cubicBezTo>
                    <a:pt x="130207" y="91821"/>
                    <a:pt x="131254" y="102584"/>
                    <a:pt x="131254" y="116014"/>
                  </a:cubicBezTo>
                  <a:lnTo>
                    <a:pt x="131254" y="183166"/>
                  </a:lnTo>
                  <a:lnTo>
                    <a:pt x="148114" y="185357"/>
                  </a:lnTo>
                  <a:lnTo>
                    <a:pt x="148114" y="197167"/>
                  </a:lnTo>
                  <a:lnTo>
                    <a:pt x="90583" y="197167"/>
                  </a:lnTo>
                  <a:lnTo>
                    <a:pt x="90583" y="185261"/>
                  </a:lnTo>
                  <a:lnTo>
                    <a:pt x="106204" y="183071"/>
                  </a:lnTo>
                  <a:lnTo>
                    <a:pt x="106204" y="115729"/>
                  </a:lnTo>
                  <a:cubicBezTo>
                    <a:pt x="106204" y="106299"/>
                    <a:pt x="105537" y="98869"/>
                    <a:pt x="104299" y="93440"/>
                  </a:cubicBezTo>
                  <a:cubicBezTo>
                    <a:pt x="103061" y="88011"/>
                    <a:pt x="100584" y="84010"/>
                    <a:pt x="97060" y="81439"/>
                  </a:cubicBezTo>
                  <a:cubicBezTo>
                    <a:pt x="93536" y="78772"/>
                    <a:pt x="88201" y="77438"/>
                    <a:pt x="81153" y="77438"/>
                  </a:cubicBezTo>
                  <a:cubicBezTo>
                    <a:pt x="75343" y="77438"/>
                    <a:pt x="69247" y="78867"/>
                    <a:pt x="62579" y="81820"/>
                  </a:cubicBezTo>
                  <a:cubicBezTo>
                    <a:pt x="55912" y="84773"/>
                    <a:pt x="50197" y="88106"/>
                    <a:pt x="45244" y="91916"/>
                  </a:cubicBezTo>
                  <a:lnTo>
                    <a:pt x="45244" y="183166"/>
                  </a:lnTo>
                  <a:lnTo>
                    <a:pt x="61817" y="185357"/>
                  </a:lnTo>
                  <a:lnTo>
                    <a:pt x="61817" y="197167"/>
                  </a:lnTo>
                  <a:lnTo>
                    <a:pt x="5715" y="197167"/>
                  </a:lnTo>
                  <a:lnTo>
                    <a:pt x="5715" y="185261"/>
                  </a:lnTo>
                  <a:lnTo>
                    <a:pt x="20193" y="183356"/>
                  </a:lnTo>
                  <a:lnTo>
                    <a:pt x="20193" y="17621"/>
                  </a:ln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359746C0-8BB8-50EF-0454-74D64CAC73A6}"/>
                </a:ext>
              </a:extLst>
            </p:cNvPr>
            <p:cNvSpPr/>
            <p:nvPr/>
          </p:nvSpPr>
          <p:spPr>
            <a:xfrm>
              <a:off x="12038742" y="6825201"/>
              <a:ext cx="110680" cy="139827"/>
            </a:xfrm>
            <a:custGeom>
              <a:avLst/>
              <a:gdLst>
                <a:gd name="connsiteX0" fmla="*/ 15240 w 110680"/>
                <a:gd name="connsiteY0" fmla="*/ 120872 h 139827"/>
                <a:gd name="connsiteX1" fmla="*/ 0 w 110680"/>
                <a:gd name="connsiteY1" fmla="*/ 70104 h 139827"/>
                <a:gd name="connsiteX2" fmla="*/ 7906 w 110680"/>
                <a:gd name="connsiteY2" fmla="*/ 33242 h 139827"/>
                <a:gd name="connsiteX3" fmla="*/ 30194 w 110680"/>
                <a:gd name="connsiteY3" fmla="*/ 8668 h 139827"/>
                <a:gd name="connsiteX4" fmla="*/ 62770 w 110680"/>
                <a:gd name="connsiteY4" fmla="*/ 0 h 139827"/>
                <a:gd name="connsiteX5" fmla="*/ 97536 w 110680"/>
                <a:gd name="connsiteY5" fmla="*/ 12382 h 139827"/>
                <a:gd name="connsiteX6" fmla="*/ 110680 w 110680"/>
                <a:gd name="connsiteY6" fmla="*/ 47911 h 139827"/>
                <a:gd name="connsiteX7" fmla="*/ 108966 w 110680"/>
                <a:gd name="connsiteY7" fmla="*/ 70295 h 139827"/>
                <a:gd name="connsiteX8" fmla="*/ 26194 w 110680"/>
                <a:gd name="connsiteY8" fmla="*/ 70295 h 139827"/>
                <a:gd name="connsiteX9" fmla="*/ 37243 w 110680"/>
                <a:gd name="connsiteY9" fmla="*/ 108680 h 139827"/>
                <a:gd name="connsiteX10" fmla="*/ 67342 w 110680"/>
                <a:gd name="connsiteY10" fmla="*/ 123254 h 139827"/>
                <a:gd name="connsiteX11" fmla="*/ 87439 w 110680"/>
                <a:gd name="connsiteY11" fmla="*/ 119729 h 139827"/>
                <a:gd name="connsiteX12" fmla="*/ 103727 w 110680"/>
                <a:gd name="connsiteY12" fmla="*/ 111443 h 139827"/>
                <a:gd name="connsiteX13" fmla="*/ 108299 w 110680"/>
                <a:gd name="connsiteY13" fmla="*/ 122015 h 139827"/>
                <a:gd name="connsiteX14" fmla="*/ 87630 w 110680"/>
                <a:gd name="connsiteY14" fmla="*/ 134493 h 139827"/>
                <a:gd name="connsiteX15" fmla="*/ 59722 w 110680"/>
                <a:gd name="connsiteY15" fmla="*/ 139827 h 139827"/>
                <a:gd name="connsiteX16" fmla="*/ 15240 w 110680"/>
                <a:gd name="connsiteY16" fmla="*/ 120872 h 139827"/>
                <a:gd name="connsiteX17" fmla="*/ 84106 w 110680"/>
                <a:gd name="connsiteY17" fmla="*/ 57531 h 139827"/>
                <a:gd name="connsiteX18" fmla="*/ 84868 w 110680"/>
                <a:gd name="connsiteY18" fmla="*/ 47149 h 139827"/>
                <a:gd name="connsiteX19" fmla="*/ 78296 w 110680"/>
                <a:gd name="connsiteY19" fmla="*/ 22479 h 139827"/>
                <a:gd name="connsiteX20" fmla="*/ 58198 w 110680"/>
                <a:gd name="connsiteY20" fmla="*/ 13430 h 139827"/>
                <a:gd name="connsiteX21" fmla="*/ 35909 w 110680"/>
                <a:gd name="connsiteY21" fmla="*/ 23527 h 139827"/>
                <a:gd name="connsiteX22" fmla="*/ 26384 w 110680"/>
                <a:gd name="connsiteY22" fmla="*/ 57436 h 139827"/>
                <a:gd name="connsiteX23" fmla="*/ 84106 w 110680"/>
                <a:gd name="connsiteY23" fmla="*/ 57436 h 1398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10680" h="139827">
                  <a:moveTo>
                    <a:pt x="15240" y="120872"/>
                  </a:moveTo>
                  <a:cubicBezTo>
                    <a:pt x="5048" y="108204"/>
                    <a:pt x="0" y="91250"/>
                    <a:pt x="0" y="70104"/>
                  </a:cubicBezTo>
                  <a:cubicBezTo>
                    <a:pt x="0" y="56102"/>
                    <a:pt x="2667" y="43910"/>
                    <a:pt x="7906" y="33242"/>
                  </a:cubicBezTo>
                  <a:cubicBezTo>
                    <a:pt x="13144" y="22574"/>
                    <a:pt x="20574" y="14478"/>
                    <a:pt x="30194" y="8668"/>
                  </a:cubicBezTo>
                  <a:cubicBezTo>
                    <a:pt x="39814" y="2857"/>
                    <a:pt x="50578" y="0"/>
                    <a:pt x="62770" y="0"/>
                  </a:cubicBezTo>
                  <a:cubicBezTo>
                    <a:pt x="77724" y="0"/>
                    <a:pt x="89249" y="4096"/>
                    <a:pt x="97536" y="12382"/>
                  </a:cubicBezTo>
                  <a:cubicBezTo>
                    <a:pt x="105823" y="20669"/>
                    <a:pt x="110204" y="32480"/>
                    <a:pt x="110680" y="47911"/>
                  </a:cubicBezTo>
                  <a:cubicBezTo>
                    <a:pt x="110680" y="57722"/>
                    <a:pt x="110109" y="65151"/>
                    <a:pt x="108966" y="70295"/>
                  </a:cubicBezTo>
                  <a:lnTo>
                    <a:pt x="26194" y="70295"/>
                  </a:lnTo>
                  <a:cubicBezTo>
                    <a:pt x="26479" y="86201"/>
                    <a:pt x="30194" y="98965"/>
                    <a:pt x="37243" y="108680"/>
                  </a:cubicBezTo>
                  <a:cubicBezTo>
                    <a:pt x="44291" y="118396"/>
                    <a:pt x="54292" y="123254"/>
                    <a:pt x="67342" y="123254"/>
                  </a:cubicBezTo>
                  <a:cubicBezTo>
                    <a:pt x="73723" y="123254"/>
                    <a:pt x="80486" y="122111"/>
                    <a:pt x="87439" y="119729"/>
                  </a:cubicBezTo>
                  <a:cubicBezTo>
                    <a:pt x="94393" y="117443"/>
                    <a:pt x="99822" y="114586"/>
                    <a:pt x="103727" y="111443"/>
                  </a:cubicBezTo>
                  <a:lnTo>
                    <a:pt x="108299" y="122015"/>
                  </a:lnTo>
                  <a:cubicBezTo>
                    <a:pt x="103632" y="126873"/>
                    <a:pt x="96774" y="130969"/>
                    <a:pt x="87630" y="134493"/>
                  </a:cubicBezTo>
                  <a:cubicBezTo>
                    <a:pt x="78486" y="138017"/>
                    <a:pt x="69151" y="139827"/>
                    <a:pt x="59722" y="139827"/>
                  </a:cubicBezTo>
                  <a:cubicBezTo>
                    <a:pt x="40196" y="139827"/>
                    <a:pt x="25432" y="133541"/>
                    <a:pt x="15240" y="120872"/>
                  </a:cubicBezTo>
                  <a:close/>
                  <a:moveTo>
                    <a:pt x="84106" y="57531"/>
                  </a:moveTo>
                  <a:cubicBezTo>
                    <a:pt x="84582" y="54197"/>
                    <a:pt x="84868" y="50768"/>
                    <a:pt x="84868" y="47149"/>
                  </a:cubicBezTo>
                  <a:cubicBezTo>
                    <a:pt x="84677" y="36767"/>
                    <a:pt x="82487" y="28480"/>
                    <a:pt x="78296" y="22479"/>
                  </a:cubicBezTo>
                  <a:cubicBezTo>
                    <a:pt x="74009" y="16478"/>
                    <a:pt x="67342" y="13430"/>
                    <a:pt x="58198" y="13430"/>
                  </a:cubicBezTo>
                  <a:cubicBezTo>
                    <a:pt x="48863" y="13430"/>
                    <a:pt x="41434" y="16764"/>
                    <a:pt x="35909" y="23527"/>
                  </a:cubicBezTo>
                  <a:cubicBezTo>
                    <a:pt x="30385" y="30290"/>
                    <a:pt x="27242" y="41529"/>
                    <a:pt x="26384" y="57436"/>
                  </a:cubicBezTo>
                  <a:lnTo>
                    <a:pt x="84106" y="57436"/>
                  </a:ln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DA2CA46D-A83F-9C96-55C7-778B89A1CB35}"/>
                </a:ext>
              </a:extLst>
            </p:cNvPr>
            <p:cNvSpPr/>
            <p:nvPr/>
          </p:nvSpPr>
          <p:spPr>
            <a:xfrm>
              <a:off x="12170568" y="6825297"/>
              <a:ext cx="93821" cy="137159"/>
            </a:xfrm>
            <a:custGeom>
              <a:avLst/>
              <a:gdLst>
                <a:gd name="connsiteX0" fmla="*/ 0 w 93821"/>
                <a:gd name="connsiteY0" fmla="*/ 125254 h 137159"/>
                <a:gd name="connsiteX1" fmla="*/ 18002 w 93821"/>
                <a:gd name="connsiteY1" fmla="*/ 123825 h 137159"/>
                <a:gd name="connsiteX2" fmla="*/ 18002 w 93821"/>
                <a:gd name="connsiteY2" fmla="*/ 22098 h 137159"/>
                <a:gd name="connsiteX3" fmla="*/ 667 w 93821"/>
                <a:gd name="connsiteY3" fmla="*/ 17716 h 137159"/>
                <a:gd name="connsiteX4" fmla="*/ 667 w 93821"/>
                <a:gd name="connsiteY4" fmla="*/ 4763 h 137159"/>
                <a:gd name="connsiteX5" fmla="*/ 33909 w 93821"/>
                <a:gd name="connsiteY5" fmla="*/ 476 h 137159"/>
                <a:gd name="connsiteX6" fmla="*/ 34385 w 93821"/>
                <a:gd name="connsiteY6" fmla="*/ 476 h 137159"/>
                <a:gd name="connsiteX7" fmla="*/ 39719 w 93821"/>
                <a:gd name="connsiteY7" fmla="*/ 4763 h 137159"/>
                <a:gd name="connsiteX8" fmla="*/ 39719 w 93821"/>
                <a:gd name="connsiteY8" fmla="*/ 9144 h 137159"/>
                <a:gd name="connsiteX9" fmla="*/ 38957 w 93821"/>
                <a:gd name="connsiteY9" fmla="*/ 27908 h 137159"/>
                <a:gd name="connsiteX10" fmla="*/ 39719 w 93821"/>
                <a:gd name="connsiteY10" fmla="*/ 27908 h 137159"/>
                <a:gd name="connsiteX11" fmla="*/ 48387 w 93821"/>
                <a:gd name="connsiteY11" fmla="*/ 17335 h 137159"/>
                <a:gd name="connsiteX12" fmla="*/ 64484 w 93821"/>
                <a:gd name="connsiteY12" fmla="*/ 5429 h 137159"/>
                <a:gd name="connsiteX13" fmla="*/ 85916 w 93821"/>
                <a:gd name="connsiteY13" fmla="*/ 0 h 137159"/>
                <a:gd name="connsiteX14" fmla="*/ 93821 w 93821"/>
                <a:gd name="connsiteY14" fmla="*/ 1238 h 137159"/>
                <a:gd name="connsiteX15" fmla="*/ 93821 w 93821"/>
                <a:gd name="connsiteY15" fmla="*/ 28194 h 137159"/>
                <a:gd name="connsiteX16" fmla="*/ 88392 w 93821"/>
                <a:gd name="connsiteY16" fmla="*/ 25908 h 137159"/>
                <a:gd name="connsiteX17" fmla="*/ 80105 w 93821"/>
                <a:gd name="connsiteY17" fmla="*/ 24860 h 137159"/>
                <a:gd name="connsiteX18" fmla="*/ 43053 w 93821"/>
                <a:gd name="connsiteY18" fmla="*/ 37147 h 137159"/>
                <a:gd name="connsiteX19" fmla="*/ 43053 w 93821"/>
                <a:gd name="connsiteY19" fmla="*/ 123730 h 137159"/>
                <a:gd name="connsiteX20" fmla="*/ 73628 w 93821"/>
                <a:gd name="connsiteY20" fmla="*/ 125635 h 137159"/>
                <a:gd name="connsiteX21" fmla="*/ 73628 w 93821"/>
                <a:gd name="connsiteY21" fmla="*/ 137160 h 137159"/>
                <a:gd name="connsiteX22" fmla="*/ 0 w 93821"/>
                <a:gd name="connsiteY22" fmla="*/ 137160 h 137159"/>
                <a:gd name="connsiteX23" fmla="*/ 0 w 93821"/>
                <a:gd name="connsiteY23" fmla="*/ 125254 h 137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3821" h="137159">
                  <a:moveTo>
                    <a:pt x="0" y="125254"/>
                  </a:moveTo>
                  <a:lnTo>
                    <a:pt x="18002" y="123825"/>
                  </a:lnTo>
                  <a:lnTo>
                    <a:pt x="18002" y="22098"/>
                  </a:lnTo>
                  <a:lnTo>
                    <a:pt x="667" y="17716"/>
                  </a:lnTo>
                  <a:lnTo>
                    <a:pt x="667" y="4763"/>
                  </a:lnTo>
                  <a:lnTo>
                    <a:pt x="33909" y="476"/>
                  </a:lnTo>
                  <a:lnTo>
                    <a:pt x="34385" y="476"/>
                  </a:lnTo>
                  <a:lnTo>
                    <a:pt x="39719" y="4763"/>
                  </a:lnTo>
                  <a:lnTo>
                    <a:pt x="39719" y="9144"/>
                  </a:lnTo>
                  <a:lnTo>
                    <a:pt x="38957" y="27908"/>
                  </a:lnTo>
                  <a:lnTo>
                    <a:pt x="39719" y="27908"/>
                  </a:lnTo>
                  <a:cubicBezTo>
                    <a:pt x="41338" y="25146"/>
                    <a:pt x="44196" y="21622"/>
                    <a:pt x="48387" y="17335"/>
                  </a:cubicBezTo>
                  <a:cubicBezTo>
                    <a:pt x="52578" y="13049"/>
                    <a:pt x="57912" y="9049"/>
                    <a:pt x="64484" y="5429"/>
                  </a:cubicBezTo>
                  <a:cubicBezTo>
                    <a:pt x="71057" y="1810"/>
                    <a:pt x="78200" y="0"/>
                    <a:pt x="85916" y="0"/>
                  </a:cubicBezTo>
                  <a:cubicBezTo>
                    <a:pt x="89154" y="0"/>
                    <a:pt x="91726" y="381"/>
                    <a:pt x="93821" y="1238"/>
                  </a:cubicBezTo>
                  <a:lnTo>
                    <a:pt x="93821" y="28194"/>
                  </a:lnTo>
                  <a:cubicBezTo>
                    <a:pt x="92678" y="27432"/>
                    <a:pt x="90868" y="26575"/>
                    <a:pt x="88392" y="25908"/>
                  </a:cubicBezTo>
                  <a:cubicBezTo>
                    <a:pt x="85916" y="25146"/>
                    <a:pt x="83153" y="24860"/>
                    <a:pt x="80105" y="24860"/>
                  </a:cubicBezTo>
                  <a:cubicBezTo>
                    <a:pt x="66770" y="24860"/>
                    <a:pt x="54483" y="28956"/>
                    <a:pt x="43053" y="37147"/>
                  </a:cubicBezTo>
                  <a:lnTo>
                    <a:pt x="43053" y="123730"/>
                  </a:lnTo>
                  <a:lnTo>
                    <a:pt x="73628" y="125635"/>
                  </a:lnTo>
                  <a:lnTo>
                    <a:pt x="73628" y="137160"/>
                  </a:lnTo>
                  <a:lnTo>
                    <a:pt x="0" y="137160"/>
                  </a:lnTo>
                  <a:lnTo>
                    <a:pt x="0" y="125254"/>
                  </a:ln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1E5D78BA-70AF-B9C5-E131-9C6E23C19F0E}"/>
                </a:ext>
              </a:extLst>
            </p:cNvPr>
            <p:cNvSpPr/>
            <p:nvPr/>
          </p:nvSpPr>
          <p:spPr>
            <a:xfrm>
              <a:off x="12279820" y="6825201"/>
              <a:ext cx="110680" cy="139827"/>
            </a:xfrm>
            <a:custGeom>
              <a:avLst/>
              <a:gdLst>
                <a:gd name="connsiteX0" fmla="*/ 15240 w 110680"/>
                <a:gd name="connsiteY0" fmla="*/ 120872 h 139827"/>
                <a:gd name="connsiteX1" fmla="*/ 0 w 110680"/>
                <a:gd name="connsiteY1" fmla="*/ 70104 h 139827"/>
                <a:gd name="connsiteX2" fmla="*/ 7906 w 110680"/>
                <a:gd name="connsiteY2" fmla="*/ 33242 h 139827"/>
                <a:gd name="connsiteX3" fmla="*/ 30194 w 110680"/>
                <a:gd name="connsiteY3" fmla="*/ 8668 h 139827"/>
                <a:gd name="connsiteX4" fmla="*/ 62770 w 110680"/>
                <a:gd name="connsiteY4" fmla="*/ 0 h 139827"/>
                <a:gd name="connsiteX5" fmla="*/ 97536 w 110680"/>
                <a:gd name="connsiteY5" fmla="*/ 12382 h 139827"/>
                <a:gd name="connsiteX6" fmla="*/ 110680 w 110680"/>
                <a:gd name="connsiteY6" fmla="*/ 47911 h 139827"/>
                <a:gd name="connsiteX7" fmla="*/ 108966 w 110680"/>
                <a:gd name="connsiteY7" fmla="*/ 70295 h 139827"/>
                <a:gd name="connsiteX8" fmla="*/ 26194 w 110680"/>
                <a:gd name="connsiteY8" fmla="*/ 70295 h 139827"/>
                <a:gd name="connsiteX9" fmla="*/ 37243 w 110680"/>
                <a:gd name="connsiteY9" fmla="*/ 108680 h 139827"/>
                <a:gd name="connsiteX10" fmla="*/ 67342 w 110680"/>
                <a:gd name="connsiteY10" fmla="*/ 123254 h 139827"/>
                <a:gd name="connsiteX11" fmla="*/ 87439 w 110680"/>
                <a:gd name="connsiteY11" fmla="*/ 119729 h 139827"/>
                <a:gd name="connsiteX12" fmla="*/ 103727 w 110680"/>
                <a:gd name="connsiteY12" fmla="*/ 111443 h 139827"/>
                <a:gd name="connsiteX13" fmla="*/ 108299 w 110680"/>
                <a:gd name="connsiteY13" fmla="*/ 122015 h 139827"/>
                <a:gd name="connsiteX14" fmla="*/ 87630 w 110680"/>
                <a:gd name="connsiteY14" fmla="*/ 134493 h 139827"/>
                <a:gd name="connsiteX15" fmla="*/ 59722 w 110680"/>
                <a:gd name="connsiteY15" fmla="*/ 139827 h 139827"/>
                <a:gd name="connsiteX16" fmla="*/ 15240 w 110680"/>
                <a:gd name="connsiteY16" fmla="*/ 120872 h 139827"/>
                <a:gd name="connsiteX17" fmla="*/ 84201 w 110680"/>
                <a:gd name="connsiteY17" fmla="*/ 57531 h 139827"/>
                <a:gd name="connsiteX18" fmla="*/ 84963 w 110680"/>
                <a:gd name="connsiteY18" fmla="*/ 47149 h 139827"/>
                <a:gd name="connsiteX19" fmla="*/ 78391 w 110680"/>
                <a:gd name="connsiteY19" fmla="*/ 22479 h 139827"/>
                <a:gd name="connsiteX20" fmla="*/ 58293 w 110680"/>
                <a:gd name="connsiteY20" fmla="*/ 13430 h 139827"/>
                <a:gd name="connsiteX21" fmla="*/ 36004 w 110680"/>
                <a:gd name="connsiteY21" fmla="*/ 23527 h 139827"/>
                <a:gd name="connsiteX22" fmla="*/ 26479 w 110680"/>
                <a:gd name="connsiteY22" fmla="*/ 57436 h 139827"/>
                <a:gd name="connsiteX23" fmla="*/ 84201 w 110680"/>
                <a:gd name="connsiteY23" fmla="*/ 57436 h 1398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10680" h="139827">
                  <a:moveTo>
                    <a:pt x="15240" y="120872"/>
                  </a:moveTo>
                  <a:cubicBezTo>
                    <a:pt x="5048" y="108204"/>
                    <a:pt x="0" y="91250"/>
                    <a:pt x="0" y="70104"/>
                  </a:cubicBezTo>
                  <a:cubicBezTo>
                    <a:pt x="0" y="56102"/>
                    <a:pt x="2667" y="43910"/>
                    <a:pt x="7906" y="33242"/>
                  </a:cubicBezTo>
                  <a:cubicBezTo>
                    <a:pt x="13145" y="22574"/>
                    <a:pt x="20574" y="14478"/>
                    <a:pt x="30194" y="8668"/>
                  </a:cubicBezTo>
                  <a:cubicBezTo>
                    <a:pt x="39814" y="2857"/>
                    <a:pt x="50578" y="0"/>
                    <a:pt x="62770" y="0"/>
                  </a:cubicBezTo>
                  <a:cubicBezTo>
                    <a:pt x="77724" y="0"/>
                    <a:pt x="89249" y="4096"/>
                    <a:pt x="97536" y="12382"/>
                  </a:cubicBezTo>
                  <a:cubicBezTo>
                    <a:pt x="105823" y="20669"/>
                    <a:pt x="110204" y="32480"/>
                    <a:pt x="110680" y="47911"/>
                  </a:cubicBezTo>
                  <a:cubicBezTo>
                    <a:pt x="110680" y="57722"/>
                    <a:pt x="110109" y="65151"/>
                    <a:pt x="108966" y="70295"/>
                  </a:cubicBezTo>
                  <a:lnTo>
                    <a:pt x="26194" y="70295"/>
                  </a:lnTo>
                  <a:cubicBezTo>
                    <a:pt x="26479" y="86201"/>
                    <a:pt x="30194" y="98965"/>
                    <a:pt x="37243" y="108680"/>
                  </a:cubicBezTo>
                  <a:cubicBezTo>
                    <a:pt x="44291" y="118396"/>
                    <a:pt x="54292" y="123254"/>
                    <a:pt x="67342" y="123254"/>
                  </a:cubicBezTo>
                  <a:cubicBezTo>
                    <a:pt x="73724" y="123254"/>
                    <a:pt x="80486" y="122111"/>
                    <a:pt x="87439" y="119729"/>
                  </a:cubicBezTo>
                  <a:cubicBezTo>
                    <a:pt x="94393" y="117443"/>
                    <a:pt x="99822" y="114586"/>
                    <a:pt x="103727" y="111443"/>
                  </a:cubicBezTo>
                  <a:lnTo>
                    <a:pt x="108299" y="122015"/>
                  </a:lnTo>
                  <a:cubicBezTo>
                    <a:pt x="103632" y="126873"/>
                    <a:pt x="96774" y="130969"/>
                    <a:pt x="87630" y="134493"/>
                  </a:cubicBezTo>
                  <a:cubicBezTo>
                    <a:pt x="78486" y="138017"/>
                    <a:pt x="69151" y="139827"/>
                    <a:pt x="59722" y="139827"/>
                  </a:cubicBezTo>
                  <a:cubicBezTo>
                    <a:pt x="40196" y="139827"/>
                    <a:pt x="25432" y="133541"/>
                    <a:pt x="15240" y="120872"/>
                  </a:cubicBezTo>
                  <a:close/>
                  <a:moveTo>
                    <a:pt x="84201" y="57531"/>
                  </a:moveTo>
                  <a:cubicBezTo>
                    <a:pt x="84677" y="54197"/>
                    <a:pt x="84963" y="50768"/>
                    <a:pt x="84963" y="47149"/>
                  </a:cubicBezTo>
                  <a:cubicBezTo>
                    <a:pt x="84772" y="36767"/>
                    <a:pt x="82582" y="28480"/>
                    <a:pt x="78391" y="22479"/>
                  </a:cubicBezTo>
                  <a:cubicBezTo>
                    <a:pt x="74104" y="16478"/>
                    <a:pt x="67437" y="13430"/>
                    <a:pt x="58293" y="13430"/>
                  </a:cubicBezTo>
                  <a:cubicBezTo>
                    <a:pt x="48958" y="13430"/>
                    <a:pt x="41529" y="16764"/>
                    <a:pt x="36004" y="23527"/>
                  </a:cubicBezTo>
                  <a:cubicBezTo>
                    <a:pt x="30480" y="30290"/>
                    <a:pt x="27337" y="41529"/>
                    <a:pt x="26479" y="57436"/>
                  </a:cubicBezTo>
                  <a:lnTo>
                    <a:pt x="84201" y="57436"/>
                  </a:ln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0FD72D0D-3F2B-7392-854A-900DFECE2A6E}"/>
                </a:ext>
              </a:extLst>
            </p:cNvPr>
            <p:cNvSpPr/>
            <p:nvPr/>
          </p:nvSpPr>
          <p:spPr>
            <a:xfrm>
              <a:off x="12470415" y="6825678"/>
              <a:ext cx="97440" cy="202215"/>
            </a:xfrm>
            <a:custGeom>
              <a:avLst/>
              <a:gdLst>
                <a:gd name="connsiteX0" fmla="*/ 20098 w 97440"/>
                <a:gd name="connsiteY0" fmla="*/ 117443 h 202215"/>
                <a:gd name="connsiteX1" fmla="*/ 30290 w 97440"/>
                <a:gd name="connsiteY1" fmla="*/ 123920 h 202215"/>
                <a:gd name="connsiteX2" fmla="*/ 46768 w 97440"/>
                <a:gd name="connsiteY2" fmla="*/ 126778 h 202215"/>
                <a:gd name="connsiteX3" fmla="*/ 66961 w 97440"/>
                <a:gd name="connsiteY3" fmla="*/ 121444 h 202215"/>
                <a:gd name="connsiteX4" fmla="*/ 73438 w 97440"/>
                <a:gd name="connsiteY4" fmla="*/ 106775 h 202215"/>
                <a:gd name="connsiteX5" fmla="*/ 69342 w 97440"/>
                <a:gd name="connsiteY5" fmla="*/ 95441 h 202215"/>
                <a:gd name="connsiteX6" fmla="*/ 57912 w 97440"/>
                <a:gd name="connsiteY6" fmla="*/ 86868 h 202215"/>
                <a:gd name="connsiteX7" fmla="*/ 36862 w 97440"/>
                <a:gd name="connsiteY7" fmla="*/ 77819 h 202215"/>
                <a:gd name="connsiteX8" fmla="*/ 9811 w 97440"/>
                <a:gd name="connsiteY8" fmla="*/ 61055 h 202215"/>
                <a:gd name="connsiteX9" fmla="*/ 1238 w 97440"/>
                <a:gd name="connsiteY9" fmla="*/ 35433 h 202215"/>
                <a:gd name="connsiteX10" fmla="*/ 7620 w 97440"/>
                <a:gd name="connsiteY10" fmla="*/ 16859 h 202215"/>
                <a:gd name="connsiteX11" fmla="*/ 25146 w 97440"/>
                <a:gd name="connsiteY11" fmla="*/ 4477 h 202215"/>
                <a:gd name="connsiteX12" fmla="*/ 50006 w 97440"/>
                <a:gd name="connsiteY12" fmla="*/ 0 h 202215"/>
                <a:gd name="connsiteX13" fmla="*/ 69342 w 97440"/>
                <a:gd name="connsiteY13" fmla="*/ 1715 h 202215"/>
                <a:gd name="connsiteX14" fmla="*/ 82677 w 97440"/>
                <a:gd name="connsiteY14" fmla="*/ 5048 h 202215"/>
                <a:gd name="connsiteX15" fmla="*/ 89440 w 97440"/>
                <a:gd name="connsiteY15" fmla="*/ 7239 h 202215"/>
                <a:gd name="connsiteX16" fmla="*/ 89440 w 97440"/>
                <a:gd name="connsiteY16" fmla="*/ 37052 h 202215"/>
                <a:gd name="connsiteX17" fmla="*/ 74771 w 97440"/>
                <a:gd name="connsiteY17" fmla="*/ 37052 h 202215"/>
                <a:gd name="connsiteX18" fmla="*/ 70009 w 97440"/>
                <a:gd name="connsiteY18" fmla="*/ 19241 h 202215"/>
                <a:gd name="connsiteX19" fmla="*/ 62294 w 97440"/>
                <a:gd name="connsiteY19" fmla="*/ 14288 h 202215"/>
                <a:gd name="connsiteX20" fmla="*/ 48292 w 97440"/>
                <a:gd name="connsiteY20" fmla="*/ 12287 h 202215"/>
                <a:gd name="connsiteX21" fmla="*/ 30861 w 97440"/>
                <a:gd name="connsiteY21" fmla="*/ 17050 h 202215"/>
                <a:gd name="connsiteX22" fmla="*/ 24289 w 97440"/>
                <a:gd name="connsiteY22" fmla="*/ 30004 h 202215"/>
                <a:gd name="connsiteX23" fmla="*/ 27813 w 97440"/>
                <a:gd name="connsiteY23" fmla="*/ 41910 h 202215"/>
                <a:gd name="connsiteX24" fmla="*/ 36576 w 97440"/>
                <a:gd name="connsiteY24" fmla="*/ 49435 h 202215"/>
                <a:gd name="connsiteX25" fmla="*/ 51054 w 97440"/>
                <a:gd name="connsiteY25" fmla="*/ 56198 h 202215"/>
                <a:gd name="connsiteX26" fmla="*/ 55817 w 97440"/>
                <a:gd name="connsiteY26" fmla="*/ 58103 h 202215"/>
                <a:gd name="connsiteX27" fmla="*/ 77724 w 97440"/>
                <a:gd name="connsiteY27" fmla="*/ 68199 h 202215"/>
                <a:gd name="connsiteX28" fmla="*/ 91821 w 97440"/>
                <a:gd name="connsiteY28" fmla="*/ 80867 h 202215"/>
                <a:gd name="connsiteX29" fmla="*/ 97441 w 97440"/>
                <a:gd name="connsiteY29" fmla="*/ 100013 h 202215"/>
                <a:gd name="connsiteX30" fmla="*/ 83629 w 97440"/>
                <a:gd name="connsiteY30" fmla="*/ 128397 h 202215"/>
                <a:gd name="connsiteX31" fmla="*/ 45720 w 97440"/>
                <a:gd name="connsiteY31" fmla="*/ 138970 h 202215"/>
                <a:gd name="connsiteX32" fmla="*/ 21050 w 97440"/>
                <a:gd name="connsiteY32" fmla="*/ 135731 h 202215"/>
                <a:gd name="connsiteX33" fmla="*/ 0 w 97440"/>
                <a:gd name="connsiteY33" fmla="*/ 129159 h 202215"/>
                <a:gd name="connsiteX34" fmla="*/ 0 w 97440"/>
                <a:gd name="connsiteY34" fmla="*/ 98393 h 202215"/>
                <a:gd name="connsiteX35" fmla="*/ 15621 w 97440"/>
                <a:gd name="connsiteY35" fmla="*/ 98393 h 202215"/>
                <a:gd name="connsiteX36" fmla="*/ 20098 w 97440"/>
                <a:gd name="connsiteY36" fmla="*/ 117443 h 202215"/>
                <a:gd name="connsiteX37" fmla="*/ 61055 w 97440"/>
                <a:gd name="connsiteY37" fmla="*/ 185071 h 202215"/>
                <a:gd name="connsiteX38" fmla="*/ 52864 w 97440"/>
                <a:gd name="connsiteY38" fmla="*/ 196882 h 202215"/>
                <a:gd name="connsiteX39" fmla="*/ 45911 w 97440"/>
                <a:gd name="connsiteY39" fmla="*/ 202216 h 202215"/>
                <a:gd name="connsiteX40" fmla="*/ 45625 w 97440"/>
                <a:gd name="connsiteY40" fmla="*/ 202216 h 202215"/>
                <a:gd name="connsiteX41" fmla="*/ 37433 w 97440"/>
                <a:gd name="connsiteY41" fmla="*/ 197930 h 202215"/>
                <a:gd name="connsiteX42" fmla="*/ 37243 w 97440"/>
                <a:gd name="connsiteY42" fmla="*/ 196501 h 202215"/>
                <a:gd name="connsiteX43" fmla="*/ 42767 w 97440"/>
                <a:gd name="connsiteY43" fmla="*/ 190024 h 202215"/>
                <a:gd name="connsiteX44" fmla="*/ 44958 w 97440"/>
                <a:gd name="connsiteY44" fmla="*/ 179927 h 202215"/>
                <a:gd name="connsiteX45" fmla="*/ 43625 w 97440"/>
                <a:gd name="connsiteY45" fmla="*/ 174879 h 202215"/>
                <a:gd name="connsiteX46" fmla="*/ 39910 w 97440"/>
                <a:gd name="connsiteY46" fmla="*/ 171260 h 202215"/>
                <a:gd name="connsiteX47" fmla="*/ 35147 w 97440"/>
                <a:gd name="connsiteY47" fmla="*/ 161639 h 202215"/>
                <a:gd name="connsiteX48" fmla="*/ 39243 w 97440"/>
                <a:gd name="connsiteY48" fmla="*/ 152781 h 202215"/>
                <a:gd name="connsiteX49" fmla="*/ 47911 w 97440"/>
                <a:gd name="connsiteY49" fmla="*/ 150114 h 202215"/>
                <a:gd name="connsiteX50" fmla="*/ 48863 w 97440"/>
                <a:gd name="connsiteY50" fmla="*/ 150114 h 202215"/>
                <a:gd name="connsiteX51" fmla="*/ 60389 w 97440"/>
                <a:gd name="connsiteY51" fmla="*/ 155162 h 202215"/>
                <a:gd name="connsiteX52" fmla="*/ 64770 w 97440"/>
                <a:gd name="connsiteY52" fmla="*/ 169355 h 202215"/>
                <a:gd name="connsiteX53" fmla="*/ 61055 w 97440"/>
                <a:gd name="connsiteY53" fmla="*/ 185071 h 2022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97440" h="202215">
                  <a:moveTo>
                    <a:pt x="20098" y="117443"/>
                  </a:moveTo>
                  <a:cubicBezTo>
                    <a:pt x="21717" y="119825"/>
                    <a:pt x="25146" y="122015"/>
                    <a:pt x="30290" y="123920"/>
                  </a:cubicBezTo>
                  <a:cubicBezTo>
                    <a:pt x="35528" y="125825"/>
                    <a:pt x="40958" y="126778"/>
                    <a:pt x="46768" y="126778"/>
                  </a:cubicBezTo>
                  <a:cubicBezTo>
                    <a:pt x="55912" y="126778"/>
                    <a:pt x="62675" y="125063"/>
                    <a:pt x="66961" y="121444"/>
                  </a:cubicBezTo>
                  <a:cubicBezTo>
                    <a:pt x="71342" y="117920"/>
                    <a:pt x="73438" y="113062"/>
                    <a:pt x="73438" y="106775"/>
                  </a:cubicBezTo>
                  <a:cubicBezTo>
                    <a:pt x="73438" y="102489"/>
                    <a:pt x="72104" y="98679"/>
                    <a:pt x="69342" y="95441"/>
                  </a:cubicBezTo>
                  <a:cubicBezTo>
                    <a:pt x="66580" y="92202"/>
                    <a:pt x="62770" y="89440"/>
                    <a:pt x="57912" y="86868"/>
                  </a:cubicBezTo>
                  <a:cubicBezTo>
                    <a:pt x="53054" y="84392"/>
                    <a:pt x="46006" y="81344"/>
                    <a:pt x="36862" y="77819"/>
                  </a:cubicBezTo>
                  <a:cubicBezTo>
                    <a:pt x="24479" y="73152"/>
                    <a:pt x="15431" y="67628"/>
                    <a:pt x="9811" y="61055"/>
                  </a:cubicBezTo>
                  <a:cubicBezTo>
                    <a:pt x="4096" y="54578"/>
                    <a:pt x="1238" y="46006"/>
                    <a:pt x="1238" y="35433"/>
                  </a:cubicBezTo>
                  <a:cubicBezTo>
                    <a:pt x="1238" y="28384"/>
                    <a:pt x="3334" y="22193"/>
                    <a:pt x="7620" y="16859"/>
                  </a:cubicBezTo>
                  <a:cubicBezTo>
                    <a:pt x="11906" y="11525"/>
                    <a:pt x="17717" y="7430"/>
                    <a:pt x="25146" y="4477"/>
                  </a:cubicBezTo>
                  <a:cubicBezTo>
                    <a:pt x="32575" y="1524"/>
                    <a:pt x="40862" y="0"/>
                    <a:pt x="50006" y="0"/>
                  </a:cubicBezTo>
                  <a:cubicBezTo>
                    <a:pt x="57341" y="0"/>
                    <a:pt x="63817" y="572"/>
                    <a:pt x="69342" y="1715"/>
                  </a:cubicBezTo>
                  <a:cubicBezTo>
                    <a:pt x="74867" y="2858"/>
                    <a:pt x="79343" y="4001"/>
                    <a:pt x="82677" y="5048"/>
                  </a:cubicBezTo>
                  <a:cubicBezTo>
                    <a:pt x="86011" y="6191"/>
                    <a:pt x="88297" y="6858"/>
                    <a:pt x="89440" y="7239"/>
                  </a:cubicBezTo>
                  <a:lnTo>
                    <a:pt x="89440" y="37052"/>
                  </a:lnTo>
                  <a:lnTo>
                    <a:pt x="74771" y="37052"/>
                  </a:lnTo>
                  <a:lnTo>
                    <a:pt x="70009" y="19241"/>
                  </a:lnTo>
                  <a:cubicBezTo>
                    <a:pt x="69056" y="17335"/>
                    <a:pt x="66485" y="15621"/>
                    <a:pt x="62294" y="14288"/>
                  </a:cubicBezTo>
                  <a:cubicBezTo>
                    <a:pt x="58103" y="12954"/>
                    <a:pt x="53435" y="12287"/>
                    <a:pt x="48292" y="12287"/>
                  </a:cubicBezTo>
                  <a:cubicBezTo>
                    <a:pt x="41053" y="12287"/>
                    <a:pt x="35242" y="13907"/>
                    <a:pt x="30861" y="17050"/>
                  </a:cubicBezTo>
                  <a:cubicBezTo>
                    <a:pt x="26479" y="20288"/>
                    <a:pt x="24289" y="24575"/>
                    <a:pt x="24289" y="30004"/>
                  </a:cubicBezTo>
                  <a:cubicBezTo>
                    <a:pt x="24289" y="34766"/>
                    <a:pt x="25432" y="38767"/>
                    <a:pt x="27813" y="41910"/>
                  </a:cubicBezTo>
                  <a:cubicBezTo>
                    <a:pt x="30099" y="45053"/>
                    <a:pt x="33052" y="47530"/>
                    <a:pt x="36576" y="49435"/>
                  </a:cubicBezTo>
                  <a:cubicBezTo>
                    <a:pt x="40100" y="51340"/>
                    <a:pt x="44958" y="53626"/>
                    <a:pt x="51054" y="56198"/>
                  </a:cubicBezTo>
                  <a:lnTo>
                    <a:pt x="55817" y="58103"/>
                  </a:lnTo>
                  <a:cubicBezTo>
                    <a:pt x="64770" y="61627"/>
                    <a:pt x="72104" y="64960"/>
                    <a:pt x="77724" y="68199"/>
                  </a:cubicBezTo>
                  <a:cubicBezTo>
                    <a:pt x="83344" y="71438"/>
                    <a:pt x="88011" y="75629"/>
                    <a:pt x="91821" y="80867"/>
                  </a:cubicBezTo>
                  <a:cubicBezTo>
                    <a:pt x="95631" y="86106"/>
                    <a:pt x="97441" y="92488"/>
                    <a:pt x="97441" y="100013"/>
                  </a:cubicBezTo>
                  <a:cubicBezTo>
                    <a:pt x="97441" y="111919"/>
                    <a:pt x="92869" y="121349"/>
                    <a:pt x="83629" y="128397"/>
                  </a:cubicBezTo>
                  <a:cubicBezTo>
                    <a:pt x="74390" y="135446"/>
                    <a:pt x="61817" y="138970"/>
                    <a:pt x="45720" y="138970"/>
                  </a:cubicBezTo>
                  <a:cubicBezTo>
                    <a:pt x="37814" y="138970"/>
                    <a:pt x="29623" y="137922"/>
                    <a:pt x="21050" y="135731"/>
                  </a:cubicBezTo>
                  <a:cubicBezTo>
                    <a:pt x="12478" y="133541"/>
                    <a:pt x="5429" y="131350"/>
                    <a:pt x="0" y="129159"/>
                  </a:cubicBezTo>
                  <a:lnTo>
                    <a:pt x="0" y="98393"/>
                  </a:lnTo>
                  <a:lnTo>
                    <a:pt x="15621" y="98393"/>
                  </a:lnTo>
                  <a:lnTo>
                    <a:pt x="20098" y="117443"/>
                  </a:lnTo>
                  <a:close/>
                  <a:moveTo>
                    <a:pt x="61055" y="185071"/>
                  </a:moveTo>
                  <a:cubicBezTo>
                    <a:pt x="58674" y="189833"/>
                    <a:pt x="55912" y="193834"/>
                    <a:pt x="52864" y="196882"/>
                  </a:cubicBezTo>
                  <a:cubicBezTo>
                    <a:pt x="49816" y="199930"/>
                    <a:pt x="47530" y="201740"/>
                    <a:pt x="45911" y="202216"/>
                  </a:cubicBezTo>
                  <a:lnTo>
                    <a:pt x="45625" y="202216"/>
                  </a:lnTo>
                  <a:lnTo>
                    <a:pt x="37433" y="197930"/>
                  </a:lnTo>
                  <a:lnTo>
                    <a:pt x="37243" y="196501"/>
                  </a:lnTo>
                  <a:cubicBezTo>
                    <a:pt x="39529" y="195358"/>
                    <a:pt x="41339" y="193262"/>
                    <a:pt x="42767" y="190024"/>
                  </a:cubicBezTo>
                  <a:cubicBezTo>
                    <a:pt x="44196" y="186785"/>
                    <a:pt x="44958" y="183452"/>
                    <a:pt x="44958" y="179927"/>
                  </a:cubicBezTo>
                  <a:cubicBezTo>
                    <a:pt x="44958" y="177832"/>
                    <a:pt x="44482" y="176117"/>
                    <a:pt x="43625" y="174879"/>
                  </a:cubicBezTo>
                  <a:cubicBezTo>
                    <a:pt x="42767" y="173641"/>
                    <a:pt x="41529" y="172403"/>
                    <a:pt x="39910" y="171260"/>
                  </a:cubicBezTo>
                  <a:cubicBezTo>
                    <a:pt x="36671" y="168974"/>
                    <a:pt x="35147" y="165830"/>
                    <a:pt x="35147" y="161639"/>
                  </a:cubicBezTo>
                  <a:cubicBezTo>
                    <a:pt x="35147" y="157448"/>
                    <a:pt x="36481" y="154496"/>
                    <a:pt x="39243" y="152781"/>
                  </a:cubicBezTo>
                  <a:cubicBezTo>
                    <a:pt x="42005" y="150971"/>
                    <a:pt x="44863" y="150114"/>
                    <a:pt x="47911" y="150114"/>
                  </a:cubicBezTo>
                  <a:lnTo>
                    <a:pt x="48863" y="150114"/>
                  </a:lnTo>
                  <a:cubicBezTo>
                    <a:pt x="53721" y="150114"/>
                    <a:pt x="57531" y="151829"/>
                    <a:pt x="60389" y="155162"/>
                  </a:cubicBezTo>
                  <a:cubicBezTo>
                    <a:pt x="63246" y="158496"/>
                    <a:pt x="64770" y="163259"/>
                    <a:pt x="64770" y="169355"/>
                  </a:cubicBezTo>
                  <a:cubicBezTo>
                    <a:pt x="64675" y="174974"/>
                    <a:pt x="63437" y="180308"/>
                    <a:pt x="61055" y="185071"/>
                  </a:cubicBez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9AF73A8F-7471-835F-5752-5577625988CE}"/>
                </a:ext>
              </a:extLst>
            </p:cNvPr>
            <p:cNvSpPr/>
            <p:nvPr/>
          </p:nvSpPr>
          <p:spPr>
            <a:xfrm>
              <a:off x="12590430" y="6771576"/>
              <a:ext cx="63817" cy="190785"/>
            </a:xfrm>
            <a:custGeom>
              <a:avLst/>
              <a:gdLst>
                <a:gd name="connsiteX0" fmla="*/ 19526 w 63817"/>
                <a:gd name="connsiteY0" fmla="*/ 75819 h 190785"/>
                <a:gd name="connsiteX1" fmla="*/ 1238 w 63817"/>
                <a:gd name="connsiteY1" fmla="*/ 71437 h 190785"/>
                <a:gd name="connsiteX2" fmla="*/ 1238 w 63817"/>
                <a:gd name="connsiteY2" fmla="*/ 58674 h 190785"/>
                <a:gd name="connsiteX3" fmla="*/ 38576 w 63817"/>
                <a:gd name="connsiteY3" fmla="*/ 54102 h 190785"/>
                <a:gd name="connsiteX4" fmla="*/ 39052 w 63817"/>
                <a:gd name="connsiteY4" fmla="*/ 54102 h 190785"/>
                <a:gd name="connsiteX5" fmla="*/ 44577 w 63817"/>
                <a:gd name="connsiteY5" fmla="*/ 58388 h 190785"/>
                <a:gd name="connsiteX6" fmla="*/ 44577 w 63817"/>
                <a:gd name="connsiteY6" fmla="*/ 177070 h 190785"/>
                <a:gd name="connsiteX7" fmla="*/ 63817 w 63817"/>
                <a:gd name="connsiteY7" fmla="*/ 178975 h 190785"/>
                <a:gd name="connsiteX8" fmla="*/ 63817 w 63817"/>
                <a:gd name="connsiteY8" fmla="*/ 190786 h 190785"/>
                <a:gd name="connsiteX9" fmla="*/ 0 w 63817"/>
                <a:gd name="connsiteY9" fmla="*/ 190786 h 190785"/>
                <a:gd name="connsiteX10" fmla="*/ 0 w 63817"/>
                <a:gd name="connsiteY10" fmla="*/ 178975 h 190785"/>
                <a:gd name="connsiteX11" fmla="*/ 19526 w 63817"/>
                <a:gd name="connsiteY11" fmla="*/ 176784 h 190785"/>
                <a:gd name="connsiteX12" fmla="*/ 19526 w 63817"/>
                <a:gd name="connsiteY12" fmla="*/ 75819 h 190785"/>
                <a:gd name="connsiteX13" fmla="*/ 17526 w 63817"/>
                <a:gd name="connsiteY13" fmla="*/ 28861 h 190785"/>
                <a:gd name="connsiteX14" fmla="*/ 13716 w 63817"/>
                <a:gd name="connsiteY14" fmla="*/ 17812 h 190785"/>
                <a:gd name="connsiteX15" fmla="*/ 18383 w 63817"/>
                <a:gd name="connsiteY15" fmla="*/ 5048 h 190785"/>
                <a:gd name="connsiteX16" fmla="*/ 31242 w 63817"/>
                <a:gd name="connsiteY16" fmla="*/ 0 h 190785"/>
                <a:gd name="connsiteX17" fmla="*/ 43243 w 63817"/>
                <a:gd name="connsiteY17" fmla="*/ 4381 h 190785"/>
                <a:gd name="connsiteX18" fmla="*/ 47054 w 63817"/>
                <a:gd name="connsiteY18" fmla="*/ 15430 h 190785"/>
                <a:gd name="connsiteX19" fmla="*/ 42386 w 63817"/>
                <a:gd name="connsiteY19" fmla="*/ 28385 h 190785"/>
                <a:gd name="connsiteX20" fmla="*/ 29242 w 63817"/>
                <a:gd name="connsiteY20" fmla="*/ 33147 h 190785"/>
                <a:gd name="connsiteX21" fmla="*/ 29051 w 63817"/>
                <a:gd name="connsiteY21" fmla="*/ 33147 h 190785"/>
                <a:gd name="connsiteX22" fmla="*/ 17526 w 63817"/>
                <a:gd name="connsiteY22" fmla="*/ 28861 h 1907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63817" h="190785">
                  <a:moveTo>
                    <a:pt x="19526" y="75819"/>
                  </a:moveTo>
                  <a:lnTo>
                    <a:pt x="1238" y="71437"/>
                  </a:lnTo>
                  <a:lnTo>
                    <a:pt x="1238" y="58674"/>
                  </a:lnTo>
                  <a:lnTo>
                    <a:pt x="38576" y="54102"/>
                  </a:lnTo>
                  <a:lnTo>
                    <a:pt x="39052" y="54102"/>
                  </a:lnTo>
                  <a:lnTo>
                    <a:pt x="44577" y="58388"/>
                  </a:lnTo>
                  <a:lnTo>
                    <a:pt x="44577" y="177070"/>
                  </a:lnTo>
                  <a:lnTo>
                    <a:pt x="63817" y="178975"/>
                  </a:lnTo>
                  <a:lnTo>
                    <a:pt x="63817" y="190786"/>
                  </a:lnTo>
                  <a:lnTo>
                    <a:pt x="0" y="190786"/>
                  </a:lnTo>
                  <a:lnTo>
                    <a:pt x="0" y="178975"/>
                  </a:lnTo>
                  <a:lnTo>
                    <a:pt x="19526" y="176784"/>
                  </a:lnTo>
                  <a:lnTo>
                    <a:pt x="19526" y="75819"/>
                  </a:lnTo>
                  <a:close/>
                  <a:moveTo>
                    <a:pt x="17526" y="28861"/>
                  </a:moveTo>
                  <a:cubicBezTo>
                    <a:pt x="14954" y="26003"/>
                    <a:pt x="13716" y="22288"/>
                    <a:pt x="13716" y="17812"/>
                  </a:cubicBezTo>
                  <a:cubicBezTo>
                    <a:pt x="13716" y="12668"/>
                    <a:pt x="15240" y="8477"/>
                    <a:pt x="18383" y="5048"/>
                  </a:cubicBezTo>
                  <a:cubicBezTo>
                    <a:pt x="21526" y="1715"/>
                    <a:pt x="25813" y="0"/>
                    <a:pt x="31242" y="0"/>
                  </a:cubicBezTo>
                  <a:cubicBezTo>
                    <a:pt x="36671" y="0"/>
                    <a:pt x="40672" y="1429"/>
                    <a:pt x="43243" y="4381"/>
                  </a:cubicBezTo>
                  <a:cubicBezTo>
                    <a:pt x="45815" y="7239"/>
                    <a:pt x="47054" y="10954"/>
                    <a:pt x="47054" y="15430"/>
                  </a:cubicBezTo>
                  <a:cubicBezTo>
                    <a:pt x="47054" y="20860"/>
                    <a:pt x="45529" y="25241"/>
                    <a:pt x="42386" y="28385"/>
                  </a:cubicBezTo>
                  <a:cubicBezTo>
                    <a:pt x="39243" y="31623"/>
                    <a:pt x="34862" y="33147"/>
                    <a:pt x="29242" y="33147"/>
                  </a:cubicBezTo>
                  <a:lnTo>
                    <a:pt x="29051" y="33147"/>
                  </a:lnTo>
                  <a:cubicBezTo>
                    <a:pt x="24003" y="33242"/>
                    <a:pt x="20098" y="31718"/>
                    <a:pt x="17526" y="28861"/>
                  </a:cubicBez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523964E0-AFBB-EFBF-688F-B8B4175373F4}"/>
                </a:ext>
              </a:extLst>
            </p:cNvPr>
            <p:cNvSpPr/>
            <p:nvPr/>
          </p:nvSpPr>
          <p:spPr>
            <a:xfrm>
              <a:off x="12725400" y="6781767"/>
              <a:ext cx="140588" cy="183260"/>
            </a:xfrm>
            <a:custGeom>
              <a:avLst/>
              <a:gdLst>
                <a:gd name="connsiteX0" fmla="*/ 37909 w 140588"/>
                <a:gd name="connsiteY0" fmla="*/ 171831 h 183260"/>
                <a:gd name="connsiteX1" fmla="*/ 9620 w 140588"/>
                <a:gd name="connsiteY1" fmla="*/ 139732 h 183260"/>
                <a:gd name="connsiteX2" fmla="*/ 0 w 140588"/>
                <a:gd name="connsiteY2" fmla="*/ 91154 h 183260"/>
                <a:gd name="connsiteX3" fmla="*/ 11335 w 140588"/>
                <a:gd name="connsiteY3" fmla="*/ 43529 h 183260"/>
                <a:gd name="connsiteX4" fmla="*/ 42386 w 140588"/>
                <a:gd name="connsiteY4" fmla="*/ 11430 h 183260"/>
                <a:gd name="connsiteX5" fmla="*/ 86678 w 140588"/>
                <a:gd name="connsiteY5" fmla="*/ 0 h 183260"/>
                <a:gd name="connsiteX6" fmla="*/ 131159 w 140588"/>
                <a:gd name="connsiteY6" fmla="*/ 5810 h 183260"/>
                <a:gd name="connsiteX7" fmla="*/ 139065 w 140588"/>
                <a:gd name="connsiteY7" fmla="*/ 7239 h 183260"/>
                <a:gd name="connsiteX8" fmla="*/ 136684 w 140588"/>
                <a:gd name="connsiteY8" fmla="*/ 50578 h 183260"/>
                <a:gd name="connsiteX9" fmla="*/ 120587 w 140588"/>
                <a:gd name="connsiteY9" fmla="*/ 50578 h 183260"/>
                <a:gd name="connsiteX10" fmla="*/ 114586 w 140588"/>
                <a:gd name="connsiteY10" fmla="*/ 20003 h 183260"/>
                <a:gd name="connsiteX11" fmla="*/ 102870 w 140588"/>
                <a:gd name="connsiteY11" fmla="*/ 15049 h 183260"/>
                <a:gd name="connsiteX12" fmla="*/ 82582 w 140588"/>
                <a:gd name="connsiteY12" fmla="*/ 13049 h 183260"/>
                <a:gd name="connsiteX13" fmla="*/ 55150 w 140588"/>
                <a:gd name="connsiteY13" fmla="*/ 21812 h 183260"/>
                <a:gd name="connsiteX14" fmla="*/ 36290 w 140588"/>
                <a:gd name="connsiteY14" fmla="*/ 47720 h 183260"/>
                <a:gd name="connsiteX15" fmla="*/ 29432 w 140588"/>
                <a:gd name="connsiteY15" fmla="*/ 88583 h 183260"/>
                <a:gd name="connsiteX16" fmla="*/ 35433 w 140588"/>
                <a:gd name="connsiteY16" fmla="*/ 129731 h 183260"/>
                <a:gd name="connsiteX17" fmla="*/ 53721 w 140588"/>
                <a:gd name="connsiteY17" fmla="*/ 159163 h 183260"/>
                <a:gd name="connsiteX18" fmla="*/ 84011 w 140588"/>
                <a:gd name="connsiteY18" fmla="*/ 170116 h 183260"/>
                <a:gd name="connsiteX19" fmla="*/ 103632 w 140588"/>
                <a:gd name="connsiteY19" fmla="*/ 167926 h 183260"/>
                <a:gd name="connsiteX20" fmla="*/ 115348 w 140588"/>
                <a:gd name="connsiteY20" fmla="*/ 161639 h 183260"/>
                <a:gd name="connsiteX21" fmla="*/ 125444 w 140588"/>
                <a:gd name="connsiteY21" fmla="*/ 138017 h 183260"/>
                <a:gd name="connsiteX22" fmla="*/ 140589 w 140588"/>
                <a:gd name="connsiteY22" fmla="*/ 139922 h 183260"/>
                <a:gd name="connsiteX23" fmla="*/ 134779 w 140588"/>
                <a:gd name="connsiteY23" fmla="*/ 174117 h 183260"/>
                <a:gd name="connsiteX24" fmla="*/ 119825 w 140588"/>
                <a:gd name="connsiteY24" fmla="*/ 177451 h 183260"/>
                <a:gd name="connsiteX25" fmla="*/ 103061 w 140588"/>
                <a:gd name="connsiteY25" fmla="*/ 181642 h 183260"/>
                <a:gd name="connsiteX26" fmla="*/ 82963 w 140588"/>
                <a:gd name="connsiteY26" fmla="*/ 183261 h 183260"/>
                <a:gd name="connsiteX27" fmla="*/ 37909 w 140588"/>
                <a:gd name="connsiteY27" fmla="*/ 171831 h 183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40588" h="183260">
                  <a:moveTo>
                    <a:pt x="37909" y="171831"/>
                  </a:moveTo>
                  <a:cubicBezTo>
                    <a:pt x="25432" y="164211"/>
                    <a:pt x="16097" y="153543"/>
                    <a:pt x="9620" y="139732"/>
                  </a:cubicBezTo>
                  <a:cubicBezTo>
                    <a:pt x="3238" y="125920"/>
                    <a:pt x="0" y="109728"/>
                    <a:pt x="0" y="91154"/>
                  </a:cubicBezTo>
                  <a:cubicBezTo>
                    <a:pt x="0" y="73152"/>
                    <a:pt x="3810" y="57340"/>
                    <a:pt x="11335" y="43529"/>
                  </a:cubicBezTo>
                  <a:cubicBezTo>
                    <a:pt x="18859" y="29718"/>
                    <a:pt x="29242" y="19050"/>
                    <a:pt x="42386" y="11430"/>
                  </a:cubicBezTo>
                  <a:cubicBezTo>
                    <a:pt x="55531" y="3810"/>
                    <a:pt x="70295" y="0"/>
                    <a:pt x="86678" y="0"/>
                  </a:cubicBezTo>
                  <a:cubicBezTo>
                    <a:pt x="99060" y="0"/>
                    <a:pt x="113919" y="1905"/>
                    <a:pt x="131159" y="5810"/>
                  </a:cubicBezTo>
                  <a:lnTo>
                    <a:pt x="139065" y="7239"/>
                  </a:lnTo>
                  <a:lnTo>
                    <a:pt x="136684" y="50578"/>
                  </a:lnTo>
                  <a:lnTo>
                    <a:pt x="120587" y="50578"/>
                  </a:lnTo>
                  <a:lnTo>
                    <a:pt x="114586" y="20003"/>
                  </a:lnTo>
                  <a:cubicBezTo>
                    <a:pt x="112300" y="18097"/>
                    <a:pt x="108490" y="16383"/>
                    <a:pt x="102870" y="15049"/>
                  </a:cubicBezTo>
                  <a:cubicBezTo>
                    <a:pt x="97346" y="13716"/>
                    <a:pt x="90583" y="13049"/>
                    <a:pt x="82582" y="13049"/>
                  </a:cubicBezTo>
                  <a:cubicBezTo>
                    <a:pt x="72295" y="13049"/>
                    <a:pt x="63151" y="16002"/>
                    <a:pt x="55150" y="21812"/>
                  </a:cubicBezTo>
                  <a:cubicBezTo>
                    <a:pt x="47149" y="27718"/>
                    <a:pt x="40862" y="36290"/>
                    <a:pt x="36290" y="47720"/>
                  </a:cubicBezTo>
                  <a:cubicBezTo>
                    <a:pt x="31718" y="59150"/>
                    <a:pt x="29432" y="72771"/>
                    <a:pt x="29432" y="88583"/>
                  </a:cubicBezTo>
                  <a:cubicBezTo>
                    <a:pt x="29432" y="103632"/>
                    <a:pt x="31433" y="117348"/>
                    <a:pt x="35433" y="129731"/>
                  </a:cubicBezTo>
                  <a:cubicBezTo>
                    <a:pt x="39433" y="142113"/>
                    <a:pt x="45529" y="151924"/>
                    <a:pt x="53721" y="159163"/>
                  </a:cubicBezTo>
                  <a:cubicBezTo>
                    <a:pt x="61913" y="166497"/>
                    <a:pt x="72009" y="170116"/>
                    <a:pt x="84011" y="170116"/>
                  </a:cubicBezTo>
                  <a:cubicBezTo>
                    <a:pt x="92488" y="170116"/>
                    <a:pt x="99060" y="169355"/>
                    <a:pt x="103632" y="167926"/>
                  </a:cubicBezTo>
                  <a:cubicBezTo>
                    <a:pt x="108204" y="166497"/>
                    <a:pt x="112109" y="164402"/>
                    <a:pt x="115348" y="161639"/>
                  </a:cubicBezTo>
                  <a:lnTo>
                    <a:pt x="125444" y="138017"/>
                  </a:lnTo>
                  <a:lnTo>
                    <a:pt x="140589" y="139922"/>
                  </a:lnTo>
                  <a:lnTo>
                    <a:pt x="134779" y="174117"/>
                  </a:lnTo>
                  <a:cubicBezTo>
                    <a:pt x="131445" y="174308"/>
                    <a:pt x="126397" y="175355"/>
                    <a:pt x="119825" y="177451"/>
                  </a:cubicBezTo>
                  <a:cubicBezTo>
                    <a:pt x="114014" y="179261"/>
                    <a:pt x="108490" y="180594"/>
                    <a:pt x="103061" y="181642"/>
                  </a:cubicBezTo>
                  <a:cubicBezTo>
                    <a:pt x="97631" y="182689"/>
                    <a:pt x="90964" y="183261"/>
                    <a:pt x="82963" y="183261"/>
                  </a:cubicBezTo>
                  <a:cubicBezTo>
                    <a:pt x="65342" y="183261"/>
                    <a:pt x="50292" y="179451"/>
                    <a:pt x="37909" y="171831"/>
                  </a:cubicBez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67200459-12B3-CBF2-76E0-237EB0C995F9}"/>
                </a:ext>
              </a:extLst>
            </p:cNvPr>
            <p:cNvSpPr/>
            <p:nvPr/>
          </p:nvSpPr>
          <p:spPr>
            <a:xfrm>
              <a:off x="12885420" y="6825201"/>
              <a:ext cx="124301" cy="139922"/>
            </a:xfrm>
            <a:custGeom>
              <a:avLst/>
              <a:gdLst>
                <a:gd name="connsiteX0" fmla="*/ 8858 w 124301"/>
                <a:gd name="connsiteY0" fmla="*/ 32480 h 139922"/>
                <a:gd name="connsiteX1" fmla="*/ 32290 w 124301"/>
                <a:gd name="connsiteY1" fmla="*/ 8287 h 139922"/>
                <a:gd name="connsiteX2" fmla="*/ 63437 w 124301"/>
                <a:gd name="connsiteY2" fmla="*/ 0 h 139922"/>
                <a:gd name="connsiteX3" fmla="*/ 109061 w 124301"/>
                <a:gd name="connsiteY3" fmla="*/ 19241 h 139922"/>
                <a:gd name="connsiteX4" fmla="*/ 124301 w 124301"/>
                <a:gd name="connsiteY4" fmla="*/ 69818 h 139922"/>
                <a:gd name="connsiteX5" fmla="*/ 115443 w 124301"/>
                <a:gd name="connsiteY5" fmla="*/ 107632 h 139922"/>
                <a:gd name="connsiteX6" fmla="*/ 92012 w 124301"/>
                <a:gd name="connsiteY6" fmla="*/ 131731 h 139922"/>
                <a:gd name="connsiteX7" fmla="*/ 60865 w 124301"/>
                <a:gd name="connsiteY7" fmla="*/ 139922 h 139922"/>
                <a:gd name="connsiteX8" fmla="*/ 15240 w 124301"/>
                <a:gd name="connsiteY8" fmla="*/ 120682 h 139922"/>
                <a:gd name="connsiteX9" fmla="*/ 0 w 124301"/>
                <a:gd name="connsiteY9" fmla="*/ 70199 h 139922"/>
                <a:gd name="connsiteX10" fmla="*/ 8858 w 124301"/>
                <a:gd name="connsiteY10" fmla="*/ 32480 h 139922"/>
                <a:gd name="connsiteX11" fmla="*/ 87821 w 124301"/>
                <a:gd name="connsiteY11" fmla="*/ 112395 h 139922"/>
                <a:gd name="connsiteX12" fmla="*/ 96679 w 124301"/>
                <a:gd name="connsiteY12" fmla="*/ 71723 h 139922"/>
                <a:gd name="connsiteX13" fmla="*/ 88487 w 124301"/>
                <a:gd name="connsiteY13" fmla="*/ 29337 h 139922"/>
                <a:gd name="connsiteX14" fmla="*/ 62293 w 124301"/>
                <a:gd name="connsiteY14" fmla="*/ 13716 h 139922"/>
                <a:gd name="connsiteX15" fmla="*/ 36671 w 124301"/>
                <a:gd name="connsiteY15" fmla="*/ 27432 h 139922"/>
                <a:gd name="connsiteX16" fmla="*/ 27622 w 124301"/>
                <a:gd name="connsiteY16" fmla="*/ 68104 h 139922"/>
                <a:gd name="connsiteX17" fmla="*/ 36004 w 124301"/>
                <a:gd name="connsiteY17" fmla="*/ 110490 h 139922"/>
                <a:gd name="connsiteX18" fmla="*/ 62198 w 124301"/>
                <a:gd name="connsiteY18" fmla="*/ 126111 h 139922"/>
                <a:gd name="connsiteX19" fmla="*/ 87821 w 124301"/>
                <a:gd name="connsiteY19" fmla="*/ 112395 h 1399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24301" h="139922">
                  <a:moveTo>
                    <a:pt x="8858" y="32480"/>
                  </a:moveTo>
                  <a:cubicBezTo>
                    <a:pt x="14764" y="21907"/>
                    <a:pt x="22574" y="13811"/>
                    <a:pt x="32290" y="8287"/>
                  </a:cubicBezTo>
                  <a:cubicBezTo>
                    <a:pt x="42005" y="2762"/>
                    <a:pt x="52388" y="0"/>
                    <a:pt x="63437" y="0"/>
                  </a:cubicBezTo>
                  <a:cubicBezTo>
                    <a:pt x="83629" y="0"/>
                    <a:pt x="98869" y="6382"/>
                    <a:pt x="109061" y="19241"/>
                  </a:cubicBezTo>
                  <a:cubicBezTo>
                    <a:pt x="119253" y="32099"/>
                    <a:pt x="124301" y="48958"/>
                    <a:pt x="124301" y="69818"/>
                  </a:cubicBezTo>
                  <a:cubicBezTo>
                    <a:pt x="124301" y="84392"/>
                    <a:pt x="121348" y="96965"/>
                    <a:pt x="115443" y="107632"/>
                  </a:cubicBezTo>
                  <a:cubicBezTo>
                    <a:pt x="109538" y="118301"/>
                    <a:pt x="101727" y="126206"/>
                    <a:pt x="92012" y="131731"/>
                  </a:cubicBezTo>
                  <a:cubicBezTo>
                    <a:pt x="82296" y="137160"/>
                    <a:pt x="71914" y="139922"/>
                    <a:pt x="60865" y="139922"/>
                  </a:cubicBezTo>
                  <a:cubicBezTo>
                    <a:pt x="40672" y="139922"/>
                    <a:pt x="25432" y="133541"/>
                    <a:pt x="15240" y="120682"/>
                  </a:cubicBezTo>
                  <a:cubicBezTo>
                    <a:pt x="5048" y="107823"/>
                    <a:pt x="0" y="90964"/>
                    <a:pt x="0" y="70199"/>
                  </a:cubicBezTo>
                  <a:cubicBezTo>
                    <a:pt x="0" y="55626"/>
                    <a:pt x="2953" y="43148"/>
                    <a:pt x="8858" y="32480"/>
                  </a:cubicBezTo>
                  <a:close/>
                  <a:moveTo>
                    <a:pt x="87821" y="112395"/>
                  </a:moveTo>
                  <a:cubicBezTo>
                    <a:pt x="93726" y="103251"/>
                    <a:pt x="96679" y="89726"/>
                    <a:pt x="96679" y="71723"/>
                  </a:cubicBezTo>
                  <a:cubicBezTo>
                    <a:pt x="96679" y="53912"/>
                    <a:pt x="93917" y="39815"/>
                    <a:pt x="88487" y="29337"/>
                  </a:cubicBezTo>
                  <a:cubicBezTo>
                    <a:pt x="83058" y="18955"/>
                    <a:pt x="74295" y="13716"/>
                    <a:pt x="62293" y="13716"/>
                  </a:cubicBezTo>
                  <a:cubicBezTo>
                    <a:pt x="51244" y="13716"/>
                    <a:pt x="42672" y="18288"/>
                    <a:pt x="36671" y="27432"/>
                  </a:cubicBezTo>
                  <a:cubicBezTo>
                    <a:pt x="30671" y="36576"/>
                    <a:pt x="27622" y="50102"/>
                    <a:pt x="27622" y="68104"/>
                  </a:cubicBezTo>
                  <a:cubicBezTo>
                    <a:pt x="27622" y="85916"/>
                    <a:pt x="30385" y="100013"/>
                    <a:pt x="36004" y="110490"/>
                  </a:cubicBezTo>
                  <a:cubicBezTo>
                    <a:pt x="41624" y="120872"/>
                    <a:pt x="50387" y="126111"/>
                    <a:pt x="62198" y="126111"/>
                  </a:cubicBezTo>
                  <a:cubicBezTo>
                    <a:pt x="73342" y="126111"/>
                    <a:pt x="81915" y="121539"/>
                    <a:pt x="87821" y="112395"/>
                  </a:cubicBez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BAE2093E-C6EC-8B1E-DFE0-E3CF5EE04883}"/>
                </a:ext>
              </a:extLst>
            </p:cNvPr>
            <p:cNvSpPr/>
            <p:nvPr/>
          </p:nvSpPr>
          <p:spPr>
            <a:xfrm>
              <a:off x="13028771" y="6825678"/>
              <a:ext cx="145256" cy="136779"/>
            </a:xfrm>
            <a:custGeom>
              <a:avLst/>
              <a:gdLst>
                <a:gd name="connsiteX0" fmla="*/ 17335 w 145256"/>
                <a:gd name="connsiteY0" fmla="*/ 21717 h 136779"/>
                <a:gd name="connsiteX1" fmla="*/ 0 w 145256"/>
                <a:gd name="connsiteY1" fmla="*/ 17335 h 136779"/>
                <a:gd name="connsiteX2" fmla="*/ 0 w 145256"/>
                <a:gd name="connsiteY2" fmla="*/ 4382 h 136779"/>
                <a:gd name="connsiteX3" fmla="*/ 34385 w 145256"/>
                <a:gd name="connsiteY3" fmla="*/ 95 h 136779"/>
                <a:gd name="connsiteX4" fmla="*/ 35147 w 145256"/>
                <a:gd name="connsiteY4" fmla="*/ 95 h 136779"/>
                <a:gd name="connsiteX5" fmla="*/ 40196 w 145256"/>
                <a:gd name="connsiteY5" fmla="*/ 4382 h 136779"/>
                <a:gd name="connsiteX6" fmla="*/ 40196 w 145256"/>
                <a:gd name="connsiteY6" fmla="*/ 14478 h 136779"/>
                <a:gd name="connsiteX7" fmla="*/ 39910 w 145256"/>
                <a:gd name="connsiteY7" fmla="*/ 20288 h 136779"/>
                <a:gd name="connsiteX8" fmla="*/ 62770 w 145256"/>
                <a:gd name="connsiteY8" fmla="*/ 6286 h 136779"/>
                <a:gd name="connsiteX9" fmla="*/ 90011 w 145256"/>
                <a:gd name="connsiteY9" fmla="*/ 0 h 136779"/>
                <a:gd name="connsiteX10" fmla="*/ 113443 w 145256"/>
                <a:gd name="connsiteY10" fmla="*/ 5810 h 136779"/>
                <a:gd name="connsiteX11" fmla="*/ 125063 w 145256"/>
                <a:gd name="connsiteY11" fmla="*/ 23527 h 136779"/>
                <a:gd name="connsiteX12" fmla="*/ 128397 w 145256"/>
                <a:gd name="connsiteY12" fmla="*/ 55626 h 136779"/>
                <a:gd name="connsiteX13" fmla="*/ 128397 w 145256"/>
                <a:gd name="connsiteY13" fmla="*/ 122968 h 136779"/>
                <a:gd name="connsiteX14" fmla="*/ 145256 w 145256"/>
                <a:gd name="connsiteY14" fmla="*/ 124682 h 136779"/>
                <a:gd name="connsiteX15" fmla="*/ 145256 w 145256"/>
                <a:gd name="connsiteY15" fmla="*/ 136684 h 136779"/>
                <a:gd name="connsiteX16" fmla="*/ 88201 w 145256"/>
                <a:gd name="connsiteY16" fmla="*/ 136684 h 136779"/>
                <a:gd name="connsiteX17" fmla="*/ 88201 w 145256"/>
                <a:gd name="connsiteY17" fmla="*/ 124873 h 136779"/>
                <a:gd name="connsiteX18" fmla="*/ 103156 w 145256"/>
                <a:gd name="connsiteY18" fmla="*/ 122968 h 136779"/>
                <a:gd name="connsiteX19" fmla="*/ 103156 w 145256"/>
                <a:gd name="connsiteY19" fmla="*/ 55340 h 136779"/>
                <a:gd name="connsiteX20" fmla="*/ 101251 w 145256"/>
                <a:gd name="connsiteY20" fmla="*/ 33052 h 136779"/>
                <a:gd name="connsiteX21" fmla="*/ 94012 w 145256"/>
                <a:gd name="connsiteY21" fmla="*/ 21050 h 136779"/>
                <a:gd name="connsiteX22" fmla="*/ 78581 w 145256"/>
                <a:gd name="connsiteY22" fmla="*/ 17050 h 136779"/>
                <a:gd name="connsiteX23" fmla="*/ 60007 w 145256"/>
                <a:gd name="connsiteY23" fmla="*/ 21431 h 136779"/>
                <a:gd name="connsiteX24" fmla="*/ 42481 w 145256"/>
                <a:gd name="connsiteY24" fmla="*/ 31528 h 136779"/>
                <a:gd name="connsiteX25" fmla="*/ 42481 w 145256"/>
                <a:gd name="connsiteY25" fmla="*/ 122777 h 136779"/>
                <a:gd name="connsiteX26" fmla="*/ 58864 w 145256"/>
                <a:gd name="connsiteY26" fmla="*/ 124968 h 136779"/>
                <a:gd name="connsiteX27" fmla="*/ 58864 w 145256"/>
                <a:gd name="connsiteY27" fmla="*/ 136779 h 136779"/>
                <a:gd name="connsiteX28" fmla="*/ 2096 w 145256"/>
                <a:gd name="connsiteY28" fmla="*/ 136779 h 136779"/>
                <a:gd name="connsiteX29" fmla="*/ 2096 w 145256"/>
                <a:gd name="connsiteY29" fmla="*/ 124873 h 136779"/>
                <a:gd name="connsiteX30" fmla="*/ 17240 w 145256"/>
                <a:gd name="connsiteY30" fmla="*/ 122682 h 136779"/>
                <a:gd name="connsiteX31" fmla="*/ 17240 w 145256"/>
                <a:gd name="connsiteY31" fmla="*/ 21717 h 1367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5256" h="136779">
                  <a:moveTo>
                    <a:pt x="17335" y="21717"/>
                  </a:moveTo>
                  <a:lnTo>
                    <a:pt x="0" y="17335"/>
                  </a:lnTo>
                  <a:lnTo>
                    <a:pt x="0" y="4382"/>
                  </a:lnTo>
                  <a:lnTo>
                    <a:pt x="34385" y="95"/>
                  </a:lnTo>
                  <a:lnTo>
                    <a:pt x="35147" y="95"/>
                  </a:lnTo>
                  <a:lnTo>
                    <a:pt x="40196" y="4382"/>
                  </a:lnTo>
                  <a:lnTo>
                    <a:pt x="40196" y="14478"/>
                  </a:lnTo>
                  <a:lnTo>
                    <a:pt x="39910" y="20288"/>
                  </a:lnTo>
                  <a:cubicBezTo>
                    <a:pt x="45720" y="15145"/>
                    <a:pt x="53340" y="10478"/>
                    <a:pt x="62770" y="6286"/>
                  </a:cubicBezTo>
                  <a:cubicBezTo>
                    <a:pt x="72199" y="2096"/>
                    <a:pt x="81343" y="0"/>
                    <a:pt x="90011" y="0"/>
                  </a:cubicBezTo>
                  <a:cubicBezTo>
                    <a:pt x="100108" y="0"/>
                    <a:pt x="107918" y="1905"/>
                    <a:pt x="113443" y="5810"/>
                  </a:cubicBezTo>
                  <a:cubicBezTo>
                    <a:pt x="118967" y="9620"/>
                    <a:pt x="122872" y="15526"/>
                    <a:pt x="125063" y="23527"/>
                  </a:cubicBezTo>
                  <a:cubicBezTo>
                    <a:pt x="127349" y="31433"/>
                    <a:pt x="128397" y="42196"/>
                    <a:pt x="128397" y="55626"/>
                  </a:cubicBezTo>
                  <a:lnTo>
                    <a:pt x="128397" y="122968"/>
                  </a:lnTo>
                  <a:lnTo>
                    <a:pt x="145256" y="124682"/>
                  </a:lnTo>
                  <a:lnTo>
                    <a:pt x="145256" y="136684"/>
                  </a:lnTo>
                  <a:lnTo>
                    <a:pt x="88201" y="136684"/>
                  </a:lnTo>
                  <a:lnTo>
                    <a:pt x="88201" y="124873"/>
                  </a:lnTo>
                  <a:lnTo>
                    <a:pt x="103156" y="122968"/>
                  </a:lnTo>
                  <a:lnTo>
                    <a:pt x="103156" y="55340"/>
                  </a:lnTo>
                  <a:cubicBezTo>
                    <a:pt x="103156" y="45910"/>
                    <a:pt x="102489" y="38481"/>
                    <a:pt x="101251" y="33052"/>
                  </a:cubicBezTo>
                  <a:cubicBezTo>
                    <a:pt x="100013" y="27623"/>
                    <a:pt x="97536" y="23622"/>
                    <a:pt x="94012" y="21050"/>
                  </a:cubicBezTo>
                  <a:cubicBezTo>
                    <a:pt x="90488" y="18383"/>
                    <a:pt x="85344" y="17050"/>
                    <a:pt x="78581" y="17050"/>
                  </a:cubicBezTo>
                  <a:cubicBezTo>
                    <a:pt x="72771" y="17050"/>
                    <a:pt x="66675" y="18479"/>
                    <a:pt x="60007" y="21431"/>
                  </a:cubicBezTo>
                  <a:cubicBezTo>
                    <a:pt x="53435" y="24289"/>
                    <a:pt x="47530" y="27718"/>
                    <a:pt x="42481" y="31528"/>
                  </a:cubicBezTo>
                  <a:lnTo>
                    <a:pt x="42481" y="122777"/>
                  </a:lnTo>
                  <a:lnTo>
                    <a:pt x="58864" y="124968"/>
                  </a:lnTo>
                  <a:lnTo>
                    <a:pt x="58864" y="136779"/>
                  </a:lnTo>
                  <a:lnTo>
                    <a:pt x="2096" y="136779"/>
                  </a:lnTo>
                  <a:lnTo>
                    <a:pt x="2096" y="124873"/>
                  </a:lnTo>
                  <a:lnTo>
                    <a:pt x="17240" y="122682"/>
                  </a:lnTo>
                  <a:lnTo>
                    <a:pt x="17240" y="21717"/>
                  </a:ln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E6BAFEC6-CC03-1E02-6196-5427B9005A38}"/>
                </a:ext>
              </a:extLst>
            </p:cNvPr>
            <p:cNvSpPr/>
            <p:nvPr/>
          </p:nvSpPr>
          <p:spPr>
            <a:xfrm>
              <a:off x="13188124" y="6794150"/>
              <a:ext cx="86677" cy="170687"/>
            </a:xfrm>
            <a:custGeom>
              <a:avLst/>
              <a:gdLst>
                <a:gd name="connsiteX0" fmla="*/ 24098 w 86677"/>
                <a:gd name="connsiteY0" fmla="*/ 164401 h 170687"/>
                <a:gd name="connsiteX1" fmla="*/ 17335 w 86677"/>
                <a:gd name="connsiteY1" fmla="*/ 142970 h 170687"/>
                <a:gd name="connsiteX2" fmla="*/ 17335 w 86677"/>
                <a:gd name="connsiteY2" fmla="*/ 50578 h 170687"/>
                <a:gd name="connsiteX3" fmla="*/ 0 w 86677"/>
                <a:gd name="connsiteY3" fmla="*/ 50578 h 170687"/>
                <a:gd name="connsiteX4" fmla="*/ 0 w 86677"/>
                <a:gd name="connsiteY4" fmla="*/ 39719 h 170687"/>
                <a:gd name="connsiteX5" fmla="*/ 6763 w 86677"/>
                <a:gd name="connsiteY5" fmla="*/ 38005 h 170687"/>
                <a:gd name="connsiteX6" fmla="*/ 14192 w 86677"/>
                <a:gd name="connsiteY6" fmla="*/ 35338 h 170687"/>
                <a:gd name="connsiteX7" fmla="*/ 20193 w 86677"/>
                <a:gd name="connsiteY7" fmla="*/ 26670 h 170687"/>
                <a:gd name="connsiteX8" fmla="*/ 24765 w 86677"/>
                <a:gd name="connsiteY8" fmla="*/ 12001 h 170687"/>
                <a:gd name="connsiteX9" fmla="*/ 27908 w 86677"/>
                <a:gd name="connsiteY9" fmla="*/ 0 h 170687"/>
                <a:gd name="connsiteX10" fmla="*/ 42100 w 86677"/>
                <a:gd name="connsiteY10" fmla="*/ 0 h 170687"/>
                <a:gd name="connsiteX11" fmla="*/ 42577 w 86677"/>
                <a:gd name="connsiteY11" fmla="*/ 34671 h 170687"/>
                <a:gd name="connsiteX12" fmla="*/ 82772 w 86677"/>
                <a:gd name="connsiteY12" fmla="*/ 34671 h 170687"/>
                <a:gd name="connsiteX13" fmla="*/ 82772 w 86677"/>
                <a:gd name="connsiteY13" fmla="*/ 50578 h 170687"/>
                <a:gd name="connsiteX14" fmla="*/ 42577 w 86677"/>
                <a:gd name="connsiteY14" fmla="*/ 50578 h 170687"/>
                <a:gd name="connsiteX15" fmla="*/ 42577 w 86677"/>
                <a:gd name="connsiteY15" fmla="*/ 124492 h 170687"/>
                <a:gd name="connsiteX16" fmla="*/ 43434 w 86677"/>
                <a:gd name="connsiteY16" fmla="*/ 143732 h 170687"/>
                <a:gd name="connsiteX17" fmla="*/ 47053 w 86677"/>
                <a:gd name="connsiteY17" fmla="*/ 150971 h 170687"/>
                <a:gd name="connsiteX18" fmla="*/ 56578 w 86677"/>
                <a:gd name="connsiteY18" fmla="*/ 152686 h 170687"/>
                <a:gd name="connsiteX19" fmla="*/ 70866 w 86677"/>
                <a:gd name="connsiteY19" fmla="*/ 150971 h 170687"/>
                <a:gd name="connsiteX20" fmla="*/ 83058 w 86677"/>
                <a:gd name="connsiteY20" fmla="*/ 147352 h 170687"/>
                <a:gd name="connsiteX21" fmla="*/ 86677 w 86677"/>
                <a:gd name="connsiteY21" fmla="*/ 158210 h 170687"/>
                <a:gd name="connsiteX22" fmla="*/ 68008 w 86677"/>
                <a:gd name="connsiteY22" fmla="*/ 166592 h 170687"/>
                <a:gd name="connsiteX23" fmla="*/ 44577 w 86677"/>
                <a:gd name="connsiteY23" fmla="*/ 170688 h 170687"/>
                <a:gd name="connsiteX24" fmla="*/ 24098 w 86677"/>
                <a:gd name="connsiteY24" fmla="*/ 164401 h 1706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6677" h="170687">
                  <a:moveTo>
                    <a:pt x="24098" y="164401"/>
                  </a:moveTo>
                  <a:cubicBezTo>
                    <a:pt x="19621" y="160211"/>
                    <a:pt x="17335" y="153067"/>
                    <a:pt x="17335" y="142970"/>
                  </a:cubicBezTo>
                  <a:lnTo>
                    <a:pt x="17335" y="50578"/>
                  </a:lnTo>
                  <a:lnTo>
                    <a:pt x="0" y="50578"/>
                  </a:lnTo>
                  <a:lnTo>
                    <a:pt x="0" y="39719"/>
                  </a:lnTo>
                  <a:cubicBezTo>
                    <a:pt x="762" y="39529"/>
                    <a:pt x="3048" y="38957"/>
                    <a:pt x="6763" y="38005"/>
                  </a:cubicBezTo>
                  <a:cubicBezTo>
                    <a:pt x="10477" y="37052"/>
                    <a:pt x="12954" y="36195"/>
                    <a:pt x="14192" y="35338"/>
                  </a:cubicBezTo>
                  <a:cubicBezTo>
                    <a:pt x="16764" y="33909"/>
                    <a:pt x="18764" y="30956"/>
                    <a:pt x="20193" y="26670"/>
                  </a:cubicBezTo>
                  <a:cubicBezTo>
                    <a:pt x="21431" y="23622"/>
                    <a:pt x="22955" y="18764"/>
                    <a:pt x="24765" y="12001"/>
                  </a:cubicBezTo>
                  <a:cubicBezTo>
                    <a:pt x="26575" y="5239"/>
                    <a:pt x="27527" y="1238"/>
                    <a:pt x="27908" y="0"/>
                  </a:cubicBezTo>
                  <a:lnTo>
                    <a:pt x="42100" y="0"/>
                  </a:lnTo>
                  <a:lnTo>
                    <a:pt x="42577" y="34671"/>
                  </a:lnTo>
                  <a:lnTo>
                    <a:pt x="82772" y="34671"/>
                  </a:lnTo>
                  <a:lnTo>
                    <a:pt x="82772" y="50578"/>
                  </a:lnTo>
                  <a:lnTo>
                    <a:pt x="42577" y="50578"/>
                  </a:lnTo>
                  <a:lnTo>
                    <a:pt x="42577" y="124492"/>
                  </a:lnTo>
                  <a:cubicBezTo>
                    <a:pt x="42577" y="133636"/>
                    <a:pt x="42862" y="140018"/>
                    <a:pt x="43434" y="143732"/>
                  </a:cubicBezTo>
                  <a:cubicBezTo>
                    <a:pt x="44006" y="147447"/>
                    <a:pt x="45244" y="149828"/>
                    <a:pt x="47053" y="150971"/>
                  </a:cubicBezTo>
                  <a:cubicBezTo>
                    <a:pt x="48863" y="152114"/>
                    <a:pt x="52102" y="152686"/>
                    <a:pt x="56578" y="152686"/>
                  </a:cubicBezTo>
                  <a:cubicBezTo>
                    <a:pt x="60960" y="152686"/>
                    <a:pt x="65723" y="152114"/>
                    <a:pt x="70866" y="150971"/>
                  </a:cubicBezTo>
                  <a:cubicBezTo>
                    <a:pt x="76105" y="149828"/>
                    <a:pt x="80105" y="148685"/>
                    <a:pt x="83058" y="147352"/>
                  </a:cubicBezTo>
                  <a:lnTo>
                    <a:pt x="86677" y="158210"/>
                  </a:lnTo>
                  <a:cubicBezTo>
                    <a:pt x="82867" y="161068"/>
                    <a:pt x="76581" y="163925"/>
                    <a:pt x="68008" y="166592"/>
                  </a:cubicBezTo>
                  <a:cubicBezTo>
                    <a:pt x="59436" y="169354"/>
                    <a:pt x="51625" y="170688"/>
                    <a:pt x="44577" y="170688"/>
                  </a:cubicBezTo>
                  <a:cubicBezTo>
                    <a:pt x="35338" y="170688"/>
                    <a:pt x="28575" y="168593"/>
                    <a:pt x="24098" y="164401"/>
                  </a:cubicBez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79BEE4F3-FD98-A666-FA87-1A3D8CFDC095}"/>
                </a:ext>
              </a:extLst>
            </p:cNvPr>
            <p:cNvSpPr/>
            <p:nvPr/>
          </p:nvSpPr>
          <p:spPr>
            <a:xfrm>
              <a:off x="13289851" y="6825297"/>
              <a:ext cx="93821" cy="137159"/>
            </a:xfrm>
            <a:custGeom>
              <a:avLst/>
              <a:gdLst>
                <a:gd name="connsiteX0" fmla="*/ 0 w 93821"/>
                <a:gd name="connsiteY0" fmla="*/ 125254 h 137159"/>
                <a:gd name="connsiteX1" fmla="*/ 18002 w 93821"/>
                <a:gd name="connsiteY1" fmla="*/ 123825 h 137159"/>
                <a:gd name="connsiteX2" fmla="*/ 18002 w 93821"/>
                <a:gd name="connsiteY2" fmla="*/ 22098 h 137159"/>
                <a:gd name="connsiteX3" fmla="*/ 667 w 93821"/>
                <a:gd name="connsiteY3" fmla="*/ 17716 h 137159"/>
                <a:gd name="connsiteX4" fmla="*/ 667 w 93821"/>
                <a:gd name="connsiteY4" fmla="*/ 4763 h 137159"/>
                <a:gd name="connsiteX5" fmla="*/ 33909 w 93821"/>
                <a:gd name="connsiteY5" fmla="*/ 476 h 137159"/>
                <a:gd name="connsiteX6" fmla="*/ 34385 w 93821"/>
                <a:gd name="connsiteY6" fmla="*/ 476 h 137159"/>
                <a:gd name="connsiteX7" fmla="*/ 39719 w 93821"/>
                <a:gd name="connsiteY7" fmla="*/ 4763 h 137159"/>
                <a:gd name="connsiteX8" fmla="*/ 39719 w 93821"/>
                <a:gd name="connsiteY8" fmla="*/ 9144 h 137159"/>
                <a:gd name="connsiteX9" fmla="*/ 38957 w 93821"/>
                <a:gd name="connsiteY9" fmla="*/ 27908 h 137159"/>
                <a:gd name="connsiteX10" fmla="*/ 39719 w 93821"/>
                <a:gd name="connsiteY10" fmla="*/ 27908 h 137159"/>
                <a:gd name="connsiteX11" fmla="*/ 48387 w 93821"/>
                <a:gd name="connsiteY11" fmla="*/ 17335 h 137159"/>
                <a:gd name="connsiteX12" fmla="*/ 64484 w 93821"/>
                <a:gd name="connsiteY12" fmla="*/ 5429 h 137159"/>
                <a:gd name="connsiteX13" fmla="*/ 85915 w 93821"/>
                <a:gd name="connsiteY13" fmla="*/ 0 h 137159"/>
                <a:gd name="connsiteX14" fmla="*/ 93821 w 93821"/>
                <a:gd name="connsiteY14" fmla="*/ 1238 h 137159"/>
                <a:gd name="connsiteX15" fmla="*/ 93821 w 93821"/>
                <a:gd name="connsiteY15" fmla="*/ 28194 h 137159"/>
                <a:gd name="connsiteX16" fmla="*/ 88392 w 93821"/>
                <a:gd name="connsiteY16" fmla="*/ 25908 h 137159"/>
                <a:gd name="connsiteX17" fmla="*/ 80105 w 93821"/>
                <a:gd name="connsiteY17" fmla="*/ 24860 h 137159"/>
                <a:gd name="connsiteX18" fmla="*/ 43053 w 93821"/>
                <a:gd name="connsiteY18" fmla="*/ 37147 h 137159"/>
                <a:gd name="connsiteX19" fmla="*/ 43053 w 93821"/>
                <a:gd name="connsiteY19" fmla="*/ 123730 h 137159"/>
                <a:gd name="connsiteX20" fmla="*/ 73628 w 93821"/>
                <a:gd name="connsiteY20" fmla="*/ 125635 h 137159"/>
                <a:gd name="connsiteX21" fmla="*/ 73628 w 93821"/>
                <a:gd name="connsiteY21" fmla="*/ 137160 h 137159"/>
                <a:gd name="connsiteX22" fmla="*/ 0 w 93821"/>
                <a:gd name="connsiteY22" fmla="*/ 137160 h 137159"/>
                <a:gd name="connsiteX23" fmla="*/ 0 w 93821"/>
                <a:gd name="connsiteY23" fmla="*/ 125254 h 137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3821" h="137159">
                  <a:moveTo>
                    <a:pt x="0" y="125254"/>
                  </a:moveTo>
                  <a:lnTo>
                    <a:pt x="18002" y="123825"/>
                  </a:lnTo>
                  <a:lnTo>
                    <a:pt x="18002" y="22098"/>
                  </a:lnTo>
                  <a:lnTo>
                    <a:pt x="667" y="17716"/>
                  </a:lnTo>
                  <a:lnTo>
                    <a:pt x="667" y="4763"/>
                  </a:lnTo>
                  <a:lnTo>
                    <a:pt x="33909" y="476"/>
                  </a:lnTo>
                  <a:lnTo>
                    <a:pt x="34385" y="476"/>
                  </a:lnTo>
                  <a:lnTo>
                    <a:pt x="39719" y="4763"/>
                  </a:lnTo>
                  <a:lnTo>
                    <a:pt x="39719" y="9144"/>
                  </a:lnTo>
                  <a:lnTo>
                    <a:pt x="38957" y="27908"/>
                  </a:lnTo>
                  <a:lnTo>
                    <a:pt x="39719" y="27908"/>
                  </a:lnTo>
                  <a:cubicBezTo>
                    <a:pt x="41338" y="25146"/>
                    <a:pt x="44196" y="21622"/>
                    <a:pt x="48387" y="17335"/>
                  </a:cubicBezTo>
                  <a:cubicBezTo>
                    <a:pt x="52578" y="13049"/>
                    <a:pt x="57912" y="9049"/>
                    <a:pt x="64484" y="5429"/>
                  </a:cubicBezTo>
                  <a:cubicBezTo>
                    <a:pt x="71056" y="1810"/>
                    <a:pt x="78200" y="0"/>
                    <a:pt x="85915" y="0"/>
                  </a:cubicBezTo>
                  <a:cubicBezTo>
                    <a:pt x="89154" y="0"/>
                    <a:pt x="91726" y="381"/>
                    <a:pt x="93821" y="1238"/>
                  </a:cubicBezTo>
                  <a:lnTo>
                    <a:pt x="93821" y="28194"/>
                  </a:lnTo>
                  <a:cubicBezTo>
                    <a:pt x="92678" y="27432"/>
                    <a:pt x="90868" y="26575"/>
                    <a:pt x="88392" y="25908"/>
                  </a:cubicBezTo>
                  <a:cubicBezTo>
                    <a:pt x="85915" y="25146"/>
                    <a:pt x="83153" y="24860"/>
                    <a:pt x="80105" y="24860"/>
                  </a:cubicBezTo>
                  <a:cubicBezTo>
                    <a:pt x="66770" y="24860"/>
                    <a:pt x="54483" y="28956"/>
                    <a:pt x="43053" y="37147"/>
                  </a:cubicBezTo>
                  <a:lnTo>
                    <a:pt x="43053" y="123730"/>
                  </a:lnTo>
                  <a:lnTo>
                    <a:pt x="73628" y="125635"/>
                  </a:lnTo>
                  <a:lnTo>
                    <a:pt x="73628" y="137160"/>
                  </a:lnTo>
                  <a:lnTo>
                    <a:pt x="0" y="137160"/>
                  </a:lnTo>
                  <a:lnTo>
                    <a:pt x="0" y="125254"/>
                  </a:ln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id="{F085E7AA-5C79-DA74-14F0-B5385915DD73}"/>
                </a:ext>
              </a:extLst>
            </p:cNvPr>
            <p:cNvSpPr/>
            <p:nvPr/>
          </p:nvSpPr>
          <p:spPr>
            <a:xfrm>
              <a:off x="13399672" y="6825201"/>
              <a:ext cx="124303" cy="139922"/>
            </a:xfrm>
            <a:custGeom>
              <a:avLst/>
              <a:gdLst>
                <a:gd name="connsiteX0" fmla="*/ 8860 w 124303"/>
                <a:gd name="connsiteY0" fmla="*/ 32480 h 139922"/>
                <a:gd name="connsiteX1" fmla="*/ 32292 w 124303"/>
                <a:gd name="connsiteY1" fmla="*/ 8287 h 139922"/>
                <a:gd name="connsiteX2" fmla="*/ 63439 w 124303"/>
                <a:gd name="connsiteY2" fmla="*/ 0 h 139922"/>
                <a:gd name="connsiteX3" fmla="*/ 109063 w 124303"/>
                <a:gd name="connsiteY3" fmla="*/ 19241 h 139922"/>
                <a:gd name="connsiteX4" fmla="*/ 124303 w 124303"/>
                <a:gd name="connsiteY4" fmla="*/ 69818 h 139922"/>
                <a:gd name="connsiteX5" fmla="*/ 115445 w 124303"/>
                <a:gd name="connsiteY5" fmla="*/ 107632 h 139922"/>
                <a:gd name="connsiteX6" fmla="*/ 92014 w 124303"/>
                <a:gd name="connsiteY6" fmla="*/ 131731 h 139922"/>
                <a:gd name="connsiteX7" fmla="*/ 60867 w 124303"/>
                <a:gd name="connsiteY7" fmla="*/ 139922 h 139922"/>
                <a:gd name="connsiteX8" fmla="*/ 15242 w 124303"/>
                <a:gd name="connsiteY8" fmla="*/ 120682 h 139922"/>
                <a:gd name="connsiteX9" fmla="*/ 2 w 124303"/>
                <a:gd name="connsiteY9" fmla="*/ 70199 h 139922"/>
                <a:gd name="connsiteX10" fmla="*/ 8860 w 124303"/>
                <a:gd name="connsiteY10" fmla="*/ 32480 h 139922"/>
                <a:gd name="connsiteX11" fmla="*/ 87727 w 124303"/>
                <a:gd name="connsiteY11" fmla="*/ 112395 h 139922"/>
                <a:gd name="connsiteX12" fmla="*/ 96586 w 124303"/>
                <a:gd name="connsiteY12" fmla="*/ 71723 h 139922"/>
                <a:gd name="connsiteX13" fmla="*/ 88394 w 124303"/>
                <a:gd name="connsiteY13" fmla="*/ 29337 h 139922"/>
                <a:gd name="connsiteX14" fmla="*/ 62200 w 124303"/>
                <a:gd name="connsiteY14" fmla="*/ 13716 h 139922"/>
                <a:gd name="connsiteX15" fmla="*/ 36578 w 124303"/>
                <a:gd name="connsiteY15" fmla="*/ 27432 h 139922"/>
                <a:gd name="connsiteX16" fmla="*/ 27529 w 124303"/>
                <a:gd name="connsiteY16" fmla="*/ 68104 h 139922"/>
                <a:gd name="connsiteX17" fmla="*/ 35911 w 124303"/>
                <a:gd name="connsiteY17" fmla="*/ 110490 h 139922"/>
                <a:gd name="connsiteX18" fmla="*/ 62105 w 124303"/>
                <a:gd name="connsiteY18" fmla="*/ 126111 h 139922"/>
                <a:gd name="connsiteX19" fmla="*/ 87727 w 124303"/>
                <a:gd name="connsiteY19" fmla="*/ 112395 h 1399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24303" h="139922">
                  <a:moveTo>
                    <a:pt x="8860" y="32480"/>
                  </a:moveTo>
                  <a:cubicBezTo>
                    <a:pt x="14766" y="21907"/>
                    <a:pt x="22576" y="13811"/>
                    <a:pt x="32292" y="8287"/>
                  </a:cubicBezTo>
                  <a:cubicBezTo>
                    <a:pt x="42007" y="2762"/>
                    <a:pt x="52390" y="0"/>
                    <a:pt x="63439" y="0"/>
                  </a:cubicBezTo>
                  <a:cubicBezTo>
                    <a:pt x="83632" y="0"/>
                    <a:pt x="98872" y="6382"/>
                    <a:pt x="109063" y="19241"/>
                  </a:cubicBezTo>
                  <a:cubicBezTo>
                    <a:pt x="119255" y="32099"/>
                    <a:pt x="124303" y="48958"/>
                    <a:pt x="124303" y="69818"/>
                  </a:cubicBezTo>
                  <a:cubicBezTo>
                    <a:pt x="124303" y="84392"/>
                    <a:pt x="121351" y="96965"/>
                    <a:pt x="115445" y="107632"/>
                  </a:cubicBezTo>
                  <a:cubicBezTo>
                    <a:pt x="109540" y="118301"/>
                    <a:pt x="101729" y="126206"/>
                    <a:pt x="92014" y="131731"/>
                  </a:cubicBezTo>
                  <a:cubicBezTo>
                    <a:pt x="82298" y="137160"/>
                    <a:pt x="71916" y="139922"/>
                    <a:pt x="60867" y="139922"/>
                  </a:cubicBezTo>
                  <a:cubicBezTo>
                    <a:pt x="40674" y="139922"/>
                    <a:pt x="25434" y="133541"/>
                    <a:pt x="15242" y="120682"/>
                  </a:cubicBezTo>
                  <a:cubicBezTo>
                    <a:pt x="5050" y="107823"/>
                    <a:pt x="2" y="90964"/>
                    <a:pt x="2" y="70199"/>
                  </a:cubicBezTo>
                  <a:cubicBezTo>
                    <a:pt x="-93" y="55626"/>
                    <a:pt x="2955" y="43148"/>
                    <a:pt x="8860" y="32480"/>
                  </a:cubicBezTo>
                  <a:close/>
                  <a:moveTo>
                    <a:pt x="87727" y="112395"/>
                  </a:moveTo>
                  <a:cubicBezTo>
                    <a:pt x="93633" y="103251"/>
                    <a:pt x="96586" y="89726"/>
                    <a:pt x="96586" y="71723"/>
                  </a:cubicBezTo>
                  <a:cubicBezTo>
                    <a:pt x="96586" y="53912"/>
                    <a:pt x="93823" y="39815"/>
                    <a:pt x="88394" y="29337"/>
                  </a:cubicBezTo>
                  <a:cubicBezTo>
                    <a:pt x="82965" y="18955"/>
                    <a:pt x="74202" y="13716"/>
                    <a:pt x="62200" y="13716"/>
                  </a:cubicBezTo>
                  <a:cubicBezTo>
                    <a:pt x="51151" y="13716"/>
                    <a:pt x="42579" y="18288"/>
                    <a:pt x="36578" y="27432"/>
                  </a:cubicBezTo>
                  <a:cubicBezTo>
                    <a:pt x="30577" y="36576"/>
                    <a:pt x="27529" y="50102"/>
                    <a:pt x="27529" y="68104"/>
                  </a:cubicBezTo>
                  <a:cubicBezTo>
                    <a:pt x="27529" y="85916"/>
                    <a:pt x="30292" y="100013"/>
                    <a:pt x="35911" y="110490"/>
                  </a:cubicBezTo>
                  <a:cubicBezTo>
                    <a:pt x="41531" y="120872"/>
                    <a:pt x="50294" y="126111"/>
                    <a:pt x="62105" y="126111"/>
                  </a:cubicBezTo>
                  <a:cubicBezTo>
                    <a:pt x="73344" y="126111"/>
                    <a:pt x="81822" y="121539"/>
                    <a:pt x="87727" y="112395"/>
                  </a:cubicBez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565BF343-08AE-7378-77CC-5B9FA81B7D75}"/>
                </a:ext>
              </a:extLst>
            </p:cNvPr>
            <p:cNvSpPr/>
            <p:nvPr/>
          </p:nvSpPr>
          <p:spPr>
            <a:xfrm>
              <a:off x="13543978" y="6765289"/>
              <a:ext cx="65055" cy="197072"/>
            </a:xfrm>
            <a:custGeom>
              <a:avLst/>
              <a:gdLst>
                <a:gd name="connsiteX0" fmla="*/ 19526 w 65055"/>
                <a:gd name="connsiteY0" fmla="*/ 17621 h 197072"/>
                <a:gd name="connsiteX1" fmla="*/ 0 w 65055"/>
                <a:gd name="connsiteY1" fmla="*/ 14954 h 197072"/>
                <a:gd name="connsiteX2" fmla="*/ 0 w 65055"/>
                <a:gd name="connsiteY2" fmla="*/ 4572 h 197072"/>
                <a:gd name="connsiteX3" fmla="*/ 38767 w 65055"/>
                <a:gd name="connsiteY3" fmla="*/ 0 h 197072"/>
                <a:gd name="connsiteX4" fmla="*/ 39243 w 65055"/>
                <a:gd name="connsiteY4" fmla="*/ 0 h 197072"/>
                <a:gd name="connsiteX5" fmla="*/ 44577 w 65055"/>
                <a:gd name="connsiteY5" fmla="*/ 3619 h 197072"/>
                <a:gd name="connsiteX6" fmla="*/ 44577 w 65055"/>
                <a:gd name="connsiteY6" fmla="*/ 183356 h 197072"/>
                <a:gd name="connsiteX7" fmla="*/ 65056 w 65055"/>
                <a:gd name="connsiteY7" fmla="*/ 185261 h 197072"/>
                <a:gd name="connsiteX8" fmla="*/ 65056 w 65055"/>
                <a:gd name="connsiteY8" fmla="*/ 197072 h 197072"/>
                <a:gd name="connsiteX9" fmla="*/ 95 w 65055"/>
                <a:gd name="connsiteY9" fmla="*/ 197072 h 197072"/>
                <a:gd name="connsiteX10" fmla="*/ 95 w 65055"/>
                <a:gd name="connsiteY10" fmla="*/ 185261 h 197072"/>
                <a:gd name="connsiteX11" fmla="*/ 19621 w 65055"/>
                <a:gd name="connsiteY11" fmla="*/ 183071 h 197072"/>
                <a:gd name="connsiteX12" fmla="*/ 19621 w 65055"/>
                <a:gd name="connsiteY12" fmla="*/ 17621 h 1970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5055" h="197072">
                  <a:moveTo>
                    <a:pt x="19526" y="17621"/>
                  </a:moveTo>
                  <a:lnTo>
                    <a:pt x="0" y="14954"/>
                  </a:lnTo>
                  <a:lnTo>
                    <a:pt x="0" y="4572"/>
                  </a:lnTo>
                  <a:lnTo>
                    <a:pt x="38767" y="0"/>
                  </a:lnTo>
                  <a:lnTo>
                    <a:pt x="39243" y="0"/>
                  </a:lnTo>
                  <a:lnTo>
                    <a:pt x="44577" y="3619"/>
                  </a:lnTo>
                  <a:lnTo>
                    <a:pt x="44577" y="183356"/>
                  </a:lnTo>
                  <a:lnTo>
                    <a:pt x="65056" y="185261"/>
                  </a:lnTo>
                  <a:lnTo>
                    <a:pt x="65056" y="197072"/>
                  </a:lnTo>
                  <a:lnTo>
                    <a:pt x="95" y="197072"/>
                  </a:lnTo>
                  <a:lnTo>
                    <a:pt x="95" y="185261"/>
                  </a:lnTo>
                  <a:lnTo>
                    <a:pt x="19621" y="183071"/>
                  </a:lnTo>
                  <a:lnTo>
                    <a:pt x="19621" y="17621"/>
                  </a:ln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id="{8C0E3C9B-2C64-0F5E-20F5-64F0F938DE87}"/>
                </a:ext>
              </a:extLst>
            </p:cNvPr>
            <p:cNvSpPr/>
            <p:nvPr/>
          </p:nvSpPr>
          <p:spPr>
            <a:xfrm>
              <a:off x="10775537" y="7105618"/>
              <a:ext cx="118205" cy="139160"/>
            </a:xfrm>
            <a:custGeom>
              <a:avLst/>
              <a:gdLst>
                <a:gd name="connsiteX0" fmla="*/ 22765 w 118205"/>
                <a:gd name="connsiteY0" fmla="*/ 66961 h 139160"/>
                <a:gd name="connsiteX1" fmla="*/ 80010 w 118205"/>
                <a:gd name="connsiteY1" fmla="*/ 55531 h 139160"/>
                <a:gd name="connsiteX2" fmla="*/ 80010 w 118205"/>
                <a:gd name="connsiteY2" fmla="*/ 48768 h 139160"/>
                <a:gd name="connsiteX3" fmla="*/ 77629 w 118205"/>
                <a:gd name="connsiteY3" fmla="*/ 30956 h 139160"/>
                <a:gd name="connsiteX4" fmla="*/ 69342 w 118205"/>
                <a:gd name="connsiteY4" fmla="*/ 21431 h 139160"/>
                <a:gd name="connsiteX5" fmla="*/ 52578 w 118205"/>
                <a:gd name="connsiteY5" fmla="*/ 18383 h 139160"/>
                <a:gd name="connsiteX6" fmla="*/ 30575 w 118205"/>
                <a:gd name="connsiteY6" fmla="*/ 21907 h 139160"/>
                <a:gd name="connsiteX7" fmla="*/ 11240 w 118205"/>
                <a:gd name="connsiteY7" fmla="*/ 30480 h 139160"/>
                <a:gd name="connsiteX8" fmla="*/ 5239 w 118205"/>
                <a:gd name="connsiteY8" fmla="*/ 18002 h 139160"/>
                <a:gd name="connsiteX9" fmla="*/ 16764 w 118205"/>
                <a:gd name="connsiteY9" fmla="*/ 11049 h 139160"/>
                <a:gd name="connsiteX10" fmla="*/ 36290 w 118205"/>
                <a:gd name="connsiteY10" fmla="*/ 3334 h 139160"/>
                <a:gd name="connsiteX11" fmla="*/ 58388 w 118205"/>
                <a:gd name="connsiteY11" fmla="*/ 0 h 139160"/>
                <a:gd name="connsiteX12" fmla="*/ 85439 w 118205"/>
                <a:gd name="connsiteY12" fmla="*/ 4667 h 139160"/>
                <a:gd name="connsiteX13" fmla="*/ 99727 w 118205"/>
                <a:gd name="connsiteY13" fmla="*/ 19717 h 139160"/>
                <a:gd name="connsiteX14" fmla="*/ 104013 w 118205"/>
                <a:gd name="connsiteY14" fmla="*/ 47434 h 139160"/>
                <a:gd name="connsiteX15" fmla="*/ 104013 w 118205"/>
                <a:gd name="connsiteY15" fmla="*/ 124682 h 139160"/>
                <a:gd name="connsiteX16" fmla="*/ 118205 w 118205"/>
                <a:gd name="connsiteY16" fmla="*/ 124682 h 139160"/>
                <a:gd name="connsiteX17" fmla="*/ 118205 w 118205"/>
                <a:gd name="connsiteY17" fmla="*/ 135255 h 139160"/>
                <a:gd name="connsiteX18" fmla="*/ 106013 w 118205"/>
                <a:gd name="connsiteY18" fmla="*/ 137636 h 139160"/>
                <a:gd name="connsiteX19" fmla="*/ 93155 w 118205"/>
                <a:gd name="connsiteY19" fmla="*/ 138875 h 139160"/>
                <a:gd name="connsiteX20" fmla="*/ 84011 w 118205"/>
                <a:gd name="connsiteY20" fmla="*/ 136874 h 139160"/>
                <a:gd name="connsiteX21" fmla="*/ 81629 w 118205"/>
                <a:gd name="connsiteY21" fmla="*/ 127825 h 139160"/>
                <a:gd name="connsiteX22" fmla="*/ 81629 w 118205"/>
                <a:gd name="connsiteY22" fmla="*/ 119920 h 139160"/>
                <a:gd name="connsiteX23" fmla="*/ 63913 w 118205"/>
                <a:gd name="connsiteY23" fmla="*/ 133159 h 139160"/>
                <a:gd name="connsiteX24" fmla="*/ 40196 w 118205"/>
                <a:gd name="connsiteY24" fmla="*/ 139160 h 139160"/>
                <a:gd name="connsiteX25" fmla="*/ 11430 w 118205"/>
                <a:gd name="connsiteY25" fmla="*/ 129159 h 139160"/>
                <a:gd name="connsiteX26" fmla="*/ 0 w 118205"/>
                <a:gd name="connsiteY26" fmla="*/ 100394 h 139160"/>
                <a:gd name="connsiteX27" fmla="*/ 22765 w 118205"/>
                <a:gd name="connsiteY27" fmla="*/ 66961 h 139160"/>
                <a:gd name="connsiteX28" fmla="*/ 65056 w 118205"/>
                <a:gd name="connsiteY28" fmla="*/ 118777 h 139160"/>
                <a:gd name="connsiteX29" fmla="*/ 80010 w 118205"/>
                <a:gd name="connsiteY29" fmla="*/ 109633 h 139160"/>
                <a:gd name="connsiteX30" fmla="*/ 80010 w 118205"/>
                <a:gd name="connsiteY30" fmla="*/ 68199 h 139160"/>
                <a:gd name="connsiteX31" fmla="*/ 40386 w 118205"/>
                <a:gd name="connsiteY31" fmla="*/ 76295 h 139160"/>
                <a:gd name="connsiteX32" fmla="*/ 27051 w 118205"/>
                <a:gd name="connsiteY32" fmla="*/ 97346 h 139160"/>
                <a:gd name="connsiteX33" fmla="*/ 33433 w 118205"/>
                <a:gd name="connsiteY33" fmla="*/ 116491 h 139160"/>
                <a:gd name="connsiteX34" fmla="*/ 50673 w 118205"/>
                <a:gd name="connsiteY34" fmla="*/ 122587 h 139160"/>
                <a:gd name="connsiteX35" fmla="*/ 65056 w 118205"/>
                <a:gd name="connsiteY35" fmla="*/ 118777 h 1391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18205" h="139160">
                  <a:moveTo>
                    <a:pt x="22765" y="66961"/>
                  </a:moveTo>
                  <a:cubicBezTo>
                    <a:pt x="37814" y="59817"/>
                    <a:pt x="56960" y="56007"/>
                    <a:pt x="80010" y="55531"/>
                  </a:cubicBezTo>
                  <a:lnTo>
                    <a:pt x="80010" y="48768"/>
                  </a:lnTo>
                  <a:cubicBezTo>
                    <a:pt x="80010" y="41243"/>
                    <a:pt x="79248" y="35242"/>
                    <a:pt x="77629" y="30956"/>
                  </a:cubicBezTo>
                  <a:cubicBezTo>
                    <a:pt x="76010" y="26575"/>
                    <a:pt x="73247" y="23431"/>
                    <a:pt x="69342" y="21431"/>
                  </a:cubicBezTo>
                  <a:cubicBezTo>
                    <a:pt x="65437" y="19431"/>
                    <a:pt x="59817" y="18383"/>
                    <a:pt x="52578" y="18383"/>
                  </a:cubicBezTo>
                  <a:cubicBezTo>
                    <a:pt x="44387" y="18383"/>
                    <a:pt x="37052" y="19526"/>
                    <a:pt x="30575" y="21907"/>
                  </a:cubicBezTo>
                  <a:cubicBezTo>
                    <a:pt x="24098" y="24289"/>
                    <a:pt x="17621" y="27051"/>
                    <a:pt x="11240" y="30480"/>
                  </a:cubicBezTo>
                  <a:lnTo>
                    <a:pt x="5239" y="18002"/>
                  </a:lnTo>
                  <a:cubicBezTo>
                    <a:pt x="7334" y="16192"/>
                    <a:pt x="11144" y="13906"/>
                    <a:pt x="16764" y="11049"/>
                  </a:cubicBezTo>
                  <a:cubicBezTo>
                    <a:pt x="22384" y="8192"/>
                    <a:pt x="28861" y="5620"/>
                    <a:pt x="36290" y="3334"/>
                  </a:cubicBezTo>
                  <a:cubicBezTo>
                    <a:pt x="43625" y="1048"/>
                    <a:pt x="51054" y="0"/>
                    <a:pt x="58388" y="0"/>
                  </a:cubicBezTo>
                  <a:cubicBezTo>
                    <a:pt x="69818" y="0"/>
                    <a:pt x="78772" y="1619"/>
                    <a:pt x="85439" y="4667"/>
                  </a:cubicBezTo>
                  <a:cubicBezTo>
                    <a:pt x="92107" y="7810"/>
                    <a:pt x="96869" y="12763"/>
                    <a:pt x="99727" y="19717"/>
                  </a:cubicBezTo>
                  <a:cubicBezTo>
                    <a:pt x="102584" y="26575"/>
                    <a:pt x="104013" y="35814"/>
                    <a:pt x="104013" y="47434"/>
                  </a:cubicBezTo>
                  <a:lnTo>
                    <a:pt x="104013" y="124682"/>
                  </a:lnTo>
                  <a:lnTo>
                    <a:pt x="118205" y="124682"/>
                  </a:lnTo>
                  <a:lnTo>
                    <a:pt x="118205" y="135255"/>
                  </a:lnTo>
                  <a:cubicBezTo>
                    <a:pt x="114967" y="136017"/>
                    <a:pt x="110966" y="136874"/>
                    <a:pt x="106013" y="137636"/>
                  </a:cubicBezTo>
                  <a:cubicBezTo>
                    <a:pt x="101060" y="138398"/>
                    <a:pt x="96869" y="138875"/>
                    <a:pt x="93155" y="138875"/>
                  </a:cubicBezTo>
                  <a:cubicBezTo>
                    <a:pt x="88678" y="138875"/>
                    <a:pt x="85630" y="138208"/>
                    <a:pt x="84011" y="136874"/>
                  </a:cubicBezTo>
                  <a:cubicBezTo>
                    <a:pt x="82391" y="135541"/>
                    <a:pt x="81629" y="132493"/>
                    <a:pt x="81629" y="127825"/>
                  </a:cubicBezTo>
                  <a:lnTo>
                    <a:pt x="81629" y="119920"/>
                  </a:lnTo>
                  <a:cubicBezTo>
                    <a:pt x="76772" y="124682"/>
                    <a:pt x="70961" y="129159"/>
                    <a:pt x="63913" y="133159"/>
                  </a:cubicBezTo>
                  <a:cubicBezTo>
                    <a:pt x="56864" y="137160"/>
                    <a:pt x="49054" y="139160"/>
                    <a:pt x="40196" y="139160"/>
                  </a:cubicBezTo>
                  <a:cubicBezTo>
                    <a:pt x="28670" y="139160"/>
                    <a:pt x="19050" y="135826"/>
                    <a:pt x="11430" y="129159"/>
                  </a:cubicBezTo>
                  <a:cubicBezTo>
                    <a:pt x="3810" y="122492"/>
                    <a:pt x="0" y="112871"/>
                    <a:pt x="0" y="100394"/>
                  </a:cubicBezTo>
                  <a:cubicBezTo>
                    <a:pt x="95" y="85153"/>
                    <a:pt x="7620" y="74104"/>
                    <a:pt x="22765" y="66961"/>
                  </a:cubicBezTo>
                  <a:close/>
                  <a:moveTo>
                    <a:pt x="65056" y="118777"/>
                  </a:moveTo>
                  <a:cubicBezTo>
                    <a:pt x="70485" y="116205"/>
                    <a:pt x="75438" y="113157"/>
                    <a:pt x="80010" y="109633"/>
                  </a:cubicBezTo>
                  <a:lnTo>
                    <a:pt x="80010" y="68199"/>
                  </a:lnTo>
                  <a:cubicBezTo>
                    <a:pt x="62579" y="68199"/>
                    <a:pt x="49340" y="70866"/>
                    <a:pt x="40386" y="76295"/>
                  </a:cubicBezTo>
                  <a:cubicBezTo>
                    <a:pt x="31433" y="81725"/>
                    <a:pt x="27051" y="88678"/>
                    <a:pt x="27051" y="97346"/>
                  </a:cubicBezTo>
                  <a:cubicBezTo>
                    <a:pt x="27051" y="106013"/>
                    <a:pt x="29147" y="112395"/>
                    <a:pt x="33433" y="116491"/>
                  </a:cubicBezTo>
                  <a:cubicBezTo>
                    <a:pt x="37719" y="120586"/>
                    <a:pt x="43434" y="122587"/>
                    <a:pt x="50673" y="122587"/>
                  </a:cubicBezTo>
                  <a:cubicBezTo>
                    <a:pt x="54864" y="122682"/>
                    <a:pt x="59627" y="121348"/>
                    <a:pt x="65056" y="118777"/>
                  </a:cubicBez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id="{BAA51D95-F8B8-5F40-8AA5-D7CBF3E10BA1}"/>
                </a:ext>
              </a:extLst>
            </p:cNvPr>
            <p:cNvSpPr/>
            <p:nvPr/>
          </p:nvSpPr>
          <p:spPr>
            <a:xfrm>
              <a:off x="10908696" y="7044848"/>
              <a:ext cx="65055" cy="197072"/>
            </a:xfrm>
            <a:custGeom>
              <a:avLst/>
              <a:gdLst>
                <a:gd name="connsiteX0" fmla="*/ 19526 w 65055"/>
                <a:gd name="connsiteY0" fmla="*/ 17621 h 197072"/>
                <a:gd name="connsiteX1" fmla="*/ 0 w 65055"/>
                <a:gd name="connsiteY1" fmla="*/ 14954 h 197072"/>
                <a:gd name="connsiteX2" fmla="*/ 0 w 65055"/>
                <a:gd name="connsiteY2" fmla="*/ 4572 h 197072"/>
                <a:gd name="connsiteX3" fmla="*/ 38767 w 65055"/>
                <a:gd name="connsiteY3" fmla="*/ 0 h 197072"/>
                <a:gd name="connsiteX4" fmla="*/ 39243 w 65055"/>
                <a:gd name="connsiteY4" fmla="*/ 0 h 197072"/>
                <a:gd name="connsiteX5" fmla="*/ 44577 w 65055"/>
                <a:gd name="connsiteY5" fmla="*/ 3620 h 197072"/>
                <a:gd name="connsiteX6" fmla="*/ 44577 w 65055"/>
                <a:gd name="connsiteY6" fmla="*/ 183356 h 197072"/>
                <a:gd name="connsiteX7" fmla="*/ 65056 w 65055"/>
                <a:gd name="connsiteY7" fmla="*/ 185261 h 197072"/>
                <a:gd name="connsiteX8" fmla="*/ 65056 w 65055"/>
                <a:gd name="connsiteY8" fmla="*/ 197072 h 197072"/>
                <a:gd name="connsiteX9" fmla="*/ 95 w 65055"/>
                <a:gd name="connsiteY9" fmla="*/ 197072 h 197072"/>
                <a:gd name="connsiteX10" fmla="*/ 95 w 65055"/>
                <a:gd name="connsiteY10" fmla="*/ 185261 h 197072"/>
                <a:gd name="connsiteX11" fmla="*/ 19621 w 65055"/>
                <a:gd name="connsiteY11" fmla="*/ 183070 h 197072"/>
                <a:gd name="connsiteX12" fmla="*/ 19621 w 65055"/>
                <a:gd name="connsiteY12" fmla="*/ 17621 h 1970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5055" h="197072">
                  <a:moveTo>
                    <a:pt x="19526" y="17621"/>
                  </a:moveTo>
                  <a:lnTo>
                    <a:pt x="0" y="14954"/>
                  </a:lnTo>
                  <a:lnTo>
                    <a:pt x="0" y="4572"/>
                  </a:lnTo>
                  <a:lnTo>
                    <a:pt x="38767" y="0"/>
                  </a:lnTo>
                  <a:lnTo>
                    <a:pt x="39243" y="0"/>
                  </a:lnTo>
                  <a:lnTo>
                    <a:pt x="44577" y="3620"/>
                  </a:lnTo>
                  <a:lnTo>
                    <a:pt x="44577" y="183356"/>
                  </a:lnTo>
                  <a:lnTo>
                    <a:pt x="65056" y="185261"/>
                  </a:lnTo>
                  <a:lnTo>
                    <a:pt x="65056" y="197072"/>
                  </a:lnTo>
                  <a:lnTo>
                    <a:pt x="95" y="197072"/>
                  </a:lnTo>
                  <a:lnTo>
                    <a:pt x="95" y="185261"/>
                  </a:lnTo>
                  <a:lnTo>
                    <a:pt x="19621" y="183070"/>
                  </a:lnTo>
                  <a:lnTo>
                    <a:pt x="19621" y="17621"/>
                  </a:ln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9C1C1D72-6B75-E990-D3B8-8808FCCA8D53}"/>
                </a:ext>
              </a:extLst>
            </p:cNvPr>
            <p:cNvSpPr/>
            <p:nvPr/>
          </p:nvSpPr>
          <p:spPr>
            <a:xfrm>
              <a:off x="11048047" y="7061326"/>
              <a:ext cx="144970" cy="182213"/>
            </a:xfrm>
            <a:custGeom>
              <a:avLst/>
              <a:gdLst>
                <a:gd name="connsiteX0" fmla="*/ 20003 w 144970"/>
                <a:gd name="connsiteY0" fmla="*/ 16764 h 182213"/>
                <a:gd name="connsiteX1" fmla="*/ 286 w 144970"/>
                <a:gd name="connsiteY1" fmla="*/ 13906 h 182213"/>
                <a:gd name="connsiteX2" fmla="*/ 286 w 144970"/>
                <a:gd name="connsiteY2" fmla="*/ 1905 h 182213"/>
                <a:gd name="connsiteX3" fmla="*/ 32766 w 144970"/>
                <a:gd name="connsiteY3" fmla="*/ 1905 h 182213"/>
                <a:gd name="connsiteX4" fmla="*/ 53435 w 144970"/>
                <a:gd name="connsiteY4" fmla="*/ 952 h 182213"/>
                <a:gd name="connsiteX5" fmla="*/ 70485 w 144970"/>
                <a:gd name="connsiteY5" fmla="*/ 0 h 182213"/>
                <a:gd name="connsiteX6" fmla="*/ 118015 w 144970"/>
                <a:gd name="connsiteY6" fmla="*/ 10382 h 182213"/>
                <a:gd name="connsiteX7" fmla="*/ 132302 w 144970"/>
                <a:gd name="connsiteY7" fmla="*/ 40672 h 182213"/>
                <a:gd name="connsiteX8" fmla="*/ 122396 w 144970"/>
                <a:gd name="connsiteY8" fmla="*/ 70009 h 182213"/>
                <a:gd name="connsiteX9" fmla="*/ 95440 w 144970"/>
                <a:gd name="connsiteY9" fmla="*/ 85439 h 182213"/>
                <a:gd name="connsiteX10" fmla="*/ 131731 w 144970"/>
                <a:gd name="connsiteY10" fmla="*/ 96298 h 182213"/>
                <a:gd name="connsiteX11" fmla="*/ 144971 w 144970"/>
                <a:gd name="connsiteY11" fmla="*/ 127063 h 182213"/>
                <a:gd name="connsiteX12" fmla="*/ 127730 w 144970"/>
                <a:gd name="connsiteY12" fmla="*/ 166783 h 182213"/>
                <a:gd name="connsiteX13" fmla="*/ 70866 w 144970"/>
                <a:gd name="connsiteY13" fmla="*/ 182213 h 182213"/>
                <a:gd name="connsiteX14" fmla="*/ 54292 w 144970"/>
                <a:gd name="connsiteY14" fmla="*/ 181451 h 182213"/>
                <a:gd name="connsiteX15" fmla="*/ 31909 w 144970"/>
                <a:gd name="connsiteY15" fmla="*/ 180689 h 182213"/>
                <a:gd name="connsiteX16" fmla="*/ 0 w 144970"/>
                <a:gd name="connsiteY16" fmla="*/ 180689 h 182213"/>
                <a:gd name="connsiteX17" fmla="*/ 0 w 144970"/>
                <a:gd name="connsiteY17" fmla="*/ 168878 h 182213"/>
                <a:gd name="connsiteX18" fmla="*/ 20003 w 144970"/>
                <a:gd name="connsiteY18" fmla="*/ 166497 h 182213"/>
                <a:gd name="connsiteX19" fmla="*/ 20003 w 144970"/>
                <a:gd name="connsiteY19" fmla="*/ 16764 h 182213"/>
                <a:gd name="connsiteX20" fmla="*/ 59150 w 144970"/>
                <a:gd name="connsiteY20" fmla="*/ 81058 h 182213"/>
                <a:gd name="connsiteX21" fmla="*/ 72390 w 144970"/>
                <a:gd name="connsiteY21" fmla="*/ 81058 h 182213"/>
                <a:gd name="connsiteX22" fmla="*/ 97917 w 144970"/>
                <a:gd name="connsiteY22" fmla="*/ 71723 h 182213"/>
                <a:gd name="connsiteX23" fmla="*/ 106585 w 144970"/>
                <a:gd name="connsiteY23" fmla="*/ 45053 h 182213"/>
                <a:gd name="connsiteX24" fmla="*/ 97917 w 144970"/>
                <a:gd name="connsiteY24" fmla="*/ 20383 h 182213"/>
                <a:gd name="connsiteX25" fmla="*/ 68294 w 144970"/>
                <a:gd name="connsiteY25" fmla="*/ 12573 h 182213"/>
                <a:gd name="connsiteX26" fmla="*/ 50483 w 144970"/>
                <a:gd name="connsiteY26" fmla="*/ 13525 h 182213"/>
                <a:gd name="connsiteX27" fmla="*/ 45434 w 144970"/>
                <a:gd name="connsiteY27" fmla="*/ 14002 h 182213"/>
                <a:gd name="connsiteX28" fmla="*/ 45434 w 144970"/>
                <a:gd name="connsiteY28" fmla="*/ 80867 h 182213"/>
                <a:gd name="connsiteX29" fmla="*/ 59150 w 144970"/>
                <a:gd name="connsiteY29" fmla="*/ 81058 h 182213"/>
                <a:gd name="connsiteX30" fmla="*/ 70485 w 144970"/>
                <a:gd name="connsiteY30" fmla="*/ 169069 h 182213"/>
                <a:gd name="connsiteX31" fmla="*/ 105728 w 144970"/>
                <a:gd name="connsiteY31" fmla="*/ 159067 h 182213"/>
                <a:gd name="connsiteX32" fmla="*/ 116681 w 144970"/>
                <a:gd name="connsiteY32" fmla="*/ 130302 h 182213"/>
                <a:gd name="connsiteX33" fmla="*/ 107156 w 144970"/>
                <a:gd name="connsiteY33" fmla="*/ 103346 h 182213"/>
                <a:gd name="connsiteX34" fmla="*/ 76486 w 144970"/>
                <a:gd name="connsiteY34" fmla="*/ 94964 h 182213"/>
                <a:gd name="connsiteX35" fmla="*/ 45434 w 144970"/>
                <a:gd name="connsiteY35" fmla="*/ 95440 h 182213"/>
                <a:gd name="connsiteX36" fmla="*/ 45434 w 144970"/>
                <a:gd name="connsiteY36" fmla="*/ 167164 h 182213"/>
                <a:gd name="connsiteX37" fmla="*/ 70485 w 144970"/>
                <a:gd name="connsiteY37" fmla="*/ 169069 h 182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144970" h="182213">
                  <a:moveTo>
                    <a:pt x="20003" y="16764"/>
                  </a:moveTo>
                  <a:lnTo>
                    <a:pt x="286" y="13906"/>
                  </a:lnTo>
                  <a:lnTo>
                    <a:pt x="286" y="1905"/>
                  </a:lnTo>
                  <a:lnTo>
                    <a:pt x="32766" y="1905"/>
                  </a:lnTo>
                  <a:cubicBezTo>
                    <a:pt x="38195" y="1905"/>
                    <a:pt x="45148" y="1619"/>
                    <a:pt x="53435" y="952"/>
                  </a:cubicBezTo>
                  <a:cubicBezTo>
                    <a:pt x="61151" y="286"/>
                    <a:pt x="66865" y="0"/>
                    <a:pt x="70485" y="0"/>
                  </a:cubicBezTo>
                  <a:cubicBezTo>
                    <a:pt x="92583" y="0"/>
                    <a:pt x="108490" y="3429"/>
                    <a:pt x="118015" y="10382"/>
                  </a:cubicBezTo>
                  <a:cubicBezTo>
                    <a:pt x="127540" y="17240"/>
                    <a:pt x="132302" y="27432"/>
                    <a:pt x="132302" y="40672"/>
                  </a:cubicBezTo>
                  <a:cubicBezTo>
                    <a:pt x="132302" y="52102"/>
                    <a:pt x="128968" y="61817"/>
                    <a:pt x="122396" y="70009"/>
                  </a:cubicBezTo>
                  <a:cubicBezTo>
                    <a:pt x="115824" y="78200"/>
                    <a:pt x="106870" y="83344"/>
                    <a:pt x="95440" y="85439"/>
                  </a:cubicBezTo>
                  <a:cubicBezTo>
                    <a:pt x="110871" y="85154"/>
                    <a:pt x="122968" y="88773"/>
                    <a:pt x="131731" y="96298"/>
                  </a:cubicBezTo>
                  <a:cubicBezTo>
                    <a:pt x="140589" y="103823"/>
                    <a:pt x="144971" y="114110"/>
                    <a:pt x="144971" y="127063"/>
                  </a:cubicBezTo>
                  <a:cubicBezTo>
                    <a:pt x="144971" y="143256"/>
                    <a:pt x="139256" y="156496"/>
                    <a:pt x="127730" y="166783"/>
                  </a:cubicBezTo>
                  <a:cubicBezTo>
                    <a:pt x="116300" y="177070"/>
                    <a:pt x="97250" y="182213"/>
                    <a:pt x="70866" y="182213"/>
                  </a:cubicBezTo>
                  <a:cubicBezTo>
                    <a:pt x="65056" y="182213"/>
                    <a:pt x="59531" y="181927"/>
                    <a:pt x="54292" y="181451"/>
                  </a:cubicBezTo>
                  <a:cubicBezTo>
                    <a:pt x="41815" y="180975"/>
                    <a:pt x="34290" y="180689"/>
                    <a:pt x="31909" y="180689"/>
                  </a:cubicBezTo>
                  <a:lnTo>
                    <a:pt x="0" y="180689"/>
                  </a:lnTo>
                  <a:lnTo>
                    <a:pt x="0" y="168878"/>
                  </a:lnTo>
                  <a:lnTo>
                    <a:pt x="20003" y="166497"/>
                  </a:lnTo>
                  <a:lnTo>
                    <a:pt x="20003" y="16764"/>
                  </a:lnTo>
                  <a:close/>
                  <a:moveTo>
                    <a:pt x="59150" y="81058"/>
                  </a:moveTo>
                  <a:lnTo>
                    <a:pt x="72390" y="81058"/>
                  </a:lnTo>
                  <a:cubicBezTo>
                    <a:pt x="83630" y="81058"/>
                    <a:pt x="92107" y="77915"/>
                    <a:pt x="97917" y="71723"/>
                  </a:cubicBezTo>
                  <a:cubicBezTo>
                    <a:pt x="103727" y="65437"/>
                    <a:pt x="106585" y="56579"/>
                    <a:pt x="106585" y="45053"/>
                  </a:cubicBezTo>
                  <a:cubicBezTo>
                    <a:pt x="106585" y="33814"/>
                    <a:pt x="103727" y="25622"/>
                    <a:pt x="97917" y="20383"/>
                  </a:cubicBezTo>
                  <a:cubicBezTo>
                    <a:pt x="92107" y="15145"/>
                    <a:pt x="82296" y="12573"/>
                    <a:pt x="68294" y="12573"/>
                  </a:cubicBezTo>
                  <a:cubicBezTo>
                    <a:pt x="62484" y="12573"/>
                    <a:pt x="56579" y="12859"/>
                    <a:pt x="50483" y="13525"/>
                  </a:cubicBezTo>
                  <a:lnTo>
                    <a:pt x="45434" y="14002"/>
                  </a:lnTo>
                  <a:lnTo>
                    <a:pt x="45434" y="80867"/>
                  </a:lnTo>
                  <a:cubicBezTo>
                    <a:pt x="47720" y="80963"/>
                    <a:pt x="52292" y="81058"/>
                    <a:pt x="59150" y="81058"/>
                  </a:cubicBezTo>
                  <a:close/>
                  <a:moveTo>
                    <a:pt x="70485" y="169069"/>
                  </a:moveTo>
                  <a:cubicBezTo>
                    <a:pt x="86678" y="169069"/>
                    <a:pt x="98393" y="165735"/>
                    <a:pt x="105728" y="159067"/>
                  </a:cubicBezTo>
                  <a:cubicBezTo>
                    <a:pt x="113062" y="152400"/>
                    <a:pt x="116681" y="142780"/>
                    <a:pt x="116681" y="130302"/>
                  </a:cubicBezTo>
                  <a:cubicBezTo>
                    <a:pt x="116681" y="117919"/>
                    <a:pt x="113538" y="108966"/>
                    <a:pt x="107156" y="103346"/>
                  </a:cubicBezTo>
                  <a:cubicBezTo>
                    <a:pt x="100775" y="97727"/>
                    <a:pt x="90583" y="94964"/>
                    <a:pt x="76486" y="94964"/>
                  </a:cubicBezTo>
                  <a:cubicBezTo>
                    <a:pt x="60103" y="94964"/>
                    <a:pt x="49816" y="95155"/>
                    <a:pt x="45434" y="95440"/>
                  </a:cubicBezTo>
                  <a:lnTo>
                    <a:pt x="45434" y="167164"/>
                  </a:lnTo>
                  <a:cubicBezTo>
                    <a:pt x="49149" y="168497"/>
                    <a:pt x="57531" y="169069"/>
                    <a:pt x="70485" y="169069"/>
                  </a:cubicBez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92" name="Freeform: Shape 91">
              <a:extLst>
                <a:ext uri="{FF2B5EF4-FFF2-40B4-BE49-F238E27FC236}">
                  <a16:creationId xmlns:a16="http://schemas.microsoft.com/office/drawing/2014/main" id="{38D728D6-3A0E-4B4A-4E45-B94483F2BB1A}"/>
                </a:ext>
              </a:extLst>
            </p:cNvPr>
            <p:cNvSpPr/>
            <p:nvPr/>
          </p:nvSpPr>
          <p:spPr>
            <a:xfrm>
              <a:off x="11212732" y="7104856"/>
              <a:ext cx="124303" cy="139922"/>
            </a:xfrm>
            <a:custGeom>
              <a:avLst/>
              <a:gdLst>
                <a:gd name="connsiteX0" fmla="*/ 8765 w 124303"/>
                <a:gd name="connsiteY0" fmla="*/ 32480 h 139922"/>
                <a:gd name="connsiteX1" fmla="*/ 32197 w 124303"/>
                <a:gd name="connsiteY1" fmla="*/ 8287 h 139922"/>
                <a:gd name="connsiteX2" fmla="*/ 63439 w 124303"/>
                <a:gd name="connsiteY2" fmla="*/ 0 h 139922"/>
                <a:gd name="connsiteX3" fmla="*/ 109063 w 124303"/>
                <a:gd name="connsiteY3" fmla="*/ 19240 h 139922"/>
                <a:gd name="connsiteX4" fmla="*/ 124304 w 124303"/>
                <a:gd name="connsiteY4" fmla="*/ 69818 h 139922"/>
                <a:gd name="connsiteX5" fmla="*/ 115445 w 124303"/>
                <a:gd name="connsiteY5" fmla="*/ 107633 h 139922"/>
                <a:gd name="connsiteX6" fmla="*/ 92014 w 124303"/>
                <a:gd name="connsiteY6" fmla="*/ 131731 h 139922"/>
                <a:gd name="connsiteX7" fmla="*/ 60867 w 124303"/>
                <a:gd name="connsiteY7" fmla="*/ 139922 h 139922"/>
                <a:gd name="connsiteX8" fmla="*/ 15242 w 124303"/>
                <a:gd name="connsiteY8" fmla="*/ 120682 h 139922"/>
                <a:gd name="connsiteX9" fmla="*/ 2 w 124303"/>
                <a:gd name="connsiteY9" fmla="*/ 70199 h 139922"/>
                <a:gd name="connsiteX10" fmla="*/ 8765 w 124303"/>
                <a:gd name="connsiteY10" fmla="*/ 32480 h 139922"/>
                <a:gd name="connsiteX11" fmla="*/ 87728 w 124303"/>
                <a:gd name="connsiteY11" fmla="*/ 112300 h 139922"/>
                <a:gd name="connsiteX12" fmla="*/ 96586 w 124303"/>
                <a:gd name="connsiteY12" fmla="*/ 71628 h 139922"/>
                <a:gd name="connsiteX13" fmla="*/ 88394 w 124303"/>
                <a:gd name="connsiteY13" fmla="*/ 29242 h 139922"/>
                <a:gd name="connsiteX14" fmla="*/ 62201 w 124303"/>
                <a:gd name="connsiteY14" fmla="*/ 13621 h 139922"/>
                <a:gd name="connsiteX15" fmla="*/ 36578 w 124303"/>
                <a:gd name="connsiteY15" fmla="*/ 27337 h 139922"/>
                <a:gd name="connsiteX16" fmla="*/ 27530 w 124303"/>
                <a:gd name="connsiteY16" fmla="*/ 68008 h 139922"/>
                <a:gd name="connsiteX17" fmla="*/ 35911 w 124303"/>
                <a:gd name="connsiteY17" fmla="*/ 110395 h 139922"/>
                <a:gd name="connsiteX18" fmla="*/ 62105 w 124303"/>
                <a:gd name="connsiteY18" fmla="*/ 126016 h 139922"/>
                <a:gd name="connsiteX19" fmla="*/ 87728 w 124303"/>
                <a:gd name="connsiteY19" fmla="*/ 112300 h 1399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24303" h="139922">
                  <a:moveTo>
                    <a:pt x="8765" y="32480"/>
                  </a:moveTo>
                  <a:cubicBezTo>
                    <a:pt x="14671" y="21908"/>
                    <a:pt x="22481" y="13811"/>
                    <a:pt x="32197" y="8287"/>
                  </a:cubicBezTo>
                  <a:cubicBezTo>
                    <a:pt x="42007" y="2762"/>
                    <a:pt x="52390" y="0"/>
                    <a:pt x="63439" y="0"/>
                  </a:cubicBezTo>
                  <a:cubicBezTo>
                    <a:pt x="83632" y="0"/>
                    <a:pt x="98872" y="6382"/>
                    <a:pt x="109063" y="19240"/>
                  </a:cubicBezTo>
                  <a:cubicBezTo>
                    <a:pt x="119255" y="32099"/>
                    <a:pt x="124304" y="48958"/>
                    <a:pt x="124304" y="69818"/>
                  </a:cubicBezTo>
                  <a:cubicBezTo>
                    <a:pt x="124304" y="84392"/>
                    <a:pt x="121351" y="96965"/>
                    <a:pt x="115445" y="107633"/>
                  </a:cubicBezTo>
                  <a:cubicBezTo>
                    <a:pt x="109540" y="118300"/>
                    <a:pt x="101729" y="126206"/>
                    <a:pt x="92014" y="131731"/>
                  </a:cubicBezTo>
                  <a:cubicBezTo>
                    <a:pt x="82298" y="137160"/>
                    <a:pt x="71916" y="139922"/>
                    <a:pt x="60867" y="139922"/>
                  </a:cubicBezTo>
                  <a:cubicBezTo>
                    <a:pt x="40674" y="139922"/>
                    <a:pt x="25434" y="133540"/>
                    <a:pt x="15242" y="120682"/>
                  </a:cubicBezTo>
                  <a:cubicBezTo>
                    <a:pt x="5051" y="107823"/>
                    <a:pt x="2" y="90964"/>
                    <a:pt x="2" y="70199"/>
                  </a:cubicBezTo>
                  <a:cubicBezTo>
                    <a:pt x="-93" y="55531"/>
                    <a:pt x="2860" y="43053"/>
                    <a:pt x="8765" y="32480"/>
                  </a:cubicBezTo>
                  <a:close/>
                  <a:moveTo>
                    <a:pt x="87728" y="112300"/>
                  </a:moveTo>
                  <a:cubicBezTo>
                    <a:pt x="93633" y="103156"/>
                    <a:pt x="96586" y="89630"/>
                    <a:pt x="96586" y="71628"/>
                  </a:cubicBezTo>
                  <a:cubicBezTo>
                    <a:pt x="96586" y="53816"/>
                    <a:pt x="93824" y="39719"/>
                    <a:pt x="88394" y="29242"/>
                  </a:cubicBezTo>
                  <a:cubicBezTo>
                    <a:pt x="82965" y="18860"/>
                    <a:pt x="74202" y="13621"/>
                    <a:pt x="62201" y="13621"/>
                  </a:cubicBezTo>
                  <a:cubicBezTo>
                    <a:pt x="51152" y="13621"/>
                    <a:pt x="42579" y="18193"/>
                    <a:pt x="36578" y="27337"/>
                  </a:cubicBezTo>
                  <a:cubicBezTo>
                    <a:pt x="30578" y="36481"/>
                    <a:pt x="27530" y="50006"/>
                    <a:pt x="27530" y="68008"/>
                  </a:cubicBezTo>
                  <a:cubicBezTo>
                    <a:pt x="27530" y="85820"/>
                    <a:pt x="30292" y="99917"/>
                    <a:pt x="35911" y="110395"/>
                  </a:cubicBezTo>
                  <a:cubicBezTo>
                    <a:pt x="41531" y="120777"/>
                    <a:pt x="50294" y="126016"/>
                    <a:pt x="62105" y="126016"/>
                  </a:cubicBezTo>
                  <a:cubicBezTo>
                    <a:pt x="73250" y="126016"/>
                    <a:pt x="81822" y="121444"/>
                    <a:pt x="87728" y="112300"/>
                  </a:cubicBez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93" name="Freeform: Shape 92">
              <a:extLst>
                <a:ext uri="{FF2B5EF4-FFF2-40B4-BE49-F238E27FC236}">
                  <a16:creationId xmlns:a16="http://schemas.microsoft.com/office/drawing/2014/main" id="{78BAD85A-582F-090C-BAC0-8D048C9A646B}"/>
                </a:ext>
              </a:extLst>
            </p:cNvPr>
            <p:cNvSpPr/>
            <p:nvPr/>
          </p:nvSpPr>
          <p:spPr>
            <a:xfrm>
              <a:off x="11356943" y="7044848"/>
              <a:ext cx="65055" cy="197072"/>
            </a:xfrm>
            <a:custGeom>
              <a:avLst/>
              <a:gdLst>
                <a:gd name="connsiteX0" fmla="*/ 19526 w 65055"/>
                <a:gd name="connsiteY0" fmla="*/ 17621 h 197072"/>
                <a:gd name="connsiteX1" fmla="*/ 0 w 65055"/>
                <a:gd name="connsiteY1" fmla="*/ 14954 h 197072"/>
                <a:gd name="connsiteX2" fmla="*/ 0 w 65055"/>
                <a:gd name="connsiteY2" fmla="*/ 4572 h 197072"/>
                <a:gd name="connsiteX3" fmla="*/ 38767 w 65055"/>
                <a:gd name="connsiteY3" fmla="*/ 0 h 197072"/>
                <a:gd name="connsiteX4" fmla="*/ 39243 w 65055"/>
                <a:gd name="connsiteY4" fmla="*/ 0 h 197072"/>
                <a:gd name="connsiteX5" fmla="*/ 44577 w 65055"/>
                <a:gd name="connsiteY5" fmla="*/ 3620 h 197072"/>
                <a:gd name="connsiteX6" fmla="*/ 44577 w 65055"/>
                <a:gd name="connsiteY6" fmla="*/ 183356 h 197072"/>
                <a:gd name="connsiteX7" fmla="*/ 65056 w 65055"/>
                <a:gd name="connsiteY7" fmla="*/ 185261 h 197072"/>
                <a:gd name="connsiteX8" fmla="*/ 65056 w 65055"/>
                <a:gd name="connsiteY8" fmla="*/ 197072 h 197072"/>
                <a:gd name="connsiteX9" fmla="*/ 95 w 65055"/>
                <a:gd name="connsiteY9" fmla="*/ 197072 h 197072"/>
                <a:gd name="connsiteX10" fmla="*/ 95 w 65055"/>
                <a:gd name="connsiteY10" fmla="*/ 185261 h 197072"/>
                <a:gd name="connsiteX11" fmla="*/ 19621 w 65055"/>
                <a:gd name="connsiteY11" fmla="*/ 183070 h 197072"/>
                <a:gd name="connsiteX12" fmla="*/ 19621 w 65055"/>
                <a:gd name="connsiteY12" fmla="*/ 17621 h 1970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5055" h="197072">
                  <a:moveTo>
                    <a:pt x="19526" y="17621"/>
                  </a:moveTo>
                  <a:lnTo>
                    <a:pt x="0" y="14954"/>
                  </a:lnTo>
                  <a:lnTo>
                    <a:pt x="0" y="4572"/>
                  </a:lnTo>
                  <a:lnTo>
                    <a:pt x="38767" y="0"/>
                  </a:lnTo>
                  <a:lnTo>
                    <a:pt x="39243" y="0"/>
                  </a:lnTo>
                  <a:lnTo>
                    <a:pt x="44577" y="3620"/>
                  </a:lnTo>
                  <a:lnTo>
                    <a:pt x="44577" y="183356"/>
                  </a:lnTo>
                  <a:lnTo>
                    <a:pt x="65056" y="185261"/>
                  </a:lnTo>
                  <a:lnTo>
                    <a:pt x="65056" y="197072"/>
                  </a:lnTo>
                  <a:lnTo>
                    <a:pt x="95" y="197072"/>
                  </a:lnTo>
                  <a:lnTo>
                    <a:pt x="95" y="185261"/>
                  </a:lnTo>
                  <a:lnTo>
                    <a:pt x="19621" y="183070"/>
                  </a:lnTo>
                  <a:lnTo>
                    <a:pt x="19621" y="17621"/>
                  </a:ln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94" name="Freeform: Shape 93">
              <a:extLst>
                <a:ext uri="{FF2B5EF4-FFF2-40B4-BE49-F238E27FC236}">
                  <a16:creationId xmlns:a16="http://schemas.microsoft.com/office/drawing/2014/main" id="{8EB6852D-C121-EE58-8E40-9B05CFC7E89F}"/>
                </a:ext>
              </a:extLst>
            </p:cNvPr>
            <p:cNvSpPr/>
            <p:nvPr/>
          </p:nvSpPr>
          <p:spPr>
            <a:xfrm>
              <a:off x="11438286" y="7051135"/>
              <a:ext cx="63817" cy="190785"/>
            </a:xfrm>
            <a:custGeom>
              <a:avLst/>
              <a:gdLst>
                <a:gd name="connsiteX0" fmla="*/ 19526 w 63817"/>
                <a:gd name="connsiteY0" fmla="*/ 75819 h 190785"/>
                <a:gd name="connsiteX1" fmla="*/ 1238 w 63817"/>
                <a:gd name="connsiteY1" fmla="*/ 71533 h 190785"/>
                <a:gd name="connsiteX2" fmla="*/ 1238 w 63817"/>
                <a:gd name="connsiteY2" fmla="*/ 58769 h 190785"/>
                <a:gd name="connsiteX3" fmla="*/ 38576 w 63817"/>
                <a:gd name="connsiteY3" fmla="*/ 54197 h 190785"/>
                <a:gd name="connsiteX4" fmla="*/ 39052 w 63817"/>
                <a:gd name="connsiteY4" fmla="*/ 54197 h 190785"/>
                <a:gd name="connsiteX5" fmla="*/ 44577 w 63817"/>
                <a:gd name="connsiteY5" fmla="*/ 58483 h 190785"/>
                <a:gd name="connsiteX6" fmla="*/ 44577 w 63817"/>
                <a:gd name="connsiteY6" fmla="*/ 177070 h 190785"/>
                <a:gd name="connsiteX7" fmla="*/ 63817 w 63817"/>
                <a:gd name="connsiteY7" fmla="*/ 178975 h 190785"/>
                <a:gd name="connsiteX8" fmla="*/ 63817 w 63817"/>
                <a:gd name="connsiteY8" fmla="*/ 190786 h 190785"/>
                <a:gd name="connsiteX9" fmla="*/ 0 w 63817"/>
                <a:gd name="connsiteY9" fmla="*/ 190786 h 190785"/>
                <a:gd name="connsiteX10" fmla="*/ 0 w 63817"/>
                <a:gd name="connsiteY10" fmla="*/ 178975 h 190785"/>
                <a:gd name="connsiteX11" fmla="*/ 19526 w 63817"/>
                <a:gd name="connsiteY11" fmla="*/ 176784 h 190785"/>
                <a:gd name="connsiteX12" fmla="*/ 19526 w 63817"/>
                <a:gd name="connsiteY12" fmla="*/ 75819 h 190785"/>
                <a:gd name="connsiteX13" fmla="*/ 17621 w 63817"/>
                <a:gd name="connsiteY13" fmla="*/ 28861 h 190785"/>
                <a:gd name="connsiteX14" fmla="*/ 13811 w 63817"/>
                <a:gd name="connsiteY14" fmla="*/ 17812 h 190785"/>
                <a:gd name="connsiteX15" fmla="*/ 18478 w 63817"/>
                <a:gd name="connsiteY15" fmla="*/ 5048 h 190785"/>
                <a:gd name="connsiteX16" fmla="*/ 31337 w 63817"/>
                <a:gd name="connsiteY16" fmla="*/ 0 h 190785"/>
                <a:gd name="connsiteX17" fmla="*/ 43339 w 63817"/>
                <a:gd name="connsiteY17" fmla="*/ 4381 h 190785"/>
                <a:gd name="connsiteX18" fmla="*/ 47149 w 63817"/>
                <a:gd name="connsiteY18" fmla="*/ 15430 h 190785"/>
                <a:gd name="connsiteX19" fmla="*/ 42481 w 63817"/>
                <a:gd name="connsiteY19" fmla="*/ 28384 h 190785"/>
                <a:gd name="connsiteX20" fmla="*/ 29337 w 63817"/>
                <a:gd name="connsiteY20" fmla="*/ 33147 h 190785"/>
                <a:gd name="connsiteX21" fmla="*/ 29146 w 63817"/>
                <a:gd name="connsiteY21" fmla="*/ 33147 h 190785"/>
                <a:gd name="connsiteX22" fmla="*/ 17621 w 63817"/>
                <a:gd name="connsiteY22" fmla="*/ 28861 h 1907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63817" h="190785">
                  <a:moveTo>
                    <a:pt x="19526" y="75819"/>
                  </a:moveTo>
                  <a:lnTo>
                    <a:pt x="1238" y="71533"/>
                  </a:lnTo>
                  <a:lnTo>
                    <a:pt x="1238" y="58769"/>
                  </a:lnTo>
                  <a:lnTo>
                    <a:pt x="38576" y="54197"/>
                  </a:lnTo>
                  <a:lnTo>
                    <a:pt x="39052" y="54197"/>
                  </a:lnTo>
                  <a:lnTo>
                    <a:pt x="44577" y="58483"/>
                  </a:lnTo>
                  <a:lnTo>
                    <a:pt x="44577" y="177070"/>
                  </a:lnTo>
                  <a:lnTo>
                    <a:pt x="63817" y="178975"/>
                  </a:lnTo>
                  <a:lnTo>
                    <a:pt x="63817" y="190786"/>
                  </a:lnTo>
                  <a:lnTo>
                    <a:pt x="0" y="190786"/>
                  </a:lnTo>
                  <a:lnTo>
                    <a:pt x="0" y="178975"/>
                  </a:lnTo>
                  <a:lnTo>
                    <a:pt x="19526" y="176784"/>
                  </a:lnTo>
                  <a:lnTo>
                    <a:pt x="19526" y="75819"/>
                  </a:lnTo>
                  <a:close/>
                  <a:moveTo>
                    <a:pt x="17621" y="28861"/>
                  </a:moveTo>
                  <a:cubicBezTo>
                    <a:pt x="15049" y="26003"/>
                    <a:pt x="13811" y="22289"/>
                    <a:pt x="13811" y="17812"/>
                  </a:cubicBezTo>
                  <a:cubicBezTo>
                    <a:pt x="13811" y="12668"/>
                    <a:pt x="15335" y="8477"/>
                    <a:pt x="18478" y="5048"/>
                  </a:cubicBezTo>
                  <a:cubicBezTo>
                    <a:pt x="21622" y="1715"/>
                    <a:pt x="25908" y="0"/>
                    <a:pt x="31337" y="0"/>
                  </a:cubicBezTo>
                  <a:cubicBezTo>
                    <a:pt x="36767" y="0"/>
                    <a:pt x="40767" y="1429"/>
                    <a:pt x="43339" y="4381"/>
                  </a:cubicBezTo>
                  <a:cubicBezTo>
                    <a:pt x="45910" y="7239"/>
                    <a:pt x="47149" y="10954"/>
                    <a:pt x="47149" y="15430"/>
                  </a:cubicBezTo>
                  <a:cubicBezTo>
                    <a:pt x="47149" y="20860"/>
                    <a:pt x="45625" y="25241"/>
                    <a:pt x="42481" y="28384"/>
                  </a:cubicBezTo>
                  <a:cubicBezTo>
                    <a:pt x="39338" y="31623"/>
                    <a:pt x="34957" y="33147"/>
                    <a:pt x="29337" y="33147"/>
                  </a:cubicBezTo>
                  <a:lnTo>
                    <a:pt x="29146" y="33147"/>
                  </a:lnTo>
                  <a:cubicBezTo>
                    <a:pt x="24003" y="33242"/>
                    <a:pt x="20193" y="31814"/>
                    <a:pt x="17621" y="28861"/>
                  </a:cubicBez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95" name="Freeform: Shape 94">
              <a:extLst>
                <a:ext uri="{FF2B5EF4-FFF2-40B4-BE49-F238E27FC236}">
                  <a16:creationId xmlns:a16="http://schemas.microsoft.com/office/drawing/2014/main" id="{5CFCE7B7-E9B9-1D9D-CC5A-19DBAEBA9829}"/>
                </a:ext>
              </a:extLst>
            </p:cNvPr>
            <p:cNvSpPr/>
            <p:nvPr/>
          </p:nvSpPr>
          <p:spPr>
            <a:xfrm>
              <a:off x="11517249" y="7044848"/>
              <a:ext cx="65055" cy="197072"/>
            </a:xfrm>
            <a:custGeom>
              <a:avLst/>
              <a:gdLst>
                <a:gd name="connsiteX0" fmla="*/ 19526 w 65055"/>
                <a:gd name="connsiteY0" fmla="*/ 17621 h 197072"/>
                <a:gd name="connsiteX1" fmla="*/ 0 w 65055"/>
                <a:gd name="connsiteY1" fmla="*/ 14954 h 197072"/>
                <a:gd name="connsiteX2" fmla="*/ 0 w 65055"/>
                <a:gd name="connsiteY2" fmla="*/ 4572 h 197072"/>
                <a:gd name="connsiteX3" fmla="*/ 38767 w 65055"/>
                <a:gd name="connsiteY3" fmla="*/ 0 h 197072"/>
                <a:gd name="connsiteX4" fmla="*/ 39243 w 65055"/>
                <a:gd name="connsiteY4" fmla="*/ 0 h 197072"/>
                <a:gd name="connsiteX5" fmla="*/ 44577 w 65055"/>
                <a:gd name="connsiteY5" fmla="*/ 3620 h 197072"/>
                <a:gd name="connsiteX6" fmla="*/ 44577 w 65055"/>
                <a:gd name="connsiteY6" fmla="*/ 183356 h 197072"/>
                <a:gd name="connsiteX7" fmla="*/ 65056 w 65055"/>
                <a:gd name="connsiteY7" fmla="*/ 185261 h 197072"/>
                <a:gd name="connsiteX8" fmla="*/ 65056 w 65055"/>
                <a:gd name="connsiteY8" fmla="*/ 197072 h 197072"/>
                <a:gd name="connsiteX9" fmla="*/ 95 w 65055"/>
                <a:gd name="connsiteY9" fmla="*/ 197072 h 197072"/>
                <a:gd name="connsiteX10" fmla="*/ 95 w 65055"/>
                <a:gd name="connsiteY10" fmla="*/ 185261 h 197072"/>
                <a:gd name="connsiteX11" fmla="*/ 19621 w 65055"/>
                <a:gd name="connsiteY11" fmla="*/ 183070 h 197072"/>
                <a:gd name="connsiteX12" fmla="*/ 19621 w 65055"/>
                <a:gd name="connsiteY12" fmla="*/ 17621 h 1970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5055" h="197072">
                  <a:moveTo>
                    <a:pt x="19526" y="17621"/>
                  </a:moveTo>
                  <a:lnTo>
                    <a:pt x="0" y="14954"/>
                  </a:lnTo>
                  <a:lnTo>
                    <a:pt x="0" y="4572"/>
                  </a:lnTo>
                  <a:lnTo>
                    <a:pt x="38767" y="0"/>
                  </a:lnTo>
                  <a:lnTo>
                    <a:pt x="39243" y="0"/>
                  </a:lnTo>
                  <a:lnTo>
                    <a:pt x="44577" y="3620"/>
                  </a:lnTo>
                  <a:lnTo>
                    <a:pt x="44577" y="183356"/>
                  </a:lnTo>
                  <a:lnTo>
                    <a:pt x="65056" y="185261"/>
                  </a:lnTo>
                  <a:lnTo>
                    <a:pt x="65056" y="197072"/>
                  </a:lnTo>
                  <a:lnTo>
                    <a:pt x="95" y="197072"/>
                  </a:lnTo>
                  <a:lnTo>
                    <a:pt x="95" y="185261"/>
                  </a:lnTo>
                  <a:lnTo>
                    <a:pt x="19621" y="183070"/>
                  </a:lnTo>
                  <a:lnTo>
                    <a:pt x="19621" y="17621"/>
                  </a:ln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96" name="Freeform: Shape 95">
              <a:extLst>
                <a:ext uri="{FF2B5EF4-FFF2-40B4-BE49-F238E27FC236}">
                  <a16:creationId xmlns:a16="http://schemas.microsoft.com/office/drawing/2014/main" id="{14EAE917-E1CA-F8D0-DA8C-BF1A89A1DF7E}"/>
                </a:ext>
              </a:extLst>
            </p:cNvPr>
            <p:cNvSpPr/>
            <p:nvPr/>
          </p:nvSpPr>
          <p:spPr>
            <a:xfrm>
              <a:off x="11599352" y="7104856"/>
              <a:ext cx="124303" cy="139922"/>
            </a:xfrm>
            <a:custGeom>
              <a:avLst/>
              <a:gdLst>
                <a:gd name="connsiteX0" fmla="*/ 8860 w 124303"/>
                <a:gd name="connsiteY0" fmla="*/ 32480 h 139922"/>
                <a:gd name="connsiteX1" fmla="*/ 32292 w 124303"/>
                <a:gd name="connsiteY1" fmla="*/ 8287 h 139922"/>
                <a:gd name="connsiteX2" fmla="*/ 63439 w 124303"/>
                <a:gd name="connsiteY2" fmla="*/ 0 h 139922"/>
                <a:gd name="connsiteX3" fmla="*/ 109063 w 124303"/>
                <a:gd name="connsiteY3" fmla="*/ 19240 h 139922"/>
                <a:gd name="connsiteX4" fmla="*/ 124303 w 124303"/>
                <a:gd name="connsiteY4" fmla="*/ 69818 h 139922"/>
                <a:gd name="connsiteX5" fmla="*/ 115445 w 124303"/>
                <a:gd name="connsiteY5" fmla="*/ 107633 h 139922"/>
                <a:gd name="connsiteX6" fmla="*/ 92014 w 124303"/>
                <a:gd name="connsiteY6" fmla="*/ 131731 h 139922"/>
                <a:gd name="connsiteX7" fmla="*/ 60867 w 124303"/>
                <a:gd name="connsiteY7" fmla="*/ 139922 h 139922"/>
                <a:gd name="connsiteX8" fmla="*/ 15242 w 124303"/>
                <a:gd name="connsiteY8" fmla="*/ 120682 h 139922"/>
                <a:gd name="connsiteX9" fmla="*/ 2 w 124303"/>
                <a:gd name="connsiteY9" fmla="*/ 70199 h 139922"/>
                <a:gd name="connsiteX10" fmla="*/ 8860 w 124303"/>
                <a:gd name="connsiteY10" fmla="*/ 32480 h 139922"/>
                <a:gd name="connsiteX11" fmla="*/ 87823 w 124303"/>
                <a:gd name="connsiteY11" fmla="*/ 112300 h 139922"/>
                <a:gd name="connsiteX12" fmla="*/ 96681 w 124303"/>
                <a:gd name="connsiteY12" fmla="*/ 71628 h 139922"/>
                <a:gd name="connsiteX13" fmla="*/ 88489 w 124303"/>
                <a:gd name="connsiteY13" fmla="*/ 29242 h 139922"/>
                <a:gd name="connsiteX14" fmla="*/ 62296 w 124303"/>
                <a:gd name="connsiteY14" fmla="*/ 13621 h 139922"/>
                <a:gd name="connsiteX15" fmla="*/ 36673 w 124303"/>
                <a:gd name="connsiteY15" fmla="*/ 27337 h 139922"/>
                <a:gd name="connsiteX16" fmla="*/ 27625 w 124303"/>
                <a:gd name="connsiteY16" fmla="*/ 68008 h 139922"/>
                <a:gd name="connsiteX17" fmla="*/ 36007 w 124303"/>
                <a:gd name="connsiteY17" fmla="*/ 110395 h 139922"/>
                <a:gd name="connsiteX18" fmla="*/ 62200 w 124303"/>
                <a:gd name="connsiteY18" fmla="*/ 126016 h 139922"/>
                <a:gd name="connsiteX19" fmla="*/ 87823 w 124303"/>
                <a:gd name="connsiteY19" fmla="*/ 112300 h 1399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24303" h="139922">
                  <a:moveTo>
                    <a:pt x="8860" y="32480"/>
                  </a:moveTo>
                  <a:cubicBezTo>
                    <a:pt x="14766" y="21908"/>
                    <a:pt x="22576" y="13811"/>
                    <a:pt x="32292" y="8287"/>
                  </a:cubicBezTo>
                  <a:cubicBezTo>
                    <a:pt x="42007" y="2762"/>
                    <a:pt x="52390" y="0"/>
                    <a:pt x="63439" y="0"/>
                  </a:cubicBezTo>
                  <a:cubicBezTo>
                    <a:pt x="83632" y="0"/>
                    <a:pt x="98872" y="6382"/>
                    <a:pt x="109063" y="19240"/>
                  </a:cubicBezTo>
                  <a:cubicBezTo>
                    <a:pt x="119255" y="32099"/>
                    <a:pt x="124303" y="48958"/>
                    <a:pt x="124303" y="69818"/>
                  </a:cubicBezTo>
                  <a:cubicBezTo>
                    <a:pt x="124303" y="84392"/>
                    <a:pt x="121351" y="96965"/>
                    <a:pt x="115445" y="107633"/>
                  </a:cubicBezTo>
                  <a:cubicBezTo>
                    <a:pt x="109540" y="118300"/>
                    <a:pt x="101729" y="126206"/>
                    <a:pt x="92014" y="131731"/>
                  </a:cubicBezTo>
                  <a:cubicBezTo>
                    <a:pt x="82298" y="137160"/>
                    <a:pt x="71916" y="139922"/>
                    <a:pt x="60867" y="139922"/>
                  </a:cubicBezTo>
                  <a:cubicBezTo>
                    <a:pt x="40674" y="139922"/>
                    <a:pt x="25434" y="133540"/>
                    <a:pt x="15242" y="120682"/>
                  </a:cubicBezTo>
                  <a:cubicBezTo>
                    <a:pt x="5050" y="107823"/>
                    <a:pt x="2" y="90964"/>
                    <a:pt x="2" y="70199"/>
                  </a:cubicBezTo>
                  <a:cubicBezTo>
                    <a:pt x="-93" y="55531"/>
                    <a:pt x="2955" y="43053"/>
                    <a:pt x="8860" y="32480"/>
                  </a:cubicBezTo>
                  <a:close/>
                  <a:moveTo>
                    <a:pt x="87823" y="112300"/>
                  </a:moveTo>
                  <a:cubicBezTo>
                    <a:pt x="93728" y="103156"/>
                    <a:pt x="96681" y="89630"/>
                    <a:pt x="96681" y="71628"/>
                  </a:cubicBezTo>
                  <a:cubicBezTo>
                    <a:pt x="96681" y="53816"/>
                    <a:pt x="93919" y="39719"/>
                    <a:pt x="88489" y="29242"/>
                  </a:cubicBezTo>
                  <a:cubicBezTo>
                    <a:pt x="83060" y="18860"/>
                    <a:pt x="74297" y="13621"/>
                    <a:pt x="62296" y="13621"/>
                  </a:cubicBezTo>
                  <a:cubicBezTo>
                    <a:pt x="51247" y="13621"/>
                    <a:pt x="42674" y="18193"/>
                    <a:pt x="36673" y="27337"/>
                  </a:cubicBezTo>
                  <a:cubicBezTo>
                    <a:pt x="30673" y="36481"/>
                    <a:pt x="27625" y="50006"/>
                    <a:pt x="27625" y="68008"/>
                  </a:cubicBezTo>
                  <a:cubicBezTo>
                    <a:pt x="27625" y="85820"/>
                    <a:pt x="30387" y="99917"/>
                    <a:pt x="36007" y="110395"/>
                  </a:cubicBezTo>
                  <a:cubicBezTo>
                    <a:pt x="41626" y="120777"/>
                    <a:pt x="50389" y="126016"/>
                    <a:pt x="62200" y="126016"/>
                  </a:cubicBezTo>
                  <a:cubicBezTo>
                    <a:pt x="73345" y="126016"/>
                    <a:pt x="81822" y="121444"/>
                    <a:pt x="87823" y="112300"/>
                  </a:cubicBez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97" name="Freeform: Shape 96">
              <a:extLst>
                <a:ext uri="{FF2B5EF4-FFF2-40B4-BE49-F238E27FC236}">
                  <a16:creationId xmlns:a16="http://schemas.microsoft.com/office/drawing/2014/main" id="{844B6EF5-2BE6-B923-9098-D61344F27614}"/>
                </a:ext>
              </a:extLst>
            </p:cNvPr>
            <p:cNvSpPr/>
            <p:nvPr/>
          </p:nvSpPr>
          <p:spPr>
            <a:xfrm>
              <a:off x="11746039" y="7104856"/>
              <a:ext cx="93821" cy="137160"/>
            </a:xfrm>
            <a:custGeom>
              <a:avLst/>
              <a:gdLst>
                <a:gd name="connsiteX0" fmla="*/ 0 w 93821"/>
                <a:gd name="connsiteY0" fmla="*/ 125349 h 137160"/>
                <a:gd name="connsiteX1" fmla="*/ 18002 w 93821"/>
                <a:gd name="connsiteY1" fmla="*/ 123920 h 137160"/>
                <a:gd name="connsiteX2" fmla="*/ 18002 w 93821"/>
                <a:gd name="connsiteY2" fmla="*/ 22098 h 137160"/>
                <a:gd name="connsiteX3" fmla="*/ 667 w 93821"/>
                <a:gd name="connsiteY3" fmla="*/ 17717 h 137160"/>
                <a:gd name="connsiteX4" fmla="*/ 667 w 93821"/>
                <a:gd name="connsiteY4" fmla="*/ 4763 h 137160"/>
                <a:gd name="connsiteX5" fmla="*/ 33909 w 93821"/>
                <a:gd name="connsiteY5" fmla="*/ 476 h 137160"/>
                <a:gd name="connsiteX6" fmla="*/ 34385 w 93821"/>
                <a:gd name="connsiteY6" fmla="*/ 476 h 137160"/>
                <a:gd name="connsiteX7" fmla="*/ 39719 w 93821"/>
                <a:gd name="connsiteY7" fmla="*/ 4763 h 137160"/>
                <a:gd name="connsiteX8" fmla="*/ 39719 w 93821"/>
                <a:gd name="connsiteY8" fmla="*/ 9144 h 137160"/>
                <a:gd name="connsiteX9" fmla="*/ 38957 w 93821"/>
                <a:gd name="connsiteY9" fmla="*/ 27908 h 137160"/>
                <a:gd name="connsiteX10" fmla="*/ 39719 w 93821"/>
                <a:gd name="connsiteY10" fmla="*/ 27908 h 137160"/>
                <a:gd name="connsiteX11" fmla="*/ 48387 w 93821"/>
                <a:gd name="connsiteY11" fmla="*/ 17335 h 137160"/>
                <a:gd name="connsiteX12" fmla="*/ 64484 w 93821"/>
                <a:gd name="connsiteY12" fmla="*/ 5429 h 137160"/>
                <a:gd name="connsiteX13" fmla="*/ 85915 w 93821"/>
                <a:gd name="connsiteY13" fmla="*/ 0 h 137160"/>
                <a:gd name="connsiteX14" fmla="*/ 93821 w 93821"/>
                <a:gd name="connsiteY14" fmla="*/ 1238 h 137160"/>
                <a:gd name="connsiteX15" fmla="*/ 93821 w 93821"/>
                <a:gd name="connsiteY15" fmla="*/ 28194 h 137160"/>
                <a:gd name="connsiteX16" fmla="*/ 88392 w 93821"/>
                <a:gd name="connsiteY16" fmla="*/ 25908 h 137160"/>
                <a:gd name="connsiteX17" fmla="*/ 80105 w 93821"/>
                <a:gd name="connsiteY17" fmla="*/ 24860 h 137160"/>
                <a:gd name="connsiteX18" fmla="*/ 43053 w 93821"/>
                <a:gd name="connsiteY18" fmla="*/ 37148 h 137160"/>
                <a:gd name="connsiteX19" fmla="*/ 43053 w 93821"/>
                <a:gd name="connsiteY19" fmla="*/ 123730 h 137160"/>
                <a:gd name="connsiteX20" fmla="*/ 73628 w 93821"/>
                <a:gd name="connsiteY20" fmla="*/ 125635 h 137160"/>
                <a:gd name="connsiteX21" fmla="*/ 73628 w 93821"/>
                <a:gd name="connsiteY21" fmla="*/ 137160 h 137160"/>
                <a:gd name="connsiteX22" fmla="*/ 0 w 93821"/>
                <a:gd name="connsiteY22" fmla="*/ 137160 h 137160"/>
                <a:gd name="connsiteX23" fmla="*/ 0 w 93821"/>
                <a:gd name="connsiteY23" fmla="*/ 125349 h 1371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3821" h="137160">
                  <a:moveTo>
                    <a:pt x="0" y="125349"/>
                  </a:moveTo>
                  <a:lnTo>
                    <a:pt x="18002" y="123920"/>
                  </a:lnTo>
                  <a:lnTo>
                    <a:pt x="18002" y="22098"/>
                  </a:lnTo>
                  <a:lnTo>
                    <a:pt x="667" y="17717"/>
                  </a:lnTo>
                  <a:lnTo>
                    <a:pt x="667" y="4763"/>
                  </a:lnTo>
                  <a:lnTo>
                    <a:pt x="33909" y="476"/>
                  </a:lnTo>
                  <a:lnTo>
                    <a:pt x="34385" y="476"/>
                  </a:lnTo>
                  <a:lnTo>
                    <a:pt x="39719" y="4763"/>
                  </a:lnTo>
                  <a:lnTo>
                    <a:pt x="39719" y="9144"/>
                  </a:lnTo>
                  <a:lnTo>
                    <a:pt x="38957" y="27908"/>
                  </a:lnTo>
                  <a:lnTo>
                    <a:pt x="39719" y="27908"/>
                  </a:lnTo>
                  <a:cubicBezTo>
                    <a:pt x="41338" y="25146"/>
                    <a:pt x="44196" y="21622"/>
                    <a:pt x="48387" y="17335"/>
                  </a:cubicBezTo>
                  <a:cubicBezTo>
                    <a:pt x="52578" y="13049"/>
                    <a:pt x="57912" y="9049"/>
                    <a:pt x="64484" y="5429"/>
                  </a:cubicBezTo>
                  <a:cubicBezTo>
                    <a:pt x="71056" y="1810"/>
                    <a:pt x="78200" y="0"/>
                    <a:pt x="85915" y="0"/>
                  </a:cubicBezTo>
                  <a:cubicBezTo>
                    <a:pt x="89154" y="0"/>
                    <a:pt x="91726" y="381"/>
                    <a:pt x="93821" y="1238"/>
                  </a:cubicBezTo>
                  <a:lnTo>
                    <a:pt x="93821" y="28194"/>
                  </a:lnTo>
                  <a:cubicBezTo>
                    <a:pt x="92678" y="27432"/>
                    <a:pt x="90869" y="26575"/>
                    <a:pt x="88392" y="25908"/>
                  </a:cubicBezTo>
                  <a:cubicBezTo>
                    <a:pt x="85915" y="25146"/>
                    <a:pt x="83153" y="24860"/>
                    <a:pt x="80105" y="24860"/>
                  </a:cubicBezTo>
                  <a:cubicBezTo>
                    <a:pt x="66770" y="24860"/>
                    <a:pt x="54483" y="28956"/>
                    <a:pt x="43053" y="37148"/>
                  </a:cubicBezTo>
                  <a:lnTo>
                    <a:pt x="43053" y="123730"/>
                  </a:lnTo>
                  <a:lnTo>
                    <a:pt x="73628" y="125635"/>
                  </a:lnTo>
                  <a:lnTo>
                    <a:pt x="73628" y="137160"/>
                  </a:lnTo>
                  <a:lnTo>
                    <a:pt x="0" y="137160"/>
                  </a:lnTo>
                  <a:lnTo>
                    <a:pt x="0" y="125349"/>
                  </a:ln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98" name="Freeform: Shape 97">
              <a:extLst>
                <a:ext uri="{FF2B5EF4-FFF2-40B4-BE49-F238E27FC236}">
                  <a16:creationId xmlns:a16="http://schemas.microsoft.com/office/drawing/2014/main" id="{DD7FB413-7868-AD7B-2548-7E2292B0A657}"/>
                </a:ext>
              </a:extLst>
            </p:cNvPr>
            <p:cNvSpPr/>
            <p:nvPr/>
          </p:nvSpPr>
          <p:spPr>
            <a:xfrm>
              <a:off x="11906059" y="7063231"/>
              <a:ext cx="156876" cy="178784"/>
            </a:xfrm>
            <a:custGeom>
              <a:avLst/>
              <a:gdLst>
                <a:gd name="connsiteX0" fmla="*/ 65722 w 156876"/>
                <a:gd name="connsiteY0" fmla="*/ 12764 h 178784"/>
                <a:gd name="connsiteX1" fmla="*/ 24289 w 156876"/>
                <a:gd name="connsiteY1" fmla="*/ 14192 h 178784"/>
                <a:gd name="connsiteX2" fmla="*/ 15907 w 156876"/>
                <a:gd name="connsiteY2" fmla="*/ 64484 h 178784"/>
                <a:gd name="connsiteX3" fmla="*/ 0 w 156876"/>
                <a:gd name="connsiteY3" fmla="*/ 64484 h 178784"/>
                <a:gd name="connsiteX4" fmla="*/ 4096 w 156876"/>
                <a:gd name="connsiteY4" fmla="*/ 0 h 178784"/>
                <a:gd name="connsiteX5" fmla="*/ 154019 w 156876"/>
                <a:gd name="connsiteY5" fmla="*/ 0 h 178784"/>
                <a:gd name="connsiteX6" fmla="*/ 156877 w 156876"/>
                <a:gd name="connsiteY6" fmla="*/ 64484 h 178784"/>
                <a:gd name="connsiteX7" fmla="*/ 141732 w 156876"/>
                <a:gd name="connsiteY7" fmla="*/ 64484 h 178784"/>
                <a:gd name="connsiteX8" fmla="*/ 133826 w 156876"/>
                <a:gd name="connsiteY8" fmla="*/ 14192 h 178784"/>
                <a:gd name="connsiteX9" fmla="*/ 92202 w 156876"/>
                <a:gd name="connsiteY9" fmla="*/ 12764 h 178784"/>
                <a:gd name="connsiteX10" fmla="*/ 92202 w 156876"/>
                <a:gd name="connsiteY10" fmla="*/ 164592 h 178784"/>
                <a:gd name="connsiteX11" fmla="*/ 126397 w 156876"/>
                <a:gd name="connsiteY11" fmla="*/ 166973 h 178784"/>
                <a:gd name="connsiteX12" fmla="*/ 126397 w 156876"/>
                <a:gd name="connsiteY12" fmla="*/ 178784 h 178784"/>
                <a:gd name="connsiteX13" fmla="*/ 34480 w 156876"/>
                <a:gd name="connsiteY13" fmla="*/ 178784 h 178784"/>
                <a:gd name="connsiteX14" fmla="*/ 34480 w 156876"/>
                <a:gd name="connsiteY14" fmla="*/ 166973 h 178784"/>
                <a:gd name="connsiteX15" fmla="*/ 65722 w 156876"/>
                <a:gd name="connsiteY15" fmla="*/ 164592 h 178784"/>
                <a:gd name="connsiteX16" fmla="*/ 65722 w 156876"/>
                <a:gd name="connsiteY16" fmla="*/ 12764 h 1787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56876" h="178784">
                  <a:moveTo>
                    <a:pt x="65722" y="12764"/>
                  </a:moveTo>
                  <a:lnTo>
                    <a:pt x="24289" y="14192"/>
                  </a:lnTo>
                  <a:lnTo>
                    <a:pt x="15907" y="64484"/>
                  </a:lnTo>
                  <a:lnTo>
                    <a:pt x="0" y="64484"/>
                  </a:lnTo>
                  <a:lnTo>
                    <a:pt x="4096" y="0"/>
                  </a:lnTo>
                  <a:lnTo>
                    <a:pt x="154019" y="0"/>
                  </a:lnTo>
                  <a:lnTo>
                    <a:pt x="156877" y="64484"/>
                  </a:lnTo>
                  <a:lnTo>
                    <a:pt x="141732" y="64484"/>
                  </a:lnTo>
                  <a:lnTo>
                    <a:pt x="133826" y="14192"/>
                  </a:lnTo>
                  <a:lnTo>
                    <a:pt x="92202" y="12764"/>
                  </a:lnTo>
                  <a:lnTo>
                    <a:pt x="92202" y="164592"/>
                  </a:lnTo>
                  <a:lnTo>
                    <a:pt x="126397" y="166973"/>
                  </a:lnTo>
                  <a:lnTo>
                    <a:pt x="126397" y="178784"/>
                  </a:lnTo>
                  <a:lnTo>
                    <a:pt x="34480" y="178784"/>
                  </a:lnTo>
                  <a:lnTo>
                    <a:pt x="34480" y="166973"/>
                  </a:lnTo>
                  <a:lnTo>
                    <a:pt x="65722" y="164592"/>
                  </a:lnTo>
                  <a:lnTo>
                    <a:pt x="65722" y="12764"/>
                  </a:ln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99" name="Freeform: Shape 98">
              <a:extLst>
                <a:ext uri="{FF2B5EF4-FFF2-40B4-BE49-F238E27FC236}">
                  <a16:creationId xmlns:a16="http://schemas.microsoft.com/office/drawing/2014/main" id="{6E9F20F9-5EEE-1BC4-2EBF-514182F42A0F}"/>
                </a:ext>
              </a:extLst>
            </p:cNvPr>
            <p:cNvSpPr/>
            <p:nvPr/>
          </p:nvSpPr>
          <p:spPr>
            <a:xfrm>
              <a:off x="12079795" y="7104856"/>
              <a:ext cx="93821" cy="137160"/>
            </a:xfrm>
            <a:custGeom>
              <a:avLst/>
              <a:gdLst>
                <a:gd name="connsiteX0" fmla="*/ 0 w 93821"/>
                <a:gd name="connsiteY0" fmla="*/ 125349 h 137160"/>
                <a:gd name="connsiteX1" fmla="*/ 18002 w 93821"/>
                <a:gd name="connsiteY1" fmla="*/ 123920 h 137160"/>
                <a:gd name="connsiteX2" fmla="*/ 18002 w 93821"/>
                <a:gd name="connsiteY2" fmla="*/ 22098 h 137160"/>
                <a:gd name="connsiteX3" fmla="*/ 667 w 93821"/>
                <a:gd name="connsiteY3" fmla="*/ 17717 h 137160"/>
                <a:gd name="connsiteX4" fmla="*/ 667 w 93821"/>
                <a:gd name="connsiteY4" fmla="*/ 4763 h 137160"/>
                <a:gd name="connsiteX5" fmla="*/ 33909 w 93821"/>
                <a:gd name="connsiteY5" fmla="*/ 476 h 137160"/>
                <a:gd name="connsiteX6" fmla="*/ 34385 w 93821"/>
                <a:gd name="connsiteY6" fmla="*/ 476 h 137160"/>
                <a:gd name="connsiteX7" fmla="*/ 39719 w 93821"/>
                <a:gd name="connsiteY7" fmla="*/ 4763 h 137160"/>
                <a:gd name="connsiteX8" fmla="*/ 39719 w 93821"/>
                <a:gd name="connsiteY8" fmla="*/ 9144 h 137160"/>
                <a:gd name="connsiteX9" fmla="*/ 38957 w 93821"/>
                <a:gd name="connsiteY9" fmla="*/ 27908 h 137160"/>
                <a:gd name="connsiteX10" fmla="*/ 39719 w 93821"/>
                <a:gd name="connsiteY10" fmla="*/ 27908 h 137160"/>
                <a:gd name="connsiteX11" fmla="*/ 48387 w 93821"/>
                <a:gd name="connsiteY11" fmla="*/ 17335 h 137160"/>
                <a:gd name="connsiteX12" fmla="*/ 64484 w 93821"/>
                <a:gd name="connsiteY12" fmla="*/ 5429 h 137160"/>
                <a:gd name="connsiteX13" fmla="*/ 85916 w 93821"/>
                <a:gd name="connsiteY13" fmla="*/ 0 h 137160"/>
                <a:gd name="connsiteX14" fmla="*/ 93821 w 93821"/>
                <a:gd name="connsiteY14" fmla="*/ 1238 h 137160"/>
                <a:gd name="connsiteX15" fmla="*/ 93821 w 93821"/>
                <a:gd name="connsiteY15" fmla="*/ 28194 h 137160"/>
                <a:gd name="connsiteX16" fmla="*/ 88392 w 93821"/>
                <a:gd name="connsiteY16" fmla="*/ 25908 h 137160"/>
                <a:gd name="connsiteX17" fmla="*/ 80105 w 93821"/>
                <a:gd name="connsiteY17" fmla="*/ 24860 h 137160"/>
                <a:gd name="connsiteX18" fmla="*/ 43053 w 93821"/>
                <a:gd name="connsiteY18" fmla="*/ 37148 h 137160"/>
                <a:gd name="connsiteX19" fmla="*/ 43053 w 93821"/>
                <a:gd name="connsiteY19" fmla="*/ 123730 h 137160"/>
                <a:gd name="connsiteX20" fmla="*/ 73628 w 93821"/>
                <a:gd name="connsiteY20" fmla="*/ 125635 h 137160"/>
                <a:gd name="connsiteX21" fmla="*/ 73628 w 93821"/>
                <a:gd name="connsiteY21" fmla="*/ 137160 h 137160"/>
                <a:gd name="connsiteX22" fmla="*/ 0 w 93821"/>
                <a:gd name="connsiteY22" fmla="*/ 137160 h 137160"/>
                <a:gd name="connsiteX23" fmla="*/ 0 w 93821"/>
                <a:gd name="connsiteY23" fmla="*/ 125349 h 1371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3821" h="137160">
                  <a:moveTo>
                    <a:pt x="0" y="125349"/>
                  </a:moveTo>
                  <a:lnTo>
                    <a:pt x="18002" y="123920"/>
                  </a:lnTo>
                  <a:lnTo>
                    <a:pt x="18002" y="22098"/>
                  </a:lnTo>
                  <a:lnTo>
                    <a:pt x="667" y="17717"/>
                  </a:lnTo>
                  <a:lnTo>
                    <a:pt x="667" y="4763"/>
                  </a:lnTo>
                  <a:lnTo>
                    <a:pt x="33909" y="476"/>
                  </a:lnTo>
                  <a:lnTo>
                    <a:pt x="34385" y="476"/>
                  </a:lnTo>
                  <a:lnTo>
                    <a:pt x="39719" y="4763"/>
                  </a:lnTo>
                  <a:lnTo>
                    <a:pt x="39719" y="9144"/>
                  </a:lnTo>
                  <a:lnTo>
                    <a:pt x="38957" y="27908"/>
                  </a:lnTo>
                  <a:lnTo>
                    <a:pt x="39719" y="27908"/>
                  </a:lnTo>
                  <a:cubicBezTo>
                    <a:pt x="41338" y="25146"/>
                    <a:pt x="44196" y="21622"/>
                    <a:pt x="48387" y="17335"/>
                  </a:cubicBezTo>
                  <a:cubicBezTo>
                    <a:pt x="52578" y="13049"/>
                    <a:pt x="57912" y="9049"/>
                    <a:pt x="64484" y="5429"/>
                  </a:cubicBezTo>
                  <a:cubicBezTo>
                    <a:pt x="71056" y="1810"/>
                    <a:pt x="78200" y="0"/>
                    <a:pt x="85916" y="0"/>
                  </a:cubicBezTo>
                  <a:cubicBezTo>
                    <a:pt x="89154" y="0"/>
                    <a:pt x="91726" y="381"/>
                    <a:pt x="93821" y="1238"/>
                  </a:cubicBezTo>
                  <a:lnTo>
                    <a:pt x="93821" y="28194"/>
                  </a:lnTo>
                  <a:cubicBezTo>
                    <a:pt x="92678" y="27432"/>
                    <a:pt x="90868" y="26575"/>
                    <a:pt x="88392" y="25908"/>
                  </a:cubicBezTo>
                  <a:cubicBezTo>
                    <a:pt x="85916" y="25146"/>
                    <a:pt x="83153" y="24860"/>
                    <a:pt x="80105" y="24860"/>
                  </a:cubicBezTo>
                  <a:cubicBezTo>
                    <a:pt x="66770" y="24860"/>
                    <a:pt x="54483" y="28956"/>
                    <a:pt x="43053" y="37148"/>
                  </a:cubicBezTo>
                  <a:lnTo>
                    <a:pt x="43053" y="123730"/>
                  </a:lnTo>
                  <a:lnTo>
                    <a:pt x="73628" y="125635"/>
                  </a:lnTo>
                  <a:lnTo>
                    <a:pt x="73628" y="137160"/>
                  </a:lnTo>
                  <a:lnTo>
                    <a:pt x="0" y="137160"/>
                  </a:lnTo>
                  <a:lnTo>
                    <a:pt x="0" y="125349"/>
                  </a:ln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100" name="Freeform: Shape 99">
              <a:extLst>
                <a:ext uri="{FF2B5EF4-FFF2-40B4-BE49-F238E27FC236}">
                  <a16:creationId xmlns:a16="http://schemas.microsoft.com/office/drawing/2014/main" id="{E94D66FC-2B66-8D65-4D94-AAA0DC85FBE5}"/>
                </a:ext>
              </a:extLst>
            </p:cNvPr>
            <p:cNvSpPr/>
            <p:nvPr/>
          </p:nvSpPr>
          <p:spPr>
            <a:xfrm>
              <a:off x="12189428" y="7105618"/>
              <a:ext cx="118205" cy="139160"/>
            </a:xfrm>
            <a:custGeom>
              <a:avLst/>
              <a:gdLst>
                <a:gd name="connsiteX0" fmla="*/ 22765 w 118205"/>
                <a:gd name="connsiteY0" fmla="*/ 66961 h 139160"/>
                <a:gd name="connsiteX1" fmla="*/ 80010 w 118205"/>
                <a:gd name="connsiteY1" fmla="*/ 55531 h 139160"/>
                <a:gd name="connsiteX2" fmla="*/ 80010 w 118205"/>
                <a:gd name="connsiteY2" fmla="*/ 48768 h 139160"/>
                <a:gd name="connsiteX3" fmla="*/ 77629 w 118205"/>
                <a:gd name="connsiteY3" fmla="*/ 30956 h 139160"/>
                <a:gd name="connsiteX4" fmla="*/ 69342 w 118205"/>
                <a:gd name="connsiteY4" fmla="*/ 21431 h 139160"/>
                <a:gd name="connsiteX5" fmla="*/ 52578 w 118205"/>
                <a:gd name="connsiteY5" fmla="*/ 18383 h 139160"/>
                <a:gd name="connsiteX6" fmla="*/ 30575 w 118205"/>
                <a:gd name="connsiteY6" fmla="*/ 21907 h 139160"/>
                <a:gd name="connsiteX7" fmla="*/ 11240 w 118205"/>
                <a:gd name="connsiteY7" fmla="*/ 30480 h 139160"/>
                <a:gd name="connsiteX8" fmla="*/ 5239 w 118205"/>
                <a:gd name="connsiteY8" fmla="*/ 18002 h 139160"/>
                <a:gd name="connsiteX9" fmla="*/ 16764 w 118205"/>
                <a:gd name="connsiteY9" fmla="*/ 11049 h 139160"/>
                <a:gd name="connsiteX10" fmla="*/ 36290 w 118205"/>
                <a:gd name="connsiteY10" fmla="*/ 3334 h 139160"/>
                <a:gd name="connsiteX11" fmla="*/ 58388 w 118205"/>
                <a:gd name="connsiteY11" fmla="*/ 0 h 139160"/>
                <a:gd name="connsiteX12" fmla="*/ 85439 w 118205"/>
                <a:gd name="connsiteY12" fmla="*/ 4667 h 139160"/>
                <a:gd name="connsiteX13" fmla="*/ 99727 w 118205"/>
                <a:gd name="connsiteY13" fmla="*/ 19717 h 139160"/>
                <a:gd name="connsiteX14" fmla="*/ 104013 w 118205"/>
                <a:gd name="connsiteY14" fmla="*/ 47434 h 139160"/>
                <a:gd name="connsiteX15" fmla="*/ 104013 w 118205"/>
                <a:gd name="connsiteY15" fmla="*/ 124682 h 139160"/>
                <a:gd name="connsiteX16" fmla="*/ 118205 w 118205"/>
                <a:gd name="connsiteY16" fmla="*/ 124682 h 139160"/>
                <a:gd name="connsiteX17" fmla="*/ 118205 w 118205"/>
                <a:gd name="connsiteY17" fmla="*/ 135255 h 139160"/>
                <a:gd name="connsiteX18" fmla="*/ 106013 w 118205"/>
                <a:gd name="connsiteY18" fmla="*/ 137636 h 139160"/>
                <a:gd name="connsiteX19" fmla="*/ 93154 w 118205"/>
                <a:gd name="connsiteY19" fmla="*/ 138875 h 139160"/>
                <a:gd name="connsiteX20" fmla="*/ 84011 w 118205"/>
                <a:gd name="connsiteY20" fmla="*/ 136874 h 139160"/>
                <a:gd name="connsiteX21" fmla="*/ 81629 w 118205"/>
                <a:gd name="connsiteY21" fmla="*/ 127825 h 139160"/>
                <a:gd name="connsiteX22" fmla="*/ 81629 w 118205"/>
                <a:gd name="connsiteY22" fmla="*/ 119920 h 139160"/>
                <a:gd name="connsiteX23" fmla="*/ 63913 w 118205"/>
                <a:gd name="connsiteY23" fmla="*/ 133159 h 139160"/>
                <a:gd name="connsiteX24" fmla="*/ 40196 w 118205"/>
                <a:gd name="connsiteY24" fmla="*/ 139160 h 139160"/>
                <a:gd name="connsiteX25" fmla="*/ 11430 w 118205"/>
                <a:gd name="connsiteY25" fmla="*/ 129159 h 139160"/>
                <a:gd name="connsiteX26" fmla="*/ 0 w 118205"/>
                <a:gd name="connsiteY26" fmla="*/ 100394 h 139160"/>
                <a:gd name="connsiteX27" fmla="*/ 22765 w 118205"/>
                <a:gd name="connsiteY27" fmla="*/ 66961 h 139160"/>
                <a:gd name="connsiteX28" fmla="*/ 65056 w 118205"/>
                <a:gd name="connsiteY28" fmla="*/ 118777 h 139160"/>
                <a:gd name="connsiteX29" fmla="*/ 80010 w 118205"/>
                <a:gd name="connsiteY29" fmla="*/ 109633 h 139160"/>
                <a:gd name="connsiteX30" fmla="*/ 80010 w 118205"/>
                <a:gd name="connsiteY30" fmla="*/ 68199 h 139160"/>
                <a:gd name="connsiteX31" fmla="*/ 40386 w 118205"/>
                <a:gd name="connsiteY31" fmla="*/ 76295 h 139160"/>
                <a:gd name="connsiteX32" fmla="*/ 27051 w 118205"/>
                <a:gd name="connsiteY32" fmla="*/ 97346 h 139160"/>
                <a:gd name="connsiteX33" fmla="*/ 33433 w 118205"/>
                <a:gd name="connsiteY33" fmla="*/ 116491 h 139160"/>
                <a:gd name="connsiteX34" fmla="*/ 50673 w 118205"/>
                <a:gd name="connsiteY34" fmla="*/ 122587 h 139160"/>
                <a:gd name="connsiteX35" fmla="*/ 65056 w 118205"/>
                <a:gd name="connsiteY35" fmla="*/ 118777 h 1391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18205" h="139160">
                  <a:moveTo>
                    <a:pt x="22765" y="66961"/>
                  </a:moveTo>
                  <a:cubicBezTo>
                    <a:pt x="37814" y="59817"/>
                    <a:pt x="56960" y="56007"/>
                    <a:pt x="80010" y="55531"/>
                  </a:cubicBezTo>
                  <a:lnTo>
                    <a:pt x="80010" y="48768"/>
                  </a:lnTo>
                  <a:cubicBezTo>
                    <a:pt x="80010" y="41243"/>
                    <a:pt x="79248" y="35242"/>
                    <a:pt x="77629" y="30956"/>
                  </a:cubicBezTo>
                  <a:cubicBezTo>
                    <a:pt x="76010" y="26575"/>
                    <a:pt x="73247" y="23431"/>
                    <a:pt x="69342" y="21431"/>
                  </a:cubicBezTo>
                  <a:cubicBezTo>
                    <a:pt x="65437" y="19431"/>
                    <a:pt x="59817" y="18383"/>
                    <a:pt x="52578" y="18383"/>
                  </a:cubicBezTo>
                  <a:cubicBezTo>
                    <a:pt x="44387" y="18383"/>
                    <a:pt x="37052" y="19526"/>
                    <a:pt x="30575" y="21907"/>
                  </a:cubicBezTo>
                  <a:cubicBezTo>
                    <a:pt x="24098" y="24289"/>
                    <a:pt x="17621" y="27051"/>
                    <a:pt x="11240" y="30480"/>
                  </a:cubicBezTo>
                  <a:lnTo>
                    <a:pt x="5239" y="18002"/>
                  </a:lnTo>
                  <a:cubicBezTo>
                    <a:pt x="7334" y="16192"/>
                    <a:pt x="11144" y="13906"/>
                    <a:pt x="16764" y="11049"/>
                  </a:cubicBezTo>
                  <a:cubicBezTo>
                    <a:pt x="22384" y="8192"/>
                    <a:pt x="28861" y="5620"/>
                    <a:pt x="36290" y="3334"/>
                  </a:cubicBezTo>
                  <a:cubicBezTo>
                    <a:pt x="43625" y="1048"/>
                    <a:pt x="51054" y="0"/>
                    <a:pt x="58388" y="0"/>
                  </a:cubicBezTo>
                  <a:cubicBezTo>
                    <a:pt x="69818" y="0"/>
                    <a:pt x="78772" y="1619"/>
                    <a:pt x="85439" y="4667"/>
                  </a:cubicBezTo>
                  <a:cubicBezTo>
                    <a:pt x="92107" y="7810"/>
                    <a:pt x="96869" y="12763"/>
                    <a:pt x="99727" y="19717"/>
                  </a:cubicBezTo>
                  <a:cubicBezTo>
                    <a:pt x="102584" y="26575"/>
                    <a:pt x="104013" y="35814"/>
                    <a:pt x="104013" y="47434"/>
                  </a:cubicBezTo>
                  <a:lnTo>
                    <a:pt x="104013" y="124682"/>
                  </a:lnTo>
                  <a:lnTo>
                    <a:pt x="118205" y="124682"/>
                  </a:lnTo>
                  <a:lnTo>
                    <a:pt x="118205" y="135255"/>
                  </a:lnTo>
                  <a:cubicBezTo>
                    <a:pt x="114967" y="136017"/>
                    <a:pt x="110966" y="136874"/>
                    <a:pt x="106013" y="137636"/>
                  </a:cubicBezTo>
                  <a:cubicBezTo>
                    <a:pt x="101060" y="138398"/>
                    <a:pt x="96869" y="138875"/>
                    <a:pt x="93154" y="138875"/>
                  </a:cubicBezTo>
                  <a:cubicBezTo>
                    <a:pt x="88678" y="138875"/>
                    <a:pt x="85630" y="138208"/>
                    <a:pt x="84011" y="136874"/>
                  </a:cubicBezTo>
                  <a:cubicBezTo>
                    <a:pt x="82391" y="135541"/>
                    <a:pt x="81629" y="132493"/>
                    <a:pt x="81629" y="127825"/>
                  </a:cubicBezTo>
                  <a:lnTo>
                    <a:pt x="81629" y="119920"/>
                  </a:lnTo>
                  <a:cubicBezTo>
                    <a:pt x="76771" y="124682"/>
                    <a:pt x="70961" y="129159"/>
                    <a:pt x="63913" y="133159"/>
                  </a:cubicBezTo>
                  <a:cubicBezTo>
                    <a:pt x="56864" y="137160"/>
                    <a:pt x="49054" y="139160"/>
                    <a:pt x="40196" y="139160"/>
                  </a:cubicBezTo>
                  <a:cubicBezTo>
                    <a:pt x="28670" y="139160"/>
                    <a:pt x="19050" y="135826"/>
                    <a:pt x="11430" y="129159"/>
                  </a:cubicBezTo>
                  <a:cubicBezTo>
                    <a:pt x="3810" y="122492"/>
                    <a:pt x="0" y="112871"/>
                    <a:pt x="0" y="100394"/>
                  </a:cubicBezTo>
                  <a:cubicBezTo>
                    <a:pt x="95" y="85153"/>
                    <a:pt x="7715" y="74104"/>
                    <a:pt x="22765" y="66961"/>
                  </a:cubicBezTo>
                  <a:close/>
                  <a:moveTo>
                    <a:pt x="65056" y="118777"/>
                  </a:moveTo>
                  <a:cubicBezTo>
                    <a:pt x="70485" y="116205"/>
                    <a:pt x="75438" y="113157"/>
                    <a:pt x="80010" y="109633"/>
                  </a:cubicBezTo>
                  <a:lnTo>
                    <a:pt x="80010" y="68199"/>
                  </a:lnTo>
                  <a:cubicBezTo>
                    <a:pt x="62579" y="68199"/>
                    <a:pt x="49340" y="70866"/>
                    <a:pt x="40386" y="76295"/>
                  </a:cubicBezTo>
                  <a:cubicBezTo>
                    <a:pt x="31433" y="81725"/>
                    <a:pt x="27051" y="88678"/>
                    <a:pt x="27051" y="97346"/>
                  </a:cubicBezTo>
                  <a:cubicBezTo>
                    <a:pt x="27051" y="106013"/>
                    <a:pt x="29146" y="112395"/>
                    <a:pt x="33433" y="116491"/>
                  </a:cubicBezTo>
                  <a:cubicBezTo>
                    <a:pt x="37719" y="120586"/>
                    <a:pt x="43434" y="122587"/>
                    <a:pt x="50673" y="122587"/>
                  </a:cubicBezTo>
                  <a:cubicBezTo>
                    <a:pt x="54864" y="122682"/>
                    <a:pt x="59627" y="121348"/>
                    <a:pt x="65056" y="118777"/>
                  </a:cubicBez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101" name="Freeform: Shape 100">
              <a:extLst>
                <a:ext uri="{FF2B5EF4-FFF2-40B4-BE49-F238E27FC236}">
                  <a16:creationId xmlns:a16="http://schemas.microsoft.com/office/drawing/2014/main" id="{667521B8-D54C-A9B8-6589-57124E19A5CD}"/>
                </a:ext>
              </a:extLst>
            </p:cNvPr>
            <p:cNvSpPr/>
            <p:nvPr/>
          </p:nvSpPr>
          <p:spPr>
            <a:xfrm>
              <a:off x="12321635" y="7105237"/>
              <a:ext cx="145256" cy="136779"/>
            </a:xfrm>
            <a:custGeom>
              <a:avLst/>
              <a:gdLst>
                <a:gd name="connsiteX0" fmla="*/ 17335 w 145256"/>
                <a:gd name="connsiteY0" fmla="*/ 21717 h 136779"/>
                <a:gd name="connsiteX1" fmla="*/ 0 w 145256"/>
                <a:gd name="connsiteY1" fmla="*/ 17335 h 136779"/>
                <a:gd name="connsiteX2" fmla="*/ 0 w 145256"/>
                <a:gd name="connsiteY2" fmla="*/ 4381 h 136779"/>
                <a:gd name="connsiteX3" fmla="*/ 34385 w 145256"/>
                <a:gd name="connsiteY3" fmla="*/ 95 h 136779"/>
                <a:gd name="connsiteX4" fmla="*/ 35147 w 145256"/>
                <a:gd name="connsiteY4" fmla="*/ 95 h 136779"/>
                <a:gd name="connsiteX5" fmla="*/ 40196 w 145256"/>
                <a:gd name="connsiteY5" fmla="*/ 4381 h 136779"/>
                <a:gd name="connsiteX6" fmla="*/ 40196 w 145256"/>
                <a:gd name="connsiteY6" fmla="*/ 14478 h 136779"/>
                <a:gd name="connsiteX7" fmla="*/ 39910 w 145256"/>
                <a:gd name="connsiteY7" fmla="*/ 20288 h 136779"/>
                <a:gd name="connsiteX8" fmla="*/ 62770 w 145256"/>
                <a:gd name="connsiteY8" fmla="*/ 6286 h 136779"/>
                <a:gd name="connsiteX9" fmla="*/ 90011 w 145256"/>
                <a:gd name="connsiteY9" fmla="*/ 0 h 136779"/>
                <a:gd name="connsiteX10" fmla="*/ 113443 w 145256"/>
                <a:gd name="connsiteY10" fmla="*/ 5810 h 136779"/>
                <a:gd name="connsiteX11" fmla="*/ 125063 w 145256"/>
                <a:gd name="connsiteY11" fmla="*/ 23527 h 136779"/>
                <a:gd name="connsiteX12" fmla="*/ 128397 w 145256"/>
                <a:gd name="connsiteY12" fmla="*/ 55626 h 136779"/>
                <a:gd name="connsiteX13" fmla="*/ 128397 w 145256"/>
                <a:gd name="connsiteY13" fmla="*/ 122968 h 136779"/>
                <a:gd name="connsiteX14" fmla="*/ 145256 w 145256"/>
                <a:gd name="connsiteY14" fmla="*/ 124682 h 136779"/>
                <a:gd name="connsiteX15" fmla="*/ 145256 w 145256"/>
                <a:gd name="connsiteY15" fmla="*/ 136684 h 136779"/>
                <a:gd name="connsiteX16" fmla="*/ 88201 w 145256"/>
                <a:gd name="connsiteY16" fmla="*/ 136684 h 136779"/>
                <a:gd name="connsiteX17" fmla="*/ 88201 w 145256"/>
                <a:gd name="connsiteY17" fmla="*/ 124873 h 136779"/>
                <a:gd name="connsiteX18" fmla="*/ 103156 w 145256"/>
                <a:gd name="connsiteY18" fmla="*/ 122968 h 136779"/>
                <a:gd name="connsiteX19" fmla="*/ 103156 w 145256"/>
                <a:gd name="connsiteY19" fmla="*/ 55340 h 136779"/>
                <a:gd name="connsiteX20" fmla="*/ 101251 w 145256"/>
                <a:gd name="connsiteY20" fmla="*/ 33052 h 136779"/>
                <a:gd name="connsiteX21" fmla="*/ 94012 w 145256"/>
                <a:gd name="connsiteY21" fmla="*/ 21050 h 136779"/>
                <a:gd name="connsiteX22" fmla="*/ 78581 w 145256"/>
                <a:gd name="connsiteY22" fmla="*/ 17050 h 136779"/>
                <a:gd name="connsiteX23" fmla="*/ 60008 w 145256"/>
                <a:gd name="connsiteY23" fmla="*/ 21431 h 136779"/>
                <a:gd name="connsiteX24" fmla="*/ 42482 w 145256"/>
                <a:gd name="connsiteY24" fmla="*/ 31528 h 136779"/>
                <a:gd name="connsiteX25" fmla="*/ 42482 w 145256"/>
                <a:gd name="connsiteY25" fmla="*/ 122777 h 136779"/>
                <a:gd name="connsiteX26" fmla="*/ 58864 w 145256"/>
                <a:gd name="connsiteY26" fmla="*/ 124968 h 136779"/>
                <a:gd name="connsiteX27" fmla="*/ 58864 w 145256"/>
                <a:gd name="connsiteY27" fmla="*/ 136779 h 136779"/>
                <a:gd name="connsiteX28" fmla="*/ 2096 w 145256"/>
                <a:gd name="connsiteY28" fmla="*/ 136779 h 136779"/>
                <a:gd name="connsiteX29" fmla="*/ 2096 w 145256"/>
                <a:gd name="connsiteY29" fmla="*/ 124968 h 136779"/>
                <a:gd name="connsiteX30" fmla="*/ 17240 w 145256"/>
                <a:gd name="connsiteY30" fmla="*/ 122777 h 136779"/>
                <a:gd name="connsiteX31" fmla="*/ 17240 w 145256"/>
                <a:gd name="connsiteY31" fmla="*/ 21717 h 1367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5256" h="136779">
                  <a:moveTo>
                    <a:pt x="17335" y="21717"/>
                  </a:moveTo>
                  <a:lnTo>
                    <a:pt x="0" y="17335"/>
                  </a:lnTo>
                  <a:lnTo>
                    <a:pt x="0" y="4381"/>
                  </a:lnTo>
                  <a:lnTo>
                    <a:pt x="34385" y="95"/>
                  </a:lnTo>
                  <a:lnTo>
                    <a:pt x="35147" y="95"/>
                  </a:lnTo>
                  <a:lnTo>
                    <a:pt x="40196" y="4381"/>
                  </a:lnTo>
                  <a:lnTo>
                    <a:pt x="40196" y="14478"/>
                  </a:lnTo>
                  <a:lnTo>
                    <a:pt x="39910" y="20288"/>
                  </a:lnTo>
                  <a:cubicBezTo>
                    <a:pt x="45720" y="15145"/>
                    <a:pt x="53340" y="10477"/>
                    <a:pt x="62770" y="6286"/>
                  </a:cubicBezTo>
                  <a:cubicBezTo>
                    <a:pt x="72200" y="2096"/>
                    <a:pt x="81343" y="0"/>
                    <a:pt x="90011" y="0"/>
                  </a:cubicBezTo>
                  <a:cubicBezTo>
                    <a:pt x="100108" y="0"/>
                    <a:pt x="107918" y="1905"/>
                    <a:pt x="113443" y="5810"/>
                  </a:cubicBezTo>
                  <a:cubicBezTo>
                    <a:pt x="118967" y="9620"/>
                    <a:pt x="122872" y="15526"/>
                    <a:pt x="125063" y="23527"/>
                  </a:cubicBezTo>
                  <a:cubicBezTo>
                    <a:pt x="127349" y="31432"/>
                    <a:pt x="128397" y="42196"/>
                    <a:pt x="128397" y="55626"/>
                  </a:cubicBezTo>
                  <a:lnTo>
                    <a:pt x="128397" y="122968"/>
                  </a:lnTo>
                  <a:lnTo>
                    <a:pt x="145256" y="124682"/>
                  </a:lnTo>
                  <a:lnTo>
                    <a:pt x="145256" y="136684"/>
                  </a:lnTo>
                  <a:lnTo>
                    <a:pt x="88201" y="136684"/>
                  </a:lnTo>
                  <a:lnTo>
                    <a:pt x="88201" y="124873"/>
                  </a:lnTo>
                  <a:lnTo>
                    <a:pt x="103156" y="122968"/>
                  </a:lnTo>
                  <a:lnTo>
                    <a:pt x="103156" y="55340"/>
                  </a:lnTo>
                  <a:cubicBezTo>
                    <a:pt x="103156" y="45910"/>
                    <a:pt x="102489" y="38481"/>
                    <a:pt x="101251" y="33052"/>
                  </a:cubicBezTo>
                  <a:cubicBezTo>
                    <a:pt x="100013" y="27623"/>
                    <a:pt x="97536" y="23622"/>
                    <a:pt x="94012" y="21050"/>
                  </a:cubicBezTo>
                  <a:cubicBezTo>
                    <a:pt x="90488" y="18383"/>
                    <a:pt x="85344" y="17050"/>
                    <a:pt x="78581" y="17050"/>
                  </a:cubicBezTo>
                  <a:cubicBezTo>
                    <a:pt x="72771" y="17050"/>
                    <a:pt x="66675" y="18479"/>
                    <a:pt x="60008" y="21431"/>
                  </a:cubicBezTo>
                  <a:cubicBezTo>
                    <a:pt x="53435" y="24289"/>
                    <a:pt x="47530" y="27718"/>
                    <a:pt x="42482" y="31528"/>
                  </a:cubicBezTo>
                  <a:lnTo>
                    <a:pt x="42482" y="122777"/>
                  </a:lnTo>
                  <a:lnTo>
                    <a:pt x="58864" y="124968"/>
                  </a:lnTo>
                  <a:lnTo>
                    <a:pt x="58864" y="136779"/>
                  </a:lnTo>
                  <a:lnTo>
                    <a:pt x="2096" y="136779"/>
                  </a:lnTo>
                  <a:lnTo>
                    <a:pt x="2096" y="124968"/>
                  </a:lnTo>
                  <a:lnTo>
                    <a:pt x="17240" y="122777"/>
                  </a:lnTo>
                  <a:lnTo>
                    <a:pt x="17240" y="21717"/>
                  </a:ln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102" name="Freeform: Shape 101">
              <a:extLst>
                <a:ext uri="{FF2B5EF4-FFF2-40B4-BE49-F238E27FC236}">
                  <a16:creationId xmlns:a16="http://schemas.microsoft.com/office/drawing/2014/main" id="{78D670A1-3637-CE1A-DCF8-63B0EE2AE1B4}"/>
                </a:ext>
              </a:extLst>
            </p:cNvPr>
            <p:cNvSpPr/>
            <p:nvPr/>
          </p:nvSpPr>
          <p:spPr>
            <a:xfrm>
              <a:off x="12486608" y="7105332"/>
              <a:ext cx="97440" cy="138969"/>
            </a:xfrm>
            <a:custGeom>
              <a:avLst/>
              <a:gdLst>
                <a:gd name="connsiteX0" fmla="*/ 20098 w 97440"/>
                <a:gd name="connsiteY0" fmla="*/ 117443 h 138969"/>
                <a:gd name="connsiteX1" fmla="*/ 30290 w 97440"/>
                <a:gd name="connsiteY1" fmla="*/ 123920 h 138969"/>
                <a:gd name="connsiteX2" fmla="*/ 46768 w 97440"/>
                <a:gd name="connsiteY2" fmla="*/ 126778 h 138969"/>
                <a:gd name="connsiteX3" fmla="*/ 66961 w 97440"/>
                <a:gd name="connsiteY3" fmla="*/ 121444 h 138969"/>
                <a:gd name="connsiteX4" fmla="*/ 73438 w 97440"/>
                <a:gd name="connsiteY4" fmla="*/ 106775 h 138969"/>
                <a:gd name="connsiteX5" fmla="*/ 69342 w 97440"/>
                <a:gd name="connsiteY5" fmla="*/ 95440 h 138969"/>
                <a:gd name="connsiteX6" fmla="*/ 57912 w 97440"/>
                <a:gd name="connsiteY6" fmla="*/ 86868 h 138969"/>
                <a:gd name="connsiteX7" fmla="*/ 36862 w 97440"/>
                <a:gd name="connsiteY7" fmla="*/ 77819 h 138969"/>
                <a:gd name="connsiteX8" fmla="*/ 9811 w 97440"/>
                <a:gd name="connsiteY8" fmla="*/ 61055 h 138969"/>
                <a:gd name="connsiteX9" fmla="*/ 1238 w 97440"/>
                <a:gd name="connsiteY9" fmla="*/ 35433 h 138969"/>
                <a:gd name="connsiteX10" fmla="*/ 7620 w 97440"/>
                <a:gd name="connsiteY10" fmla="*/ 16859 h 138969"/>
                <a:gd name="connsiteX11" fmla="*/ 25146 w 97440"/>
                <a:gd name="connsiteY11" fmla="*/ 4477 h 138969"/>
                <a:gd name="connsiteX12" fmla="*/ 50006 w 97440"/>
                <a:gd name="connsiteY12" fmla="*/ 0 h 138969"/>
                <a:gd name="connsiteX13" fmla="*/ 69342 w 97440"/>
                <a:gd name="connsiteY13" fmla="*/ 1715 h 138969"/>
                <a:gd name="connsiteX14" fmla="*/ 82677 w 97440"/>
                <a:gd name="connsiteY14" fmla="*/ 5048 h 138969"/>
                <a:gd name="connsiteX15" fmla="*/ 89440 w 97440"/>
                <a:gd name="connsiteY15" fmla="*/ 7239 h 138969"/>
                <a:gd name="connsiteX16" fmla="*/ 89440 w 97440"/>
                <a:gd name="connsiteY16" fmla="*/ 37052 h 138969"/>
                <a:gd name="connsiteX17" fmla="*/ 74771 w 97440"/>
                <a:gd name="connsiteY17" fmla="*/ 37052 h 138969"/>
                <a:gd name="connsiteX18" fmla="*/ 70009 w 97440"/>
                <a:gd name="connsiteY18" fmla="*/ 19240 h 138969"/>
                <a:gd name="connsiteX19" fmla="*/ 62294 w 97440"/>
                <a:gd name="connsiteY19" fmla="*/ 14288 h 138969"/>
                <a:gd name="connsiteX20" fmla="*/ 48292 w 97440"/>
                <a:gd name="connsiteY20" fmla="*/ 12287 h 138969"/>
                <a:gd name="connsiteX21" fmla="*/ 30861 w 97440"/>
                <a:gd name="connsiteY21" fmla="*/ 17050 h 138969"/>
                <a:gd name="connsiteX22" fmla="*/ 24289 w 97440"/>
                <a:gd name="connsiteY22" fmla="*/ 30004 h 138969"/>
                <a:gd name="connsiteX23" fmla="*/ 27813 w 97440"/>
                <a:gd name="connsiteY23" fmla="*/ 41910 h 138969"/>
                <a:gd name="connsiteX24" fmla="*/ 36576 w 97440"/>
                <a:gd name="connsiteY24" fmla="*/ 49435 h 138969"/>
                <a:gd name="connsiteX25" fmla="*/ 51054 w 97440"/>
                <a:gd name="connsiteY25" fmla="*/ 56197 h 138969"/>
                <a:gd name="connsiteX26" fmla="*/ 55817 w 97440"/>
                <a:gd name="connsiteY26" fmla="*/ 58102 h 138969"/>
                <a:gd name="connsiteX27" fmla="*/ 77724 w 97440"/>
                <a:gd name="connsiteY27" fmla="*/ 68199 h 138969"/>
                <a:gd name="connsiteX28" fmla="*/ 91821 w 97440"/>
                <a:gd name="connsiteY28" fmla="*/ 80867 h 138969"/>
                <a:gd name="connsiteX29" fmla="*/ 97441 w 97440"/>
                <a:gd name="connsiteY29" fmla="*/ 100013 h 138969"/>
                <a:gd name="connsiteX30" fmla="*/ 83630 w 97440"/>
                <a:gd name="connsiteY30" fmla="*/ 128397 h 138969"/>
                <a:gd name="connsiteX31" fmla="*/ 45720 w 97440"/>
                <a:gd name="connsiteY31" fmla="*/ 138970 h 138969"/>
                <a:gd name="connsiteX32" fmla="*/ 21050 w 97440"/>
                <a:gd name="connsiteY32" fmla="*/ 135731 h 138969"/>
                <a:gd name="connsiteX33" fmla="*/ 0 w 97440"/>
                <a:gd name="connsiteY33" fmla="*/ 129159 h 138969"/>
                <a:gd name="connsiteX34" fmla="*/ 0 w 97440"/>
                <a:gd name="connsiteY34" fmla="*/ 98393 h 138969"/>
                <a:gd name="connsiteX35" fmla="*/ 15621 w 97440"/>
                <a:gd name="connsiteY35" fmla="*/ 98393 h 138969"/>
                <a:gd name="connsiteX36" fmla="*/ 20098 w 97440"/>
                <a:gd name="connsiteY36" fmla="*/ 117443 h 138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97440" h="138969">
                  <a:moveTo>
                    <a:pt x="20098" y="117443"/>
                  </a:moveTo>
                  <a:cubicBezTo>
                    <a:pt x="21717" y="119824"/>
                    <a:pt x="25146" y="122015"/>
                    <a:pt x="30290" y="123920"/>
                  </a:cubicBezTo>
                  <a:cubicBezTo>
                    <a:pt x="35528" y="125825"/>
                    <a:pt x="40958" y="126778"/>
                    <a:pt x="46768" y="126778"/>
                  </a:cubicBezTo>
                  <a:cubicBezTo>
                    <a:pt x="55912" y="126778"/>
                    <a:pt x="62675" y="125063"/>
                    <a:pt x="66961" y="121444"/>
                  </a:cubicBezTo>
                  <a:cubicBezTo>
                    <a:pt x="71342" y="117919"/>
                    <a:pt x="73438" y="113062"/>
                    <a:pt x="73438" y="106775"/>
                  </a:cubicBezTo>
                  <a:cubicBezTo>
                    <a:pt x="73438" y="102489"/>
                    <a:pt x="72104" y="98679"/>
                    <a:pt x="69342" y="95440"/>
                  </a:cubicBezTo>
                  <a:cubicBezTo>
                    <a:pt x="66580" y="92202"/>
                    <a:pt x="62770" y="89440"/>
                    <a:pt x="57912" y="86868"/>
                  </a:cubicBezTo>
                  <a:cubicBezTo>
                    <a:pt x="53054" y="84392"/>
                    <a:pt x="46006" y="81343"/>
                    <a:pt x="36862" y="77819"/>
                  </a:cubicBezTo>
                  <a:cubicBezTo>
                    <a:pt x="24479" y="73152"/>
                    <a:pt x="15431" y="67627"/>
                    <a:pt x="9811" y="61055"/>
                  </a:cubicBezTo>
                  <a:cubicBezTo>
                    <a:pt x="4096" y="54578"/>
                    <a:pt x="1238" y="46006"/>
                    <a:pt x="1238" y="35433"/>
                  </a:cubicBezTo>
                  <a:cubicBezTo>
                    <a:pt x="1238" y="28384"/>
                    <a:pt x="3334" y="22193"/>
                    <a:pt x="7620" y="16859"/>
                  </a:cubicBezTo>
                  <a:cubicBezTo>
                    <a:pt x="11906" y="11525"/>
                    <a:pt x="17717" y="7429"/>
                    <a:pt x="25146" y="4477"/>
                  </a:cubicBezTo>
                  <a:cubicBezTo>
                    <a:pt x="32576" y="1524"/>
                    <a:pt x="40862" y="0"/>
                    <a:pt x="50006" y="0"/>
                  </a:cubicBezTo>
                  <a:cubicBezTo>
                    <a:pt x="57341" y="0"/>
                    <a:pt x="63818" y="571"/>
                    <a:pt x="69342" y="1715"/>
                  </a:cubicBezTo>
                  <a:cubicBezTo>
                    <a:pt x="74867" y="2857"/>
                    <a:pt x="79343" y="4000"/>
                    <a:pt x="82677" y="5048"/>
                  </a:cubicBezTo>
                  <a:cubicBezTo>
                    <a:pt x="86011" y="6191"/>
                    <a:pt x="88297" y="6858"/>
                    <a:pt x="89440" y="7239"/>
                  </a:cubicBezTo>
                  <a:lnTo>
                    <a:pt x="89440" y="37052"/>
                  </a:lnTo>
                  <a:lnTo>
                    <a:pt x="74771" y="37052"/>
                  </a:lnTo>
                  <a:lnTo>
                    <a:pt x="70009" y="19240"/>
                  </a:lnTo>
                  <a:cubicBezTo>
                    <a:pt x="69056" y="17335"/>
                    <a:pt x="66485" y="15621"/>
                    <a:pt x="62294" y="14288"/>
                  </a:cubicBezTo>
                  <a:cubicBezTo>
                    <a:pt x="58103" y="12954"/>
                    <a:pt x="53435" y="12287"/>
                    <a:pt x="48292" y="12287"/>
                  </a:cubicBezTo>
                  <a:cubicBezTo>
                    <a:pt x="41053" y="12287"/>
                    <a:pt x="35243" y="13906"/>
                    <a:pt x="30861" y="17050"/>
                  </a:cubicBezTo>
                  <a:cubicBezTo>
                    <a:pt x="26480" y="20288"/>
                    <a:pt x="24289" y="24574"/>
                    <a:pt x="24289" y="30004"/>
                  </a:cubicBezTo>
                  <a:cubicBezTo>
                    <a:pt x="24289" y="34766"/>
                    <a:pt x="25432" y="38767"/>
                    <a:pt x="27813" y="41910"/>
                  </a:cubicBezTo>
                  <a:cubicBezTo>
                    <a:pt x="30099" y="45053"/>
                    <a:pt x="33052" y="47530"/>
                    <a:pt x="36576" y="49435"/>
                  </a:cubicBezTo>
                  <a:cubicBezTo>
                    <a:pt x="40100" y="51340"/>
                    <a:pt x="44958" y="53626"/>
                    <a:pt x="51054" y="56197"/>
                  </a:cubicBezTo>
                  <a:lnTo>
                    <a:pt x="55817" y="58102"/>
                  </a:lnTo>
                  <a:cubicBezTo>
                    <a:pt x="64770" y="61627"/>
                    <a:pt x="72104" y="64960"/>
                    <a:pt x="77724" y="68199"/>
                  </a:cubicBezTo>
                  <a:cubicBezTo>
                    <a:pt x="83344" y="71438"/>
                    <a:pt x="88011" y="75628"/>
                    <a:pt x="91821" y="80867"/>
                  </a:cubicBezTo>
                  <a:cubicBezTo>
                    <a:pt x="95631" y="86106"/>
                    <a:pt x="97441" y="92488"/>
                    <a:pt x="97441" y="100013"/>
                  </a:cubicBezTo>
                  <a:cubicBezTo>
                    <a:pt x="97441" y="111919"/>
                    <a:pt x="92869" y="121348"/>
                    <a:pt x="83630" y="128397"/>
                  </a:cubicBezTo>
                  <a:cubicBezTo>
                    <a:pt x="74390" y="135445"/>
                    <a:pt x="61817" y="138970"/>
                    <a:pt x="45720" y="138970"/>
                  </a:cubicBezTo>
                  <a:cubicBezTo>
                    <a:pt x="37814" y="138970"/>
                    <a:pt x="29623" y="137922"/>
                    <a:pt x="21050" y="135731"/>
                  </a:cubicBezTo>
                  <a:cubicBezTo>
                    <a:pt x="12478" y="133540"/>
                    <a:pt x="5429" y="131350"/>
                    <a:pt x="0" y="129159"/>
                  </a:cubicBezTo>
                  <a:lnTo>
                    <a:pt x="0" y="98393"/>
                  </a:lnTo>
                  <a:lnTo>
                    <a:pt x="15621" y="98393"/>
                  </a:lnTo>
                  <a:lnTo>
                    <a:pt x="20098" y="117443"/>
                  </a:ln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103" name="Freeform: Shape 102">
              <a:extLst>
                <a:ext uri="{FF2B5EF4-FFF2-40B4-BE49-F238E27FC236}">
                  <a16:creationId xmlns:a16="http://schemas.microsoft.com/office/drawing/2014/main" id="{F92A83AD-6F83-77CF-4ED1-E21F4B7939AE}"/>
                </a:ext>
              </a:extLst>
            </p:cNvPr>
            <p:cNvSpPr/>
            <p:nvPr/>
          </p:nvSpPr>
          <p:spPr>
            <a:xfrm>
              <a:off x="12602908" y="7105332"/>
              <a:ext cx="225456" cy="136779"/>
            </a:xfrm>
            <a:custGeom>
              <a:avLst/>
              <a:gdLst>
                <a:gd name="connsiteX0" fmla="*/ 2667 w 225456"/>
                <a:gd name="connsiteY0" fmla="*/ 124873 h 136779"/>
                <a:gd name="connsiteX1" fmla="*/ 17336 w 225456"/>
                <a:gd name="connsiteY1" fmla="*/ 122682 h 136779"/>
                <a:gd name="connsiteX2" fmla="*/ 17336 w 225456"/>
                <a:gd name="connsiteY2" fmla="*/ 21622 h 136779"/>
                <a:gd name="connsiteX3" fmla="*/ 0 w 225456"/>
                <a:gd name="connsiteY3" fmla="*/ 17240 h 136779"/>
                <a:gd name="connsiteX4" fmla="*/ 0 w 225456"/>
                <a:gd name="connsiteY4" fmla="*/ 4286 h 136779"/>
                <a:gd name="connsiteX5" fmla="*/ 34385 w 225456"/>
                <a:gd name="connsiteY5" fmla="*/ 0 h 136779"/>
                <a:gd name="connsiteX6" fmla="*/ 38767 w 225456"/>
                <a:gd name="connsiteY6" fmla="*/ 3143 h 136779"/>
                <a:gd name="connsiteX7" fmla="*/ 40196 w 225456"/>
                <a:gd name="connsiteY7" fmla="*/ 12763 h 136779"/>
                <a:gd name="connsiteX8" fmla="*/ 39910 w 225456"/>
                <a:gd name="connsiteY8" fmla="*/ 20479 h 136779"/>
                <a:gd name="connsiteX9" fmla="*/ 62865 w 225456"/>
                <a:gd name="connsiteY9" fmla="*/ 6382 h 136779"/>
                <a:gd name="connsiteX10" fmla="*/ 88963 w 225456"/>
                <a:gd name="connsiteY10" fmla="*/ 0 h 136779"/>
                <a:gd name="connsiteX11" fmla="*/ 109918 w 225456"/>
                <a:gd name="connsiteY11" fmla="*/ 4286 h 136779"/>
                <a:gd name="connsiteX12" fmla="*/ 121920 w 225456"/>
                <a:gd name="connsiteY12" fmla="*/ 17812 h 136779"/>
                <a:gd name="connsiteX13" fmla="*/ 143446 w 225456"/>
                <a:gd name="connsiteY13" fmla="*/ 5620 h 136779"/>
                <a:gd name="connsiteX14" fmla="*/ 169354 w 225456"/>
                <a:gd name="connsiteY14" fmla="*/ 0 h 136779"/>
                <a:gd name="connsiteX15" fmla="*/ 192691 w 225456"/>
                <a:gd name="connsiteY15" fmla="*/ 5620 h 136779"/>
                <a:gd name="connsiteX16" fmla="*/ 204597 w 225456"/>
                <a:gd name="connsiteY16" fmla="*/ 23146 h 136779"/>
                <a:gd name="connsiteX17" fmla="*/ 208121 w 225456"/>
                <a:gd name="connsiteY17" fmla="*/ 55054 h 136779"/>
                <a:gd name="connsiteX18" fmla="*/ 208121 w 225456"/>
                <a:gd name="connsiteY18" fmla="*/ 122682 h 136779"/>
                <a:gd name="connsiteX19" fmla="*/ 225457 w 225456"/>
                <a:gd name="connsiteY19" fmla="*/ 124873 h 136779"/>
                <a:gd name="connsiteX20" fmla="*/ 225457 w 225456"/>
                <a:gd name="connsiteY20" fmla="*/ 136684 h 136779"/>
                <a:gd name="connsiteX21" fmla="*/ 168212 w 225456"/>
                <a:gd name="connsiteY21" fmla="*/ 136684 h 136779"/>
                <a:gd name="connsiteX22" fmla="*/ 168212 w 225456"/>
                <a:gd name="connsiteY22" fmla="*/ 124873 h 136779"/>
                <a:gd name="connsiteX23" fmla="*/ 183166 w 225456"/>
                <a:gd name="connsiteY23" fmla="*/ 122682 h 136779"/>
                <a:gd name="connsiteX24" fmla="*/ 183166 w 225456"/>
                <a:gd name="connsiteY24" fmla="*/ 55817 h 136779"/>
                <a:gd name="connsiteX25" fmla="*/ 181166 w 225456"/>
                <a:gd name="connsiteY25" fmla="*/ 33528 h 136779"/>
                <a:gd name="connsiteX26" fmla="*/ 173450 w 225456"/>
                <a:gd name="connsiteY26" fmla="*/ 21145 h 136779"/>
                <a:gd name="connsiteX27" fmla="*/ 157163 w 225456"/>
                <a:gd name="connsiteY27" fmla="*/ 17050 h 136779"/>
                <a:gd name="connsiteX28" fmla="*/ 140303 w 225456"/>
                <a:gd name="connsiteY28" fmla="*/ 20574 h 136779"/>
                <a:gd name="connsiteX29" fmla="*/ 125158 w 225456"/>
                <a:gd name="connsiteY29" fmla="*/ 28861 h 136779"/>
                <a:gd name="connsiteX30" fmla="*/ 127349 w 225456"/>
                <a:gd name="connsiteY30" fmla="*/ 55531 h 136779"/>
                <a:gd name="connsiteX31" fmla="*/ 127349 w 225456"/>
                <a:gd name="connsiteY31" fmla="*/ 122682 h 136779"/>
                <a:gd name="connsiteX32" fmla="*/ 144399 w 225456"/>
                <a:gd name="connsiteY32" fmla="*/ 124873 h 136779"/>
                <a:gd name="connsiteX33" fmla="*/ 144399 w 225456"/>
                <a:gd name="connsiteY33" fmla="*/ 136684 h 136779"/>
                <a:gd name="connsiteX34" fmla="*/ 86201 w 225456"/>
                <a:gd name="connsiteY34" fmla="*/ 136684 h 136779"/>
                <a:gd name="connsiteX35" fmla="*/ 86201 w 225456"/>
                <a:gd name="connsiteY35" fmla="*/ 124873 h 136779"/>
                <a:gd name="connsiteX36" fmla="*/ 102108 w 225456"/>
                <a:gd name="connsiteY36" fmla="*/ 122682 h 136779"/>
                <a:gd name="connsiteX37" fmla="*/ 102108 w 225456"/>
                <a:gd name="connsiteY37" fmla="*/ 55340 h 136779"/>
                <a:gd name="connsiteX38" fmla="*/ 100298 w 225456"/>
                <a:gd name="connsiteY38" fmla="*/ 32956 h 136779"/>
                <a:gd name="connsiteX39" fmla="*/ 93440 w 225456"/>
                <a:gd name="connsiteY39" fmla="*/ 21050 h 136779"/>
                <a:gd name="connsiteX40" fmla="*/ 78010 w 225456"/>
                <a:gd name="connsiteY40" fmla="*/ 17050 h 136779"/>
                <a:gd name="connsiteX41" fmla="*/ 59626 w 225456"/>
                <a:gd name="connsiteY41" fmla="*/ 21431 h 136779"/>
                <a:gd name="connsiteX42" fmla="*/ 42672 w 225456"/>
                <a:gd name="connsiteY42" fmla="*/ 31528 h 136779"/>
                <a:gd name="connsiteX43" fmla="*/ 42672 w 225456"/>
                <a:gd name="connsiteY43" fmla="*/ 122777 h 136779"/>
                <a:gd name="connsiteX44" fmla="*/ 58769 w 225456"/>
                <a:gd name="connsiteY44" fmla="*/ 124968 h 136779"/>
                <a:gd name="connsiteX45" fmla="*/ 58769 w 225456"/>
                <a:gd name="connsiteY45" fmla="*/ 136779 h 136779"/>
                <a:gd name="connsiteX46" fmla="*/ 2667 w 225456"/>
                <a:gd name="connsiteY46" fmla="*/ 136779 h 136779"/>
                <a:gd name="connsiteX47" fmla="*/ 2667 w 225456"/>
                <a:gd name="connsiteY47" fmla="*/ 124873 h 1367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225456" h="136779">
                  <a:moveTo>
                    <a:pt x="2667" y="124873"/>
                  </a:moveTo>
                  <a:lnTo>
                    <a:pt x="17336" y="122682"/>
                  </a:lnTo>
                  <a:lnTo>
                    <a:pt x="17336" y="21622"/>
                  </a:lnTo>
                  <a:lnTo>
                    <a:pt x="0" y="17240"/>
                  </a:lnTo>
                  <a:lnTo>
                    <a:pt x="0" y="4286"/>
                  </a:lnTo>
                  <a:lnTo>
                    <a:pt x="34385" y="0"/>
                  </a:lnTo>
                  <a:lnTo>
                    <a:pt x="38767" y="3143"/>
                  </a:lnTo>
                  <a:lnTo>
                    <a:pt x="40196" y="12763"/>
                  </a:lnTo>
                  <a:lnTo>
                    <a:pt x="39910" y="20479"/>
                  </a:lnTo>
                  <a:cubicBezTo>
                    <a:pt x="45529" y="15335"/>
                    <a:pt x="53150" y="10668"/>
                    <a:pt x="62865" y="6382"/>
                  </a:cubicBezTo>
                  <a:cubicBezTo>
                    <a:pt x="72580" y="2095"/>
                    <a:pt x="81248" y="0"/>
                    <a:pt x="88963" y="0"/>
                  </a:cubicBezTo>
                  <a:cubicBezTo>
                    <a:pt x="97631" y="0"/>
                    <a:pt x="104584" y="1429"/>
                    <a:pt x="109918" y="4286"/>
                  </a:cubicBezTo>
                  <a:cubicBezTo>
                    <a:pt x="115253" y="7144"/>
                    <a:pt x="119253" y="11716"/>
                    <a:pt x="121920" y="17812"/>
                  </a:cubicBezTo>
                  <a:cubicBezTo>
                    <a:pt x="127063" y="13430"/>
                    <a:pt x="134207" y="9430"/>
                    <a:pt x="143446" y="5620"/>
                  </a:cubicBezTo>
                  <a:cubicBezTo>
                    <a:pt x="152686" y="1810"/>
                    <a:pt x="161258" y="0"/>
                    <a:pt x="169354" y="0"/>
                  </a:cubicBezTo>
                  <a:cubicBezTo>
                    <a:pt x="179261" y="0"/>
                    <a:pt x="187071" y="1905"/>
                    <a:pt x="192691" y="5620"/>
                  </a:cubicBezTo>
                  <a:cubicBezTo>
                    <a:pt x="198311" y="9430"/>
                    <a:pt x="202311" y="15240"/>
                    <a:pt x="204597" y="23146"/>
                  </a:cubicBezTo>
                  <a:cubicBezTo>
                    <a:pt x="206883" y="31051"/>
                    <a:pt x="208121" y="41719"/>
                    <a:pt x="208121" y="55054"/>
                  </a:cubicBezTo>
                  <a:lnTo>
                    <a:pt x="208121" y="122682"/>
                  </a:lnTo>
                  <a:lnTo>
                    <a:pt x="225457" y="124873"/>
                  </a:lnTo>
                  <a:lnTo>
                    <a:pt x="225457" y="136684"/>
                  </a:lnTo>
                  <a:lnTo>
                    <a:pt x="168212" y="136684"/>
                  </a:lnTo>
                  <a:lnTo>
                    <a:pt x="168212" y="124873"/>
                  </a:lnTo>
                  <a:lnTo>
                    <a:pt x="183166" y="122682"/>
                  </a:lnTo>
                  <a:lnTo>
                    <a:pt x="183166" y="55817"/>
                  </a:lnTo>
                  <a:cubicBezTo>
                    <a:pt x="183166" y="46482"/>
                    <a:pt x="182499" y="39052"/>
                    <a:pt x="181166" y="33528"/>
                  </a:cubicBezTo>
                  <a:cubicBezTo>
                    <a:pt x="179832" y="28003"/>
                    <a:pt x="177260" y="23908"/>
                    <a:pt x="173450" y="21145"/>
                  </a:cubicBezTo>
                  <a:cubicBezTo>
                    <a:pt x="169640" y="18383"/>
                    <a:pt x="164306" y="17050"/>
                    <a:pt x="157163" y="17050"/>
                  </a:cubicBezTo>
                  <a:cubicBezTo>
                    <a:pt x="151829" y="17050"/>
                    <a:pt x="146209" y="18193"/>
                    <a:pt x="140303" y="20574"/>
                  </a:cubicBezTo>
                  <a:cubicBezTo>
                    <a:pt x="134398" y="22955"/>
                    <a:pt x="129350" y="25717"/>
                    <a:pt x="125158" y="28861"/>
                  </a:cubicBezTo>
                  <a:cubicBezTo>
                    <a:pt x="126587" y="35147"/>
                    <a:pt x="127349" y="44005"/>
                    <a:pt x="127349" y="55531"/>
                  </a:cubicBezTo>
                  <a:lnTo>
                    <a:pt x="127349" y="122682"/>
                  </a:lnTo>
                  <a:lnTo>
                    <a:pt x="144399" y="124873"/>
                  </a:lnTo>
                  <a:lnTo>
                    <a:pt x="144399" y="136684"/>
                  </a:lnTo>
                  <a:lnTo>
                    <a:pt x="86201" y="136684"/>
                  </a:lnTo>
                  <a:lnTo>
                    <a:pt x="86201" y="124873"/>
                  </a:lnTo>
                  <a:lnTo>
                    <a:pt x="102108" y="122682"/>
                  </a:lnTo>
                  <a:lnTo>
                    <a:pt x="102108" y="55340"/>
                  </a:lnTo>
                  <a:cubicBezTo>
                    <a:pt x="102108" y="45720"/>
                    <a:pt x="101537" y="38290"/>
                    <a:pt x="100298" y="32956"/>
                  </a:cubicBezTo>
                  <a:cubicBezTo>
                    <a:pt x="99060" y="27622"/>
                    <a:pt x="96774" y="23717"/>
                    <a:pt x="93440" y="21050"/>
                  </a:cubicBezTo>
                  <a:cubicBezTo>
                    <a:pt x="90107" y="18383"/>
                    <a:pt x="84963" y="17050"/>
                    <a:pt x="78010" y="17050"/>
                  </a:cubicBezTo>
                  <a:cubicBezTo>
                    <a:pt x="72200" y="17050"/>
                    <a:pt x="66104" y="18478"/>
                    <a:pt x="59626" y="21431"/>
                  </a:cubicBezTo>
                  <a:cubicBezTo>
                    <a:pt x="53150" y="24289"/>
                    <a:pt x="47434" y="27718"/>
                    <a:pt x="42672" y="31528"/>
                  </a:cubicBezTo>
                  <a:lnTo>
                    <a:pt x="42672" y="122777"/>
                  </a:lnTo>
                  <a:lnTo>
                    <a:pt x="58769" y="124968"/>
                  </a:lnTo>
                  <a:lnTo>
                    <a:pt x="58769" y="136779"/>
                  </a:lnTo>
                  <a:lnTo>
                    <a:pt x="2667" y="136779"/>
                  </a:lnTo>
                  <a:lnTo>
                    <a:pt x="2667" y="124873"/>
                  </a:ln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104" name="Freeform: Shape 103">
              <a:extLst>
                <a:ext uri="{FF2B5EF4-FFF2-40B4-BE49-F238E27FC236}">
                  <a16:creationId xmlns:a16="http://schemas.microsoft.com/office/drawing/2014/main" id="{45A0769A-5261-F99B-E4B0-A7978B9BAA9C}"/>
                </a:ext>
              </a:extLst>
            </p:cNvPr>
            <p:cNvSpPr/>
            <p:nvPr/>
          </p:nvSpPr>
          <p:spPr>
            <a:xfrm>
              <a:off x="12844462" y="7051135"/>
              <a:ext cx="63817" cy="190690"/>
            </a:xfrm>
            <a:custGeom>
              <a:avLst/>
              <a:gdLst>
                <a:gd name="connsiteX0" fmla="*/ 19526 w 63817"/>
                <a:gd name="connsiteY0" fmla="*/ 75819 h 190690"/>
                <a:gd name="connsiteX1" fmla="*/ 1238 w 63817"/>
                <a:gd name="connsiteY1" fmla="*/ 71438 h 190690"/>
                <a:gd name="connsiteX2" fmla="*/ 1238 w 63817"/>
                <a:gd name="connsiteY2" fmla="*/ 58674 h 190690"/>
                <a:gd name="connsiteX3" fmla="*/ 38576 w 63817"/>
                <a:gd name="connsiteY3" fmla="*/ 54102 h 190690"/>
                <a:gd name="connsiteX4" fmla="*/ 39053 w 63817"/>
                <a:gd name="connsiteY4" fmla="*/ 54102 h 190690"/>
                <a:gd name="connsiteX5" fmla="*/ 44577 w 63817"/>
                <a:gd name="connsiteY5" fmla="*/ 58388 h 190690"/>
                <a:gd name="connsiteX6" fmla="*/ 44577 w 63817"/>
                <a:gd name="connsiteY6" fmla="*/ 176975 h 190690"/>
                <a:gd name="connsiteX7" fmla="*/ 63817 w 63817"/>
                <a:gd name="connsiteY7" fmla="*/ 178879 h 190690"/>
                <a:gd name="connsiteX8" fmla="*/ 63817 w 63817"/>
                <a:gd name="connsiteY8" fmla="*/ 190690 h 190690"/>
                <a:gd name="connsiteX9" fmla="*/ 0 w 63817"/>
                <a:gd name="connsiteY9" fmla="*/ 190690 h 190690"/>
                <a:gd name="connsiteX10" fmla="*/ 0 w 63817"/>
                <a:gd name="connsiteY10" fmla="*/ 178879 h 190690"/>
                <a:gd name="connsiteX11" fmla="*/ 19526 w 63817"/>
                <a:gd name="connsiteY11" fmla="*/ 176689 h 190690"/>
                <a:gd name="connsiteX12" fmla="*/ 19526 w 63817"/>
                <a:gd name="connsiteY12" fmla="*/ 75819 h 190690"/>
                <a:gd name="connsiteX13" fmla="*/ 17621 w 63817"/>
                <a:gd name="connsiteY13" fmla="*/ 28861 h 190690"/>
                <a:gd name="connsiteX14" fmla="*/ 13811 w 63817"/>
                <a:gd name="connsiteY14" fmla="*/ 17812 h 190690"/>
                <a:gd name="connsiteX15" fmla="*/ 18479 w 63817"/>
                <a:gd name="connsiteY15" fmla="*/ 5048 h 190690"/>
                <a:gd name="connsiteX16" fmla="*/ 31337 w 63817"/>
                <a:gd name="connsiteY16" fmla="*/ 0 h 190690"/>
                <a:gd name="connsiteX17" fmla="*/ 43339 w 63817"/>
                <a:gd name="connsiteY17" fmla="*/ 4381 h 190690"/>
                <a:gd name="connsiteX18" fmla="*/ 47149 w 63817"/>
                <a:gd name="connsiteY18" fmla="*/ 15430 h 190690"/>
                <a:gd name="connsiteX19" fmla="*/ 42482 w 63817"/>
                <a:gd name="connsiteY19" fmla="*/ 28384 h 190690"/>
                <a:gd name="connsiteX20" fmla="*/ 29337 w 63817"/>
                <a:gd name="connsiteY20" fmla="*/ 33147 h 190690"/>
                <a:gd name="connsiteX21" fmla="*/ 29146 w 63817"/>
                <a:gd name="connsiteY21" fmla="*/ 33147 h 190690"/>
                <a:gd name="connsiteX22" fmla="*/ 17621 w 63817"/>
                <a:gd name="connsiteY22" fmla="*/ 28861 h 1906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63817" h="190690">
                  <a:moveTo>
                    <a:pt x="19526" y="75819"/>
                  </a:moveTo>
                  <a:lnTo>
                    <a:pt x="1238" y="71438"/>
                  </a:lnTo>
                  <a:lnTo>
                    <a:pt x="1238" y="58674"/>
                  </a:lnTo>
                  <a:lnTo>
                    <a:pt x="38576" y="54102"/>
                  </a:lnTo>
                  <a:lnTo>
                    <a:pt x="39053" y="54102"/>
                  </a:lnTo>
                  <a:lnTo>
                    <a:pt x="44577" y="58388"/>
                  </a:lnTo>
                  <a:lnTo>
                    <a:pt x="44577" y="176975"/>
                  </a:lnTo>
                  <a:lnTo>
                    <a:pt x="63817" y="178879"/>
                  </a:lnTo>
                  <a:lnTo>
                    <a:pt x="63817" y="190690"/>
                  </a:lnTo>
                  <a:lnTo>
                    <a:pt x="0" y="190690"/>
                  </a:lnTo>
                  <a:lnTo>
                    <a:pt x="0" y="178879"/>
                  </a:lnTo>
                  <a:lnTo>
                    <a:pt x="19526" y="176689"/>
                  </a:lnTo>
                  <a:lnTo>
                    <a:pt x="19526" y="75819"/>
                  </a:lnTo>
                  <a:close/>
                  <a:moveTo>
                    <a:pt x="17621" y="28861"/>
                  </a:moveTo>
                  <a:cubicBezTo>
                    <a:pt x="15050" y="26003"/>
                    <a:pt x="13811" y="22289"/>
                    <a:pt x="13811" y="17812"/>
                  </a:cubicBezTo>
                  <a:cubicBezTo>
                    <a:pt x="13811" y="12668"/>
                    <a:pt x="15335" y="8477"/>
                    <a:pt x="18479" y="5048"/>
                  </a:cubicBezTo>
                  <a:cubicBezTo>
                    <a:pt x="21622" y="1715"/>
                    <a:pt x="25908" y="0"/>
                    <a:pt x="31337" y="0"/>
                  </a:cubicBezTo>
                  <a:cubicBezTo>
                    <a:pt x="36767" y="0"/>
                    <a:pt x="40767" y="1429"/>
                    <a:pt x="43339" y="4381"/>
                  </a:cubicBezTo>
                  <a:cubicBezTo>
                    <a:pt x="45911" y="7239"/>
                    <a:pt x="47149" y="10954"/>
                    <a:pt x="47149" y="15430"/>
                  </a:cubicBezTo>
                  <a:cubicBezTo>
                    <a:pt x="47149" y="20860"/>
                    <a:pt x="45625" y="25241"/>
                    <a:pt x="42482" y="28384"/>
                  </a:cubicBezTo>
                  <a:cubicBezTo>
                    <a:pt x="39338" y="31623"/>
                    <a:pt x="34957" y="33147"/>
                    <a:pt x="29337" y="33147"/>
                  </a:cubicBezTo>
                  <a:lnTo>
                    <a:pt x="29146" y="33147"/>
                  </a:lnTo>
                  <a:cubicBezTo>
                    <a:pt x="24003" y="33242"/>
                    <a:pt x="20193" y="31814"/>
                    <a:pt x="17621" y="28861"/>
                  </a:cubicBez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105" name="Freeform: Shape 104">
              <a:extLst>
                <a:ext uri="{FF2B5EF4-FFF2-40B4-BE49-F238E27FC236}">
                  <a16:creationId xmlns:a16="http://schemas.microsoft.com/office/drawing/2014/main" id="{6A72C406-E671-F022-FB22-22A22BFAC9D4}"/>
                </a:ext>
              </a:extLst>
            </p:cNvPr>
            <p:cNvSpPr/>
            <p:nvPr/>
          </p:nvSpPr>
          <p:spPr>
            <a:xfrm>
              <a:off x="12927615" y="7105332"/>
              <a:ext cx="97440" cy="138969"/>
            </a:xfrm>
            <a:custGeom>
              <a:avLst/>
              <a:gdLst>
                <a:gd name="connsiteX0" fmla="*/ 20098 w 97440"/>
                <a:gd name="connsiteY0" fmla="*/ 117443 h 138969"/>
                <a:gd name="connsiteX1" fmla="*/ 30290 w 97440"/>
                <a:gd name="connsiteY1" fmla="*/ 123920 h 138969"/>
                <a:gd name="connsiteX2" fmla="*/ 46768 w 97440"/>
                <a:gd name="connsiteY2" fmla="*/ 126778 h 138969"/>
                <a:gd name="connsiteX3" fmla="*/ 66961 w 97440"/>
                <a:gd name="connsiteY3" fmla="*/ 121444 h 138969"/>
                <a:gd name="connsiteX4" fmla="*/ 73438 w 97440"/>
                <a:gd name="connsiteY4" fmla="*/ 106775 h 138969"/>
                <a:gd name="connsiteX5" fmla="*/ 69342 w 97440"/>
                <a:gd name="connsiteY5" fmla="*/ 95440 h 138969"/>
                <a:gd name="connsiteX6" fmla="*/ 57912 w 97440"/>
                <a:gd name="connsiteY6" fmla="*/ 86868 h 138969"/>
                <a:gd name="connsiteX7" fmla="*/ 36862 w 97440"/>
                <a:gd name="connsiteY7" fmla="*/ 77819 h 138969"/>
                <a:gd name="connsiteX8" fmla="*/ 9811 w 97440"/>
                <a:gd name="connsiteY8" fmla="*/ 61055 h 138969"/>
                <a:gd name="connsiteX9" fmla="*/ 1238 w 97440"/>
                <a:gd name="connsiteY9" fmla="*/ 35433 h 138969"/>
                <a:gd name="connsiteX10" fmla="*/ 7620 w 97440"/>
                <a:gd name="connsiteY10" fmla="*/ 16859 h 138969"/>
                <a:gd name="connsiteX11" fmla="*/ 25146 w 97440"/>
                <a:gd name="connsiteY11" fmla="*/ 4477 h 138969"/>
                <a:gd name="connsiteX12" fmla="*/ 50006 w 97440"/>
                <a:gd name="connsiteY12" fmla="*/ 0 h 138969"/>
                <a:gd name="connsiteX13" fmla="*/ 69342 w 97440"/>
                <a:gd name="connsiteY13" fmla="*/ 1715 h 138969"/>
                <a:gd name="connsiteX14" fmla="*/ 82677 w 97440"/>
                <a:gd name="connsiteY14" fmla="*/ 5048 h 138969"/>
                <a:gd name="connsiteX15" fmla="*/ 89440 w 97440"/>
                <a:gd name="connsiteY15" fmla="*/ 7239 h 138969"/>
                <a:gd name="connsiteX16" fmla="*/ 89440 w 97440"/>
                <a:gd name="connsiteY16" fmla="*/ 37052 h 138969"/>
                <a:gd name="connsiteX17" fmla="*/ 74771 w 97440"/>
                <a:gd name="connsiteY17" fmla="*/ 37052 h 138969"/>
                <a:gd name="connsiteX18" fmla="*/ 70009 w 97440"/>
                <a:gd name="connsiteY18" fmla="*/ 19240 h 138969"/>
                <a:gd name="connsiteX19" fmla="*/ 62294 w 97440"/>
                <a:gd name="connsiteY19" fmla="*/ 14288 h 138969"/>
                <a:gd name="connsiteX20" fmla="*/ 48292 w 97440"/>
                <a:gd name="connsiteY20" fmla="*/ 12287 h 138969"/>
                <a:gd name="connsiteX21" fmla="*/ 30861 w 97440"/>
                <a:gd name="connsiteY21" fmla="*/ 17050 h 138969"/>
                <a:gd name="connsiteX22" fmla="*/ 24289 w 97440"/>
                <a:gd name="connsiteY22" fmla="*/ 30004 h 138969"/>
                <a:gd name="connsiteX23" fmla="*/ 27813 w 97440"/>
                <a:gd name="connsiteY23" fmla="*/ 41910 h 138969"/>
                <a:gd name="connsiteX24" fmla="*/ 36576 w 97440"/>
                <a:gd name="connsiteY24" fmla="*/ 49435 h 138969"/>
                <a:gd name="connsiteX25" fmla="*/ 51054 w 97440"/>
                <a:gd name="connsiteY25" fmla="*/ 56197 h 138969"/>
                <a:gd name="connsiteX26" fmla="*/ 55817 w 97440"/>
                <a:gd name="connsiteY26" fmla="*/ 58102 h 138969"/>
                <a:gd name="connsiteX27" fmla="*/ 77724 w 97440"/>
                <a:gd name="connsiteY27" fmla="*/ 68199 h 138969"/>
                <a:gd name="connsiteX28" fmla="*/ 91821 w 97440"/>
                <a:gd name="connsiteY28" fmla="*/ 80867 h 138969"/>
                <a:gd name="connsiteX29" fmla="*/ 97441 w 97440"/>
                <a:gd name="connsiteY29" fmla="*/ 100013 h 138969"/>
                <a:gd name="connsiteX30" fmla="*/ 83629 w 97440"/>
                <a:gd name="connsiteY30" fmla="*/ 128397 h 138969"/>
                <a:gd name="connsiteX31" fmla="*/ 45720 w 97440"/>
                <a:gd name="connsiteY31" fmla="*/ 138970 h 138969"/>
                <a:gd name="connsiteX32" fmla="*/ 21050 w 97440"/>
                <a:gd name="connsiteY32" fmla="*/ 135731 h 138969"/>
                <a:gd name="connsiteX33" fmla="*/ 0 w 97440"/>
                <a:gd name="connsiteY33" fmla="*/ 129159 h 138969"/>
                <a:gd name="connsiteX34" fmla="*/ 0 w 97440"/>
                <a:gd name="connsiteY34" fmla="*/ 98393 h 138969"/>
                <a:gd name="connsiteX35" fmla="*/ 15621 w 97440"/>
                <a:gd name="connsiteY35" fmla="*/ 98393 h 138969"/>
                <a:gd name="connsiteX36" fmla="*/ 20098 w 97440"/>
                <a:gd name="connsiteY36" fmla="*/ 117443 h 138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97440" h="138969">
                  <a:moveTo>
                    <a:pt x="20098" y="117443"/>
                  </a:moveTo>
                  <a:cubicBezTo>
                    <a:pt x="21717" y="119824"/>
                    <a:pt x="25146" y="122015"/>
                    <a:pt x="30290" y="123920"/>
                  </a:cubicBezTo>
                  <a:cubicBezTo>
                    <a:pt x="35528" y="125825"/>
                    <a:pt x="40958" y="126778"/>
                    <a:pt x="46768" y="126778"/>
                  </a:cubicBezTo>
                  <a:cubicBezTo>
                    <a:pt x="55912" y="126778"/>
                    <a:pt x="62675" y="125063"/>
                    <a:pt x="66961" y="121444"/>
                  </a:cubicBezTo>
                  <a:cubicBezTo>
                    <a:pt x="71342" y="117919"/>
                    <a:pt x="73438" y="113062"/>
                    <a:pt x="73438" y="106775"/>
                  </a:cubicBezTo>
                  <a:cubicBezTo>
                    <a:pt x="73438" y="102489"/>
                    <a:pt x="72104" y="98679"/>
                    <a:pt x="69342" y="95440"/>
                  </a:cubicBezTo>
                  <a:cubicBezTo>
                    <a:pt x="66580" y="92202"/>
                    <a:pt x="62770" y="89440"/>
                    <a:pt x="57912" y="86868"/>
                  </a:cubicBezTo>
                  <a:cubicBezTo>
                    <a:pt x="53054" y="84392"/>
                    <a:pt x="46006" y="81343"/>
                    <a:pt x="36862" y="77819"/>
                  </a:cubicBezTo>
                  <a:cubicBezTo>
                    <a:pt x="24479" y="73152"/>
                    <a:pt x="15431" y="67627"/>
                    <a:pt x="9811" y="61055"/>
                  </a:cubicBezTo>
                  <a:cubicBezTo>
                    <a:pt x="4096" y="54578"/>
                    <a:pt x="1238" y="46006"/>
                    <a:pt x="1238" y="35433"/>
                  </a:cubicBezTo>
                  <a:cubicBezTo>
                    <a:pt x="1238" y="28384"/>
                    <a:pt x="3334" y="22193"/>
                    <a:pt x="7620" y="16859"/>
                  </a:cubicBezTo>
                  <a:cubicBezTo>
                    <a:pt x="11906" y="11525"/>
                    <a:pt x="17717" y="7429"/>
                    <a:pt x="25146" y="4477"/>
                  </a:cubicBezTo>
                  <a:cubicBezTo>
                    <a:pt x="32575" y="1524"/>
                    <a:pt x="40862" y="0"/>
                    <a:pt x="50006" y="0"/>
                  </a:cubicBezTo>
                  <a:cubicBezTo>
                    <a:pt x="57341" y="0"/>
                    <a:pt x="63817" y="571"/>
                    <a:pt x="69342" y="1715"/>
                  </a:cubicBezTo>
                  <a:cubicBezTo>
                    <a:pt x="74867" y="2857"/>
                    <a:pt x="79343" y="4000"/>
                    <a:pt x="82677" y="5048"/>
                  </a:cubicBezTo>
                  <a:cubicBezTo>
                    <a:pt x="86011" y="6191"/>
                    <a:pt x="88297" y="6858"/>
                    <a:pt x="89440" y="7239"/>
                  </a:cubicBezTo>
                  <a:lnTo>
                    <a:pt x="89440" y="37052"/>
                  </a:lnTo>
                  <a:lnTo>
                    <a:pt x="74771" y="37052"/>
                  </a:lnTo>
                  <a:lnTo>
                    <a:pt x="70009" y="19240"/>
                  </a:lnTo>
                  <a:cubicBezTo>
                    <a:pt x="69056" y="17335"/>
                    <a:pt x="66485" y="15621"/>
                    <a:pt x="62294" y="14288"/>
                  </a:cubicBezTo>
                  <a:cubicBezTo>
                    <a:pt x="58103" y="12954"/>
                    <a:pt x="53435" y="12287"/>
                    <a:pt x="48292" y="12287"/>
                  </a:cubicBezTo>
                  <a:cubicBezTo>
                    <a:pt x="41053" y="12287"/>
                    <a:pt x="35242" y="13906"/>
                    <a:pt x="30861" y="17050"/>
                  </a:cubicBezTo>
                  <a:cubicBezTo>
                    <a:pt x="26479" y="20288"/>
                    <a:pt x="24289" y="24574"/>
                    <a:pt x="24289" y="30004"/>
                  </a:cubicBezTo>
                  <a:cubicBezTo>
                    <a:pt x="24289" y="34766"/>
                    <a:pt x="25432" y="38767"/>
                    <a:pt x="27813" y="41910"/>
                  </a:cubicBezTo>
                  <a:cubicBezTo>
                    <a:pt x="30099" y="45053"/>
                    <a:pt x="33052" y="47530"/>
                    <a:pt x="36576" y="49435"/>
                  </a:cubicBezTo>
                  <a:cubicBezTo>
                    <a:pt x="40100" y="51340"/>
                    <a:pt x="44958" y="53626"/>
                    <a:pt x="51054" y="56197"/>
                  </a:cubicBezTo>
                  <a:lnTo>
                    <a:pt x="55817" y="58102"/>
                  </a:lnTo>
                  <a:cubicBezTo>
                    <a:pt x="64770" y="61627"/>
                    <a:pt x="72104" y="64960"/>
                    <a:pt x="77724" y="68199"/>
                  </a:cubicBezTo>
                  <a:cubicBezTo>
                    <a:pt x="83344" y="71438"/>
                    <a:pt x="88011" y="75628"/>
                    <a:pt x="91821" y="80867"/>
                  </a:cubicBezTo>
                  <a:cubicBezTo>
                    <a:pt x="95631" y="86106"/>
                    <a:pt x="97441" y="92488"/>
                    <a:pt x="97441" y="100013"/>
                  </a:cubicBezTo>
                  <a:cubicBezTo>
                    <a:pt x="97441" y="111919"/>
                    <a:pt x="92869" y="121348"/>
                    <a:pt x="83629" y="128397"/>
                  </a:cubicBezTo>
                  <a:cubicBezTo>
                    <a:pt x="74390" y="135445"/>
                    <a:pt x="61817" y="138970"/>
                    <a:pt x="45720" y="138970"/>
                  </a:cubicBezTo>
                  <a:cubicBezTo>
                    <a:pt x="37814" y="138970"/>
                    <a:pt x="29623" y="137922"/>
                    <a:pt x="21050" y="135731"/>
                  </a:cubicBezTo>
                  <a:cubicBezTo>
                    <a:pt x="12478" y="133540"/>
                    <a:pt x="5429" y="131350"/>
                    <a:pt x="0" y="129159"/>
                  </a:cubicBezTo>
                  <a:lnTo>
                    <a:pt x="0" y="98393"/>
                  </a:lnTo>
                  <a:lnTo>
                    <a:pt x="15621" y="98393"/>
                  </a:lnTo>
                  <a:lnTo>
                    <a:pt x="20098" y="117443"/>
                  </a:ln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106" name="Freeform: Shape 105">
              <a:extLst>
                <a:ext uri="{FF2B5EF4-FFF2-40B4-BE49-F238E27FC236}">
                  <a16:creationId xmlns:a16="http://schemas.microsoft.com/office/drawing/2014/main" id="{370AAA14-BF92-A559-3DF5-C50AF64EE936}"/>
                </a:ext>
              </a:extLst>
            </p:cNvPr>
            <p:cNvSpPr/>
            <p:nvPr/>
          </p:nvSpPr>
          <p:spPr>
            <a:xfrm>
              <a:off x="13046106" y="7051135"/>
              <a:ext cx="63817" cy="190690"/>
            </a:xfrm>
            <a:custGeom>
              <a:avLst/>
              <a:gdLst>
                <a:gd name="connsiteX0" fmla="*/ 19526 w 63817"/>
                <a:gd name="connsiteY0" fmla="*/ 75819 h 190690"/>
                <a:gd name="connsiteX1" fmla="*/ 1238 w 63817"/>
                <a:gd name="connsiteY1" fmla="*/ 71438 h 190690"/>
                <a:gd name="connsiteX2" fmla="*/ 1238 w 63817"/>
                <a:gd name="connsiteY2" fmla="*/ 58674 h 190690"/>
                <a:gd name="connsiteX3" fmla="*/ 38576 w 63817"/>
                <a:gd name="connsiteY3" fmla="*/ 54102 h 190690"/>
                <a:gd name="connsiteX4" fmla="*/ 39053 w 63817"/>
                <a:gd name="connsiteY4" fmla="*/ 54102 h 190690"/>
                <a:gd name="connsiteX5" fmla="*/ 44577 w 63817"/>
                <a:gd name="connsiteY5" fmla="*/ 58388 h 190690"/>
                <a:gd name="connsiteX6" fmla="*/ 44577 w 63817"/>
                <a:gd name="connsiteY6" fmla="*/ 176975 h 190690"/>
                <a:gd name="connsiteX7" fmla="*/ 63817 w 63817"/>
                <a:gd name="connsiteY7" fmla="*/ 178879 h 190690"/>
                <a:gd name="connsiteX8" fmla="*/ 63817 w 63817"/>
                <a:gd name="connsiteY8" fmla="*/ 190690 h 190690"/>
                <a:gd name="connsiteX9" fmla="*/ 0 w 63817"/>
                <a:gd name="connsiteY9" fmla="*/ 190690 h 190690"/>
                <a:gd name="connsiteX10" fmla="*/ 0 w 63817"/>
                <a:gd name="connsiteY10" fmla="*/ 178879 h 190690"/>
                <a:gd name="connsiteX11" fmla="*/ 19526 w 63817"/>
                <a:gd name="connsiteY11" fmla="*/ 176689 h 190690"/>
                <a:gd name="connsiteX12" fmla="*/ 19526 w 63817"/>
                <a:gd name="connsiteY12" fmla="*/ 75819 h 190690"/>
                <a:gd name="connsiteX13" fmla="*/ 17621 w 63817"/>
                <a:gd name="connsiteY13" fmla="*/ 28861 h 190690"/>
                <a:gd name="connsiteX14" fmla="*/ 13811 w 63817"/>
                <a:gd name="connsiteY14" fmla="*/ 17812 h 190690"/>
                <a:gd name="connsiteX15" fmla="*/ 18479 w 63817"/>
                <a:gd name="connsiteY15" fmla="*/ 5048 h 190690"/>
                <a:gd name="connsiteX16" fmla="*/ 31337 w 63817"/>
                <a:gd name="connsiteY16" fmla="*/ 0 h 190690"/>
                <a:gd name="connsiteX17" fmla="*/ 43339 w 63817"/>
                <a:gd name="connsiteY17" fmla="*/ 4381 h 190690"/>
                <a:gd name="connsiteX18" fmla="*/ 47149 w 63817"/>
                <a:gd name="connsiteY18" fmla="*/ 15430 h 190690"/>
                <a:gd name="connsiteX19" fmla="*/ 42482 w 63817"/>
                <a:gd name="connsiteY19" fmla="*/ 28384 h 190690"/>
                <a:gd name="connsiteX20" fmla="*/ 29337 w 63817"/>
                <a:gd name="connsiteY20" fmla="*/ 33147 h 190690"/>
                <a:gd name="connsiteX21" fmla="*/ 29146 w 63817"/>
                <a:gd name="connsiteY21" fmla="*/ 33147 h 190690"/>
                <a:gd name="connsiteX22" fmla="*/ 17621 w 63817"/>
                <a:gd name="connsiteY22" fmla="*/ 28861 h 1906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63817" h="190690">
                  <a:moveTo>
                    <a:pt x="19526" y="75819"/>
                  </a:moveTo>
                  <a:lnTo>
                    <a:pt x="1238" y="71438"/>
                  </a:lnTo>
                  <a:lnTo>
                    <a:pt x="1238" y="58674"/>
                  </a:lnTo>
                  <a:lnTo>
                    <a:pt x="38576" y="54102"/>
                  </a:lnTo>
                  <a:lnTo>
                    <a:pt x="39053" y="54102"/>
                  </a:lnTo>
                  <a:lnTo>
                    <a:pt x="44577" y="58388"/>
                  </a:lnTo>
                  <a:lnTo>
                    <a:pt x="44577" y="176975"/>
                  </a:lnTo>
                  <a:lnTo>
                    <a:pt x="63817" y="178879"/>
                  </a:lnTo>
                  <a:lnTo>
                    <a:pt x="63817" y="190690"/>
                  </a:lnTo>
                  <a:lnTo>
                    <a:pt x="0" y="190690"/>
                  </a:lnTo>
                  <a:lnTo>
                    <a:pt x="0" y="178879"/>
                  </a:lnTo>
                  <a:lnTo>
                    <a:pt x="19526" y="176689"/>
                  </a:lnTo>
                  <a:lnTo>
                    <a:pt x="19526" y="75819"/>
                  </a:lnTo>
                  <a:close/>
                  <a:moveTo>
                    <a:pt x="17621" y="28861"/>
                  </a:moveTo>
                  <a:cubicBezTo>
                    <a:pt x="15050" y="26003"/>
                    <a:pt x="13811" y="22289"/>
                    <a:pt x="13811" y="17812"/>
                  </a:cubicBezTo>
                  <a:cubicBezTo>
                    <a:pt x="13811" y="12668"/>
                    <a:pt x="15335" y="8477"/>
                    <a:pt x="18479" y="5048"/>
                  </a:cubicBezTo>
                  <a:cubicBezTo>
                    <a:pt x="21622" y="1715"/>
                    <a:pt x="25908" y="0"/>
                    <a:pt x="31337" y="0"/>
                  </a:cubicBezTo>
                  <a:cubicBezTo>
                    <a:pt x="36767" y="0"/>
                    <a:pt x="40767" y="1429"/>
                    <a:pt x="43339" y="4381"/>
                  </a:cubicBezTo>
                  <a:cubicBezTo>
                    <a:pt x="45911" y="7239"/>
                    <a:pt x="47149" y="10954"/>
                    <a:pt x="47149" y="15430"/>
                  </a:cubicBezTo>
                  <a:cubicBezTo>
                    <a:pt x="47149" y="20860"/>
                    <a:pt x="45625" y="25241"/>
                    <a:pt x="42482" y="28384"/>
                  </a:cubicBezTo>
                  <a:cubicBezTo>
                    <a:pt x="39338" y="31623"/>
                    <a:pt x="34957" y="33147"/>
                    <a:pt x="29337" y="33147"/>
                  </a:cubicBezTo>
                  <a:lnTo>
                    <a:pt x="29146" y="33147"/>
                  </a:lnTo>
                  <a:cubicBezTo>
                    <a:pt x="24003" y="33242"/>
                    <a:pt x="20193" y="31814"/>
                    <a:pt x="17621" y="28861"/>
                  </a:cubicBez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107" name="Freeform: Shape 106">
              <a:extLst>
                <a:ext uri="{FF2B5EF4-FFF2-40B4-BE49-F238E27FC236}">
                  <a16:creationId xmlns:a16="http://schemas.microsoft.com/office/drawing/2014/main" id="{0371B4EC-E9F4-B373-A17A-6B0C89E3DF69}"/>
                </a:ext>
              </a:extLst>
            </p:cNvPr>
            <p:cNvSpPr/>
            <p:nvPr/>
          </p:nvSpPr>
          <p:spPr>
            <a:xfrm>
              <a:off x="13115639" y="7044943"/>
              <a:ext cx="136588" cy="199643"/>
            </a:xfrm>
            <a:custGeom>
              <a:avLst/>
              <a:gdLst>
                <a:gd name="connsiteX0" fmla="*/ 0 w 136588"/>
                <a:gd name="connsiteY0" fmla="*/ 4572 h 199643"/>
                <a:gd name="connsiteX1" fmla="*/ 38481 w 136588"/>
                <a:gd name="connsiteY1" fmla="*/ 0 h 199643"/>
                <a:gd name="connsiteX2" fmla="*/ 38957 w 136588"/>
                <a:gd name="connsiteY2" fmla="*/ 0 h 199643"/>
                <a:gd name="connsiteX3" fmla="*/ 44482 w 136588"/>
                <a:gd name="connsiteY3" fmla="*/ 3620 h 199643"/>
                <a:gd name="connsiteX4" fmla="*/ 44482 w 136588"/>
                <a:gd name="connsiteY4" fmla="*/ 76010 h 199643"/>
                <a:gd name="connsiteX5" fmla="*/ 61722 w 136588"/>
                <a:gd name="connsiteY5" fmla="*/ 64484 h 199643"/>
                <a:gd name="connsiteX6" fmla="*/ 84010 w 136588"/>
                <a:gd name="connsiteY6" fmla="*/ 59912 h 199643"/>
                <a:gd name="connsiteX7" fmla="*/ 110395 w 136588"/>
                <a:gd name="connsiteY7" fmla="*/ 66866 h 199643"/>
                <a:gd name="connsiteX8" fmla="*/ 129445 w 136588"/>
                <a:gd name="connsiteY8" fmla="*/ 88487 h 199643"/>
                <a:gd name="connsiteX9" fmla="*/ 136588 w 136588"/>
                <a:gd name="connsiteY9" fmla="*/ 125540 h 199643"/>
                <a:gd name="connsiteX10" fmla="*/ 128016 w 136588"/>
                <a:gd name="connsiteY10" fmla="*/ 163068 h 199643"/>
                <a:gd name="connsiteX11" fmla="*/ 103632 w 136588"/>
                <a:gd name="connsiteY11" fmla="*/ 189738 h 199643"/>
                <a:gd name="connsiteX12" fmla="*/ 66770 w 136588"/>
                <a:gd name="connsiteY12" fmla="*/ 199644 h 199643"/>
                <a:gd name="connsiteX13" fmla="*/ 36481 w 136588"/>
                <a:gd name="connsiteY13" fmla="*/ 196406 h 199643"/>
                <a:gd name="connsiteX14" fmla="*/ 19907 w 136588"/>
                <a:gd name="connsiteY14" fmla="*/ 190500 h 199643"/>
                <a:gd name="connsiteX15" fmla="*/ 19907 w 136588"/>
                <a:gd name="connsiteY15" fmla="*/ 17335 h 199643"/>
                <a:gd name="connsiteX16" fmla="*/ 191 w 136588"/>
                <a:gd name="connsiteY16" fmla="*/ 14669 h 199643"/>
                <a:gd name="connsiteX17" fmla="*/ 191 w 136588"/>
                <a:gd name="connsiteY17" fmla="*/ 4572 h 199643"/>
                <a:gd name="connsiteX18" fmla="*/ 57150 w 136588"/>
                <a:gd name="connsiteY18" fmla="*/ 81153 h 199643"/>
                <a:gd name="connsiteX19" fmla="*/ 44482 w 136588"/>
                <a:gd name="connsiteY19" fmla="*/ 90678 h 199643"/>
                <a:gd name="connsiteX20" fmla="*/ 44482 w 136588"/>
                <a:gd name="connsiteY20" fmla="*/ 179261 h 199643"/>
                <a:gd name="connsiteX21" fmla="*/ 52768 w 136588"/>
                <a:gd name="connsiteY21" fmla="*/ 184690 h 199643"/>
                <a:gd name="connsiteX22" fmla="*/ 68294 w 136588"/>
                <a:gd name="connsiteY22" fmla="*/ 186690 h 199643"/>
                <a:gd name="connsiteX23" fmla="*/ 98107 w 136588"/>
                <a:gd name="connsiteY23" fmla="*/ 171736 h 199643"/>
                <a:gd name="connsiteX24" fmla="*/ 109442 w 136588"/>
                <a:gd name="connsiteY24" fmla="*/ 128206 h 199643"/>
                <a:gd name="connsiteX25" fmla="*/ 99536 w 136588"/>
                <a:gd name="connsiteY25" fmla="*/ 89725 h 199643"/>
                <a:gd name="connsiteX26" fmla="*/ 74009 w 136588"/>
                <a:gd name="connsiteY26" fmla="*/ 76962 h 199643"/>
                <a:gd name="connsiteX27" fmla="*/ 57150 w 136588"/>
                <a:gd name="connsiteY27" fmla="*/ 81153 h 1996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36588" h="199643">
                  <a:moveTo>
                    <a:pt x="0" y="4572"/>
                  </a:moveTo>
                  <a:lnTo>
                    <a:pt x="38481" y="0"/>
                  </a:lnTo>
                  <a:lnTo>
                    <a:pt x="38957" y="0"/>
                  </a:lnTo>
                  <a:lnTo>
                    <a:pt x="44482" y="3620"/>
                  </a:lnTo>
                  <a:lnTo>
                    <a:pt x="44482" y="76010"/>
                  </a:lnTo>
                  <a:cubicBezTo>
                    <a:pt x="49244" y="71342"/>
                    <a:pt x="55054" y="67532"/>
                    <a:pt x="61722" y="64484"/>
                  </a:cubicBezTo>
                  <a:cubicBezTo>
                    <a:pt x="68389" y="61436"/>
                    <a:pt x="75819" y="59912"/>
                    <a:pt x="84010" y="59912"/>
                  </a:cubicBezTo>
                  <a:cubicBezTo>
                    <a:pt x="93631" y="59912"/>
                    <a:pt x="102394" y="62198"/>
                    <a:pt x="110395" y="66866"/>
                  </a:cubicBezTo>
                  <a:cubicBezTo>
                    <a:pt x="118396" y="71533"/>
                    <a:pt x="124682" y="78772"/>
                    <a:pt x="129445" y="88487"/>
                  </a:cubicBezTo>
                  <a:cubicBezTo>
                    <a:pt x="134207" y="98298"/>
                    <a:pt x="136588" y="110585"/>
                    <a:pt x="136588" y="125540"/>
                  </a:cubicBezTo>
                  <a:cubicBezTo>
                    <a:pt x="136588" y="139351"/>
                    <a:pt x="133731" y="151829"/>
                    <a:pt x="128016" y="163068"/>
                  </a:cubicBezTo>
                  <a:cubicBezTo>
                    <a:pt x="122301" y="174308"/>
                    <a:pt x="114205" y="183166"/>
                    <a:pt x="103632" y="189738"/>
                  </a:cubicBezTo>
                  <a:cubicBezTo>
                    <a:pt x="93059" y="196310"/>
                    <a:pt x="80772" y="199644"/>
                    <a:pt x="66770" y="199644"/>
                  </a:cubicBezTo>
                  <a:cubicBezTo>
                    <a:pt x="55721" y="199644"/>
                    <a:pt x="45625" y="198596"/>
                    <a:pt x="36481" y="196406"/>
                  </a:cubicBezTo>
                  <a:cubicBezTo>
                    <a:pt x="27337" y="194215"/>
                    <a:pt x="21812" y="192310"/>
                    <a:pt x="19907" y="190500"/>
                  </a:cubicBezTo>
                  <a:lnTo>
                    <a:pt x="19907" y="17335"/>
                  </a:lnTo>
                  <a:lnTo>
                    <a:pt x="191" y="14669"/>
                  </a:lnTo>
                  <a:lnTo>
                    <a:pt x="191" y="4572"/>
                  </a:lnTo>
                  <a:close/>
                  <a:moveTo>
                    <a:pt x="57150" y="81153"/>
                  </a:moveTo>
                  <a:cubicBezTo>
                    <a:pt x="51911" y="83915"/>
                    <a:pt x="47720" y="87154"/>
                    <a:pt x="44482" y="90678"/>
                  </a:cubicBezTo>
                  <a:lnTo>
                    <a:pt x="44482" y="179261"/>
                  </a:lnTo>
                  <a:cubicBezTo>
                    <a:pt x="45434" y="181546"/>
                    <a:pt x="48196" y="183261"/>
                    <a:pt x="52768" y="184690"/>
                  </a:cubicBezTo>
                  <a:cubicBezTo>
                    <a:pt x="57341" y="186023"/>
                    <a:pt x="62484" y="186690"/>
                    <a:pt x="68294" y="186690"/>
                  </a:cubicBezTo>
                  <a:cubicBezTo>
                    <a:pt x="80677" y="186690"/>
                    <a:pt x="90583" y="181737"/>
                    <a:pt x="98107" y="171736"/>
                  </a:cubicBezTo>
                  <a:cubicBezTo>
                    <a:pt x="105632" y="161830"/>
                    <a:pt x="109442" y="147256"/>
                    <a:pt x="109442" y="128206"/>
                  </a:cubicBezTo>
                  <a:cubicBezTo>
                    <a:pt x="109442" y="111062"/>
                    <a:pt x="106204" y="98203"/>
                    <a:pt x="99536" y="89725"/>
                  </a:cubicBezTo>
                  <a:cubicBezTo>
                    <a:pt x="92869" y="81248"/>
                    <a:pt x="84487" y="76962"/>
                    <a:pt x="74009" y="76962"/>
                  </a:cubicBezTo>
                  <a:cubicBezTo>
                    <a:pt x="68104" y="76962"/>
                    <a:pt x="62389" y="78391"/>
                    <a:pt x="57150" y="81153"/>
                  </a:cubicBez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108" name="Freeform: Shape 107">
              <a:extLst>
                <a:ext uri="{FF2B5EF4-FFF2-40B4-BE49-F238E27FC236}">
                  <a16:creationId xmlns:a16="http://schemas.microsoft.com/office/drawing/2014/main" id="{9108B3B6-BFD6-71C3-1627-04DB513A260E}"/>
                </a:ext>
              </a:extLst>
            </p:cNvPr>
            <p:cNvSpPr/>
            <p:nvPr/>
          </p:nvSpPr>
          <p:spPr>
            <a:xfrm>
              <a:off x="13272325" y="7051135"/>
              <a:ext cx="63817" cy="190690"/>
            </a:xfrm>
            <a:custGeom>
              <a:avLst/>
              <a:gdLst>
                <a:gd name="connsiteX0" fmla="*/ 19526 w 63817"/>
                <a:gd name="connsiteY0" fmla="*/ 75819 h 190690"/>
                <a:gd name="connsiteX1" fmla="*/ 1238 w 63817"/>
                <a:gd name="connsiteY1" fmla="*/ 71438 h 190690"/>
                <a:gd name="connsiteX2" fmla="*/ 1238 w 63817"/>
                <a:gd name="connsiteY2" fmla="*/ 58674 h 190690"/>
                <a:gd name="connsiteX3" fmla="*/ 38576 w 63817"/>
                <a:gd name="connsiteY3" fmla="*/ 54102 h 190690"/>
                <a:gd name="connsiteX4" fmla="*/ 39052 w 63817"/>
                <a:gd name="connsiteY4" fmla="*/ 54102 h 190690"/>
                <a:gd name="connsiteX5" fmla="*/ 44577 w 63817"/>
                <a:gd name="connsiteY5" fmla="*/ 58388 h 190690"/>
                <a:gd name="connsiteX6" fmla="*/ 44577 w 63817"/>
                <a:gd name="connsiteY6" fmla="*/ 176975 h 190690"/>
                <a:gd name="connsiteX7" fmla="*/ 63817 w 63817"/>
                <a:gd name="connsiteY7" fmla="*/ 178879 h 190690"/>
                <a:gd name="connsiteX8" fmla="*/ 63817 w 63817"/>
                <a:gd name="connsiteY8" fmla="*/ 190690 h 190690"/>
                <a:gd name="connsiteX9" fmla="*/ 0 w 63817"/>
                <a:gd name="connsiteY9" fmla="*/ 190690 h 190690"/>
                <a:gd name="connsiteX10" fmla="*/ 0 w 63817"/>
                <a:gd name="connsiteY10" fmla="*/ 178879 h 190690"/>
                <a:gd name="connsiteX11" fmla="*/ 19526 w 63817"/>
                <a:gd name="connsiteY11" fmla="*/ 176689 h 190690"/>
                <a:gd name="connsiteX12" fmla="*/ 19526 w 63817"/>
                <a:gd name="connsiteY12" fmla="*/ 75819 h 190690"/>
                <a:gd name="connsiteX13" fmla="*/ 17526 w 63817"/>
                <a:gd name="connsiteY13" fmla="*/ 28861 h 190690"/>
                <a:gd name="connsiteX14" fmla="*/ 13716 w 63817"/>
                <a:gd name="connsiteY14" fmla="*/ 17812 h 190690"/>
                <a:gd name="connsiteX15" fmla="*/ 18383 w 63817"/>
                <a:gd name="connsiteY15" fmla="*/ 5048 h 190690"/>
                <a:gd name="connsiteX16" fmla="*/ 31242 w 63817"/>
                <a:gd name="connsiteY16" fmla="*/ 0 h 190690"/>
                <a:gd name="connsiteX17" fmla="*/ 43243 w 63817"/>
                <a:gd name="connsiteY17" fmla="*/ 4381 h 190690"/>
                <a:gd name="connsiteX18" fmla="*/ 47053 w 63817"/>
                <a:gd name="connsiteY18" fmla="*/ 15430 h 190690"/>
                <a:gd name="connsiteX19" fmla="*/ 42386 w 63817"/>
                <a:gd name="connsiteY19" fmla="*/ 28384 h 190690"/>
                <a:gd name="connsiteX20" fmla="*/ 29242 w 63817"/>
                <a:gd name="connsiteY20" fmla="*/ 33147 h 190690"/>
                <a:gd name="connsiteX21" fmla="*/ 29051 w 63817"/>
                <a:gd name="connsiteY21" fmla="*/ 33147 h 190690"/>
                <a:gd name="connsiteX22" fmla="*/ 17526 w 63817"/>
                <a:gd name="connsiteY22" fmla="*/ 28861 h 1906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63817" h="190690">
                  <a:moveTo>
                    <a:pt x="19526" y="75819"/>
                  </a:moveTo>
                  <a:lnTo>
                    <a:pt x="1238" y="71438"/>
                  </a:lnTo>
                  <a:lnTo>
                    <a:pt x="1238" y="58674"/>
                  </a:lnTo>
                  <a:lnTo>
                    <a:pt x="38576" y="54102"/>
                  </a:lnTo>
                  <a:lnTo>
                    <a:pt x="39052" y="54102"/>
                  </a:lnTo>
                  <a:lnTo>
                    <a:pt x="44577" y="58388"/>
                  </a:lnTo>
                  <a:lnTo>
                    <a:pt x="44577" y="176975"/>
                  </a:lnTo>
                  <a:lnTo>
                    <a:pt x="63817" y="178879"/>
                  </a:lnTo>
                  <a:lnTo>
                    <a:pt x="63817" y="190690"/>
                  </a:lnTo>
                  <a:lnTo>
                    <a:pt x="0" y="190690"/>
                  </a:lnTo>
                  <a:lnTo>
                    <a:pt x="0" y="178879"/>
                  </a:lnTo>
                  <a:lnTo>
                    <a:pt x="19526" y="176689"/>
                  </a:lnTo>
                  <a:lnTo>
                    <a:pt x="19526" y="75819"/>
                  </a:lnTo>
                  <a:close/>
                  <a:moveTo>
                    <a:pt x="17526" y="28861"/>
                  </a:moveTo>
                  <a:cubicBezTo>
                    <a:pt x="14954" y="26003"/>
                    <a:pt x="13716" y="22289"/>
                    <a:pt x="13716" y="17812"/>
                  </a:cubicBezTo>
                  <a:cubicBezTo>
                    <a:pt x="13716" y="12668"/>
                    <a:pt x="15240" y="8477"/>
                    <a:pt x="18383" y="5048"/>
                  </a:cubicBezTo>
                  <a:cubicBezTo>
                    <a:pt x="21526" y="1715"/>
                    <a:pt x="25813" y="0"/>
                    <a:pt x="31242" y="0"/>
                  </a:cubicBezTo>
                  <a:cubicBezTo>
                    <a:pt x="36671" y="0"/>
                    <a:pt x="40672" y="1429"/>
                    <a:pt x="43243" y="4381"/>
                  </a:cubicBezTo>
                  <a:cubicBezTo>
                    <a:pt x="45815" y="7239"/>
                    <a:pt x="47053" y="10954"/>
                    <a:pt x="47053" y="15430"/>
                  </a:cubicBezTo>
                  <a:cubicBezTo>
                    <a:pt x="47053" y="20860"/>
                    <a:pt x="45529" y="25241"/>
                    <a:pt x="42386" y="28384"/>
                  </a:cubicBezTo>
                  <a:cubicBezTo>
                    <a:pt x="39243" y="31623"/>
                    <a:pt x="34861" y="33147"/>
                    <a:pt x="29242" y="33147"/>
                  </a:cubicBezTo>
                  <a:lnTo>
                    <a:pt x="29051" y="33147"/>
                  </a:lnTo>
                  <a:cubicBezTo>
                    <a:pt x="24003" y="33242"/>
                    <a:pt x="20098" y="31814"/>
                    <a:pt x="17526" y="28861"/>
                  </a:cubicBez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109" name="Freeform: Shape 108">
              <a:extLst>
                <a:ext uri="{FF2B5EF4-FFF2-40B4-BE49-F238E27FC236}">
                  <a16:creationId xmlns:a16="http://schemas.microsoft.com/office/drawing/2014/main" id="{70461112-503C-4DE4-B23C-6C958B2D1337}"/>
                </a:ext>
              </a:extLst>
            </p:cNvPr>
            <p:cNvSpPr/>
            <p:nvPr/>
          </p:nvSpPr>
          <p:spPr>
            <a:xfrm>
              <a:off x="13351192" y="7044848"/>
              <a:ext cx="65055" cy="197072"/>
            </a:xfrm>
            <a:custGeom>
              <a:avLst/>
              <a:gdLst>
                <a:gd name="connsiteX0" fmla="*/ 19526 w 65055"/>
                <a:gd name="connsiteY0" fmla="*/ 17621 h 197072"/>
                <a:gd name="connsiteX1" fmla="*/ 0 w 65055"/>
                <a:gd name="connsiteY1" fmla="*/ 14954 h 197072"/>
                <a:gd name="connsiteX2" fmla="*/ 0 w 65055"/>
                <a:gd name="connsiteY2" fmla="*/ 4572 h 197072"/>
                <a:gd name="connsiteX3" fmla="*/ 38767 w 65055"/>
                <a:gd name="connsiteY3" fmla="*/ 0 h 197072"/>
                <a:gd name="connsiteX4" fmla="*/ 39243 w 65055"/>
                <a:gd name="connsiteY4" fmla="*/ 0 h 197072"/>
                <a:gd name="connsiteX5" fmla="*/ 44577 w 65055"/>
                <a:gd name="connsiteY5" fmla="*/ 3620 h 197072"/>
                <a:gd name="connsiteX6" fmla="*/ 44577 w 65055"/>
                <a:gd name="connsiteY6" fmla="*/ 183356 h 197072"/>
                <a:gd name="connsiteX7" fmla="*/ 65056 w 65055"/>
                <a:gd name="connsiteY7" fmla="*/ 185261 h 197072"/>
                <a:gd name="connsiteX8" fmla="*/ 65056 w 65055"/>
                <a:gd name="connsiteY8" fmla="*/ 197072 h 197072"/>
                <a:gd name="connsiteX9" fmla="*/ 95 w 65055"/>
                <a:gd name="connsiteY9" fmla="*/ 197072 h 197072"/>
                <a:gd name="connsiteX10" fmla="*/ 95 w 65055"/>
                <a:gd name="connsiteY10" fmla="*/ 185261 h 197072"/>
                <a:gd name="connsiteX11" fmla="*/ 19621 w 65055"/>
                <a:gd name="connsiteY11" fmla="*/ 183070 h 197072"/>
                <a:gd name="connsiteX12" fmla="*/ 19621 w 65055"/>
                <a:gd name="connsiteY12" fmla="*/ 17621 h 1970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5055" h="197072">
                  <a:moveTo>
                    <a:pt x="19526" y="17621"/>
                  </a:moveTo>
                  <a:lnTo>
                    <a:pt x="0" y="14954"/>
                  </a:lnTo>
                  <a:lnTo>
                    <a:pt x="0" y="4572"/>
                  </a:lnTo>
                  <a:lnTo>
                    <a:pt x="38767" y="0"/>
                  </a:lnTo>
                  <a:lnTo>
                    <a:pt x="39243" y="0"/>
                  </a:lnTo>
                  <a:lnTo>
                    <a:pt x="44577" y="3620"/>
                  </a:lnTo>
                  <a:lnTo>
                    <a:pt x="44577" y="183356"/>
                  </a:lnTo>
                  <a:lnTo>
                    <a:pt x="65056" y="185261"/>
                  </a:lnTo>
                  <a:lnTo>
                    <a:pt x="65056" y="197072"/>
                  </a:lnTo>
                  <a:lnTo>
                    <a:pt x="95" y="197072"/>
                  </a:lnTo>
                  <a:lnTo>
                    <a:pt x="95" y="185261"/>
                  </a:lnTo>
                  <a:lnTo>
                    <a:pt x="19621" y="183070"/>
                  </a:lnTo>
                  <a:lnTo>
                    <a:pt x="19621" y="17621"/>
                  </a:ln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110" name="Freeform: Shape 109">
              <a:extLst>
                <a:ext uri="{FF2B5EF4-FFF2-40B4-BE49-F238E27FC236}">
                  <a16:creationId xmlns:a16="http://schemas.microsoft.com/office/drawing/2014/main" id="{769B5D98-6311-9996-33BB-A85B53F8FB6B}"/>
                </a:ext>
              </a:extLst>
            </p:cNvPr>
            <p:cNvSpPr/>
            <p:nvPr/>
          </p:nvSpPr>
          <p:spPr>
            <a:xfrm>
              <a:off x="13432821" y="7104760"/>
              <a:ext cx="110680" cy="139827"/>
            </a:xfrm>
            <a:custGeom>
              <a:avLst/>
              <a:gdLst>
                <a:gd name="connsiteX0" fmla="*/ 15240 w 110680"/>
                <a:gd name="connsiteY0" fmla="*/ 120872 h 139827"/>
                <a:gd name="connsiteX1" fmla="*/ 0 w 110680"/>
                <a:gd name="connsiteY1" fmla="*/ 70104 h 139827"/>
                <a:gd name="connsiteX2" fmla="*/ 7906 w 110680"/>
                <a:gd name="connsiteY2" fmla="*/ 33242 h 139827"/>
                <a:gd name="connsiteX3" fmla="*/ 30194 w 110680"/>
                <a:gd name="connsiteY3" fmla="*/ 8668 h 139827"/>
                <a:gd name="connsiteX4" fmla="*/ 62770 w 110680"/>
                <a:gd name="connsiteY4" fmla="*/ 0 h 139827"/>
                <a:gd name="connsiteX5" fmla="*/ 97536 w 110680"/>
                <a:gd name="connsiteY5" fmla="*/ 12383 h 139827"/>
                <a:gd name="connsiteX6" fmla="*/ 110681 w 110680"/>
                <a:gd name="connsiteY6" fmla="*/ 47911 h 139827"/>
                <a:gd name="connsiteX7" fmla="*/ 108966 w 110680"/>
                <a:gd name="connsiteY7" fmla="*/ 70295 h 139827"/>
                <a:gd name="connsiteX8" fmla="*/ 26194 w 110680"/>
                <a:gd name="connsiteY8" fmla="*/ 70295 h 139827"/>
                <a:gd name="connsiteX9" fmla="*/ 37243 w 110680"/>
                <a:gd name="connsiteY9" fmla="*/ 108680 h 139827"/>
                <a:gd name="connsiteX10" fmla="*/ 67342 w 110680"/>
                <a:gd name="connsiteY10" fmla="*/ 123254 h 139827"/>
                <a:gd name="connsiteX11" fmla="*/ 87440 w 110680"/>
                <a:gd name="connsiteY11" fmla="*/ 119729 h 139827"/>
                <a:gd name="connsiteX12" fmla="*/ 103727 w 110680"/>
                <a:gd name="connsiteY12" fmla="*/ 111443 h 139827"/>
                <a:gd name="connsiteX13" fmla="*/ 108299 w 110680"/>
                <a:gd name="connsiteY13" fmla="*/ 122015 h 139827"/>
                <a:gd name="connsiteX14" fmla="*/ 87630 w 110680"/>
                <a:gd name="connsiteY14" fmla="*/ 134493 h 139827"/>
                <a:gd name="connsiteX15" fmla="*/ 59722 w 110680"/>
                <a:gd name="connsiteY15" fmla="*/ 139827 h 139827"/>
                <a:gd name="connsiteX16" fmla="*/ 15240 w 110680"/>
                <a:gd name="connsiteY16" fmla="*/ 120872 h 139827"/>
                <a:gd name="connsiteX17" fmla="*/ 84201 w 110680"/>
                <a:gd name="connsiteY17" fmla="*/ 57531 h 139827"/>
                <a:gd name="connsiteX18" fmla="*/ 84963 w 110680"/>
                <a:gd name="connsiteY18" fmla="*/ 47149 h 139827"/>
                <a:gd name="connsiteX19" fmla="*/ 78391 w 110680"/>
                <a:gd name="connsiteY19" fmla="*/ 22479 h 139827"/>
                <a:gd name="connsiteX20" fmla="*/ 58293 w 110680"/>
                <a:gd name="connsiteY20" fmla="*/ 13430 h 139827"/>
                <a:gd name="connsiteX21" fmla="*/ 36004 w 110680"/>
                <a:gd name="connsiteY21" fmla="*/ 23527 h 139827"/>
                <a:gd name="connsiteX22" fmla="*/ 26479 w 110680"/>
                <a:gd name="connsiteY22" fmla="*/ 57436 h 139827"/>
                <a:gd name="connsiteX23" fmla="*/ 84201 w 110680"/>
                <a:gd name="connsiteY23" fmla="*/ 57436 h 1398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10680" h="139827">
                  <a:moveTo>
                    <a:pt x="15240" y="120872"/>
                  </a:moveTo>
                  <a:cubicBezTo>
                    <a:pt x="5048" y="108204"/>
                    <a:pt x="0" y="91250"/>
                    <a:pt x="0" y="70104"/>
                  </a:cubicBezTo>
                  <a:cubicBezTo>
                    <a:pt x="0" y="56102"/>
                    <a:pt x="2667" y="43910"/>
                    <a:pt x="7906" y="33242"/>
                  </a:cubicBezTo>
                  <a:cubicBezTo>
                    <a:pt x="13145" y="22574"/>
                    <a:pt x="20574" y="14478"/>
                    <a:pt x="30194" y="8668"/>
                  </a:cubicBezTo>
                  <a:cubicBezTo>
                    <a:pt x="39815" y="2858"/>
                    <a:pt x="50578" y="0"/>
                    <a:pt x="62770" y="0"/>
                  </a:cubicBezTo>
                  <a:cubicBezTo>
                    <a:pt x="77724" y="0"/>
                    <a:pt x="89249" y="4096"/>
                    <a:pt x="97536" y="12383"/>
                  </a:cubicBezTo>
                  <a:cubicBezTo>
                    <a:pt x="105823" y="20669"/>
                    <a:pt x="110204" y="32480"/>
                    <a:pt x="110681" y="47911"/>
                  </a:cubicBezTo>
                  <a:cubicBezTo>
                    <a:pt x="110681" y="57722"/>
                    <a:pt x="110109" y="65151"/>
                    <a:pt x="108966" y="70295"/>
                  </a:cubicBezTo>
                  <a:lnTo>
                    <a:pt x="26194" y="70295"/>
                  </a:lnTo>
                  <a:cubicBezTo>
                    <a:pt x="26479" y="86201"/>
                    <a:pt x="30194" y="98965"/>
                    <a:pt x="37243" y="108680"/>
                  </a:cubicBezTo>
                  <a:cubicBezTo>
                    <a:pt x="44291" y="118396"/>
                    <a:pt x="54293" y="123254"/>
                    <a:pt x="67342" y="123254"/>
                  </a:cubicBezTo>
                  <a:cubicBezTo>
                    <a:pt x="73724" y="123254"/>
                    <a:pt x="80486" y="122111"/>
                    <a:pt x="87440" y="119729"/>
                  </a:cubicBezTo>
                  <a:cubicBezTo>
                    <a:pt x="94393" y="117443"/>
                    <a:pt x="99822" y="114586"/>
                    <a:pt x="103727" y="111443"/>
                  </a:cubicBezTo>
                  <a:lnTo>
                    <a:pt x="108299" y="122015"/>
                  </a:lnTo>
                  <a:cubicBezTo>
                    <a:pt x="103632" y="126873"/>
                    <a:pt x="96774" y="130969"/>
                    <a:pt x="87630" y="134493"/>
                  </a:cubicBezTo>
                  <a:cubicBezTo>
                    <a:pt x="78486" y="138017"/>
                    <a:pt x="69152" y="139827"/>
                    <a:pt x="59722" y="139827"/>
                  </a:cubicBezTo>
                  <a:cubicBezTo>
                    <a:pt x="40291" y="139827"/>
                    <a:pt x="25432" y="133541"/>
                    <a:pt x="15240" y="120872"/>
                  </a:cubicBezTo>
                  <a:close/>
                  <a:moveTo>
                    <a:pt x="84201" y="57531"/>
                  </a:moveTo>
                  <a:cubicBezTo>
                    <a:pt x="84677" y="54197"/>
                    <a:pt x="84963" y="50768"/>
                    <a:pt x="84963" y="47149"/>
                  </a:cubicBezTo>
                  <a:cubicBezTo>
                    <a:pt x="84773" y="36767"/>
                    <a:pt x="82582" y="28480"/>
                    <a:pt x="78391" y="22479"/>
                  </a:cubicBezTo>
                  <a:cubicBezTo>
                    <a:pt x="74104" y="16478"/>
                    <a:pt x="67437" y="13430"/>
                    <a:pt x="58293" y="13430"/>
                  </a:cubicBezTo>
                  <a:cubicBezTo>
                    <a:pt x="48959" y="13430"/>
                    <a:pt x="41529" y="16764"/>
                    <a:pt x="36004" y="23527"/>
                  </a:cubicBezTo>
                  <a:cubicBezTo>
                    <a:pt x="30480" y="30290"/>
                    <a:pt x="27337" y="41529"/>
                    <a:pt x="26479" y="57436"/>
                  </a:cubicBezTo>
                  <a:lnTo>
                    <a:pt x="84201" y="57436"/>
                  </a:ln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</p:grpSp>
      <p:grpSp>
        <p:nvGrpSpPr>
          <p:cNvPr id="111" name="Graphic 175">
            <a:extLst>
              <a:ext uri="{FF2B5EF4-FFF2-40B4-BE49-F238E27FC236}">
                <a16:creationId xmlns:a16="http://schemas.microsoft.com/office/drawing/2014/main" id="{BC8FFDDA-C0AD-DFD4-2BCD-5A0945E72132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1182737" y="6530333"/>
            <a:ext cx="1158627" cy="2971457"/>
            <a:chOff x="10648950" y="5323681"/>
            <a:chExt cx="3089433" cy="3089433"/>
          </a:xfrm>
        </p:grpSpPr>
        <p:sp>
          <p:nvSpPr>
            <p:cNvPr id="112" name="Freeform: Shape 111">
              <a:extLst>
                <a:ext uri="{FF2B5EF4-FFF2-40B4-BE49-F238E27FC236}">
                  <a16:creationId xmlns:a16="http://schemas.microsoft.com/office/drawing/2014/main" id="{D4F33EFA-1763-22C1-4831-96B3DC0B0BFB}"/>
                </a:ext>
              </a:extLst>
            </p:cNvPr>
            <p:cNvSpPr/>
            <p:nvPr/>
          </p:nvSpPr>
          <p:spPr>
            <a:xfrm>
              <a:off x="10648950" y="5323681"/>
              <a:ext cx="1310777" cy="2622744"/>
            </a:xfrm>
            <a:custGeom>
              <a:avLst/>
              <a:gdLst>
                <a:gd name="connsiteX0" fmla="*/ 1311212 w 1311211"/>
                <a:gd name="connsiteY0" fmla="*/ 0 h 2622423"/>
                <a:gd name="connsiteX1" fmla="*/ 0 w 1311211"/>
                <a:gd name="connsiteY1" fmla="*/ 1311212 h 2622423"/>
                <a:gd name="connsiteX2" fmla="*/ 1311212 w 1311211"/>
                <a:gd name="connsiteY2" fmla="*/ 2622423 h 2622423"/>
                <a:gd name="connsiteX3" fmla="*/ 1311212 w 1311211"/>
                <a:gd name="connsiteY3" fmla="*/ 0 h 26224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11211" h="2622423">
                  <a:moveTo>
                    <a:pt x="1311212" y="0"/>
                  </a:moveTo>
                  <a:cubicBezTo>
                    <a:pt x="587026" y="0"/>
                    <a:pt x="0" y="587026"/>
                    <a:pt x="0" y="1311212"/>
                  </a:cubicBezTo>
                  <a:cubicBezTo>
                    <a:pt x="0" y="2035397"/>
                    <a:pt x="587026" y="2622423"/>
                    <a:pt x="1311212" y="2622423"/>
                  </a:cubicBezTo>
                  <a:lnTo>
                    <a:pt x="1311212" y="0"/>
                  </a:ln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113" name="Freeform: Shape 117">
              <a:extLst>
                <a:ext uri="{FF2B5EF4-FFF2-40B4-BE49-F238E27FC236}">
                  <a16:creationId xmlns:a16="http://schemas.microsoft.com/office/drawing/2014/main" id="{3FFFFDDA-F4D1-2F5B-91C6-B54D191BD3F7}"/>
                </a:ext>
              </a:extLst>
            </p:cNvPr>
            <p:cNvSpPr>
              <a:spLocks/>
            </p:cNvSpPr>
            <p:nvPr/>
          </p:nvSpPr>
          <p:spPr bwMode="auto">
            <a:xfrm>
              <a:off x="11960161" y="5323681"/>
              <a:ext cx="1778222" cy="3089433"/>
            </a:xfrm>
            <a:custGeom>
              <a:avLst/>
              <a:gdLst>
                <a:gd name="T0" fmla="*/ 1778222 w 1778222"/>
                <a:gd name="T1" fmla="*/ 2683955 h 3089433"/>
                <a:gd name="T2" fmla="*/ 1059275 w 1778222"/>
                <a:gd name="T3" fmla="*/ 2083594 h 3089433"/>
                <a:gd name="T4" fmla="*/ 1311116 w 1778222"/>
                <a:gd name="T5" fmla="*/ 1311212 h 3089433"/>
                <a:gd name="T6" fmla="*/ 0 w 1778222"/>
                <a:gd name="T7" fmla="*/ 0 h 3089433"/>
                <a:gd name="T8" fmla="*/ 0 w 1778222"/>
                <a:gd name="T9" fmla="*/ 2622328 h 3089433"/>
                <a:gd name="T10" fmla="*/ 772382 w 1778222"/>
                <a:gd name="T11" fmla="*/ 2370487 h 3089433"/>
                <a:gd name="T12" fmla="*/ 1372743 w 1778222"/>
                <a:gd name="T13" fmla="*/ 3089434 h 3089433"/>
                <a:gd name="T14" fmla="*/ 1778222 w 1778222"/>
                <a:gd name="T15" fmla="*/ 2683955 h 3089433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778222" h="3089433">
                  <a:moveTo>
                    <a:pt x="1778222" y="2683955"/>
                  </a:moveTo>
                  <a:lnTo>
                    <a:pt x="1059275" y="2083594"/>
                  </a:lnTo>
                  <a:cubicBezTo>
                    <a:pt x="1217486" y="1866900"/>
                    <a:pt x="1311116" y="1600010"/>
                    <a:pt x="1311116" y="1311212"/>
                  </a:cubicBezTo>
                  <a:cubicBezTo>
                    <a:pt x="1311116" y="587026"/>
                    <a:pt x="724090" y="0"/>
                    <a:pt x="0" y="0"/>
                  </a:cubicBezTo>
                  <a:lnTo>
                    <a:pt x="0" y="2622328"/>
                  </a:lnTo>
                  <a:cubicBezTo>
                    <a:pt x="288893" y="2622328"/>
                    <a:pt x="555688" y="2528697"/>
                    <a:pt x="772382" y="2370487"/>
                  </a:cubicBezTo>
                  <a:lnTo>
                    <a:pt x="1372743" y="3089434"/>
                  </a:lnTo>
                  <a:lnTo>
                    <a:pt x="1778222" y="2683955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ro-RO" sz="744"/>
            </a:p>
          </p:txBody>
        </p:sp>
      </p:grpSp>
    </p:spTree>
    <p:extLst>
      <p:ext uri="{BB962C8B-B14F-4D97-AF65-F5344CB8AC3E}">
        <p14:creationId xmlns:p14="http://schemas.microsoft.com/office/powerpoint/2010/main" val="2136489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NSSP Titlu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FEDF1693-388E-D15D-00FD-9DC383681F6B}"/>
              </a:ext>
            </a:extLst>
          </p:cNvPr>
          <p:cNvSpPr/>
          <p:nvPr/>
        </p:nvSpPr>
        <p:spPr>
          <a:xfrm>
            <a:off x="1" y="0"/>
            <a:ext cx="1674763" cy="9906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o-RO" sz="744"/>
          </a:p>
        </p:txBody>
      </p:sp>
      <p:sp>
        <p:nvSpPr>
          <p:cNvPr id="5" name="TextBox 7">
            <a:extLst>
              <a:ext uri="{FF2B5EF4-FFF2-40B4-BE49-F238E27FC236}">
                <a16:creationId xmlns:a16="http://schemas.microsoft.com/office/drawing/2014/main" id="{D7D3B78A-4D0B-2F45-6641-D54BCCCA415B}"/>
              </a:ext>
            </a:extLst>
          </p:cNvPr>
          <p:cNvSpPr txBox="1">
            <a:spLocks noChangeArrowheads="1"/>
          </p:cNvSpPr>
          <p:nvPr/>
        </p:nvSpPr>
        <p:spPr bwMode="auto">
          <a:xfrm rot="10800000">
            <a:off x="6443254" y="8198242"/>
            <a:ext cx="349968" cy="730328"/>
          </a:xfrm>
          <a:prstGeom prst="rect">
            <a:avLst/>
          </a:prstGeom>
          <a:noFill/>
          <a:ln>
            <a:noFill/>
          </a:ln>
        </p:spPr>
        <p:txBody>
          <a:bodyPr vert="eaVert"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defRPr/>
            </a:pPr>
            <a:r>
              <a:rPr lang="ro-RO" altLang="ro-RO" sz="1074" b="1">
                <a:solidFill>
                  <a:schemeClr val="bg1"/>
                </a:solidFill>
              </a:rPr>
              <a:t>insp.gov.ro</a:t>
            </a:r>
          </a:p>
        </p:txBody>
      </p:sp>
      <p:grpSp>
        <p:nvGrpSpPr>
          <p:cNvPr id="6" name="Graphic 4">
            <a:extLst>
              <a:ext uri="{FF2B5EF4-FFF2-40B4-BE49-F238E27FC236}">
                <a16:creationId xmlns:a16="http://schemas.microsoft.com/office/drawing/2014/main" id="{FAF5C5B8-E5DE-F1B7-E65F-67043C72EEA3}"/>
              </a:ext>
            </a:extLst>
          </p:cNvPr>
          <p:cNvGrpSpPr/>
          <p:nvPr/>
        </p:nvGrpSpPr>
        <p:grpSpPr>
          <a:xfrm>
            <a:off x="310837" y="838732"/>
            <a:ext cx="1052394" cy="1108604"/>
            <a:chOff x="1105200" y="1162800"/>
            <a:chExt cx="3741842" cy="1536944"/>
          </a:xfrm>
          <a:solidFill>
            <a:srgbClr val="FFFFFF"/>
          </a:solidFill>
        </p:grpSpPr>
        <p:grpSp>
          <p:nvGrpSpPr>
            <p:cNvPr id="7" name="Graphic 4">
              <a:extLst>
                <a:ext uri="{FF2B5EF4-FFF2-40B4-BE49-F238E27FC236}">
                  <a16:creationId xmlns:a16="http://schemas.microsoft.com/office/drawing/2014/main" id="{9E6E5678-7756-FCDC-DC16-963FFB1A097C}"/>
                </a:ext>
              </a:extLst>
            </p:cNvPr>
            <p:cNvGrpSpPr/>
            <p:nvPr/>
          </p:nvGrpSpPr>
          <p:grpSpPr>
            <a:xfrm>
              <a:off x="2553683" y="1497475"/>
              <a:ext cx="2293358" cy="867719"/>
              <a:chOff x="2553683" y="1497475"/>
              <a:chExt cx="2293358" cy="867719"/>
            </a:xfrm>
            <a:solidFill>
              <a:srgbClr val="FFFFFF"/>
            </a:solidFill>
          </p:grpSpPr>
          <p:sp>
            <p:nvSpPr>
              <p:cNvPr id="15" name="Freeform: Shape 14">
                <a:extLst>
                  <a:ext uri="{FF2B5EF4-FFF2-40B4-BE49-F238E27FC236}">
                    <a16:creationId xmlns:a16="http://schemas.microsoft.com/office/drawing/2014/main" id="{273C6C61-B85E-0199-7181-245A69153DC2}"/>
                  </a:ext>
                </a:extLst>
              </p:cNvPr>
              <p:cNvSpPr/>
              <p:nvPr/>
            </p:nvSpPr>
            <p:spPr>
              <a:xfrm>
                <a:off x="2555968" y="1519051"/>
                <a:ext cx="80718" cy="208267"/>
              </a:xfrm>
              <a:custGeom>
                <a:avLst/>
                <a:gdLst>
                  <a:gd name="connsiteX0" fmla="*/ 0 w 80718"/>
                  <a:gd name="connsiteY0" fmla="*/ 208268 h 208267"/>
                  <a:gd name="connsiteX1" fmla="*/ 0 w 80718"/>
                  <a:gd name="connsiteY1" fmla="*/ 193292 h 208267"/>
                  <a:gd name="connsiteX2" fmla="*/ 24749 w 80718"/>
                  <a:gd name="connsiteY2" fmla="*/ 189611 h 208267"/>
                  <a:gd name="connsiteX3" fmla="*/ 24749 w 80718"/>
                  <a:gd name="connsiteY3" fmla="*/ 18783 h 208267"/>
                  <a:gd name="connsiteX4" fmla="*/ 0 w 80718"/>
                  <a:gd name="connsiteY4" fmla="*/ 15103 h 208267"/>
                  <a:gd name="connsiteX5" fmla="*/ 0 w 80718"/>
                  <a:gd name="connsiteY5" fmla="*/ 0 h 208267"/>
                  <a:gd name="connsiteX6" fmla="*/ 80718 w 80718"/>
                  <a:gd name="connsiteY6" fmla="*/ 0 h 208267"/>
                  <a:gd name="connsiteX7" fmla="*/ 80718 w 80718"/>
                  <a:gd name="connsiteY7" fmla="*/ 15103 h 208267"/>
                  <a:gd name="connsiteX8" fmla="*/ 56223 w 80718"/>
                  <a:gd name="connsiteY8" fmla="*/ 18783 h 208267"/>
                  <a:gd name="connsiteX9" fmla="*/ 56223 w 80718"/>
                  <a:gd name="connsiteY9" fmla="*/ 189611 h 208267"/>
                  <a:gd name="connsiteX10" fmla="*/ 80718 w 80718"/>
                  <a:gd name="connsiteY10" fmla="*/ 193800 h 208267"/>
                  <a:gd name="connsiteX11" fmla="*/ 80718 w 80718"/>
                  <a:gd name="connsiteY11" fmla="*/ 208268 h 208267"/>
                  <a:gd name="connsiteX12" fmla="*/ 0 w 80718"/>
                  <a:gd name="connsiteY12" fmla="*/ 208268 h 2082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80718" h="208267">
                    <a:moveTo>
                      <a:pt x="0" y="208268"/>
                    </a:moveTo>
                    <a:lnTo>
                      <a:pt x="0" y="193292"/>
                    </a:lnTo>
                    <a:lnTo>
                      <a:pt x="24749" y="189611"/>
                    </a:lnTo>
                    <a:lnTo>
                      <a:pt x="24749" y="18783"/>
                    </a:lnTo>
                    <a:lnTo>
                      <a:pt x="0" y="15103"/>
                    </a:lnTo>
                    <a:lnTo>
                      <a:pt x="0" y="0"/>
                    </a:lnTo>
                    <a:lnTo>
                      <a:pt x="80718" y="0"/>
                    </a:lnTo>
                    <a:lnTo>
                      <a:pt x="80718" y="15103"/>
                    </a:lnTo>
                    <a:lnTo>
                      <a:pt x="56223" y="18783"/>
                    </a:lnTo>
                    <a:lnTo>
                      <a:pt x="56223" y="189611"/>
                    </a:lnTo>
                    <a:lnTo>
                      <a:pt x="80718" y="193800"/>
                    </a:lnTo>
                    <a:lnTo>
                      <a:pt x="80718" y="208268"/>
                    </a:lnTo>
                    <a:lnTo>
                      <a:pt x="0" y="208268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16" name="Freeform: Shape 15">
                <a:extLst>
                  <a:ext uri="{FF2B5EF4-FFF2-40B4-BE49-F238E27FC236}">
                    <a16:creationId xmlns:a16="http://schemas.microsoft.com/office/drawing/2014/main" id="{A9C1D4B9-16F7-C3AD-9655-40F4D59294CA}"/>
                  </a:ext>
                </a:extLst>
              </p:cNvPr>
              <p:cNvSpPr/>
              <p:nvPr/>
            </p:nvSpPr>
            <p:spPr>
              <a:xfrm>
                <a:off x="2667399" y="1568294"/>
                <a:ext cx="167147" cy="159278"/>
              </a:xfrm>
              <a:custGeom>
                <a:avLst/>
                <a:gdLst>
                  <a:gd name="connsiteX0" fmla="*/ 762 w 167147"/>
                  <a:gd name="connsiteY0" fmla="*/ 159025 h 159278"/>
                  <a:gd name="connsiteX1" fmla="*/ 762 w 167147"/>
                  <a:gd name="connsiteY1" fmla="*/ 144049 h 159278"/>
                  <a:gd name="connsiteX2" fmla="*/ 19164 w 167147"/>
                  <a:gd name="connsiteY2" fmla="*/ 141764 h 159278"/>
                  <a:gd name="connsiteX3" fmla="*/ 19164 w 167147"/>
                  <a:gd name="connsiteY3" fmla="*/ 27921 h 159278"/>
                  <a:gd name="connsiteX4" fmla="*/ 0 w 167147"/>
                  <a:gd name="connsiteY4" fmla="*/ 21956 h 159278"/>
                  <a:gd name="connsiteX5" fmla="*/ 0 w 167147"/>
                  <a:gd name="connsiteY5" fmla="*/ 5584 h 159278"/>
                  <a:gd name="connsiteX6" fmla="*/ 38963 w 167147"/>
                  <a:gd name="connsiteY6" fmla="*/ 0 h 159278"/>
                  <a:gd name="connsiteX7" fmla="*/ 39598 w 167147"/>
                  <a:gd name="connsiteY7" fmla="*/ 0 h 159278"/>
                  <a:gd name="connsiteX8" fmla="*/ 46324 w 167147"/>
                  <a:gd name="connsiteY8" fmla="*/ 5457 h 159278"/>
                  <a:gd name="connsiteX9" fmla="*/ 46324 w 167147"/>
                  <a:gd name="connsiteY9" fmla="*/ 16118 h 159278"/>
                  <a:gd name="connsiteX10" fmla="*/ 46070 w 167147"/>
                  <a:gd name="connsiteY10" fmla="*/ 21956 h 159278"/>
                  <a:gd name="connsiteX11" fmla="*/ 57239 w 167147"/>
                  <a:gd name="connsiteY11" fmla="*/ 13961 h 159278"/>
                  <a:gd name="connsiteX12" fmla="*/ 71453 w 167147"/>
                  <a:gd name="connsiteY12" fmla="*/ 6980 h 159278"/>
                  <a:gd name="connsiteX13" fmla="*/ 86937 w 167147"/>
                  <a:gd name="connsiteY13" fmla="*/ 2031 h 159278"/>
                  <a:gd name="connsiteX14" fmla="*/ 102167 w 167147"/>
                  <a:gd name="connsiteY14" fmla="*/ 127 h 159278"/>
                  <a:gd name="connsiteX15" fmla="*/ 124504 w 167147"/>
                  <a:gd name="connsiteY15" fmla="*/ 3807 h 159278"/>
                  <a:gd name="connsiteX16" fmla="*/ 138211 w 167147"/>
                  <a:gd name="connsiteY16" fmla="*/ 15484 h 159278"/>
                  <a:gd name="connsiteX17" fmla="*/ 145064 w 167147"/>
                  <a:gd name="connsiteY17" fmla="*/ 35663 h 159278"/>
                  <a:gd name="connsiteX18" fmla="*/ 146968 w 167147"/>
                  <a:gd name="connsiteY18" fmla="*/ 65108 h 159278"/>
                  <a:gd name="connsiteX19" fmla="*/ 146968 w 167147"/>
                  <a:gd name="connsiteY19" fmla="*/ 141891 h 159278"/>
                  <a:gd name="connsiteX20" fmla="*/ 167147 w 167147"/>
                  <a:gd name="connsiteY20" fmla="*/ 144176 h 159278"/>
                  <a:gd name="connsiteX21" fmla="*/ 167147 w 167147"/>
                  <a:gd name="connsiteY21" fmla="*/ 159279 h 159278"/>
                  <a:gd name="connsiteX22" fmla="*/ 98359 w 167147"/>
                  <a:gd name="connsiteY22" fmla="*/ 159279 h 159278"/>
                  <a:gd name="connsiteX23" fmla="*/ 98359 w 167147"/>
                  <a:gd name="connsiteY23" fmla="*/ 144049 h 159278"/>
                  <a:gd name="connsiteX24" fmla="*/ 116381 w 167147"/>
                  <a:gd name="connsiteY24" fmla="*/ 141764 h 159278"/>
                  <a:gd name="connsiteX25" fmla="*/ 116381 w 167147"/>
                  <a:gd name="connsiteY25" fmla="*/ 64854 h 159278"/>
                  <a:gd name="connsiteX26" fmla="*/ 115493 w 167147"/>
                  <a:gd name="connsiteY26" fmla="*/ 45689 h 159278"/>
                  <a:gd name="connsiteX27" fmla="*/ 111559 w 167147"/>
                  <a:gd name="connsiteY27" fmla="*/ 31983 h 159278"/>
                  <a:gd name="connsiteX28" fmla="*/ 103182 w 167147"/>
                  <a:gd name="connsiteY28" fmla="*/ 23733 h 159278"/>
                  <a:gd name="connsiteX29" fmla="*/ 88841 w 167147"/>
                  <a:gd name="connsiteY29" fmla="*/ 20941 h 159278"/>
                  <a:gd name="connsiteX30" fmla="*/ 68027 w 167147"/>
                  <a:gd name="connsiteY30" fmla="*/ 24748 h 159278"/>
                  <a:gd name="connsiteX31" fmla="*/ 49751 w 167147"/>
                  <a:gd name="connsiteY31" fmla="*/ 34267 h 159278"/>
                  <a:gd name="connsiteX32" fmla="*/ 49751 w 167147"/>
                  <a:gd name="connsiteY32" fmla="*/ 141637 h 159278"/>
                  <a:gd name="connsiteX33" fmla="*/ 69042 w 167147"/>
                  <a:gd name="connsiteY33" fmla="*/ 143922 h 159278"/>
                  <a:gd name="connsiteX34" fmla="*/ 69042 w 167147"/>
                  <a:gd name="connsiteY34" fmla="*/ 159025 h 159278"/>
                  <a:gd name="connsiteX35" fmla="*/ 762 w 167147"/>
                  <a:gd name="connsiteY35" fmla="*/ 159025 h 1592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167147" h="159278">
                    <a:moveTo>
                      <a:pt x="762" y="159025"/>
                    </a:moveTo>
                    <a:lnTo>
                      <a:pt x="762" y="144049"/>
                    </a:lnTo>
                    <a:lnTo>
                      <a:pt x="19164" y="141764"/>
                    </a:lnTo>
                    <a:lnTo>
                      <a:pt x="19164" y="27921"/>
                    </a:lnTo>
                    <a:lnTo>
                      <a:pt x="0" y="21956"/>
                    </a:lnTo>
                    <a:lnTo>
                      <a:pt x="0" y="5584"/>
                    </a:lnTo>
                    <a:lnTo>
                      <a:pt x="38963" y="0"/>
                    </a:lnTo>
                    <a:lnTo>
                      <a:pt x="39598" y="0"/>
                    </a:lnTo>
                    <a:lnTo>
                      <a:pt x="46324" y="5457"/>
                    </a:lnTo>
                    <a:lnTo>
                      <a:pt x="46324" y="16118"/>
                    </a:lnTo>
                    <a:lnTo>
                      <a:pt x="46070" y="21956"/>
                    </a:lnTo>
                    <a:cubicBezTo>
                      <a:pt x="49116" y="19164"/>
                      <a:pt x="52797" y="16499"/>
                      <a:pt x="57239" y="13961"/>
                    </a:cubicBezTo>
                    <a:cubicBezTo>
                      <a:pt x="61681" y="11295"/>
                      <a:pt x="66377" y="9011"/>
                      <a:pt x="71453" y="6980"/>
                    </a:cubicBezTo>
                    <a:cubicBezTo>
                      <a:pt x="76530" y="4950"/>
                      <a:pt x="81607" y="3300"/>
                      <a:pt x="86937" y="2031"/>
                    </a:cubicBezTo>
                    <a:cubicBezTo>
                      <a:pt x="92267" y="761"/>
                      <a:pt x="97344" y="127"/>
                      <a:pt x="102167" y="127"/>
                    </a:cubicBezTo>
                    <a:cubicBezTo>
                      <a:pt x="111178" y="127"/>
                      <a:pt x="118666" y="1396"/>
                      <a:pt x="124504" y="3807"/>
                    </a:cubicBezTo>
                    <a:cubicBezTo>
                      <a:pt x="130342" y="6219"/>
                      <a:pt x="134911" y="10153"/>
                      <a:pt x="138211" y="15484"/>
                    </a:cubicBezTo>
                    <a:cubicBezTo>
                      <a:pt x="141511" y="20814"/>
                      <a:pt x="143795" y="27541"/>
                      <a:pt x="145064" y="35663"/>
                    </a:cubicBezTo>
                    <a:cubicBezTo>
                      <a:pt x="146333" y="43786"/>
                      <a:pt x="146968" y="53685"/>
                      <a:pt x="146968" y="65108"/>
                    </a:cubicBezTo>
                    <a:lnTo>
                      <a:pt x="146968" y="141891"/>
                    </a:lnTo>
                    <a:lnTo>
                      <a:pt x="167147" y="144176"/>
                    </a:lnTo>
                    <a:lnTo>
                      <a:pt x="167147" y="159279"/>
                    </a:lnTo>
                    <a:lnTo>
                      <a:pt x="98359" y="159279"/>
                    </a:lnTo>
                    <a:lnTo>
                      <a:pt x="98359" y="144049"/>
                    </a:lnTo>
                    <a:lnTo>
                      <a:pt x="116381" y="141764"/>
                    </a:lnTo>
                    <a:lnTo>
                      <a:pt x="116381" y="64854"/>
                    </a:lnTo>
                    <a:cubicBezTo>
                      <a:pt x="116381" y="57620"/>
                      <a:pt x="116001" y="51147"/>
                      <a:pt x="115493" y="45689"/>
                    </a:cubicBezTo>
                    <a:cubicBezTo>
                      <a:pt x="114858" y="40232"/>
                      <a:pt x="113589" y="35663"/>
                      <a:pt x="111559" y="31983"/>
                    </a:cubicBezTo>
                    <a:cubicBezTo>
                      <a:pt x="109528" y="28302"/>
                      <a:pt x="106736" y="25637"/>
                      <a:pt x="103182" y="23733"/>
                    </a:cubicBezTo>
                    <a:cubicBezTo>
                      <a:pt x="99502" y="21956"/>
                      <a:pt x="94679" y="20941"/>
                      <a:pt x="88841" y="20941"/>
                    </a:cubicBezTo>
                    <a:cubicBezTo>
                      <a:pt x="81860" y="20941"/>
                      <a:pt x="75007" y="22210"/>
                      <a:pt x="68027" y="24748"/>
                    </a:cubicBezTo>
                    <a:cubicBezTo>
                      <a:pt x="61046" y="27287"/>
                      <a:pt x="54954" y="30460"/>
                      <a:pt x="49751" y="34267"/>
                    </a:cubicBezTo>
                    <a:lnTo>
                      <a:pt x="49751" y="141637"/>
                    </a:lnTo>
                    <a:lnTo>
                      <a:pt x="69042" y="143922"/>
                    </a:lnTo>
                    <a:lnTo>
                      <a:pt x="69042" y="159025"/>
                    </a:lnTo>
                    <a:lnTo>
                      <a:pt x="762" y="159025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17" name="Freeform: Shape 16">
                <a:extLst>
                  <a:ext uri="{FF2B5EF4-FFF2-40B4-BE49-F238E27FC236}">
                    <a16:creationId xmlns:a16="http://schemas.microsoft.com/office/drawing/2014/main" id="{9039C4E8-3226-EB26-2F8B-05E6C7DC22C1}"/>
                  </a:ext>
                </a:extLst>
              </p:cNvPr>
              <p:cNvSpPr/>
              <p:nvPr/>
            </p:nvSpPr>
            <p:spPr>
              <a:xfrm>
                <a:off x="2859930" y="1568421"/>
                <a:ext cx="112193" cy="162197"/>
              </a:xfrm>
              <a:custGeom>
                <a:avLst/>
                <a:gdLst>
                  <a:gd name="connsiteX0" fmla="*/ 0 w 112193"/>
                  <a:gd name="connsiteY0" fmla="*/ 150141 h 162197"/>
                  <a:gd name="connsiteX1" fmla="*/ 0 w 112193"/>
                  <a:gd name="connsiteY1" fmla="*/ 114351 h 162197"/>
                  <a:gd name="connsiteX2" fmla="*/ 19418 w 112193"/>
                  <a:gd name="connsiteY2" fmla="*/ 114351 h 162197"/>
                  <a:gd name="connsiteX3" fmla="*/ 25002 w 112193"/>
                  <a:gd name="connsiteY3" fmla="*/ 134657 h 162197"/>
                  <a:gd name="connsiteX4" fmla="*/ 29191 w 112193"/>
                  <a:gd name="connsiteY4" fmla="*/ 138972 h 162197"/>
                  <a:gd name="connsiteX5" fmla="*/ 36298 w 112193"/>
                  <a:gd name="connsiteY5" fmla="*/ 142780 h 162197"/>
                  <a:gd name="connsiteX6" fmla="*/ 45436 w 112193"/>
                  <a:gd name="connsiteY6" fmla="*/ 145572 h 162197"/>
                  <a:gd name="connsiteX7" fmla="*/ 55970 w 112193"/>
                  <a:gd name="connsiteY7" fmla="*/ 146587 h 162197"/>
                  <a:gd name="connsiteX8" fmla="*/ 69930 w 112193"/>
                  <a:gd name="connsiteY8" fmla="*/ 144683 h 162197"/>
                  <a:gd name="connsiteX9" fmla="*/ 78561 w 112193"/>
                  <a:gd name="connsiteY9" fmla="*/ 139861 h 162197"/>
                  <a:gd name="connsiteX10" fmla="*/ 82876 w 112193"/>
                  <a:gd name="connsiteY10" fmla="*/ 132753 h 162197"/>
                  <a:gd name="connsiteX11" fmla="*/ 84018 w 112193"/>
                  <a:gd name="connsiteY11" fmla="*/ 124504 h 162197"/>
                  <a:gd name="connsiteX12" fmla="*/ 81607 w 112193"/>
                  <a:gd name="connsiteY12" fmla="*/ 114858 h 162197"/>
                  <a:gd name="connsiteX13" fmla="*/ 74246 w 112193"/>
                  <a:gd name="connsiteY13" fmla="*/ 106609 h 162197"/>
                  <a:gd name="connsiteX14" fmla="*/ 61554 w 112193"/>
                  <a:gd name="connsiteY14" fmla="*/ 98994 h 162197"/>
                  <a:gd name="connsiteX15" fmla="*/ 43151 w 112193"/>
                  <a:gd name="connsiteY15" fmla="*/ 91125 h 162197"/>
                  <a:gd name="connsiteX16" fmla="*/ 23987 w 112193"/>
                  <a:gd name="connsiteY16" fmla="*/ 82114 h 162197"/>
                  <a:gd name="connsiteX17" fmla="*/ 10534 w 112193"/>
                  <a:gd name="connsiteY17" fmla="*/ 71326 h 162197"/>
                  <a:gd name="connsiteX18" fmla="*/ 2665 w 112193"/>
                  <a:gd name="connsiteY18" fmla="*/ 58000 h 162197"/>
                  <a:gd name="connsiteX19" fmla="*/ 127 w 112193"/>
                  <a:gd name="connsiteY19" fmla="*/ 41374 h 162197"/>
                  <a:gd name="connsiteX20" fmla="*/ 4442 w 112193"/>
                  <a:gd name="connsiteY20" fmla="*/ 24368 h 162197"/>
                  <a:gd name="connsiteX21" fmla="*/ 16372 w 112193"/>
                  <a:gd name="connsiteY21" fmla="*/ 11295 h 162197"/>
                  <a:gd name="connsiteX22" fmla="*/ 34267 w 112193"/>
                  <a:gd name="connsiteY22" fmla="*/ 2919 h 162197"/>
                  <a:gd name="connsiteX23" fmla="*/ 56604 w 112193"/>
                  <a:gd name="connsiteY23" fmla="*/ 0 h 162197"/>
                  <a:gd name="connsiteX24" fmla="*/ 72215 w 112193"/>
                  <a:gd name="connsiteY24" fmla="*/ 1015 h 162197"/>
                  <a:gd name="connsiteX25" fmla="*/ 85033 w 112193"/>
                  <a:gd name="connsiteY25" fmla="*/ 3427 h 162197"/>
                  <a:gd name="connsiteX26" fmla="*/ 95060 w 112193"/>
                  <a:gd name="connsiteY26" fmla="*/ 6346 h 162197"/>
                  <a:gd name="connsiteX27" fmla="*/ 101913 w 112193"/>
                  <a:gd name="connsiteY27" fmla="*/ 8630 h 162197"/>
                  <a:gd name="connsiteX28" fmla="*/ 101913 w 112193"/>
                  <a:gd name="connsiteY28" fmla="*/ 42897 h 162197"/>
                  <a:gd name="connsiteX29" fmla="*/ 83764 w 112193"/>
                  <a:gd name="connsiteY29" fmla="*/ 42770 h 162197"/>
                  <a:gd name="connsiteX30" fmla="*/ 77799 w 112193"/>
                  <a:gd name="connsiteY30" fmla="*/ 25129 h 162197"/>
                  <a:gd name="connsiteX31" fmla="*/ 70057 w 112193"/>
                  <a:gd name="connsiteY31" fmla="*/ 18530 h 162197"/>
                  <a:gd name="connsiteX32" fmla="*/ 54827 w 112193"/>
                  <a:gd name="connsiteY32" fmla="*/ 15484 h 162197"/>
                  <a:gd name="connsiteX33" fmla="*/ 42644 w 112193"/>
                  <a:gd name="connsiteY33" fmla="*/ 16880 h 162197"/>
                  <a:gd name="connsiteX34" fmla="*/ 34394 w 112193"/>
                  <a:gd name="connsiteY34" fmla="*/ 20941 h 162197"/>
                  <a:gd name="connsiteX35" fmla="*/ 29698 w 112193"/>
                  <a:gd name="connsiteY35" fmla="*/ 27033 h 162197"/>
                  <a:gd name="connsiteX36" fmla="*/ 28175 w 112193"/>
                  <a:gd name="connsiteY36" fmla="*/ 34521 h 162197"/>
                  <a:gd name="connsiteX37" fmla="*/ 31348 w 112193"/>
                  <a:gd name="connsiteY37" fmla="*/ 46578 h 162197"/>
                  <a:gd name="connsiteX38" fmla="*/ 39598 w 112193"/>
                  <a:gd name="connsiteY38" fmla="*/ 54574 h 162197"/>
                  <a:gd name="connsiteX39" fmla="*/ 51274 w 112193"/>
                  <a:gd name="connsiteY39" fmla="*/ 60285 h 162197"/>
                  <a:gd name="connsiteX40" fmla="*/ 64727 w 112193"/>
                  <a:gd name="connsiteY40" fmla="*/ 65742 h 162197"/>
                  <a:gd name="connsiteX41" fmla="*/ 82749 w 112193"/>
                  <a:gd name="connsiteY41" fmla="*/ 74372 h 162197"/>
                  <a:gd name="connsiteX42" fmla="*/ 97852 w 112193"/>
                  <a:gd name="connsiteY42" fmla="*/ 84653 h 162197"/>
                  <a:gd name="connsiteX43" fmla="*/ 108259 w 112193"/>
                  <a:gd name="connsiteY43" fmla="*/ 98232 h 162197"/>
                  <a:gd name="connsiteX44" fmla="*/ 112193 w 112193"/>
                  <a:gd name="connsiteY44" fmla="*/ 116508 h 162197"/>
                  <a:gd name="connsiteX45" fmla="*/ 108132 w 112193"/>
                  <a:gd name="connsiteY45" fmla="*/ 135419 h 162197"/>
                  <a:gd name="connsiteX46" fmla="*/ 96456 w 112193"/>
                  <a:gd name="connsiteY46" fmla="*/ 149887 h 162197"/>
                  <a:gd name="connsiteX47" fmla="*/ 77799 w 112193"/>
                  <a:gd name="connsiteY47" fmla="*/ 159025 h 162197"/>
                  <a:gd name="connsiteX48" fmla="*/ 52924 w 112193"/>
                  <a:gd name="connsiteY48" fmla="*/ 162198 h 162197"/>
                  <a:gd name="connsiteX49" fmla="*/ 37567 w 112193"/>
                  <a:gd name="connsiteY49" fmla="*/ 160929 h 162197"/>
                  <a:gd name="connsiteX50" fmla="*/ 22337 w 112193"/>
                  <a:gd name="connsiteY50" fmla="*/ 157883 h 162197"/>
                  <a:gd name="connsiteX51" fmla="*/ 9011 w 112193"/>
                  <a:gd name="connsiteY51" fmla="*/ 153948 h 162197"/>
                  <a:gd name="connsiteX52" fmla="*/ 0 w 112193"/>
                  <a:gd name="connsiteY52" fmla="*/ 150141 h 1621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</a:cxnLst>
                <a:rect l="l" t="t" r="r" b="b"/>
                <a:pathLst>
                  <a:path w="112193" h="162197">
                    <a:moveTo>
                      <a:pt x="0" y="150141"/>
                    </a:moveTo>
                    <a:lnTo>
                      <a:pt x="0" y="114351"/>
                    </a:lnTo>
                    <a:lnTo>
                      <a:pt x="19418" y="114351"/>
                    </a:lnTo>
                    <a:lnTo>
                      <a:pt x="25002" y="134657"/>
                    </a:lnTo>
                    <a:cubicBezTo>
                      <a:pt x="25764" y="136180"/>
                      <a:pt x="27287" y="137576"/>
                      <a:pt x="29191" y="138972"/>
                    </a:cubicBezTo>
                    <a:cubicBezTo>
                      <a:pt x="31221" y="140368"/>
                      <a:pt x="33506" y="141637"/>
                      <a:pt x="36298" y="142780"/>
                    </a:cubicBezTo>
                    <a:cubicBezTo>
                      <a:pt x="38963" y="143922"/>
                      <a:pt x="42136" y="144810"/>
                      <a:pt x="45436" y="145572"/>
                    </a:cubicBezTo>
                    <a:cubicBezTo>
                      <a:pt x="48862" y="146206"/>
                      <a:pt x="52289" y="146587"/>
                      <a:pt x="55970" y="146587"/>
                    </a:cubicBezTo>
                    <a:cubicBezTo>
                      <a:pt x="61681" y="146587"/>
                      <a:pt x="66250" y="145953"/>
                      <a:pt x="69930" y="144683"/>
                    </a:cubicBezTo>
                    <a:cubicBezTo>
                      <a:pt x="73611" y="143414"/>
                      <a:pt x="76403" y="141891"/>
                      <a:pt x="78561" y="139861"/>
                    </a:cubicBezTo>
                    <a:cubicBezTo>
                      <a:pt x="80718" y="137830"/>
                      <a:pt x="82114" y="135546"/>
                      <a:pt x="82876" y="132753"/>
                    </a:cubicBezTo>
                    <a:cubicBezTo>
                      <a:pt x="83637" y="130088"/>
                      <a:pt x="84018" y="127296"/>
                      <a:pt x="84018" y="124504"/>
                    </a:cubicBezTo>
                    <a:cubicBezTo>
                      <a:pt x="84018" y="120950"/>
                      <a:pt x="83257" y="117777"/>
                      <a:pt x="81607" y="114858"/>
                    </a:cubicBezTo>
                    <a:cubicBezTo>
                      <a:pt x="79957" y="111939"/>
                      <a:pt x="77545" y="109274"/>
                      <a:pt x="74246" y="106609"/>
                    </a:cubicBezTo>
                    <a:cubicBezTo>
                      <a:pt x="70946" y="103944"/>
                      <a:pt x="66758" y="101405"/>
                      <a:pt x="61554" y="98994"/>
                    </a:cubicBezTo>
                    <a:cubicBezTo>
                      <a:pt x="56350" y="96456"/>
                      <a:pt x="50259" y="93917"/>
                      <a:pt x="43151" y="91125"/>
                    </a:cubicBezTo>
                    <a:cubicBezTo>
                      <a:pt x="35790" y="88333"/>
                      <a:pt x="29318" y="85287"/>
                      <a:pt x="23987" y="82114"/>
                    </a:cubicBezTo>
                    <a:cubicBezTo>
                      <a:pt x="18657" y="78941"/>
                      <a:pt x="14088" y="75388"/>
                      <a:pt x="10534" y="71326"/>
                    </a:cubicBezTo>
                    <a:cubicBezTo>
                      <a:pt x="6980" y="67392"/>
                      <a:pt x="4315" y="62950"/>
                      <a:pt x="2665" y="58000"/>
                    </a:cubicBezTo>
                    <a:cubicBezTo>
                      <a:pt x="1015" y="53178"/>
                      <a:pt x="127" y="47593"/>
                      <a:pt x="127" y="41374"/>
                    </a:cubicBezTo>
                    <a:cubicBezTo>
                      <a:pt x="127" y="35029"/>
                      <a:pt x="1523" y="29444"/>
                      <a:pt x="4442" y="24368"/>
                    </a:cubicBezTo>
                    <a:cubicBezTo>
                      <a:pt x="7361" y="19291"/>
                      <a:pt x="11295" y="14976"/>
                      <a:pt x="16372" y="11295"/>
                    </a:cubicBezTo>
                    <a:cubicBezTo>
                      <a:pt x="21449" y="7615"/>
                      <a:pt x="27414" y="4823"/>
                      <a:pt x="34267" y="2919"/>
                    </a:cubicBezTo>
                    <a:cubicBezTo>
                      <a:pt x="41121" y="1015"/>
                      <a:pt x="48609" y="0"/>
                      <a:pt x="56604" y="0"/>
                    </a:cubicBezTo>
                    <a:cubicBezTo>
                      <a:pt x="62189" y="0"/>
                      <a:pt x="67392" y="381"/>
                      <a:pt x="72215" y="1015"/>
                    </a:cubicBezTo>
                    <a:cubicBezTo>
                      <a:pt x="76911" y="1650"/>
                      <a:pt x="81226" y="2538"/>
                      <a:pt x="85033" y="3427"/>
                    </a:cubicBezTo>
                    <a:cubicBezTo>
                      <a:pt x="88841" y="4442"/>
                      <a:pt x="92267" y="5330"/>
                      <a:pt x="95060" y="6346"/>
                    </a:cubicBezTo>
                    <a:cubicBezTo>
                      <a:pt x="97979" y="7361"/>
                      <a:pt x="100263" y="8123"/>
                      <a:pt x="101913" y="8630"/>
                    </a:cubicBezTo>
                    <a:lnTo>
                      <a:pt x="101913" y="42897"/>
                    </a:lnTo>
                    <a:lnTo>
                      <a:pt x="83764" y="42770"/>
                    </a:lnTo>
                    <a:lnTo>
                      <a:pt x="77799" y="25129"/>
                    </a:lnTo>
                    <a:cubicBezTo>
                      <a:pt x="76657" y="22718"/>
                      <a:pt x="73992" y="20560"/>
                      <a:pt x="70057" y="18530"/>
                    </a:cubicBezTo>
                    <a:cubicBezTo>
                      <a:pt x="66123" y="16499"/>
                      <a:pt x="61046" y="15484"/>
                      <a:pt x="54827" y="15484"/>
                    </a:cubicBezTo>
                    <a:cubicBezTo>
                      <a:pt x="50132" y="15357"/>
                      <a:pt x="46070" y="15864"/>
                      <a:pt x="42644" y="16880"/>
                    </a:cubicBezTo>
                    <a:cubicBezTo>
                      <a:pt x="39217" y="17895"/>
                      <a:pt x="36552" y="19291"/>
                      <a:pt x="34394" y="20941"/>
                    </a:cubicBezTo>
                    <a:cubicBezTo>
                      <a:pt x="32237" y="22718"/>
                      <a:pt x="30713" y="24748"/>
                      <a:pt x="29698" y="27033"/>
                    </a:cubicBezTo>
                    <a:cubicBezTo>
                      <a:pt x="28683" y="29317"/>
                      <a:pt x="28175" y="31856"/>
                      <a:pt x="28175" y="34521"/>
                    </a:cubicBezTo>
                    <a:cubicBezTo>
                      <a:pt x="28175" y="39471"/>
                      <a:pt x="29191" y="43405"/>
                      <a:pt x="31348" y="46578"/>
                    </a:cubicBezTo>
                    <a:cubicBezTo>
                      <a:pt x="33379" y="49624"/>
                      <a:pt x="36171" y="52289"/>
                      <a:pt x="39598" y="54574"/>
                    </a:cubicBezTo>
                    <a:cubicBezTo>
                      <a:pt x="43024" y="56731"/>
                      <a:pt x="46959" y="58635"/>
                      <a:pt x="51274" y="60285"/>
                    </a:cubicBezTo>
                    <a:cubicBezTo>
                      <a:pt x="55589" y="61935"/>
                      <a:pt x="60158" y="63711"/>
                      <a:pt x="64727" y="65742"/>
                    </a:cubicBezTo>
                    <a:cubicBezTo>
                      <a:pt x="71073" y="68534"/>
                      <a:pt x="77038" y="71326"/>
                      <a:pt x="82749" y="74372"/>
                    </a:cubicBezTo>
                    <a:cubicBezTo>
                      <a:pt x="88460" y="77418"/>
                      <a:pt x="93537" y="80845"/>
                      <a:pt x="97852" y="84653"/>
                    </a:cubicBezTo>
                    <a:cubicBezTo>
                      <a:pt x="102167" y="88587"/>
                      <a:pt x="105720" y="93029"/>
                      <a:pt x="108259" y="98232"/>
                    </a:cubicBezTo>
                    <a:cubicBezTo>
                      <a:pt x="110797" y="103436"/>
                      <a:pt x="112193" y="109528"/>
                      <a:pt x="112193" y="116508"/>
                    </a:cubicBezTo>
                    <a:cubicBezTo>
                      <a:pt x="112193" y="123489"/>
                      <a:pt x="110797" y="129707"/>
                      <a:pt x="108132" y="135419"/>
                    </a:cubicBezTo>
                    <a:cubicBezTo>
                      <a:pt x="105467" y="141130"/>
                      <a:pt x="101532" y="145826"/>
                      <a:pt x="96456" y="149887"/>
                    </a:cubicBezTo>
                    <a:cubicBezTo>
                      <a:pt x="91379" y="153821"/>
                      <a:pt x="85160" y="156867"/>
                      <a:pt x="77799" y="159025"/>
                    </a:cubicBezTo>
                    <a:cubicBezTo>
                      <a:pt x="70438" y="161182"/>
                      <a:pt x="62189" y="162198"/>
                      <a:pt x="52924" y="162198"/>
                    </a:cubicBezTo>
                    <a:cubicBezTo>
                      <a:pt x="47974" y="162198"/>
                      <a:pt x="42897" y="161817"/>
                      <a:pt x="37567" y="160929"/>
                    </a:cubicBezTo>
                    <a:cubicBezTo>
                      <a:pt x="32237" y="160167"/>
                      <a:pt x="27160" y="159152"/>
                      <a:pt x="22337" y="157883"/>
                    </a:cubicBezTo>
                    <a:cubicBezTo>
                      <a:pt x="17514" y="156740"/>
                      <a:pt x="13072" y="155344"/>
                      <a:pt x="9011" y="153948"/>
                    </a:cubicBezTo>
                    <a:cubicBezTo>
                      <a:pt x="5457" y="152552"/>
                      <a:pt x="2285" y="151283"/>
                      <a:pt x="0" y="15014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18" name="Freeform: Shape 17">
                <a:extLst>
                  <a:ext uri="{FF2B5EF4-FFF2-40B4-BE49-F238E27FC236}">
                    <a16:creationId xmlns:a16="http://schemas.microsoft.com/office/drawing/2014/main" id="{9ADB1918-495B-5FE2-5C86-FB9503D29051}"/>
                  </a:ext>
                </a:extLst>
              </p:cNvPr>
              <p:cNvSpPr/>
              <p:nvPr/>
            </p:nvSpPr>
            <p:spPr>
              <a:xfrm>
                <a:off x="2995983" y="1533900"/>
                <a:ext cx="100390" cy="196845"/>
              </a:xfrm>
              <a:custGeom>
                <a:avLst/>
                <a:gdLst>
                  <a:gd name="connsiteX0" fmla="*/ 19799 w 100390"/>
                  <a:gd name="connsiteY0" fmla="*/ 164355 h 196845"/>
                  <a:gd name="connsiteX1" fmla="*/ 19799 w 100390"/>
                  <a:gd name="connsiteY1" fmla="*/ 57620 h 196845"/>
                  <a:gd name="connsiteX2" fmla="*/ 0 w 100390"/>
                  <a:gd name="connsiteY2" fmla="*/ 57620 h 196845"/>
                  <a:gd name="connsiteX3" fmla="*/ 0 w 100390"/>
                  <a:gd name="connsiteY3" fmla="*/ 44801 h 196845"/>
                  <a:gd name="connsiteX4" fmla="*/ 8376 w 100390"/>
                  <a:gd name="connsiteY4" fmla="*/ 41882 h 196845"/>
                  <a:gd name="connsiteX5" fmla="*/ 14468 w 100390"/>
                  <a:gd name="connsiteY5" fmla="*/ 39090 h 196845"/>
                  <a:gd name="connsiteX6" fmla="*/ 22083 w 100390"/>
                  <a:gd name="connsiteY6" fmla="*/ 28810 h 196845"/>
                  <a:gd name="connsiteX7" fmla="*/ 24875 w 100390"/>
                  <a:gd name="connsiteY7" fmla="*/ 22337 h 196845"/>
                  <a:gd name="connsiteX8" fmla="*/ 28048 w 100390"/>
                  <a:gd name="connsiteY8" fmla="*/ 14088 h 196845"/>
                  <a:gd name="connsiteX9" fmla="*/ 30967 w 100390"/>
                  <a:gd name="connsiteY9" fmla="*/ 5965 h 196845"/>
                  <a:gd name="connsiteX10" fmla="*/ 32744 w 100390"/>
                  <a:gd name="connsiteY10" fmla="*/ 0 h 196845"/>
                  <a:gd name="connsiteX11" fmla="*/ 50259 w 100390"/>
                  <a:gd name="connsiteY11" fmla="*/ 0 h 196845"/>
                  <a:gd name="connsiteX12" fmla="*/ 50259 w 100390"/>
                  <a:gd name="connsiteY12" fmla="*/ 37821 h 196845"/>
                  <a:gd name="connsiteX13" fmla="*/ 96075 w 100390"/>
                  <a:gd name="connsiteY13" fmla="*/ 37821 h 196845"/>
                  <a:gd name="connsiteX14" fmla="*/ 96075 w 100390"/>
                  <a:gd name="connsiteY14" fmla="*/ 57620 h 196845"/>
                  <a:gd name="connsiteX15" fmla="*/ 50259 w 100390"/>
                  <a:gd name="connsiteY15" fmla="*/ 57620 h 196845"/>
                  <a:gd name="connsiteX16" fmla="*/ 50259 w 100390"/>
                  <a:gd name="connsiteY16" fmla="*/ 139480 h 196845"/>
                  <a:gd name="connsiteX17" fmla="*/ 50639 w 100390"/>
                  <a:gd name="connsiteY17" fmla="*/ 158517 h 196845"/>
                  <a:gd name="connsiteX18" fmla="*/ 52543 w 100390"/>
                  <a:gd name="connsiteY18" fmla="*/ 168670 h 196845"/>
                  <a:gd name="connsiteX19" fmla="*/ 57239 w 100390"/>
                  <a:gd name="connsiteY19" fmla="*/ 172732 h 196845"/>
                  <a:gd name="connsiteX20" fmla="*/ 65869 w 100390"/>
                  <a:gd name="connsiteY20" fmla="*/ 173493 h 196845"/>
                  <a:gd name="connsiteX21" fmla="*/ 65996 w 100390"/>
                  <a:gd name="connsiteY21" fmla="*/ 173493 h 196845"/>
                  <a:gd name="connsiteX22" fmla="*/ 74246 w 100390"/>
                  <a:gd name="connsiteY22" fmla="*/ 172986 h 196845"/>
                  <a:gd name="connsiteX23" fmla="*/ 82622 w 100390"/>
                  <a:gd name="connsiteY23" fmla="*/ 171716 h 196845"/>
                  <a:gd name="connsiteX24" fmla="*/ 90110 w 100390"/>
                  <a:gd name="connsiteY24" fmla="*/ 170066 h 196845"/>
                  <a:gd name="connsiteX25" fmla="*/ 95567 w 100390"/>
                  <a:gd name="connsiteY25" fmla="*/ 168417 h 196845"/>
                  <a:gd name="connsiteX26" fmla="*/ 95694 w 100390"/>
                  <a:gd name="connsiteY26" fmla="*/ 168417 h 196845"/>
                  <a:gd name="connsiteX27" fmla="*/ 100390 w 100390"/>
                  <a:gd name="connsiteY27" fmla="*/ 181870 h 196845"/>
                  <a:gd name="connsiteX28" fmla="*/ 91379 w 100390"/>
                  <a:gd name="connsiteY28" fmla="*/ 186946 h 196845"/>
                  <a:gd name="connsiteX29" fmla="*/ 78814 w 100390"/>
                  <a:gd name="connsiteY29" fmla="*/ 191769 h 196845"/>
                  <a:gd name="connsiteX30" fmla="*/ 64727 w 100390"/>
                  <a:gd name="connsiteY30" fmla="*/ 195450 h 196845"/>
                  <a:gd name="connsiteX31" fmla="*/ 51020 w 100390"/>
                  <a:gd name="connsiteY31" fmla="*/ 196846 h 196845"/>
                  <a:gd name="connsiteX32" fmla="*/ 51020 w 100390"/>
                  <a:gd name="connsiteY32" fmla="*/ 196846 h 196845"/>
                  <a:gd name="connsiteX33" fmla="*/ 38075 w 100390"/>
                  <a:gd name="connsiteY33" fmla="*/ 195196 h 196845"/>
                  <a:gd name="connsiteX34" fmla="*/ 28302 w 100390"/>
                  <a:gd name="connsiteY34" fmla="*/ 189738 h 196845"/>
                  <a:gd name="connsiteX35" fmla="*/ 22083 w 100390"/>
                  <a:gd name="connsiteY35" fmla="*/ 179712 h 196845"/>
                  <a:gd name="connsiteX36" fmla="*/ 19799 w 100390"/>
                  <a:gd name="connsiteY36" fmla="*/ 164355 h 196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00390" h="196845">
                    <a:moveTo>
                      <a:pt x="19799" y="164355"/>
                    </a:moveTo>
                    <a:lnTo>
                      <a:pt x="19799" y="57620"/>
                    </a:lnTo>
                    <a:lnTo>
                      <a:pt x="0" y="57620"/>
                    </a:lnTo>
                    <a:lnTo>
                      <a:pt x="0" y="44801"/>
                    </a:lnTo>
                    <a:cubicBezTo>
                      <a:pt x="2792" y="43913"/>
                      <a:pt x="5584" y="42897"/>
                      <a:pt x="8376" y="41882"/>
                    </a:cubicBezTo>
                    <a:cubicBezTo>
                      <a:pt x="11169" y="40867"/>
                      <a:pt x="13199" y="39978"/>
                      <a:pt x="14468" y="39090"/>
                    </a:cubicBezTo>
                    <a:cubicBezTo>
                      <a:pt x="17514" y="36932"/>
                      <a:pt x="20053" y="33633"/>
                      <a:pt x="22083" y="28810"/>
                    </a:cubicBezTo>
                    <a:cubicBezTo>
                      <a:pt x="22845" y="27160"/>
                      <a:pt x="23733" y="25002"/>
                      <a:pt x="24875" y="22337"/>
                    </a:cubicBezTo>
                    <a:cubicBezTo>
                      <a:pt x="26018" y="19672"/>
                      <a:pt x="27033" y="16880"/>
                      <a:pt x="28048" y="14088"/>
                    </a:cubicBezTo>
                    <a:cubicBezTo>
                      <a:pt x="29064" y="11295"/>
                      <a:pt x="30079" y="8630"/>
                      <a:pt x="30967" y="5965"/>
                    </a:cubicBezTo>
                    <a:cubicBezTo>
                      <a:pt x="31856" y="3427"/>
                      <a:pt x="32490" y="1396"/>
                      <a:pt x="32744" y="0"/>
                    </a:cubicBezTo>
                    <a:lnTo>
                      <a:pt x="50259" y="0"/>
                    </a:lnTo>
                    <a:lnTo>
                      <a:pt x="50259" y="37821"/>
                    </a:lnTo>
                    <a:lnTo>
                      <a:pt x="96075" y="37821"/>
                    </a:lnTo>
                    <a:lnTo>
                      <a:pt x="96075" y="57620"/>
                    </a:lnTo>
                    <a:lnTo>
                      <a:pt x="50259" y="57620"/>
                    </a:lnTo>
                    <a:lnTo>
                      <a:pt x="50259" y="139480"/>
                    </a:lnTo>
                    <a:cubicBezTo>
                      <a:pt x="50259" y="147602"/>
                      <a:pt x="50385" y="153948"/>
                      <a:pt x="50639" y="158517"/>
                    </a:cubicBezTo>
                    <a:cubicBezTo>
                      <a:pt x="50893" y="163086"/>
                      <a:pt x="51528" y="166513"/>
                      <a:pt x="52543" y="168670"/>
                    </a:cubicBezTo>
                    <a:cubicBezTo>
                      <a:pt x="53558" y="170828"/>
                      <a:pt x="55208" y="172224"/>
                      <a:pt x="57239" y="172732"/>
                    </a:cubicBezTo>
                    <a:cubicBezTo>
                      <a:pt x="59396" y="173239"/>
                      <a:pt x="62189" y="173493"/>
                      <a:pt x="65869" y="173493"/>
                    </a:cubicBezTo>
                    <a:lnTo>
                      <a:pt x="65996" y="173493"/>
                    </a:lnTo>
                    <a:cubicBezTo>
                      <a:pt x="68661" y="173493"/>
                      <a:pt x="71453" y="173366"/>
                      <a:pt x="74246" y="172986"/>
                    </a:cubicBezTo>
                    <a:cubicBezTo>
                      <a:pt x="77165" y="172605"/>
                      <a:pt x="79957" y="172224"/>
                      <a:pt x="82622" y="171716"/>
                    </a:cubicBezTo>
                    <a:cubicBezTo>
                      <a:pt x="85287" y="171209"/>
                      <a:pt x="87825" y="170701"/>
                      <a:pt x="90110" y="170066"/>
                    </a:cubicBezTo>
                    <a:cubicBezTo>
                      <a:pt x="92394" y="169432"/>
                      <a:pt x="94171" y="168924"/>
                      <a:pt x="95567" y="168417"/>
                    </a:cubicBezTo>
                    <a:lnTo>
                      <a:pt x="95694" y="168417"/>
                    </a:lnTo>
                    <a:lnTo>
                      <a:pt x="100390" y="181870"/>
                    </a:lnTo>
                    <a:cubicBezTo>
                      <a:pt x="98232" y="183520"/>
                      <a:pt x="95186" y="185169"/>
                      <a:pt x="91379" y="186946"/>
                    </a:cubicBezTo>
                    <a:cubicBezTo>
                      <a:pt x="87572" y="188723"/>
                      <a:pt x="83383" y="190373"/>
                      <a:pt x="78814" y="191769"/>
                    </a:cubicBezTo>
                    <a:cubicBezTo>
                      <a:pt x="74246" y="193292"/>
                      <a:pt x="69677" y="194434"/>
                      <a:pt x="64727" y="195450"/>
                    </a:cubicBezTo>
                    <a:cubicBezTo>
                      <a:pt x="59904" y="196465"/>
                      <a:pt x="55335" y="196846"/>
                      <a:pt x="51020" y="196846"/>
                    </a:cubicBezTo>
                    <a:lnTo>
                      <a:pt x="51020" y="196846"/>
                    </a:lnTo>
                    <a:cubicBezTo>
                      <a:pt x="46197" y="196846"/>
                      <a:pt x="41882" y="196338"/>
                      <a:pt x="38075" y="195196"/>
                    </a:cubicBezTo>
                    <a:cubicBezTo>
                      <a:pt x="34267" y="194053"/>
                      <a:pt x="30967" y="192277"/>
                      <a:pt x="28302" y="189738"/>
                    </a:cubicBezTo>
                    <a:cubicBezTo>
                      <a:pt x="25637" y="187200"/>
                      <a:pt x="23479" y="183900"/>
                      <a:pt x="22083" y="179712"/>
                    </a:cubicBezTo>
                    <a:cubicBezTo>
                      <a:pt x="20560" y="175397"/>
                      <a:pt x="19799" y="170320"/>
                      <a:pt x="19799" y="16435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19" name="Freeform: Shape 18">
                <a:extLst>
                  <a:ext uri="{FF2B5EF4-FFF2-40B4-BE49-F238E27FC236}">
                    <a16:creationId xmlns:a16="http://schemas.microsoft.com/office/drawing/2014/main" id="{37B94508-AE81-D940-B614-7A043C0597E6}"/>
                  </a:ext>
                </a:extLst>
              </p:cNvPr>
              <p:cNvSpPr/>
              <p:nvPr/>
            </p:nvSpPr>
            <p:spPr>
              <a:xfrm>
                <a:off x="3110968" y="1501156"/>
                <a:ext cx="75260" cy="226416"/>
              </a:xfrm>
              <a:custGeom>
                <a:avLst/>
                <a:gdLst>
                  <a:gd name="connsiteX0" fmla="*/ 0 w 75260"/>
                  <a:gd name="connsiteY0" fmla="*/ 226163 h 226416"/>
                  <a:gd name="connsiteX1" fmla="*/ 0 w 75260"/>
                  <a:gd name="connsiteY1" fmla="*/ 211187 h 226416"/>
                  <a:gd name="connsiteX2" fmla="*/ 22591 w 75260"/>
                  <a:gd name="connsiteY2" fmla="*/ 208903 h 226416"/>
                  <a:gd name="connsiteX3" fmla="*/ 22591 w 75260"/>
                  <a:gd name="connsiteY3" fmla="*/ 95060 h 226416"/>
                  <a:gd name="connsiteX4" fmla="*/ 3427 w 75260"/>
                  <a:gd name="connsiteY4" fmla="*/ 89095 h 226416"/>
                  <a:gd name="connsiteX5" fmla="*/ 3427 w 75260"/>
                  <a:gd name="connsiteY5" fmla="*/ 72722 h 226416"/>
                  <a:gd name="connsiteX6" fmla="*/ 45182 w 75260"/>
                  <a:gd name="connsiteY6" fmla="*/ 67138 h 226416"/>
                  <a:gd name="connsiteX7" fmla="*/ 45816 w 75260"/>
                  <a:gd name="connsiteY7" fmla="*/ 67138 h 226416"/>
                  <a:gd name="connsiteX8" fmla="*/ 53051 w 75260"/>
                  <a:gd name="connsiteY8" fmla="*/ 72596 h 226416"/>
                  <a:gd name="connsiteX9" fmla="*/ 53051 w 75260"/>
                  <a:gd name="connsiteY9" fmla="*/ 209156 h 226416"/>
                  <a:gd name="connsiteX10" fmla="*/ 75261 w 75260"/>
                  <a:gd name="connsiteY10" fmla="*/ 211314 h 226416"/>
                  <a:gd name="connsiteX11" fmla="*/ 75261 w 75260"/>
                  <a:gd name="connsiteY11" fmla="*/ 226417 h 226416"/>
                  <a:gd name="connsiteX12" fmla="*/ 0 w 75260"/>
                  <a:gd name="connsiteY12" fmla="*/ 226417 h 226416"/>
                  <a:gd name="connsiteX13" fmla="*/ 33379 w 75260"/>
                  <a:gd name="connsiteY13" fmla="*/ 41121 h 226416"/>
                  <a:gd name="connsiteX14" fmla="*/ 26145 w 75260"/>
                  <a:gd name="connsiteY14" fmla="*/ 39725 h 226416"/>
                  <a:gd name="connsiteX15" fmla="*/ 20560 w 75260"/>
                  <a:gd name="connsiteY15" fmla="*/ 35790 h 226416"/>
                  <a:gd name="connsiteX16" fmla="*/ 17007 w 75260"/>
                  <a:gd name="connsiteY16" fmla="*/ 29825 h 226416"/>
                  <a:gd name="connsiteX17" fmla="*/ 15738 w 75260"/>
                  <a:gd name="connsiteY17" fmla="*/ 22337 h 226416"/>
                  <a:gd name="connsiteX18" fmla="*/ 17007 w 75260"/>
                  <a:gd name="connsiteY18" fmla="*/ 13961 h 226416"/>
                  <a:gd name="connsiteX19" fmla="*/ 20814 w 75260"/>
                  <a:gd name="connsiteY19" fmla="*/ 6853 h 226416"/>
                  <a:gd name="connsiteX20" fmla="*/ 27160 w 75260"/>
                  <a:gd name="connsiteY20" fmla="*/ 1904 h 226416"/>
                  <a:gd name="connsiteX21" fmla="*/ 36044 w 75260"/>
                  <a:gd name="connsiteY21" fmla="*/ 0 h 226416"/>
                  <a:gd name="connsiteX22" fmla="*/ 36171 w 75260"/>
                  <a:gd name="connsiteY22" fmla="*/ 0 h 226416"/>
                  <a:gd name="connsiteX23" fmla="*/ 44040 w 75260"/>
                  <a:gd name="connsiteY23" fmla="*/ 1650 h 226416"/>
                  <a:gd name="connsiteX24" fmla="*/ 49751 w 75260"/>
                  <a:gd name="connsiteY24" fmla="*/ 5965 h 226416"/>
                  <a:gd name="connsiteX25" fmla="*/ 53305 w 75260"/>
                  <a:gd name="connsiteY25" fmla="*/ 12057 h 226416"/>
                  <a:gd name="connsiteX26" fmla="*/ 54574 w 75260"/>
                  <a:gd name="connsiteY26" fmla="*/ 19164 h 226416"/>
                  <a:gd name="connsiteX27" fmla="*/ 53305 w 75260"/>
                  <a:gd name="connsiteY27" fmla="*/ 27794 h 226416"/>
                  <a:gd name="connsiteX28" fmla="*/ 49370 w 75260"/>
                  <a:gd name="connsiteY28" fmla="*/ 34648 h 226416"/>
                  <a:gd name="connsiteX29" fmla="*/ 42771 w 75260"/>
                  <a:gd name="connsiteY29" fmla="*/ 39344 h 226416"/>
                  <a:gd name="connsiteX30" fmla="*/ 33506 w 75260"/>
                  <a:gd name="connsiteY30" fmla="*/ 40994 h 226416"/>
                  <a:gd name="connsiteX31" fmla="*/ 33379 w 75260"/>
                  <a:gd name="connsiteY31" fmla="*/ 40994 h 2264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75260" h="226416">
                    <a:moveTo>
                      <a:pt x="0" y="226163"/>
                    </a:moveTo>
                    <a:lnTo>
                      <a:pt x="0" y="211187"/>
                    </a:lnTo>
                    <a:lnTo>
                      <a:pt x="22591" y="208903"/>
                    </a:lnTo>
                    <a:lnTo>
                      <a:pt x="22591" y="95060"/>
                    </a:lnTo>
                    <a:lnTo>
                      <a:pt x="3427" y="89095"/>
                    </a:lnTo>
                    <a:lnTo>
                      <a:pt x="3427" y="72722"/>
                    </a:lnTo>
                    <a:lnTo>
                      <a:pt x="45182" y="67138"/>
                    </a:lnTo>
                    <a:lnTo>
                      <a:pt x="45816" y="67138"/>
                    </a:lnTo>
                    <a:lnTo>
                      <a:pt x="53051" y="72596"/>
                    </a:lnTo>
                    <a:lnTo>
                      <a:pt x="53051" y="209156"/>
                    </a:lnTo>
                    <a:lnTo>
                      <a:pt x="75261" y="211314"/>
                    </a:lnTo>
                    <a:lnTo>
                      <a:pt x="75261" y="226417"/>
                    </a:lnTo>
                    <a:lnTo>
                      <a:pt x="0" y="226417"/>
                    </a:lnTo>
                    <a:close/>
                    <a:moveTo>
                      <a:pt x="33379" y="41121"/>
                    </a:moveTo>
                    <a:cubicBezTo>
                      <a:pt x="30714" y="41121"/>
                      <a:pt x="28302" y="40613"/>
                      <a:pt x="26145" y="39725"/>
                    </a:cubicBezTo>
                    <a:cubicBezTo>
                      <a:pt x="23987" y="38709"/>
                      <a:pt x="22083" y="37440"/>
                      <a:pt x="20560" y="35790"/>
                    </a:cubicBezTo>
                    <a:cubicBezTo>
                      <a:pt x="19037" y="34140"/>
                      <a:pt x="17895" y="32110"/>
                      <a:pt x="17007" y="29825"/>
                    </a:cubicBezTo>
                    <a:cubicBezTo>
                      <a:pt x="16245" y="27541"/>
                      <a:pt x="15738" y="25002"/>
                      <a:pt x="15738" y="22337"/>
                    </a:cubicBezTo>
                    <a:cubicBezTo>
                      <a:pt x="15738" y="19418"/>
                      <a:pt x="16118" y="16626"/>
                      <a:pt x="17007" y="13961"/>
                    </a:cubicBezTo>
                    <a:cubicBezTo>
                      <a:pt x="17895" y="11295"/>
                      <a:pt x="19164" y="9011"/>
                      <a:pt x="20814" y="6853"/>
                    </a:cubicBezTo>
                    <a:cubicBezTo>
                      <a:pt x="22464" y="4823"/>
                      <a:pt x="24622" y="3173"/>
                      <a:pt x="27160" y="1904"/>
                    </a:cubicBezTo>
                    <a:cubicBezTo>
                      <a:pt x="29698" y="635"/>
                      <a:pt x="32744" y="0"/>
                      <a:pt x="36044" y="0"/>
                    </a:cubicBezTo>
                    <a:lnTo>
                      <a:pt x="36171" y="0"/>
                    </a:lnTo>
                    <a:cubicBezTo>
                      <a:pt x="39217" y="0"/>
                      <a:pt x="41882" y="508"/>
                      <a:pt x="44040" y="1650"/>
                    </a:cubicBezTo>
                    <a:cubicBezTo>
                      <a:pt x="46324" y="2792"/>
                      <a:pt x="48228" y="4188"/>
                      <a:pt x="49751" y="5965"/>
                    </a:cubicBezTo>
                    <a:cubicBezTo>
                      <a:pt x="51274" y="7742"/>
                      <a:pt x="52543" y="9772"/>
                      <a:pt x="53305" y="12057"/>
                    </a:cubicBezTo>
                    <a:cubicBezTo>
                      <a:pt x="54193" y="14341"/>
                      <a:pt x="54574" y="16753"/>
                      <a:pt x="54574" y="19164"/>
                    </a:cubicBezTo>
                    <a:cubicBezTo>
                      <a:pt x="54574" y="22210"/>
                      <a:pt x="54193" y="25129"/>
                      <a:pt x="53305" y="27794"/>
                    </a:cubicBezTo>
                    <a:cubicBezTo>
                      <a:pt x="52416" y="30460"/>
                      <a:pt x="51147" y="32744"/>
                      <a:pt x="49370" y="34648"/>
                    </a:cubicBezTo>
                    <a:cubicBezTo>
                      <a:pt x="47593" y="36552"/>
                      <a:pt x="45436" y="38202"/>
                      <a:pt x="42771" y="39344"/>
                    </a:cubicBezTo>
                    <a:cubicBezTo>
                      <a:pt x="40105" y="40486"/>
                      <a:pt x="37059" y="40994"/>
                      <a:pt x="33506" y="40994"/>
                    </a:cubicBezTo>
                    <a:lnTo>
                      <a:pt x="33379" y="40994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20" name="Freeform: Shape 19">
                <a:extLst>
                  <a:ext uri="{FF2B5EF4-FFF2-40B4-BE49-F238E27FC236}">
                    <a16:creationId xmlns:a16="http://schemas.microsoft.com/office/drawing/2014/main" id="{049551D2-5AF6-534D-AF9B-CAFD5F379471}"/>
                  </a:ext>
                </a:extLst>
              </p:cNvPr>
              <p:cNvSpPr/>
              <p:nvPr/>
            </p:nvSpPr>
            <p:spPr>
              <a:xfrm>
                <a:off x="3205901" y="1533900"/>
                <a:ext cx="100389" cy="196845"/>
              </a:xfrm>
              <a:custGeom>
                <a:avLst/>
                <a:gdLst>
                  <a:gd name="connsiteX0" fmla="*/ 19799 w 100389"/>
                  <a:gd name="connsiteY0" fmla="*/ 164355 h 196845"/>
                  <a:gd name="connsiteX1" fmla="*/ 19799 w 100389"/>
                  <a:gd name="connsiteY1" fmla="*/ 57620 h 196845"/>
                  <a:gd name="connsiteX2" fmla="*/ 0 w 100389"/>
                  <a:gd name="connsiteY2" fmla="*/ 57620 h 196845"/>
                  <a:gd name="connsiteX3" fmla="*/ 0 w 100389"/>
                  <a:gd name="connsiteY3" fmla="*/ 44801 h 196845"/>
                  <a:gd name="connsiteX4" fmla="*/ 8376 w 100389"/>
                  <a:gd name="connsiteY4" fmla="*/ 41882 h 196845"/>
                  <a:gd name="connsiteX5" fmla="*/ 14468 w 100389"/>
                  <a:gd name="connsiteY5" fmla="*/ 39090 h 196845"/>
                  <a:gd name="connsiteX6" fmla="*/ 22083 w 100389"/>
                  <a:gd name="connsiteY6" fmla="*/ 28810 h 196845"/>
                  <a:gd name="connsiteX7" fmla="*/ 24875 w 100389"/>
                  <a:gd name="connsiteY7" fmla="*/ 22337 h 196845"/>
                  <a:gd name="connsiteX8" fmla="*/ 28048 w 100389"/>
                  <a:gd name="connsiteY8" fmla="*/ 14088 h 196845"/>
                  <a:gd name="connsiteX9" fmla="*/ 30967 w 100389"/>
                  <a:gd name="connsiteY9" fmla="*/ 5965 h 196845"/>
                  <a:gd name="connsiteX10" fmla="*/ 32744 w 100389"/>
                  <a:gd name="connsiteY10" fmla="*/ 0 h 196845"/>
                  <a:gd name="connsiteX11" fmla="*/ 50258 w 100389"/>
                  <a:gd name="connsiteY11" fmla="*/ 0 h 196845"/>
                  <a:gd name="connsiteX12" fmla="*/ 50258 w 100389"/>
                  <a:gd name="connsiteY12" fmla="*/ 37821 h 196845"/>
                  <a:gd name="connsiteX13" fmla="*/ 96075 w 100389"/>
                  <a:gd name="connsiteY13" fmla="*/ 37821 h 196845"/>
                  <a:gd name="connsiteX14" fmla="*/ 96075 w 100389"/>
                  <a:gd name="connsiteY14" fmla="*/ 57620 h 196845"/>
                  <a:gd name="connsiteX15" fmla="*/ 50258 w 100389"/>
                  <a:gd name="connsiteY15" fmla="*/ 57620 h 196845"/>
                  <a:gd name="connsiteX16" fmla="*/ 50258 w 100389"/>
                  <a:gd name="connsiteY16" fmla="*/ 139480 h 196845"/>
                  <a:gd name="connsiteX17" fmla="*/ 50639 w 100389"/>
                  <a:gd name="connsiteY17" fmla="*/ 158517 h 196845"/>
                  <a:gd name="connsiteX18" fmla="*/ 52543 w 100389"/>
                  <a:gd name="connsiteY18" fmla="*/ 168670 h 196845"/>
                  <a:gd name="connsiteX19" fmla="*/ 57239 w 100389"/>
                  <a:gd name="connsiteY19" fmla="*/ 172732 h 196845"/>
                  <a:gd name="connsiteX20" fmla="*/ 65869 w 100389"/>
                  <a:gd name="connsiteY20" fmla="*/ 173493 h 196845"/>
                  <a:gd name="connsiteX21" fmla="*/ 65996 w 100389"/>
                  <a:gd name="connsiteY21" fmla="*/ 173493 h 196845"/>
                  <a:gd name="connsiteX22" fmla="*/ 74245 w 100389"/>
                  <a:gd name="connsiteY22" fmla="*/ 172986 h 196845"/>
                  <a:gd name="connsiteX23" fmla="*/ 82622 w 100389"/>
                  <a:gd name="connsiteY23" fmla="*/ 171716 h 196845"/>
                  <a:gd name="connsiteX24" fmla="*/ 90110 w 100389"/>
                  <a:gd name="connsiteY24" fmla="*/ 170066 h 196845"/>
                  <a:gd name="connsiteX25" fmla="*/ 95567 w 100389"/>
                  <a:gd name="connsiteY25" fmla="*/ 168417 h 196845"/>
                  <a:gd name="connsiteX26" fmla="*/ 95694 w 100389"/>
                  <a:gd name="connsiteY26" fmla="*/ 168417 h 196845"/>
                  <a:gd name="connsiteX27" fmla="*/ 100390 w 100389"/>
                  <a:gd name="connsiteY27" fmla="*/ 181870 h 196845"/>
                  <a:gd name="connsiteX28" fmla="*/ 91379 w 100389"/>
                  <a:gd name="connsiteY28" fmla="*/ 186946 h 196845"/>
                  <a:gd name="connsiteX29" fmla="*/ 78814 w 100389"/>
                  <a:gd name="connsiteY29" fmla="*/ 191769 h 196845"/>
                  <a:gd name="connsiteX30" fmla="*/ 64727 w 100389"/>
                  <a:gd name="connsiteY30" fmla="*/ 195450 h 196845"/>
                  <a:gd name="connsiteX31" fmla="*/ 51020 w 100389"/>
                  <a:gd name="connsiteY31" fmla="*/ 196846 h 196845"/>
                  <a:gd name="connsiteX32" fmla="*/ 50766 w 100389"/>
                  <a:gd name="connsiteY32" fmla="*/ 196846 h 196845"/>
                  <a:gd name="connsiteX33" fmla="*/ 37821 w 100389"/>
                  <a:gd name="connsiteY33" fmla="*/ 195196 h 196845"/>
                  <a:gd name="connsiteX34" fmla="*/ 28048 w 100389"/>
                  <a:gd name="connsiteY34" fmla="*/ 189738 h 196845"/>
                  <a:gd name="connsiteX35" fmla="*/ 21829 w 100389"/>
                  <a:gd name="connsiteY35" fmla="*/ 179712 h 196845"/>
                  <a:gd name="connsiteX36" fmla="*/ 19799 w 100389"/>
                  <a:gd name="connsiteY36" fmla="*/ 164355 h 196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00389" h="196845">
                    <a:moveTo>
                      <a:pt x="19799" y="164355"/>
                    </a:moveTo>
                    <a:lnTo>
                      <a:pt x="19799" y="57620"/>
                    </a:lnTo>
                    <a:lnTo>
                      <a:pt x="0" y="57620"/>
                    </a:lnTo>
                    <a:lnTo>
                      <a:pt x="0" y="44801"/>
                    </a:lnTo>
                    <a:cubicBezTo>
                      <a:pt x="2792" y="43913"/>
                      <a:pt x="5584" y="42897"/>
                      <a:pt x="8376" y="41882"/>
                    </a:cubicBezTo>
                    <a:cubicBezTo>
                      <a:pt x="11168" y="40867"/>
                      <a:pt x="13199" y="39978"/>
                      <a:pt x="14468" y="39090"/>
                    </a:cubicBezTo>
                    <a:cubicBezTo>
                      <a:pt x="17514" y="36932"/>
                      <a:pt x="20053" y="33633"/>
                      <a:pt x="22083" y="28810"/>
                    </a:cubicBezTo>
                    <a:cubicBezTo>
                      <a:pt x="22845" y="27160"/>
                      <a:pt x="23733" y="25002"/>
                      <a:pt x="24875" y="22337"/>
                    </a:cubicBezTo>
                    <a:cubicBezTo>
                      <a:pt x="26018" y="19672"/>
                      <a:pt x="27033" y="16880"/>
                      <a:pt x="28048" y="14088"/>
                    </a:cubicBezTo>
                    <a:cubicBezTo>
                      <a:pt x="29064" y="11295"/>
                      <a:pt x="30079" y="8630"/>
                      <a:pt x="30967" y="5965"/>
                    </a:cubicBezTo>
                    <a:cubicBezTo>
                      <a:pt x="31856" y="3427"/>
                      <a:pt x="32490" y="1396"/>
                      <a:pt x="32744" y="0"/>
                    </a:cubicBezTo>
                    <a:lnTo>
                      <a:pt x="50258" y="0"/>
                    </a:lnTo>
                    <a:lnTo>
                      <a:pt x="50258" y="37821"/>
                    </a:lnTo>
                    <a:lnTo>
                      <a:pt x="96075" y="37821"/>
                    </a:lnTo>
                    <a:lnTo>
                      <a:pt x="96075" y="57620"/>
                    </a:lnTo>
                    <a:lnTo>
                      <a:pt x="50258" y="57620"/>
                    </a:lnTo>
                    <a:lnTo>
                      <a:pt x="50258" y="139480"/>
                    </a:lnTo>
                    <a:cubicBezTo>
                      <a:pt x="50258" y="147602"/>
                      <a:pt x="50385" y="153948"/>
                      <a:pt x="50639" y="158517"/>
                    </a:cubicBezTo>
                    <a:cubicBezTo>
                      <a:pt x="50893" y="163086"/>
                      <a:pt x="51528" y="166513"/>
                      <a:pt x="52543" y="168670"/>
                    </a:cubicBezTo>
                    <a:cubicBezTo>
                      <a:pt x="53558" y="170828"/>
                      <a:pt x="55208" y="172224"/>
                      <a:pt x="57239" y="172732"/>
                    </a:cubicBezTo>
                    <a:cubicBezTo>
                      <a:pt x="59396" y="173239"/>
                      <a:pt x="62188" y="173493"/>
                      <a:pt x="65869" y="173493"/>
                    </a:cubicBezTo>
                    <a:lnTo>
                      <a:pt x="65996" y="173493"/>
                    </a:lnTo>
                    <a:cubicBezTo>
                      <a:pt x="68661" y="173493"/>
                      <a:pt x="71453" y="173366"/>
                      <a:pt x="74245" y="172986"/>
                    </a:cubicBezTo>
                    <a:cubicBezTo>
                      <a:pt x="77165" y="172605"/>
                      <a:pt x="79957" y="172224"/>
                      <a:pt x="82622" y="171716"/>
                    </a:cubicBezTo>
                    <a:cubicBezTo>
                      <a:pt x="85414" y="171209"/>
                      <a:pt x="87825" y="170701"/>
                      <a:pt x="90110" y="170066"/>
                    </a:cubicBezTo>
                    <a:cubicBezTo>
                      <a:pt x="92394" y="169432"/>
                      <a:pt x="94171" y="168924"/>
                      <a:pt x="95567" y="168417"/>
                    </a:cubicBezTo>
                    <a:lnTo>
                      <a:pt x="95694" y="168417"/>
                    </a:lnTo>
                    <a:lnTo>
                      <a:pt x="100390" y="181870"/>
                    </a:lnTo>
                    <a:cubicBezTo>
                      <a:pt x="98232" y="183520"/>
                      <a:pt x="95186" y="185169"/>
                      <a:pt x="91379" y="186946"/>
                    </a:cubicBezTo>
                    <a:cubicBezTo>
                      <a:pt x="87571" y="188723"/>
                      <a:pt x="83383" y="190373"/>
                      <a:pt x="78814" y="191769"/>
                    </a:cubicBezTo>
                    <a:cubicBezTo>
                      <a:pt x="74372" y="193292"/>
                      <a:pt x="69676" y="194434"/>
                      <a:pt x="64727" y="195450"/>
                    </a:cubicBezTo>
                    <a:cubicBezTo>
                      <a:pt x="59904" y="196465"/>
                      <a:pt x="55335" y="196846"/>
                      <a:pt x="51020" y="196846"/>
                    </a:cubicBezTo>
                    <a:lnTo>
                      <a:pt x="50766" y="196846"/>
                    </a:lnTo>
                    <a:cubicBezTo>
                      <a:pt x="45943" y="196846"/>
                      <a:pt x="41628" y="196338"/>
                      <a:pt x="37821" y="195196"/>
                    </a:cubicBezTo>
                    <a:cubicBezTo>
                      <a:pt x="34013" y="194053"/>
                      <a:pt x="30713" y="192277"/>
                      <a:pt x="28048" y="189738"/>
                    </a:cubicBezTo>
                    <a:cubicBezTo>
                      <a:pt x="25383" y="187200"/>
                      <a:pt x="23226" y="183900"/>
                      <a:pt x="21829" y="179712"/>
                    </a:cubicBezTo>
                    <a:cubicBezTo>
                      <a:pt x="20433" y="175397"/>
                      <a:pt x="19799" y="170320"/>
                      <a:pt x="19799" y="16435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21" name="Freeform: Shape 20">
                <a:extLst>
                  <a:ext uri="{FF2B5EF4-FFF2-40B4-BE49-F238E27FC236}">
                    <a16:creationId xmlns:a16="http://schemas.microsoft.com/office/drawing/2014/main" id="{C7AE9C7D-EB23-BA06-0E72-F1A7A27BBFFF}"/>
                  </a:ext>
                </a:extLst>
              </p:cNvPr>
              <p:cNvSpPr/>
              <p:nvPr/>
            </p:nvSpPr>
            <p:spPr>
              <a:xfrm>
                <a:off x="3323297" y="1567913"/>
                <a:ext cx="155978" cy="162705"/>
              </a:xfrm>
              <a:custGeom>
                <a:avLst/>
                <a:gdLst>
                  <a:gd name="connsiteX0" fmla="*/ 129834 w 155978"/>
                  <a:gd name="connsiteY0" fmla="*/ 162705 h 162705"/>
                  <a:gd name="connsiteX1" fmla="*/ 116635 w 155978"/>
                  <a:gd name="connsiteY1" fmla="*/ 159533 h 162705"/>
                  <a:gd name="connsiteX2" fmla="*/ 112193 w 155978"/>
                  <a:gd name="connsiteY2" fmla="*/ 147729 h 162705"/>
                  <a:gd name="connsiteX3" fmla="*/ 112193 w 155978"/>
                  <a:gd name="connsiteY3" fmla="*/ 142145 h 162705"/>
                  <a:gd name="connsiteX4" fmla="*/ 103055 w 155978"/>
                  <a:gd name="connsiteY4" fmla="*/ 148999 h 162705"/>
                  <a:gd name="connsiteX5" fmla="*/ 91506 w 155978"/>
                  <a:gd name="connsiteY5" fmla="*/ 155598 h 162705"/>
                  <a:gd name="connsiteX6" fmla="*/ 78180 w 155978"/>
                  <a:gd name="connsiteY6" fmla="*/ 160548 h 162705"/>
                  <a:gd name="connsiteX7" fmla="*/ 63711 w 155978"/>
                  <a:gd name="connsiteY7" fmla="*/ 162452 h 162705"/>
                  <a:gd name="connsiteX8" fmla="*/ 41882 w 155978"/>
                  <a:gd name="connsiteY8" fmla="*/ 159152 h 162705"/>
                  <a:gd name="connsiteX9" fmla="*/ 26779 w 155978"/>
                  <a:gd name="connsiteY9" fmla="*/ 148618 h 162705"/>
                  <a:gd name="connsiteX10" fmla="*/ 18149 w 155978"/>
                  <a:gd name="connsiteY10" fmla="*/ 129834 h 162705"/>
                  <a:gd name="connsiteX11" fmla="*/ 15357 w 155978"/>
                  <a:gd name="connsiteY11" fmla="*/ 101786 h 162705"/>
                  <a:gd name="connsiteX12" fmla="*/ 15357 w 155978"/>
                  <a:gd name="connsiteY12" fmla="*/ 23352 h 162705"/>
                  <a:gd name="connsiteX13" fmla="*/ 0 w 155978"/>
                  <a:gd name="connsiteY13" fmla="*/ 17514 h 162705"/>
                  <a:gd name="connsiteX14" fmla="*/ 0 w 155978"/>
                  <a:gd name="connsiteY14" fmla="*/ 4315 h 162705"/>
                  <a:gd name="connsiteX15" fmla="*/ 39597 w 155978"/>
                  <a:gd name="connsiteY15" fmla="*/ 0 h 162705"/>
                  <a:gd name="connsiteX16" fmla="*/ 39724 w 155978"/>
                  <a:gd name="connsiteY16" fmla="*/ 0 h 162705"/>
                  <a:gd name="connsiteX17" fmla="*/ 45943 w 155978"/>
                  <a:gd name="connsiteY17" fmla="*/ 3807 h 162705"/>
                  <a:gd name="connsiteX18" fmla="*/ 45943 w 155978"/>
                  <a:gd name="connsiteY18" fmla="*/ 100136 h 162705"/>
                  <a:gd name="connsiteX19" fmla="*/ 47085 w 155978"/>
                  <a:gd name="connsiteY19" fmla="*/ 119300 h 162705"/>
                  <a:gd name="connsiteX20" fmla="*/ 51401 w 155978"/>
                  <a:gd name="connsiteY20" fmla="*/ 132119 h 162705"/>
                  <a:gd name="connsiteX21" fmla="*/ 59904 w 155978"/>
                  <a:gd name="connsiteY21" fmla="*/ 139226 h 162705"/>
                  <a:gd name="connsiteX22" fmla="*/ 73738 w 155978"/>
                  <a:gd name="connsiteY22" fmla="*/ 141384 h 162705"/>
                  <a:gd name="connsiteX23" fmla="*/ 85033 w 155978"/>
                  <a:gd name="connsiteY23" fmla="*/ 140114 h 162705"/>
                  <a:gd name="connsiteX24" fmla="*/ 94806 w 155978"/>
                  <a:gd name="connsiteY24" fmla="*/ 136942 h 162705"/>
                  <a:gd name="connsiteX25" fmla="*/ 102928 w 155978"/>
                  <a:gd name="connsiteY25" fmla="*/ 132880 h 162705"/>
                  <a:gd name="connsiteX26" fmla="*/ 108893 w 155978"/>
                  <a:gd name="connsiteY26" fmla="*/ 128946 h 162705"/>
                  <a:gd name="connsiteX27" fmla="*/ 108893 w 155978"/>
                  <a:gd name="connsiteY27" fmla="*/ 23352 h 162705"/>
                  <a:gd name="connsiteX28" fmla="*/ 89602 w 155978"/>
                  <a:gd name="connsiteY28" fmla="*/ 17514 h 162705"/>
                  <a:gd name="connsiteX29" fmla="*/ 89602 w 155978"/>
                  <a:gd name="connsiteY29" fmla="*/ 4188 h 162705"/>
                  <a:gd name="connsiteX30" fmla="*/ 131484 w 155978"/>
                  <a:gd name="connsiteY30" fmla="*/ 0 h 162705"/>
                  <a:gd name="connsiteX31" fmla="*/ 131738 w 155978"/>
                  <a:gd name="connsiteY31" fmla="*/ 0 h 162705"/>
                  <a:gd name="connsiteX32" fmla="*/ 139353 w 155978"/>
                  <a:gd name="connsiteY32" fmla="*/ 3807 h 162705"/>
                  <a:gd name="connsiteX33" fmla="*/ 139353 w 155978"/>
                  <a:gd name="connsiteY33" fmla="*/ 143668 h 162705"/>
                  <a:gd name="connsiteX34" fmla="*/ 155979 w 155978"/>
                  <a:gd name="connsiteY34" fmla="*/ 143668 h 162705"/>
                  <a:gd name="connsiteX35" fmla="*/ 155979 w 155978"/>
                  <a:gd name="connsiteY35" fmla="*/ 157375 h 162705"/>
                  <a:gd name="connsiteX36" fmla="*/ 144683 w 155978"/>
                  <a:gd name="connsiteY36" fmla="*/ 160675 h 162705"/>
                  <a:gd name="connsiteX37" fmla="*/ 129834 w 155978"/>
                  <a:gd name="connsiteY37" fmla="*/ 162705 h 1627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155978" h="162705">
                    <a:moveTo>
                      <a:pt x="129834" y="162705"/>
                    </a:moveTo>
                    <a:cubicBezTo>
                      <a:pt x="124123" y="162705"/>
                      <a:pt x="119681" y="161690"/>
                      <a:pt x="116635" y="159533"/>
                    </a:cubicBezTo>
                    <a:cubicBezTo>
                      <a:pt x="113589" y="157375"/>
                      <a:pt x="112193" y="153568"/>
                      <a:pt x="112193" y="147729"/>
                    </a:cubicBezTo>
                    <a:lnTo>
                      <a:pt x="112193" y="142145"/>
                    </a:lnTo>
                    <a:cubicBezTo>
                      <a:pt x="109655" y="144303"/>
                      <a:pt x="106609" y="146587"/>
                      <a:pt x="103055" y="148999"/>
                    </a:cubicBezTo>
                    <a:cubicBezTo>
                      <a:pt x="99502" y="151410"/>
                      <a:pt x="95694" y="153568"/>
                      <a:pt x="91506" y="155598"/>
                    </a:cubicBezTo>
                    <a:cubicBezTo>
                      <a:pt x="87318" y="157629"/>
                      <a:pt x="82876" y="159279"/>
                      <a:pt x="78180" y="160548"/>
                    </a:cubicBezTo>
                    <a:cubicBezTo>
                      <a:pt x="73484" y="161817"/>
                      <a:pt x="68661" y="162452"/>
                      <a:pt x="63711" y="162452"/>
                    </a:cubicBezTo>
                    <a:cubicBezTo>
                      <a:pt x="55208" y="162452"/>
                      <a:pt x="47974" y="161309"/>
                      <a:pt x="41882" y="159152"/>
                    </a:cubicBezTo>
                    <a:cubicBezTo>
                      <a:pt x="35790" y="156994"/>
                      <a:pt x="30713" y="153441"/>
                      <a:pt x="26779" y="148618"/>
                    </a:cubicBezTo>
                    <a:cubicBezTo>
                      <a:pt x="22845" y="143795"/>
                      <a:pt x="19926" y="137576"/>
                      <a:pt x="18149" y="129834"/>
                    </a:cubicBezTo>
                    <a:cubicBezTo>
                      <a:pt x="16245" y="122219"/>
                      <a:pt x="15357" y="112828"/>
                      <a:pt x="15357" y="101786"/>
                    </a:cubicBezTo>
                    <a:lnTo>
                      <a:pt x="15357" y="23352"/>
                    </a:lnTo>
                    <a:lnTo>
                      <a:pt x="0" y="17514"/>
                    </a:lnTo>
                    <a:lnTo>
                      <a:pt x="0" y="4315"/>
                    </a:lnTo>
                    <a:lnTo>
                      <a:pt x="39597" y="0"/>
                    </a:lnTo>
                    <a:lnTo>
                      <a:pt x="39724" y="0"/>
                    </a:lnTo>
                    <a:lnTo>
                      <a:pt x="45943" y="3807"/>
                    </a:lnTo>
                    <a:lnTo>
                      <a:pt x="45943" y="100136"/>
                    </a:lnTo>
                    <a:cubicBezTo>
                      <a:pt x="45943" y="107751"/>
                      <a:pt x="46324" y="114097"/>
                      <a:pt x="47085" y="119300"/>
                    </a:cubicBezTo>
                    <a:cubicBezTo>
                      <a:pt x="47847" y="124504"/>
                      <a:pt x="49243" y="128819"/>
                      <a:pt x="51401" y="132119"/>
                    </a:cubicBezTo>
                    <a:cubicBezTo>
                      <a:pt x="53558" y="135419"/>
                      <a:pt x="56350" y="137830"/>
                      <a:pt x="59904" y="139226"/>
                    </a:cubicBezTo>
                    <a:cubicBezTo>
                      <a:pt x="63458" y="140749"/>
                      <a:pt x="68153" y="141384"/>
                      <a:pt x="73738" y="141384"/>
                    </a:cubicBezTo>
                    <a:cubicBezTo>
                      <a:pt x="77799" y="141384"/>
                      <a:pt x="81480" y="141003"/>
                      <a:pt x="85033" y="140114"/>
                    </a:cubicBezTo>
                    <a:cubicBezTo>
                      <a:pt x="88587" y="139226"/>
                      <a:pt x="91760" y="138211"/>
                      <a:pt x="94806" y="136942"/>
                    </a:cubicBezTo>
                    <a:cubicBezTo>
                      <a:pt x="97852" y="135672"/>
                      <a:pt x="100517" y="134403"/>
                      <a:pt x="102928" y="132880"/>
                    </a:cubicBezTo>
                    <a:cubicBezTo>
                      <a:pt x="105340" y="131484"/>
                      <a:pt x="107243" y="130088"/>
                      <a:pt x="108893" y="128946"/>
                    </a:cubicBezTo>
                    <a:lnTo>
                      <a:pt x="108893" y="23352"/>
                    </a:lnTo>
                    <a:lnTo>
                      <a:pt x="89602" y="17514"/>
                    </a:lnTo>
                    <a:lnTo>
                      <a:pt x="89602" y="4188"/>
                    </a:lnTo>
                    <a:lnTo>
                      <a:pt x="131484" y="0"/>
                    </a:lnTo>
                    <a:lnTo>
                      <a:pt x="131738" y="0"/>
                    </a:lnTo>
                    <a:lnTo>
                      <a:pt x="139353" y="3807"/>
                    </a:lnTo>
                    <a:lnTo>
                      <a:pt x="139353" y="143668"/>
                    </a:lnTo>
                    <a:lnTo>
                      <a:pt x="155979" y="143668"/>
                    </a:lnTo>
                    <a:lnTo>
                      <a:pt x="155979" y="157375"/>
                    </a:lnTo>
                    <a:cubicBezTo>
                      <a:pt x="152806" y="158390"/>
                      <a:pt x="148998" y="159533"/>
                      <a:pt x="144683" y="160675"/>
                    </a:cubicBezTo>
                    <a:cubicBezTo>
                      <a:pt x="140241" y="162071"/>
                      <a:pt x="135292" y="162705"/>
                      <a:pt x="129834" y="16270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22" name="Freeform: Shape 21">
                <a:extLst>
                  <a:ext uri="{FF2B5EF4-FFF2-40B4-BE49-F238E27FC236}">
                    <a16:creationId xmlns:a16="http://schemas.microsoft.com/office/drawing/2014/main" id="{095BB69E-E499-3E81-64E6-DEC86EA86C7F}"/>
                  </a:ext>
                </a:extLst>
              </p:cNvPr>
              <p:cNvSpPr/>
              <p:nvPr/>
            </p:nvSpPr>
            <p:spPr>
              <a:xfrm>
                <a:off x="3501232" y="1533900"/>
                <a:ext cx="100390" cy="196845"/>
              </a:xfrm>
              <a:custGeom>
                <a:avLst/>
                <a:gdLst>
                  <a:gd name="connsiteX0" fmla="*/ 19799 w 100390"/>
                  <a:gd name="connsiteY0" fmla="*/ 164355 h 196845"/>
                  <a:gd name="connsiteX1" fmla="*/ 19799 w 100390"/>
                  <a:gd name="connsiteY1" fmla="*/ 57620 h 196845"/>
                  <a:gd name="connsiteX2" fmla="*/ 0 w 100390"/>
                  <a:gd name="connsiteY2" fmla="*/ 57620 h 196845"/>
                  <a:gd name="connsiteX3" fmla="*/ 0 w 100390"/>
                  <a:gd name="connsiteY3" fmla="*/ 44801 h 196845"/>
                  <a:gd name="connsiteX4" fmla="*/ 8376 w 100390"/>
                  <a:gd name="connsiteY4" fmla="*/ 41882 h 196845"/>
                  <a:gd name="connsiteX5" fmla="*/ 14468 w 100390"/>
                  <a:gd name="connsiteY5" fmla="*/ 39090 h 196845"/>
                  <a:gd name="connsiteX6" fmla="*/ 22083 w 100390"/>
                  <a:gd name="connsiteY6" fmla="*/ 28810 h 196845"/>
                  <a:gd name="connsiteX7" fmla="*/ 24875 w 100390"/>
                  <a:gd name="connsiteY7" fmla="*/ 22337 h 196845"/>
                  <a:gd name="connsiteX8" fmla="*/ 28048 w 100390"/>
                  <a:gd name="connsiteY8" fmla="*/ 14088 h 196845"/>
                  <a:gd name="connsiteX9" fmla="*/ 30967 w 100390"/>
                  <a:gd name="connsiteY9" fmla="*/ 5965 h 196845"/>
                  <a:gd name="connsiteX10" fmla="*/ 32744 w 100390"/>
                  <a:gd name="connsiteY10" fmla="*/ 0 h 196845"/>
                  <a:gd name="connsiteX11" fmla="*/ 50259 w 100390"/>
                  <a:gd name="connsiteY11" fmla="*/ 0 h 196845"/>
                  <a:gd name="connsiteX12" fmla="*/ 50259 w 100390"/>
                  <a:gd name="connsiteY12" fmla="*/ 37821 h 196845"/>
                  <a:gd name="connsiteX13" fmla="*/ 96075 w 100390"/>
                  <a:gd name="connsiteY13" fmla="*/ 37821 h 196845"/>
                  <a:gd name="connsiteX14" fmla="*/ 96075 w 100390"/>
                  <a:gd name="connsiteY14" fmla="*/ 57620 h 196845"/>
                  <a:gd name="connsiteX15" fmla="*/ 50259 w 100390"/>
                  <a:gd name="connsiteY15" fmla="*/ 57620 h 196845"/>
                  <a:gd name="connsiteX16" fmla="*/ 50259 w 100390"/>
                  <a:gd name="connsiteY16" fmla="*/ 139480 h 196845"/>
                  <a:gd name="connsiteX17" fmla="*/ 50639 w 100390"/>
                  <a:gd name="connsiteY17" fmla="*/ 158517 h 196845"/>
                  <a:gd name="connsiteX18" fmla="*/ 52543 w 100390"/>
                  <a:gd name="connsiteY18" fmla="*/ 168670 h 196845"/>
                  <a:gd name="connsiteX19" fmla="*/ 57239 w 100390"/>
                  <a:gd name="connsiteY19" fmla="*/ 172732 h 196845"/>
                  <a:gd name="connsiteX20" fmla="*/ 65869 w 100390"/>
                  <a:gd name="connsiteY20" fmla="*/ 173493 h 196845"/>
                  <a:gd name="connsiteX21" fmla="*/ 65996 w 100390"/>
                  <a:gd name="connsiteY21" fmla="*/ 173493 h 196845"/>
                  <a:gd name="connsiteX22" fmla="*/ 74246 w 100390"/>
                  <a:gd name="connsiteY22" fmla="*/ 172986 h 196845"/>
                  <a:gd name="connsiteX23" fmla="*/ 82622 w 100390"/>
                  <a:gd name="connsiteY23" fmla="*/ 171716 h 196845"/>
                  <a:gd name="connsiteX24" fmla="*/ 90110 w 100390"/>
                  <a:gd name="connsiteY24" fmla="*/ 170066 h 196845"/>
                  <a:gd name="connsiteX25" fmla="*/ 95567 w 100390"/>
                  <a:gd name="connsiteY25" fmla="*/ 168417 h 196845"/>
                  <a:gd name="connsiteX26" fmla="*/ 95694 w 100390"/>
                  <a:gd name="connsiteY26" fmla="*/ 168417 h 196845"/>
                  <a:gd name="connsiteX27" fmla="*/ 100390 w 100390"/>
                  <a:gd name="connsiteY27" fmla="*/ 181870 h 196845"/>
                  <a:gd name="connsiteX28" fmla="*/ 91379 w 100390"/>
                  <a:gd name="connsiteY28" fmla="*/ 186946 h 196845"/>
                  <a:gd name="connsiteX29" fmla="*/ 78814 w 100390"/>
                  <a:gd name="connsiteY29" fmla="*/ 191769 h 196845"/>
                  <a:gd name="connsiteX30" fmla="*/ 64727 w 100390"/>
                  <a:gd name="connsiteY30" fmla="*/ 195450 h 196845"/>
                  <a:gd name="connsiteX31" fmla="*/ 51020 w 100390"/>
                  <a:gd name="connsiteY31" fmla="*/ 196846 h 196845"/>
                  <a:gd name="connsiteX32" fmla="*/ 50766 w 100390"/>
                  <a:gd name="connsiteY32" fmla="*/ 196846 h 196845"/>
                  <a:gd name="connsiteX33" fmla="*/ 37821 w 100390"/>
                  <a:gd name="connsiteY33" fmla="*/ 195196 h 196845"/>
                  <a:gd name="connsiteX34" fmla="*/ 28048 w 100390"/>
                  <a:gd name="connsiteY34" fmla="*/ 189738 h 196845"/>
                  <a:gd name="connsiteX35" fmla="*/ 21829 w 100390"/>
                  <a:gd name="connsiteY35" fmla="*/ 179712 h 196845"/>
                  <a:gd name="connsiteX36" fmla="*/ 19799 w 100390"/>
                  <a:gd name="connsiteY36" fmla="*/ 164355 h 196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00390" h="196845">
                    <a:moveTo>
                      <a:pt x="19799" y="164355"/>
                    </a:moveTo>
                    <a:lnTo>
                      <a:pt x="19799" y="57620"/>
                    </a:lnTo>
                    <a:lnTo>
                      <a:pt x="0" y="57620"/>
                    </a:lnTo>
                    <a:lnTo>
                      <a:pt x="0" y="44801"/>
                    </a:lnTo>
                    <a:cubicBezTo>
                      <a:pt x="2792" y="43913"/>
                      <a:pt x="5584" y="42897"/>
                      <a:pt x="8376" y="41882"/>
                    </a:cubicBezTo>
                    <a:cubicBezTo>
                      <a:pt x="11169" y="40867"/>
                      <a:pt x="13199" y="39978"/>
                      <a:pt x="14468" y="39090"/>
                    </a:cubicBezTo>
                    <a:cubicBezTo>
                      <a:pt x="17514" y="36932"/>
                      <a:pt x="20053" y="33633"/>
                      <a:pt x="22083" y="28810"/>
                    </a:cubicBezTo>
                    <a:cubicBezTo>
                      <a:pt x="22845" y="27160"/>
                      <a:pt x="23733" y="25002"/>
                      <a:pt x="24875" y="22337"/>
                    </a:cubicBezTo>
                    <a:cubicBezTo>
                      <a:pt x="26018" y="19672"/>
                      <a:pt x="27033" y="16880"/>
                      <a:pt x="28048" y="14088"/>
                    </a:cubicBezTo>
                    <a:cubicBezTo>
                      <a:pt x="29064" y="11295"/>
                      <a:pt x="30079" y="8630"/>
                      <a:pt x="30967" y="5965"/>
                    </a:cubicBezTo>
                    <a:cubicBezTo>
                      <a:pt x="31856" y="3427"/>
                      <a:pt x="32490" y="1396"/>
                      <a:pt x="32744" y="0"/>
                    </a:cubicBezTo>
                    <a:lnTo>
                      <a:pt x="50259" y="0"/>
                    </a:lnTo>
                    <a:lnTo>
                      <a:pt x="50259" y="37821"/>
                    </a:lnTo>
                    <a:lnTo>
                      <a:pt x="96075" y="37821"/>
                    </a:lnTo>
                    <a:lnTo>
                      <a:pt x="96075" y="57620"/>
                    </a:lnTo>
                    <a:lnTo>
                      <a:pt x="50259" y="57620"/>
                    </a:lnTo>
                    <a:lnTo>
                      <a:pt x="50259" y="139480"/>
                    </a:lnTo>
                    <a:cubicBezTo>
                      <a:pt x="50259" y="147602"/>
                      <a:pt x="50385" y="153948"/>
                      <a:pt x="50639" y="158517"/>
                    </a:cubicBezTo>
                    <a:cubicBezTo>
                      <a:pt x="50893" y="163086"/>
                      <a:pt x="51528" y="166513"/>
                      <a:pt x="52543" y="168670"/>
                    </a:cubicBezTo>
                    <a:cubicBezTo>
                      <a:pt x="53558" y="170828"/>
                      <a:pt x="55208" y="172224"/>
                      <a:pt x="57239" y="172732"/>
                    </a:cubicBezTo>
                    <a:cubicBezTo>
                      <a:pt x="59396" y="173239"/>
                      <a:pt x="62189" y="173493"/>
                      <a:pt x="65869" y="173493"/>
                    </a:cubicBezTo>
                    <a:lnTo>
                      <a:pt x="65996" y="173493"/>
                    </a:lnTo>
                    <a:cubicBezTo>
                      <a:pt x="68661" y="173493"/>
                      <a:pt x="71453" y="173366"/>
                      <a:pt x="74246" y="172986"/>
                    </a:cubicBezTo>
                    <a:cubicBezTo>
                      <a:pt x="77165" y="172605"/>
                      <a:pt x="79957" y="172224"/>
                      <a:pt x="82622" y="171716"/>
                    </a:cubicBezTo>
                    <a:cubicBezTo>
                      <a:pt x="85414" y="171209"/>
                      <a:pt x="87826" y="170701"/>
                      <a:pt x="90110" y="170066"/>
                    </a:cubicBezTo>
                    <a:cubicBezTo>
                      <a:pt x="92394" y="169432"/>
                      <a:pt x="94171" y="168924"/>
                      <a:pt x="95567" y="168417"/>
                    </a:cubicBezTo>
                    <a:lnTo>
                      <a:pt x="95694" y="168417"/>
                    </a:lnTo>
                    <a:lnTo>
                      <a:pt x="100390" y="181870"/>
                    </a:lnTo>
                    <a:cubicBezTo>
                      <a:pt x="98232" y="183520"/>
                      <a:pt x="95186" y="185169"/>
                      <a:pt x="91379" y="186946"/>
                    </a:cubicBezTo>
                    <a:cubicBezTo>
                      <a:pt x="87572" y="188723"/>
                      <a:pt x="83383" y="190373"/>
                      <a:pt x="78814" y="191769"/>
                    </a:cubicBezTo>
                    <a:cubicBezTo>
                      <a:pt x="74372" y="193292"/>
                      <a:pt x="69677" y="194434"/>
                      <a:pt x="64727" y="195450"/>
                    </a:cubicBezTo>
                    <a:cubicBezTo>
                      <a:pt x="59904" y="196465"/>
                      <a:pt x="55335" y="196846"/>
                      <a:pt x="51020" y="196846"/>
                    </a:cubicBezTo>
                    <a:lnTo>
                      <a:pt x="50766" y="196846"/>
                    </a:lnTo>
                    <a:cubicBezTo>
                      <a:pt x="45943" y="196846"/>
                      <a:pt x="41628" y="196338"/>
                      <a:pt x="37821" y="195196"/>
                    </a:cubicBezTo>
                    <a:cubicBezTo>
                      <a:pt x="34013" y="194053"/>
                      <a:pt x="30714" y="192277"/>
                      <a:pt x="28048" y="189738"/>
                    </a:cubicBezTo>
                    <a:cubicBezTo>
                      <a:pt x="25383" y="187200"/>
                      <a:pt x="23226" y="183900"/>
                      <a:pt x="21829" y="179712"/>
                    </a:cubicBezTo>
                    <a:cubicBezTo>
                      <a:pt x="20433" y="175397"/>
                      <a:pt x="19799" y="170320"/>
                      <a:pt x="19799" y="16435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23" name="Freeform: Shape 22">
                <a:extLst>
                  <a:ext uri="{FF2B5EF4-FFF2-40B4-BE49-F238E27FC236}">
                    <a16:creationId xmlns:a16="http://schemas.microsoft.com/office/drawing/2014/main" id="{21FF3CCF-7E5C-069D-F2DD-2C761064BD62}"/>
                  </a:ext>
                </a:extLst>
              </p:cNvPr>
              <p:cNvSpPr/>
              <p:nvPr/>
            </p:nvSpPr>
            <p:spPr>
              <a:xfrm>
                <a:off x="3618502" y="1567913"/>
                <a:ext cx="155978" cy="162705"/>
              </a:xfrm>
              <a:custGeom>
                <a:avLst/>
                <a:gdLst>
                  <a:gd name="connsiteX0" fmla="*/ 129834 w 155978"/>
                  <a:gd name="connsiteY0" fmla="*/ 162705 h 162705"/>
                  <a:gd name="connsiteX1" fmla="*/ 116635 w 155978"/>
                  <a:gd name="connsiteY1" fmla="*/ 159533 h 162705"/>
                  <a:gd name="connsiteX2" fmla="*/ 112193 w 155978"/>
                  <a:gd name="connsiteY2" fmla="*/ 147729 h 162705"/>
                  <a:gd name="connsiteX3" fmla="*/ 112193 w 155978"/>
                  <a:gd name="connsiteY3" fmla="*/ 142145 h 162705"/>
                  <a:gd name="connsiteX4" fmla="*/ 103055 w 155978"/>
                  <a:gd name="connsiteY4" fmla="*/ 148999 h 162705"/>
                  <a:gd name="connsiteX5" fmla="*/ 91506 w 155978"/>
                  <a:gd name="connsiteY5" fmla="*/ 155598 h 162705"/>
                  <a:gd name="connsiteX6" fmla="*/ 78180 w 155978"/>
                  <a:gd name="connsiteY6" fmla="*/ 160548 h 162705"/>
                  <a:gd name="connsiteX7" fmla="*/ 63712 w 155978"/>
                  <a:gd name="connsiteY7" fmla="*/ 162452 h 162705"/>
                  <a:gd name="connsiteX8" fmla="*/ 41882 w 155978"/>
                  <a:gd name="connsiteY8" fmla="*/ 159152 h 162705"/>
                  <a:gd name="connsiteX9" fmla="*/ 26779 w 155978"/>
                  <a:gd name="connsiteY9" fmla="*/ 148618 h 162705"/>
                  <a:gd name="connsiteX10" fmla="*/ 18149 w 155978"/>
                  <a:gd name="connsiteY10" fmla="*/ 129834 h 162705"/>
                  <a:gd name="connsiteX11" fmla="*/ 15357 w 155978"/>
                  <a:gd name="connsiteY11" fmla="*/ 101786 h 162705"/>
                  <a:gd name="connsiteX12" fmla="*/ 15357 w 155978"/>
                  <a:gd name="connsiteY12" fmla="*/ 23352 h 162705"/>
                  <a:gd name="connsiteX13" fmla="*/ 0 w 155978"/>
                  <a:gd name="connsiteY13" fmla="*/ 17514 h 162705"/>
                  <a:gd name="connsiteX14" fmla="*/ 0 w 155978"/>
                  <a:gd name="connsiteY14" fmla="*/ 4315 h 162705"/>
                  <a:gd name="connsiteX15" fmla="*/ 39597 w 155978"/>
                  <a:gd name="connsiteY15" fmla="*/ 0 h 162705"/>
                  <a:gd name="connsiteX16" fmla="*/ 39725 w 155978"/>
                  <a:gd name="connsiteY16" fmla="*/ 0 h 162705"/>
                  <a:gd name="connsiteX17" fmla="*/ 45943 w 155978"/>
                  <a:gd name="connsiteY17" fmla="*/ 3807 h 162705"/>
                  <a:gd name="connsiteX18" fmla="*/ 45943 w 155978"/>
                  <a:gd name="connsiteY18" fmla="*/ 100136 h 162705"/>
                  <a:gd name="connsiteX19" fmla="*/ 47086 w 155978"/>
                  <a:gd name="connsiteY19" fmla="*/ 119300 h 162705"/>
                  <a:gd name="connsiteX20" fmla="*/ 51401 w 155978"/>
                  <a:gd name="connsiteY20" fmla="*/ 132119 h 162705"/>
                  <a:gd name="connsiteX21" fmla="*/ 59904 w 155978"/>
                  <a:gd name="connsiteY21" fmla="*/ 139226 h 162705"/>
                  <a:gd name="connsiteX22" fmla="*/ 73738 w 155978"/>
                  <a:gd name="connsiteY22" fmla="*/ 141384 h 162705"/>
                  <a:gd name="connsiteX23" fmla="*/ 85033 w 155978"/>
                  <a:gd name="connsiteY23" fmla="*/ 140114 h 162705"/>
                  <a:gd name="connsiteX24" fmla="*/ 94806 w 155978"/>
                  <a:gd name="connsiteY24" fmla="*/ 136942 h 162705"/>
                  <a:gd name="connsiteX25" fmla="*/ 102928 w 155978"/>
                  <a:gd name="connsiteY25" fmla="*/ 132880 h 162705"/>
                  <a:gd name="connsiteX26" fmla="*/ 108893 w 155978"/>
                  <a:gd name="connsiteY26" fmla="*/ 128946 h 162705"/>
                  <a:gd name="connsiteX27" fmla="*/ 108893 w 155978"/>
                  <a:gd name="connsiteY27" fmla="*/ 23352 h 162705"/>
                  <a:gd name="connsiteX28" fmla="*/ 89602 w 155978"/>
                  <a:gd name="connsiteY28" fmla="*/ 17514 h 162705"/>
                  <a:gd name="connsiteX29" fmla="*/ 89602 w 155978"/>
                  <a:gd name="connsiteY29" fmla="*/ 4188 h 162705"/>
                  <a:gd name="connsiteX30" fmla="*/ 131484 w 155978"/>
                  <a:gd name="connsiteY30" fmla="*/ 0 h 162705"/>
                  <a:gd name="connsiteX31" fmla="*/ 131738 w 155978"/>
                  <a:gd name="connsiteY31" fmla="*/ 0 h 162705"/>
                  <a:gd name="connsiteX32" fmla="*/ 139353 w 155978"/>
                  <a:gd name="connsiteY32" fmla="*/ 3807 h 162705"/>
                  <a:gd name="connsiteX33" fmla="*/ 139353 w 155978"/>
                  <a:gd name="connsiteY33" fmla="*/ 143668 h 162705"/>
                  <a:gd name="connsiteX34" fmla="*/ 155979 w 155978"/>
                  <a:gd name="connsiteY34" fmla="*/ 143668 h 162705"/>
                  <a:gd name="connsiteX35" fmla="*/ 155979 w 155978"/>
                  <a:gd name="connsiteY35" fmla="*/ 157375 h 162705"/>
                  <a:gd name="connsiteX36" fmla="*/ 144683 w 155978"/>
                  <a:gd name="connsiteY36" fmla="*/ 160675 h 162705"/>
                  <a:gd name="connsiteX37" fmla="*/ 129834 w 155978"/>
                  <a:gd name="connsiteY37" fmla="*/ 162705 h 1627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155978" h="162705">
                    <a:moveTo>
                      <a:pt x="129834" y="162705"/>
                    </a:moveTo>
                    <a:cubicBezTo>
                      <a:pt x="124123" y="162705"/>
                      <a:pt x="119681" y="161690"/>
                      <a:pt x="116635" y="159533"/>
                    </a:cubicBezTo>
                    <a:cubicBezTo>
                      <a:pt x="113589" y="157375"/>
                      <a:pt x="112193" y="153568"/>
                      <a:pt x="112193" y="147729"/>
                    </a:cubicBezTo>
                    <a:lnTo>
                      <a:pt x="112193" y="142145"/>
                    </a:lnTo>
                    <a:cubicBezTo>
                      <a:pt x="109655" y="144303"/>
                      <a:pt x="106609" y="146587"/>
                      <a:pt x="103055" y="148999"/>
                    </a:cubicBezTo>
                    <a:cubicBezTo>
                      <a:pt x="99502" y="151410"/>
                      <a:pt x="95694" y="153568"/>
                      <a:pt x="91506" y="155598"/>
                    </a:cubicBezTo>
                    <a:cubicBezTo>
                      <a:pt x="87318" y="157629"/>
                      <a:pt x="82876" y="159279"/>
                      <a:pt x="78180" y="160548"/>
                    </a:cubicBezTo>
                    <a:cubicBezTo>
                      <a:pt x="73484" y="161817"/>
                      <a:pt x="68661" y="162452"/>
                      <a:pt x="63712" y="162452"/>
                    </a:cubicBezTo>
                    <a:cubicBezTo>
                      <a:pt x="55208" y="162452"/>
                      <a:pt x="47974" y="161309"/>
                      <a:pt x="41882" y="159152"/>
                    </a:cubicBezTo>
                    <a:cubicBezTo>
                      <a:pt x="35790" y="156994"/>
                      <a:pt x="30713" y="153441"/>
                      <a:pt x="26779" y="148618"/>
                    </a:cubicBezTo>
                    <a:cubicBezTo>
                      <a:pt x="22845" y="143795"/>
                      <a:pt x="19926" y="137576"/>
                      <a:pt x="18149" y="129834"/>
                    </a:cubicBezTo>
                    <a:cubicBezTo>
                      <a:pt x="16245" y="122219"/>
                      <a:pt x="15357" y="112828"/>
                      <a:pt x="15357" y="101786"/>
                    </a:cubicBezTo>
                    <a:lnTo>
                      <a:pt x="15357" y="23352"/>
                    </a:lnTo>
                    <a:lnTo>
                      <a:pt x="0" y="17514"/>
                    </a:lnTo>
                    <a:lnTo>
                      <a:pt x="0" y="4315"/>
                    </a:lnTo>
                    <a:lnTo>
                      <a:pt x="39597" y="0"/>
                    </a:lnTo>
                    <a:lnTo>
                      <a:pt x="39725" y="0"/>
                    </a:lnTo>
                    <a:lnTo>
                      <a:pt x="45943" y="3807"/>
                    </a:lnTo>
                    <a:lnTo>
                      <a:pt x="45943" y="100136"/>
                    </a:lnTo>
                    <a:cubicBezTo>
                      <a:pt x="45943" y="107751"/>
                      <a:pt x="46324" y="114097"/>
                      <a:pt x="47086" y="119300"/>
                    </a:cubicBezTo>
                    <a:cubicBezTo>
                      <a:pt x="47847" y="124504"/>
                      <a:pt x="49243" y="128819"/>
                      <a:pt x="51401" y="132119"/>
                    </a:cubicBezTo>
                    <a:cubicBezTo>
                      <a:pt x="53558" y="135419"/>
                      <a:pt x="56350" y="137830"/>
                      <a:pt x="59904" y="139226"/>
                    </a:cubicBezTo>
                    <a:cubicBezTo>
                      <a:pt x="63458" y="140749"/>
                      <a:pt x="68153" y="141384"/>
                      <a:pt x="73738" y="141384"/>
                    </a:cubicBezTo>
                    <a:cubicBezTo>
                      <a:pt x="77799" y="141384"/>
                      <a:pt x="81480" y="141003"/>
                      <a:pt x="85033" y="140114"/>
                    </a:cubicBezTo>
                    <a:cubicBezTo>
                      <a:pt x="88587" y="139226"/>
                      <a:pt x="91760" y="138211"/>
                      <a:pt x="94806" y="136942"/>
                    </a:cubicBezTo>
                    <a:cubicBezTo>
                      <a:pt x="97852" y="135672"/>
                      <a:pt x="100517" y="134403"/>
                      <a:pt x="102928" y="132880"/>
                    </a:cubicBezTo>
                    <a:cubicBezTo>
                      <a:pt x="105340" y="131484"/>
                      <a:pt x="107243" y="130088"/>
                      <a:pt x="108893" y="128946"/>
                    </a:cubicBezTo>
                    <a:lnTo>
                      <a:pt x="108893" y="23352"/>
                    </a:lnTo>
                    <a:lnTo>
                      <a:pt x="89602" y="17514"/>
                    </a:lnTo>
                    <a:lnTo>
                      <a:pt x="89602" y="4188"/>
                    </a:lnTo>
                    <a:lnTo>
                      <a:pt x="131484" y="0"/>
                    </a:lnTo>
                    <a:lnTo>
                      <a:pt x="131738" y="0"/>
                    </a:lnTo>
                    <a:lnTo>
                      <a:pt x="139353" y="3807"/>
                    </a:lnTo>
                    <a:lnTo>
                      <a:pt x="139353" y="143668"/>
                    </a:lnTo>
                    <a:lnTo>
                      <a:pt x="155979" y="143668"/>
                    </a:lnTo>
                    <a:lnTo>
                      <a:pt x="155979" y="157375"/>
                    </a:lnTo>
                    <a:cubicBezTo>
                      <a:pt x="152806" y="158390"/>
                      <a:pt x="148999" y="159533"/>
                      <a:pt x="144683" y="160675"/>
                    </a:cubicBezTo>
                    <a:cubicBezTo>
                      <a:pt x="140241" y="162071"/>
                      <a:pt x="135419" y="162705"/>
                      <a:pt x="129834" y="16270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24" name="Freeform: Shape 23">
                <a:extLst>
                  <a:ext uri="{FF2B5EF4-FFF2-40B4-BE49-F238E27FC236}">
                    <a16:creationId xmlns:a16="http://schemas.microsoft.com/office/drawing/2014/main" id="{7DD2CF2B-F5DB-F581-D84C-7405B617A43A}"/>
                  </a:ext>
                </a:extLst>
              </p:cNvPr>
              <p:cNvSpPr/>
              <p:nvPr/>
            </p:nvSpPr>
            <p:spPr>
              <a:xfrm>
                <a:off x="3795549" y="1497475"/>
                <a:ext cx="76783" cy="229970"/>
              </a:xfrm>
              <a:custGeom>
                <a:avLst/>
                <a:gdLst>
                  <a:gd name="connsiteX0" fmla="*/ 0 w 76783"/>
                  <a:gd name="connsiteY0" fmla="*/ 229844 h 229970"/>
                  <a:gd name="connsiteX1" fmla="*/ 0 w 76783"/>
                  <a:gd name="connsiteY1" fmla="*/ 214868 h 229970"/>
                  <a:gd name="connsiteX2" fmla="*/ 22591 w 76783"/>
                  <a:gd name="connsiteY2" fmla="*/ 212583 h 229970"/>
                  <a:gd name="connsiteX3" fmla="*/ 22591 w 76783"/>
                  <a:gd name="connsiteY3" fmla="*/ 21576 h 229970"/>
                  <a:gd name="connsiteX4" fmla="*/ 0 w 76783"/>
                  <a:gd name="connsiteY4" fmla="*/ 19164 h 229970"/>
                  <a:gd name="connsiteX5" fmla="*/ 0 w 76783"/>
                  <a:gd name="connsiteY5" fmla="*/ 6219 h 229970"/>
                  <a:gd name="connsiteX6" fmla="*/ 45943 w 76783"/>
                  <a:gd name="connsiteY6" fmla="*/ 0 h 229970"/>
                  <a:gd name="connsiteX7" fmla="*/ 46197 w 76783"/>
                  <a:gd name="connsiteY7" fmla="*/ 0 h 229970"/>
                  <a:gd name="connsiteX8" fmla="*/ 53051 w 76783"/>
                  <a:gd name="connsiteY8" fmla="*/ 4823 h 229970"/>
                  <a:gd name="connsiteX9" fmla="*/ 53051 w 76783"/>
                  <a:gd name="connsiteY9" fmla="*/ 212583 h 229970"/>
                  <a:gd name="connsiteX10" fmla="*/ 76784 w 76783"/>
                  <a:gd name="connsiteY10" fmla="*/ 214868 h 229970"/>
                  <a:gd name="connsiteX11" fmla="*/ 76784 w 76783"/>
                  <a:gd name="connsiteY11" fmla="*/ 229971 h 229970"/>
                  <a:gd name="connsiteX12" fmla="*/ 0 w 76783"/>
                  <a:gd name="connsiteY12" fmla="*/ 229971 h 2299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6783" h="229970">
                    <a:moveTo>
                      <a:pt x="0" y="229844"/>
                    </a:moveTo>
                    <a:lnTo>
                      <a:pt x="0" y="214868"/>
                    </a:lnTo>
                    <a:lnTo>
                      <a:pt x="22591" y="212583"/>
                    </a:lnTo>
                    <a:lnTo>
                      <a:pt x="22591" y="21576"/>
                    </a:lnTo>
                    <a:lnTo>
                      <a:pt x="0" y="19164"/>
                    </a:lnTo>
                    <a:lnTo>
                      <a:pt x="0" y="6219"/>
                    </a:lnTo>
                    <a:lnTo>
                      <a:pt x="45943" y="0"/>
                    </a:lnTo>
                    <a:lnTo>
                      <a:pt x="46197" y="0"/>
                    </a:lnTo>
                    <a:lnTo>
                      <a:pt x="53051" y="4823"/>
                    </a:lnTo>
                    <a:lnTo>
                      <a:pt x="53051" y="212583"/>
                    </a:lnTo>
                    <a:lnTo>
                      <a:pt x="76784" y="214868"/>
                    </a:lnTo>
                    <a:lnTo>
                      <a:pt x="76784" y="229971"/>
                    </a:lnTo>
                    <a:lnTo>
                      <a:pt x="0" y="229971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25" name="Freeform: Shape 24">
                <a:extLst>
                  <a:ext uri="{FF2B5EF4-FFF2-40B4-BE49-F238E27FC236}">
                    <a16:creationId xmlns:a16="http://schemas.microsoft.com/office/drawing/2014/main" id="{D1FAA6CF-D466-C47B-987B-9406643C1611}"/>
                  </a:ext>
                </a:extLst>
              </p:cNvPr>
              <p:cNvSpPr/>
              <p:nvPr/>
            </p:nvSpPr>
            <p:spPr>
              <a:xfrm>
                <a:off x="2553683" y="1836212"/>
                <a:ext cx="203952" cy="208394"/>
              </a:xfrm>
              <a:custGeom>
                <a:avLst/>
                <a:gdLst>
                  <a:gd name="connsiteX0" fmla="*/ 0 w 203952"/>
                  <a:gd name="connsiteY0" fmla="*/ 208395 h 208394"/>
                  <a:gd name="connsiteX1" fmla="*/ 0 w 203952"/>
                  <a:gd name="connsiteY1" fmla="*/ 193292 h 208394"/>
                  <a:gd name="connsiteX2" fmla="*/ 22845 w 203952"/>
                  <a:gd name="connsiteY2" fmla="*/ 189611 h 208394"/>
                  <a:gd name="connsiteX3" fmla="*/ 22845 w 203952"/>
                  <a:gd name="connsiteY3" fmla="*/ 18783 h 208394"/>
                  <a:gd name="connsiteX4" fmla="*/ 0 w 203952"/>
                  <a:gd name="connsiteY4" fmla="*/ 15103 h 208394"/>
                  <a:gd name="connsiteX5" fmla="*/ 0 w 203952"/>
                  <a:gd name="connsiteY5" fmla="*/ 0 h 208394"/>
                  <a:gd name="connsiteX6" fmla="*/ 52924 w 203952"/>
                  <a:gd name="connsiteY6" fmla="*/ 0 h 208394"/>
                  <a:gd name="connsiteX7" fmla="*/ 146333 w 203952"/>
                  <a:gd name="connsiteY7" fmla="*/ 134911 h 208394"/>
                  <a:gd name="connsiteX8" fmla="*/ 159913 w 203952"/>
                  <a:gd name="connsiteY8" fmla="*/ 160167 h 208394"/>
                  <a:gd name="connsiteX9" fmla="*/ 159913 w 203952"/>
                  <a:gd name="connsiteY9" fmla="*/ 18783 h 208394"/>
                  <a:gd name="connsiteX10" fmla="*/ 135165 w 203952"/>
                  <a:gd name="connsiteY10" fmla="*/ 15103 h 208394"/>
                  <a:gd name="connsiteX11" fmla="*/ 135165 w 203952"/>
                  <a:gd name="connsiteY11" fmla="*/ 0 h 208394"/>
                  <a:gd name="connsiteX12" fmla="*/ 203953 w 203952"/>
                  <a:gd name="connsiteY12" fmla="*/ 0 h 208394"/>
                  <a:gd name="connsiteX13" fmla="*/ 203953 w 203952"/>
                  <a:gd name="connsiteY13" fmla="*/ 15103 h 208394"/>
                  <a:gd name="connsiteX14" fmla="*/ 180854 w 203952"/>
                  <a:gd name="connsiteY14" fmla="*/ 18910 h 208394"/>
                  <a:gd name="connsiteX15" fmla="*/ 180854 w 203952"/>
                  <a:gd name="connsiteY15" fmla="*/ 208268 h 208394"/>
                  <a:gd name="connsiteX16" fmla="*/ 160548 w 203952"/>
                  <a:gd name="connsiteY16" fmla="*/ 208268 h 208394"/>
                  <a:gd name="connsiteX17" fmla="*/ 64981 w 203952"/>
                  <a:gd name="connsiteY17" fmla="*/ 71326 h 208394"/>
                  <a:gd name="connsiteX18" fmla="*/ 43659 w 203952"/>
                  <a:gd name="connsiteY18" fmla="*/ 34775 h 208394"/>
                  <a:gd name="connsiteX19" fmla="*/ 43659 w 203952"/>
                  <a:gd name="connsiteY19" fmla="*/ 189611 h 208394"/>
                  <a:gd name="connsiteX20" fmla="*/ 68915 w 203952"/>
                  <a:gd name="connsiteY20" fmla="*/ 193292 h 208394"/>
                  <a:gd name="connsiteX21" fmla="*/ 68915 w 203952"/>
                  <a:gd name="connsiteY21" fmla="*/ 208395 h 208394"/>
                  <a:gd name="connsiteX22" fmla="*/ 0 w 203952"/>
                  <a:gd name="connsiteY22" fmla="*/ 208395 h 2083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203952" h="208394">
                    <a:moveTo>
                      <a:pt x="0" y="208395"/>
                    </a:moveTo>
                    <a:lnTo>
                      <a:pt x="0" y="193292"/>
                    </a:lnTo>
                    <a:lnTo>
                      <a:pt x="22845" y="189611"/>
                    </a:lnTo>
                    <a:lnTo>
                      <a:pt x="22845" y="18783"/>
                    </a:lnTo>
                    <a:lnTo>
                      <a:pt x="0" y="15103"/>
                    </a:lnTo>
                    <a:lnTo>
                      <a:pt x="0" y="0"/>
                    </a:lnTo>
                    <a:lnTo>
                      <a:pt x="52924" y="0"/>
                    </a:lnTo>
                    <a:lnTo>
                      <a:pt x="146333" y="134911"/>
                    </a:lnTo>
                    <a:lnTo>
                      <a:pt x="159913" y="160167"/>
                    </a:lnTo>
                    <a:lnTo>
                      <a:pt x="159913" y="18783"/>
                    </a:lnTo>
                    <a:lnTo>
                      <a:pt x="135165" y="15103"/>
                    </a:lnTo>
                    <a:lnTo>
                      <a:pt x="135165" y="0"/>
                    </a:lnTo>
                    <a:lnTo>
                      <a:pt x="203953" y="0"/>
                    </a:lnTo>
                    <a:lnTo>
                      <a:pt x="203953" y="15103"/>
                    </a:lnTo>
                    <a:lnTo>
                      <a:pt x="180854" y="18910"/>
                    </a:lnTo>
                    <a:lnTo>
                      <a:pt x="180854" y="208268"/>
                    </a:lnTo>
                    <a:lnTo>
                      <a:pt x="160548" y="208268"/>
                    </a:lnTo>
                    <a:lnTo>
                      <a:pt x="64981" y="71326"/>
                    </a:lnTo>
                    <a:lnTo>
                      <a:pt x="43659" y="34775"/>
                    </a:lnTo>
                    <a:lnTo>
                      <a:pt x="43659" y="189611"/>
                    </a:lnTo>
                    <a:lnTo>
                      <a:pt x="68915" y="193292"/>
                    </a:lnTo>
                    <a:lnTo>
                      <a:pt x="68915" y="208395"/>
                    </a:lnTo>
                    <a:lnTo>
                      <a:pt x="0" y="208395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26" name="Freeform: Shape 25">
                <a:extLst>
                  <a:ext uri="{FF2B5EF4-FFF2-40B4-BE49-F238E27FC236}">
                    <a16:creationId xmlns:a16="http://schemas.microsoft.com/office/drawing/2014/main" id="{5AB8CEBD-3D7B-C3B7-8EF4-FF9D6AE1FCFE}"/>
                  </a:ext>
                </a:extLst>
              </p:cNvPr>
              <p:cNvSpPr/>
              <p:nvPr/>
            </p:nvSpPr>
            <p:spPr>
              <a:xfrm>
                <a:off x="2775785" y="1885455"/>
                <a:ext cx="137195" cy="161943"/>
              </a:xfrm>
              <a:custGeom>
                <a:avLst/>
                <a:gdLst>
                  <a:gd name="connsiteX0" fmla="*/ 0 w 137195"/>
                  <a:gd name="connsiteY0" fmla="*/ 118031 h 161943"/>
                  <a:gd name="connsiteX1" fmla="*/ 3680 w 137195"/>
                  <a:gd name="connsiteY1" fmla="*/ 100390 h 161943"/>
                  <a:gd name="connsiteX2" fmla="*/ 13834 w 137195"/>
                  <a:gd name="connsiteY2" fmla="*/ 86810 h 161943"/>
                  <a:gd name="connsiteX3" fmla="*/ 28937 w 137195"/>
                  <a:gd name="connsiteY3" fmla="*/ 76784 h 161943"/>
                  <a:gd name="connsiteX4" fmla="*/ 47720 w 137195"/>
                  <a:gd name="connsiteY4" fmla="*/ 70057 h 161943"/>
                  <a:gd name="connsiteX5" fmla="*/ 68661 w 137195"/>
                  <a:gd name="connsiteY5" fmla="*/ 66250 h 161943"/>
                  <a:gd name="connsiteX6" fmla="*/ 90237 w 137195"/>
                  <a:gd name="connsiteY6" fmla="*/ 64727 h 161943"/>
                  <a:gd name="connsiteX7" fmla="*/ 90237 w 137195"/>
                  <a:gd name="connsiteY7" fmla="*/ 57493 h 161943"/>
                  <a:gd name="connsiteX8" fmla="*/ 88841 w 137195"/>
                  <a:gd name="connsiteY8" fmla="*/ 41247 h 161943"/>
                  <a:gd name="connsiteX9" fmla="*/ 84145 w 137195"/>
                  <a:gd name="connsiteY9" fmla="*/ 30460 h 161943"/>
                  <a:gd name="connsiteX10" fmla="*/ 75134 w 137195"/>
                  <a:gd name="connsiteY10" fmla="*/ 24495 h 161943"/>
                  <a:gd name="connsiteX11" fmla="*/ 60919 w 137195"/>
                  <a:gd name="connsiteY11" fmla="*/ 22591 h 161943"/>
                  <a:gd name="connsiteX12" fmla="*/ 46197 w 137195"/>
                  <a:gd name="connsiteY12" fmla="*/ 23987 h 161943"/>
                  <a:gd name="connsiteX13" fmla="*/ 31983 w 137195"/>
                  <a:gd name="connsiteY13" fmla="*/ 27287 h 161943"/>
                  <a:gd name="connsiteX14" fmla="*/ 19545 w 137195"/>
                  <a:gd name="connsiteY14" fmla="*/ 31475 h 161943"/>
                  <a:gd name="connsiteX15" fmla="*/ 10026 w 137195"/>
                  <a:gd name="connsiteY15" fmla="*/ 35663 h 161943"/>
                  <a:gd name="connsiteX16" fmla="*/ 9899 w 137195"/>
                  <a:gd name="connsiteY16" fmla="*/ 35663 h 161943"/>
                  <a:gd name="connsiteX17" fmla="*/ 3807 w 137195"/>
                  <a:gd name="connsiteY17" fmla="*/ 22464 h 161943"/>
                  <a:gd name="connsiteX18" fmla="*/ 12945 w 137195"/>
                  <a:gd name="connsiteY18" fmla="*/ 16118 h 161943"/>
                  <a:gd name="connsiteX19" fmla="*/ 28429 w 137195"/>
                  <a:gd name="connsiteY19" fmla="*/ 8757 h 161943"/>
                  <a:gd name="connsiteX20" fmla="*/ 47720 w 137195"/>
                  <a:gd name="connsiteY20" fmla="*/ 2538 h 161943"/>
                  <a:gd name="connsiteX21" fmla="*/ 68280 w 137195"/>
                  <a:gd name="connsiteY21" fmla="*/ 0 h 161943"/>
                  <a:gd name="connsiteX22" fmla="*/ 92521 w 137195"/>
                  <a:gd name="connsiteY22" fmla="*/ 2919 h 161943"/>
                  <a:gd name="connsiteX23" fmla="*/ 108639 w 137195"/>
                  <a:gd name="connsiteY23" fmla="*/ 12311 h 161943"/>
                  <a:gd name="connsiteX24" fmla="*/ 117523 w 137195"/>
                  <a:gd name="connsiteY24" fmla="*/ 29191 h 161943"/>
                  <a:gd name="connsiteX25" fmla="*/ 120189 w 137195"/>
                  <a:gd name="connsiteY25" fmla="*/ 54447 h 161943"/>
                  <a:gd name="connsiteX26" fmla="*/ 120189 w 137195"/>
                  <a:gd name="connsiteY26" fmla="*/ 143668 h 161943"/>
                  <a:gd name="connsiteX27" fmla="*/ 137195 w 137195"/>
                  <a:gd name="connsiteY27" fmla="*/ 143668 h 161943"/>
                  <a:gd name="connsiteX28" fmla="*/ 137195 w 137195"/>
                  <a:gd name="connsiteY28" fmla="*/ 156994 h 161943"/>
                  <a:gd name="connsiteX29" fmla="*/ 130976 w 137195"/>
                  <a:gd name="connsiteY29" fmla="*/ 158517 h 161943"/>
                  <a:gd name="connsiteX30" fmla="*/ 123362 w 137195"/>
                  <a:gd name="connsiteY30" fmla="*/ 160167 h 161943"/>
                  <a:gd name="connsiteX31" fmla="*/ 115239 w 137195"/>
                  <a:gd name="connsiteY31" fmla="*/ 161436 h 161943"/>
                  <a:gd name="connsiteX32" fmla="*/ 107497 w 137195"/>
                  <a:gd name="connsiteY32" fmla="*/ 161944 h 161943"/>
                  <a:gd name="connsiteX33" fmla="*/ 100898 w 137195"/>
                  <a:gd name="connsiteY33" fmla="*/ 161563 h 161943"/>
                  <a:gd name="connsiteX34" fmla="*/ 96329 w 137195"/>
                  <a:gd name="connsiteY34" fmla="*/ 159786 h 161943"/>
                  <a:gd name="connsiteX35" fmla="*/ 93663 w 137195"/>
                  <a:gd name="connsiteY35" fmla="*/ 155471 h 161943"/>
                  <a:gd name="connsiteX36" fmla="*/ 92775 w 137195"/>
                  <a:gd name="connsiteY36" fmla="*/ 147729 h 161943"/>
                  <a:gd name="connsiteX37" fmla="*/ 92775 w 137195"/>
                  <a:gd name="connsiteY37" fmla="*/ 142653 h 161943"/>
                  <a:gd name="connsiteX38" fmla="*/ 86937 w 137195"/>
                  <a:gd name="connsiteY38" fmla="*/ 147476 h 161943"/>
                  <a:gd name="connsiteX39" fmla="*/ 77037 w 137195"/>
                  <a:gd name="connsiteY39" fmla="*/ 153948 h 161943"/>
                  <a:gd name="connsiteX40" fmla="*/ 63584 w 137195"/>
                  <a:gd name="connsiteY40" fmla="*/ 159533 h 161943"/>
                  <a:gd name="connsiteX41" fmla="*/ 47466 w 137195"/>
                  <a:gd name="connsiteY41" fmla="*/ 161944 h 161943"/>
                  <a:gd name="connsiteX42" fmla="*/ 29444 w 137195"/>
                  <a:gd name="connsiteY42" fmla="*/ 159406 h 161943"/>
                  <a:gd name="connsiteX43" fmla="*/ 14341 w 137195"/>
                  <a:gd name="connsiteY43" fmla="*/ 151537 h 161943"/>
                  <a:gd name="connsiteX44" fmla="*/ 3934 w 137195"/>
                  <a:gd name="connsiteY44" fmla="*/ 137830 h 161943"/>
                  <a:gd name="connsiteX45" fmla="*/ 0 w 137195"/>
                  <a:gd name="connsiteY45" fmla="*/ 118031 h 161943"/>
                  <a:gd name="connsiteX46" fmla="*/ 59016 w 137195"/>
                  <a:gd name="connsiteY46" fmla="*/ 141257 h 161943"/>
                  <a:gd name="connsiteX47" fmla="*/ 65869 w 137195"/>
                  <a:gd name="connsiteY47" fmla="*/ 140495 h 161943"/>
                  <a:gd name="connsiteX48" fmla="*/ 74118 w 137195"/>
                  <a:gd name="connsiteY48" fmla="*/ 138338 h 161943"/>
                  <a:gd name="connsiteX49" fmla="*/ 82495 w 137195"/>
                  <a:gd name="connsiteY49" fmla="*/ 134911 h 161943"/>
                  <a:gd name="connsiteX50" fmla="*/ 90110 w 137195"/>
                  <a:gd name="connsiteY50" fmla="*/ 130342 h 161943"/>
                  <a:gd name="connsiteX51" fmla="*/ 90110 w 137195"/>
                  <a:gd name="connsiteY51" fmla="*/ 79957 h 161943"/>
                  <a:gd name="connsiteX52" fmla="*/ 62696 w 137195"/>
                  <a:gd name="connsiteY52" fmla="*/ 82876 h 161943"/>
                  <a:gd name="connsiteX53" fmla="*/ 45055 w 137195"/>
                  <a:gd name="connsiteY53" fmla="*/ 90491 h 161943"/>
                  <a:gd name="connsiteX54" fmla="*/ 35790 w 137195"/>
                  <a:gd name="connsiteY54" fmla="*/ 101278 h 161943"/>
                  <a:gd name="connsiteX55" fmla="*/ 32998 w 137195"/>
                  <a:gd name="connsiteY55" fmla="*/ 113843 h 161943"/>
                  <a:gd name="connsiteX56" fmla="*/ 35029 w 137195"/>
                  <a:gd name="connsiteY56" fmla="*/ 126535 h 161943"/>
                  <a:gd name="connsiteX57" fmla="*/ 40486 w 137195"/>
                  <a:gd name="connsiteY57" fmla="*/ 135038 h 161943"/>
                  <a:gd name="connsiteX58" fmla="*/ 48735 w 137195"/>
                  <a:gd name="connsiteY58" fmla="*/ 139734 h 161943"/>
                  <a:gd name="connsiteX59" fmla="*/ 59016 w 137195"/>
                  <a:gd name="connsiteY59" fmla="*/ 141257 h 1619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137195" h="161943">
                    <a:moveTo>
                      <a:pt x="0" y="118031"/>
                    </a:moveTo>
                    <a:cubicBezTo>
                      <a:pt x="0" y="111432"/>
                      <a:pt x="1269" y="105594"/>
                      <a:pt x="3680" y="100390"/>
                    </a:cubicBezTo>
                    <a:cubicBezTo>
                      <a:pt x="6092" y="95187"/>
                      <a:pt x="9519" y="90744"/>
                      <a:pt x="13834" y="86810"/>
                    </a:cubicBezTo>
                    <a:cubicBezTo>
                      <a:pt x="18149" y="82876"/>
                      <a:pt x="23226" y="79576"/>
                      <a:pt x="28937" y="76784"/>
                    </a:cubicBezTo>
                    <a:cubicBezTo>
                      <a:pt x="34775" y="73992"/>
                      <a:pt x="40994" y="71834"/>
                      <a:pt x="47720" y="70057"/>
                    </a:cubicBezTo>
                    <a:cubicBezTo>
                      <a:pt x="54447" y="68280"/>
                      <a:pt x="61427" y="67011"/>
                      <a:pt x="68661" y="66250"/>
                    </a:cubicBezTo>
                    <a:cubicBezTo>
                      <a:pt x="75895" y="65488"/>
                      <a:pt x="83129" y="64981"/>
                      <a:pt x="90237" y="64727"/>
                    </a:cubicBezTo>
                    <a:lnTo>
                      <a:pt x="90237" y="57493"/>
                    </a:lnTo>
                    <a:cubicBezTo>
                      <a:pt x="90237" y="51147"/>
                      <a:pt x="89729" y="45690"/>
                      <a:pt x="88841" y="41247"/>
                    </a:cubicBezTo>
                    <a:cubicBezTo>
                      <a:pt x="87952" y="36805"/>
                      <a:pt x="86302" y="33252"/>
                      <a:pt x="84145" y="30460"/>
                    </a:cubicBezTo>
                    <a:cubicBezTo>
                      <a:pt x="81987" y="27668"/>
                      <a:pt x="78941" y="25637"/>
                      <a:pt x="75134" y="24495"/>
                    </a:cubicBezTo>
                    <a:cubicBezTo>
                      <a:pt x="71326" y="23226"/>
                      <a:pt x="66631" y="22591"/>
                      <a:pt x="60919" y="22591"/>
                    </a:cubicBezTo>
                    <a:cubicBezTo>
                      <a:pt x="55969" y="22591"/>
                      <a:pt x="51020" y="23099"/>
                      <a:pt x="46197" y="23987"/>
                    </a:cubicBezTo>
                    <a:cubicBezTo>
                      <a:pt x="41247" y="24875"/>
                      <a:pt x="36551" y="26018"/>
                      <a:pt x="31983" y="27287"/>
                    </a:cubicBezTo>
                    <a:cubicBezTo>
                      <a:pt x="27414" y="28556"/>
                      <a:pt x="23352" y="30079"/>
                      <a:pt x="19545" y="31475"/>
                    </a:cubicBezTo>
                    <a:cubicBezTo>
                      <a:pt x="15737" y="32998"/>
                      <a:pt x="12564" y="34394"/>
                      <a:pt x="10026" y="35663"/>
                    </a:cubicBezTo>
                    <a:lnTo>
                      <a:pt x="9899" y="35663"/>
                    </a:lnTo>
                    <a:lnTo>
                      <a:pt x="3807" y="22464"/>
                    </a:lnTo>
                    <a:cubicBezTo>
                      <a:pt x="5584" y="20814"/>
                      <a:pt x="8630" y="18783"/>
                      <a:pt x="12945" y="16118"/>
                    </a:cubicBezTo>
                    <a:cubicBezTo>
                      <a:pt x="17387" y="13580"/>
                      <a:pt x="22464" y="11042"/>
                      <a:pt x="28429" y="8757"/>
                    </a:cubicBezTo>
                    <a:cubicBezTo>
                      <a:pt x="34394" y="6346"/>
                      <a:pt x="40867" y="4315"/>
                      <a:pt x="47720" y="2538"/>
                    </a:cubicBezTo>
                    <a:cubicBezTo>
                      <a:pt x="54573" y="762"/>
                      <a:pt x="61427" y="0"/>
                      <a:pt x="68280" y="0"/>
                    </a:cubicBezTo>
                    <a:cubicBezTo>
                      <a:pt x="77799" y="0"/>
                      <a:pt x="85921" y="1015"/>
                      <a:pt x="92521" y="2919"/>
                    </a:cubicBezTo>
                    <a:cubicBezTo>
                      <a:pt x="99121" y="4823"/>
                      <a:pt x="104451" y="7996"/>
                      <a:pt x="108639" y="12311"/>
                    </a:cubicBezTo>
                    <a:cubicBezTo>
                      <a:pt x="112828" y="16626"/>
                      <a:pt x="115747" y="22210"/>
                      <a:pt x="117523" y="29191"/>
                    </a:cubicBezTo>
                    <a:cubicBezTo>
                      <a:pt x="119300" y="36044"/>
                      <a:pt x="120189" y="44547"/>
                      <a:pt x="120189" y="54447"/>
                    </a:cubicBezTo>
                    <a:lnTo>
                      <a:pt x="120189" y="143668"/>
                    </a:lnTo>
                    <a:lnTo>
                      <a:pt x="137195" y="143668"/>
                    </a:lnTo>
                    <a:lnTo>
                      <a:pt x="137195" y="156994"/>
                    </a:lnTo>
                    <a:cubicBezTo>
                      <a:pt x="135419" y="157502"/>
                      <a:pt x="133388" y="158010"/>
                      <a:pt x="130976" y="158517"/>
                    </a:cubicBezTo>
                    <a:cubicBezTo>
                      <a:pt x="128565" y="159152"/>
                      <a:pt x="126027" y="159659"/>
                      <a:pt x="123362" y="160167"/>
                    </a:cubicBezTo>
                    <a:cubicBezTo>
                      <a:pt x="120696" y="160675"/>
                      <a:pt x="118031" y="161055"/>
                      <a:pt x="115239" y="161436"/>
                    </a:cubicBezTo>
                    <a:cubicBezTo>
                      <a:pt x="112447" y="161817"/>
                      <a:pt x="109908" y="161944"/>
                      <a:pt x="107497" y="161944"/>
                    </a:cubicBezTo>
                    <a:cubicBezTo>
                      <a:pt x="104959" y="161944"/>
                      <a:pt x="102674" y="161817"/>
                      <a:pt x="100898" y="161563"/>
                    </a:cubicBezTo>
                    <a:cubicBezTo>
                      <a:pt x="98994" y="161309"/>
                      <a:pt x="97471" y="160802"/>
                      <a:pt x="96329" y="159786"/>
                    </a:cubicBezTo>
                    <a:cubicBezTo>
                      <a:pt x="95186" y="158771"/>
                      <a:pt x="94298" y="157375"/>
                      <a:pt x="93663" y="155471"/>
                    </a:cubicBezTo>
                    <a:cubicBezTo>
                      <a:pt x="93029" y="153568"/>
                      <a:pt x="92775" y="150902"/>
                      <a:pt x="92775" y="147729"/>
                    </a:cubicBezTo>
                    <a:lnTo>
                      <a:pt x="92775" y="142653"/>
                    </a:lnTo>
                    <a:cubicBezTo>
                      <a:pt x="91633" y="143795"/>
                      <a:pt x="89602" y="145318"/>
                      <a:pt x="86937" y="147476"/>
                    </a:cubicBezTo>
                    <a:cubicBezTo>
                      <a:pt x="84272" y="149633"/>
                      <a:pt x="80972" y="151791"/>
                      <a:pt x="77037" y="153948"/>
                    </a:cubicBezTo>
                    <a:cubicBezTo>
                      <a:pt x="73103" y="156106"/>
                      <a:pt x="68661" y="158010"/>
                      <a:pt x="63584" y="159533"/>
                    </a:cubicBezTo>
                    <a:cubicBezTo>
                      <a:pt x="58508" y="161182"/>
                      <a:pt x="53178" y="161944"/>
                      <a:pt x="47466" y="161944"/>
                    </a:cubicBezTo>
                    <a:cubicBezTo>
                      <a:pt x="41120" y="161944"/>
                      <a:pt x="35155" y="161055"/>
                      <a:pt x="29444" y="159406"/>
                    </a:cubicBezTo>
                    <a:cubicBezTo>
                      <a:pt x="23733" y="157756"/>
                      <a:pt x="18783" y="155091"/>
                      <a:pt x="14341" y="151537"/>
                    </a:cubicBezTo>
                    <a:cubicBezTo>
                      <a:pt x="10026" y="147983"/>
                      <a:pt x="6599" y="143414"/>
                      <a:pt x="3934" y="137830"/>
                    </a:cubicBezTo>
                    <a:cubicBezTo>
                      <a:pt x="1269" y="132500"/>
                      <a:pt x="0" y="125773"/>
                      <a:pt x="0" y="118031"/>
                    </a:cubicBezTo>
                    <a:close/>
                    <a:moveTo>
                      <a:pt x="59016" y="141257"/>
                    </a:moveTo>
                    <a:cubicBezTo>
                      <a:pt x="60919" y="141257"/>
                      <a:pt x="63204" y="141003"/>
                      <a:pt x="65869" y="140495"/>
                    </a:cubicBezTo>
                    <a:cubicBezTo>
                      <a:pt x="68534" y="139988"/>
                      <a:pt x="71326" y="139226"/>
                      <a:pt x="74118" y="138338"/>
                    </a:cubicBezTo>
                    <a:cubicBezTo>
                      <a:pt x="76911" y="137449"/>
                      <a:pt x="79703" y="136307"/>
                      <a:pt x="82495" y="134911"/>
                    </a:cubicBezTo>
                    <a:cubicBezTo>
                      <a:pt x="85287" y="133515"/>
                      <a:pt x="87825" y="131992"/>
                      <a:pt x="90110" y="130342"/>
                    </a:cubicBezTo>
                    <a:lnTo>
                      <a:pt x="90110" y="79957"/>
                    </a:lnTo>
                    <a:cubicBezTo>
                      <a:pt x="79195" y="79957"/>
                      <a:pt x="70057" y="80972"/>
                      <a:pt x="62696" y="82876"/>
                    </a:cubicBezTo>
                    <a:cubicBezTo>
                      <a:pt x="55335" y="84779"/>
                      <a:pt x="49497" y="87318"/>
                      <a:pt x="45055" y="90491"/>
                    </a:cubicBezTo>
                    <a:cubicBezTo>
                      <a:pt x="40740" y="93664"/>
                      <a:pt x="37567" y="97217"/>
                      <a:pt x="35790" y="101278"/>
                    </a:cubicBezTo>
                    <a:cubicBezTo>
                      <a:pt x="34013" y="105340"/>
                      <a:pt x="32998" y="109528"/>
                      <a:pt x="32998" y="113843"/>
                    </a:cubicBezTo>
                    <a:cubicBezTo>
                      <a:pt x="32998" y="118920"/>
                      <a:pt x="33632" y="123108"/>
                      <a:pt x="35029" y="126535"/>
                    </a:cubicBezTo>
                    <a:cubicBezTo>
                      <a:pt x="36298" y="129961"/>
                      <a:pt x="38201" y="132880"/>
                      <a:pt x="40486" y="135038"/>
                    </a:cubicBezTo>
                    <a:cubicBezTo>
                      <a:pt x="42770" y="137195"/>
                      <a:pt x="45563" y="138845"/>
                      <a:pt x="48735" y="139734"/>
                    </a:cubicBezTo>
                    <a:cubicBezTo>
                      <a:pt x="52035" y="140876"/>
                      <a:pt x="55462" y="141257"/>
                      <a:pt x="59016" y="141257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26B44926-F22D-D454-734C-B25B3E271738}"/>
                  </a:ext>
                </a:extLst>
              </p:cNvPr>
              <p:cNvSpPr/>
              <p:nvPr/>
            </p:nvSpPr>
            <p:spPr>
              <a:xfrm>
                <a:off x="2931510" y="1851061"/>
                <a:ext cx="100390" cy="270075"/>
              </a:xfrm>
              <a:custGeom>
                <a:avLst/>
                <a:gdLst>
                  <a:gd name="connsiteX0" fmla="*/ 19799 w 100390"/>
                  <a:gd name="connsiteY0" fmla="*/ 164355 h 270075"/>
                  <a:gd name="connsiteX1" fmla="*/ 19799 w 100390"/>
                  <a:gd name="connsiteY1" fmla="*/ 57620 h 270075"/>
                  <a:gd name="connsiteX2" fmla="*/ 0 w 100390"/>
                  <a:gd name="connsiteY2" fmla="*/ 57620 h 270075"/>
                  <a:gd name="connsiteX3" fmla="*/ 0 w 100390"/>
                  <a:gd name="connsiteY3" fmla="*/ 44801 h 270075"/>
                  <a:gd name="connsiteX4" fmla="*/ 8376 w 100390"/>
                  <a:gd name="connsiteY4" fmla="*/ 41882 h 270075"/>
                  <a:gd name="connsiteX5" fmla="*/ 14468 w 100390"/>
                  <a:gd name="connsiteY5" fmla="*/ 39090 h 270075"/>
                  <a:gd name="connsiteX6" fmla="*/ 22083 w 100390"/>
                  <a:gd name="connsiteY6" fmla="*/ 28810 h 270075"/>
                  <a:gd name="connsiteX7" fmla="*/ 24875 w 100390"/>
                  <a:gd name="connsiteY7" fmla="*/ 22337 h 270075"/>
                  <a:gd name="connsiteX8" fmla="*/ 28048 w 100390"/>
                  <a:gd name="connsiteY8" fmla="*/ 14088 h 270075"/>
                  <a:gd name="connsiteX9" fmla="*/ 30967 w 100390"/>
                  <a:gd name="connsiteY9" fmla="*/ 5965 h 270075"/>
                  <a:gd name="connsiteX10" fmla="*/ 32744 w 100390"/>
                  <a:gd name="connsiteY10" fmla="*/ 0 h 270075"/>
                  <a:gd name="connsiteX11" fmla="*/ 50259 w 100390"/>
                  <a:gd name="connsiteY11" fmla="*/ 0 h 270075"/>
                  <a:gd name="connsiteX12" fmla="*/ 50259 w 100390"/>
                  <a:gd name="connsiteY12" fmla="*/ 37821 h 270075"/>
                  <a:gd name="connsiteX13" fmla="*/ 96075 w 100390"/>
                  <a:gd name="connsiteY13" fmla="*/ 37821 h 270075"/>
                  <a:gd name="connsiteX14" fmla="*/ 96075 w 100390"/>
                  <a:gd name="connsiteY14" fmla="*/ 57620 h 270075"/>
                  <a:gd name="connsiteX15" fmla="*/ 50259 w 100390"/>
                  <a:gd name="connsiteY15" fmla="*/ 57620 h 270075"/>
                  <a:gd name="connsiteX16" fmla="*/ 50259 w 100390"/>
                  <a:gd name="connsiteY16" fmla="*/ 139480 h 270075"/>
                  <a:gd name="connsiteX17" fmla="*/ 50639 w 100390"/>
                  <a:gd name="connsiteY17" fmla="*/ 158517 h 270075"/>
                  <a:gd name="connsiteX18" fmla="*/ 52543 w 100390"/>
                  <a:gd name="connsiteY18" fmla="*/ 168670 h 270075"/>
                  <a:gd name="connsiteX19" fmla="*/ 57239 w 100390"/>
                  <a:gd name="connsiteY19" fmla="*/ 172732 h 270075"/>
                  <a:gd name="connsiteX20" fmla="*/ 65869 w 100390"/>
                  <a:gd name="connsiteY20" fmla="*/ 173493 h 270075"/>
                  <a:gd name="connsiteX21" fmla="*/ 65996 w 100390"/>
                  <a:gd name="connsiteY21" fmla="*/ 173493 h 270075"/>
                  <a:gd name="connsiteX22" fmla="*/ 74246 w 100390"/>
                  <a:gd name="connsiteY22" fmla="*/ 172986 h 270075"/>
                  <a:gd name="connsiteX23" fmla="*/ 82622 w 100390"/>
                  <a:gd name="connsiteY23" fmla="*/ 171716 h 270075"/>
                  <a:gd name="connsiteX24" fmla="*/ 90110 w 100390"/>
                  <a:gd name="connsiteY24" fmla="*/ 170066 h 270075"/>
                  <a:gd name="connsiteX25" fmla="*/ 95567 w 100390"/>
                  <a:gd name="connsiteY25" fmla="*/ 168417 h 270075"/>
                  <a:gd name="connsiteX26" fmla="*/ 95694 w 100390"/>
                  <a:gd name="connsiteY26" fmla="*/ 168417 h 270075"/>
                  <a:gd name="connsiteX27" fmla="*/ 100390 w 100390"/>
                  <a:gd name="connsiteY27" fmla="*/ 181870 h 270075"/>
                  <a:gd name="connsiteX28" fmla="*/ 91379 w 100390"/>
                  <a:gd name="connsiteY28" fmla="*/ 186946 h 270075"/>
                  <a:gd name="connsiteX29" fmla="*/ 78814 w 100390"/>
                  <a:gd name="connsiteY29" fmla="*/ 191769 h 270075"/>
                  <a:gd name="connsiteX30" fmla="*/ 64727 w 100390"/>
                  <a:gd name="connsiteY30" fmla="*/ 195450 h 270075"/>
                  <a:gd name="connsiteX31" fmla="*/ 51020 w 100390"/>
                  <a:gd name="connsiteY31" fmla="*/ 196846 h 270075"/>
                  <a:gd name="connsiteX32" fmla="*/ 50766 w 100390"/>
                  <a:gd name="connsiteY32" fmla="*/ 196846 h 270075"/>
                  <a:gd name="connsiteX33" fmla="*/ 37821 w 100390"/>
                  <a:gd name="connsiteY33" fmla="*/ 195196 h 270075"/>
                  <a:gd name="connsiteX34" fmla="*/ 28048 w 100390"/>
                  <a:gd name="connsiteY34" fmla="*/ 189738 h 270075"/>
                  <a:gd name="connsiteX35" fmla="*/ 21829 w 100390"/>
                  <a:gd name="connsiteY35" fmla="*/ 179712 h 270075"/>
                  <a:gd name="connsiteX36" fmla="*/ 19799 w 100390"/>
                  <a:gd name="connsiteY36" fmla="*/ 164355 h 270075"/>
                  <a:gd name="connsiteX37" fmla="*/ 52543 w 100390"/>
                  <a:gd name="connsiteY37" fmla="*/ 270076 h 270075"/>
                  <a:gd name="connsiteX38" fmla="*/ 43532 w 100390"/>
                  <a:gd name="connsiteY38" fmla="*/ 263095 h 270075"/>
                  <a:gd name="connsiteX39" fmla="*/ 43532 w 100390"/>
                  <a:gd name="connsiteY39" fmla="*/ 261572 h 270075"/>
                  <a:gd name="connsiteX40" fmla="*/ 47086 w 100390"/>
                  <a:gd name="connsiteY40" fmla="*/ 258653 h 270075"/>
                  <a:gd name="connsiteX41" fmla="*/ 49624 w 100390"/>
                  <a:gd name="connsiteY41" fmla="*/ 254338 h 270075"/>
                  <a:gd name="connsiteX42" fmla="*/ 51147 w 100390"/>
                  <a:gd name="connsiteY42" fmla="*/ 249135 h 270075"/>
                  <a:gd name="connsiteX43" fmla="*/ 51655 w 100390"/>
                  <a:gd name="connsiteY43" fmla="*/ 244058 h 270075"/>
                  <a:gd name="connsiteX44" fmla="*/ 49751 w 100390"/>
                  <a:gd name="connsiteY44" fmla="*/ 238981 h 270075"/>
                  <a:gd name="connsiteX45" fmla="*/ 45563 w 100390"/>
                  <a:gd name="connsiteY45" fmla="*/ 236062 h 270075"/>
                  <a:gd name="connsiteX46" fmla="*/ 41121 w 100390"/>
                  <a:gd name="connsiteY46" fmla="*/ 231874 h 270075"/>
                  <a:gd name="connsiteX47" fmla="*/ 39090 w 100390"/>
                  <a:gd name="connsiteY47" fmla="*/ 223879 h 270075"/>
                  <a:gd name="connsiteX48" fmla="*/ 40740 w 100390"/>
                  <a:gd name="connsiteY48" fmla="*/ 216137 h 270075"/>
                  <a:gd name="connsiteX49" fmla="*/ 44928 w 100390"/>
                  <a:gd name="connsiteY49" fmla="*/ 211441 h 270075"/>
                  <a:gd name="connsiteX50" fmla="*/ 50005 w 100390"/>
                  <a:gd name="connsiteY50" fmla="*/ 209156 h 270075"/>
                  <a:gd name="connsiteX51" fmla="*/ 54447 w 100390"/>
                  <a:gd name="connsiteY51" fmla="*/ 208522 h 270075"/>
                  <a:gd name="connsiteX52" fmla="*/ 55970 w 100390"/>
                  <a:gd name="connsiteY52" fmla="*/ 208522 h 270075"/>
                  <a:gd name="connsiteX53" fmla="*/ 70438 w 100390"/>
                  <a:gd name="connsiteY53" fmla="*/ 214868 h 270075"/>
                  <a:gd name="connsiteX54" fmla="*/ 75768 w 100390"/>
                  <a:gd name="connsiteY54" fmla="*/ 231494 h 270075"/>
                  <a:gd name="connsiteX55" fmla="*/ 72215 w 100390"/>
                  <a:gd name="connsiteY55" fmla="*/ 248246 h 270075"/>
                  <a:gd name="connsiteX56" fmla="*/ 64346 w 100390"/>
                  <a:gd name="connsiteY56" fmla="*/ 260303 h 270075"/>
                  <a:gd name="connsiteX57" fmla="*/ 56477 w 100390"/>
                  <a:gd name="connsiteY57" fmla="*/ 267537 h 270075"/>
                  <a:gd name="connsiteX58" fmla="*/ 52543 w 100390"/>
                  <a:gd name="connsiteY58" fmla="*/ 269949 h 270075"/>
                  <a:gd name="connsiteX59" fmla="*/ 52543 w 100390"/>
                  <a:gd name="connsiteY59" fmla="*/ 269949 h 2700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100390" h="270075">
                    <a:moveTo>
                      <a:pt x="19799" y="164355"/>
                    </a:moveTo>
                    <a:lnTo>
                      <a:pt x="19799" y="57620"/>
                    </a:lnTo>
                    <a:lnTo>
                      <a:pt x="0" y="57620"/>
                    </a:lnTo>
                    <a:lnTo>
                      <a:pt x="0" y="44801"/>
                    </a:lnTo>
                    <a:cubicBezTo>
                      <a:pt x="2792" y="43913"/>
                      <a:pt x="5584" y="42897"/>
                      <a:pt x="8376" y="41882"/>
                    </a:cubicBezTo>
                    <a:cubicBezTo>
                      <a:pt x="11169" y="40867"/>
                      <a:pt x="13199" y="39978"/>
                      <a:pt x="14468" y="39090"/>
                    </a:cubicBezTo>
                    <a:cubicBezTo>
                      <a:pt x="17514" y="36932"/>
                      <a:pt x="20053" y="33633"/>
                      <a:pt x="22083" y="28810"/>
                    </a:cubicBezTo>
                    <a:cubicBezTo>
                      <a:pt x="22845" y="27160"/>
                      <a:pt x="23733" y="25002"/>
                      <a:pt x="24875" y="22337"/>
                    </a:cubicBezTo>
                    <a:cubicBezTo>
                      <a:pt x="26018" y="19672"/>
                      <a:pt x="27033" y="16880"/>
                      <a:pt x="28048" y="14088"/>
                    </a:cubicBezTo>
                    <a:cubicBezTo>
                      <a:pt x="29064" y="11295"/>
                      <a:pt x="30079" y="8630"/>
                      <a:pt x="30967" y="5965"/>
                    </a:cubicBezTo>
                    <a:cubicBezTo>
                      <a:pt x="31856" y="3427"/>
                      <a:pt x="32490" y="1396"/>
                      <a:pt x="32744" y="0"/>
                    </a:cubicBezTo>
                    <a:lnTo>
                      <a:pt x="50259" y="0"/>
                    </a:lnTo>
                    <a:lnTo>
                      <a:pt x="50259" y="37821"/>
                    </a:lnTo>
                    <a:lnTo>
                      <a:pt x="96075" y="37821"/>
                    </a:lnTo>
                    <a:lnTo>
                      <a:pt x="96075" y="57620"/>
                    </a:lnTo>
                    <a:lnTo>
                      <a:pt x="50259" y="57620"/>
                    </a:lnTo>
                    <a:lnTo>
                      <a:pt x="50259" y="139480"/>
                    </a:lnTo>
                    <a:cubicBezTo>
                      <a:pt x="50259" y="147603"/>
                      <a:pt x="50385" y="153948"/>
                      <a:pt x="50639" y="158517"/>
                    </a:cubicBezTo>
                    <a:cubicBezTo>
                      <a:pt x="50893" y="163086"/>
                      <a:pt x="51528" y="166513"/>
                      <a:pt x="52543" y="168670"/>
                    </a:cubicBezTo>
                    <a:cubicBezTo>
                      <a:pt x="53558" y="170828"/>
                      <a:pt x="55208" y="172224"/>
                      <a:pt x="57239" y="172732"/>
                    </a:cubicBezTo>
                    <a:cubicBezTo>
                      <a:pt x="59396" y="173239"/>
                      <a:pt x="62189" y="173493"/>
                      <a:pt x="65869" y="173493"/>
                    </a:cubicBezTo>
                    <a:lnTo>
                      <a:pt x="65996" y="173493"/>
                    </a:lnTo>
                    <a:cubicBezTo>
                      <a:pt x="68661" y="173493"/>
                      <a:pt x="71453" y="173366"/>
                      <a:pt x="74246" y="172986"/>
                    </a:cubicBezTo>
                    <a:cubicBezTo>
                      <a:pt x="77165" y="172605"/>
                      <a:pt x="79957" y="172224"/>
                      <a:pt x="82622" y="171716"/>
                    </a:cubicBezTo>
                    <a:cubicBezTo>
                      <a:pt x="85414" y="171209"/>
                      <a:pt x="87826" y="170701"/>
                      <a:pt x="90110" y="170066"/>
                    </a:cubicBezTo>
                    <a:cubicBezTo>
                      <a:pt x="92394" y="169432"/>
                      <a:pt x="94171" y="168924"/>
                      <a:pt x="95567" y="168417"/>
                    </a:cubicBezTo>
                    <a:lnTo>
                      <a:pt x="95694" y="168417"/>
                    </a:lnTo>
                    <a:lnTo>
                      <a:pt x="100390" y="181870"/>
                    </a:lnTo>
                    <a:cubicBezTo>
                      <a:pt x="98232" y="183520"/>
                      <a:pt x="95186" y="185169"/>
                      <a:pt x="91379" y="186946"/>
                    </a:cubicBezTo>
                    <a:cubicBezTo>
                      <a:pt x="87572" y="188723"/>
                      <a:pt x="83383" y="190373"/>
                      <a:pt x="78814" y="191769"/>
                    </a:cubicBezTo>
                    <a:cubicBezTo>
                      <a:pt x="74372" y="193292"/>
                      <a:pt x="69677" y="194434"/>
                      <a:pt x="64727" y="195450"/>
                    </a:cubicBezTo>
                    <a:cubicBezTo>
                      <a:pt x="59904" y="196465"/>
                      <a:pt x="55335" y="196846"/>
                      <a:pt x="51020" y="196846"/>
                    </a:cubicBezTo>
                    <a:lnTo>
                      <a:pt x="50766" y="196846"/>
                    </a:lnTo>
                    <a:cubicBezTo>
                      <a:pt x="45943" y="196846"/>
                      <a:pt x="41628" y="196338"/>
                      <a:pt x="37821" y="195196"/>
                    </a:cubicBezTo>
                    <a:cubicBezTo>
                      <a:pt x="34013" y="194053"/>
                      <a:pt x="30714" y="192277"/>
                      <a:pt x="28048" y="189738"/>
                    </a:cubicBezTo>
                    <a:cubicBezTo>
                      <a:pt x="25383" y="187200"/>
                      <a:pt x="23226" y="183900"/>
                      <a:pt x="21829" y="179712"/>
                    </a:cubicBezTo>
                    <a:cubicBezTo>
                      <a:pt x="20560" y="175397"/>
                      <a:pt x="19799" y="170320"/>
                      <a:pt x="19799" y="164355"/>
                    </a:cubicBezTo>
                    <a:close/>
                    <a:moveTo>
                      <a:pt x="52543" y="270076"/>
                    </a:moveTo>
                    <a:lnTo>
                      <a:pt x="43532" y="263095"/>
                    </a:lnTo>
                    <a:lnTo>
                      <a:pt x="43532" y="261572"/>
                    </a:lnTo>
                    <a:cubicBezTo>
                      <a:pt x="44928" y="260938"/>
                      <a:pt x="46070" y="259923"/>
                      <a:pt x="47086" y="258653"/>
                    </a:cubicBezTo>
                    <a:cubicBezTo>
                      <a:pt x="48101" y="257384"/>
                      <a:pt x="48989" y="255861"/>
                      <a:pt x="49624" y="254338"/>
                    </a:cubicBezTo>
                    <a:cubicBezTo>
                      <a:pt x="50259" y="252815"/>
                      <a:pt x="50893" y="250912"/>
                      <a:pt x="51147" y="249135"/>
                    </a:cubicBezTo>
                    <a:cubicBezTo>
                      <a:pt x="51528" y="247358"/>
                      <a:pt x="51655" y="245581"/>
                      <a:pt x="51655" y="244058"/>
                    </a:cubicBezTo>
                    <a:cubicBezTo>
                      <a:pt x="51655" y="241647"/>
                      <a:pt x="51020" y="239997"/>
                      <a:pt x="49751" y="238981"/>
                    </a:cubicBezTo>
                    <a:cubicBezTo>
                      <a:pt x="48482" y="237966"/>
                      <a:pt x="47086" y="237078"/>
                      <a:pt x="45563" y="236062"/>
                    </a:cubicBezTo>
                    <a:cubicBezTo>
                      <a:pt x="43913" y="235047"/>
                      <a:pt x="42390" y="233651"/>
                      <a:pt x="41121" y="231874"/>
                    </a:cubicBezTo>
                    <a:cubicBezTo>
                      <a:pt x="39851" y="230097"/>
                      <a:pt x="39090" y="227432"/>
                      <a:pt x="39090" y="223879"/>
                    </a:cubicBezTo>
                    <a:cubicBezTo>
                      <a:pt x="39090" y="220706"/>
                      <a:pt x="39598" y="218041"/>
                      <a:pt x="40740" y="216137"/>
                    </a:cubicBezTo>
                    <a:cubicBezTo>
                      <a:pt x="41882" y="214106"/>
                      <a:pt x="43278" y="212583"/>
                      <a:pt x="44928" y="211441"/>
                    </a:cubicBezTo>
                    <a:cubicBezTo>
                      <a:pt x="46578" y="210299"/>
                      <a:pt x="48228" y="209537"/>
                      <a:pt x="50005" y="209156"/>
                    </a:cubicBezTo>
                    <a:cubicBezTo>
                      <a:pt x="51781" y="208776"/>
                      <a:pt x="53305" y="208522"/>
                      <a:pt x="54447" y="208522"/>
                    </a:cubicBezTo>
                    <a:lnTo>
                      <a:pt x="55970" y="208522"/>
                    </a:lnTo>
                    <a:cubicBezTo>
                      <a:pt x="62062" y="208522"/>
                      <a:pt x="66884" y="210679"/>
                      <a:pt x="70438" y="214868"/>
                    </a:cubicBezTo>
                    <a:cubicBezTo>
                      <a:pt x="73992" y="219056"/>
                      <a:pt x="75768" y="224640"/>
                      <a:pt x="75768" y="231494"/>
                    </a:cubicBezTo>
                    <a:cubicBezTo>
                      <a:pt x="75768" y="237839"/>
                      <a:pt x="74626" y="243424"/>
                      <a:pt x="72215" y="248246"/>
                    </a:cubicBezTo>
                    <a:cubicBezTo>
                      <a:pt x="69803" y="253069"/>
                      <a:pt x="67265" y="257004"/>
                      <a:pt x="64346" y="260303"/>
                    </a:cubicBezTo>
                    <a:cubicBezTo>
                      <a:pt x="61427" y="263603"/>
                      <a:pt x="58889" y="266014"/>
                      <a:pt x="56477" y="267537"/>
                    </a:cubicBezTo>
                    <a:cubicBezTo>
                      <a:pt x="54066" y="269187"/>
                      <a:pt x="52797" y="269949"/>
                      <a:pt x="52543" y="269949"/>
                    </a:cubicBezTo>
                    <a:lnTo>
                      <a:pt x="52543" y="269949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85D608F0-5512-F975-0C24-A21250546F55}"/>
                  </a:ext>
                </a:extLst>
              </p:cNvPr>
              <p:cNvSpPr/>
              <p:nvPr/>
            </p:nvSpPr>
            <p:spPr>
              <a:xfrm>
                <a:off x="3046495" y="1818317"/>
                <a:ext cx="75260" cy="226416"/>
              </a:xfrm>
              <a:custGeom>
                <a:avLst/>
                <a:gdLst>
                  <a:gd name="connsiteX0" fmla="*/ 0 w 75260"/>
                  <a:gd name="connsiteY0" fmla="*/ 226290 h 226416"/>
                  <a:gd name="connsiteX1" fmla="*/ 0 w 75260"/>
                  <a:gd name="connsiteY1" fmla="*/ 211187 h 226416"/>
                  <a:gd name="connsiteX2" fmla="*/ 22591 w 75260"/>
                  <a:gd name="connsiteY2" fmla="*/ 208903 h 226416"/>
                  <a:gd name="connsiteX3" fmla="*/ 22591 w 75260"/>
                  <a:gd name="connsiteY3" fmla="*/ 95060 h 226416"/>
                  <a:gd name="connsiteX4" fmla="*/ 3427 w 75260"/>
                  <a:gd name="connsiteY4" fmla="*/ 89094 h 226416"/>
                  <a:gd name="connsiteX5" fmla="*/ 3427 w 75260"/>
                  <a:gd name="connsiteY5" fmla="*/ 72722 h 226416"/>
                  <a:gd name="connsiteX6" fmla="*/ 45182 w 75260"/>
                  <a:gd name="connsiteY6" fmla="*/ 67138 h 226416"/>
                  <a:gd name="connsiteX7" fmla="*/ 45816 w 75260"/>
                  <a:gd name="connsiteY7" fmla="*/ 67138 h 226416"/>
                  <a:gd name="connsiteX8" fmla="*/ 53050 w 75260"/>
                  <a:gd name="connsiteY8" fmla="*/ 72596 h 226416"/>
                  <a:gd name="connsiteX9" fmla="*/ 53050 w 75260"/>
                  <a:gd name="connsiteY9" fmla="*/ 209156 h 226416"/>
                  <a:gd name="connsiteX10" fmla="*/ 75261 w 75260"/>
                  <a:gd name="connsiteY10" fmla="*/ 211314 h 226416"/>
                  <a:gd name="connsiteX11" fmla="*/ 75261 w 75260"/>
                  <a:gd name="connsiteY11" fmla="*/ 226417 h 226416"/>
                  <a:gd name="connsiteX12" fmla="*/ 0 w 75260"/>
                  <a:gd name="connsiteY12" fmla="*/ 226417 h 226416"/>
                  <a:gd name="connsiteX13" fmla="*/ 33379 w 75260"/>
                  <a:gd name="connsiteY13" fmla="*/ 41121 h 226416"/>
                  <a:gd name="connsiteX14" fmla="*/ 26145 w 75260"/>
                  <a:gd name="connsiteY14" fmla="*/ 39724 h 226416"/>
                  <a:gd name="connsiteX15" fmla="*/ 20560 w 75260"/>
                  <a:gd name="connsiteY15" fmla="*/ 35790 h 226416"/>
                  <a:gd name="connsiteX16" fmla="*/ 17007 w 75260"/>
                  <a:gd name="connsiteY16" fmla="*/ 29825 h 226416"/>
                  <a:gd name="connsiteX17" fmla="*/ 15737 w 75260"/>
                  <a:gd name="connsiteY17" fmla="*/ 22337 h 226416"/>
                  <a:gd name="connsiteX18" fmla="*/ 17007 w 75260"/>
                  <a:gd name="connsiteY18" fmla="*/ 13961 h 226416"/>
                  <a:gd name="connsiteX19" fmla="*/ 20814 w 75260"/>
                  <a:gd name="connsiteY19" fmla="*/ 6853 h 226416"/>
                  <a:gd name="connsiteX20" fmla="*/ 27160 w 75260"/>
                  <a:gd name="connsiteY20" fmla="*/ 1904 h 226416"/>
                  <a:gd name="connsiteX21" fmla="*/ 36044 w 75260"/>
                  <a:gd name="connsiteY21" fmla="*/ 0 h 226416"/>
                  <a:gd name="connsiteX22" fmla="*/ 36171 w 75260"/>
                  <a:gd name="connsiteY22" fmla="*/ 0 h 226416"/>
                  <a:gd name="connsiteX23" fmla="*/ 44166 w 75260"/>
                  <a:gd name="connsiteY23" fmla="*/ 1650 h 226416"/>
                  <a:gd name="connsiteX24" fmla="*/ 49878 w 75260"/>
                  <a:gd name="connsiteY24" fmla="*/ 5965 h 226416"/>
                  <a:gd name="connsiteX25" fmla="*/ 53431 w 75260"/>
                  <a:gd name="connsiteY25" fmla="*/ 12057 h 226416"/>
                  <a:gd name="connsiteX26" fmla="*/ 54700 w 75260"/>
                  <a:gd name="connsiteY26" fmla="*/ 19164 h 226416"/>
                  <a:gd name="connsiteX27" fmla="*/ 53431 w 75260"/>
                  <a:gd name="connsiteY27" fmla="*/ 27794 h 226416"/>
                  <a:gd name="connsiteX28" fmla="*/ 49497 w 75260"/>
                  <a:gd name="connsiteY28" fmla="*/ 34648 h 226416"/>
                  <a:gd name="connsiteX29" fmla="*/ 42897 w 75260"/>
                  <a:gd name="connsiteY29" fmla="*/ 39344 h 226416"/>
                  <a:gd name="connsiteX30" fmla="*/ 33632 w 75260"/>
                  <a:gd name="connsiteY30" fmla="*/ 40994 h 226416"/>
                  <a:gd name="connsiteX31" fmla="*/ 33379 w 75260"/>
                  <a:gd name="connsiteY31" fmla="*/ 40994 h 2264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75260" h="226416">
                    <a:moveTo>
                      <a:pt x="0" y="226290"/>
                    </a:moveTo>
                    <a:lnTo>
                      <a:pt x="0" y="211187"/>
                    </a:lnTo>
                    <a:lnTo>
                      <a:pt x="22591" y="208903"/>
                    </a:lnTo>
                    <a:lnTo>
                      <a:pt x="22591" y="95060"/>
                    </a:lnTo>
                    <a:lnTo>
                      <a:pt x="3427" y="89094"/>
                    </a:lnTo>
                    <a:lnTo>
                      <a:pt x="3427" y="72722"/>
                    </a:lnTo>
                    <a:lnTo>
                      <a:pt x="45182" y="67138"/>
                    </a:lnTo>
                    <a:lnTo>
                      <a:pt x="45816" y="67138"/>
                    </a:lnTo>
                    <a:lnTo>
                      <a:pt x="53050" y="72596"/>
                    </a:lnTo>
                    <a:lnTo>
                      <a:pt x="53050" y="209156"/>
                    </a:lnTo>
                    <a:lnTo>
                      <a:pt x="75261" y="211314"/>
                    </a:lnTo>
                    <a:lnTo>
                      <a:pt x="75261" y="226417"/>
                    </a:lnTo>
                    <a:lnTo>
                      <a:pt x="0" y="226417"/>
                    </a:lnTo>
                    <a:close/>
                    <a:moveTo>
                      <a:pt x="33379" y="41121"/>
                    </a:moveTo>
                    <a:cubicBezTo>
                      <a:pt x="30713" y="41121"/>
                      <a:pt x="28302" y="40613"/>
                      <a:pt x="26145" y="39724"/>
                    </a:cubicBezTo>
                    <a:cubicBezTo>
                      <a:pt x="23987" y="38709"/>
                      <a:pt x="22083" y="37440"/>
                      <a:pt x="20560" y="35790"/>
                    </a:cubicBezTo>
                    <a:cubicBezTo>
                      <a:pt x="19037" y="34140"/>
                      <a:pt x="17895" y="32110"/>
                      <a:pt x="17007" y="29825"/>
                    </a:cubicBezTo>
                    <a:cubicBezTo>
                      <a:pt x="16245" y="27541"/>
                      <a:pt x="15737" y="25002"/>
                      <a:pt x="15737" y="22337"/>
                    </a:cubicBezTo>
                    <a:cubicBezTo>
                      <a:pt x="15737" y="19418"/>
                      <a:pt x="16118" y="16626"/>
                      <a:pt x="17007" y="13961"/>
                    </a:cubicBezTo>
                    <a:cubicBezTo>
                      <a:pt x="17895" y="11295"/>
                      <a:pt x="19164" y="9011"/>
                      <a:pt x="20814" y="6853"/>
                    </a:cubicBezTo>
                    <a:cubicBezTo>
                      <a:pt x="22464" y="4823"/>
                      <a:pt x="24621" y="3173"/>
                      <a:pt x="27160" y="1904"/>
                    </a:cubicBezTo>
                    <a:cubicBezTo>
                      <a:pt x="29698" y="635"/>
                      <a:pt x="32617" y="0"/>
                      <a:pt x="36044" y="0"/>
                    </a:cubicBezTo>
                    <a:lnTo>
                      <a:pt x="36171" y="0"/>
                    </a:lnTo>
                    <a:cubicBezTo>
                      <a:pt x="39217" y="0"/>
                      <a:pt x="41882" y="508"/>
                      <a:pt x="44166" y="1650"/>
                    </a:cubicBezTo>
                    <a:cubicBezTo>
                      <a:pt x="46451" y="2792"/>
                      <a:pt x="48355" y="4188"/>
                      <a:pt x="49878" y="5965"/>
                    </a:cubicBezTo>
                    <a:cubicBezTo>
                      <a:pt x="51401" y="7742"/>
                      <a:pt x="52543" y="9772"/>
                      <a:pt x="53431" y="12057"/>
                    </a:cubicBezTo>
                    <a:cubicBezTo>
                      <a:pt x="54193" y="14341"/>
                      <a:pt x="54700" y="16753"/>
                      <a:pt x="54700" y="19164"/>
                    </a:cubicBezTo>
                    <a:cubicBezTo>
                      <a:pt x="54700" y="22210"/>
                      <a:pt x="54320" y="25129"/>
                      <a:pt x="53431" y="27794"/>
                    </a:cubicBezTo>
                    <a:cubicBezTo>
                      <a:pt x="52543" y="30460"/>
                      <a:pt x="51274" y="32744"/>
                      <a:pt x="49497" y="34648"/>
                    </a:cubicBezTo>
                    <a:cubicBezTo>
                      <a:pt x="47720" y="36552"/>
                      <a:pt x="45563" y="38201"/>
                      <a:pt x="42897" y="39344"/>
                    </a:cubicBezTo>
                    <a:cubicBezTo>
                      <a:pt x="40232" y="40486"/>
                      <a:pt x="37186" y="40994"/>
                      <a:pt x="33632" y="40994"/>
                    </a:cubicBezTo>
                    <a:lnTo>
                      <a:pt x="33379" y="40994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29" name="Freeform: Shape 28">
                <a:extLst>
                  <a:ext uri="{FF2B5EF4-FFF2-40B4-BE49-F238E27FC236}">
                    <a16:creationId xmlns:a16="http://schemas.microsoft.com/office/drawing/2014/main" id="{82327389-C73C-E72E-01D7-003FACE50DAF}"/>
                  </a:ext>
                </a:extLst>
              </p:cNvPr>
              <p:cNvSpPr/>
              <p:nvPr/>
            </p:nvSpPr>
            <p:spPr>
              <a:xfrm>
                <a:off x="3140920" y="1884694"/>
                <a:ext cx="143795" cy="162832"/>
              </a:xfrm>
              <a:custGeom>
                <a:avLst/>
                <a:gdLst>
                  <a:gd name="connsiteX0" fmla="*/ 0 w 143795"/>
                  <a:gd name="connsiteY0" fmla="*/ 81353 h 162832"/>
                  <a:gd name="connsiteX1" fmla="*/ 6346 w 143795"/>
                  <a:gd name="connsiteY1" fmla="*/ 46832 h 162832"/>
                  <a:gd name="connsiteX2" fmla="*/ 23099 w 143795"/>
                  <a:gd name="connsiteY2" fmla="*/ 21322 h 162832"/>
                  <a:gd name="connsiteX3" fmla="*/ 46832 w 143795"/>
                  <a:gd name="connsiteY3" fmla="*/ 5457 h 162832"/>
                  <a:gd name="connsiteX4" fmla="*/ 73738 w 143795"/>
                  <a:gd name="connsiteY4" fmla="*/ 0 h 162832"/>
                  <a:gd name="connsiteX5" fmla="*/ 105720 w 143795"/>
                  <a:gd name="connsiteY5" fmla="*/ 6346 h 162832"/>
                  <a:gd name="connsiteX6" fmla="*/ 127423 w 143795"/>
                  <a:gd name="connsiteY6" fmla="*/ 23733 h 162832"/>
                  <a:gd name="connsiteX7" fmla="*/ 139861 w 143795"/>
                  <a:gd name="connsiteY7" fmla="*/ 49751 h 162832"/>
                  <a:gd name="connsiteX8" fmla="*/ 143795 w 143795"/>
                  <a:gd name="connsiteY8" fmla="*/ 81607 h 162832"/>
                  <a:gd name="connsiteX9" fmla="*/ 137449 w 143795"/>
                  <a:gd name="connsiteY9" fmla="*/ 116381 h 162832"/>
                  <a:gd name="connsiteX10" fmla="*/ 120697 w 143795"/>
                  <a:gd name="connsiteY10" fmla="*/ 141891 h 162832"/>
                  <a:gd name="connsiteX11" fmla="*/ 97090 w 143795"/>
                  <a:gd name="connsiteY11" fmla="*/ 157502 h 162832"/>
                  <a:gd name="connsiteX12" fmla="*/ 70057 w 143795"/>
                  <a:gd name="connsiteY12" fmla="*/ 162832 h 162832"/>
                  <a:gd name="connsiteX13" fmla="*/ 38202 w 143795"/>
                  <a:gd name="connsiteY13" fmla="*/ 156487 h 162832"/>
                  <a:gd name="connsiteX14" fmla="*/ 16372 w 143795"/>
                  <a:gd name="connsiteY14" fmla="*/ 139099 h 162832"/>
                  <a:gd name="connsiteX15" fmla="*/ 3807 w 143795"/>
                  <a:gd name="connsiteY15" fmla="*/ 113082 h 162832"/>
                  <a:gd name="connsiteX16" fmla="*/ 0 w 143795"/>
                  <a:gd name="connsiteY16" fmla="*/ 81353 h 162832"/>
                  <a:gd name="connsiteX17" fmla="*/ 71834 w 143795"/>
                  <a:gd name="connsiteY17" fmla="*/ 146206 h 162832"/>
                  <a:gd name="connsiteX18" fmla="*/ 100644 w 143795"/>
                  <a:gd name="connsiteY18" fmla="*/ 130723 h 162832"/>
                  <a:gd name="connsiteX19" fmla="*/ 109909 w 143795"/>
                  <a:gd name="connsiteY19" fmla="*/ 84272 h 162832"/>
                  <a:gd name="connsiteX20" fmla="*/ 107878 w 143795"/>
                  <a:gd name="connsiteY20" fmla="*/ 57873 h 162832"/>
                  <a:gd name="connsiteX21" fmla="*/ 101279 w 143795"/>
                  <a:gd name="connsiteY21" fmla="*/ 36425 h 162832"/>
                  <a:gd name="connsiteX22" fmla="*/ 89602 w 143795"/>
                  <a:gd name="connsiteY22" fmla="*/ 22083 h 162832"/>
                  <a:gd name="connsiteX23" fmla="*/ 72088 w 143795"/>
                  <a:gd name="connsiteY23" fmla="*/ 16753 h 162832"/>
                  <a:gd name="connsiteX24" fmla="*/ 43278 w 143795"/>
                  <a:gd name="connsiteY24" fmla="*/ 32236 h 162832"/>
                  <a:gd name="connsiteX25" fmla="*/ 34013 w 143795"/>
                  <a:gd name="connsiteY25" fmla="*/ 78687 h 162832"/>
                  <a:gd name="connsiteX26" fmla="*/ 36171 w 143795"/>
                  <a:gd name="connsiteY26" fmla="*/ 105086 h 162832"/>
                  <a:gd name="connsiteX27" fmla="*/ 42771 w 143795"/>
                  <a:gd name="connsiteY27" fmla="*/ 126535 h 162832"/>
                  <a:gd name="connsiteX28" fmla="*/ 54447 w 143795"/>
                  <a:gd name="connsiteY28" fmla="*/ 141003 h 162832"/>
                  <a:gd name="connsiteX29" fmla="*/ 71834 w 143795"/>
                  <a:gd name="connsiteY29" fmla="*/ 146206 h 1628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143795" h="162832">
                    <a:moveTo>
                      <a:pt x="0" y="81353"/>
                    </a:moveTo>
                    <a:cubicBezTo>
                      <a:pt x="0" y="68407"/>
                      <a:pt x="2158" y="56858"/>
                      <a:pt x="6346" y="46832"/>
                    </a:cubicBezTo>
                    <a:cubicBezTo>
                      <a:pt x="10534" y="36805"/>
                      <a:pt x="16118" y="28302"/>
                      <a:pt x="23099" y="21322"/>
                    </a:cubicBezTo>
                    <a:cubicBezTo>
                      <a:pt x="30079" y="14341"/>
                      <a:pt x="37948" y="9138"/>
                      <a:pt x="46832" y="5457"/>
                    </a:cubicBezTo>
                    <a:cubicBezTo>
                      <a:pt x="55716" y="1904"/>
                      <a:pt x="64600" y="0"/>
                      <a:pt x="73738" y="0"/>
                    </a:cubicBezTo>
                    <a:cubicBezTo>
                      <a:pt x="86302" y="0"/>
                      <a:pt x="96963" y="2158"/>
                      <a:pt x="105720" y="6346"/>
                    </a:cubicBezTo>
                    <a:cubicBezTo>
                      <a:pt x="114604" y="10534"/>
                      <a:pt x="121839" y="16372"/>
                      <a:pt x="127423" y="23733"/>
                    </a:cubicBezTo>
                    <a:cubicBezTo>
                      <a:pt x="133134" y="31094"/>
                      <a:pt x="137196" y="39851"/>
                      <a:pt x="139861" y="49751"/>
                    </a:cubicBezTo>
                    <a:cubicBezTo>
                      <a:pt x="142526" y="59650"/>
                      <a:pt x="143795" y="70311"/>
                      <a:pt x="143795" y="81607"/>
                    </a:cubicBezTo>
                    <a:cubicBezTo>
                      <a:pt x="143795" y="94679"/>
                      <a:pt x="141637" y="106228"/>
                      <a:pt x="137449" y="116381"/>
                    </a:cubicBezTo>
                    <a:cubicBezTo>
                      <a:pt x="133261" y="126535"/>
                      <a:pt x="127677" y="135038"/>
                      <a:pt x="120697" y="141891"/>
                    </a:cubicBezTo>
                    <a:cubicBezTo>
                      <a:pt x="113843" y="148745"/>
                      <a:pt x="105974" y="153948"/>
                      <a:pt x="97090" y="157502"/>
                    </a:cubicBezTo>
                    <a:cubicBezTo>
                      <a:pt x="88206" y="161055"/>
                      <a:pt x="79195" y="162832"/>
                      <a:pt x="70057" y="162832"/>
                    </a:cubicBezTo>
                    <a:cubicBezTo>
                      <a:pt x="57620" y="162832"/>
                      <a:pt x="46959" y="160675"/>
                      <a:pt x="38202" y="156487"/>
                    </a:cubicBezTo>
                    <a:cubicBezTo>
                      <a:pt x="29318" y="152298"/>
                      <a:pt x="22083" y="146460"/>
                      <a:pt x="16372" y="139099"/>
                    </a:cubicBezTo>
                    <a:cubicBezTo>
                      <a:pt x="10661" y="131738"/>
                      <a:pt x="6473" y="122981"/>
                      <a:pt x="3807" y="113082"/>
                    </a:cubicBezTo>
                    <a:cubicBezTo>
                      <a:pt x="1396" y="103309"/>
                      <a:pt x="0" y="92648"/>
                      <a:pt x="0" y="81353"/>
                    </a:cubicBezTo>
                    <a:close/>
                    <a:moveTo>
                      <a:pt x="71834" y="146206"/>
                    </a:moveTo>
                    <a:cubicBezTo>
                      <a:pt x="84906" y="146206"/>
                      <a:pt x="94425" y="141003"/>
                      <a:pt x="100644" y="130723"/>
                    </a:cubicBezTo>
                    <a:cubicBezTo>
                      <a:pt x="106736" y="120443"/>
                      <a:pt x="109909" y="104959"/>
                      <a:pt x="109909" y="84272"/>
                    </a:cubicBezTo>
                    <a:cubicBezTo>
                      <a:pt x="109909" y="74880"/>
                      <a:pt x="109274" y="66123"/>
                      <a:pt x="107878" y="57873"/>
                    </a:cubicBezTo>
                    <a:cubicBezTo>
                      <a:pt x="106482" y="49624"/>
                      <a:pt x="104324" y="42517"/>
                      <a:pt x="101279" y="36425"/>
                    </a:cubicBezTo>
                    <a:cubicBezTo>
                      <a:pt x="98232" y="30333"/>
                      <a:pt x="94425" y="25637"/>
                      <a:pt x="89602" y="22083"/>
                    </a:cubicBezTo>
                    <a:cubicBezTo>
                      <a:pt x="84779" y="18530"/>
                      <a:pt x="78941" y="16753"/>
                      <a:pt x="72088" y="16753"/>
                    </a:cubicBezTo>
                    <a:cubicBezTo>
                      <a:pt x="59016" y="16753"/>
                      <a:pt x="49370" y="21956"/>
                      <a:pt x="43278" y="32236"/>
                    </a:cubicBezTo>
                    <a:cubicBezTo>
                      <a:pt x="37059" y="42517"/>
                      <a:pt x="34013" y="58000"/>
                      <a:pt x="34013" y="78687"/>
                    </a:cubicBezTo>
                    <a:cubicBezTo>
                      <a:pt x="34013" y="88079"/>
                      <a:pt x="34775" y="96836"/>
                      <a:pt x="36171" y="105086"/>
                    </a:cubicBezTo>
                    <a:cubicBezTo>
                      <a:pt x="37567" y="113208"/>
                      <a:pt x="39725" y="120443"/>
                      <a:pt x="42771" y="126535"/>
                    </a:cubicBezTo>
                    <a:cubicBezTo>
                      <a:pt x="45816" y="132626"/>
                      <a:pt x="49751" y="137449"/>
                      <a:pt x="54447" y="141003"/>
                    </a:cubicBezTo>
                    <a:cubicBezTo>
                      <a:pt x="59270" y="144430"/>
                      <a:pt x="65108" y="146206"/>
                      <a:pt x="71834" y="146206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30" name="Freeform: Shape 29">
                <a:extLst>
                  <a:ext uri="{FF2B5EF4-FFF2-40B4-BE49-F238E27FC236}">
                    <a16:creationId xmlns:a16="http://schemas.microsoft.com/office/drawing/2014/main" id="{AF4BE0F6-A690-C02E-7315-1D107B5E1468}"/>
                  </a:ext>
                </a:extLst>
              </p:cNvPr>
              <p:cNvSpPr/>
              <p:nvPr/>
            </p:nvSpPr>
            <p:spPr>
              <a:xfrm>
                <a:off x="3309844" y="1885455"/>
                <a:ext cx="167274" cy="159278"/>
              </a:xfrm>
              <a:custGeom>
                <a:avLst/>
                <a:gdLst>
                  <a:gd name="connsiteX0" fmla="*/ 888 w 167274"/>
                  <a:gd name="connsiteY0" fmla="*/ 159152 h 159278"/>
                  <a:gd name="connsiteX1" fmla="*/ 888 w 167274"/>
                  <a:gd name="connsiteY1" fmla="*/ 144049 h 159278"/>
                  <a:gd name="connsiteX2" fmla="*/ 19164 w 167274"/>
                  <a:gd name="connsiteY2" fmla="*/ 141764 h 159278"/>
                  <a:gd name="connsiteX3" fmla="*/ 19164 w 167274"/>
                  <a:gd name="connsiteY3" fmla="*/ 27921 h 159278"/>
                  <a:gd name="connsiteX4" fmla="*/ 0 w 167274"/>
                  <a:gd name="connsiteY4" fmla="*/ 21956 h 159278"/>
                  <a:gd name="connsiteX5" fmla="*/ 0 w 167274"/>
                  <a:gd name="connsiteY5" fmla="*/ 5584 h 159278"/>
                  <a:gd name="connsiteX6" fmla="*/ 38963 w 167274"/>
                  <a:gd name="connsiteY6" fmla="*/ 0 h 159278"/>
                  <a:gd name="connsiteX7" fmla="*/ 39597 w 167274"/>
                  <a:gd name="connsiteY7" fmla="*/ 0 h 159278"/>
                  <a:gd name="connsiteX8" fmla="*/ 46324 w 167274"/>
                  <a:gd name="connsiteY8" fmla="*/ 5457 h 159278"/>
                  <a:gd name="connsiteX9" fmla="*/ 46324 w 167274"/>
                  <a:gd name="connsiteY9" fmla="*/ 16118 h 159278"/>
                  <a:gd name="connsiteX10" fmla="*/ 46070 w 167274"/>
                  <a:gd name="connsiteY10" fmla="*/ 21956 h 159278"/>
                  <a:gd name="connsiteX11" fmla="*/ 57239 w 167274"/>
                  <a:gd name="connsiteY11" fmla="*/ 13961 h 159278"/>
                  <a:gd name="connsiteX12" fmla="*/ 71453 w 167274"/>
                  <a:gd name="connsiteY12" fmla="*/ 6980 h 159278"/>
                  <a:gd name="connsiteX13" fmla="*/ 86937 w 167274"/>
                  <a:gd name="connsiteY13" fmla="*/ 2031 h 159278"/>
                  <a:gd name="connsiteX14" fmla="*/ 102167 w 167274"/>
                  <a:gd name="connsiteY14" fmla="*/ 127 h 159278"/>
                  <a:gd name="connsiteX15" fmla="*/ 124504 w 167274"/>
                  <a:gd name="connsiteY15" fmla="*/ 3807 h 159278"/>
                  <a:gd name="connsiteX16" fmla="*/ 138211 w 167274"/>
                  <a:gd name="connsiteY16" fmla="*/ 15484 h 159278"/>
                  <a:gd name="connsiteX17" fmla="*/ 145064 w 167274"/>
                  <a:gd name="connsiteY17" fmla="*/ 35663 h 159278"/>
                  <a:gd name="connsiteX18" fmla="*/ 146968 w 167274"/>
                  <a:gd name="connsiteY18" fmla="*/ 65108 h 159278"/>
                  <a:gd name="connsiteX19" fmla="*/ 146968 w 167274"/>
                  <a:gd name="connsiteY19" fmla="*/ 141891 h 159278"/>
                  <a:gd name="connsiteX20" fmla="*/ 167274 w 167274"/>
                  <a:gd name="connsiteY20" fmla="*/ 144176 h 159278"/>
                  <a:gd name="connsiteX21" fmla="*/ 167274 w 167274"/>
                  <a:gd name="connsiteY21" fmla="*/ 159279 h 159278"/>
                  <a:gd name="connsiteX22" fmla="*/ 98486 w 167274"/>
                  <a:gd name="connsiteY22" fmla="*/ 159279 h 159278"/>
                  <a:gd name="connsiteX23" fmla="*/ 98486 w 167274"/>
                  <a:gd name="connsiteY23" fmla="*/ 144176 h 159278"/>
                  <a:gd name="connsiteX24" fmla="*/ 116508 w 167274"/>
                  <a:gd name="connsiteY24" fmla="*/ 141891 h 159278"/>
                  <a:gd name="connsiteX25" fmla="*/ 116508 w 167274"/>
                  <a:gd name="connsiteY25" fmla="*/ 64981 h 159278"/>
                  <a:gd name="connsiteX26" fmla="*/ 115620 w 167274"/>
                  <a:gd name="connsiteY26" fmla="*/ 45816 h 159278"/>
                  <a:gd name="connsiteX27" fmla="*/ 111685 w 167274"/>
                  <a:gd name="connsiteY27" fmla="*/ 32110 h 159278"/>
                  <a:gd name="connsiteX28" fmla="*/ 103309 w 167274"/>
                  <a:gd name="connsiteY28" fmla="*/ 23860 h 159278"/>
                  <a:gd name="connsiteX29" fmla="*/ 88968 w 167274"/>
                  <a:gd name="connsiteY29" fmla="*/ 21068 h 159278"/>
                  <a:gd name="connsiteX30" fmla="*/ 68153 w 167274"/>
                  <a:gd name="connsiteY30" fmla="*/ 24875 h 159278"/>
                  <a:gd name="connsiteX31" fmla="*/ 49878 w 167274"/>
                  <a:gd name="connsiteY31" fmla="*/ 34394 h 159278"/>
                  <a:gd name="connsiteX32" fmla="*/ 49878 w 167274"/>
                  <a:gd name="connsiteY32" fmla="*/ 141764 h 159278"/>
                  <a:gd name="connsiteX33" fmla="*/ 69169 w 167274"/>
                  <a:gd name="connsiteY33" fmla="*/ 144049 h 159278"/>
                  <a:gd name="connsiteX34" fmla="*/ 69169 w 167274"/>
                  <a:gd name="connsiteY34" fmla="*/ 159152 h 159278"/>
                  <a:gd name="connsiteX35" fmla="*/ 888 w 167274"/>
                  <a:gd name="connsiteY35" fmla="*/ 159152 h 1592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167274" h="159278">
                    <a:moveTo>
                      <a:pt x="888" y="159152"/>
                    </a:moveTo>
                    <a:lnTo>
                      <a:pt x="888" y="144049"/>
                    </a:lnTo>
                    <a:lnTo>
                      <a:pt x="19164" y="141764"/>
                    </a:lnTo>
                    <a:lnTo>
                      <a:pt x="19164" y="27921"/>
                    </a:lnTo>
                    <a:lnTo>
                      <a:pt x="0" y="21956"/>
                    </a:lnTo>
                    <a:lnTo>
                      <a:pt x="0" y="5584"/>
                    </a:lnTo>
                    <a:lnTo>
                      <a:pt x="38963" y="0"/>
                    </a:lnTo>
                    <a:lnTo>
                      <a:pt x="39597" y="0"/>
                    </a:lnTo>
                    <a:lnTo>
                      <a:pt x="46324" y="5457"/>
                    </a:lnTo>
                    <a:lnTo>
                      <a:pt x="46324" y="16118"/>
                    </a:lnTo>
                    <a:lnTo>
                      <a:pt x="46070" y="21956"/>
                    </a:lnTo>
                    <a:cubicBezTo>
                      <a:pt x="49116" y="19164"/>
                      <a:pt x="52797" y="16499"/>
                      <a:pt x="57239" y="13961"/>
                    </a:cubicBezTo>
                    <a:cubicBezTo>
                      <a:pt x="61681" y="11296"/>
                      <a:pt x="66377" y="9011"/>
                      <a:pt x="71453" y="6980"/>
                    </a:cubicBezTo>
                    <a:cubicBezTo>
                      <a:pt x="76530" y="4950"/>
                      <a:pt x="81606" y="3300"/>
                      <a:pt x="86937" y="2031"/>
                    </a:cubicBezTo>
                    <a:cubicBezTo>
                      <a:pt x="92267" y="762"/>
                      <a:pt x="97344" y="127"/>
                      <a:pt x="102167" y="127"/>
                    </a:cubicBezTo>
                    <a:cubicBezTo>
                      <a:pt x="111178" y="127"/>
                      <a:pt x="118666" y="1396"/>
                      <a:pt x="124504" y="3807"/>
                    </a:cubicBezTo>
                    <a:cubicBezTo>
                      <a:pt x="130342" y="6219"/>
                      <a:pt x="134911" y="10153"/>
                      <a:pt x="138211" y="15484"/>
                    </a:cubicBezTo>
                    <a:cubicBezTo>
                      <a:pt x="141510" y="20814"/>
                      <a:pt x="143795" y="27541"/>
                      <a:pt x="145064" y="35663"/>
                    </a:cubicBezTo>
                    <a:cubicBezTo>
                      <a:pt x="146333" y="43786"/>
                      <a:pt x="146968" y="53685"/>
                      <a:pt x="146968" y="65108"/>
                    </a:cubicBezTo>
                    <a:lnTo>
                      <a:pt x="146968" y="141891"/>
                    </a:lnTo>
                    <a:lnTo>
                      <a:pt x="167274" y="144176"/>
                    </a:lnTo>
                    <a:lnTo>
                      <a:pt x="167274" y="159279"/>
                    </a:lnTo>
                    <a:lnTo>
                      <a:pt x="98486" y="159279"/>
                    </a:lnTo>
                    <a:lnTo>
                      <a:pt x="98486" y="144176"/>
                    </a:lnTo>
                    <a:lnTo>
                      <a:pt x="116508" y="141891"/>
                    </a:lnTo>
                    <a:lnTo>
                      <a:pt x="116508" y="64981"/>
                    </a:lnTo>
                    <a:cubicBezTo>
                      <a:pt x="116508" y="57746"/>
                      <a:pt x="116254" y="51274"/>
                      <a:pt x="115620" y="45816"/>
                    </a:cubicBezTo>
                    <a:cubicBezTo>
                      <a:pt x="114985" y="40359"/>
                      <a:pt x="113716" y="35790"/>
                      <a:pt x="111685" y="32110"/>
                    </a:cubicBezTo>
                    <a:cubicBezTo>
                      <a:pt x="109655" y="28429"/>
                      <a:pt x="106863" y="25764"/>
                      <a:pt x="103309" y="23860"/>
                    </a:cubicBezTo>
                    <a:cubicBezTo>
                      <a:pt x="99628" y="22083"/>
                      <a:pt x="94806" y="21068"/>
                      <a:pt x="88968" y="21068"/>
                    </a:cubicBezTo>
                    <a:cubicBezTo>
                      <a:pt x="81987" y="21068"/>
                      <a:pt x="75134" y="22337"/>
                      <a:pt x="68153" y="24875"/>
                    </a:cubicBezTo>
                    <a:cubicBezTo>
                      <a:pt x="61173" y="27414"/>
                      <a:pt x="55081" y="30587"/>
                      <a:pt x="49878" y="34394"/>
                    </a:cubicBezTo>
                    <a:lnTo>
                      <a:pt x="49878" y="141764"/>
                    </a:lnTo>
                    <a:lnTo>
                      <a:pt x="69169" y="144049"/>
                    </a:lnTo>
                    <a:lnTo>
                      <a:pt x="69169" y="159152"/>
                    </a:lnTo>
                    <a:lnTo>
                      <a:pt x="888" y="159152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50591410-3CC6-1E25-9F1C-4550699F2544}"/>
                  </a:ext>
                </a:extLst>
              </p:cNvPr>
              <p:cNvSpPr/>
              <p:nvPr/>
            </p:nvSpPr>
            <p:spPr>
              <a:xfrm>
                <a:off x="3496283" y="1885455"/>
                <a:ext cx="137195" cy="161943"/>
              </a:xfrm>
              <a:custGeom>
                <a:avLst/>
                <a:gdLst>
                  <a:gd name="connsiteX0" fmla="*/ 0 w 137195"/>
                  <a:gd name="connsiteY0" fmla="*/ 118031 h 161943"/>
                  <a:gd name="connsiteX1" fmla="*/ 3681 w 137195"/>
                  <a:gd name="connsiteY1" fmla="*/ 100390 h 161943"/>
                  <a:gd name="connsiteX2" fmla="*/ 13834 w 137195"/>
                  <a:gd name="connsiteY2" fmla="*/ 86810 h 161943"/>
                  <a:gd name="connsiteX3" fmla="*/ 28937 w 137195"/>
                  <a:gd name="connsiteY3" fmla="*/ 76784 h 161943"/>
                  <a:gd name="connsiteX4" fmla="*/ 47720 w 137195"/>
                  <a:gd name="connsiteY4" fmla="*/ 70057 h 161943"/>
                  <a:gd name="connsiteX5" fmla="*/ 68661 w 137195"/>
                  <a:gd name="connsiteY5" fmla="*/ 66250 h 161943"/>
                  <a:gd name="connsiteX6" fmla="*/ 90237 w 137195"/>
                  <a:gd name="connsiteY6" fmla="*/ 64727 h 161943"/>
                  <a:gd name="connsiteX7" fmla="*/ 90237 w 137195"/>
                  <a:gd name="connsiteY7" fmla="*/ 57493 h 161943"/>
                  <a:gd name="connsiteX8" fmla="*/ 88841 w 137195"/>
                  <a:gd name="connsiteY8" fmla="*/ 41247 h 161943"/>
                  <a:gd name="connsiteX9" fmla="*/ 84145 w 137195"/>
                  <a:gd name="connsiteY9" fmla="*/ 30460 h 161943"/>
                  <a:gd name="connsiteX10" fmla="*/ 75134 w 137195"/>
                  <a:gd name="connsiteY10" fmla="*/ 24495 h 161943"/>
                  <a:gd name="connsiteX11" fmla="*/ 60919 w 137195"/>
                  <a:gd name="connsiteY11" fmla="*/ 22591 h 161943"/>
                  <a:gd name="connsiteX12" fmla="*/ 46197 w 137195"/>
                  <a:gd name="connsiteY12" fmla="*/ 23987 h 161943"/>
                  <a:gd name="connsiteX13" fmla="*/ 31983 w 137195"/>
                  <a:gd name="connsiteY13" fmla="*/ 27287 h 161943"/>
                  <a:gd name="connsiteX14" fmla="*/ 19545 w 137195"/>
                  <a:gd name="connsiteY14" fmla="*/ 31475 h 161943"/>
                  <a:gd name="connsiteX15" fmla="*/ 10026 w 137195"/>
                  <a:gd name="connsiteY15" fmla="*/ 35663 h 161943"/>
                  <a:gd name="connsiteX16" fmla="*/ 9899 w 137195"/>
                  <a:gd name="connsiteY16" fmla="*/ 35663 h 161943"/>
                  <a:gd name="connsiteX17" fmla="*/ 3807 w 137195"/>
                  <a:gd name="connsiteY17" fmla="*/ 22464 h 161943"/>
                  <a:gd name="connsiteX18" fmla="*/ 12945 w 137195"/>
                  <a:gd name="connsiteY18" fmla="*/ 16118 h 161943"/>
                  <a:gd name="connsiteX19" fmla="*/ 28429 w 137195"/>
                  <a:gd name="connsiteY19" fmla="*/ 8757 h 161943"/>
                  <a:gd name="connsiteX20" fmla="*/ 47720 w 137195"/>
                  <a:gd name="connsiteY20" fmla="*/ 2538 h 161943"/>
                  <a:gd name="connsiteX21" fmla="*/ 68280 w 137195"/>
                  <a:gd name="connsiteY21" fmla="*/ 0 h 161943"/>
                  <a:gd name="connsiteX22" fmla="*/ 92521 w 137195"/>
                  <a:gd name="connsiteY22" fmla="*/ 2919 h 161943"/>
                  <a:gd name="connsiteX23" fmla="*/ 108640 w 137195"/>
                  <a:gd name="connsiteY23" fmla="*/ 12311 h 161943"/>
                  <a:gd name="connsiteX24" fmla="*/ 117524 w 137195"/>
                  <a:gd name="connsiteY24" fmla="*/ 29191 h 161943"/>
                  <a:gd name="connsiteX25" fmla="*/ 120189 w 137195"/>
                  <a:gd name="connsiteY25" fmla="*/ 54447 h 161943"/>
                  <a:gd name="connsiteX26" fmla="*/ 120189 w 137195"/>
                  <a:gd name="connsiteY26" fmla="*/ 143668 h 161943"/>
                  <a:gd name="connsiteX27" fmla="*/ 137196 w 137195"/>
                  <a:gd name="connsiteY27" fmla="*/ 143668 h 161943"/>
                  <a:gd name="connsiteX28" fmla="*/ 137196 w 137195"/>
                  <a:gd name="connsiteY28" fmla="*/ 156994 h 161943"/>
                  <a:gd name="connsiteX29" fmla="*/ 130977 w 137195"/>
                  <a:gd name="connsiteY29" fmla="*/ 158517 h 161943"/>
                  <a:gd name="connsiteX30" fmla="*/ 123362 w 137195"/>
                  <a:gd name="connsiteY30" fmla="*/ 160167 h 161943"/>
                  <a:gd name="connsiteX31" fmla="*/ 115239 w 137195"/>
                  <a:gd name="connsiteY31" fmla="*/ 161436 h 161943"/>
                  <a:gd name="connsiteX32" fmla="*/ 107497 w 137195"/>
                  <a:gd name="connsiteY32" fmla="*/ 161944 h 161943"/>
                  <a:gd name="connsiteX33" fmla="*/ 100898 w 137195"/>
                  <a:gd name="connsiteY33" fmla="*/ 161563 h 161943"/>
                  <a:gd name="connsiteX34" fmla="*/ 96329 w 137195"/>
                  <a:gd name="connsiteY34" fmla="*/ 159786 h 161943"/>
                  <a:gd name="connsiteX35" fmla="*/ 93664 w 137195"/>
                  <a:gd name="connsiteY35" fmla="*/ 155471 h 161943"/>
                  <a:gd name="connsiteX36" fmla="*/ 92775 w 137195"/>
                  <a:gd name="connsiteY36" fmla="*/ 147729 h 161943"/>
                  <a:gd name="connsiteX37" fmla="*/ 92775 w 137195"/>
                  <a:gd name="connsiteY37" fmla="*/ 142653 h 161943"/>
                  <a:gd name="connsiteX38" fmla="*/ 86937 w 137195"/>
                  <a:gd name="connsiteY38" fmla="*/ 147476 h 161943"/>
                  <a:gd name="connsiteX39" fmla="*/ 77038 w 137195"/>
                  <a:gd name="connsiteY39" fmla="*/ 153948 h 161943"/>
                  <a:gd name="connsiteX40" fmla="*/ 63585 w 137195"/>
                  <a:gd name="connsiteY40" fmla="*/ 159533 h 161943"/>
                  <a:gd name="connsiteX41" fmla="*/ 47466 w 137195"/>
                  <a:gd name="connsiteY41" fmla="*/ 161944 h 161943"/>
                  <a:gd name="connsiteX42" fmla="*/ 29444 w 137195"/>
                  <a:gd name="connsiteY42" fmla="*/ 159406 h 161943"/>
                  <a:gd name="connsiteX43" fmla="*/ 14341 w 137195"/>
                  <a:gd name="connsiteY43" fmla="*/ 151537 h 161943"/>
                  <a:gd name="connsiteX44" fmla="*/ 3935 w 137195"/>
                  <a:gd name="connsiteY44" fmla="*/ 137830 h 161943"/>
                  <a:gd name="connsiteX45" fmla="*/ 0 w 137195"/>
                  <a:gd name="connsiteY45" fmla="*/ 118031 h 161943"/>
                  <a:gd name="connsiteX46" fmla="*/ 59143 w 137195"/>
                  <a:gd name="connsiteY46" fmla="*/ 141257 h 161943"/>
                  <a:gd name="connsiteX47" fmla="*/ 65996 w 137195"/>
                  <a:gd name="connsiteY47" fmla="*/ 140495 h 161943"/>
                  <a:gd name="connsiteX48" fmla="*/ 74246 w 137195"/>
                  <a:gd name="connsiteY48" fmla="*/ 138338 h 161943"/>
                  <a:gd name="connsiteX49" fmla="*/ 82622 w 137195"/>
                  <a:gd name="connsiteY49" fmla="*/ 134911 h 161943"/>
                  <a:gd name="connsiteX50" fmla="*/ 90237 w 137195"/>
                  <a:gd name="connsiteY50" fmla="*/ 130342 h 161943"/>
                  <a:gd name="connsiteX51" fmla="*/ 90237 w 137195"/>
                  <a:gd name="connsiteY51" fmla="*/ 79957 h 161943"/>
                  <a:gd name="connsiteX52" fmla="*/ 62823 w 137195"/>
                  <a:gd name="connsiteY52" fmla="*/ 82876 h 161943"/>
                  <a:gd name="connsiteX53" fmla="*/ 45182 w 137195"/>
                  <a:gd name="connsiteY53" fmla="*/ 90491 h 161943"/>
                  <a:gd name="connsiteX54" fmla="*/ 35917 w 137195"/>
                  <a:gd name="connsiteY54" fmla="*/ 101278 h 161943"/>
                  <a:gd name="connsiteX55" fmla="*/ 33252 w 137195"/>
                  <a:gd name="connsiteY55" fmla="*/ 113843 h 161943"/>
                  <a:gd name="connsiteX56" fmla="*/ 35282 w 137195"/>
                  <a:gd name="connsiteY56" fmla="*/ 126535 h 161943"/>
                  <a:gd name="connsiteX57" fmla="*/ 40740 w 137195"/>
                  <a:gd name="connsiteY57" fmla="*/ 135038 h 161943"/>
                  <a:gd name="connsiteX58" fmla="*/ 48989 w 137195"/>
                  <a:gd name="connsiteY58" fmla="*/ 139734 h 161943"/>
                  <a:gd name="connsiteX59" fmla="*/ 59143 w 137195"/>
                  <a:gd name="connsiteY59" fmla="*/ 141257 h 1619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137195" h="161943">
                    <a:moveTo>
                      <a:pt x="0" y="118031"/>
                    </a:moveTo>
                    <a:cubicBezTo>
                      <a:pt x="0" y="111432"/>
                      <a:pt x="1269" y="105594"/>
                      <a:pt x="3681" y="100390"/>
                    </a:cubicBezTo>
                    <a:cubicBezTo>
                      <a:pt x="6092" y="95187"/>
                      <a:pt x="9519" y="90744"/>
                      <a:pt x="13834" y="86810"/>
                    </a:cubicBezTo>
                    <a:cubicBezTo>
                      <a:pt x="18149" y="82876"/>
                      <a:pt x="23226" y="79576"/>
                      <a:pt x="28937" y="76784"/>
                    </a:cubicBezTo>
                    <a:cubicBezTo>
                      <a:pt x="34775" y="73992"/>
                      <a:pt x="40994" y="71834"/>
                      <a:pt x="47720" y="70057"/>
                    </a:cubicBezTo>
                    <a:cubicBezTo>
                      <a:pt x="54447" y="68280"/>
                      <a:pt x="61427" y="67011"/>
                      <a:pt x="68661" y="66250"/>
                    </a:cubicBezTo>
                    <a:cubicBezTo>
                      <a:pt x="75895" y="65488"/>
                      <a:pt x="83130" y="64981"/>
                      <a:pt x="90237" y="64727"/>
                    </a:cubicBezTo>
                    <a:lnTo>
                      <a:pt x="90237" y="57493"/>
                    </a:lnTo>
                    <a:cubicBezTo>
                      <a:pt x="90237" y="51147"/>
                      <a:pt x="89729" y="45690"/>
                      <a:pt x="88841" y="41247"/>
                    </a:cubicBezTo>
                    <a:cubicBezTo>
                      <a:pt x="87952" y="36805"/>
                      <a:pt x="86302" y="33252"/>
                      <a:pt x="84145" y="30460"/>
                    </a:cubicBezTo>
                    <a:cubicBezTo>
                      <a:pt x="81860" y="27668"/>
                      <a:pt x="78941" y="25637"/>
                      <a:pt x="75134" y="24495"/>
                    </a:cubicBezTo>
                    <a:cubicBezTo>
                      <a:pt x="71453" y="23226"/>
                      <a:pt x="66631" y="22591"/>
                      <a:pt x="60919" y="22591"/>
                    </a:cubicBezTo>
                    <a:cubicBezTo>
                      <a:pt x="55970" y="22591"/>
                      <a:pt x="51020" y="23099"/>
                      <a:pt x="46197" y="23987"/>
                    </a:cubicBezTo>
                    <a:cubicBezTo>
                      <a:pt x="41247" y="24875"/>
                      <a:pt x="36552" y="26018"/>
                      <a:pt x="31983" y="27287"/>
                    </a:cubicBezTo>
                    <a:cubicBezTo>
                      <a:pt x="27541" y="28556"/>
                      <a:pt x="23353" y="30079"/>
                      <a:pt x="19545" y="31475"/>
                    </a:cubicBezTo>
                    <a:cubicBezTo>
                      <a:pt x="15738" y="32998"/>
                      <a:pt x="12565" y="34394"/>
                      <a:pt x="10026" y="35663"/>
                    </a:cubicBezTo>
                    <a:lnTo>
                      <a:pt x="9899" y="35663"/>
                    </a:lnTo>
                    <a:lnTo>
                      <a:pt x="3807" y="22464"/>
                    </a:lnTo>
                    <a:cubicBezTo>
                      <a:pt x="5584" y="20814"/>
                      <a:pt x="8630" y="18783"/>
                      <a:pt x="12945" y="16118"/>
                    </a:cubicBezTo>
                    <a:cubicBezTo>
                      <a:pt x="17260" y="13580"/>
                      <a:pt x="22464" y="11042"/>
                      <a:pt x="28429" y="8757"/>
                    </a:cubicBezTo>
                    <a:cubicBezTo>
                      <a:pt x="34394" y="6346"/>
                      <a:pt x="40867" y="4315"/>
                      <a:pt x="47720" y="2538"/>
                    </a:cubicBezTo>
                    <a:cubicBezTo>
                      <a:pt x="54574" y="762"/>
                      <a:pt x="61427" y="0"/>
                      <a:pt x="68280" y="0"/>
                    </a:cubicBezTo>
                    <a:cubicBezTo>
                      <a:pt x="77799" y="0"/>
                      <a:pt x="85922" y="1015"/>
                      <a:pt x="92521" y="2919"/>
                    </a:cubicBezTo>
                    <a:cubicBezTo>
                      <a:pt x="99121" y="4823"/>
                      <a:pt x="104451" y="7996"/>
                      <a:pt x="108640" y="12311"/>
                    </a:cubicBezTo>
                    <a:cubicBezTo>
                      <a:pt x="112701" y="16626"/>
                      <a:pt x="115620" y="22210"/>
                      <a:pt x="117524" y="29191"/>
                    </a:cubicBezTo>
                    <a:cubicBezTo>
                      <a:pt x="119300" y="36044"/>
                      <a:pt x="120189" y="44547"/>
                      <a:pt x="120189" y="54447"/>
                    </a:cubicBezTo>
                    <a:lnTo>
                      <a:pt x="120189" y="143668"/>
                    </a:lnTo>
                    <a:lnTo>
                      <a:pt x="137196" y="143668"/>
                    </a:lnTo>
                    <a:lnTo>
                      <a:pt x="137196" y="156994"/>
                    </a:lnTo>
                    <a:cubicBezTo>
                      <a:pt x="135419" y="157502"/>
                      <a:pt x="133388" y="158010"/>
                      <a:pt x="130977" y="158517"/>
                    </a:cubicBezTo>
                    <a:cubicBezTo>
                      <a:pt x="128565" y="159152"/>
                      <a:pt x="126027" y="159659"/>
                      <a:pt x="123362" y="160167"/>
                    </a:cubicBezTo>
                    <a:cubicBezTo>
                      <a:pt x="120697" y="160675"/>
                      <a:pt x="118031" y="161055"/>
                      <a:pt x="115239" y="161436"/>
                    </a:cubicBezTo>
                    <a:cubicBezTo>
                      <a:pt x="112574" y="161817"/>
                      <a:pt x="109909" y="161944"/>
                      <a:pt x="107497" y="161944"/>
                    </a:cubicBezTo>
                    <a:cubicBezTo>
                      <a:pt x="104959" y="161944"/>
                      <a:pt x="102675" y="161817"/>
                      <a:pt x="100898" y="161563"/>
                    </a:cubicBezTo>
                    <a:cubicBezTo>
                      <a:pt x="98994" y="161309"/>
                      <a:pt x="97471" y="160802"/>
                      <a:pt x="96329" y="159786"/>
                    </a:cubicBezTo>
                    <a:cubicBezTo>
                      <a:pt x="95186" y="158771"/>
                      <a:pt x="94298" y="157375"/>
                      <a:pt x="93664" y="155471"/>
                    </a:cubicBezTo>
                    <a:cubicBezTo>
                      <a:pt x="93029" y="153568"/>
                      <a:pt x="92775" y="150902"/>
                      <a:pt x="92775" y="147729"/>
                    </a:cubicBezTo>
                    <a:lnTo>
                      <a:pt x="92775" y="142653"/>
                    </a:lnTo>
                    <a:cubicBezTo>
                      <a:pt x="91633" y="143795"/>
                      <a:pt x="89602" y="145318"/>
                      <a:pt x="86937" y="147476"/>
                    </a:cubicBezTo>
                    <a:cubicBezTo>
                      <a:pt x="84272" y="149633"/>
                      <a:pt x="80972" y="151791"/>
                      <a:pt x="77038" y="153948"/>
                    </a:cubicBezTo>
                    <a:cubicBezTo>
                      <a:pt x="73103" y="156106"/>
                      <a:pt x="68661" y="158010"/>
                      <a:pt x="63585" y="159533"/>
                    </a:cubicBezTo>
                    <a:cubicBezTo>
                      <a:pt x="58508" y="161182"/>
                      <a:pt x="53178" y="161944"/>
                      <a:pt x="47466" y="161944"/>
                    </a:cubicBezTo>
                    <a:cubicBezTo>
                      <a:pt x="41121" y="161944"/>
                      <a:pt x="35156" y="161055"/>
                      <a:pt x="29444" y="159406"/>
                    </a:cubicBezTo>
                    <a:cubicBezTo>
                      <a:pt x="23733" y="157756"/>
                      <a:pt x="18784" y="155091"/>
                      <a:pt x="14341" y="151537"/>
                    </a:cubicBezTo>
                    <a:cubicBezTo>
                      <a:pt x="10026" y="147983"/>
                      <a:pt x="6600" y="143414"/>
                      <a:pt x="3935" y="137830"/>
                    </a:cubicBezTo>
                    <a:cubicBezTo>
                      <a:pt x="1396" y="132500"/>
                      <a:pt x="0" y="125773"/>
                      <a:pt x="0" y="118031"/>
                    </a:cubicBezTo>
                    <a:close/>
                    <a:moveTo>
                      <a:pt x="59143" y="141257"/>
                    </a:moveTo>
                    <a:cubicBezTo>
                      <a:pt x="61046" y="141257"/>
                      <a:pt x="63331" y="141003"/>
                      <a:pt x="65996" y="140495"/>
                    </a:cubicBezTo>
                    <a:cubicBezTo>
                      <a:pt x="68661" y="139988"/>
                      <a:pt x="71327" y="139226"/>
                      <a:pt x="74246" y="138338"/>
                    </a:cubicBezTo>
                    <a:cubicBezTo>
                      <a:pt x="77038" y="137449"/>
                      <a:pt x="79830" y="136307"/>
                      <a:pt x="82622" y="134911"/>
                    </a:cubicBezTo>
                    <a:cubicBezTo>
                      <a:pt x="85414" y="133515"/>
                      <a:pt x="87952" y="131992"/>
                      <a:pt x="90237" y="130342"/>
                    </a:cubicBezTo>
                    <a:lnTo>
                      <a:pt x="90237" y="79957"/>
                    </a:lnTo>
                    <a:cubicBezTo>
                      <a:pt x="79322" y="79957"/>
                      <a:pt x="70184" y="80972"/>
                      <a:pt x="62823" y="82876"/>
                    </a:cubicBezTo>
                    <a:cubicBezTo>
                      <a:pt x="55462" y="84779"/>
                      <a:pt x="49624" y="87318"/>
                      <a:pt x="45182" y="90491"/>
                    </a:cubicBezTo>
                    <a:cubicBezTo>
                      <a:pt x="40867" y="93664"/>
                      <a:pt x="37694" y="97217"/>
                      <a:pt x="35917" y="101278"/>
                    </a:cubicBezTo>
                    <a:cubicBezTo>
                      <a:pt x="34140" y="105340"/>
                      <a:pt x="33252" y="109528"/>
                      <a:pt x="33252" y="113843"/>
                    </a:cubicBezTo>
                    <a:cubicBezTo>
                      <a:pt x="33252" y="118920"/>
                      <a:pt x="33887" y="123108"/>
                      <a:pt x="35282" y="126535"/>
                    </a:cubicBezTo>
                    <a:cubicBezTo>
                      <a:pt x="36552" y="129961"/>
                      <a:pt x="38455" y="132880"/>
                      <a:pt x="40740" y="135038"/>
                    </a:cubicBezTo>
                    <a:cubicBezTo>
                      <a:pt x="43024" y="137195"/>
                      <a:pt x="45816" y="138845"/>
                      <a:pt x="48989" y="139734"/>
                    </a:cubicBezTo>
                    <a:cubicBezTo>
                      <a:pt x="52035" y="140876"/>
                      <a:pt x="55462" y="141257"/>
                      <a:pt x="59143" y="141257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32" name="Freeform: Shape 31">
                <a:extLst>
                  <a:ext uri="{FF2B5EF4-FFF2-40B4-BE49-F238E27FC236}">
                    <a16:creationId xmlns:a16="http://schemas.microsoft.com/office/drawing/2014/main" id="{0941AEC2-6B44-7AA5-70F0-65388905074B}"/>
                  </a:ext>
                </a:extLst>
              </p:cNvPr>
              <p:cNvSpPr/>
              <p:nvPr/>
            </p:nvSpPr>
            <p:spPr>
              <a:xfrm>
                <a:off x="3651246" y="1814763"/>
                <a:ext cx="76783" cy="229970"/>
              </a:xfrm>
              <a:custGeom>
                <a:avLst/>
                <a:gdLst>
                  <a:gd name="connsiteX0" fmla="*/ 0 w 76783"/>
                  <a:gd name="connsiteY0" fmla="*/ 229844 h 229970"/>
                  <a:gd name="connsiteX1" fmla="*/ 0 w 76783"/>
                  <a:gd name="connsiteY1" fmla="*/ 214741 h 229970"/>
                  <a:gd name="connsiteX2" fmla="*/ 22591 w 76783"/>
                  <a:gd name="connsiteY2" fmla="*/ 212456 h 229970"/>
                  <a:gd name="connsiteX3" fmla="*/ 22591 w 76783"/>
                  <a:gd name="connsiteY3" fmla="*/ 21576 h 229970"/>
                  <a:gd name="connsiteX4" fmla="*/ 0 w 76783"/>
                  <a:gd name="connsiteY4" fmla="*/ 19164 h 229970"/>
                  <a:gd name="connsiteX5" fmla="*/ 0 w 76783"/>
                  <a:gd name="connsiteY5" fmla="*/ 6219 h 229970"/>
                  <a:gd name="connsiteX6" fmla="*/ 45943 w 76783"/>
                  <a:gd name="connsiteY6" fmla="*/ 0 h 229970"/>
                  <a:gd name="connsiteX7" fmla="*/ 46197 w 76783"/>
                  <a:gd name="connsiteY7" fmla="*/ 0 h 229970"/>
                  <a:gd name="connsiteX8" fmla="*/ 53050 w 76783"/>
                  <a:gd name="connsiteY8" fmla="*/ 4823 h 229970"/>
                  <a:gd name="connsiteX9" fmla="*/ 53050 w 76783"/>
                  <a:gd name="connsiteY9" fmla="*/ 212583 h 229970"/>
                  <a:gd name="connsiteX10" fmla="*/ 76784 w 76783"/>
                  <a:gd name="connsiteY10" fmla="*/ 214868 h 229970"/>
                  <a:gd name="connsiteX11" fmla="*/ 76784 w 76783"/>
                  <a:gd name="connsiteY11" fmla="*/ 229970 h 229970"/>
                  <a:gd name="connsiteX12" fmla="*/ 0 w 76783"/>
                  <a:gd name="connsiteY12" fmla="*/ 229970 h 2299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6783" h="229970">
                    <a:moveTo>
                      <a:pt x="0" y="229844"/>
                    </a:moveTo>
                    <a:lnTo>
                      <a:pt x="0" y="214741"/>
                    </a:lnTo>
                    <a:lnTo>
                      <a:pt x="22591" y="212456"/>
                    </a:lnTo>
                    <a:lnTo>
                      <a:pt x="22591" y="21576"/>
                    </a:lnTo>
                    <a:lnTo>
                      <a:pt x="0" y="19164"/>
                    </a:lnTo>
                    <a:lnTo>
                      <a:pt x="0" y="6219"/>
                    </a:lnTo>
                    <a:lnTo>
                      <a:pt x="45943" y="0"/>
                    </a:lnTo>
                    <a:lnTo>
                      <a:pt x="46197" y="0"/>
                    </a:lnTo>
                    <a:lnTo>
                      <a:pt x="53050" y="4823"/>
                    </a:lnTo>
                    <a:lnTo>
                      <a:pt x="53050" y="212583"/>
                    </a:lnTo>
                    <a:lnTo>
                      <a:pt x="76784" y="214868"/>
                    </a:lnTo>
                    <a:lnTo>
                      <a:pt x="76784" y="229970"/>
                    </a:lnTo>
                    <a:lnTo>
                      <a:pt x="0" y="229970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33" name="Freeform: Shape 32">
                <a:extLst>
                  <a:ext uri="{FF2B5EF4-FFF2-40B4-BE49-F238E27FC236}">
                    <a16:creationId xmlns:a16="http://schemas.microsoft.com/office/drawing/2014/main" id="{9DB56F4D-E291-30C1-3EBE-684A3CF4FDC1}"/>
                  </a:ext>
                </a:extLst>
              </p:cNvPr>
              <p:cNvSpPr/>
              <p:nvPr/>
            </p:nvSpPr>
            <p:spPr>
              <a:xfrm>
                <a:off x="3837812" y="1814509"/>
                <a:ext cx="152171" cy="233143"/>
              </a:xfrm>
              <a:custGeom>
                <a:avLst/>
                <a:gdLst>
                  <a:gd name="connsiteX0" fmla="*/ 61173 w 152171"/>
                  <a:gd name="connsiteY0" fmla="*/ 233143 h 233143"/>
                  <a:gd name="connsiteX1" fmla="*/ 37948 w 152171"/>
                  <a:gd name="connsiteY1" fmla="*/ 228448 h 233143"/>
                  <a:gd name="connsiteX2" fmla="*/ 18403 w 152171"/>
                  <a:gd name="connsiteY2" fmla="*/ 214106 h 233143"/>
                  <a:gd name="connsiteX3" fmla="*/ 4950 w 152171"/>
                  <a:gd name="connsiteY3" fmla="*/ 189992 h 233143"/>
                  <a:gd name="connsiteX4" fmla="*/ 0 w 152171"/>
                  <a:gd name="connsiteY4" fmla="*/ 155725 h 233143"/>
                  <a:gd name="connsiteX5" fmla="*/ 5584 w 152171"/>
                  <a:gd name="connsiteY5" fmla="*/ 121966 h 233143"/>
                  <a:gd name="connsiteX6" fmla="*/ 21576 w 152171"/>
                  <a:gd name="connsiteY6" fmla="*/ 94679 h 233143"/>
                  <a:gd name="connsiteX7" fmla="*/ 46832 w 152171"/>
                  <a:gd name="connsiteY7" fmla="*/ 76530 h 233143"/>
                  <a:gd name="connsiteX8" fmla="*/ 80337 w 152171"/>
                  <a:gd name="connsiteY8" fmla="*/ 69930 h 233143"/>
                  <a:gd name="connsiteX9" fmla="*/ 93283 w 152171"/>
                  <a:gd name="connsiteY9" fmla="*/ 70565 h 233143"/>
                  <a:gd name="connsiteX10" fmla="*/ 105340 w 152171"/>
                  <a:gd name="connsiteY10" fmla="*/ 72342 h 233143"/>
                  <a:gd name="connsiteX11" fmla="*/ 105340 w 152171"/>
                  <a:gd name="connsiteY11" fmla="*/ 21322 h 233143"/>
                  <a:gd name="connsiteX12" fmla="*/ 78434 w 152171"/>
                  <a:gd name="connsiteY12" fmla="*/ 18784 h 233143"/>
                  <a:gd name="connsiteX13" fmla="*/ 78434 w 152171"/>
                  <a:gd name="connsiteY13" fmla="*/ 5838 h 233143"/>
                  <a:gd name="connsiteX14" fmla="*/ 128438 w 152171"/>
                  <a:gd name="connsiteY14" fmla="*/ 0 h 233143"/>
                  <a:gd name="connsiteX15" fmla="*/ 129073 w 152171"/>
                  <a:gd name="connsiteY15" fmla="*/ 0 h 233143"/>
                  <a:gd name="connsiteX16" fmla="*/ 135926 w 152171"/>
                  <a:gd name="connsiteY16" fmla="*/ 4823 h 233143"/>
                  <a:gd name="connsiteX17" fmla="*/ 135926 w 152171"/>
                  <a:gd name="connsiteY17" fmla="*/ 213472 h 233143"/>
                  <a:gd name="connsiteX18" fmla="*/ 152171 w 152171"/>
                  <a:gd name="connsiteY18" fmla="*/ 213472 h 233143"/>
                  <a:gd name="connsiteX19" fmla="*/ 152171 w 152171"/>
                  <a:gd name="connsiteY19" fmla="*/ 227940 h 233143"/>
                  <a:gd name="connsiteX20" fmla="*/ 138718 w 152171"/>
                  <a:gd name="connsiteY20" fmla="*/ 231240 h 233143"/>
                  <a:gd name="connsiteX21" fmla="*/ 122346 w 152171"/>
                  <a:gd name="connsiteY21" fmla="*/ 233016 h 233143"/>
                  <a:gd name="connsiteX22" fmla="*/ 115874 w 152171"/>
                  <a:gd name="connsiteY22" fmla="*/ 232509 h 233143"/>
                  <a:gd name="connsiteX23" fmla="*/ 111178 w 152171"/>
                  <a:gd name="connsiteY23" fmla="*/ 230478 h 233143"/>
                  <a:gd name="connsiteX24" fmla="*/ 108259 w 152171"/>
                  <a:gd name="connsiteY24" fmla="*/ 226036 h 233143"/>
                  <a:gd name="connsiteX25" fmla="*/ 107370 w 152171"/>
                  <a:gd name="connsiteY25" fmla="*/ 218548 h 233143"/>
                  <a:gd name="connsiteX26" fmla="*/ 107370 w 152171"/>
                  <a:gd name="connsiteY26" fmla="*/ 212583 h 233143"/>
                  <a:gd name="connsiteX27" fmla="*/ 99121 w 152171"/>
                  <a:gd name="connsiteY27" fmla="*/ 219944 h 233143"/>
                  <a:gd name="connsiteX28" fmla="*/ 88714 w 152171"/>
                  <a:gd name="connsiteY28" fmla="*/ 226544 h 233143"/>
                  <a:gd name="connsiteX29" fmla="*/ 76149 w 152171"/>
                  <a:gd name="connsiteY29" fmla="*/ 231240 h 233143"/>
                  <a:gd name="connsiteX30" fmla="*/ 61173 w 152171"/>
                  <a:gd name="connsiteY30" fmla="*/ 233143 h 233143"/>
                  <a:gd name="connsiteX31" fmla="*/ 73992 w 152171"/>
                  <a:gd name="connsiteY31" fmla="*/ 212202 h 233143"/>
                  <a:gd name="connsiteX32" fmla="*/ 84272 w 152171"/>
                  <a:gd name="connsiteY32" fmla="*/ 210806 h 233143"/>
                  <a:gd name="connsiteX33" fmla="*/ 93029 w 152171"/>
                  <a:gd name="connsiteY33" fmla="*/ 207380 h 233143"/>
                  <a:gd name="connsiteX34" fmla="*/ 100136 w 152171"/>
                  <a:gd name="connsiteY34" fmla="*/ 202811 h 233143"/>
                  <a:gd name="connsiteX35" fmla="*/ 105340 w 152171"/>
                  <a:gd name="connsiteY35" fmla="*/ 198115 h 233143"/>
                  <a:gd name="connsiteX36" fmla="*/ 105340 w 152171"/>
                  <a:gd name="connsiteY36" fmla="*/ 94552 h 233143"/>
                  <a:gd name="connsiteX37" fmla="*/ 101913 w 152171"/>
                  <a:gd name="connsiteY37" fmla="*/ 91379 h 233143"/>
                  <a:gd name="connsiteX38" fmla="*/ 95821 w 152171"/>
                  <a:gd name="connsiteY38" fmla="*/ 88587 h 233143"/>
                  <a:gd name="connsiteX39" fmla="*/ 87825 w 152171"/>
                  <a:gd name="connsiteY39" fmla="*/ 86683 h 233143"/>
                  <a:gd name="connsiteX40" fmla="*/ 78561 w 152171"/>
                  <a:gd name="connsiteY40" fmla="*/ 86049 h 233143"/>
                  <a:gd name="connsiteX41" fmla="*/ 61300 w 152171"/>
                  <a:gd name="connsiteY41" fmla="*/ 89475 h 233143"/>
                  <a:gd name="connsiteX42" fmla="*/ 47086 w 152171"/>
                  <a:gd name="connsiteY42" fmla="*/ 100644 h 233143"/>
                  <a:gd name="connsiteX43" fmla="*/ 37313 w 152171"/>
                  <a:gd name="connsiteY43" fmla="*/ 120823 h 233143"/>
                  <a:gd name="connsiteX44" fmla="*/ 33379 w 152171"/>
                  <a:gd name="connsiteY44" fmla="*/ 151029 h 233143"/>
                  <a:gd name="connsiteX45" fmla="*/ 36171 w 152171"/>
                  <a:gd name="connsiteY45" fmla="*/ 178570 h 233143"/>
                  <a:gd name="connsiteX46" fmla="*/ 44801 w 152171"/>
                  <a:gd name="connsiteY46" fmla="*/ 197607 h 233143"/>
                  <a:gd name="connsiteX47" fmla="*/ 57873 w 152171"/>
                  <a:gd name="connsiteY47" fmla="*/ 208649 h 233143"/>
                  <a:gd name="connsiteX48" fmla="*/ 73992 w 152171"/>
                  <a:gd name="connsiteY48" fmla="*/ 212202 h 2331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</a:cxnLst>
                <a:rect l="l" t="t" r="r" b="b"/>
                <a:pathLst>
                  <a:path w="152171" h="233143">
                    <a:moveTo>
                      <a:pt x="61173" y="233143"/>
                    </a:moveTo>
                    <a:cubicBezTo>
                      <a:pt x="53051" y="233143"/>
                      <a:pt x="45309" y="231620"/>
                      <a:pt x="37948" y="228448"/>
                    </a:cubicBezTo>
                    <a:cubicBezTo>
                      <a:pt x="30587" y="225275"/>
                      <a:pt x="24114" y="220579"/>
                      <a:pt x="18403" y="214106"/>
                    </a:cubicBezTo>
                    <a:cubicBezTo>
                      <a:pt x="12819" y="207760"/>
                      <a:pt x="8376" y="199638"/>
                      <a:pt x="4950" y="189992"/>
                    </a:cubicBezTo>
                    <a:cubicBezTo>
                      <a:pt x="1650" y="180347"/>
                      <a:pt x="0" y="168924"/>
                      <a:pt x="0" y="155725"/>
                    </a:cubicBezTo>
                    <a:cubicBezTo>
                      <a:pt x="0" y="143668"/>
                      <a:pt x="1904" y="132500"/>
                      <a:pt x="5584" y="121966"/>
                    </a:cubicBezTo>
                    <a:cubicBezTo>
                      <a:pt x="9265" y="111559"/>
                      <a:pt x="14595" y="102421"/>
                      <a:pt x="21576" y="94679"/>
                    </a:cubicBezTo>
                    <a:cubicBezTo>
                      <a:pt x="28556" y="86937"/>
                      <a:pt x="36932" y="80972"/>
                      <a:pt x="46832" y="76530"/>
                    </a:cubicBezTo>
                    <a:cubicBezTo>
                      <a:pt x="56731" y="72215"/>
                      <a:pt x="67900" y="69930"/>
                      <a:pt x="80337" y="69930"/>
                    </a:cubicBezTo>
                    <a:cubicBezTo>
                      <a:pt x="84779" y="69930"/>
                      <a:pt x="88968" y="70184"/>
                      <a:pt x="93283" y="70565"/>
                    </a:cubicBezTo>
                    <a:cubicBezTo>
                      <a:pt x="97471" y="71073"/>
                      <a:pt x="101532" y="71580"/>
                      <a:pt x="105340" y="72342"/>
                    </a:cubicBezTo>
                    <a:lnTo>
                      <a:pt x="105340" y="21322"/>
                    </a:lnTo>
                    <a:lnTo>
                      <a:pt x="78434" y="18784"/>
                    </a:lnTo>
                    <a:lnTo>
                      <a:pt x="78434" y="5838"/>
                    </a:lnTo>
                    <a:lnTo>
                      <a:pt x="128438" y="0"/>
                    </a:lnTo>
                    <a:lnTo>
                      <a:pt x="129073" y="0"/>
                    </a:lnTo>
                    <a:lnTo>
                      <a:pt x="135926" y="4823"/>
                    </a:lnTo>
                    <a:lnTo>
                      <a:pt x="135926" y="213472"/>
                    </a:lnTo>
                    <a:lnTo>
                      <a:pt x="152171" y="213472"/>
                    </a:lnTo>
                    <a:lnTo>
                      <a:pt x="152171" y="227940"/>
                    </a:lnTo>
                    <a:cubicBezTo>
                      <a:pt x="148364" y="228955"/>
                      <a:pt x="143922" y="230097"/>
                      <a:pt x="138718" y="231240"/>
                    </a:cubicBezTo>
                    <a:cubicBezTo>
                      <a:pt x="133515" y="232382"/>
                      <a:pt x="128057" y="233016"/>
                      <a:pt x="122346" y="233016"/>
                    </a:cubicBezTo>
                    <a:cubicBezTo>
                      <a:pt x="119808" y="233016"/>
                      <a:pt x="117777" y="232890"/>
                      <a:pt x="115874" y="232509"/>
                    </a:cubicBezTo>
                    <a:cubicBezTo>
                      <a:pt x="114097" y="232128"/>
                      <a:pt x="112447" y="231493"/>
                      <a:pt x="111178" y="230478"/>
                    </a:cubicBezTo>
                    <a:cubicBezTo>
                      <a:pt x="109909" y="229463"/>
                      <a:pt x="108893" y="227940"/>
                      <a:pt x="108259" y="226036"/>
                    </a:cubicBezTo>
                    <a:cubicBezTo>
                      <a:pt x="107624" y="224132"/>
                      <a:pt x="107370" y="221594"/>
                      <a:pt x="107370" y="218548"/>
                    </a:cubicBezTo>
                    <a:lnTo>
                      <a:pt x="107370" y="212583"/>
                    </a:lnTo>
                    <a:cubicBezTo>
                      <a:pt x="104959" y="214995"/>
                      <a:pt x="102294" y="217533"/>
                      <a:pt x="99121" y="219944"/>
                    </a:cubicBezTo>
                    <a:cubicBezTo>
                      <a:pt x="96075" y="222356"/>
                      <a:pt x="92521" y="224640"/>
                      <a:pt x="88714" y="226544"/>
                    </a:cubicBezTo>
                    <a:cubicBezTo>
                      <a:pt x="84906" y="228448"/>
                      <a:pt x="80718" y="229971"/>
                      <a:pt x="76149" y="231240"/>
                    </a:cubicBezTo>
                    <a:cubicBezTo>
                      <a:pt x="71580" y="232636"/>
                      <a:pt x="66631" y="233143"/>
                      <a:pt x="61173" y="233143"/>
                    </a:cubicBezTo>
                    <a:close/>
                    <a:moveTo>
                      <a:pt x="73992" y="212202"/>
                    </a:moveTo>
                    <a:cubicBezTo>
                      <a:pt x="77672" y="212202"/>
                      <a:pt x="81099" y="211695"/>
                      <a:pt x="84272" y="210806"/>
                    </a:cubicBezTo>
                    <a:cubicBezTo>
                      <a:pt x="87445" y="209918"/>
                      <a:pt x="90364" y="208776"/>
                      <a:pt x="93029" y="207380"/>
                    </a:cubicBezTo>
                    <a:cubicBezTo>
                      <a:pt x="95694" y="205984"/>
                      <a:pt x="98105" y="204461"/>
                      <a:pt x="100136" y="202811"/>
                    </a:cubicBezTo>
                    <a:cubicBezTo>
                      <a:pt x="102294" y="201161"/>
                      <a:pt x="103944" y="199638"/>
                      <a:pt x="105340" y="198115"/>
                    </a:cubicBezTo>
                    <a:lnTo>
                      <a:pt x="105340" y="94552"/>
                    </a:lnTo>
                    <a:cubicBezTo>
                      <a:pt x="104705" y="93410"/>
                      <a:pt x="103563" y="92394"/>
                      <a:pt x="101913" y="91379"/>
                    </a:cubicBezTo>
                    <a:cubicBezTo>
                      <a:pt x="100263" y="90364"/>
                      <a:pt x="98105" y="89348"/>
                      <a:pt x="95821" y="88587"/>
                    </a:cubicBezTo>
                    <a:cubicBezTo>
                      <a:pt x="93410" y="87825"/>
                      <a:pt x="90745" y="87191"/>
                      <a:pt x="87825" y="86683"/>
                    </a:cubicBezTo>
                    <a:cubicBezTo>
                      <a:pt x="84906" y="86175"/>
                      <a:pt x="81860" y="86049"/>
                      <a:pt x="78561" y="86049"/>
                    </a:cubicBezTo>
                    <a:cubicBezTo>
                      <a:pt x="72469" y="86049"/>
                      <a:pt x="66631" y="87191"/>
                      <a:pt x="61300" y="89475"/>
                    </a:cubicBezTo>
                    <a:cubicBezTo>
                      <a:pt x="55970" y="91760"/>
                      <a:pt x="51147" y="95567"/>
                      <a:pt x="47086" y="100644"/>
                    </a:cubicBezTo>
                    <a:cubicBezTo>
                      <a:pt x="43024" y="105847"/>
                      <a:pt x="39725" y="112447"/>
                      <a:pt x="37313" y="120823"/>
                    </a:cubicBezTo>
                    <a:cubicBezTo>
                      <a:pt x="34902" y="129073"/>
                      <a:pt x="33633" y="139099"/>
                      <a:pt x="33379" y="151029"/>
                    </a:cubicBezTo>
                    <a:cubicBezTo>
                      <a:pt x="33252" y="161690"/>
                      <a:pt x="34140" y="170828"/>
                      <a:pt x="36171" y="178570"/>
                    </a:cubicBezTo>
                    <a:cubicBezTo>
                      <a:pt x="38202" y="186312"/>
                      <a:pt x="41121" y="192657"/>
                      <a:pt x="44801" y="197607"/>
                    </a:cubicBezTo>
                    <a:cubicBezTo>
                      <a:pt x="48482" y="202684"/>
                      <a:pt x="52924" y="206364"/>
                      <a:pt x="57873" y="208649"/>
                    </a:cubicBezTo>
                    <a:cubicBezTo>
                      <a:pt x="62823" y="211060"/>
                      <a:pt x="68280" y="212202"/>
                      <a:pt x="73992" y="21220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34" name="Freeform: Shape 33">
                <a:extLst>
                  <a:ext uri="{FF2B5EF4-FFF2-40B4-BE49-F238E27FC236}">
                    <a16:creationId xmlns:a16="http://schemas.microsoft.com/office/drawing/2014/main" id="{2AC5CF9A-7F69-B750-ED39-F50E466C5C60}"/>
                  </a:ext>
                </a:extLst>
              </p:cNvPr>
              <p:cNvSpPr/>
              <p:nvPr/>
            </p:nvSpPr>
            <p:spPr>
              <a:xfrm>
                <a:off x="4011686" y="1884821"/>
                <a:ext cx="128871" cy="162832"/>
              </a:xfrm>
              <a:custGeom>
                <a:avLst/>
                <a:gdLst>
                  <a:gd name="connsiteX0" fmla="*/ 69803 w 128871"/>
                  <a:gd name="connsiteY0" fmla="*/ 162832 h 162832"/>
                  <a:gd name="connsiteX1" fmla="*/ 39344 w 128871"/>
                  <a:gd name="connsiteY1" fmla="*/ 156867 h 162832"/>
                  <a:gd name="connsiteX2" fmla="*/ 17514 w 128871"/>
                  <a:gd name="connsiteY2" fmla="*/ 139988 h 162832"/>
                  <a:gd name="connsiteX3" fmla="*/ 4315 w 128871"/>
                  <a:gd name="connsiteY3" fmla="*/ 114224 h 162832"/>
                  <a:gd name="connsiteX4" fmla="*/ 0 w 128871"/>
                  <a:gd name="connsiteY4" fmla="*/ 81353 h 162832"/>
                  <a:gd name="connsiteX5" fmla="*/ 5457 w 128871"/>
                  <a:gd name="connsiteY5" fmla="*/ 48228 h 162832"/>
                  <a:gd name="connsiteX6" fmla="*/ 20687 w 128871"/>
                  <a:gd name="connsiteY6" fmla="*/ 22464 h 162832"/>
                  <a:gd name="connsiteX7" fmla="*/ 43913 w 128871"/>
                  <a:gd name="connsiteY7" fmla="*/ 5838 h 162832"/>
                  <a:gd name="connsiteX8" fmla="*/ 73230 w 128871"/>
                  <a:gd name="connsiteY8" fmla="*/ 0 h 162832"/>
                  <a:gd name="connsiteX9" fmla="*/ 113335 w 128871"/>
                  <a:gd name="connsiteY9" fmla="*/ 14088 h 162832"/>
                  <a:gd name="connsiteX10" fmla="*/ 128819 w 128871"/>
                  <a:gd name="connsiteY10" fmla="*/ 55589 h 162832"/>
                  <a:gd name="connsiteX11" fmla="*/ 128692 w 128871"/>
                  <a:gd name="connsiteY11" fmla="*/ 71073 h 162832"/>
                  <a:gd name="connsiteX12" fmla="*/ 127296 w 128871"/>
                  <a:gd name="connsiteY12" fmla="*/ 82749 h 162832"/>
                  <a:gd name="connsiteX13" fmla="*/ 32617 w 128871"/>
                  <a:gd name="connsiteY13" fmla="*/ 82749 h 162832"/>
                  <a:gd name="connsiteX14" fmla="*/ 32617 w 128871"/>
                  <a:gd name="connsiteY14" fmla="*/ 83510 h 162832"/>
                  <a:gd name="connsiteX15" fmla="*/ 37186 w 128871"/>
                  <a:gd name="connsiteY15" fmla="*/ 110162 h 162832"/>
                  <a:gd name="connsiteX16" fmla="*/ 47466 w 128871"/>
                  <a:gd name="connsiteY16" fmla="*/ 128311 h 162832"/>
                  <a:gd name="connsiteX17" fmla="*/ 62062 w 128871"/>
                  <a:gd name="connsiteY17" fmla="*/ 138591 h 162832"/>
                  <a:gd name="connsiteX18" fmla="*/ 79195 w 128871"/>
                  <a:gd name="connsiteY18" fmla="*/ 141764 h 162832"/>
                  <a:gd name="connsiteX19" fmla="*/ 91125 w 128871"/>
                  <a:gd name="connsiteY19" fmla="*/ 140622 h 162832"/>
                  <a:gd name="connsiteX20" fmla="*/ 102675 w 128871"/>
                  <a:gd name="connsiteY20" fmla="*/ 137703 h 162832"/>
                  <a:gd name="connsiteX21" fmla="*/ 112828 w 128871"/>
                  <a:gd name="connsiteY21" fmla="*/ 133642 h 162832"/>
                  <a:gd name="connsiteX22" fmla="*/ 120443 w 128871"/>
                  <a:gd name="connsiteY22" fmla="*/ 128946 h 162832"/>
                  <a:gd name="connsiteX23" fmla="*/ 126154 w 128871"/>
                  <a:gd name="connsiteY23" fmla="*/ 142399 h 162832"/>
                  <a:gd name="connsiteX24" fmla="*/ 116128 w 128871"/>
                  <a:gd name="connsiteY24" fmla="*/ 150014 h 162832"/>
                  <a:gd name="connsiteX25" fmla="*/ 102548 w 128871"/>
                  <a:gd name="connsiteY25" fmla="*/ 156487 h 162832"/>
                  <a:gd name="connsiteX26" fmla="*/ 86683 w 128871"/>
                  <a:gd name="connsiteY26" fmla="*/ 161056 h 162832"/>
                  <a:gd name="connsiteX27" fmla="*/ 69803 w 128871"/>
                  <a:gd name="connsiteY27" fmla="*/ 162832 h 162832"/>
                  <a:gd name="connsiteX28" fmla="*/ 66377 w 128871"/>
                  <a:gd name="connsiteY28" fmla="*/ 16372 h 162832"/>
                  <a:gd name="connsiteX29" fmla="*/ 53685 w 128871"/>
                  <a:gd name="connsiteY29" fmla="*/ 18783 h 162832"/>
                  <a:gd name="connsiteX30" fmla="*/ 43405 w 128871"/>
                  <a:gd name="connsiteY30" fmla="*/ 26906 h 162832"/>
                  <a:gd name="connsiteX31" fmla="*/ 36171 w 128871"/>
                  <a:gd name="connsiteY31" fmla="*/ 42263 h 162832"/>
                  <a:gd name="connsiteX32" fmla="*/ 32617 w 128871"/>
                  <a:gd name="connsiteY32" fmla="*/ 66377 h 162832"/>
                  <a:gd name="connsiteX33" fmla="*/ 96075 w 128871"/>
                  <a:gd name="connsiteY33" fmla="*/ 66377 h 162832"/>
                  <a:gd name="connsiteX34" fmla="*/ 96456 w 128871"/>
                  <a:gd name="connsiteY34" fmla="*/ 60665 h 162832"/>
                  <a:gd name="connsiteX35" fmla="*/ 96456 w 128871"/>
                  <a:gd name="connsiteY35" fmla="*/ 55081 h 162832"/>
                  <a:gd name="connsiteX36" fmla="*/ 94806 w 128871"/>
                  <a:gd name="connsiteY36" fmla="*/ 40486 h 162832"/>
                  <a:gd name="connsiteX37" fmla="*/ 89602 w 128871"/>
                  <a:gd name="connsiteY37" fmla="*/ 28175 h 162832"/>
                  <a:gd name="connsiteX38" fmla="*/ 80337 w 128871"/>
                  <a:gd name="connsiteY38" fmla="*/ 19672 h 162832"/>
                  <a:gd name="connsiteX39" fmla="*/ 66377 w 128871"/>
                  <a:gd name="connsiteY39" fmla="*/ 16372 h 1628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128871" h="162832">
                    <a:moveTo>
                      <a:pt x="69803" y="162832"/>
                    </a:moveTo>
                    <a:cubicBezTo>
                      <a:pt x="58254" y="162832"/>
                      <a:pt x="48101" y="160802"/>
                      <a:pt x="39344" y="156867"/>
                    </a:cubicBezTo>
                    <a:cubicBezTo>
                      <a:pt x="30587" y="152806"/>
                      <a:pt x="23353" y="147222"/>
                      <a:pt x="17514" y="139988"/>
                    </a:cubicBezTo>
                    <a:cubicBezTo>
                      <a:pt x="11676" y="132753"/>
                      <a:pt x="7234" y="124123"/>
                      <a:pt x="4315" y="114224"/>
                    </a:cubicBezTo>
                    <a:cubicBezTo>
                      <a:pt x="1396" y="104197"/>
                      <a:pt x="0" y="93283"/>
                      <a:pt x="0" y="81353"/>
                    </a:cubicBezTo>
                    <a:cubicBezTo>
                      <a:pt x="0" y="69169"/>
                      <a:pt x="1777" y="58127"/>
                      <a:pt x="5457" y="48228"/>
                    </a:cubicBezTo>
                    <a:cubicBezTo>
                      <a:pt x="9138" y="38202"/>
                      <a:pt x="14215" y="29698"/>
                      <a:pt x="20687" y="22464"/>
                    </a:cubicBezTo>
                    <a:cubicBezTo>
                      <a:pt x="27160" y="15357"/>
                      <a:pt x="34902" y="9772"/>
                      <a:pt x="43913" y="5838"/>
                    </a:cubicBezTo>
                    <a:cubicBezTo>
                      <a:pt x="52924" y="1904"/>
                      <a:pt x="62569" y="0"/>
                      <a:pt x="73230" y="0"/>
                    </a:cubicBezTo>
                    <a:cubicBezTo>
                      <a:pt x="90491" y="0"/>
                      <a:pt x="103817" y="4696"/>
                      <a:pt x="113335" y="14088"/>
                    </a:cubicBezTo>
                    <a:cubicBezTo>
                      <a:pt x="122854" y="23479"/>
                      <a:pt x="127931" y="37313"/>
                      <a:pt x="128819" y="55589"/>
                    </a:cubicBezTo>
                    <a:cubicBezTo>
                      <a:pt x="128946" y="61554"/>
                      <a:pt x="128819" y="66757"/>
                      <a:pt x="128692" y="71073"/>
                    </a:cubicBezTo>
                    <a:cubicBezTo>
                      <a:pt x="128565" y="75515"/>
                      <a:pt x="128058" y="79449"/>
                      <a:pt x="127296" y="82749"/>
                    </a:cubicBezTo>
                    <a:lnTo>
                      <a:pt x="32617" y="82749"/>
                    </a:lnTo>
                    <a:lnTo>
                      <a:pt x="32617" y="83510"/>
                    </a:lnTo>
                    <a:cubicBezTo>
                      <a:pt x="32998" y="93917"/>
                      <a:pt x="34521" y="102801"/>
                      <a:pt x="37186" y="110162"/>
                    </a:cubicBezTo>
                    <a:cubicBezTo>
                      <a:pt x="39851" y="117524"/>
                      <a:pt x="43278" y="123615"/>
                      <a:pt x="47466" y="128311"/>
                    </a:cubicBezTo>
                    <a:cubicBezTo>
                      <a:pt x="51655" y="133007"/>
                      <a:pt x="56604" y="136434"/>
                      <a:pt x="62062" y="138591"/>
                    </a:cubicBezTo>
                    <a:cubicBezTo>
                      <a:pt x="67519" y="140749"/>
                      <a:pt x="73230" y="141764"/>
                      <a:pt x="79195" y="141764"/>
                    </a:cubicBezTo>
                    <a:cubicBezTo>
                      <a:pt x="83130" y="141764"/>
                      <a:pt x="87064" y="141384"/>
                      <a:pt x="91125" y="140622"/>
                    </a:cubicBezTo>
                    <a:cubicBezTo>
                      <a:pt x="95186" y="139861"/>
                      <a:pt x="98994" y="138972"/>
                      <a:pt x="102675" y="137703"/>
                    </a:cubicBezTo>
                    <a:cubicBezTo>
                      <a:pt x="106355" y="136561"/>
                      <a:pt x="109782" y="135165"/>
                      <a:pt x="112828" y="133642"/>
                    </a:cubicBezTo>
                    <a:cubicBezTo>
                      <a:pt x="115874" y="132119"/>
                      <a:pt x="118412" y="130596"/>
                      <a:pt x="120443" y="128946"/>
                    </a:cubicBezTo>
                    <a:lnTo>
                      <a:pt x="126154" y="142399"/>
                    </a:lnTo>
                    <a:cubicBezTo>
                      <a:pt x="123489" y="145064"/>
                      <a:pt x="120189" y="147602"/>
                      <a:pt x="116128" y="150014"/>
                    </a:cubicBezTo>
                    <a:cubicBezTo>
                      <a:pt x="112066" y="152425"/>
                      <a:pt x="107497" y="154710"/>
                      <a:pt x="102548" y="156487"/>
                    </a:cubicBezTo>
                    <a:cubicBezTo>
                      <a:pt x="97598" y="158390"/>
                      <a:pt x="92267" y="159913"/>
                      <a:pt x="86683" y="161056"/>
                    </a:cubicBezTo>
                    <a:cubicBezTo>
                      <a:pt x="80972" y="162325"/>
                      <a:pt x="75388" y="162832"/>
                      <a:pt x="69803" y="162832"/>
                    </a:cubicBezTo>
                    <a:close/>
                    <a:moveTo>
                      <a:pt x="66377" y="16372"/>
                    </a:moveTo>
                    <a:cubicBezTo>
                      <a:pt x="61808" y="16372"/>
                      <a:pt x="57620" y="17134"/>
                      <a:pt x="53685" y="18783"/>
                    </a:cubicBezTo>
                    <a:cubicBezTo>
                      <a:pt x="49751" y="20433"/>
                      <a:pt x="46324" y="23099"/>
                      <a:pt x="43405" y="26906"/>
                    </a:cubicBezTo>
                    <a:cubicBezTo>
                      <a:pt x="40486" y="30714"/>
                      <a:pt x="37948" y="35790"/>
                      <a:pt x="36171" y="42263"/>
                    </a:cubicBezTo>
                    <a:cubicBezTo>
                      <a:pt x="34267" y="48609"/>
                      <a:pt x="33125" y="56731"/>
                      <a:pt x="32617" y="66377"/>
                    </a:cubicBezTo>
                    <a:lnTo>
                      <a:pt x="96075" y="66377"/>
                    </a:lnTo>
                    <a:cubicBezTo>
                      <a:pt x="96202" y="64600"/>
                      <a:pt x="96329" y="62696"/>
                      <a:pt x="96456" y="60665"/>
                    </a:cubicBezTo>
                    <a:cubicBezTo>
                      <a:pt x="96456" y="58635"/>
                      <a:pt x="96456" y="56731"/>
                      <a:pt x="96456" y="55081"/>
                    </a:cubicBezTo>
                    <a:cubicBezTo>
                      <a:pt x="96456" y="50005"/>
                      <a:pt x="95948" y="45055"/>
                      <a:pt x="94806" y="40486"/>
                    </a:cubicBezTo>
                    <a:cubicBezTo>
                      <a:pt x="93664" y="35790"/>
                      <a:pt x="92014" y="31729"/>
                      <a:pt x="89602" y="28175"/>
                    </a:cubicBezTo>
                    <a:cubicBezTo>
                      <a:pt x="87191" y="24622"/>
                      <a:pt x="84145" y="21829"/>
                      <a:pt x="80337" y="19672"/>
                    </a:cubicBezTo>
                    <a:cubicBezTo>
                      <a:pt x="76657" y="17387"/>
                      <a:pt x="71961" y="16372"/>
                      <a:pt x="66377" y="1637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35" name="Freeform: Shape 34">
                <a:extLst>
                  <a:ext uri="{FF2B5EF4-FFF2-40B4-BE49-F238E27FC236}">
                    <a16:creationId xmlns:a16="http://schemas.microsoft.com/office/drawing/2014/main" id="{55703945-C307-797F-88D9-78C5F52E48B3}"/>
                  </a:ext>
                </a:extLst>
              </p:cNvPr>
              <p:cNvSpPr/>
              <p:nvPr/>
            </p:nvSpPr>
            <p:spPr>
              <a:xfrm>
                <a:off x="2557491" y="2150835"/>
                <a:ext cx="137703" cy="213979"/>
              </a:xfrm>
              <a:custGeom>
                <a:avLst/>
                <a:gdLst>
                  <a:gd name="connsiteX0" fmla="*/ 63585 w 137703"/>
                  <a:gd name="connsiteY0" fmla="*/ 213979 h 213979"/>
                  <a:gd name="connsiteX1" fmla="*/ 41247 w 137703"/>
                  <a:gd name="connsiteY1" fmla="*/ 212075 h 213979"/>
                  <a:gd name="connsiteX2" fmla="*/ 22972 w 137703"/>
                  <a:gd name="connsiteY2" fmla="*/ 207887 h 213979"/>
                  <a:gd name="connsiteX3" fmla="*/ 9138 w 137703"/>
                  <a:gd name="connsiteY3" fmla="*/ 203445 h 213979"/>
                  <a:gd name="connsiteX4" fmla="*/ 0 w 137703"/>
                  <a:gd name="connsiteY4" fmla="*/ 201161 h 213979"/>
                  <a:gd name="connsiteX5" fmla="*/ 2284 w 137703"/>
                  <a:gd name="connsiteY5" fmla="*/ 150648 h 213979"/>
                  <a:gd name="connsiteX6" fmla="*/ 21195 w 137703"/>
                  <a:gd name="connsiteY6" fmla="*/ 150648 h 213979"/>
                  <a:gd name="connsiteX7" fmla="*/ 26906 w 137703"/>
                  <a:gd name="connsiteY7" fmla="*/ 184535 h 213979"/>
                  <a:gd name="connsiteX8" fmla="*/ 32998 w 137703"/>
                  <a:gd name="connsiteY8" fmla="*/ 189485 h 213979"/>
                  <a:gd name="connsiteX9" fmla="*/ 41755 w 137703"/>
                  <a:gd name="connsiteY9" fmla="*/ 193546 h 213979"/>
                  <a:gd name="connsiteX10" fmla="*/ 52416 w 137703"/>
                  <a:gd name="connsiteY10" fmla="*/ 196211 h 213979"/>
                  <a:gd name="connsiteX11" fmla="*/ 64346 w 137703"/>
                  <a:gd name="connsiteY11" fmla="*/ 197226 h 213979"/>
                  <a:gd name="connsiteX12" fmla="*/ 94806 w 137703"/>
                  <a:gd name="connsiteY12" fmla="*/ 188088 h 213979"/>
                  <a:gd name="connsiteX13" fmla="*/ 104578 w 137703"/>
                  <a:gd name="connsiteY13" fmla="*/ 163086 h 213979"/>
                  <a:gd name="connsiteX14" fmla="*/ 101405 w 137703"/>
                  <a:gd name="connsiteY14" fmla="*/ 148491 h 213979"/>
                  <a:gd name="connsiteX15" fmla="*/ 92141 w 137703"/>
                  <a:gd name="connsiteY15" fmla="*/ 136942 h 213979"/>
                  <a:gd name="connsiteX16" fmla="*/ 77418 w 137703"/>
                  <a:gd name="connsiteY16" fmla="*/ 127169 h 213979"/>
                  <a:gd name="connsiteX17" fmla="*/ 58127 w 137703"/>
                  <a:gd name="connsiteY17" fmla="*/ 117651 h 213979"/>
                  <a:gd name="connsiteX18" fmla="*/ 39978 w 137703"/>
                  <a:gd name="connsiteY18" fmla="*/ 108513 h 213979"/>
                  <a:gd name="connsiteX19" fmla="*/ 22083 w 137703"/>
                  <a:gd name="connsiteY19" fmla="*/ 95440 h 213979"/>
                  <a:gd name="connsiteX20" fmla="*/ 8376 w 137703"/>
                  <a:gd name="connsiteY20" fmla="*/ 77418 h 213979"/>
                  <a:gd name="connsiteX21" fmla="*/ 2919 w 137703"/>
                  <a:gd name="connsiteY21" fmla="*/ 53431 h 213979"/>
                  <a:gd name="connsiteX22" fmla="*/ 7742 w 137703"/>
                  <a:gd name="connsiteY22" fmla="*/ 31856 h 213979"/>
                  <a:gd name="connsiteX23" fmla="*/ 21449 w 137703"/>
                  <a:gd name="connsiteY23" fmla="*/ 14976 h 213979"/>
                  <a:gd name="connsiteX24" fmla="*/ 42644 w 137703"/>
                  <a:gd name="connsiteY24" fmla="*/ 3934 h 213979"/>
                  <a:gd name="connsiteX25" fmla="*/ 70184 w 137703"/>
                  <a:gd name="connsiteY25" fmla="*/ 0 h 213979"/>
                  <a:gd name="connsiteX26" fmla="*/ 88079 w 137703"/>
                  <a:gd name="connsiteY26" fmla="*/ 1396 h 213979"/>
                  <a:gd name="connsiteX27" fmla="*/ 103563 w 137703"/>
                  <a:gd name="connsiteY27" fmla="*/ 4442 h 213979"/>
                  <a:gd name="connsiteX28" fmla="*/ 116001 w 137703"/>
                  <a:gd name="connsiteY28" fmla="*/ 7869 h 213979"/>
                  <a:gd name="connsiteX29" fmla="*/ 124504 w 137703"/>
                  <a:gd name="connsiteY29" fmla="*/ 10153 h 213979"/>
                  <a:gd name="connsiteX30" fmla="*/ 122727 w 137703"/>
                  <a:gd name="connsiteY30" fmla="*/ 56604 h 213979"/>
                  <a:gd name="connsiteX31" fmla="*/ 104578 w 137703"/>
                  <a:gd name="connsiteY31" fmla="*/ 56604 h 213979"/>
                  <a:gd name="connsiteX32" fmla="*/ 97852 w 137703"/>
                  <a:gd name="connsiteY32" fmla="*/ 24495 h 213979"/>
                  <a:gd name="connsiteX33" fmla="*/ 93790 w 137703"/>
                  <a:gd name="connsiteY33" fmla="*/ 21703 h 213979"/>
                  <a:gd name="connsiteX34" fmla="*/ 87191 w 137703"/>
                  <a:gd name="connsiteY34" fmla="*/ 19164 h 213979"/>
                  <a:gd name="connsiteX35" fmla="*/ 78814 w 137703"/>
                  <a:gd name="connsiteY35" fmla="*/ 17260 h 213979"/>
                  <a:gd name="connsiteX36" fmla="*/ 69296 w 137703"/>
                  <a:gd name="connsiteY36" fmla="*/ 16499 h 213979"/>
                  <a:gd name="connsiteX37" fmla="*/ 41882 w 137703"/>
                  <a:gd name="connsiteY37" fmla="*/ 23733 h 213979"/>
                  <a:gd name="connsiteX38" fmla="*/ 33252 w 137703"/>
                  <a:gd name="connsiteY38" fmla="*/ 45816 h 213979"/>
                  <a:gd name="connsiteX39" fmla="*/ 36298 w 137703"/>
                  <a:gd name="connsiteY39" fmla="*/ 59650 h 213979"/>
                  <a:gd name="connsiteX40" fmla="*/ 45309 w 137703"/>
                  <a:gd name="connsiteY40" fmla="*/ 70565 h 213979"/>
                  <a:gd name="connsiteX41" fmla="*/ 59904 w 137703"/>
                  <a:gd name="connsiteY41" fmla="*/ 80337 h 213979"/>
                  <a:gd name="connsiteX42" fmla="*/ 79830 w 137703"/>
                  <a:gd name="connsiteY42" fmla="*/ 90744 h 213979"/>
                  <a:gd name="connsiteX43" fmla="*/ 100263 w 137703"/>
                  <a:gd name="connsiteY43" fmla="*/ 101659 h 213979"/>
                  <a:gd name="connsiteX44" fmla="*/ 118920 w 137703"/>
                  <a:gd name="connsiteY44" fmla="*/ 114858 h 213979"/>
                  <a:gd name="connsiteX45" fmla="*/ 132500 w 137703"/>
                  <a:gd name="connsiteY45" fmla="*/ 131738 h 213979"/>
                  <a:gd name="connsiteX46" fmla="*/ 137703 w 137703"/>
                  <a:gd name="connsiteY46" fmla="*/ 153821 h 213979"/>
                  <a:gd name="connsiteX47" fmla="*/ 132880 w 137703"/>
                  <a:gd name="connsiteY47" fmla="*/ 175397 h 213979"/>
                  <a:gd name="connsiteX48" fmla="*/ 118793 w 137703"/>
                  <a:gd name="connsiteY48" fmla="*/ 194688 h 213979"/>
                  <a:gd name="connsiteX49" fmla="*/ 95567 w 137703"/>
                  <a:gd name="connsiteY49" fmla="*/ 208522 h 213979"/>
                  <a:gd name="connsiteX50" fmla="*/ 63585 w 137703"/>
                  <a:gd name="connsiteY50" fmla="*/ 213979 h 2139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</a:cxnLst>
                <a:rect l="l" t="t" r="r" b="b"/>
                <a:pathLst>
                  <a:path w="137703" h="213979">
                    <a:moveTo>
                      <a:pt x="63585" y="213979"/>
                    </a:moveTo>
                    <a:cubicBezTo>
                      <a:pt x="55462" y="213979"/>
                      <a:pt x="47974" y="213345"/>
                      <a:pt x="41247" y="212075"/>
                    </a:cubicBezTo>
                    <a:cubicBezTo>
                      <a:pt x="34394" y="210806"/>
                      <a:pt x="28302" y="209410"/>
                      <a:pt x="22972" y="207887"/>
                    </a:cubicBezTo>
                    <a:cubicBezTo>
                      <a:pt x="17641" y="206364"/>
                      <a:pt x="12945" y="204841"/>
                      <a:pt x="9138" y="203445"/>
                    </a:cubicBezTo>
                    <a:cubicBezTo>
                      <a:pt x="5203" y="202049"/>
                      <a:pt x="2284" y="201288"/>
                      <a:pt x="0" y="201161"/>
                    </a:cubicBezTo>
                    <a:lnTo>
                      <a:pt x="2284" y="150648"/>
                    </a:lnTo>
                    <a:lnTo>
                      <a:pt x="21195" y="150648"/>
                    </a:lnTo>
                    <a:lnTo>
                      <a:pt x="26906" y="184535"/>
                    </a:lnTo>
                    <a:cubicBezTo>
                      <a:pt x="28429" y="186312"/>
                      <a:pt x="30460" y="187962"/>
                      <a:pt x="32998" y="189485"/>
                    </a:cubicBezTo>
                    <a:cubicBezTo>
                      <a:pt x="35536" y="191008"/>
                      <a:pt x="38455" y="192404"/>
                      <a:pt x="41755" y="193546"/>
                    </a:cubicBezTo>
                    <a:cubicBezTo>
                      <a:pt x="45055" y="194688"/>
                      <a:pt x="48609" y="195577"/>
                      <a:pt x="52416" y="196211"/>
                    </a:cubicBezTo>
                    <a:cubicBezTo>
                      <a:pt x="56223" y="196846"/>
                      <a:pt x="60158" y="197226"/>
                      <a:pt x="64346" y="197226"/>
                    </a:cubicBezTo>
                    <a:cubicBezTo>
                      <a:pt x="78053" y="197226"/>
                      <a:pt x="88206" y="194180"/>
                      <a:pt x="94806" y="188088"/>
                    </a:cubicBezTo>
                    <a:cubicBezTo>
                      <a:pt x="101278" y="181997"/>
                      <a:pt x="104578" y="173747"/>
                      <a:pt x="104578" y="163086"/>
                    </a:cubicBezTo>
                    <a:cubicBezTo>
                      <a:pt x="104578" y="157502"/>
                      <a:pt x="103436" y="152679"/>
                      <a:pt x="101405" y="148491"/>
                    </a:cubicBezTo>
                    <a:cubicBezTo>
                      <a:pt x="99248" y="144303"/>
                      <a:pt x="96202" y="140495"/>
                      <a:pt x="92141" y="136942"/>
                    </a:cubicBezTo>
                    <a:cubicBezTo>
                      <a:pt x="88079" y="133515"/>
                      <a:pt x="83130" y="130215"/>
                      <a:pt x="77418" y="127169"/>
                    </a:cubicBezTo>
                    <a:cubicBezTo>
                      <a:pt x="71707" y="124123"/>
                      <a:pt x="65234" y="120950"/>
                      <a:pt x="58127" y="117651"/>
                    </a:cubicBezTo>
                    <a:cubicBezTo>
                      <a:pt x="52416" y="115112"/>
                      <a:pt x="46451" y="112066"/>
                      <a:pt x="39978" y="108513"/>
                    </a:cubicBezTo>
                    <a:cubicBezTo>
                      <a:pt x="33506" y="104959"/>
                      <a:pt x="27541" y="100644"/>
                      <a:pt x="22083" y="95440"/>
                    </a:cubicBezTo>
                    <a:cubicBezTo>
                      <a:pt x="16626" y="90237"/>
                      <a:pt x="12057" y="84272"/>
                      <a:pt x="8376" y="77418"/>
                    </a:cubicBezTo>
                    <a:cubicBezTo>
                      <a:pt x="4696" y="70565"/>
                      <a:pt x="2919" y="62569"/>
                      <a:pt x="2919" y="53431"/>
                    </a:cubicBezTo>
                    <a:cubicBezTo>
                      <a:pt x="2919" y="45563"/>
                      <a:pt x="4569" y="38455"/>
                      <a:pt x="7742" y="31856"/>
                    </a:cubicBezTo>
                    <a:cubicBezTo>
                      <a:pt x="11042" y="25383"/>
                      <a:pt x="15484" y="19672"/>
                      <a:pt x="21449" y="14976"/>
                    </a:cubicBezTo>
                    <a:cubicBezTo>
                      <a:pt x="27287" y="10280"/>
                      <a:pt x="34394" y="6600"/>
                      <a:pt x="42644" y="3934"/>
                    </a:cubicBezTo>
                    <a:cubicBezTo>
                      <a:pt x="50893" y="1269"/>
                      <a:pt x="60031" y="0"/>
                      <a:pt x="70184" y="0"/>
                    </a:cubicBezTo>
                    <a:cubicBezTo>
                      <a:pt x="76530" y="0"/>
                      <a:pt x="82495" y="508"/>
                      <a:pt x="88079" y="1396"/>
                    </a:cubicBezTo>
                    <a:cubicBezTo>
                      <a:pt x="93790" y="2284"/>
                      <a:pt x="98867" y="3300"/>
                      <a:pt x="103563" y="4442"/>
                    </a:cubicBezTo>
                    <a:cubicBezTo>
                      <a:pt x="108259" y="5584"/>
                      <a:pt x="112447" y="6726"/>
                      <a:pt x="116001" y="7869"/>
                    </a:cubicBezTo>
                    <a:cubicBezTo>
                      <a:pt x="119554" y="9011"/>
                      <a:pt x="122346" y="9773"/>
                      <a:pt x="124504" y="10153"/>
                    </a:cubicBezTo>
                    <a:lnTo>
                      <a:pt x="122727" y="56604"/>
                    </a:lnTo>
                    <a:lnTo>
                      <a:pt x="104578" y="56604"/>
                    </a:lnTo>
                    <a:lnTo>
                      <a:pt x="97852" y="24495"/>
                    </a:lnTo>
                    <a:cubicBezTo>
                      <a:pt x="97090" y="23606"/>
                      <a:pt x="95694" y="22591"/>
                      <a:pt x="93790" y="21703"/>
                    </a:cubicBezTo>
                    <a:cubicBezTo>
                      <a:pt x="91887" y="20687"/>
                      <a:pt x="89729" y="19926"/>
                      <a:pt x="87191" y="19164"/>
                    </a:cubicBezTo>
                    <a:cubicBezTo>
                      <a:pt x="84652" y="18403"/>
                      <a:pt x="81860" y="17768"/>
                      <a:pt x="78814" y="17260"/>
                    </a:cubicBezTo>
                    <a:cubicBezTo>
                      <a:pt x="75768" y="16753"/>
                      <a:pt x="72469" y="16499"/>
                      <a:pt x="69296" y="16499"/>
                    </a:cubicBezTo>
                    <a:cubicBezTo>
                      <a:pt x="56731" y="16499"/>
                      <a:pt x="47593" y="18910"/>
                      <a:pt x="41882" y="23733"/>
                    </a:cubicBezTo>
                    <a:cubicBezTo>
                      <a:pt x="36044" y="28556"/>
                      <a:pt x="33252" y="35917"/>
                      <a:pt x="33252" y="45816"/>
                    </a:cubicBezTo>
                    <a:cubicBezTo>
                      <a:pt x="33252" y="51147"/>
                      <a:pt x="34267" y="55716"/>
                      <a:pt x="36298" y="59650"/>
                    </a:cubicBezTo>
                    <a:cubicBezTo>
                      <a:pt x="38328" y="63585"/>
                      <a:pt x="41374" y="67265"/>
                      <a:pt x="45309" y="70565"/>
                    </a:cubicBezTo>
                    <a:cubicBezTo>
                      <a:pt x="49243" y="73865"/>
                      <a:pt x="54066" y="77165"/>
                      <a:pt x="59904" y="80337"/>
                    </a:cubicBezTo>
                    <a:cubicBezTo>
                      <a:pt x="65742" y="83510"/>
                      <a:pt x="72342" y="87064"/>
                      <a:pt x="79830" y="90744"/>
                    </a:cubicBezTo>
                    <a:cubicBezTo>
                      <a:pt x="86556" y="94171"/>
                      <a:pt x="93410" y="97725"/>
                      <a:pt x="100263" y="101659"/>
                    </a:cubicBezTo>
                    <a:cubicBezTo>
                      <a:pt x="107117" y="105594"/>
                      <a:pt x="113335" y="109909"/>
                      <a:pt x="118920" y="114858"/>
                    </a:cubicBezTo>
                    <a:cubicBezTo>
                      <a:pt x="124504" y="119808"/>
                      <a:pt x="128946" y="125392"/>
                      <a:pt x="132500" y="131738"/>
                    </a:cubicBezTo>
                    <a:cubicBezTo>
                      <a:pt x="136053" y="138084"/>
                      <a:pt x="137703" y="145445"/>
                      <a:pt x="137703" y="153821"/>
                    </a:cubicBezTo>
                    <a:cubicBezTo>
                      <a:pt x="137703" y="161056"/>
                      <a:pt x="136053" y="168163"/>
                      <a:pt x="132880" y="175397"/>
                    </a:cubicBezTo>
                    <a:cubicBezTo>
                      <a:pt x="129707" y="182504"/>
                      <a:pt x="125012" y="188977"/>
                      <a:pt x="118793" y="194688"/>
                    </a:cubicBezTo>
                    <a:cubicBezTo>
                      <a:pt x="112574" y="200399"/>
                      <a:pt x="104832" y="204968"/>
                      <a:pt x="95567" y="208522"/>
                    </a:cubicBezTo>
                    <a:cubicBezTo>
                      <a:pt x="86429" y="212329"/>
                      <a:pt x="75768" y="213979"/>
                      <a:pt x="63585" y="213979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36" name="Freeform: Shape 35">
                <a:extLst>
                  <a:ext uri="{FF2B5EF4-FFF2-40B4-BE49-F238E27FC236}">
                    <a16:creationId xmlns:a16="http://schemas.microsoft.com/office/drawing/2014/main" id="{41209880-59F6-3328-C625-A24B91DB79E3}"/>
                  </a:ext>
                </a:extLst>
              </p:cNvPr>
              <p:cNvSpPr/>
              <p:nvPr/>
            </p:nvSpPr>
            <p:spPr>
              <a:xfrm>
                <a:off x="2717404" y="2122152"/>
                <a:ext cx="137195" cy="242408"/>
              </a:xfrm>
              <a:custGeom>
                <a:avLst/>
                <a:gdLst>
                  <a:gd name="connsiteX0" fmla="*/ 0 w 137195"/>
                  <a:gd name="connsiteY0" fmla="*/ 198496 h 242408"/>
                  <a:gd name="connsiteX1" fmla="*/ 3681 w 137195"/>
                  <a:gd name="connsiteY1" fmla="*/ 180854 h 242408"/>
                  <a:gd name="connsiteX2" fmla="*/ 13834 w 137195"/>
                  <a:gd name="connsiteY2" fmla="*/ 167274 h 242408"/>
                  <a:gd name="connsiteX3" fmla="*/ 28937 w 137195"/>
                  <a:gd name="connsiteY3" fmla="*/ 157248 h 242408"/>
                  <a:gd name="connsiteX4" fmla="*/ 47720 w 137195"/>
                  <a:gd name="connsiteY4" fmla="*/ 150522 h 242408"/>
                  <a:gd name="connsiteX5" fmla="*/ 68661 w 137195"/>
                  <a:gd name="connsiteY5" fmla="*/ 146714 h 242408"/>
                  <a:gd name="connsiteX6" fmla="*/ 90237 w 137195"/>
                  <a:gd name="connsiteY6" fmla="*/ 145191 h 242408"/>
                  <a:gd name="connsiteX7" fmla="*/ 90237 w 137195"/>
                  <a:gd name="connsiteY7" fmla="*/ 137957 h 242408"/>
                  <a:gd name="connsiteX8" fmla="*/ 88841 w 137195"/>
                  <a:gd name="connsiteY8" fmla="*/ 121712 h 242408"/>
                  <a:gd name="connsiteX9" fmla="*/ 84145 w 137195"/>
                  <a:gd name="connsiteY9" fmla="*/ 110924 h 242408"/>
                  <a:gd name="connsiteX10" fmla="*/ 75134 w 137195"/>
                  <a:gd name="connsiteY10" fmla="*/ 104959 h 242408"/>
                  <a:gd name="connsiteX11" fmla="*/ 60919 w 137195"/>
                  <a:gd name="connsiteY11" fmla="*/ 103055 h 242408"/>
                  <a:gd name="connsiteX12" fmla="*/ 46197 w 137195"/>
                  <a:gd name="connsiteY12" fmla="*/ 104451 h 242408"/>
                  <a:gd name="connsiteX13" fmla="*/ 31983 w 137195"/>
                  <a:gd name="connsiteY13" fmla="*/ 107751 h 242408"/>
                  <a:gd name="connsiteX14" fmla="*/ 19545 w 137195"/>
                  <a:gd name="connsiteY14" fmla="*/ 111939 h 242408"/>
                  <a:gd name="connsiteX15" fmla="*/ 10026 w 137195"/>
                  <a:gd name="connsiteY15" fmla="*/ 116128 h 242408"/>
                  <a:gd name="connsiteX16" fmla="*/ 9899 w 137195"/>
                  <a:gd name="connsiteY16" fmla="*/ 116128 h 242408"/>
                  <a:gd name="connsiteX17" fmla="*/ 3681 w 137195"/>
                  <a:gd name="connsiteY17" fmla="*/ 102928 h 242408"/>
                  <a:gd name="connsiteX18" fmla="*/ 12818 w 137195"/>
                  <a:gd name="connsiteY18" fmla="*/ 96583 h 242408"/>
                  <a:gd name="connsiteX19" fmla="*/ 28302 w 137195"/>
                  <a:gd name="connsiteY19" fmla="*/ 89222 h 242408"/>
                  <a:gd name="connsiteX20" fmla="*/ 47593 w 137195"/>
                  <a:gd name="connsiteY20" fmla="*/ 83003 h 242408"/>
                  <a:gd name="connsiteX21" fmla="*/ 68153 w 137195"/>
                  <a:gd name="connsiteY21" fmla="*/ 80464 h 242408"/>
                  <a:gd name="connsiteX22" fmla="*/ 92521 w 137195"/>
                  <a:gd name="connsiteY22" fmla="*/ 83383 h 242408"/>
                  <a:gd name="connsiteX23" fmla="*/ 108639 w 137195"/>
                  <a:gd name="connsiteY23" fmla="*/ 92775 h 242408"/>
                  <a:gd name="connsiteX24" fmla="*/ 117523 w 137195"/>
                  <a:gd name="connsiteY24" fmla="*/ 109655 h 242408"/>
                  <a:gd name="connsiteX25" fmla="*/ 120189 w 137195"/>
                  <a:gd name="connsiteY25" fmla="*/ 134911 h 242408"/>
                  <a:gd name="connsiteX26" fmla="*/ 120189 w 137195"/>
                  <a:gd name="connsiteY26" fmla="*/ 224132 h 242408"/>
                  <a:gd name="connsiteX27" fmla="*/ 137195 w 137195"/>
                  <a:gd name="connsiteY27" fmla="*/ 224132 h 242408"/>
                  <a:gd name="connsiteX28" fmla="*/ 137195 w 137195"/>
                  <a:gd name="connsiteY28" fmla="*/ 237459 h 242408"/>
                  <a:gd name="connsiteX29" fmla="*/ 130977 w 137195"/>
                  <a:gd name="connsiteY29" fmla="*/ 238982 h 242408"/>
                  <a:gd name="connsiteX30" fmla="*/ 123362 w 137195"/>
                  <a:gd name="connsiteY30" fmla="*/ 240631 h 242408"/>
                  <a:gd name="connsiteX31" fmla="*/ 115239 w 137195"/>
                  <a:gd name="connsiteY31" fmla="*/ 241901 h 242408"/>
                  <a:gd name="connsiteX32" fmla="*/ 107497 w 137195"/>
                  <a:gd name="connsiteY32" fmla="*/ 242408 h 242408"/>
                  <a:gd name="connsiteX33" fmla="*/ 100898 w 137195"/>
                  <a:gd name="connsiteY33" fmla="*/ 242028 h 242408"/>
                  <a:gd name="connsiteX34" fmla="*/ 96329 w 137195"/>
                  <a:gd name="connsiteY34" fmla="*/ 240251 h 242408"/>
                  <a:gd name="connsiteX35" fmla="*/ 93664 w 137195"/>
                  <a:gd name="connsiteY35" fmla="*/ 235936 h 242408"/>
                  <a:gd name="connsiteX36" fmla="*/ 92775 w 137195"/>
                  <a:gd name="connsiteY36" fmla="*/ 228194 h 242408"/>
                  <a:gd name="connsiteX37" fmla="*/ 92775 w 137195"/>
                  <a:gd name="connsiteY37" fmla="*/ 223117 h 242408"/>
                  <a:gd name="connsiteX38" fmla="*/ 86937 w 137195"/>
                  <a:gd name="connsiteY38" fmla="*/ 227940 h 242408"/>
                  <a:gd name="connsiteX39" fmla="*/ 77038 w 137195"/>
                  <a:gd name="connsiteY39" fmla="*/ 234413 h 242408"/>
                  <a:gd name="connsiteX40" fmla="*/ 63584 w 137195"/>
                  <a:gd name="connsiteY40" fmla="*/ 239997 h 242408"/>
                  <a:gd name="connsiteX41" fmla="*/ 47466 w 137195"/>
                  <a:gd name="connsiteY41" fmla="*/ 242408 h 242408"/>
                  <a:gd name="connsiteX42" fmla="*/ 29444 w 137195"/>
                  <a:gd name="connsiteY42" fmla="*/ 239870 h 242408"/>
                  <a:gd name="connsiteX43" fmla="*/ 14341 w 137195"/>
                  <a:gd name="connsiteY43" fmla="*/ 232001 h 242408"/>
                  <a:gd name="connsiteX44" fmla="*/ 3934 w 137195"/>
                  <a:gd name="connsiteY44" fmla="*/ 218294 h 242408"/>
                  <a:gd name="connsiteX45" fmla="*/ 0 w 137195"/>
                  <a:gd name="connsiteY45" fmla="*/ 198496 h 242408"/>
                  <a:gd name="connsiteX46" fmla="*/ 65869 w 137195"/>
                  <a:gd name="connsiteY46" fmla="*/ 54574 h 242408"/>
                  <a:gd name="connsiteX47" fmla="*/ 46578 w 137195"/>
                  <a:gd name="connsiteY47" fmla="*/ 50639 h 242408"/>
                  <a:gd name="connsiteX48" fmla="*/ 32110 w 137195"/>
                  <a:gd name="connsiteY48" fmla="*/ 40232 h 242408"/>
                  <a:gd name="connsiteX49" fmla="*/ 22972 w 137195"/>
                  <a:gd name="connsiteY49" fmla="*/ 25256 h 242408"/>
                  <a:gd name="connsiteX50" fmla="*/ 19799 w 137195"/>
                  <a:gd name="connsiteY50" fmla="*/ 7488 h 242408"/>
                  <a:gd name="connsiteX51" fmla="*/ 19926 w 137195"/>
                  <a:gd name="connsiteY51" fmla="*/ 3554 h 242408"/>
                  <a:gd name="connsiteX52" fmla="*/ 20307 w 137195"/>
                  <a:gd name="connsiteY52" fmla="*/ 0 h 242408"/>
                  <a:gd name="connsiteX53" fmla="*/ 36552 w 137195"/>
                  <a:gd name="connsiteY53" fmla="*/ 0 h 242408"/>
                  <a:gd name="connsiteX54" fmla="*/ 36679 w 137195"/>
                  <a:gd name="connsiteY54" fmla="*/ 2031 h 242408"/>
                  <a:gd name="connsiteX55" fmla="*/ 37059 w 137195"/>
                  <a:gd name="connsiteY55" fmla="*/ 4950 h 242408"/>
                  <a:gd name="connsiteX56" fmla="*/ 39217 w 137195"/>
                  <a:gd name="connsiteY56" fmla="*/ 12565 h 242408"/>
                  <a:gd name="connsiteX57" fmla="*/ 44166 w 137195"/>
                  <a:gd name="connsiteY57" fmla="*/ 20687 h 242408"/>
                  <a:gd name="connsiteX58" fmla="*/ 52797 w 137195"/>
                  <a:gd name="connsiteY58" fmla="*/ 27033 h 242408"/>
                  <a:gd name="connsiteX59" fmla="*/ 66377 w 137195"/>
                  <a:gd name="connsiteY59" fmla="*/ 29571 h 242408"/>
                  <a:gd name="connsiteX60" fmla="*/ 79703 w 137195"/>
                  <a:gd name="connsiteY60" fmla="*/ 27033 h 242408"/>
                  <a:gd name="connsiteX61" fmla="*/ 88206 w 137195"/>
                  <a:gd name="connsiteY61" fmla="*/ 20687 h 242408"/>
                  <a:gd name="connsiteX62" fmla="*/ 92902 w 137195"/>
                  <a:gd name="connsiteY62" fmla="*/ 12565 h 242408"/>
                  <a:gd name="connsiteX63" fmla="*/ 94933 w 137195"/>
                  <a:gd name="connsiteY63" fmla="*/ 4950 h 242408"/>
                  <a:gd name="connsiteX64" fmla="*/ 95313 w 137195"/>
                  <a:gd name="connsiteY64" fmla="*/ 0 h 242408"/>
                  <a:gd name="connsiteX65" fmla="*/ 111051 w 137195"/>
                  <a:gd name="connsiteY65" fmla="*/ 0 h 242408"/>
                  <a:gd name="connsiteX66" fmla="*/ 111305 w 137195"/>
                  <a:gd name="connsiteY66" fmla="*/ 3554 h 242408"/>
                  <a:gd name="connsiteX67" fmla="*/ 111432 w 137195"/>
                  <a:gd name="connsiteY67" fmla="*/ 7488 h 242408"/>
                  <a:gd name="connsiteX68" fmla="*/ 108259 w 137195"/>
                  <a:gd name="connsiteY68" fmla="*/ 25383 h 242408"/>
                  <a:gd name="connsiteX69" fmla="*/ 99121 w 137195"/>
                  <a:gd name="connsiteY69" fmla="*/ 40486 h 242408"/>
                  <a:gd name="connsiteX70" fmla="*/ 84779 w 137195"/>
                  <a:gd name="connsiteY70" fmla="*/ 50893 h 242408"/>
                  <a:gd name="connsiteX71" fmla="*/ 65869 w 137195"/>
                  <a:gd name="connsiteY71" fmla="*/ 54574 h 242408"/>
                  <a:gd name="connsiteX72" fmla="*/ 59143 w 137195"/>
                  <a:gd name="connsiteY72" fmla="*/ 221721 h 242408"/>
                  <a:gd name="connsiteX73" fmla="*/ 65996 w 137195"/>
                  <a:gd name="connsiteY73" fmla="*/ 220960 h 242408"/>
                  <a:gd name="connsiteX74" fmla="*/ 74246 w 137195"/>
                  <a:gd name="connsiteY74" fmla="*/ 218802 h 242408"/>
                  <a:gd name="connsiteX75" fmla="*/ 82622 w 137195"/>
                  <a:gd name="connsiteY75" fmla="*/ 215375 h 242408"/>
                  <a:gd name="connsiteX76" fmla="*/ 90237 w 137195"/>
                  <a:gd name="connsiteY76" fmla="*/ 210806 h 242408"/>
                  <a:gd name="connsiteX77" fmla="*/ 90237 w 137195"/>
                  <a:gd name="connsiteY77" fmla="*/ 160421 h 242408"/>
                  <a:gd name="connsiteX78" fmla="*/ 62823 w 137195"/>
                  <a:gd name="connsiteY78" fmla="*/ 163340 h 242408"/>
                  <a:gd name="connsiteX79" fmla="*/ 45182 w 137195"/>
                  <a:gd name="connsiteY79" fmla="*/ 170955 h 242408"/>
                  <a:gd name="connsiteX80" fmla="*/ 35917 w 137195"/>
                  <a:gd name="connsiteY80" fmla="*/ 181743 h 242408"/>
                  <a:gd name="connsiteX81" fmla="*/ 33252 w 137195"/>
                  <a:gd name="connsiteY81" fmla="*/ 194307 h 242408"/>
                  <a:gd name="connsiteX82" fmla="*/ 35282 w 137195"/>
                  <a:gd name="connsiteY82" fmla="*/ 206999 h 242408"/>
                  <a:gd name="connsiteX83" fmla="*/ 40740 w 137195"/>
                  <a:gd name="connsiteY83" fmla="*/ 215502 h 242408"/>
                  <a:gd name="connsiteX84" fmla="*/ 48989 w 137195"/>
                  <a:gd name="connsiteY84" fmla="*/ 220198 h 242408"/>
                  <a:gd name="connsiteX85" fmla="*/ 59143 w 137195"/>
                  <a:gd name="connsiteY85" fmla="*/ 221721 h 2424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</a:cxnLst>
                <a:rect l="l" t="t" r="r" b="b"/>
                <a:pathLst>
                  <a:path w="137195" h="242408">
                    <a:moveTo>
                      <a:pt x="0" y="198496"/>
                    </a:moveTo>
                    <a:cubicBezTo>
                      <a:pt x="0" y="191896"/>
                      <a:pt x="1269" y="186058"/>
                      <a:pt x="3681" y="180854"/>
                    </a:cubicBezTo>
                    <a:cubicBezTo>
                      <a:pt x="6092" y="175651"/>
                      <a:pt x="9519" y="171209"/>
                      <a:pt x="13834" y="167274"/>
                    </a:cubicBezTo>
                    <a:cubicBezTo>
                      <a:pt x="18149" y="163340"/>
                      <a:pt x="23226" y="160040"/>
                      <a:pt x="28937" y="157248"/>
                    </a:cubicBezTo>
                    <a:cubicBezTo>
                      <a:pt x="34775" y="154456"/>
                      <a:pt x="40994" y="152298"/>
                      <a:pt x="47720" y="150522"/>
                    </a:cubicBezTo>
                    <a:cubicBezTo>
                      <a:pt x="54447" y="148745"/>
                      <a:pt x="61427" y="147476"/>
                      <a:pt x="68661" y="146714"/>
                    </a:cubicBezTo>
                    <a:cubicBezTo>
                      <a:pt x="75895" y="145953"/>
                      <a:pt x="83130" y="145445"/>
                      <a:pt x="90237" y="145191"/>
                    </a:cubicBezTo>
                    <a:lnTo>
                      <a:pt x="90237" y="137957"/>
                    </a:lnTo>
                    <a:cubicBezTo>
                      <a:pt x="90237" y="131611"/>
                      <a:pt x="89729" y="126154"/>
                      <a:pt x="88841" y="121712"/>
                    </a:cubicBezTo>
                    <a:cubicBezTo>
                      <a:pt x="87952" y="117270"/>
                      <a:pt x="86302" y="113716"/>
                      <a:pt x="84145" y="110924"/>
                    </a:cubicBezTo>
                    <a:cubicBezTo>
                      <a:pt x="81860" y="108132"/>
                      <a:pt x="78941" y="106101"/>
                      <a:pt x="75134" y="104959"/>
                    </a:cubicBezTo>
                    <a:cubicBezTo>
                      <a:pt x="71326" y="103690"/>
                      <a:pt x="66631" y="103055"/>
                      <a:pt x="60919" y="103055"/>
                    </a:cubicBezTo>
                    <a:cubicBezTo>
                      <a:pt x="55970" y="103055"/>
                      <a:pt x="51020" y="103563"/>
                      <a:pt x="46197" y="104451"/>
                    </a:cubicBezTo>
                    <a:cubicBezTo>
                      <a:pt x="41247" y="105340"/>
                      <a:pt x="36552" y="106482"/>
                      <a:pt x="31983" y="107751"/>
                    </a:cubicBezTo>
                    <a:cubicBezTo>
                      <a:pt x="27541" y="109020"/>
                      <a:pt x="23352" y="110543"/>
                      <a:pt x="19545" y="111939"/>
                    </a:cubicBezTo>
                    <a:cubicBezTo>
                      <a:pt x="15738" y="113462"/>
                      <a:pt x="12565" y="114858"/>
                      <a:pt x="10026" y="116128"/>
                    </a:cubicBezTo>
                    <a:lnTo>
                      <a:pt x="9899" y="116128"/>
                    </a:lnTo>
                    <a:lnTo>
                      <a:pt x="3681" y="102928"/>
                    </a:lnTo>
                    <a:cubicBezTo>
                      <a:pt x="5457" y="101278"/>
                      <a:pt x="8503" y="99248"/>
                      <a:pt x="12818" y="96583"/>
                    </a:cubicBezTo>
                    <a:cubicBezTo>
                      <a:pt x="17134" y="94044"/>
                      <a:pt x="22337" y="91506"/>
                      <a:pt x="28302" y="89222"/>
                    </a:cubicBezTo>
                    <a:cubicBezTo>
                      <a:pt x="34267" y="86810"/>
                      <a:pt x="40740" y="84779"/>
                      <a:pt x="47593" y="83003"/>
                    </a:cubicBezTo>
                    <a:cubicBezTo>
                      <a:pt x="54447" y="81226"/>
                      <a:pt x="61300" y="80464"/>
                      <a:pt x="68153" y="80464"/>
                    </a:cubicBezTo>
                    <a:cubicBezTo>
                      <a:pt x="77672" y="80464"/>
                      <a:pt x="85795" y="81480"/>
                      <a:pt x="92521" y="83383"/>
                    </a:cubicBezTo>
                    <a:cubicBezTo>
                      <a:pt x="99121" y="85287"/>
                      <a:pt x="104451" y="88460"/>
                      <a:pt x="108639" y="92775"/>
                    </a:cubicBezTo>
                    <a:cubicBezTo>
                      <a:pt x="112701" y="97090"/>
                      <a:pt x="115620" y="102675"/>
                      <a:pt x="117523" y="109655"/>
                    </a:cubicBezTo>
                    <a:cubicBezTo>
                      <a:pt x="119300" y="116508"/>
                      <a:pt x="120189" y="125012"/>
                      <a:pt x="120189" y="134911"/>
                    </a:cubicBezTo>
                    <a:lnTo>
                      <a:pt x="120189" y="224132"/>
                    </a:lnTo>
                    <a:lnTo>
                      <a:pt x="137195" y="224132"/>
                    </a:lnTo>
                    <a:lnTo>
                      <a:pt x="137195" y="237459"/>
                    </a:lnTo>
                    <a:cubicBezTo>
                      <a:pt x="135419" y="237966"/>
                      <a:pt x="133388" y="238474"/>
                      <a:pt x="130977" y="238982"/>
                    </a:cubicBezTo>
                    <a:cubicBezTo>
                      <a:pt x="128565" y="239616"/>
                      <a:pt x="126027" y="240124"/>
                      <a:pt x="123362" y="240631"/>
                    </a:cubicBezTo>
                    <a:cubicBezTo>
                      <a:pt x="120696" y="241139"/>
                      <a:pt x="118031" y="241520"/>
                      <a:pt x="115239" y="241901"/>
                    </a:cubicBezTo>
                    <a:cubicBezTo>
                      <a:pt x="112574" y="242281"/>
                      <a:pt x="109909" y="242408"/>
                      <a:pt x="107497" y="242408"/>
                    </a:cubicBezTo>
                    <a:cubicBezTo>
                      <a:pt x="104959" y="242408"/>
                      <a:pt x="102674" y="242281"/>
                      <a:pt x="100898" y="242028"/>
                    </a:cubicBezTo>
                    <a:cubicBezTo>
                      <a:pt x="98994" y="241774"/>
                      <a:pt x="97471" y="241266"/>
                      <a:pt x="96329" y="240251"/>
                    </a:cubicBezTo>
                    <a:cubicBezTo>
                      <a:pt x="95186" y="239235"/>
                      <a:pt x="94298" y="237839"/>
                      <a:pt x="93664" y="235936"/>
                    </a:cubicBezTo>
                    <a:cubicBezTo>
                      <a:pt x="93029" y="234032"/>
                      <a:pt x="92775" y="231367"/>
                      <a:pt x="92775" y="228194"/>
                    </a:cubicBezTo>
                    <a:lnTo>
                      <a:pt x="92775" y="223117"/>
                    </a:lnTo>
                    <a:cubicBezTo>
                      <a:pt x="91633" y="224259"/>
                      <a:pt x="89602" y="225782"/>
                      <a:pt x="86937" y="227940"/>
                    </a:cubicBezTo>
                    <a:cubicBezTo>
                      <a:pt x="84272" y="230097"/>
                      <a:pt x="80972" y="232255"/>
                      <a:pt x="77038" y="234413"/>
                    </a:cubicBezTo>
                    <a:cubicBezTo>
                      <a:pt x="73103" y="236570"/>
                      <a:pt x="68661" y="238474"/>
                      <a:pt x="63584" y="239997"/>
                    </a:cubicBezTo>
                    <a:cubicBezTo>
                      <a:pt x="58508" y="241647"/>
                      <a:pt x="53178" y="242408"/>
                      <a:pt x="47466" y="242408"/>
                    </a:cubicBezTo>
                    <a:cubicBezTo>
                      <a:pt x="41121" y="242408"/>
                      <a:pt x="35156" y="241520"/>
                      <a:pt x="29444" y="239870"/>
                    </a:cubicBezTo>
                    <a:cubicBezTo>
                      <a:pt x="23733" y="238220"/>
                      <a:pt x="18783" y="235555"/>
                      <a:pt x="14341" y="232001"/>
                    </a:cubicBezTo>
                    <a:cubicBezTo>
                      <a:pt x="10026" y="228448"/>
                      <a:pt x="6473" y="223879"/>
                      <a:pt x="3934" y="218294"/>
                    </a:cubicBezTo>
                    <a:cubicBezTo>
                      <a:pt x="1396" y="212964"/>
                      <a:pt x="0" y="206237"/>
                      <a:pt x="0" y="198496"/>
                    </a:cubicBezTo>
                    <a:close/>
                    <a:moveTo>
                      <a:pt x="65869" y="54574"/>
                    </a:moveTo>
                    <a:cubicBezTo>
                      <a:pt x="58635" y="54574"/>
                      <a:pt x="52162" y="53304"/>
                      <a:pt x="46578" y="50639"/>
                    </a:cubicBezTo>
                    <a:cubicBezTo>
                      <a:pt x="40867" y="47974"/>
                      <a:pt x="36044" y="44547"/>
                      <a:pt x="32110" y="40232"/>
                    </a:cubicBezTo>
                    <a:cubicBezTo>
                      <a:pt x="28175" y="35917"/>
                      <a:pt x="25129" y="30967"/>
                      <a:pt x="22972" y="25256"/>
                    </a:cubicBezTo>
                    <a:cubicBezTo>
                      <a:pt x="20941" y="19545"/>
                      <a:pt x="19799" y="13707"/>
                      <a:pt x="19799" y="7488"/>
                    </a:cubicBezTo>
                    <a:cubicBezTo>
                      <a:pt x="19799" y="6219"/>
                      <a:pt x="19799" y="4823"/>
                      <a:pt x="19926" y="3554"/>
                    </a:cubicBezTo>
                    <a:cubicBezTo>
                      <a:pt x="19926" y="2158"/>
                      <a:pt x="20053" y="1015"/>
                      <a:pt x="20307" y="0"/>
                    </a:cubicBezTo>
                    <a:lnTo>
                      <a:pt x="36552" y="0"/>
                    </a:lnTo>
                    <a:cubicBezTo>
                      <a:pt x="36552" y="508"/>
                      <a:pt x="36552" y="1142"/>
                      <a:pt x="36679" y="2031"/>
                    </a:cubicBezTo>
                    <a:cubicBezTo>
                      <a:pt x="36679" y="2919"/>
                      <a:pt x="36805" y="3934"/>
                      <a:pt x="37059" y="4950"/>
                    </a:cubicBezTo>
                    <a:cubicBezTo>
                      <a:pt x="37440" y="7107"/>
                      <a:pt x="38075" y="9646"/>
                      <a:pt x="39217" y="12565"/>
                    </a:cubicBezTo>
                    <a:cubicBezTo>
                      <a:pt x="40232" y="15484"/>
                      <a:pt x="41882" y="18149"/>
                      <a:pt x="44166" y="20687"/>
                    </a:cubicBezTo>
                    <a:cubicBezTo>
                      <a:pt x="46451" y="23226"/>
                      <a:pt x="49243" y="25383"/>
                      <a:pt x="52797" y="27033"/>
                    </a:cubicBezTo>
                    <a:cubicBezTo>
                      <a:pt x="56350" y="28810"/>
                      <a:pt x="60919" y="29571"/>
                      <a:pt x="66377" y="29571"/>
                    </a:cubicBezTo>
                    <a:cubicBezTo>
                      <a:pt x="71707" y="29571"/>
                      <a:pt x="76149" y="28683"/>
                      <a:pt x="79703" y="27033"/>
                    </a:cubicBezTo>
                    <a:cubicBezTo>
                      <a:pt x="83256" y="25256"/>
                      <a:pt x="86049" y="23226"/>
                      <a:pt x="88206" y="20687"/>
                    </a:cubicBezTo>
                    <a:cubicBezTo>
                      <a:pt x="90364" y="18149"/>
                      <a:pt x="91887" y="15484"/>
                      <a:pt x="92902" y="12565"/>
                    </a:cubicBezTo>
                    <a:cubicBezTo>
                      <a:pt x="93790" y="9646"/>
                      <a:pt x="94552" y="7107"/>
                      <a:pt x="94933" y="4950"/>
                    </a:cubicBezTo>
                    <a:cubicBezTo>
                      <a:pt x="95186" y="2792"/>
                      <a:pt x="95313" y="1142"/>
                      <a:pt x="95313" y="0"/>
                    </a:cubicBezTo>
                    <a:lnTo>
                      <a:pt x="111051" y="0"/>
                    </a:lnTo>
                    <a:cubicBezTo>
                      <a:pt x="111178" y="1015"/>
                      <a:pt x="111178" y="2158"/>
                      <a:pt x="111305" y="3554"/>
                    </a:cubicBezTo>
                    <a:cubicBezTo>
                      <a:pt x="111432" y="4823"/>
                      <a:pt x="111432" y="6219"/>
                      <a:pt x="111432" y="7488"/>
                    </a:cubicBezTo>
                    <a:cubicBezTo>
                      <a:pt x="111432" y="13707"/>
                      <a:pt x="110289" y="19672"/>
                      <a:pt x="108259" y="25383"/>
                    </a:cubicBezTo>
                    <a:cubicBezTo>
                      <a:pt x="106101" y="31094"/>
                      <a:pt x="103055" y="36044"/>
                      <a:pt x="99121" y="40486"/>
                    </a:cubicBezTo>
                    <a:cubicBezTo>
                      <a:pt x="95186" y="44801"/>
                      <a:pt x="90491" y="48228"/>
                      <a:pt x="84779" y="50893"/>
                    </a:cubicBezTo>
                    <a:cubicBezTo>
                      <a:pt x="78941" y="53304"/>
                      <a:pt x="72722" y="54574"/>
                      <a:pt x="65869" y="54574"/>
                    </a:cubicBezTo>
                    <a:close/>
                    <a:moveTo>
                      <a:pt x="59143" y="221721"/>
                    </a:moveTo>
                    <a:cubicBezTo>
                      <a:pt x="61046" y="221721"/>
                      <a:pt x="63331" y="221467"/>
                      <a:pt x="65996" y="220960"/>
                    </a:cubicBezTo>
                    <a:cubicBezTo>
                      <a:pt x="68661" y="220452"/>
                      <a:pt x="71326" y="219690"/>
                      <a:pt x="74246" y="218802"/>
                    </a:cubicBezTo>
                    <a:cubicBezTo>
                      <a:pt x="77038" y="217914"/>
                      <a:pt x="79830" y="216771"/>
                      <a:pt x="82622" y="215375"/>
                    </a:cubicBezTo>
                    <a:cubicBezTo>
                      <a:pt x="85414" y="213979"/>
                      <a:pt x="87952" y="212456"/>
                      <a:pt x="90237" y="210806"/>
                    </a:cubicBezTo>
                    <a:lnTo>
                      <a:pt x="90237" y="160421"/>
                    </a:lnTo>
                    <a:cubicBezTo>
                      <a:pt x="79322" y="160421"/>
                      <a:pt x="70184" y="161436"/>
                      <a:pt x="62823" y="163340"/>
                    </a:cubicBezTo>
                    <a:cubicBezTo>
                      <a:pt x="55462" y="165244"/>
                      <a:pt x="49624" y="167782"/>
                      <a:pt x="45182" y="170955"/>
                    </a:cubicBezTo>
                    <a:cubicBezTo>
                      <a:pt x="40867" y="174128"/>
                      <a:pt x="37694" y="177681"/>
                      <a:pt x="35917" y="181743"/>
                    </a:cubicBezTo>
                    <a:cubicBezTo>
                      <a:pt x="34140" y="185804"/>
                      <a:pt x="33252" y="189992"/>
                      <a:pt x="33252" y="194307"/>
                    </a:cubicBezTo>
                    <a:cubicBezTo>
                      <a:pt x="33252" y="199384"/>
                      <a:pt x="33886" y="203572"/>
                      <a:pt x="35282" y="206999"/>
                    </a:cubicBezTo>
                    <a:cubicBezTo>
                      <a:pt x="36552" y="210426"/>
                      <a:pt x="38455" y="213345"/>
                      <a:pt x="40740" y="215502"/>
                    </a:cubicBezTo>
                    <a:cubicBezTo>
                      <a:pt x="43024" y="217660"/>
                      <a:pt x="45816" y="219310"/>
                      <a:pt x="48989" y="220198"/>
                    </a:cubicBezTo>
                    <a:cubicBezTo>
                      <a:pt x="52035" y="221340"/>
                      <a:pt x="55462" y="221721"/>
                      <a:pt x="59143" y="22172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37" name="Freeform: Shape 36">
                <a:extLst>
                  <a:ext uri="{FF2B5EF4-FFF2-40B4-BE49-F238E27FC236}">
                    <a16:creationId xmlns:a16="http://schemas.microsoft.com/office/drawing/2014/main" id="{D4208D4B-49B4-F810-EAF2-2AF2EA8B206F}"/>
                  </a:ext>
                </a:extLst>
              </p:cNvPr>
              <p:cNvSpPr/>
              <p:nvPr/>
            </p:nvSpPr>
            <p:spPr>
              <a:xfrm>
                <a:off x="2877190" y="2202616"/>
                <a:ext cx="167147" cy="159278"/>
              </a:xfrm>
              <a:custGeom>
                <a:avLst/>
                <a:gdLst>
                  <a:gd name="connsiteX0" fmla="*/ 761 w 167147"/>
                  <a:gd name="connsiteY0" fmla="*/ 159152 h 159278"/>
                  <a:gd name="connsiteX1" fmla="*/ 761 w 167147"/>
                  <a:gd name="connsiteY1" fmla="*/ 144049 h 159278"/>
                  <a:gd name="connsiteX2" fmla="*/ 19164 w 167147"/>
                  <a:gd name="connsiteY2" fmla="*/ 141764 h 159278"/>
                  <a:gd name="connsiteX3" fmla="*/ 19164 w 167147"/>
                  <a:gd name="connsiteY3" fmla="*/ 27921 h 159278"/>
                  <a:gd name="connsiteX4" fmla="*/ 0 w 167147"/>
                  <a:gd name="connsiteY4" fmla="*/ 21956 h 159278"/>
                  <a:gd name="connsiteX5" fmla="*/ 0 w 167147"/>
                  <a:gd name="connsiteY5" fmla="*/ 5584 h 159278"/>
                  <a:gd name="connsiteX6" fmla="*/ 38963 w 167147"/>
                  <a:gd name="connsiteY6" fmla="*/ 0 h 159278"/>
                  <a:gd name="connsiteX7" fmla="*/ 39598 w 167147"/>
                  <a:gd name="connsiteY7" fmla="*/ 0 h 159278"/>
                  <a:gd name="connsiteX8" fmla="*/ 46324 w 167147"/>
                  <a:gd name="connsiteY8" fmla="*/ 5457 h 159278"/>
                  <a:gd name="connsiteX9" fmla="*/ 46324 w 167147"/>
                  <a:gd name="connsiteY9" fmla="*/ 16118 h 159278"/>
                  <a:gd name="connsiteX10" fmla="*/ 46070 w 167147"/>
                  <a:gd name="connsiteY10" fmla="*/ 21956 h 159278"/>
                  <a:gd name="connsiteX11" fmla="*/ 57239 w 167147"/>
                  <a:gd name="connsiteY11" fmla="*/ 13961 h 159278"/>
                  <a:gd name="connsiteX12" fmla="*/ 71453 w 167147"/>
                  <a:gd name="connsiteY12" fmla="*/ 6980 h 159278"/>
                  <a:gd name="connsiteX13" fmla="*/ 86937 w 167147"/>
                  <a:gd name="connsiteY13" fmla="*/ 2031 h 159278"/>
                  <a:gd name="connsiteX14" fmla="*/ 102167 w 167147"/>
                  <a:gd name="connsiteY14" fmla="*/ 127 h 159278"/>
                  <a:gd name="connsiteX15" fmla="*/ 124504 w 167147"/>
                  <a:gd name="connsiteY15" fmla="*/ 3807 h 159278"/>
                  <a:gd name="connsiteX16" fmla="*/ 138211 w 167147"/>
                  <a:gd name="connsiteY16" fmla="*/ 15484 h 159278"/>
                  <a:gd name="connsiteX17" fmla="*/ 145064 w 167147"/>
                  <a:gd name="connsiteY17" fmla="*/ 35663 h 159278"/>
                  <a:gd name="connsiteX18" fmla="*/ 146968 w 167147"/>
                  <a:gd name="connsiteY18" fmla="*/ 65108 h 159278"/>
                  <a:gd name="connsiteX19" fmla="*/ 146968 w 167147"/>
                  <a:gd name="connsiteY19" fmla="*/ 141891 h 159278"/>
                  <a:gd name="connsiteX20" fmla="*/ 167147 w 167147"/>
                  <a:gd name="connsiteY20" fmla="*/ 144176 h 159278"/>
                  <a:gd name="connsiteX21" fmla="*/ 167147 w 167147"/>
                  <a:gd name="connsiteY21" fmla="*/ 159279 h 159278"/>
                  <a:gd name="connsiteX22" fmla="*/ 98359 w 167147"/>
                  <a:gd name="connsiteY22" fmla="*/ 159279 h 159278"/>
                  <a:gd name="connsiteX23" fmla="*/ 98359 w 167147"/>
                  <a:gd name="connsiteY23" fmla="*/ 144176 h 159278"/>
                  <a:gd name="connsiteX24" fmla="*/ 116381 w 167147"/>
                  <a:gd name="connsiteY24" fmla="*/ 141891 h 159278"/>
                  <a:gd name="connsiteX25" fmla="*/ 116381 w 167147"/>
                  <a:gd name="connsiteY25" fmla="*/ 64981 h 159278"/>
                  <a:gd name="connsiteX26" fmla="*/ 115493 w 167147"/>
                  <a:gd name="connsiteY26" fmla="*/ 45816 h 159278"/>
                  <a:gd name="connsiteX27" fmla="*/ 111559 w 167147"/>
                  <a:gd name="connsiteY27" fmla="*/ 32110 h 159278"/>
                  <a:gd name="connsiteX28" fmla="*/ 103182 w 167147"/>
                  <a:gd name="connsiteY28" fmla="*/ 23860 h 159278"/>
                  <a:gd name="connsiteX29" fmla="*/ 88841 w 167147"/>
                  <a:gd name="connsiteY29" fmla="*/ 21068 h 159278"/>
                  <a:gd name="connsiteX30" fmla="*/ 68027 w 167147"/>
                  <a:gd name="connsiteY30" fmla="*/ 24875 h 159278"/>
                  <a:gd name="connsiteX31" fmla="*/ 49751 w 167147"/>
                  <a:gd name="connsiteY31" fmla="*/ 34394 h 159278"/>
                  <a:gd name="connsiteX32" fmla="*/ 49751 w 167147"/>
                  <a:gd name="connsiteY32" fmla="*/ 141764 h 159278"/>
                  <a:gd name="connsiteX33" fmla="*/ 69042 w 167147"/>
                  <a:gd name="connsiteY33" fmla="*/ 144049 h 159278"/>
                  <a:gd name="connsiteX34" fmla="*/ 69042 w 167147"/>
                  <a:gd name="connsiteY34" fmla="*/ 159152 h 159278"/>
                  <a:gd name="connsiteX35" fmla="*/ 761 w 167147"/>
                  <a:gd name="connsiteY35" fmla="*/ 159152 h 1592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167147" h="159278">
                    <a:moveTo>
                      <a:pt x="761" y="159152"/>
                    </a:moveTo>
                    <a:lnTo>
                      <a:pt x="761" y="144049"/>
                    </a:lnTo>
                    <a:lnTo>
                      <a:pt x="19164" y="141764"/>
                    </a:lnTo>
                    <a:lnTo>
                      <a:pt x="19164" y="27921"/>
                    </a:lnTo>
                    <a:lnTo>
                      <a:pt x="0" y="21956"/>
                    </a:lnTo>
                    <a:lnTo>
                      <a:pt x="0" y="5584"/>
                    </a:lnTo>
                    <a:lnTo>
                      <a:pt x="38963" y="0"/>
                    </a:lnTo>
                    <a:lnTo>
                      <a:pt x="39598" y="0"/>
                    </a:lnTo>
                    <a:lnTo>
                      <a:pt x="46324" y="5457"/>
                    </a:lnTo>
                    <a:lnTo>
                      <a:pt x="46324" y="16118"/>
                    </a:lnTo>
                    <a:lnTo>
                      <a:pt x="46070" y="21956"/>
                    </a:lnTo>
                    <a:cubicBezTo>
                      <a:pt x="49116" y="19164"/>
                      <a:pt x="52797" y="16499"/>
                      <a:pt x="57239" y="13961"/>
                    </a:cubicBezTo>
                    <a:cubicBezTo>
                      <a:pt x="61681" y="11295"/>
                      <a:pt x="66377" y="9011"/>
                      <a:pt x="71453" y="6980"/>
                    </a:cubicBezTo>
                    <a:cubicBezTo>
                      <a:pt x="76530" y="4950"/>
                      <a:pt x="81607" y="3300"/>
                      <a:pt x="86937" y="2031"/>
                    </a:cubicBezTo>
                    <a:cubicBezTo>
                      <a:pt x="92267" y="761"/>
                      <a:pt x="97344" y="127"/>
                      <a:pt x="102167" y="127"/>
                    </a:cubicBezTo>
                    <a:cubicBezTo>
                      <a:pt x="111178" y="127"/>
                      <a:pt x="118666" y="1396"/>
                      <a:pt x="124504" y="3807"/>
                    </a:cubicBezTo>
                    <a:cubicBezTo>
                      <a:pt x="130342" y="6219"/>
                      <a:pt x="134911" y="10153"/>
                      <a:pt x="138211" y="15484"/>
                    </a:cubicBezTo>
                    <a:cubicBezTo>
                      <a:pt x="141511" y="20814"/>
                      <a:pt x="143795" y="27541"/>
                      <a:pt x="145064" y="35663"/>
                    </a:cubicBezTo>
                    <a:cubicBezTo>
                      <a:pt x="146333" y="43786"/>
                      <a:pt x="146968" y="53685"/>
                      <a:pt x="146968" y="65108"/>
                    </a:cubicBezTo>
                    <a:lnTo>
                      <a:pt x="146968" y="141891"/>
                    </a:lnTo>
                    <a:lnTo>
                      <a:pt x="167147" y="144176"/>
                    </a:lnTo>
                    <a:lnTo>
                      <a:pt x="167147" y="159279"/>
                    </a:lnTo>
                    <a:lnTo>
                      <a:pt x="98359" y="159279"/>
                    </a:lnTo>
                    <a:lnTo>
                      <a:pt x="98359" y="144176"/>
                    </a:lnTo>
                    <a:lnTo>
                      <a:pt x="116381" y="141891"/>
                    </a:lnTo>
                    <a:lnTo>
                      <a:pt x="116381" y="64981"/>
                    </a:lnTo>
                    <a:cubicBezTo>
                      <a:pt x="116381" y="57746"/>
                      <a:pt x="116001" y="51274"/>
                      <a:pt x="115493" y="45816"/>
                    </a:cubicBezTo>
                    <a:cubicBezTo>
                      <a:pt x="114858" y="40359"/>
                      <a:pt x="113589" y="35790"/>
                      <a:pt x="111559" y="32110"/>
                    </a:cubicBezTo>
                    <a:cubicBezTo>
                      <a:pt x="109528" y="28429"/>
                      <a:pt x="106736" y="25764"/>
                      <a:pt x="103182" y="23860"/>
                    </a:cubicBezTo>
                    <a:cubicBezTo>
                      <a:pt x="99502" y="22083"/>
                      <a:pt x="94679" y="21068"/>
                      <a:pt x="88841" y="21068"/>
                    </a:cubicBezTo>
                    <a:cubicBezTo>
                      <a:pt x="81860" y="21068"/>
                      <a:pt x="75007" y="22337"/>
                      <a:pt x="68027" y="24875"/>
                    </a:cubicBezTo>
                    <a:cubicBezTo>
                      <a:pt x="61046" y="27414"/>
                      <a:pt x="54954" y="30587"/>
                      <a:pt x="49751" y="34394"/>
                    </a:cubicBezTo>
                    <a:lnTo>
                      <a:pt x="49751" y="141764"/>
                    </a:lnTo>
                    <a:lnTo>
                      <a:pt x="69042" y="144049"/>
                    </a:lnTo>
                    <a:lnTo>
                      <a:pt x="69042" y="159152"/>
                    </a:lnTo>
                    <a:lnTo>
                      <a:pt x="761" y="159152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38" name="Freeform: Shape 37">
                <a:extLst>
                  <a:ext uri="{FF2B5EF4-FFF2-40B4-BE49-F238E27FC236}">
                    <a16:creationId xmlns:a16="http://schemas.microsoft.com/office/drawing/2014/main" id="{B8DC290A-F6E9-94CC-8CDE-52E3FD1FB27F}"/>
                  </a:ext>
                </a:extLst>
              </p:cNvPr>
              <p:cNvSpPr/>
              <p:nvPr/>
            </p:nvSpPr>
            <p:spPr>
              <a:xfrm>
                <a:off x="3063502" y="2122152"/>
                <a:ext cx="137195" cy="242408"/>
              </a:xfrm>
              <a:custGeom>
                <a:avLst/>
                <a:gdLst>
                  <a:gd name="connsiteX0" fmla="*/ 0 w 137195"/>
                  <a:gd name="connsiteY0" fmla="*/ 198496 h 242408"/>
                  <a:gd name="connsiteX1" fmla="*/ 3680 w 137195"/>
                  <a:gd name="connsiteY1" fmla="*/ 180854 h 242408"/>
                  <a:gd name="connsiteX2" fmla="*/ 13834 w 137195"/>
                  <a:gd name="connsiteY2" fmla="*/ 167274 h 242408"/>
                  <a:gd name="connsiteX3" fmla="*/ 28937 w 137195"/>
                  <a:gd name="connsiteY3" fmla="*/ 157248 h 242408"/>
                  <a:gd name="connsiteX4" fmla="*/ 47720 w 137195"/>
                  <a:gd name="connsiteY4" fmla="*/ 150522 h 242408"/>
                  <a:gd name="connsiteX5" fmla="*/ 68661 w 137195"/>
                  <a:gd name="connsiteY5" fmla="*/ 146714 h 242408"/>
                  <a:gd name="connsiteX6" fmla="*/ 90237 w 137195"/>
                  <a:gd name="connsiteY6" fmla="*/ 145191 h 242408"/>
                  <a:gd name="connsiteX7" fmla="*/ 90237 w 137195"/>
                  <a:gd name="connsiteY7" fmla="*/ 137957 h 242408"/>
                  <a:gd name="connsiteX8" fmla="*/ 88841 w 137195"/>
                  <a:gd name="connsiteY8" fmla="*/ 121712 h 242408"/>
                  <a:gd name="connsiteX9" fmla="*/ 84145 w 137195"/>
                  <a:gd name="connsiteY9" fmla="*/ 110924 h 242408"/>
                  <a:gd name="connsiteX10" fmla="*/ 75134 w 137195"/>
                  <a:gd name="connsiteY10" fmla="*/ 104959 h 242408"/>
                  <a:gd name="connsiteX11" fmla="*/ 60919 w 137195"/>
                  <a:gd name="connsiteY11" fmla="*/ 103055 h 242408"/>
                  <a:gd name="connsiteX12" fmla="*/ 46197 w 137195"/>
                  <a:gd name="connsiteY12" fmla="*/ 104451 h 242408"/>
                  <a:gd name="connsiteX13" fmla="*/ 31983 w 137195"/>
                  <a:gd name="connsiteY13" fmla="*/ 107751 h 242408"/>
                  <a:gd name="connsiteX14" fmla="*/ 19545 w 137195"/>
                  <a:gd name="connsiteY14" fmla="*/ 111939 h 242408"/>
                  <a:gd name="connsiteX15" fmla="*/ 10026 w 137195"/>
                  <a:gd name="connsiteY15" fmla="*/ 116128 h 242408"/>
                  <a:gd name="connsiteX16" fmla="*/ 9899 w 137195"/>
                  <a:gd name="connsiteY16" fmla="*/ 116128 h 242408"/>
                  <a:gd name="connsiteX17" fmla="*/ 3680 w 137195"/>
                  <a:gd name="connsiteY17" fmla="*/ 102928 h 242408"/>
                  <a:gd name="connsiteX18" fmla="*/ 12818 w 137195"/>
                  <a:gd name="connsiteY18" fmla="*/ 96583 h 242408"/>
                  <a:gd name="connsiteX19" fmla="*/ 28302 w 137195"/>
                  <a:gd name="connsiteY19" fmla="*/ 89222 h 242408"/>
                  <a:gd name="connsiteX20" fmla="*/ 47593 w 137195"/>
                  <a:gd name="connsiteY20" fmla="*/ 83003 h 242408"/>
                  <a:gd name="connsiteX21" fmla="*/ 68153 w 137195"/>
                  <a:gd name="connsiteY21" fmla="*/ 80464 h 242408"/>
                  <a:gd name="connsiteX22" fmla="*/ 92521 w 137195"/>
                  <a:gd name="connsiteY22" fmla="*/ 83383 h 242408"/>
                  <a:gd name="connsiteX23" fmla="*/ 108639 w 137195"/>
                  <a:gd name="connsiteY23" fmla="*/ 92775 h 242408"/>
                  <a:gd name="connsiteX24" fmla="*/ 117523 w 137195"/>
                  <a:gd name="connsiteY24" fmla="*/ 109655 h 242408"/>
                  <a:gd name="connsiteX25" fmla="*/ 120189 w 137195"/>
                  <a:gd name="connsiteY25" fmla="*/ 134911 h 242408"/>
                  <a:gd name="connsiteX26" fmla="*/ 120189 w 137195"/>
                  <a:gd name="connsiteY26" fmla="*/ 224132 h 242408"/>
                  <a:gd name="connsiteX27" fmla="*/ 137195 w 137195"/>
                  <a:gd name="connsiteY27" fmla="*/ 224132 h 242408"/>
                  <a:gd name="connsiteX28" fmla="*/ 137195 w 137195"/>
                  <a:gd name="connsiteY28" fmla="*/ 237459 h 242408"/>
                  <a:gd name="connsiteX29" fmla="*/ 130976 w 137195"/>
                  <a:gd name="connsiteY29" fmla="*/ 238982 h 242408"/>
                  <a:gd name="connsiteX30" fmla="*/ 123362 w 137195"/>
                  <a:gd name="connsiteY30" fmla="*/ 240631 h 242408"/>
                  <a:gd name="connsiteX31" fmla="*/ 115239 w 137195"/>
                  <a:gd name="connsiteY31" fmla="*/ 241901 h 242408"/>
                  <a:gd name="connsiteX32" fmla="*/ 107497 w 137195"/>
                  <a:gd name="connsiteY32" fmla="*/ 242408 h 242408"/>
                  <a:gd name="connsiteX33" fmla="*/ 100898 w 137195"/>
                  <a:gd name="connsiteY33" fmla="*/ 242028 h 242408"/>
                  <a:gd name="connsiteX34" fmla="*/ 96329 w 137195"/>
                  <a:gd name="connsiteY34" fmla="*/ 240251 h 242408"/>
                  <a:gd name="connsiteX35" fmla="*/ 93663 w 137195"/>
                  <a:gd name="connsiteY35" fmla="*/ 235936 h 242408"/>
                  <a:gd name="connsiteX36" fmla="*/ 92775 w 137195"/>
                  <a:gd name="connsiteY36" fmla="*/ 228194 h 242408"/>
                  <a:gd name="connsiteX37" fmla="*/ 92775 w 137195"/>
                  <a:gd name="connsiteY37" fmla="*/ 223117 h 242408"/>
                  <a:gd name="connsiteX38" fmla="*/ 86937 w 137195"/>
                  <a:gd name="connsiteY38" fmla="*/ 227940 h 242408"/>
                  <a:gd name="connsiteX39" fmla="*/ 77037 w 137195"/>
                  <a:gd name="connsiteY39" fmla="*/ 234413 h 242408"/>
                  <a:gd name="connsiteX40" fmla="*/ 63584 w 137195"/>
                  <a:gd name="connsiteY40" fmla="*/ 239997 h 242408"/>
                  <a:gd name="connsiteX41" fmla="*/ 47466 w 137195"/>
                  <a:gd name="connsiteY41" fmla="*/ 242408 h 242408"/>
                  <a:gd name="connsiteX42" fmla="*/ 29444 w 137195"/>
                  <a:gd name="connsiteY42" fmla="*/ 239870 h 242408"/>
                  <a:gd name="connsiteX43" fmla="*/ 14341 w 137195"/>
                  <a:gd name="connsiteY43" fmla="*/ 232001 h 242408"/>
                  <a:gd name="connsiteX44" fmla="*/ 3934 w 137195"/>
                  <a:gd name="connsiteY44" fmla="*/ 218294 h 242408"/>
                  <a:gd name="connsiteX45" fmla="*/ 0 w 137195"/>
                  <a:gd name="connsiteY45" fmla="*/ 198496 h 242408"/>
                  <a:gd name="connsiteX46" fmla="*/ 65869 w 137195"/>
                  <a:gd name="connsiteY46" fmla="*/ 54574 h 242408"/>
                  <a:gd name="connsiteX47" fmla="*/ 46578 w 137195"/>
                  <a:gd name="connsiteY47" fmla="*/ 50639 h 242408"/>
                  <a:gd name="connsiteX48" fmla="*/ 32110 w 137195"/>
                  <a:gd name="connsiteY48" fmla="*/ 40232 h 242408"/>
                  <a:gd name="connsiteX49" fmla="*/ 22972 w 137195"/>
                  <a:gd name="connsiteY49" fmla="*/ 25256 h 242408"/>
                  <a:gd name="connsiteX50" fmla="*/ 19799 w 137195"/>
                  <a:gd name="connsiteY50" fmla="*/ 7488 h 242408"/>
                  <a:gd name="connsiteX51" fmla="*/ 19926 w 137195"/>
                  <a:gd name="connsiteY51" fmla="*/ 3554 h 242408"/>
                  <a:gd name="connsiteX52" fmla="*/ 20306 w 137195"/>
                  <a:gd name="connsiteY52" fmla="*/ 0 h 242408"/>
                  <a:gd name="connsiteX53" fmla="*/ 36551 w 137195"/>
                  <a:gd name="connsiteY53" fmla="*/ 0 h 242408"/>
                  <a:gd name="connsiteX54" fmla="*/ 36679 w 137195"/>
                  <a:gd name="connsiteY54" fmla="*/ 2031 h 242408"/>
                  <a:gd name="connsiteX55" fmla="*/ 37059 w 137195"/>
                  <a:gd name="connsiteY55" fmla="*/ 4950 h 242408"/>
                  <a:gd name="connsiteX56" fmla="*/ 39217 w 137195"/>
                  <a:gd name="connsiteY56" fmla="*/ 12565 h 242408"/>
                  <a:gd name="connsiteX57" fmla="*/ 44166 w 137195"/>
                  <a:gd name="connsiteY57" fmla="*/ 20687 h 242408"/>
                  <a:gd name="connsiteX58" fmla="*/ 52797 w 137195"/>
                  <a:gd name="connsiteY58" fmla="*/ 27033 h 242408"/>
                  <a:gd name="connsiteX59" fmla="*/ 66377 w 137195"/>
                  <a:gd name="connsiteY59" fmla="*/ 29571 h 242408"/>
                  <a:gd name="connsiteX60" fmla="*/ 79703 w 137195"/>
                  <a:gd name="connsiteY60" fmla="*/ 27033 h 242408"/>
                  <a:gd name="connsiteX61" fmla="*/ 88206 w 137195"/>
                  <a:gd name="connsiteY61" fmla="*/ 20687 h 242408"/>
                  <a:gd name="connsiteX62" fmla="*/ 92902 w 137195"/>
                  <a:gd name="connsiteY62" fmla="*/ 12565 h 242408"/>
                  <a:gd name="connsiteX63" fmla="*/ 94933 w 137195"/>
                  <a:gd name="connsiteY63" fmla="*/ 4950 h 242408"/>
                  <a:gd name="connsiteX64" fmla="*/ 95313 w 137195"/>
                  <a:gd name="connsiteY64" fmla="*/ 0 h 242408"/>
                  <a:gd name="connsiteX65" fmla="*/ 111051 w 137195"/>
                  <a:gd name="connsiteY65" fmla="*/ 0 h 242408"/>
                  <a:gd name="connsiteX66" fmla="*/ 111305 w 137195"/>
                  <a:gd name="connsiteY66" fmla="*/ 3554 h 242408"/>
                  <a:gd name="connsiteX67" fmla="*/ 111432 w 137195"/>
                  <a:gd name="connsiteY67" fmla="*/ 7488 h 242408"/>
                  <a:gd name="connsiteX68" fmla="*/ 108259 w 137195"/>
                  <a:gd name="connsiteY68" fmla="*/ 25383 h 242408"/>
                  <a:gd name="connsiteX69" fmla="*/ 99121 w 137195"/>
                  <a:gd name="connsiteY69" fmla="*/ 40486 h 242408"/>
                  <a:gd name="connsiteX70" fmla="*/ 84779 w 137195"/>
                  <a:gd name="connsiteY70" fmla="*/ 50893 h 242408"/>
                  <a:gd name="connsiteX71" fmla="*/ 65869 w 137195"/>
                  <a:gd name="connsiteY71" fmla="*/ 54574 h 242408"/>
                  <a:gd name="connsiteX72" fmla="*/ 59143 w 137195"/>
                  <a:gd name="connsiteY72" fmla="*/ 221721 h 242408"/>
                  <a:gd name="connsiteX73" fmla="*/ 65996 w 137195"/>
                  <a:gd name="connsiteY73" fmla="*/ 220960 h 242408"/>
                  <a:gd name="connsiteX74" fmla="*/ 74245 w 137195"/>
                  <a:gd name="connsiteY74" fmla="*/ 218802 h 242408"/>
                  <a:gd name="connsiteX75" fmla="*/ 82622 w 137195"/>
                  <a:gd name="connsiteY75" fmla="*/ 215375 h 242408"/>
                  <a:gd name="connsiteX76" fmla="*/ 90237 w 137195"/>
                  <a:gd name="connsiteY76" fmla="*/ 210806 h 242408"/>
                  <a:gd name="connsiteX77" fmla="*/ 90237 w 137195"/>
                  <a:gd name="connsiteY77" fmla="*/ 160421 h 242408"/>
                  <a:gd name="connsiteX78" fmla="*/ 62823 w 137195"/>
                  <a:gd name="connsiteY78" fmla="*/ 163340 h 242408"/>
                  <a:gd name="connsiteX79" fmla="*/ 45182 w 137195"/>
                  <a:gd name="connsiteY79" fmla="*/ 170955 h 242408"/>
                  <a:gd name="connsiteX80" fmla="*/ 35917 w 137195"/>
                  <a:gd name="connsiteY80" fmla="*/ 181743 h 242408"/>
                  <a:gd name="connsiteX81" fmla="*/ 33252 w 137195"/>
                  <a:gd name="connsiteY81" fmla="*/ 194307 h 242408"/>
                  <a:gd name="connsiteX82" fmla="*/ 35282 w 137195"/>
                  <a:gd name="connsiteY82" fmla="*/ 206999 h 242408"/>
                  <a:gd name="connsiteX83" fmla="*/ 40740 w 137195"/>
                  <a:gd name="connsiteY83" fmla="*/ 215502 h 242408"/>
                  <a:gd name="connsiteX84" fmla="*/ 48989 w 137195"/>
                  <a:gd name="connsiteY84" fmla="*/ 220198 h 242408"/>
                  <a:gd name="connsiteX85" fmla="*/ 59143 w 137195"/>
                  <a:gd name="connsiteY85" fmla="*/ 221721 h 2424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</a:cxnLst>
                <a:rect l="l" t="t" r="r" b="b"/>
                <a:pathLst>
                  <a:path w="137195" h="242408">
                    <a:moveTo>
                      <a:pt x="0" y="198496"/>
                    </a:moveTo>
                    <a:cubicBezTo>
                      <a:pt x="0" y="191896"/>
                      <a:pt x="1269" y="186058"/>
                      <a:pt x="3680" y="180854"/>
                    </a:cubicBezTo>
                    <a:cubicBezTo>
                      <a:pt x="6092" y="175651"/>
                      <a:pt x="9519" y="171209"/>
                      <a:pt x="13834" y="167274"/>
                    </a:cubicBezTo>
                    <a:cubicBezTo>
                      <a:pt x="18149" y="163340"/>
                      <a:pt x="23226" y="160040"/>
                      <a:pt x="28937" y="157248"/>
                    </a:cubicBezTo>
                    <a:cubicBezTo>
                      <a:pt x="34775" y="154456"/>
                      <a:pt x="40994" y="152298"/>
                      <a:pt x="47720" y="150522"/>
                    </a:cubicBezTo>
                    <a:cubicBezTo>
                      <a:pt x="54447" y="148745"/>
                      <a:pt x="61427" y="147476"/>
                      <a:pt x="68661" y="146714"/>
                    </a:cubicBezTo>
                    <a:cubicBezTo>
                      <a:pt x="75895" y="145953"/>
                      <a:pt x="83130" y="145445"/>
                      <a:pt x="90237" y="145191"/>
                    </a:cubicBezTo>
                    <a:lnTo>
                      <a:pt x="90237" y="137957"/>
                    </a:lnTo>
                    <a:cubicBezTo>
                      <a:pt x="90237" y="131611"/>
                      <a:pt x="89729" y="126154"/>
                      <a:pt x="88841" y="121712"/>
                    </a:cubicBezTo>
                    <a:cubicBezTo>
                      <a:pt x="87952" y="117270"/>
                      <a:pt x="86302" y="113716"/>
                      <a:pt x="84145" y="110924"/>
                    </a:cubicBezTo>
                    <a:cubicBezTo>
                      <a:pt x="81860" y="108132"/>
                      <a:pt x="78941" y="106101"/>
                      <a:pt x="75134" y="104959"/>
                    </a:cubicBezTo>
                    <a:cubicBezTo>
                      <a:pt x="71326" y="103690"/>
                      <a:pt x="66631" y="103055"/>
                      <a:pt x="60919" y="103055"/>
                    </a:cubicBezTo>
                    <a:cubicBezTo>
                      <a:pt x="55970" y="103055"/>
                      <a:pt x="51020" y="103563"/>
                      <a:pt x="46197" y="104451"/>
                    </a:cubicBezTo>
                    <a:cubicBezTo>
                      <a:pt x="41247" y="105340"/>
                      <a:pt x="36551" y="106482"/>
                      <a:pt x="31983" y="107751"/>
                    </a:cubicBezTo>
                    <a:cubicBezTo>
                      <a:pt x="27541" y="109020"/>
                      <a:pt x="23352" y="110543"/>
                      <a:pt x="19545" y="111939"/>
                    </a:cubicBezTo>
                    <a:cubicBezTo>
                      <a:pt x="15737" y="113462"/>
                      <a:pt x="12564" y="114858"/>
                      <a:pt x="10026" y="116128"/>
                    </a:cubicBezTo>
                    <a:lnTo>
                      <a:pt x="9899" y="116128"/>
                    </a:lnTo>
                    <a:lnTo>
                      <a:pt x="3680" y="102928"/>
                    </a:lnTo>
                    <a:cubicBezTo>
                      <a:pt x="5457" y="101278"/>
                      <a:pt x="8503" y="99248"/>
                      <a:pt x="12818" y="96583"/>
                    </a:cubicBezTo>
                    <a:cubicBezTo>
                      <a:pt x="17133" y="94044"/>
                      <a:pt x="22337" y="91506"/>
                      <a:pt x="28302" y="89222"/>
                    </a:cubicBezTo>
                    <a:cubicBezTo>
                      <a:pt x="34267" y="86810"/>
                      <a:pt x="40740" y="84779"/>
                      <a:pt x="47593" y="83003"/>
                    </a:cubicBezTo>
                    <a:cubicBezTo>
                      <a:pt x="54447" y="81226"/>
                      <a:pt x="61300" y="80464"/>
                      <a:pt x="68153" y="80464"/>
                    </a:cubicBezTo>
                    <a:cubicBezTo>
                      <a:pt x="77672" y="80464"/>
                      <a:pt x="85795" y="81480"/>
                      <a:pt x="92521" y="83383"/>
                    </a:cubicBezTo>
                    <a:cubicBezTo>
                      <a:pt x="99121" y="85287"/>
                      <a:pt x="104451" y="88460"/>
                      <a:pt x="108639" y="92775"/>
                    </a:cubicBezTo>
                    <a:cubicBezTo>
                      <a:pt x="112701" y="97090"/>
                      <a:pt x="115620" y="102675"/>
                      <a:pt x="117523" y="109655"/>
                    </a:cubicBezTo>
                    <a:cubicBezTo>
                      <a:pt x="119300" y="116508"/>
                      <a:pt x="120189" y="125012"/>
                      <a:pt x="120189" y="134911"/>
                    </a:cubicBezTo>
                    <a:lnTo>
                      <a:pt x="120189" y="224132"/>
                    </a:lnTo>
                    <a:lnTo>
                      <a:pt x="137195" y="224132"/>
                    </a:lnTo>
                    <a:lnTo>
                      <a:pt x="137195" y="237459"/>
                    </a:lnTo>
                    <a:cubicBezTo>
                      <a:pt x="135419" y="237966"/>
                      <a:pt x="133388" y="238474"/>
                      <a:pt x="130976" y="238982"/>
                    </a:cubicBezTo>
                    <a:cubicBezTo>
                      <a:pt x="128565" y="239616"/>
                      <a:pt x="126027" y="240124"/>
                      <a:pt x="123362" y="240631"/>
                    </a:cubicBezTo>
                    <a:cubicBezTo>
                      <a:pt x="120696" y="241139"/>
                      <a:pt x="118031" y="241520"/>
                      <a:pt x="115239" y="241901"/>
                    </a:cubicBezTo>
                    <a:cubicBezTo>
                      <a:pt x="112574" y="242281"/>
                      <a:pt x="109909" y="242408"/>
                      <a:pt x="107497" y="242408"/>
                    </a:cubicBezTo>
                    <a:cubicBezTo>
                      <a:pt x="104959" y="242408"/>
                      <a:pt x="102674" y="242281"/>
                      <a:pt x="100898" y="242028"/>
                    </a:cubicBezTo>
                    <a:cubicBezTo>
                      <a:pt x="98994" y="241774"/>
                      <a:pt x="97471" y="241266"/>
                      <a:pt x="96329" y="240251"/>
                    </a:cubicBezTo>
                    <a:cubicBezTo>
                      <a:pt x="95186" y="239235"/>
                      <a:pt x="94298" y="237839"/>
                      <a:pt x="93663" y="235936"/>
                    </a:cubicBezTo>
                    <a:cubicBezTo>
                      <a:pt x="93029" y="234032"/>
                      <a:pt x="92775" y="231367"/>
                      <a:pt x="92775" y="228194"/>
                    </a:cubicBezTo>
                    <a:lnTo>
                      <a:pt x="92775" y="223117"/>
                    </a:lnTo>
                    <a:cubicBezTo>
                      <a:pt x="91633" y="224259"/>
                      <a:pt x="89602" y="225782"/>
                      <a:pt x="86937" y="227940"/>
                    </a:cubicBezTo>
                    <a:cubicBezTo>
                      <a:pt x="84272" y="230097"/>
                      <a:pt x="80972" y="232255"/>
                      <a:pt x="77037" y="234413"/>
                    </a:cubicBezTo>
                    <a:cubicBezTo>
                      <a:pt x="73103" y="236570"/>
                      <a:pt x="68661" y="238474"/>
                      <a:pt x="63584" y="239997"/>
                    </a:cubicBezTo>
                    <a:cubicBezTo>
                      <a:pt x="58508" y="241647"/>
                      <a:pt x="53178" y="242408"/>
                      <a:pt x="47466" y="242408"/>
                    </a:cubicBezTo>
                    <a:cubicBezTo>
                      <a:pt x="41120" y="242408"/>
                      <a:pt x="35156" y="241520"/>
                      <a:pt x="29444" y="239870"/>
                    </a:cubicBezTo>
                    <a:cubicBezTo>
                      <a:pt x="23733" y="238220"/>
                      <a:pt x="18783" y="235555"/>
                      <a:pt x="14341" y="232001"/>
                    </a:cubicBezTo>
                    <a:cubicBezTo>
                      <a:pt x="10026" y="228448"/>
                      <a:pt x="6473" y="223879"/>
                      <a:pt x="3934" y="218294"/>
                    </a:cubicBezTo>
                    <a:cubicBezTo>
                      <a:pt x="1269" y="212964"/>
                      <a:pt x="0" y="206237"/>
                      <a:pt x="0" y="198496"/>
                    </a:cubicBezTo>
                    <a:close/>
                    <a:moveTo>
                      <a:pt x="65869" y="54574"/>
                    </a:moveTo>
                    <a:cubicBezTo>
                      <a:pt x="58635" y="54574"/>
                      <a:pt x="52162" y="53304"/>
                      <a:pt x="46578" y="50639"/>
                    </a:cubicBezTo>
                    <a:cubicBezTo>
                      <a:pt x="40867" y="47974"/>
                      <a:pt x="36044" y="44547"/>
                      <a:pt x="32110" y="40232"/>
                    </a:cubicBezTo>
                    <a:cubicBezTo>
                      <a:pt x="28175" y="35917"/>
                      <a:pt x="25129" y="30967"/>
                      <a:pt x="22972" y="25256"/>
                    </a:cubicBezTo>
                    <a:cubicBezTo>
                      <a:pt x="20941" y="19545"/>
                      <a:pt x="19799" y="13707"/>
                      <a:pt x="19799" y="7488"/>
                    </a:cubicBezTo>
                    <a:cubicBezTo>
                      <a:pt x="19799" y="6219"/>
                      <a:pt x="19799" y="4823"/>
                      <a:pt x="19926" y="3554"/>
                    </a:cubicBezTo>
                    <a:cubicBezTo>
                      <a:pt x="19926" y="2158"/>
                      <a:pt x="20053" y="1015"/>
                      <a:pt x="20306" y="0"/>
                    </a:cubicBezTo>
                    <a:lnTo>
                      <a:pt x="36551" y="0"/>
                    </a:lnTo>
                    <a:cubicBezTo>
                      <a:pt x="36551" y="508"/>
                      <a:pt x="36551" y="1142"/>
                      <a:pt x="36679" y="2031"/>
                    </a:cubicBezTo>
                    <a:cubicBezTo>
                      <a:pt x="36679" y="2919"/>
                      <a:pt x="36805" y="3934"/>
                      <a:pt x="37059" y="4950"/>
                    </a:cubicBezTo>
                    <a:cubicBezTo>
                      <a:pt x="37440" y="7107"/>
                      <a:pt x="38075" y="9646"/>
                      <a:pt x="39217" y="12565"/>
                    </a:cubicBezTo>
                    <a:cubicBezTo>
                      <a:pt x="40232" y="15484"/>
                      <a:pt x="41882" y="18149"/>
                      <a:pt x="44166" y="20687"/>
                    </a:cubicBezTo>
                    <a:cubicBezTo>
                      <a:pt x="46451" y="23226"/>
                      <a:pt x="49243" y="25383"/>
                      <a:pt x="52797" y="27033"/>
                    </a:cubicBezTo>
                    <a:cubicBezTo>
                      <a:pt x="56350" y="28810"/>
                      <a:pt x="60919" y="29571"/>
                      <a:pt x="66377" y="29571"/>
                    </a:cubicBezTo>
                    <a:cubicBezTo>
                      <a:pt x="71707" y="29571"/>
                      <a:pt x="76149" y="28683"/>
                      <a:pt x="79703" y="27033"/>
                    </a:cubicBezTo>
                    <a:cubicBezTo>
                      <a:pt x="83256" y="25256"/>
                      <a:pt x="86049" y="23226"/>
                      <a:pt x="88206" y="20687"/>
                    </a:cubicBezTo>
                    <a:cubicBezTo>
                      <a:pt x="90364" y="18149"/>
                      <a:pt x="91887" y="15484"/>
                      <a:pt x="92902" y="12565"/>
                    </a:cubicBezTo>
                    <a:cubicBezTo>
                      <a:pt x="93790" y="9646"/>
                      <a:pt x="94552" y="7107"/>
                      <a:pt x="94933" y="4950"/>
                    </a:cubicBezTo>
                    <a:cubicBezTo>
                      <a:pt x="95186" y="2792"/>
                      <a:pt x="95313" y="1142"/>
                      <a:pt x="95313" y="0"/>
                    </a:cubicBezTo>
                    <a:lnTo>
                      <a:pt x="111051" y="0"/>
                    </a:lnTo>
                    <a:cubicBezTo>
                      <a:pt x="111178" y="1015"/>
                      <a:pt x="111178" y="2158"/>
                      <a:pt x="111305" y="3554"/>
                    </a:cubicBezTo>
                    <a:cubicBezTo>
                      <a:pt x="111432" y="4823"/>
                      <a:pt x="111432" y="6219"/>
                      <a:pt x="111432" y="7488"/>
                    </a:cubicBezTo>
                    <a:cubicBezTo>
                      <a:pt x="111432" y="13707"/>
                      <a:pt x="110289" y="19672"/>
                      <a:pt x="108259" y="25383"/>
                    </a:cubicBezTo>
                    <a:cubicBezTo>
                      <a:pt x="106101" y="31094"/>
                      <a:pt x="103055" y="36044"/>
                      <a:pt x="99121" y="40486"/>
                    </a:cubicBezTo>
                    <a:cubicBezTo>
                      <a:pt x="95186" y="44801"/>
                      <a:pt x="90490" y="48228"/>
                      <a:pt x="84779" y="50893"/>
                    </a:cubicBezTo>
                    <a:cubicBezTo>
                      <a:pt x="78941" y="53304"/>
                      <a:pt x="72722" y="54574"/>
                      <a:pt x="65869" y="54574"/>
                    </a:cubicBezTo>
                    <a:close/>
                    <a:moveTo>
                      <a:pt x="59143" y="221721"/>
                    </a:moveTo>
                    <a:cubicBezTo>
                      <a:pt x="61046" y="221721"/>
                      <a:pt x="63331" y="221467"/>
                      <a:pt x="65996" y="220960"/>
                    </a:cubicBezTo>
                    <a:cubicBezTo>
                      <a:pt x="68661" y="220452"/>
                      <a:pt x="71326" y="219690"/>
                      <a:pt x="74245" y="218802"/>
                    </a:cubicBezTo>
                    <a:cubicBezTo>
                      <a:pt x="77037" y="217914"/>
                      <a:pt x="79830" y="216771"/>
                      <a:pt x="82622" y="215375"/>
                    </a:cubicBezTo>
                    <a:cubicBezTo>
                      <a:pt x="85414" y="213979"/>
                      <a:pt x="87952" y="212456"/>
                      <a:pt x="90237" y="210806"/>
                    </a:cubicBezTo>
                    <a:lnTo>
                      <a:pt x="90237" y="160421"/>
                    </a:lnTo>
                    <a:cubicBezTo>
                      <a:pt x="79322" y="160421"/>
                      <a:pt x="70184" y="161436"/>
                      <a:pt x="62823" y="163340"/>
                    </a:cubicBezTo>
                    <a:cubicBezTo>
                      <a:pt x="55462" y="165244"/>
                      <a:pt x="49624" y="167782"/>
                      <a:pt x="45182" y="170955"/>
                    </a:cubicBezTo>
                    <a:cubicBezTo>
                      <a:pt x="40867" y="174128"/>
                      <a:pt x="37694" y="177681"/>
                      <a:pt x="35917" y="181743"/>
                    </a:cubicBezTo>
                    <a:cubicBezTo>
                      <a:pt x="34140" y="185804"/>
                      <a:pt x="33252" y="189992"/>
                      <a:pt x="33252" y="194307"/>
                    </a:cubicBezTo>
                    <a:cubicBezTo>
                      <a:pt x="33252" y="199384"/>
                      <a:pt x="33886" y="203572"/>
                      <a:pt x="35282" y="206999"/>
                    </a:cubicBezTo>
                    <a:cubicBezTo>
                      <a:pt x="36551" y="210426"/>
                      <a:pt x="38455" y="213345"/>
                      <a:pt x="40740" y="215502"/>
                    </a:cubicBezTo>
                    <a:cubicBezTo>
                      <a:pt x="43024" y="217660"/>
                      <a:pt x="45816" y="219310"/>
                      <a:pt x="48989" y="220198"/>
                    </a:cubicBezTo>
                    <a:cubicBezTo>
                      <a:pt x="52035" y="221340"/>
                      <a:pt x="55462" y="221721"/>
                      <a:pt x="59143" y="22172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39" name="Freeform: Shape 38">
                <a:extLst>
                  <a:ext uri="{FF2B5EF4-FFF2-40B4-BE49-F238E27FC236}">
                    <a16:creationId xmlns:a16="http://schemas.microsoft.com/office/drawing/2014/main" id="{548487FC-DBF9-113E-7D43-171E59AB5E79}"/>
                  </a:ext>
                </a:extLst>
              </p:cNvPr>
              <p:cNvSpPr/>
              <p:nvPr/>
            </p:nvSpPr>
            <p:spPr>
              <a:xfrm>
                <a:off x="3219227" y="2168222"/>
                <a:ext cx="100516" cy="196845"/>
              </a:xfrm>
              <a:custGeom>
                <a:avLst/>
                <a:gdLst>
                  <a:gd name="connsiteX0" fmla="*/ 19799 w 100516"/>
                  <a:gd name="connsiteY0" fmla="*/ 164355 h 196845"/>
                  <a:gd name="connsiteX1" fmla="*/ 19799 w 100516"/>
                  <a:gd name="connsiteY1" fmla="*/ 57620 h 196845"/>
                  <a:gd name="connsiteX2" fmla="*/ 0 w 100516"/>
                  <a:gd name="connsiteY2" fmla="*/ 57620 h 196845"/>
                  <a:gd name="connsiteX3" fmla="*/ 0 w 100516"/>
                  <a:gd name="connsiteY3" fmla="*/ 44801 h 196845"/>
                  <a:gd name="connsiteX4" fmla="*/ 8376 w 100516"/>
                  <a:gd name="connsiteY4" fmla="*/ 41882 h 196845"/>
                  <a:gd name="connsiteX5" fmla="*/ 14468 w 100516"/>
                  <a:gd name="connsiteY5" fmla="*/ 39090 h 196845"/>
                  <a:gd name="connsiteX6" fmla="*/ 22083 w 100516"/>
                  <a:gd name="connsiteY6" fmla="*/ 28810 h 196845"/>
                  <a:gd name="connsiteX7" fmla="*/ 24875 w 100516"/>
                  <a:gd name="connsiteY7" fmla="*/ 22337 h 196845"/>
                  <a:gd name="connsiteX8" fmla="*/ 28048 w 100516"/>
                  <a:gd name="connsiteY8" fmla="*/ 14088 h 196845"/>
                  <a:gd name="connsiteX9" fmla="*/ 30967 w 100516"/>
                  <a:gd name="connsiteY9" fmla="*/ 5965 h 196845"/>
                  <a:gd name="connsiteX10" fmla="*/ 32871 w 100516"/>
                  <a:gd name="connsiteY10" fmla="*/ 0 h 196845"/>
                  <a:gd name="connsiteX11" fmla="*/ 50385 w 100516"/>
                  <a:gd name="connsiteY11" fmla="*/ 0 h 196845"/>
                  <a:gd name="connsiteX12" fmla="*/ 50385 w 100516"/>
                  <a:gd name="connsiteY12" fmla="*/ 37821 h 196845"/>
                  <a:gd name="connsiteX13" fmla="*/ 96202 w 100516"/>
                  <a:gd name="connsiteY13" fmla="*/ 37821 h 196845"/>
                  <a:gd name="connsiteX14" fmla="*/ 96202 w 100516"/>
                  <a:gd name="connsiteY14" fmla="*/ 57620 h 196845"/>
                  <a:gd name="connsiteX15" fmla="*/ 50385 w 100516"/>
                  <a:gd name="connsiteY15" fmla="*/ 57620 h 196845"/>
                  <a:gd name="connsiteX16" fmla="*/ 50385 w 100516"/>
                  <a:gd name="connsiteY16" fmla="*/ 139480 h 196845"/>
                  <a:gd name="connsiteX17" fmla="*/ 50766 w 100516"/>
                  <a:gd name="connsiteY17" fmla="*/ 158517 h 196845"/>
                  <a:gd name="connsiteX18" fmla="*/ 52670 w 100516"/>
                  <a:gd name="connsiteY18" fmla="*/ 168670 h 196845"/>
                  <a:gd name="connsiteX19" fmla="*/ 57366 w 100516"/>
                  <a:gd name="connsiteY19" fmla="*/ 172732 h 196845"/>
                  <a:gd name="connsiteX20" fmla="*/ 65996 w 100516"/>
                  <a:gd name="connsiteY20" fmla="*/ 173493 h 196845"/>
                  <a:gd name="connsiteX21" fmla="*/ 66123 w 100516"/>
                  <a:gd name="connsiteY21" fmla="*/ 173493 h 196845"/>
                  <a:gd name="connsiteX22" fmla="*/ 74372 w 100516"/>
                  <a:gd name="connsiteY22" fmla="*/ 172986 h 196845"/>
                  <a:gd name="connsiteX23" fmla="*/ 82749 w 100516"/>
                  <a:gd name="connsiteY23" fmla="*/ 171716 h 196845"/>
                  <a:gd name="connsiteX24" fmla="*/ 90237 w 100516"/>
                  <a:gd name="connsiteY24" fmla="*/ 170067 h 196845"/>
                  <a:gd name="connsiteX25" fmla="*/ 95694 w 100516"/>
                  <a:gd name="connsiteY25" fmla="*/ 168417 h 196845"/>
                  <a:gd name="connsiteX26" fmla="*/ 95821 w 100516"/>
                  <a:gd name="connsiteY26" fmla="*/ 168417 h 196845"/>
                  <a:gd name="connsiteX27" fmla="*/ 100517 w 100516"/>
                  <a:gd name="connsiteY27" fmla="*/ 181870 h 196845"/>
                  <a:gd name="connsiteX28" fmla="*/ 91506 w 100516"/>
                  <a:gd name="connsiteY28" fmla="*/ 186946 h 196845"/>
                  <a:gd name="connsiteX29" fmla="*/ 78941 w 100516"/>
                  <a:gd name="connsiteY29" fmla="*/ 191769 h 196845"/>
                  <a:gd name="connsiteX30" fmla="*/ 64981 w 100516"/>
                  <a:gd name="connsiteY30" fmla="*/ 195450 h 196845"/>
                  <a:gd name="connsiteX31" fmla="*/ 51274 w 100516"/>
                  <a:gd name="connsiteY31" fmla="*/ 196846 h 196845"/>
                  <a:gd name="connsiteX32" fmla="*/ 51020 w 100516"/>
                  <a:gd name="connsiteY32" fmla="*/ 196846 h 196845"/>
                  <a:gd name="connsiteX33" fmla="*/ 38075 w 100516"/>
                  <a:gd name="connsiteY33" fmla="*/ 195196 h 196845"/>
                  <a:gd name="connsiteX34" fmla="*/ 28302 w 100516"/>
                  <a:gd name="connsiteY34" fmla="*/ 189738 h 196845"/>
                  <a:gd name="connsiteX35" fmla="*/ 22083 w 100516"/>
                  <a:gd name="connsiteY35" fmla="*/ 179712 h 196845"/>
                  <a:gd name="connsiteX36" fmla="*/ 19799 w 100516"/>
                  <a:gd name="connsiteY36" fmla="*/ 164355 h 196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00516" h="196845">
                    <a:moveTo>
                      <a:pt x="19799" y="164355"/>
                    </a:moveTo>
                    <a:lnTo>
                      <a:pt x="19799" y="57620"/>
                    </a:lnTo>
                    <a:lnTo>
                      <a:pt x="0" y="57620"/>
                    </a:lnTo>
                    <a:lnTo>
                      <a:pt x="0" y="44801"/>
                    </a:lnTo>
                    <a:cubicBezTo>
                      <a:pt x="2792" y="43913"/>
                      <a:pt x="5584" y="42897"/>
                      <a:pt x="8376" y="41882"/>
                    </a:cubicBezTo>
                    <a:cubicBezTo>
                      <a:pt x="11168" y="40867"/>
                      <a:pt x="13199" y="39978"/>
                      <a:pt x="14468" y="39090"/>
                    </a:cubicBezTo>
                    <a:cubicBezTo>
                      <a:pt x="17514" y="36932"/>
                      <a:pt x="20052" y="33633"/>
                      <a:pt x="22083" y="28810"/>
                    </a:cubicBezTo>
                    <a:cubicBezTo>
                      <a:pt x="22845" y="27160"/>
                      <a:pt x="23733" y="25002"/>
                      <a:pt x="24875" y="22337"/>
                    </a:cubicBezTo>
                    <a:cubicBezTo>
                      <a:pt x="26017" y="19672"/>
                      <a:pt x="27033" y="16880"/>
                      <a:pt x="28048" y="14088"/>
                    </a:cubicBezTo>
                    <a:cubicBezTo>
                      <a:pt x="29064" y="11295"/>
                      <a:pt x="30079" y="8630"/>
                      <a:pt x="30967" y="5965"/>
                    </a:cubicBezTo>
                    <a:cubicBezTo>
                      <a:pt x="31856" y="3427"/>
                      <a:pt x="32490" y="1396"/>
                      <a:pt x="32871" y="0"/>
                    </a:cubicBezTo>
                    <a:lnTo>
                      <a:pt x="50385" y="0"/>
                    </a:lnTo>
                    <a:lnTo>
                      <a:pt x="50385" y="37821"/>
                    </a:lnTo>
                    <a:lnTo>
                      <a:pt x="96202" y="37821"/>
                    </a:lnTo>
                    <a:lnTo>
                      <a:pt x="96202" y="57620"/>
                    </a:lnTo>
                    <a:lnTo>
                      <a:pt x="50385" y="57620"/>
                    </a:lnTo>
                    <a:lnTo>
                      <a:pt x="50385" y="139480"/>
                    </a:lnTo>
                    <a:cubicBezTo>
                      <a:pt x="50385" y="147602"/>
                      <a:pt x="50512" y="153948"/>
                      <a:pt x="50766" y="158517"/>
                    </a:cubicBezTo>
                    <a:cubicBezTo>
                      <a:pt x="51020" y="163086"/>
                      <a:pt x="51654" y="166513"/>
                      <a:pt x="52670" y="168670"/>
                    </a:cubicBezTo>
                    <a:cubicBezTo>
                      <a:pt x="53685" y="170828"/>
                      <a:pt x="55335" y="172224"/>
                      <a:pt x="57366" y="172732"/>
                    </a:cubicBezTo>
                    <a:cubicBezTo>
                      <a:pt x="59523" y="173239"/>
                      <a:pt x="62315" y="173493"/>
                      <a:pt x="65996" y="173493"/>
                    </a:cubicBezTo>
                    <a:lnTo>
                      <a:pt x="66123" y="173493"/>
                    </a:lnTo>
                    <a:cubicBezTo>
                      <a:pt x="68788" y="173493"/>
                      <a:pt x="71580" y="173366"/>
                      <a:pt x="74372" y="172986"/>
                    </a:cubicBezTo>
                    <a:cubicBezTo>
                      <a:pt x="77291" y="172605"/>
                      <a:pt x="80083" y="172224"/>
                      <a:pt x="82749" y="171716"/>
                    </a:cubicBezTo>
                    <a:cubicBezTo>
                      <a:pt x="85414" y="171209"/>
                      <a:pt x="87952" y="170701"/>
                      <a:pt x="90237" y="170067"/>
                    </a:cubicBezTo>
                    <a:cubicBezTo>
                      <a:pt x="92521" y="169432"/>
                      <a:pt x="94298" y="168924"/>
                      <a:pt x="95694" y="168417"/>
                    </a:cubicBezTo>
                    <a:lnTo>
                      <a:pt x="95821" y="168417"/>
                    </a:lnTo>
                    <a:lnTo>
                      <a:pt x="100517" y="181870"/>
                    </a:lnTo>
                    <a:cubicBezTo>
                      <a:pt x="98359" y="183520"/>
                      <a:pt x="95313" y="185169"/>
                      <a:pt x="91506" y="186946"/>
                    </a:cubicBezTo>
                    <a:cubicBezTo>
                      <a:pt x="87698" y="188723"/>
                      <a:pt x="83510" y="190373"/>
                      <a:pt x="78941" y="191769"/>
                    </a:cubicBezTo>
                    <a:cubicBezTo>
                      <a:pt x="74499" y="193292"/>
                      <a:pt x="69803" y="194434"/>
                      <a:pt x="64981" y="195450"/>
                    </a:cubicBezTo>
                    <a:cubicBezTo>
                      <a:pt x="60158" y="196465"/>
                      <a:pt x="55589" y="196846"/>
                      <a:pt x="51274" y="196846"/>
                    </a:cubicBezTo>
                    <a:lnTo>
                      <a:pt x="51020" y="196846"/>
                    </a:lnTo>
                    <a:cubicBezTo>
                      <a:pt x="46197" y="196846"/>
                      <a:pt x="41882" y="196338"/>
                      <a:pt x="38075" y="195196"/>
                    </a:cubicBezTo>
                    <a:cubicBezTo>
                      <a:pt x="34267" y="194053"/>
                      <a:pt x="30967" y="192277"/>
                      <a:pt x="28302" y="189738"/>
                    </a:cubicBezTo>
                    <a:cubicBezTo>
                      <a:pt x="25637" y="187200"/>
                      <a:pt x="23479" y="183900"/>
                      <a:pt x="22083" y="179712"/>
                    </a:cubicBezTo>
                    <a:cubicBezTo>
                      <a:pt x="20560" y="175397"/>
                      <a:pt x="19799" y="170320"/>
                      <a:pt x="19799" y="16435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40" name="Freeform: Shape 39">
                <a:extLst>
                  <a:ext uri="{FF2B5EF4-FFF2-40B4-BE49-F238E27FC236}">
                    <a16:creationId xmlns:a16="http://schemas.microsoft.com/office/drawing/2014/main" id="{37ABD8D1-EF8B-6DD2-83D5-162FF8017B5F}"/>
                  </a:ext>
                </a:extLst>
              </p:cNvPr>
              <p:cNvSpPr/>
              <p:nvPr/>
            </p:nvSpPr>
            <p:spPr>
              <a:xfrm>
                <a:off x="3335481" y="2202616"/>
                <a:ext cx="137195" cy="161943"/>
              </a:xfrm>
              <a:custGeom>
                <a:avLst/>
                <a:gdLst>
                  <a:gd name="connsiteX0" fmla="*/ 0 w 137195"/>
                  <a:gd name="connsiteY0" fmla="*/ 118031 h 161943"/>
                  <a:gd name="connsiteX1" fmla="*/ 3681 w 137195"/>
                  <a:gd name="connsiteY1" fmla="*/ 100390 h 161943"/>
                  <a:gd name="connsiteX2" fmla="*/ 13834 w 137195"/>
                  <a:gd name="connsiteY2" fmla="*/ 86810 h 161943"/>
                  <a:gd name="connsiteX3" fmla="*/ 28937 w 137195"/>
                  <a:gd name="connsiteY3" fmla="*/ 76784 h 161943"/>
                  <a:gd name="connsiteX4" fmla="*/ 47720 w 137195"/>
                  <a:gd name="connsiteY4" fmla="*/ 70057 h 161943"/>
                  <a:gd name="connsiteX5" fmla="*/ 68661 w 137195"/>
                  <a:gd name="connsiteY5" fmla="*/ 66250 h 161943"/>
                  <a:gd name="connsiteX6" fmla="*/ 90237 w 137195"/>
                  <a:gd name="connsiteY6" fmla="*/ 64727 h 161943"/>
                  <a:gd name="connsiteX7" fmla="*/ 90237 w 137195"/>
                  <a:gd name="connsiteY7" fmla="*/ 57493 h 161943"/>
                  <a:gd name="connsiteX8" fmla="*/ 88841 w 137195"/>
                  <a:gd name="connsiteY8" fmla="*/ 41247 h 161943"/>
                  <a:gd name="connsiteX9" fmla="*/ 84145 w 137195"/>
                  <a:gd name="connsiteY9" fmla="*/ 30460 h 161943"/>
                  <a:gd name="connsiteX10" fmla="*/ 75134 w 137195"/>
                  <a:gd name="connsiteY10" fmla="*/ 24495 h 161943"/>
                  <a:gd name="connsiteX11" fmla="*/ 60919 w 137195"/>
                  <a:gd name="connsiteY11" fmla="*/ 22591 h 161943"/>
                  <a:gd name="connsiteX12" fmla="*/ 46197 w 137195"/>
                  <a:gd name="connsiteY12" fmla="*/ 23987 h 161943"/>
                  <a:gd name="connsiteX13" fmla="*/ 31983 w 137195"/>
                  <a:gd name="connsiteY13" fmla="*/ 27287 h 161943"/>
                  <a:gd name="connsiteX14" fmla="*/ 19545 w 137195"/>
                  <a:gd name="connsiteY14" fmla="*/ 31475 h 161943"/>
                  <a:gd name="connsiteX15" fmla="*/ 10026 w 137195"/>
                  <a:gd name="connsiteY15" fmla="*/ 35663 h 161943"/>
                  <a:gd name="connsiteX16" fmla="*/ 9899 w 137195"/>
                  <a:gd name="connsiteY16" fmla="*/ 35663 h 161943"/>
                  <a:gd name="connsiteX17" fmla="*/ 3807 w 137195"/>
                  <a:gd name="connsiteY17" fmla="*/ 22464 h 161943"/>
                  <a:gd name="connsiteX18" fmla="*/ 12945 w 137195"/>
                  <a:gd name="connsiteY18" fmla="*/ 16118 h 161943"/>
                  <a:gd name="connsiteX19" fmla="*/ 28429 w 137195"/>
                  <a:gd name="connsiteY19" fmla="*/ 8757 h 161943"/>
                  <a:gd name="connsiteX20" fmla="*/ 47720 w 137195"/>
                  <a:gd name="connsiteY20" fmla="*/ 2538 h 161943"/>
                  <a:gd name="connsiteX21" fmla="*/ 68280 w 137195"/>
                  <a:gd name="connsiteY21" fmla="*/ 0 h 161943"/>
                  <a:gd name="connsiteX22" fmla="*/ 92521 w 137195"/>
                  <a:gd name="connsiteY22" fmla="*/ 2919 h 161943"/>
                  <a:gd name="connsiteX23" fmla="*/ 108639 w 137195"/>
                  <a:gd name="connsiteY23" fmla="*/ 12311 h 161943"/>
                  <a:gd name="connsiteX24" fmla="*/ 117524 w 137195"/>
                  <a:gd name="connsiteY24" fmla="*/ 29191 h 161943"/>
                  <a:gd name="connsiteX25" fmla="*/ 120189 w 137195"/>
                  <a:gd name="connsiteY25" fmla="*/ 54447 h 161943"/>
                  <a:gd name="connsiteX26" fmla="*/ 120189 w 137195"/>
                  <a:gd name="connsiteY26" fmla="*/ 143668 h 161943"/>
                  <a:gd name="connsiteX27" fmla="*/ 137195 w 137195"/>
                  <a:gd name="connsiteY27" fmla="*/ 143668 h 161943"/>
                  <a:gd name="connsiteX28" fmla="*/ 137195 w 137195"/>
                  <a:gd name="connsiteY28" fmla="*/ 156994 h 161943"/>
                  <a:gd name="connsiteX29" fmla="*/ 130977 w 137195"/>
                  <a:gd name="connsiteY29" fmla="*/ 158517 h 161943"/>
                  <a:gd name="connsiteX30" fmla="*/ 123362 w 137195"/>
                  <a:gd name="connsiteY30" fmla="*/ 160167 h 161943"/>
                  <a:gd name="connsiteX31" fmla="*/ 115239 w 137195"/>
                  <a:gd name="connsiteY31" fmla="*/ 161436 h 161943"/>
                  <a:gd name="connsiteX32" fmla="*/ 107497 w 137195"/>
                  <a:gd name="connsiteY32" fmla="*/ 161944 h 161943"/>
                  <a:gd name="connsiteX33" fmla="*/ 100898 w 137195"/>
                  <a:gd name="connsiteY33" fmla="*/ 161563 h 161943"/>
                  <a:gd name="connsiteX34" fmla="*/ 96329 w 137195"/>
                  <a:gd name="connsiteY34" fmla="*/ 159786 h 161943"/>
                  <a:gd name="connsiteX35" fmla="*/ 93664 w 137195"/>
                  <a:gd name="connsiteY35" fmla="*/ 155471 h 161943"/>
                  <a:gd name="connsiteX36" fmla="*/ 92775 w 137195"/>
                  <a:gd name="connsiteY36" fmla="*/ 147729 h 161943"/>
                  <a:gd name="connsiteX37" fmla="*/ 92775 w 137195"/>
                  <a:gd name="connsiteY37" fmla="*/ 142653 h 161943"/>
                  <a:gd name="connsiteX38" fmla="*/ 86937 w 137195"/>
                  <a:gd name="connsiteY38" fmla="*/ 147476 h 161943"/>
                  <a:gd name="connsiteX39" fmla="*/ 77038 w 137195"/>
                  <a:gd name="connsiteY39" fmla="*/ 153948 h 161943"/>
                  <a:gd name="connsiteX40" fmla="*/ 63585 w 137195"/>
                  <a:gd name="connsiteY40" fmla="*/ 159533 h 161943"/>
                  <a:gd name="connsiteX41" fmla="*/ 47466 w 137195"/>
                  <a:gd name="connsiteY41" fmla="*/ 161944 h 161943"/>
                  <a:gd name="connsiteX42" fmla="*/ 29444 w 137195"/>
                  <a:gd name="connsiteY42" fmla="*/ 159406 h 161943"/>
                  <a:gd name="connsiteX43" fmla="*/ 14341 w 137195"/>
                  <a:gd name="connsiteY43" fmla="*/ 151537 h 161943"/>
                  <a:gd name="connsiteX44" fmla="*/ 3934 w 137195"/>
                  <a:gd name="connsiteY44" fmla="*/ 137830 h 161943"/>
                  <a:gd name="connsiteX45" fmla="*/ 0 w 137195"/>
                  <a:gd name="connsiteY45" fmla="*/ 118031 h 161943"/>
                  <a:gd name="connsiteX46" fmla="*/ 59143 w 137195"/>
                  <a:gd name="connsiteY46" fmla="*/ 141257 h 161943"/>
                  <a:gd name="connsiteX47" fmla="*/ 65996 w 137195"/>
                  <a:gd name="connsiteY47" fmla="*/ 140495 h 161943"/>
                  <a:gd name="connsiteX48" fmla="*/ 74246 w 137195"/>
                  <a:gd name="connsiteY48" fmla="*/ 138338 h 161943"/>
                  <a:gd name="connsiteX49" fmla="*/ 82622 w 137195"/>
                  <a:gd name="connsiteY49" fmla="*/ 134911 h 161943"/>
                  <a:gd name="connsiteX50" fmla="*/ 90237 w 137195"/>
                  <a:gd name="connsiteY50" fmla="*/ 130342 h 161943"/>
                  <a:gd name="connsiteX51" fmla="*/ 90237 w 137195"/>
                  <a:gd name="connsiteY51" fmla="*/ 79957 h 161943"/>
                  <a:gd name="connsiteX52" fmla="*/ 62823 w 137195"/>
                  <a:gd name="connsiteY52" fmla="*/ 82876 h 161943"/>
                  <a:gd name="connsiteX53" fmla="*/ 45182 w 137195"/>
                  <a:gd name="connsiteY53" fmla="*/ 90491 h 161943"/>
                  <a:gd name="connsiteX54" fmla="*/ 35917 w 137195"/>
                  <a:gd name="connsiteY54" fmla="*/ 101278 h 161943"/>
                  <a:gd name="connsiteX55" fmla="*/ 33252 w 137195"/>
                  <a:gd name="connsiteY55" fmla="*/ 113843 h 161943"/>
                  <a:gd name="connsiteX56" fmla="*/ 35282 w 137195"/>
                  <a:gd name="connsiteY56" fmla="*/ 126535 h 161943"/>
                  <a:gd name="connsiteX57" fmla="*/ 40740 w 137195"/>
                  <a:gd name="connsiteY57" fmla="*/ 135038 h 161943"/>
                  <a:gd name="connsiteX58" fmla="*/ 48989 w 137195"/>
                  <a:gd name="connsiteY58" fmla="*/ 139734 h 161943"/>
                  <a:gd name="connsiteX59" fmla="*/ 59143 w 137195"/>
                  <a:gd name="connsiteY59" fmla="*/ 141257 h 1619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137195" h="161943">
                    <a:moveTo>
                      <a:pt x="0" y="118031"/>
                    </a:moveTo>
                    <a:cubicBezTo>
                      <a:pt x="0" y="111432"/>
                      <a:pt x="1269" y="105594"/>
                      <a:pt x="3681" y="100390"/>
                    </a:cubicBezTo>
                    <a:cubicBezTo>
                      <a:pt x="6092" y="95186"/>
                      <a:pt x="9519" y="90744"/>
                      <a:pt x="13834" y="86810"/>
                    </a:cubicBezTo>
                    <a:cubicBezTo>
                      <a:pt x="18149" y="82876"/>
                      <a:pt x="23226" y="79576"/>
                      <a:pt x="28937" y="76784"/>
                    </a:cubicBezTo>
                    <a:cubicBezTo>
                      <a:pt x="34775" y="73992"/>
                      <a:pt x="40994" y="71834"/>
                      <a:pt x="47720" y="70057"/>
                    </a:cubicBezTo>
                    <a:cubicBezTo>
                      <a:pt x="54447" y="68280"/>
                      <a:pt x="61427" y="67011"/>
                      <a:pt x="68661" y="66250"/>
                    </a:cubicBezTo>
                    <a:cubicBezTo>
                      <a:pt x="75895" y="65488"/>
                      <a:pt x="83130" y="64981"/>
                      <a:pt x="90237" y="64727"/>
                    </a:cubicBezTo>
                    <a:lnTo>
                      <a:pt x="90237" y="57493"/>
                    </a:lnTo>
                    <a:cubicBezTo>
                      <a:pt x="90237" y="51147"/>
                      <a:pt x="89729" y="45689"/>
                      <a:pt x="88841" y="41247"/>
                    </a:cubicBezTo>
                    <a:cubicBezTo>
                      <a:pt x="87952" y="36805"/>
                      <a:pt x="86302" y="33252"/>
                      <a:pt x="84145" y="30460"/>
                    </a:cubicBezTo>
                    <a:cubicBezTo>
                      <a:pt x="81860" y="27668"/>
                      <a:pt x="78941" y="25637"/>
                      <a:pt x="75134" y="24495"/>
                    </a:cubicBezTo>
                    <a:cubicBezTo>
                      <a:pt x="71453" y="23226"/>
                      <a:pt x="66631" y="22591"/>
                      <a:pt x="60919" y="22591"/>
                    </a:cubicBezTo>
                    <a:cubicBezTo>
                      <a:pt x="55970" y="22591"/>
                      <a:pt x="51020" y="23099"/>
                      <a:pt x="46197" y="23987"/>
                    </a:cubicBezTo>
                    <a:cubicBezTo>
                      <a:pt x="41247" y="24875"/>
                      <a:pt x="36552" y="26018"/>
                      <a:pt x="31983" y="27287"/>
                    </a:cubicBezTo>
                    <a:cubicBezTo>
                      <a:pt x="27541" y="28556"/>
                      <a:pt x="23353" y="30079"/>
                      <a:pt x="19545" y="31475"/>
                    </a:cubicBezTo>
                    <a:cubicBezTo>
                      <a:pt x="15738" y="32998"/>
                      <a:pt x="12565" y="34394"/>
                      <a:pt x="10026" y="35663"/>
                    </a:cubicBezTo>
                    <a:lnTo>
                      <a:pt x="9899" y="35663"/>
                    </a:lnTo>
                    <a:lnTo>
                      <a:pt x="3807" y="22464"/>
                    </a:lnTo>
                    <a:cubicBezTo>
                      <a:pt x="5584" y="20814"/>
                      <a:pt x="8630" y="18784"/>
                      <a:pt x="12945" y="16118"/>
                    </a:cubicBezTo>
                    <a:cubicBezTo>
                      <a:pt x="17260" y="13580"/>
                      <a:pt x="22464" y="11042"/>
                      <a:pt x="28429" y="8757"/>
                    </a:cubicBezTo>
                    <a:cubicBezTo>
                      <a:pt x="34394" y="6346"/>
                      <a:pt x="40867" y="4315"/>
                      <a:pt x="47720" y="2538"/>
                    </a:cubicBezTo>
                    <a:cubicBezTo>
                      <a:pt x="54574" y="761"/>
                      <a:pt x="61427" y="0"/>
                      <a:pt x="68280" y="0"/>
                    </a:cubicBezTo>
                    <a:cubicBezTo>
                      <a:pt x="77799" y="0"/>
                      <a:pt x="85922" y="1015"/>
                      <a:pt x="92521" y="2919"/>
                    </a:cubicBezTo>
                    <a:cubicBezTo>
                      <a:pt x="99121" y="4823"/>
                      <a:pt x="104451" y="7996"/>
                      <a:pt x="108639" y="12311"/>
                    </a:cubicBezTo>
                    <a:cubicBezTo>
                      <a:pt x="112701" y="16626"/>
                      <a:pt x="115620" y="22210"/>
                      <a:pt x="117524" y="29191"/>
                    </a:cubicBezTo>
                    <a:cubicBezTo>
                      <a:pt x="119300" y="36044"/>
                      <a:pt x="120189" y="44547"/>
                      <a:pt x="120189" y="54447"/>
                    </a:cubicBezTo>
                    <a:lnTo>
                      <a:pt x="120189" y="143668"/>
                    </a:lnTo>
                    <a:lnTo>
                      <a:pt x="137195" y="143668"/>
                    </a:lnTo>
                    <a:lnTo>
                      <a:pt x="137195" y="156994"/>
                    </a:lnTo>
                    <a:cubicBezTo>
                      <a:pt x="135419" y="157502"/>
                      <a:pt x="133388" y="158010"/>
                      <a:pt x="130977" y="158517"/>
                    </a:cubicBezTo>
                    <a:cubicBezTo>
                      <a:pt x="128565" y="159152"/>
                      <a:pt x="126027" y="159659"/>
                      <a:pt x="123362" y="160167"/>
                    </a:cubicBezTo>
                    <a:cubicBezTo>
                      <a:pt x="120697" y="160675"/>
                      <a:pt x="118031" y="161056"/>
                      <a:pt x="115239" y="161436"/>
                    </a:cubicBezTo>
                    <a:cubicBezTo>
                      <a:pt x="112574" y="161817"/>
                      <a:pt x="109909" y="161944"/>
                      <a:pt x="107497" y="161944"/>
                    </a:cubicBezTo>
                    <a:cubicBezTo>
                      <a:pt x="104959" y="161944"/>
                      <a:pt x="102675" y="161817"/>
                      <a:pt x="100898" y="161563"/>
                    </a:cubicBezTo>
                    <a:cubicBezTo>
                      <a:pt x="98994" y="161309"/>
                      <a:pt x="97471" y="160802"/>
                      <a:pt x="96329" y="159786"/>
                    </a:cubicBezTo>
                    <a:cubicBezTo>
                      <a:pt x="95186" y="158771"/>
                      <a:pt x="94298" y="157375"/>
                      <a:pt x="93664" y="155471"/>
                    </a:cubicBezTo>
                    <a:cubicBezTo>
                      <a:pt x="93029" y="153567"/>
                      <a:pt x="92775" y="150902"/>
                      <a:pt x="92775" y="147729"/>
                    </a:cubicBezTo>
                    <a:lnTo>
                      <a:pt x="92775" y="142653"/>
                    </a:lnTo>
                    <a:cubicBezTo>
                      <a:pt x="91633" y="143795"/>
                      <a:pt x="89602" y="145318"/>
                      <a:pt x="86937" y="147476"/>
                    </a:cubicBezTo>
                    <a:cubicBezTo>
                      <a:pt x="84272" y="149633"/>
                      <a:pt x="80972" y="151791"/>
                      <a:pt x="77038" y="153948"/>
                    </a:cubicBezTo>
                    <a:cubicBezTo>
                      <a:pt x="73103" y="156106"/>
                      <a:pt x="68661" y="158010"/>
                      <a:pt x="63585" y="159533"/>
                    </a:cubicBezTo>
                    <a:cubicBezTo>
                      <a:pt x="58508" y="161182"/>
                      <a:pt x="53178" y="161944"/>
                      <a:pt x="47466" y="161944"/>
                    </a:cubicBezTo>
                    <a:cubicBezTo>
                      <a:pt x="41121" y="161944"/>
                      <a:pt x="35156" y="161056"/>
                      <a:pt x="29444" y="159406"/>
                    </a:cubicBezTo>
                    <a:cubicBezTo>
                      <a:pt x="23733" y="157756"/>
                      <a:pt x="18784" y="155091"/>
                      <a:pt x="14341" y="151537"/>
                    </a:cubicBezTo>
                    <a:cubicBezTo>
                      <a:pt x="10026" y="147983"/>
                      <a:pt x="6600" y="143414"/>
                      <a:pt x="3934" y="137830"/>
                    </a:cubicBezTo>
                    <a:cubicBezTo>
                      <a:pt x="1396" y="132500"/>
                      <a:pt x="0" y="125773"/>
                      <a:pt x="0" y="118031"/>
                    </a:cubicBezTo>
                    <a:close/>
                    <a:moveTo>
                      <a:pt x="59143" y="141257"/>
                    </a:moveTo>
                    <a:cubicBezTo>
                      <a:pt x="61046" y="141257"/>
                      <a:pt x="63331" y="141003"/>
                      <a:pt x="65996" y="140495"/>
                    </a:cubicBezTo>
                    <a:cubicBezTo>
                      <a:pt x="68661" y="139988"/>
                      <a:pt x="71327" y="139226"/>
                      <a:pt x="74246" y="138338"/>
                    </a:cubicBezTo>
                    <a:cubicBezTo>
                      <a:pt x="77038" y="137449"/>
                      <a:pt x="79830" y="136307"/>
                      <a:pt x="82622" y="134911"/>
                    </a:cubicBezTo>
                    <a:cubicBezTo>
                      <a:pt x="85414" y="133515"/>
                      <a:pt x="87952" y="131992"/>
                      <a:pt x="90237" y="130342"/>
                    </a:cubicBezTo>
                    <a:lnTo>
                      <a:pt x="90237" y="79957"/>
                    </a:lnTo>
                    <a:cubicBezTo>
                      <a:pt x="79322" y="79957"/>
                      <a:pt x="70184" y="80972"/>
                      <a:pt x="62823" y="82876"/>
                    </a:cubicBezTo>
                    <a:cubicBezTo>
                      <a:pt x="55462" y="84779"/>
                      <a:pt x="49624" y="87318"/>
                      <a:pt x="45182" y="90491"/>
                    </a:cubicBezTo>
                    <a:cubicBezTo>
                      <a:pt x="40867" y="93663"/>
                      <a:pt x="37694" y="97217"/>
                      <a:pt x="35917" y="101278"/>
                    </a:cubicBezTo>
                    <a:cubicBezTo>
                      <a:pt x="34140" y="105340"/>
                      <a:pt x="33252" y="109528"/>
                      <a:pt x="33252" y="113843"/>
                    </a:cubicBezTo>
                    <a:cubicBezTo>
                      <a:pt x="33252" y="118920"/>
                      <a:pt x="33886" y="123108"/>
                      <a:pt x="35282" y="126535"/>
                    </a:cubicBezTo>
                    <a:cubicBezTo>
                      <a:pt x="36552" y="129961"/>
                      <a:pt x="38455" y="132880"/>
                      <a:pt x="40740" y="135038"/>
                    </a:cubicBezTo>
                    <a:cubicBezTo>
                      <a:pt x="43024" y="137195"/>
                      <a:pt x="45816" y="138845"/>
                      <a:pt x="48989" y="139734"/>
                    </a:cubicBezTo>
                    <a:cubicBezTo>
                      <a:pt x="52162" y="140876"/>
                      <a:pt x="55462" y="141257"/>
                      <a:pt x="59143" y="141257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41" name="Freeform: Shape 40">
                <a:extLst>
                  <a:ext uri="{FF2B5EF4-FFF2-40B4-BE49-F238E27FC236}">
                    <a16:creationId xmlns:a16="http://schemas.microsoft.com/office/drawing/2014/main" id="{BB94B20B-8D19-7EAF-95E2-0D2C49D00191}"/>
                  </a:ext>
                </a:extLst>
              </p:cNvPr>
              <p:cNvSpPr/>
              <p:nvPr/>
            </p:nvSpPr>
            <p:spPr>
              <a:xfrm>
                <a:off x="3491333" y="2168222"/>
                <a:ext cx="100390" cy="196845"/>
              </a:xfrm>
              <a:custGeom>
                <a:avLst/>
                <a:gdLst>
                  <a:gd name="connsiteX0" fmla="*/ 19799 w 100390"/>
                  <a:gd name="connsiteY0" fmla="*/ 164355 h 196845"/>
                  <a:gd name="connsiteX1" fmla="*/ 19799 w 100390"/>
                  <a:gd name="connsiteY1" fmla="*/ 57620 h 196845"/>
                  <a:gd name="connsiteX2" fmla="*/ 0 w 100390"/>
                  <a:gd name="connsiteY2" fmla="*/ 57620 h 196845"/>
                  <a:gd name="connsiteX3" fmla="*/ 0 w 100390"/>
                  <a:gd name="connsiteY3" fmla="*/ 44801 h 196845"/>
                  <a:gd name="connsiteX4" fmla="*/ 8376 w 100390"/>
                  <a:gd name="connsiteY4" fmla="*/ 41882 h 196845"/>
                  <a:gd name="connsiteX5" fmla="*/ 14468 w 100390"/>
                  <a:gd name="connsiteY5" fmla="*/ 39090 h 196845"/>
                  <a:gd name="connsiteX6" fmla="*/ 22083 w 100390"/>
                  <a:gd name="connsiteY6" fmla="*/ 28810 h 196845"/>
                  <a:gd name="connsiteX7" fmla="*/ 24749 w 100390"/>
                  <a:gd name="connsiteY7" fmla="*/ 22337 h 196845"/>
                  <a:gd name="connsiteX8" fmla="*/ 27922 w 100390"/>
                  <a:gd name="connsiteY8" fmla="*/ 14088 h 196845"/>
                  <a:gd name="connsiteX9" fmla="*/ 30841 w 100390"/>
                  <a:gd name="connsiteY9" fmla="*/ 5965 h 196845"/>
                  <a:gd name="connsiteX10" fmla="*/ 32744 w 100390"/>
                  <a:gd name="connsiteY10" fmla="*/ 0 h 196845"/>
                  <a:gd name="connsiteX11" fmla="*/ 50259 w 100390"/>
                  <a:gd name="connsiteY11" fmla="*/ 0 h 196845"/>
                  <a:gd name="connsiteX12" fmla="*/ 50259 w 100390"/>
                  <a:gd name="connsiteY12" fmla="*/ 37821 h 196845"/>
                  <a:gd name="connsiteX13" fmla="*/ 96075 w 100390"/>
                  <a:gd name="connsiteY13" fmla="*/ 37821 h 196845"/>
                  <a:gd name="connsiteX14" fmla="*/ 96075 w 100390"/>
                  <a:gd name="connsiteY14" fmla="*/ 57620 h 196845"/>
                  <a:gd name="connsiteX15" fmla="*/ 50259 w 100390"/>
                  <a:gd name="connsiteY15" fmla="*/ 57620 h 196845"/>
                  <a:gd name="connsiteX16" fmla="*/ 50259 w 100390"/>
                  <a:gd name="connsiteY16" fmla="*/ 139480 h 196845"/>
                  <a:gd name="connsiteX17" fmla="*/ 50639 w 100390"/>
                  <a:gd name="connsiteY17" fmla="*/ 158517 h 196845"/>
                  <a:gd name="connsiteX18" fmla="*/ 52543 w 100390"/>
                  <a:gd name="connsiteY18" fmla="*/ 168670 h 196845"/>
                  <a:gd name="connsiteX19" fmla="*/ 57239 w 100390"/>
                  <a:gd name="connsiteY19" fmla="*/ 172732 h 196845"/>
                  <a:gd name="connsiteX20" fmla="*/ 65869 w 100390"/>
                  <a:gd name="connsiteY20" fmla="*/ 173493 h 196845"/>
                  <a:gd name="connsiteX21" fmla="*/ 65996 w 100390"/>
                  <a:gd name="connsiteY21" fmla="*/ 173493 h 196845"/>
                  <a:gd name="connsiteX22" fmla="*/ 74246 w 100390"/>
                  <a:gd name="connsiteY22" fmla="*/ 172986 h 196845"/>
                  <a:gd name="connsiteX23" fmla="*/ 82622 w 100390"/>
                  <a:gd name="connsiteY23" fmla="*/ 171716 h 196845"/>
                  <a:gd name="connsiteX24" fmla="*/ 90110 w 100390"/>
                  <a:gd name="connsiteY24" fmla="*/ 170067 h 196845"/>
                  <a:gd name="connsiteX25" fmla="*/ 95567 w 100390"/>
                  <a:gd name="connsiteY25" fmla="*/ 168417 h 196845"/>
                  <a:gd name="connsiteX26" fmla="*/ 95694 w 100390"/>
                  <a:gd name="connsiteY26" fmla="*/ 168417 h 196845"/>
                  <a:gd name="connsiteX27" fmla="*/ 100390 w 100390"/>
                  <a:gd name="connsiteY27" fmla="*/ 181870 h 196845"/>
                  <a:gd name="connsiteX28" fmla="*/ 91379 w 100390"/>
                  <a:gd name="connsiteY28" fmla="*/ 186946 h 196845"/>
                  <a:gd name="connsiteX29" fmla="*/ 78814 w 100390"/>
                  <a:gd name="connsiteY29" fmla="*/ 191769 h 196845"/>
                  <a:gd name="connsiteX30" fmla="*/ 64727 w 100390"/>
                  <a:gd name="connsiteY30" fmla="*/ 195450 h 196845"/>
                  <a:gd name="connsiteX31" fmla="*/ 51020 w 100390"/>
                  <a:gd name="connsiteY31" fmla="*/ 196846 h 196845"/>
                  <a:gd name="connsiteX32" fmla="*/ 50766 w 100390"/>
                  <a:gd name="connsiteY32" fmla="*/ 196846 h 196845"/>
                  <a:gd name="connsiteX33" fmla="*/ 37821 w 100390"/>
                  <a:gd name="connsiteY33" fmla="*/ 195196 h 196845"/>
                  <a:gd name="connsiteX34" fmla="*/ 28048 w 100390"/>
                  <a:gd name="connsiteY34" fmla="*/ 189738 h 196845"/>
                  <a:gd name="connsiteX35" fmla="*/ 21829 w 100390"/>
                  <a:gd name="connsiteY35" fmla="*/ 179712 h 196845"/>
                  <a:gd name="connsiteX36" fmla="*/ 19799 w 100390"/>
                  <a:gd name="connsiteY36" fmla="*/ 164355 h 196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00390" h="196845">
                    <a:moveTo>
                      <a:pt x="19799" y="164355"/>
                    </a:moveTo>
                    <a:lnTo>
                      <a:pt x="19799" y="57620"/>
                    </a:lnTo>
                    <a:lnTo>
                      <a:pt x="0" y="57620"/>
                    </a:lnTo>
                    <a:lnTo>
                      <a:pt x="0" y="44801"/>
                    </a:lnTo>
                    <a:cubicBezTo>
                      <a:pt x="2792" y="43913"/>
                      <a:pt x="5584" y="42897"/>
                      <a:pt x="8376" y="41882"/>
                    </a:cubicBezTo>
                    <a:cubicBezTo>
                      <a:pt x="11169" y="40867"/>
                      <a:pt x="13199" y="39978"/>
                      <a:pt x="14468" y="39090"/>
                    </a:cubicBezTo>
                    <a:cubicBezTo>
                      <a:pt x="17514" y="36932"/>
                      <a:pt x="20053" y="33633"/>
                      <a:pt x="22083" y="28810"/>
                    </a:cubicBezTo>
                    <a:cubicBezTo>
                      <a:pt x="22845" y="27160"/>
                      <a:pt x="23733" y="25002"/>
                      <a:pt x="24749" y="22337"/>
                    </a:cubicBezTo>
                    <a:cubicBezTo>
                      <a:pt x="25891" y="19672"/>
                      <a:pt x="26906" y="16880"/>
                      <a:pt x="27922" y="14088"/>
                    </a:cubicBezTo>
                    <a:cubicBezTo>
                      <a:pt x="28937" y="11295"/>
                      <a:pt x="29952" y="8630"/>
                      <a:pt x="30841" y="5965"/>
                    </a:cubicBezTo>
                    <a:cubicBezTo>
                      <a:pt x="31729" y="3427"/>
                      <a:pt x="32363" y="1396"/>
                      <a:pt x="32744" y="0"/>
                    </a:cubicBezTo>
                    <a:lnTo>
                      <a:pt x="50259" y="0"/>
                    </a:lnTo>
                    <a:lnTo>
                      <a:pt x="50259" y="37821"/>
                    </a:lnTo>
                    <a:lnTo>
                      <a:pt x="96075" y="37821"/>
                    </a:lnTo>
                    <a:lnTo>
                      <a:pt x="96075" y="57620"/>
                    </a:lnTo>
                    <a:lnTo>
                      <a:pt x="50259" y="57620"/>
                    </a:lnTo>
                    <a:lnTo>
                      <a:pt x="50259" y="139480"/>
                    </a:lnTo>
                    <a:cubicBezTo>
                      <a:pt x="50259" y="147602"/>
                      <a:pt x="50385" y="153948"/>
                      <a:pt x="50639" y="158517"/>
                    </a:cubicBezTo>
                    <a:cubicBezTo>
                      <a:pt x="50893" y="163086"/>
                      <a:pt x="51528" y="166513"/>
                      <a:pt x="52543" y="168670"/>
                    </a:cubicBezTo>
                    <a:cubicBezTo>
                      <a:pt x="53558" y="170828"/>
                      <a:pt x="55208" y="172224"/>
                      <a:pt x="57239" y="172732"/>
                    </a:cubicBezTo>
                    <a:cubicBezTo>
                      <a:pt x="59269" y="173239"/>
                      <a:pt x="62189" y="173493"/>
                      <a:pt x="65869" y="173493"/>
                    </a:cubicBezTo>
                    <a:lnTo>
                      <a:pt x="65996" y="173493"/>
                    </a:lnTo>
                    <a:cubicBezTo>
                      <a:pt x="68661" y="173493"/>
                      <a:pt x="71453" y="173366"/>
                      <a:pt x="74246" y="172986"/>
                    </a:cubicBezTo>
                    <a:cubicBezTo>
                      <a:pt x="77165" y="172605"/>
                      <a:pt x="79957" y="172224"/>
                      <a:pt x="82622" y="171716"/>
                    </a:cubicBezTo>
                    <a:cubicBezTo>
                      <a:pt x="85414" y="171209"/>
                      <a:pt x="87825" y="170701"/>
                      <a:pt x="90110" y="170067"/>
                    </a:cubicBezTo>
                    <a:cubicBezTo>
                      <a:pt x="92394" y="169432"/>
                      <a:pt x="94171" y="168924"/>
                      <a:pt x="95567" y="168417"/>
                    </a:cubicBezTo>
                    <a:lnTo>
                      <a:pt x="95694" y="168417"/>
                    </a:lnTo>
                    <a:lnTo>
                      <a:pt x="100390" y="181870"/>
                    </a:lnTo>
                    <a:cubicBezTo>
                      <a:pt x="98232" y="183520"/>
                      <a:pt x="95186" y="185169"/>
                      <a:pt x="91379" y="186946"/>
                    </a:cubicBezTo>
                    <a:cubicBezTo>
                      <a:pt x="87572" y="188723"/>
                      <a:pt x="83383" y="190373"/>
                      <a:pt x="78814" y="191769"/>
                    </a:cubicBezTo>
                    <a:cubicBezTo>
                      <a:pt x="74246" y="193292"/>
                      <a:pt x="69677" y="194434"/>
                      <a:pt x="64727" y="195450"/>
                    </a:cubicBezTo>
                    <a:cubicBezTo>
                      <a:pt x="59904" y="196465"/>
                      <a:pt x="55335" y="196846"/>
                      <a:pt x="51020" y="196846"/>
                    </a:cubicBezTo>
                    <a:lnTo>
                      <a:pt x="50766" y="196846"/>
                    </a:lnTo>
                    <a:cubicBezTo>
                      <a:pt x="45943" y="196846"/>
                      <a:pt x="41628" y="196338"/>
                      <a:pt x="37821" y="195196"/>
                    </a:cubicBezTo>
                    <a:cubicBezTo>
                      <a:pt x="34013" y="194053"/>
                      <a:pt x="30713" y="192277"/>
                      <a:pt x="28048" y="189738"/>
                    </a:cubicBezTo>
                    <a:cubicBezTo>
                      <a:pt x="25383" y="187200"/>
                      <a:pt x="23226" y="183900"/>
                      <a:pt x="21829" y="179712"/>
                    </a:cubicBezTo>
                    <a:cubicBezTo>
                      <a:pt x="20560" y="175397"/>
                      <a:pt x="19799" y="170320"/>
                      <a:pt x="19799" y="16435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42" name="Freeform: Shape 41">
                <a:extLst>
                  <a:ext uri="{FF2B5EF4-FFF2-40B4-BE49-F238E27FC236}">
                    <a16:creationId xmlns:a16="http://schemas.microsoft.com/office/drawing/2014/main" id="{AD722DCF-9792-C099-308F-C13088E96C51}"/>
                  </a:ext>
                </a:extLst>
              </p:cNvPr>
              <p:cNvSpPr/>
              <p:nvPr/>
            </p:nvSpPr>
            <p:spPr>
              <a:xfrm>
                <a:off x="3607714" y="2201982"/>
                <a:ext cx="128871" cy="162832"/>
              </a:xfrm>
              <a:custGeom>
                <a:avLst/>
                <a:gdLst>
                  <a:gd name="connsiteX0" fmla="*/ 69803 w 128871"/>
                  <a:gd name="connsiteY0" fmla="*/ 162832 h 162832"/>
                  <a:gd name="connsiteX1" fmla="*/ 39344 w 128871"/>
                  <a:gd name="connsiteY1" fmla="*/ 156867 h 162832"/>
                  <a:gd name="connsiteX2" fmla="*/ 17514 w 128871"/>
                  <a:gd name="connsiteY2" fmla="*/ 139988 h 162832"/>
                  <a:gd name="connsiteX3" fmla="*/ 4315 w 128871"/>
                  <a:gd name="connsiteY3" fmla="*/ 114224 h 162832"/>
                  <a:gd name="connsiteX4" fmla="*/ 0 w 128871"/>
                  <a:gd name="connsiteY4" fmla="*/ 81353 h 162832"/>
                  <a:gd name="connsiteX5" fmla="*/ 5457 w 128871"/>
                  <a:gd name="connsiteY5" fmla="*/ 48228 h 162832"/>
                  <a:gd name="connsiteX6" fmla="*/ 20687 w 128871"/>
                  <a:gd name="connsiteY6" fmla="*/ 22464 h 162832"/>
                  <a:gd name="connsiteX7" fmla="*/ 43913 w 128871"/>
                  <a:gd name="connsiteY7" fmla="*/ 5838 h 162832"/>
                  <a:gd name="connsiteX8" fmla="*/ 73230 w 128871"/>
                  <a:gd name="connsiteY8" fmla="*/ 0 h 162832"/>
                  <a:gd name="connsiteX9" fmla="*/ 113335 w 128871"/>
                  <a:gd name="connsiteY9" fmla="*/ 14088 h 162832"/>
                  <a:gd name="connsiteX10" fmla="*/ 128819 w 128871"/>
                  <a:gd name="connsiteY10" fmla="*/ 55589 h 162832"/>
                  <a:gd name="connsiteX11" fmla="*/ 128692 w 128871"/>
                  <a:gd name="connsiteY11" fmla="*/ 71073 h 162832"/>
                  <a:gd name="connsiteX12" fmla="*/ 127296 w 128871"/>
                  <a:gd name="connsiteY12" fmla="*/ 82749 h 162832"/>
                  <a:gd name="connsiteX13" fmla="*/ 32617 w 128871"/>
                  <a:gd name="connsiteY13" fmla="*/ 82749 h 162832"/>
                  <a:gd name="connsiteX14" fmla="*/ 32617 w 128871"/>
                  <a:gd name="connsiteY14" fmla="*/ 83510 h 162832"/>
                  <a:gd name="connsiteX15" fmla="*/ 37186 w 128871"/>
                  <a:gd name="connsiteY15" fmla="*/ 110162 h 162832"/>
                  <a:gd name="connsiteX16" fmla="*/ 47466 w 128871"/>
                  <a:gd name="connsiteY16" fmla="*/ 128311 h 162832"/>
                  <a:gd name="connsiteX17" fmla="*/ 62062 w 128871"/>
                  <a:gd name="connsiteY17" fmla="*/ 138592 h 162832"/>
                  <a:gd name="connsiteX18" fmla="*/ 79195 w 128871"/>
                  <a:gd name="connsiteY18" fmla="*/ 141764 h 162832"/>
                  <a:gd name="connsiteX19" fmla="*/ 91125 w 128871"/>
                  <a:gd name="connsiteY19" fmla="*/ 140622 h 162832"/>
                  <a:gd name="connsiteX20" fmla="*/ 102675 w 128871"/>
                  <a:gd name="connsiteY20" fmla="*/ 137703 h 162832"/>
                  <a:gd name="connsiteX21" fmla="*/ 112828 w 128871"/>
                  <a:gd name="connsiteY21" fmla="*/ 133642 h 162832"/>
                  <a:gd name="connsiteX22" fmla="*/ 120443 w 128871"/>
                  <a:gd name="connsiteY22" fmla="*/ 128946 h 162832"/>
                  <a:gd name="connsiteX23" fmla="*/ 126154 w 128871"/>
                  <a:gd name="connsiteY23" fmla="*/ 142399 h 162832"/>
                  <a:gd name="connsiteX24" fmla="*/ 116128 w 128871"/>
                  <a:gd name="connsiteY24" fmla="*/ 150014 h 162832"/>
                  <a:gd name="connsiteX25" fmla="*/ 102548 w 128871"/>
                  <a:gd name="connsiteY25" fmla="*/ 156487 h 162832"/>
                  <a:gd name="connsiteX26" fmla="*/ 86683 w 128871"/>
                  <a:gd name="connsiteY26" fmla="*/ 161056 h 162832"/>
                  <a:gd name="connsiteX27" fmla="*/ 69803 w 128871"/>
                  <a:gd name="connsiteY27" fmla="*/ 162832 h 162832"/>
                  <a:gd name="connsiteX28" fmla="*/ 66377 w 128871"/>
                  <a:gd name="connsiteY28" fmla="*/ 16372 h 162832"/>
                  <a:gd name="connsiteX29" fmla="*/ 53685 w 128871"/>
                  <a:gd name="connsiteY29" fmla="*/ 18784 h 162832"/>
                  <a:gd name="connsiteX30" fmla="*/ 43405 w 128871"/>
                  <a:gd name="connsiteY30" fmla="*/ 26906 h 162832"/>
                  <a:gd name="connsiteX31" fmla="*/ 36171 w 128871"/>
                  <a:gd name="connsiteY31" fmla="*/ 42263 h 162832"/>
                  <a:gd name="connsiteX32" fmla="*/ 32617 w 128871"/>
                  <a:gd name="connsiteY32" fmla="*/ 66377 h 162832"/>
                  <a:gd name="connsiteX33" fmla="*/ 96075 w 128871"/>
                  <a:gd name="connsiteY33" fmla="*/ 66377 h 162832"/>
                  <a:gd name="connsiteX34" fmla="*/ 96456 w 128871"/>
                  <a:gd name="connsiteY34" fmla="*/ 60666 h 162832"/>
                  <a:gd name="connsiteX35" fmla="*/ 96456 w 128871"/>
                  <a:gd name="connsiteY35" fmla="*/ 55081 h 162832"/>
                  <a:gd name="connsiteX36" fmla="*/ 94806 w 128871"/>
                  <a:gd name="connsiteY36" fmla="*/ 40486 h 162832"/>
                  <a:gd name="connsiteX37" fmla="*/ 89602 w 128871"/>
                  <a:gd name="connsiteY37" fmla="*/ 28175 h 162832"/>
                  <a:gd name="connsiteX38" fmla="*/ 80337 w 128871"/>
                  <a:gd name="connsiteY38" fmla="*/ 19672 h 162832"/>
                  <a:gd name="connsiteX39" fmla="*/ 66377 w 128871"/>
                  <a:gd name="connsiteY39" fmla="*/ 16372 h 1628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128871" h="162832">
                    <a:moveTo>
                      <a:pt x="69803" y="162832"/>
                    </a:moveTo>
                    <a:cubicBezTo>
                      <a:pt x="58254" y="162832"/>
                      <a:pt x="48101" y="160802"/>
                      <a:pt x="39344" y="156867"/>
                    </a:cubicBezTo>
                    <a:cubicBezTo>
                      <a:pt x="30587" y="152806"/>
                      <a:pt x="23353" y="147222"/>
                      <a:pt x="17514" y="139988"/>
                    </a:cubicBezTo>
                    <a:cubicBezTo>
                      <a:pt x="11676" y="132753"/>
                      <a:pt x="7234" y="124123"/>
                      <a:pt x="4315" y="114224"/>
                    </a:cubicBezTo>
                    <a:cubicBezTo>
                      <a:pt x="1396" y="104197"/>
                      <a:pt x="0" y="93283"/>
                      <a:pt x="0" y="81353"/>
                    </a:cubicBezTo>
                    <a:cubicBezTo>
                      <a:pt x="0" y="69169"/>
                      <a:pt x="1777" y="58127"/>
                      <a:pt x="5457" y="48228"/>
                    </a:cubicBezTo>
                    <a:cubicBezTo>
                      <a:pt x="9138" y="38202"/>
                      <a:pt x="14215" y="29698"/>
                      <a:pt x="20687" y="22464"/>
                    </a:cubicBezTo>
                    <a:cubicBezTo>
                      <a:pt x="27160" y="15357"/>
                      <a:pt x="34902" y="9773"/>
                      <a:pt x="43913" y="5838"/>
                    </a:cubicBezTo>
                    <a:cubicBezTo>
                      <a:pt x="52924" y="1904"/>
                      <a:pt x="62569" y="0"/>
                      <a:pt x="73230" y="0"/>
                    </a:cubicBezTo>
                    <a:cubicBezTo>
                      <a:pt x="90491" y="0"/>
                      <a:pt x="103817" y="4696"/>
                      <a:pt x="113335" y="14088"/>
                    </a:cubicBezTo>
                    <a:cubicBezTo>
                      <a:pt x="122854" y="23479"/>
                      <a:pt x="127931" y="37313"/>
                      <a:pt x="128819" y="55589"/>
                    </a:cubicBezTo>
                    <a:cubicBezTo>
                      <a:pt x="128946" y="61554"/>
                      <a:pt x="128819" y="66757"/>
                      <a:pt x="128692" y="71073"/>
                    </a:cubicBezTo>
                    <a:cubicBezTo>
                      <a:pt x="128565" y="75515"/>
                      <a:pt x="128058" y="79449"/>
                      <a:pt x="127296" y="82749"/>
                    </a:cubicBezTo>
                    <a:lnTo>
                      <a:pt x="32617" y="82749"/>
                    </a:lnTo>
                    <a:lnTo>
                      <a:pt x="32617" y="83510"/>
                    </a:lnTo>
                    <a:cubicBezTo>
                      <a:pt x="32998" y="93917"/>
                      <a:pt x="34521" y="102801"/>
                      <a:pt x="37186" y="110162"/>
                    </a:cubicBezTo>
                    <a:cubicBezTo>
                      <a:pt x="39852" y="117524"/>
                      <a:pt x="43278" y="123616"/>
                      <a:pt x="47466" y="128311"/>
                    </a:cubicBezTo>
                    <a:cubicBezTo>
                      <a:pt x="51655" y="133007"/>
                      <a:pt x="56604" y="136434"/>
                      <a:pt x="62062" y="138592"/>
                    </a:cubicBezTo>
                    <a:cubicBezTo>
                      <a:pt x="67519" y="140749"/>
                      <a:pt x="73230" y="141764"/>
                      <a:pt x="79195" y="141764"/>
                    </a:cubicBezTo>
                    <a:cubicBezTo>
                      <a:pt x="83130" y="141764"/>
                      <a:pt x="87064" y="141384"/>
                      <a:pt x="91125" y="140622"/>
                    </a:cubicBezTo>
                    <a:cubicBezTo>
                      <a:pt x="95186" y="139861"/>
                      <a:pt x="98994" y="138972"/>
                      <a:pt x="102675" y="137703"/>
                    </a:cubicBezTo>
                    <a:cubicBezTo>
                      <a:pt x="106355" y="136561"/>
                      <a:pt x="109782" y="135165"/>
                      <a:pt x="112828" y="133642"/>
                    </a:cubicBezTo>
                    <a:cubicBezTo>
                      <a:pt x="115874" y="132119"/>
                      <a:pt x="118412" y="130596"/>
                      <a:pt x="120443" y="128946"/>
                    </a:cubicBezTo>
                    <a:lnTo>
                      <a:pt x="126154" y="142399"/>
                    </a:lnTo>
                    <a:cubicBezTo>
                      <a:pt x="123489" y="145064"/>
                      <a:pt x="120189" y="147603"/>
                      <a:pt x="116128" y="150014"/>
                    </a:cubicBezTo>
                    <a:cubicBezTo>
                      <a:pt x="112066" y="152425"/>
                      <a:pt x="107497" y="154710"/>
                      <a:pt x="102548" y="156487"/>
                    </a:cubicBezTo>
                    <a:cubicBezTo>
                      <a:pt x="97598" y="158390"/>
                      <a:pt x="92267" y="159913"/>
                      <a:pt x="86683" y="161056"/>
                    </a:cubicBezTo>
                    <a:cubicBezTo>
                      <a:pt x="81099" y="162325"/>
                      <a:pt x="75388" y="162832"/>
                      <a:pt x="69803" y="162832"/>
                    </a:cubicBezTo>
                    <a:close/>
                    <a:moveTo>
                      <a:pt x="66377" y="16372"/>
                    </a:moveTo>
                    <a:cubicBezTo>
                      <a:pt x="61808" y="16372"/>
                      <a:pt x="57620" y="17134"/>
                      <a:pt x="53685" y="18784"/>
                    </a:cubicBezTo>
                    <a:cubicBezTo>
                      <a:pt x="49751" y="20433"/>
                      <a:pt x="46324" y="23099"/>
                      <a:pt x="43405" y="26906"/>
                    </a:cubicBezTo>
                    <a:cubicBezTo>
                      <a:pt x="40486" y="30714"/>
                      <a:pt x="37948" y="35790"/>
                      <a:pt x="36171" y="42263"/>
                    </a:cubicBezTo>
                    <a:cubicBezTo>
                      <a:pt x="34267" y="48609"/>
                      <a:pt x="33125" y="56731"/>
                      <a:pt x="32617" y="66377"/>
                    </a:cubicBezTo>
                    <a:lnTo>
                      <a:pt x="96075" y="66377"/>
                    </a:lnTo>
                    <a:cubicBezTo>
                      <a:pt x="96202" y="64600"/>
                      <a:pt x="96329" y="62696"/>
                      <a:pt x="96456" y="60666"/>
                    </a:cubicBezTo>
                    <a:cubicBezTo>
                      <a:pt x="96456" y="58635"/>
                      <a:pt x="96456" y="56731"/>
                      <a:pt x="96456" y="55081"/>
                    </a:cubicBezTo>
                    <a:cubicBezTo>
                      <a:pt x="96456" y="50005"/>
                      <a:pt x="95948" y="45055"/>
                      <a:pt x="94806" y="40486"/>
                    </a:cubicBezTo>
                    <a:cubicBezTo>
                      <a:pt x="93664" y="35790"/>
                      <a:pt x="92014" y="31729"/>
                      <a:pt x="89602" y="28175"/>
                    </a:cubicBezTo>
                    <a:cubicBezTo>
                      <a:pt x="87191" y="24622"/>
                      <a:pt x="84145" y="21829"/>
                      <a:pt x="80337" y="19672"/>
                    </a:cubicBezTo>
                    <a:cubicBezTo>
                      <a:pt x="76657" y="17387"/>
                      <a:pt x="71961" y="16372"/>
                      <a:pt x="66377" y="1637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43" name="Freeform: Shape 42">
                <a:extLst>
                  <a:ext uri="{FF2B5EF4-FFF2-40B4-BE49-F238E27FC236}">
                    <a16:creationId xmlns:a16="http://schemas.microsoft.com/office/drawing/2014/main" id="{58E3B75A-099D-FA1F-7D76-3CB421506463}"/>
                  </a:ext>
                </a:extLst>
              </p:cNvPr>
              <p:cNvSpPr/>
              <p:nvPr/>
            </p:nvSpPr>
            <p:spPr>
              <a:xfrm>
                <a:off x="3851899" y="2151597"/>
                <a:ext cx="159532" cy="210298"/>
              </a:xfrm>
              <a:custGeom>
                <a:avLst/>
                <a:gdLst>
                  <a:gd name="connsiteX0" fmla="*/ 0 w 159532"/>
                  <a:gd name="connsiteY0" fmla="*/ 210172 h 210298"/>
                  <a:gd name="connsiteX1" fmla="*/ 0 w 159532"/>
                  <a:gd name="connsiteY1" fmla="*/ 195069 h 210298"/>
                  <a:gd name="connsiteX2" fmla="*/ 22972 w 159532"/>
                  <a:gd name="connsiteY2" fmla="*/ 191515 h 210298"/>
                  <a:gd name="connsiteX3" fmla="*/ 22972 w 159532"/>
                  <a:gd name="connsiteY3" fmla="*/ 20560 h 210298"/>
                  <a:gd name="connsiteX4" fmla="*/ 1650 w 159532"/>
                  <a:gd name="connsiteY4" fmla="*/ 16880 h 210298"/>
                  <a:gd name="connsiteX5" fmla="*/ 1650 w 159532"/>
                  <a:gd name="connsiteY5" fmla="*/ 1777 h 210298"/>
                  <a:gd name="connsiteX6" fmla="*/ 38709 w 159532"/>
                  <a:gd name="connsiteY6" fmla="*/ 1777 h 210298"/>
                  <a:gd name="connsiteX7" fmla="*/ 50512 w 159532"/>
                  <a:gd name="connsiteY7" fmla="*/ 1523 h 210298"/>
                  <a:gd name="connsiteX8" fmla="*/ 60539 w 159532"/>
                  <a:gd name="connsiteY8" fmla="*/ 888 h 210298"/>
                  <a:gd name="connsiteX9" fmla="*/ 71707 w 159532"/>
                  <a:gd name="connsiteY9" fmla="*/ 254 h 210298"/>
                  <a:gd name="connsiteX10" fmla="*/ 86810 w 159532"/>
                  <a:gd name="connsiteY10" fmla="*/ 0 h 210298"/>
                  <a:gd name="connsiteX11" fmla="*/ 121585 w 159532"/>
                  <a:gd name="connsiteY11" fmla="*/ 4061 h 210298"/>
                  <a:gd name="connsiteX12" fmla="*/ 144049 w 159532"/>
                  <a:gd name="connsiteY12" fmla="*/ 15737 h 210298"/>
                  <a:gd name="connsiteX13" fmla="*/ 155979 w 159532"/>
                  <a:gd name="connsiteY13" fmla="*/ 34394 h 210298"/>
                  <a:gd name="connsiteX14" fmla="*/ 159533 w 159532"/>
                  <a:gd name="connsiteY14" fmla="*/ 59523 h 210298"/>
                  <a:gd name="connsiteX15" fmla="*/ 153441 w 159532"/>
                  <a:gd name="connsiteY15" fmla="*/ 90491 h 210298"/>
                  <a:gd name="connsiteX16" fmla="*/ 136434 w 159532"/>
                  <a:gd name="connsiteY16" fmla="*/ 113335 h 210298"/>
                  <a:gd name="connsiteX17" fmla="*/ 110797 w 159532"/>
                  <a:gd name="connsiteY17" fmla="*/ 127550 h 210298"/>
                  <a:gd name="connsiteX18" fmla="*/ 78814 w 159532"/>
                  <a:gd name="connsiteY18" fmla="*/ 132373 h 210298"/>
                  <a:gd name="connsiteX19" fmla="*/ 70819 w 159532"/>
                  <a:gd name="connsiteY19" fmla="*/ 132246 h 210298"/>
                  <a:gd name="connsiteX20" fmla="*/ 63458 w 159532"/>
                  <a:gd name="connsiteY20" fmla="*/ 131992 h 210298"/>
                  <a:gd name="connsiteX21" fmla="*/ 57620 w 159532"/>
                  <a:gd name="connsiteY21" fmla="*/ 131611 h 210298"/>
                  <a:gd name="connsiteX22" fmla="*/ 54193 w 159532"/>
                  <a:gd name="connsiteY22" fmla="*/ 131230 h 210298"/>
                  <a:gd name="connsiteX23" fmla="*/ 54193 w 159532"/>
                  <a:gd name="connsiteY23" fmla="*/ 191515 h 210298"/>
                  <a:gd name="connsiteX24" fmla="*/ 90364 w 159532"/>
                  <a:gd name="connsiteY24" fmla="*/ 195196 h 210298"/>
                  <a:gd name="connsiteX25" fmla="*/ 90364 w 159532"/>
                  <a:gd name="connsiteY25" fmla="*/ 210299 h 210298"/>
                  <a:gd name="connsiteX26" fmla="*/ 0 w 159532"/>
                  <a:gd name="connsiteY26" fmla="*/ 210299 h 210298"/>
                  <a:gd name="connsiteX27" fmla="*/ 54193 w 159532"/>
                  <a:gd name="connsiteY27" fmla="*/ 114604 h 210298"/>
                  <a:gd name="connsiteX28" fmla="*/ 58381 w 159532"/>
                  <a:gd name="connsiteY28" fmla="*/ 115239 h 210298"/>
                  <a:gd name="connsiteX29" fmla="*/ 63458 w 159532"/>
                  <a:gd name="connsiteY29" fmla="*/ 115620 h 210298"/>
                  <a:gd name="connsiteX30" fmla="*/ 70057 w 159532"/>
                  <a:gd name="connsiteY30" fmla="*/ 115874 h 210298"/>
                  <a:gd name="connsiteX31" fmla="*/ 78941 w 159532"/>
                  <a:gd name="connsiteY31" fmla="*/ 116001 h 210298"/>
                  <a:gd name="connsiteX32" fmla="*/ 96456 w 159532"/>
                  <a:gd name="connsiteY32" fmla="*/ 113462 h 210298"/>
                  <a:gd name="connsiteX33" fmla="*/ 111685 w 159532"/>
                  <a:gd name="connsiteY33" fmla="*/ 104451 h 210298"/>
                  <a:gd name="connsiteX34" fmla="*/ 122473 w 159532"/>
                  <a:gd name="connsiteY34" fmla="*/ 87064 h 210298"/>
                  <a:gd name="connsiteX35" fmla="*/ 126535 w 159532"/>
                  <a:gd name="connsiteY35" fmla="*/ 59650 h 210298"/>
                  <a:gd name="connsiteX36" fmla="*/ 123488 w 159532"/>
                  <a:gd name="connsiteY36" fmla="*/ 39471 h 210298"/>
                  <a:gd name="connsiteX37" fmla="*/ 114351 w 159532"/>
                  <a:gd name="connsiteY37" fmla="*/ 25891 h 210298"/>
                  <a:gd name="connsiteX38" fmla="*/ 99248 w 159532"/>
                  <a:gd name="connsiteY38" fmla="*/ 18276 h 210298"/>
                  <a:gd name="connsiteX39" fmla="*/ 77926 w 159532"/>
                  <a:gd name="connsiteY39" fmla="*/ 15864 h 210298"/>
                  <a:gd name="connsiteX40" fmla="*/ 69677 w 159532"/>
                  <a:gd name="connsiteY40" fmla="*/ 16118 h 210298"/>
                  <a:gd name="connsiteX41" fmla="*/ 63712 w 159532"/>
                  <a:gd name="connsiteY41" fmla="*/ 16626 h 210298"/>
                  <a:gd name="connsiteX42" fmla="*/ 58889 w 159532"/>
                  <a:gd name="connsiteY42" fmla="*/ 17260 h 210298"/>
                  <a:gd name="connsiteX43" fmla="*/ 54193 w 159532"/>
                  <a:gd name="connsiteY43" fmla="*/ 17514 h 210298"/>
                  <a:gd name="connsiteX44" fmla="*/ 54193 w 159532"/>
                  <a:gd name="connsiteY44" fmla="*/ 114604 h 2102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</a:cxnLst>
                <a:rect l="l" t="t" r="r" b="b"/>
                <a:pathLst>
                  <a:path w="159532" h="210298">
                    <a:moveTo>
                      <a:pt x="0" y="210172"/>
                    </a:moveTo>
                    <a:lnTo>
                      <a:pt x="0" y="195069"/>
                    </a:lnTo>
                    <a:lnTo>
                      <a:pt x="22972" y="191515"/>
                    </a:lnTo>
                    <a:lnTo>
                      <a:pt x="22972" y="20560"/>
                    </a:lnTo>
                    <a:lnTo>
                      <a:pt x="1650" y="16880"/>
                    </a:lnTo>
                    <a:lnTo>
                      <a:pt x="1650" y="1777"/>
                    </a:lnTo>
                    <a:lnTo>
                      <a:pt x="38709" y="1777"/>
                    </a:lnTo>
                    <a:cubicBezTo>
                      <a:pt x="43278" y="1777"/>
                      <a:pt x="47212" y="1650"/>
                      <a:pt x="50512" y="1523"/>
                    </a:cubicBezTo>
                    <a:cubicBezTo>
                      <a:pt x="53812" y="1396"/>
                      <a:pt x="57112" y="1142"/>
                      <a:pt x="60539" y="888"/>
                    </a:cubicBezTo>
                    <a:cubicBezTo>
                      <a:pt x="63965" y="635"/>
                      <a:pt x="67646" y="381"/>
                      <a:pt x="71707" y="254"/>
                    </a:cubicBezTo>
                    <a:cubicBezTo>
                      <a:pt x="75768" y="127"/>
                      <a:pt x="80845" y="0"/>
                      <a:pt x="86810" y="0"/>
                    </a:cubicBezTo>
                    <a:cubicBezTo>
                      <a:pt x="100644" y="0"/>
                      <a:pt x="112320" y="1396"/>
                      <a:pt x="121585" y="4061"/>
                    </a:cubicBezTo>
                    <a:cubicBezTo>
                      <a:pt x="130977" y="6726"/>
                      <a:pt x="138465" y="10661"/>
                      <a:pt x="144049" y="15737"/>
                    </a:cubicBezTo>
                    <a:cubicBezTo>
                      <a:pt x="149633" y="20814"/>
                      <a:pt x="153694" y="27033"/>
                      <a:pt x="155979" y="34394"/>
                    </a:cubicBezTo>
                    <a:cubicBezTo>
                      <a:pt x="158390" y="41755"/>
                      <a:pt x="159533" y="50132"/>
                      <a:pt x="159533" y="59523"/>
                    </a:cubicBezTo>
                    <a:cubicBezTo>
                      <a:pt x="159533" y="71073"/>
                      <a:pt x="157502" y="81353"/>
                      <a:pt x="153441" y="90491"/>
                    </a:cubicBezTo>
                    <a:cubicBezTo>
                      <a:pt x="149379" y="99502"/>
                      <a:pt x="143668" y="107116"/>
                      <a:pt x="136434" y="113335"/>
                    </a:cubicBezTo>
                    <a:cubicBezTo>
                      <a:pt x="129200" y="119554"/>
                      <a:pt x="120569" y="124250"/>
                      <a:pt x="110797" y="127550"/>
                    </a:cubicBezTo>
                    <a:cubicBezTo>
                      <a:pt x="100898" y="130850"/>
                      <a:pt x="90237" y="132373"/>
                      <a:pt x="78814" y="132373"/>
                    </a:cubicBezTo>
                    <a:cubicBezTo>
                      <a:pt x="76149" y="132373"/>
                      <a:pt x="73484" y="132373"/>
                      <a:pt x="70819" y="132246"/>
                    </a:cubicBezTo>
                    <a:cubicBezTo>
                      <a:pt x="68153" y="132119"/>
                      <a:pt x="65742" y="132119"/>
                      <a:pt x="63458" y="131992"/>
                    </a:cubicBezTo>
                    <a:cubicBezTo>
                      <a:pt x="61173" y="131865"/>
                      <a:pt x="59269" y="131738"/>
                      <a:pt x="57620" y="131611"/>
                    </a:cubicBezTo>
                    <a:cubicBezTo>
                      <a:pt x="55970" y="131484"/>
                      <a:pt x="54827" y="131357"/>
                      <a:pt x="54193" y="131230"/>
                    </a:cubicBezTo>
                    <a:lnTo>
                      <a:pt x="54193" y="191515"/>
                    </a:lnTo>
                    <a:lnTo>
                      <a:pt x="90364" y="195196"/>
                    </a:lnTo>
                    <a:lnTo>
                      <a:pt x="90364" y="210299"/>
                    </a:lnTo>
                    <a:lnTo>
                      <a:pt x="0" y="210299"/>
                    </a:lnTo>
                    <a:close/>
                    <a:moveTo>
                      <a:pt x="54193" y="114604"/>
                    </a:moveTo>
                    <a:cubicBezTo>
                      <a:pt x="55589" y="114858"/>
                      <a:pt x="56985" y="115112"/>
                      <a:pt x="58381" y="115239"/>
                    </a:cubicBezTo>
                    <a:cubicBezTo>
                      <a:pt x="59777" y="115366"/>
                      <a:pt x="61554" y="115493"/>
                      <a:pt x="63458" y="115620"/>
                    </a:cubicBezTo>
                    <a:cubicBezTo>
                      <a:pt x="65361" y="115747"/>
                      <a:pt x="67646" y="115747"/>
                      <a:pt x="70057" y="115874"/>
                    </a:cubicBezTo>
                    <a:cubicBezTo>
                      <a:pt x="72596" y="115874"/>
                      <a:pt x="75515" y="116001"/>
                      <a:pt x="78941" y="116001"/>
                    </a:cubicBezTo>
                    <a:cubicBezTo>
                      <a:pt x="84906" y="116001"/>
                      <a:pt x="90871" y="115112"/>
                      <a:pt x="96456" y="113462"/>
                    </a:cubicBezTo>
                    <a:cubicBezTo>
                      <a:pt x="102040" y="111685"/>
                      <a:pt x="107117" y="108766"/>
                      <a:pt x="111685" y="104451"/>
                    </a:cubicBezTo>
                    <a:cubicBezTo>
                      <a:pt x="116128" y="100136"/>
                      <a:pt x="119681" y="94425"/>
                      <a:pt x="122473" y="87064"/>
                    </a:cubicBezTo>
                    <a:cubicBezTo>
                      <a:pt x="125138" y="79830"/>
                      <a:pt x="126535" y="70692"/>
                      <a:pt x="126535" y="59650"/>
                    </a:cubicBezTo>
                    <a:cubicBezTo>
                      <a:pt x="126535" y="51781"/>
                      <a:pt x="125519" y="45055"/>
                      <a:pt x="123488" y="39471"/>
                    </a:cubicBezTo>
                    <a:cubicBezTo>
                      <a:pt x="121458" y="33886"/>
                      <a:pt x="118412" y="29444"/>
                      <a:pt x="114351" y="25891"/>
                    </a:cubicBezTo>
                    <a:cubicBezTo>
                      <a:pt x="110289" y="22464"/>
                      <a:pt x="105340" y="19926"/>
                      <a:pt x="99248" y="18276"/>
                    </a:cubicBezTo>
                    <a:cubicBezTo>
                      <a:pt x="93156" y="16626"/>
                      <a:pt x="86049" y="15864"/>
                      <a:pt x="77926" y="15864"/>
                    </a:cubicBezTo>
                    <a:cubicBezTo>
                      <a:pt x="74626" y="15864"/>
                      <a:pt x="71834" y="15991"/>
                      <a:pt x="69677" y="16118"/>
                    </a:cubicBezTo>
                    <a:cubicBezTo>
                      <a:pt x="67392" y="16245"/>
                      <a:pt x="65488" y="16499"/>
                      <a:pt x="63712" y="16626"/>
                    </a:cubicBezTo>
                    <a:cubicBezTo>
                      <a:pt x="61935" y="16880"/>
                      <a:pt x="60412" y="17007"/>
                      <a:pt x="58889" y="17260"/>
                    </a:cubicBezTo>
                    <a:cubicBezTo>
                      <a:pt x="57366" y="17387"/>
                      <a:pt x="55843" y="17514"/>
                      <a:pt x="54193" y="17514"/>
                    </a:cubicBezTo>
                    <a:lnTo>
                      <a:pt x="54193" y="114604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44" name="Freeform: Shape 43">
                <a:extLst>
                  <a:ext uri="{FF2B5EF4-FFF2-40B4-BE49-F238E27FC236}">
                    <a16:creationId xmlns:a16="http://schemas.microsoft.com/office/drawing/2014/main" id="{69453B36-0310-5274-2C9C-1D1ECD0A83D0}"/>
                  </a:ext>
                </a:extLst>
              </p:cNvPr>
              <p:cNvSpPr/>
              <p:nvPr/>
            </p:nvSpPr>
            <p:spPr>
              <a:xfrm>
                <a:off x="4031231" y="2202363"/>
                <a:ext cx="155725" cy="162705"/>
              </a:xfrm>
              <a:custGeom>
                <a:avLst/>
                <a:gdLst>
                  <a:gd name="connsiteX0" fmla="*/ 129961 w 155725"/>
                  <a:gd name="connsiteY0" fmla="*/ 162705 h 162705"/>
                  <a:gd name="connsiteX1" fmla="*/ 116762 w 155725"/>
                  <a:gd name="connsiteY1" fmla="*/ 159533 h 162705"/>
                  <a:gd name="connsiteX2" fmla="*/ 112193 w 155725"/>
                  <a:gd name="connsiteY2" fmla="*/ 147729 h 162705"/>
                  <a:gd name="connsiteX3" fmla="*/ 112193 w 155725"/>
                  <a:gd name="connsiteY3" fmla="*/ 142145 h 162705"/>
                  <a:gd name="connsiteX4" fmla="*/ 103055 w 155725"/>
                  <a:gd name="connsiteY4" fmla="*/ 148999 h 162705"/>
                  <a:gd name="connsiteX5" fmla="*/ 91506 w 155725"/>
                  <a:gd name="connsiteY5" fmla="*/ 155598 h 162705"/>
                  <a:gd name="connsiteX6" fmla="*/ 78180 w 155725"/>
                  <a:gd name="connsiteY6" fmla="*/ 160548 h 162705"/>
                  <a:gd name="connsiteX7" fmla="*/ 63712 w 155725"/>
                  <a:gd name="connsiteY7" fmla="*/ 162452 h 162705"/>
                  <a:gd name="connsiteX8" fmla="*/ 41882 w 155725"/>
                  <a:gd name="connsiteY8" fmla="*/ 159152 h 162705"/>
                  <a:gd name="connsiteX9" fmla="*/ 26779 w 155725"/>
                  <a:gd name="connsiteY9" fmla="*/ 148618 h 162705"/>
                  <a:gd name="connsiteX10" fmla="*/ 18149 w 155725"/>
                  <a:gd name="connsiteY10" fmla="*/ 129834 h 162705"/>
                  <a:gd name="connsiteX11" fmla="*/ 15357 w 155725"/>
                  <a:gd name="connsiteY11" fmla="*/ 101786 h 162705"/>
                  <a:gd name="connsiteX12" fmla="*/ 15357 w 155725"/>
                  <a:gd name="connsiteY12" fmla="*/ 23352 h 162705"/>
                  <a:gd name="connsiteX13" fmla="*/ 0 w 155725"/>
                  <a:gd name="connsiteY13" fmla="*/ 17514 h 162705"/>
                  <a:gd name="connsiteX14" fmla="*/ 0 w 155725"/>
                  <a:gd name="connsiteY14" fmla="*/ 4315 h 162705"/>
                  <a:gd name="connsiteX15" fmla="*/ 39597 w 155725"/>
                  <a:gd name="connsiteY15" fmla="*/ 0 h 162705"/>
                  <a:gd name="connsiteX16" fmla="*/ 39724 w 155725"/>
                  <a:gd name="connsiteY16" fmla="*/ 0 h 162705"/>
                  <a:gd name="connsiteX17" fmla="*/ 45816 w 155725"/>
                  <a:gd name="connsiteY17" fmla="*/ 3807 h 162705"/>
                  <a:gd name="connsiteX18" fmla="*/ 45816 w 155725"/>
                  <a:gd name="connsiteY18" fmla="*/ 100136 h 162705"/>
                  <a:gd name="connsiteX19" fmla="*/ 46959 w 155725"/>
                  <a:gd name="connsiteY19" fmla="*/ 119300 h 162705"/>
                  <a:gd name="connsiteX20" fmla="*/ 51274 w 155725"/>
                  <a:gd name="connsiteY20" fmla="*/ 132119 h 162705"/>
                  <a:gd name="connsiteX21" fmla="*/ 59777 w 155725"/>
                  <a:gd name="connsiteY21" fmla="*/ 139226 h 162705"/>
                  <a:gd name="connsiteX22" fmla="*/ 73611 w 155725"/>
                  <a:gd name="connsiteY22" fmla="*/ 141384 h 162705"/>
                  <a:gd name="connsiteX23" fmla="*/ 84906 w 155725"/>
                  <a:gd name="connsiteY23" fmla="*/ 140114 h 162705"/>
                  <a:gd name="connsiteX24" fmla="*/ 94679 w 155725"/>
                  <a:gd name="connsiteY24" fmla="*/ 136942 h 162705"/>
                  <a:gd name="connsiteX25" fmla="*/ 102801 w 155725"/>
                  <a:gd name="connsiteY25" fmla="*/ 132880 h 162705"/>
                  <a:gd name="connsiteX26" fmla="*/ 108766 w 155725"/>
                  <a:gd name="connsiteY26" fmla="*/ 128946 h 162705"/>
                  <a:gd name="connsiteX27" fmla="*/ 108766 w 155725"/>
                  <a:gd name="connsiteY27" fmla="*/ 23352 h 162705"/>
                  <a:gd name="connsiteX28" fmla="*/ 89475 w 155725"/>
                  <a:gd name="connsiteY28" fmla="*/ 17514 h 162705"/>
                  <a:gd name="connsiteX29" fmla="*/ 89475 w 155725"/>
                  <a:gd name="connsiteY29" fmla="*/ 4188 h 162705"/>
                  <a:gd name="connsiteX30" fmla="*/ 131357 w 155725"/>
                  <a:gd name="connsiteY30" fmla="*/ 0 h 162705"/>
                  <a:gd name="connsiteX31" fmla="*/ 131611 w 155725"/>
                  <a:gd name="connsiteY31" fmla="*/ 0 h 162705"/>
                  <a:gd name="connsiteX32" fmla="*/ 139226 w 155725"/>
                  <a:gd name="connsiteY32" fmla="*/ 3807 h 162705"/>
                  <a:gd name="connsiteX33" fmla="*/ 139226 w 155725"/>
                  <a:gd name="connsiteY33" fmla="*/ 143668 h 162705"/>
                  <a:gd name="connsiteX34" fmla="*/ 155725 w 155725"/>
                  <a:gd name="connsiteY34" fmla="*/ 143668 h 162705"/>
                  <a:gd name="connsiteX35" fmla="*/ 155725 w 155725"/>
                  <a:gd name="connsiteY35" fmla="*/ 157375 h 162705"/>
                  <a:gd name="connsiteX36" fmla="*/ 144429 w 155725"/>
                  <a:gd name="connsiteY36" fmla="*/ 160675 h 162705"/>
                  <a:gd name="connsiteX37" fmla="*/ 129961 w 155725"/>
                  <a:gd name="connsiteY37" fmla="*/ 162705 h 1627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155725" h="162705">
                    <a:moveTo>
                      <a:pt x="129961" y="162705"/>
                    </a:moveTo>
                    <a:cubicBezTo>
                      <a:pt x="124250" y="162705"/>
                      <a:pt x="119808" y="161690"/>
                      <a:pt x="116762" y="159533"/>
                    </a:cubicBezTo>
                    <a:cubicBezTo>
                      <a:pt x="113716" y="157375"/>
                      <a:pt x="112193" y="153567"/>
                      <a:pt x="112193" y="147729"/>
                    </a:cubicBezTo>
                    <a:lnTo>
                      <a:pt x="112193" y="142145"/>
                    </a:lnTo>
                    <a:cubicBezTo>
                      <a:pt x="109655" y="144303"/>
                      <a:pt x="106609" y="146587"/>
                      <a:pt x="103055" y="148999"/>
                    </a:cubicBezTo>
                    <a:cubicBezTo>
                      <a:pt x="99502" y="151410"/>
                      <a:pt x="95694" y="153567"/>
                      <a:pt x="91506" y="155598"/>
                    </a:cubicBezTo>
                    <a:cubicBezTo>
                      <a:pt x="87318" y="157629"/>
                      <a:pt x="82876" y="159279"/>
                      <a:pt x="78180" y="160548"/>
                    </a:cubicBezTo>
                    <a:cubicBezTo>
                      <a:pt x="73484" y="161817"/>
                      <a:pt x="68661" y="162452"/>
                      <a:pt x="63712" y="162452"/>
                    </a:cubicBezTo>
                    <a:cubicBezTo>
                      <a:pt x="55208" y="162452"/>
                      <a:pt x="47974" y="161309"/>
                      <a:pt x="41882" y="159152"/>
                    </a:cubicBezTo>
                    <a:cubicBezTo>
                      <a:pt x="35790" y="156994"/>
                      <a:pt x="30713" y="153441"/>
                      <a:pt x="26779" y="148618"/>
                    </a:cubicBezTo>
                    <a:cubicBezTo>
                      <a:pt x="22845" y="143795"/>
                      <a:pt x="19926" y="137576"/>
                      <a:pt x="18149" y="129834"/>
                    </a:cubicBezTo>
                    <a:cubicBezTo>
                      <a:pt x="16245" y="122219"/>
                      <a:pt x="15357" y="112828"/>
                      <a:pt x="15357" y="101786"/>
                    </a:cubicBezTo>
                    <a:lnTo>
                      <a:pt x="15357" y="23352"/>
                    </a:lnTo>
                    <a:lnTo>
                      <a:pt x="0" y="17514"/>
                    </a:lnTo>
                    <a:lnTo>
                      <a:pt x="0" y="4315"/>
                    </a:lnTo>
                    <a:lnTo>
                      <a:pt x="39597" y="0"/>
                    </a:lnTo>
                    <a:lnTo>
                      <a:pt x="39724" y="0"/>
                    </a:lnTo>
                    <a:lnTo>
                      <a:pt x="45816" y="3807"/>
                    </a:lnTo>
                    <a:lnTo>
                      <a:pt x="45816" y="100136"/>
                    </a:lnTo>
                    <a:cubicBezTo>
                      <a:pt x="45816" y="107751"/>
                      <a:pt x="46197" y="114097"/>
                      <a:pt x="46959" y="119300"/>
                    </a:cubicBezTo>
                    <a:cubicBezTo>
                      <a:pt x="47720" y="124504"/>
                      <a:pt x="49116" y="128819"/>
                      <a:pt x="51274" y="132119"/>
                    </a:cubicBezTo>
                    <a:cubicBezTo>
                      <a:pt x="53431" y="135419"/>
                      <a:pt x="56223" y="137830"/>
                      <a:pt x="59777" y="139226"/>
                    </a:cubicBezTo>
                    <a:cubicBezTo>
                      <a:pt x="63331" y="140749"/>
                      <a:pt x="68027" y="141384"/>
                      <a:pt x="73611" y="141384"/>
                    </a:cubicBezTo>
                    <a:cubicBezTo>
                      <a:pt x="77672" y="141384"/>
                      <a:pt x="81353" y="141003"/>
                      <a:pt x="84906" y="140114"/>
                    </a:cubicBezTo>
                    <a:cubicBezTo>
                      <a:pt x="88460" y="139226"/>
                      <a:pt x="91633" y="138211"/>
                      <a:pt x="94679" y="136942"/>
                    </a:cubicBezTo>
                    <a:cubicBezTo>
                      <a:pt x="97725" y="135672"/>
                      <a:pt x="100390" y="134403"/>
                      <a:pt x="102801" y="132880"/>
                    </a:cubicBezTo>
                    <a:cubicBezTo>
                      <a:pt x="105213" y="131484"/>
                      <a:pt x="107117" y="130088"/>
                      <a:pt x="108766" y="128946"/>
                    </a:cubicBezTo>
                    <a:lnTo>
                      <a:pt x="108766" y="23352"/>
                    </a:lnTo>
                    <a:lnTo>
                      <a:pt x="89475" y="17514"/>
                    </a:lnTo>
                    <a:lnTo>
                      <a:pt x="89475" y="4188"/>
                    </a:lnTo>
                    <a:lnTo>
                      <a:pt x="131357" y="0"/>
                    </a:lnTo>
                    <a:lnTo>
                      <a:pt x="131611" y="0"/>
                    </a:lnTo>
                    <a:lnTo>
                      <a:pt x="139226" y="3807"/>
                    </a:lnTo>
                    <a:lnTo>
                      <a:pt x="139226" y="143668"/>
                    </a:lnTo>
                    <a:lnTo>
                      <a:pt x="155725" y="143668"/>
                    </a:lnTo>
                    <a:lnTo>
                      <a:pt x="155725" y="157375"/>
                    </a:lnTo>
                    <a:cubicBezTo>
                      <a:pt x="152552" y="158390"/>
                      <a:pt x="148745" y="159533"/>
                      <a:pt x="144429" y="160675"/>
                    </a:cubicBezTo>
                    <a:cubicBezTo>
                      <a:pt x="140368" y="162071"/>
                      <a:pt x="135419" y="162705"/>
                      <a:pt x="129961" y="16270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45" name="Freeform: Shape 44">
                <a:extLst>
                  <a:ext uri="{FF2B5EF4-FFF2-40B4-BE49-F238E27FC236}">
                    <a16:creationId xmlns:a16="http://schemas.microsoft.com/office/drawing/2014/main" id="{4EF07D1A-3C32-69C0-0807-21E90B2E2268}"/>
                  </a:ext>
                </a:extLst>
              </p:cNvPr>
              <p:cNvSpPr/>
              <p:nvPr/>
            </p:nvSpPr>
            <p:spPr>
              <a:xfrm>
                <a:off x="4197743" y="2131925"/>
                <a:ext cx="157882" cy="233270"/>
              </a:xfrm>
              <a:custGeom>
                <a:avLst/>
                <a:gdLst>
                  <a:gd name="connsiteX0" fmla="*/ 22464 w 157882"/>
                  <a:gd name="connsiteY0" fmla="*/ 222102 h 233270"/>
                  <a:gd name="connsiteX1" fmla="*/ 22464 w 157882"/>
                  <a:gd name="connsiteY1" fmla="*/ 21576 h 233270"/>
                  <a:gd name="connsiteX2" fmla="*/ 0 w 157882"/>
                  <a:gd name="connsiteY2" fmla="*/ 19164 h 233270"/>
                  <a:gd name="connsiteX3" fmla="*/ 0 w 157882"/>
                  <a:gd name="connsiteY3" fmla="*/ 6219 h 233270"/>
                  <a:gd name="connsiteX4" fmla="*/ 45563 w 157882"/>
                  <a:gd name="connsiteY4" fmla="*/ 0 h 233270"/>
                  <a:gd name="connsiteX5" fmla="*/ 46070 w 157882"/>
                  <a:gd name="connsiteY5" fmla="*/ 0 h 233270"/>
                  <a:gd name="connsiteX6" fmla="*/ 52924 w 157882"/>
                  <a:gd name="connsiteY6" fmla="*/ 4696 h 233270"/>
                  <a:gd name="connsiteX7" fmla="*/ 52924 w 157882"/>
                  <a:gd name="connsiteY7" fmla="*/ 88587 h 233270"/>
                  <a:gd name="connsiteX8" fmla="*/ 60919 w 157882"/>
                  <a:gd name="connsiteY8" fmla="*/ 81860 h 233270"/>
                  <a:gd name="connsiteX9" fmla="*/ 70819 w 157882"/>
                  <a:gd name="connsiteY9" fmla="*/ 75895 h 233270"/>
                  <a:gd name="connsiteX10" fmla="*/ 82749 w 157882"/>
                  <a:gd name="connsiteY10" fmla="*/ 71707 h 233270"/>
                  <a:gd name="connsiteX11" fmla="*/ 96836 w 157882"/>
                  <a:gd name="connsiteY11" fmla="*/ 70184 h 233270"/>
                  <a:gd name="connsiteX12" fmla="*/ 119681 w 157882"/>
                  <a:gd name="connsiteY12" fmla="*/ 74499 h 233270"/>
                  <a:gd name="connsiteX13" fmla="*/ 139226 w 157882"/>
                  <a:gd name="connsiteY13" fmla="*/ 88079 h 233270"/>
                  <a:gd name="connsiteX14" fmla="*/ 152806 w 157882"/>
                  <a:gd name="connsiteY14" fmla="*/ 111812 h 233270"/>
                  <a:gd name="connsiteX15" fmla="*/ 157882 w 157882"/>
                  <a:gd name="connsiteY15" fmla="*/ 146714 h 233270"/>
                  <a:gd name="connsiteX16" fmla="*/ 152298 w 157882"/>
                  <a:gd name="connsiteY16" fmla="*/ 180474 h 233270"/>
                  <a:gd name="connsiteX17" fmla="*/ 136307 w 157882"/>
                  <a:gd name="connsiteY17" fmla="*/ 208014 h 233270"/>
                  <a:gd name="connsiteX18" fmla="*/ 110924 w 157882"/>
                  <a:gd name="connsiteY18" fmla="*/ 226544 h 233270"/>
                  <a:gd name="connsiteX19" fmla="*/ 77418 w 157882"/>
                  <a:gd name="connsiteY19" fmla="*/ 233270 h 233270"/>
                  <a:gd name="connsiteX20" fmla="*/ 57746 w 157882"/>
                  <a:gd name="connsiteY20" fmla="*/ 232128 h 233270"/>
                  <a:gd name="connsiteX21" fmla="*/ 40867 w 157882"/>
                  <a:gd name="connsiteY21" fmla="*/ 229209 h 233270"/>
                  <a:gd name="connsiteX22" fmla="*/ 28556 w 157882"/>
                  <a:gd name="connsiteY22" fmla="*/ 225655 h 233270"/>
                  <a:gd name="connsiteX23" fmla="*/ 22464 w 157882"/>
                  <a:gd name="connsiteY23" fmla="*/ 222102 h 233270"/>
                  <a:gd name="connsiteX24" fmla="*/ 84018 w 157882"/>
                  <a:gd name="connsiteY24" fmla="*/ 90871 h 233270"/>
                  <a:gd name="connsiteX25" fmla="*/ 73738 w 157882"/>
                  <a:gd name="connsiteY25" fmla="*/ 92141 h 233270"/>
                  <a:gd name="connsiteX26" fmla="*/ 65108 w 157882"/>
                  <a:gd name="connsiteY26" fmla="*/ 95440 h 233270"/>
                  <a:gd name="connsiteX27" fmla="*/ 58127 w 157882"/>
                  <a:gd name="connsiteY27" fmla="*/ 100009 h 233270"/>
                  <a:gd name="connsiteX28" fmla="*/ 53051 w 157882"/>
                  <a:gd name="connsiteY28" fmla="*/ 104832 h 233270"/>
                  <a:gd name="connsiteX29" fmla="*/ 53051 w 157882"/>
                  <a:gd name="connsiteY29" fmla="*/ 207887 h 233270"/>
                  <a:gd name="connsiteX30" fmla="*/ 56477 w 157882"/>
                  <a:gd name="connsiteY30" fmla="*/ 211949 h 233270"/>
                  <a:gd name="connsiteX31" fmla="*/ 62442 w 157882"/>
                  <a:gd name="connsiteY31" fmla="*/ 214868 h 233270"/>
                  <a:gd name="connsiteX32" fmla="*/ 70438 w 157882"/>
                  <a:gd name="connsiteY32" fmla="*/ 216644 h 233270"/>
                  <a:gd name="connsiteX33" fmla="*/ 79703 w 157882"/>
                  <a:gd name="connsiteY33" fmla="*/ 217279 h 233270"/>
                  <a:gd name="connsiteX34" fmla="*/ 97598 w 157882"/>
                  <a:gd name="connsiteY34" fmla="*/ 213218 h 233270"/>
                  <a:gd name="connsiteX35" fmla="*/ 111685 w 157882"/>
                  <a:gd name="connsiteY35" fmla="*/ 200907 h 233270"/>
                  <a:gd name="connsiteX36" fmla="*/ 121077 w 157882"/>
                  <a:gd name="connsiteY36" fmla="*/ 180347 h 233270"/>
                  <a:gd name="connsiteX37" fmla="*/ 124758 w 157882"/>
                  <a:gd name="connsiteY37" fmla="*/ 151537 h 233270"/>
                  <a:gd name="connsiteX38" fmla="*/ 121966 w 157882"/>
                  <a:gd name="connsiteY38" fmla="*/ 124885 h 233270"/>
                  <a:gd name="connsiteX39" fmla="*/ 113462 w 157882"/>
                  <a:gd name="connsiteY39" fmla="*/ 105974 h 233270"/>
                  <a:gd name="connsiteX40" fmla="*/ 100517 w 157882"/>
                  <a:gd name="connsiteY40" fmla="*/ 94806 h 233270"/>
                  <a:gd name="connsiteX41" fmla="*/ 84018 w 157882"/>
                  <a:gd name="connsiteY41" fmla="*/ 90871 h 2332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157882" h="233270">
                    <a:moveTo>
                      <a:pt x="22464" y="222102"/>
                    </a:moveTo>
                    <a:lnTo>
                      <a:pt x="22464" y="21576"/>
                    </a:lnTo>
                    <a:lnTo>
                      <a:pt x="0" y="19164"/>
                    </a:lnTo>
                    <a:lnTo>
                      <a:pt x="0" y="6219"/>
                    </a:lnTo>
                    <a:lnTo>
                      <a:pt x="45563" y="0"/>
                    </a:lnTo>
                    <a:lnTo>
                      <a:pt x="46070" y="0"/>
                    </a:lnTo>
                    <a:lnTo>
                      <a:pt x="52924" y="4696"/>
                    </a:lnTo>
                    <a:lnTo>
                      <a:pt x="52924" y="88587"/>
                    </a:lnTo>
                    <a:cubicBezTo>
                      <a:pt x="55335" y="86302"/>
                      <a:pt x="58000" y="84018"/>
                      <a:pt x="60919" y="81860"/>
                    </a:cubicBezTo>
                    <a:cubicBezTo>
                      <a:pt x="63838" y="79576"/>
                      <a:pt x="67138" y="77672"/>
                      <a:pt x="70819" y="75895"/>
                    </a:cubicBezTo>
                    <a:cubicBezTo>
                      <a:pt x="74372" y="74118"/>
                      <a:pt x="78434" y="72722"/>
                      <a:pt x="82749" y="71707"/>
                    </a:cubicBezTo>
                    <a:cubicBezTo>
                      <a:pt x="87064" y="70692"/>
                      <a:pt x="91760" y="70184"/>
                      <a:pt x="96836" y="70184"/>
                    </a:cubicBezTo>
                    <a:cubicBezTo>
                      <a:pt x="104705" y="70184"/>
                      <a:pt x="112320" y="71580"/>
                      <a:pt x="119681" y="74499"/>
                    </a:cubicBezTo>
                    <a:cubicBezTo>
                      <a:pt x="127042" y="77418"/>
                      <a:pt x="133642" y="81860"/>
                      <a:pt x="139226" y="88079"/>
                    </a:cubicBezTo>
                    <a:cubicBezTo>
                      <a:pt x="144937" y="94298"/>
                      <a:pt x="149379" y="102167"/>
                      <a:pt x="152806" y="111812"/>
                    </a:cubicBezTo>
                    <a:cubicBezTo>
                      <a:pt x="156233" y="121458"/>
                      <a:pt x="157882" y="133134"/>
                      <a:pt x="157882" y="146714"/>
                    </a:cubicBezTo>
                    <a:cubicBezTo>
                      <a:pt x="157882" y="158644"/>
                      <a:pt x="156106" y="169940"/>
                      <a:pt x="152298" y="180474"/>
                    </a:cubicBezTo>
                    <a:cubicBezTo>
                      <a:pt x="148618" y="191008"/>
                      <a:pt x="143287" y="200145"/>
                      <a:pt x="136307" y="208014"/>
                    </a:cubicBezTo>
                    <a:cubicBezTo>
                      <a:pt x="129327" y="215756"/>
                      <a:pt x="120950" y="221975"/>
                      <a:pt x="110924" y="226544"/>
                    </a:cubicBezTo>
                    <a:cubicBezTo>
                      <a:pt x="101025" y="231113"/>
                      <a:pt x="89856" y="233270"/>
                      <a:pt x="77418" y="233270"/>
                    </a:cubicBezTo>
                    <a:cubicBezTo>
                      <a:pt x="70565" y="233270"/>
                      <a:pt x="63965" y="232890"/>
                      <a:pt x="57746" y="232128"/>
                    </a:cubicBezTo>
                    <a:cubicBezTo>
                      <a:pt x="51528" y="231367"/>
                      <a:pt x="45816" y="230351"/>
                      <a:pt x="40867" y="229209"/>
                    </a:cubicBezTo>
                    <a:cubicBezTo>
                      <a:pt x="35917" y="228067"/>
                      <a:pt x="31856" y="226925"/>
                      <a:pt x="28556" y="225655"/>
                    </a:cubicBezTo>
                    <a:cubicBezTo>
                      <a:pt x="25510" y="224132"/>
                      <a:pt x="23352" y="222990"/>
                      <a:pt x="22464" y="222102"/>
                    </a:cubicBezTo>
                    <a:close/>
                    <a:moveTo>
                      <a:pt x="84018" y="90871"/>
                    </a:moveTo>
                    <a:cubicBezTo>
                      <a:pt x="80337" y="90871"/>
                      <a:pt x="76911" y="91252"/>
                      <a:pt x="73738" y="92141"/>
                    </a:cubicBezTo>
                    <a:cubicBezTo>
                      <a:pt x="70565" y="93029"/>
                      <a:pt x="67646" y="94171"/>
                      <a:pt x="65108" y="95440"/>
                    </a:cubicBezTo>
                    <a:cubicBezTo>
                      <a:pt x="62442" y="96836"/>
                      <a:pt x="60158" y="98359"/>
                      <a:pt x="58127" y="100009"/>
                    </a:cubicBezTo>
                    <a:cubicBezTo>
                      <a:pt x="56097" y="101659"/>
                      <a:pt x="54320" y="103309"/>
                      <a:pt x="53051" y="104832"/>
                    </a:cubicBezTo>
                    <a:lnTo>
                      <a:pt x="53051" y="207887"/>
                    </a:lnTo>
                    <a:cubicBezTo>
                      <a:pt x="53685" y="209410"/>
                      <a:pt x="54827" y="210806"/>
                      <a:pt x="56477" y="211949"/>
                    </a:cubicBezTo>
                    <a:cubicBezTo>
                      <a:pt x="58127" y="213091"/>
                      <a:pt x="60158" y="214106"/>
                      <a:pt x="62442" y="214868"/>
                    </a:cubicBezTo>
                    <a:cubicBezTo>
                      <a:pt x="64854" y="215629"/>
                      <a:pt x="67519" y="216264"/>
                      <a:pt x="70438" y="216644"/>
                    </a:cubicBezTo>
                    <a:cubicBezTo>
                      <a:pt x="73357" y="217025"/>
                      <a:pt x="76403" y="217279"/>
                      <a:pt x="79703" y="217279"/>
                    </a:cubicBezTo>
                    <a:cubicBezTo>
                      <a:pt x="86176" y="217279"/>
                      <a:pt x="92140" y="215883"/>
                      <a:pt x="97598" y="213218"/>
                    </a:cubicBezTo>
                    <a:cubicBezTo>
                      <a:pt x="103055" y="210426"/>
                      <a:pt x="107751" y="206364"/>
                      <a:pt x="111685" y="200907"/>
                    </a:cubicBezTo>
                    <a:cubicBezTo>
                      <a:pt x="115620" y="195450"/>
                      <a:pt x="118793" y="188596"/>
                      <a:pt x="121077" y="180347"/>
                    </a:cubicBezTo>
                    <a:cubicBezTo>
                      <a:pt x="123362" y="172097"/>
                      <a:pt x="124631" y="162578"/>
                      <a:pt x="124758" y="151537"/>
                    </a:cubicBezTo>
                    <a:cubicBezTo>
                      <a:pt x="124885" y="141257"/>
                      <a:pt x="123996" y="132373"/>
                      <a:pt x="121966" y="124885"/>
                    </a:cubicBezTo>
                    <a:cubicBezTo>
                      <a:pt x="119935" y="117270"/>
                      <a:pt x="117143" y="111051"/>
                      <a:pt x="113462" y="105974"/>
                    </a:cubicBezTo>
                    <a:cubicBezTo>
                      <a:pt x="109782" y="100898"/>
                      <a:pt x="105467" y="97217"/>
                      <a:pt x="100517" y="94806"/>
                    </a:cubicBezTo>
                    <a:cubicBezTo>
                      <a:pt x="95440" y="92141"/>
                      <a:pt x="89983" y="90871"/>
                      <a:pt x="84018" y="9087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46" name="Freeform: Shape 45">
                <a:extLst>
                  <a:ext uri="{FF2B5EF4-FFF2-40B4-BE49-F238E27FC236}">
                    <a16:creationId xmlns:a16="http://schemas.microsoft.com/office/drawing/2014/main" id="{BB99DAFB-2E79-9AA9-3A88-33FA23EBA729}"/>
                  </a:ext>
                </a:extLst>
              </p:cNvPr>
              <p:cNvSpPr/>
              <p:nvPr/>
            </p:nvSpPr>
            <p:spPr>
              <a:xfrm>
                <a:off x="4377202" y="2131925"/>
                <a:ext cx="76783" cy="229843"/>
              </a:xfrm>
              <a:custGeom>
                <a:avLst/>
                <a:gdLst>
                  <a:gd name="connsiteX0" fmla="*/ 0 w 76783"/>
                  <a:gd name="connsiteY0" fmla="*/ 229844 h 229843"/>
                  <a:gd name="connsiteX1" fmla="*/ 0 w 76783"/>
                  <a:gd name="connsiteY1" fmla="*/ 214741 h 229843"/>
                  <a:gd name="connsiteX2" fmla="*/ 22591 w 76783"/>
                  <a:gd name="connsiteY2" fmla="*/ 212456 h 229843"/>
                  <a:gd name="connsiteX3" fmla="*/ 22591 w 76783"/>
                  <a:gd name="connsiteY3" fmla="*/ 21576 h 229843"/>
                  <a:gd name="connsiteX4" fmla="*/ 0 w 76783"/>
                  <a:gd name="connsiteY4" fmla="*/ 19164 h 229843"/>
                  <a:gd name="connsiteX5" fmla="*/ 0 w 76783"/>
                  <a:gd name="connsiteY5" fmla="*/ 6219 h 229843"/>
                  <a:gd name="connsiteX6" fmla="*/ 45943 w 76783"/>
                  <a:gd name="connsiteY6" fmla="*/ 0 h 229843"/>
                  <a:gd name="connsiteX7" fmla="*/ 46197 w 76783"/>
                  <a:gd name="connsiteY7" fmla="*/ 0 h 229843"/>
                  <a:gd name="connsiteX8" fmla="*/ 53050 w 76783"/>
                  <a:gd name="connsiteY8" fmla="*/ 4823 h 229843"/>
                  <a:gd name="connsiteX9" fmla="*/ 53050 w 76783"/>
                  <a:gd name="connsiteY9" fmla="*/ 212456 h 229843"/>
                  <a:gd name="connsiteX10" fmla="*/ 76784 w 76783"/>
                  <a:gd name="connsiteY10" fmla="*/ 214741 h 229843"/>
                  <a:gd name="connsiteX11" fmla="*/ 76784 w 76783"/>
                  <a:gd name="connsiteY11" fmla="*/ 229844 h 229843"/>
                  <a:gd name="connsiteX12" fmla="*/ 0 w 76783"/>
                  <a:gd name="connsiteY12" fmla="*/ 229844 h 2298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6783" h="229843">
                    <a:moveTo>
                      <a:pt x="0" y="229844"/>
                    </a:moveTo>
                    <a:lnTo>
                      <a:pt x="0" y="214741"/>
                    </a:lnTo>
                    <a:lnTo>
                      <a:pt x="22591" y="212456"/>
                    </a:lnTo>
                    <a:lnTo>
                      <a:pt x="22591" y="21576"/>
                    </a:lnTo>
                    <a:lnTo>
                      <a:pt x="0" y="19164"/>
                    </a:lnTo>
                    <a:lnTo>
                      <a:pt x="0" y="6219"/>
                    </a:lnTo>
                    <a:lnTo>
                      <a:pt x="45943" y="0"/>
                    </a:lnTo>
                    <a:lnTo>
                      <a:pt x="46197" y="0"/>
                    </a:lnTo>
                    <a:lnTo>
                      <a:pt x="53050" y="4823"/>
                    </a:lnTo>
                    <a:lnTo>
                      <a:pt x="53050" y="212456"/>
                    </a:lnTo>
                    <a:lnTo>
                      <a:pt x="76784" y="214741"/>
                    </a:lnTo>
                    <a:lnTo>
                      <a:pt x="76784" y="229844"/>
                    </a:lnTo>
                    <a:lnTo>
                      <a:pt x="0" y="229844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47" name="Freeform: Shape 46">
                <a:extLst>
                  <a:ext uri="{FF2B5EF4-FFF2-40B4-BE49-F238E27FC236}">
                    <a16:creationId xmlns:a16="http://schemas.microsoft.com/office/drawing/2014/main" id="{7169276E-1E15-806D-F483-00CDAF12D738}"/>
                  </a:ext>
                </a:extLst>
              </p:cNvPr>
              <p:cNvSpPr/>
              <p:nvPr/>
            </p:nvSpPr>
            <p:spPr>
              <a:xfrm>
                <a:off x="4471880" y="2135478"/>
                <a:ext cx="75261" cy="226416"/>
              </a:xfrm>
              <a:custGeom>
                <a:avLst/>
                <a:gdLst>
                  <a:gd name="connsiteX0" fmla="*/ 0 w 75261"/>
                  <a:gd name="connsiteY0" fmla="*/ 226290 h 226416"/>
                  <a:gd name="connsiteX1" fmla="*/ 0 w 75261"/>
                  <a:gd name="connsiteY1" fmla="*/ 211187 h 226416"/>
                  <a:gd name="connsiteX2" fmla="*/ 22591 w 75261"/>
                  <a:gd name="connsiteY2" fmla="*/ 208903 h 226416"/>
                  <a:gd name="connsiteX3" fmla="*/ 22591 w 75261"/>
                  <a:gd name="connsiteY3" fmla="*/ 95060 h 226416"/>
                  <a:gd name="connsiteX4" fmla="*/ 3427 w 75261"/>
                  <a:gd name="connsiteY4" fmla="*/ 89095 h 226416"/>
                  <a:gd name="connsiteX5" fmla="*/ 3427 w 75261"/>
                  <a:gd name="connsiteY5" fmla="*/ 72723 h 226416"/>
                  <a:gd name="connsiteX6" fmla="*/ 45182 w 75261"/>
                  <a:gd name="connsiteY6" fmla="*/ 67138 h 226416"/>
                  <a:gd name="connsiteX7" fmla="*/ 45817 w 75261"/>
                  <a:gd name="connsiteY7" fmla="*/ 67138 h 226416"/>
                  <a:gd name="connsiteX8" fmla="*/ 53051 w 75261"/>
                  <a:gd name="connsiteY8" fmla="*/ 72596 h 226416"/>
                  <a:gd name="connsiteX9" fmla="*/ 53051 w 75261"/>
                  <a:gd name="connsiteY9" fmla="*/ 209156 h 226416"/>
                  <a:gd name="connsiteX10" fmla="*/ 75261 w 75261"/>
                  <a:gd name="connsiteY10" fmla="*/ 211314 h 226416"/>
                  <a:gd name="connsiteX11" fmla="*/ 75261 w 75261"/>
                  <a:gd name="connsiteY11" fmla="*/ 226417 h 226416"/>
                  <a:gd name="connsiteX12" fmla="*/ 0 w 75261"/>
                  <a:gd name="connsiteY12" fmla="*/ 226417 h 226416"/>
                  <a:gd name="connsiteX13" fmla="*/ 33379 w 75261"/>
                  <a:gd name="connsiteY13" fmla="*/ 41121 h 226416"/>
                  <a:gd name="connsiteX14" fmla="*/ 26145 w 75261"/>
                  <a:gd name="connsiteY14" fmla="*/ 39724 h 226416"/>
                  <a:gd name="connsiteX15" fmla="*/ 20561 w 75261"/>
                  <a:gd name="connsiteY15" fmla="*/ 35790 h 226416"/>
                  <a:gd name="connsiteX16" fmla="*/ 17007 w 75261"/>
                  <a:gd name="connsiteY16" fmla="*/ 29825 h 226416"/>
                  <a:gd name="connsiteX17" fmla="*/ 15738 w 75261"/>
                  <a:gd name="connsiteY17" fmla="*/ 22337 h 226416"/>
                  <a:gd name="connsiteX18" fmla="*/ 17007 w 75261"/>
                  <a:gd name="connsiteY18" fmla="*/ 13961 h 226416"/>
                  <a:gd name="connsiteX19" fmla="*/ 20814 w 75261"/>
                  <a:gd name="connsiteY19" fmla="*/ 6853 h 226416"/>
                  <a:gd name="connsiteX20" fmla="*/ 27160 w 75261"/>
                  <a:gd name="connsiteY20" fmla="*/ 1904 h 226416"/>
                  <a:gd name="connsiteX21" fmla="*/ 36044 w 75261"/>
                  <a:gd name="connsiteY21" fmla="*/ 0 h 226416"/>
                  <a:gd name="connsiteX22" fmla="*/ 36171 w 75261"/>
                  <a:gd name="connsiteY22" fmla="*/ 0 h 226416"/>
                  <a:gd name="connsiteX23" fmla="*/ 44040 w 75261"/>
                  <a:gd name="connsiteY23" fmla="*/ 1650 h 226416"/>
                  <a:gd name="connsiteX24" fmla="*/ 49751 w 75261"/>
                  <a:gd name="connsiteY24" fmla="*/ 5965 h 226416"/>
                  <a:gd name="connsiteX25" fmla="*/ 53305 w 75261"/>
                  <a:gd name="connsiteY25" fmla="*/ 12057 h 226416"/>
                  <a:gd name="connsiteX26" fmla="*/ 54574 w 75261"/>
                  <a:gd name="connsiteY26" fmla="*/ 19164 h 226416"/>
                  <a:gd name="connsiteX27" fmla="*/ 53305 w 75261"/>
                  <a:gd name="connsiteY27" fmla="*/ 27794 h 226416"/>
                  <a:gd name="connsiteX28" fmla="*/ 49370 w 75261"/>
                  <a:gd name="connsiteY28" fmla="*/ 34648 h 226416"/>
                  <a:gd name="connsiteX29" fmla="*/ 42771 w 75261"/>
                  <a:gd name="connsiteY29" fmla="*/ 39344 h 226416"/>
                  <a:gd name="connsiteX30" fmla="*/ 33506 w 75261"/>
                  <a:gd name="connsiteY30" fmla="*/ 40994 h 226416"/>
                  <a:gd name="connsiteX31" fmla="*/ 33379 w 75261"/>
                  <a:gd name="connsiteY31" fmla="*/ 40994 h 2264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75261" h="226416">
                    <a:moveTo>
                      <a:pt x="0" y="226290"/>
                    </a:moveTo>
                    <a:lnTo>
                      <a:pt x="0" y="211187"/>
                    </a:lnTo>
                    <a:lnTo>
                      <a:pt x="22591" y="208903"/>
                    </a:lnTo>
                    <a:lnTo>
                      <a:pt x="22591" y="95060"/>
                    </a:lnTo>
                    <a:lnTo>
                      <a:pt x="3427" y="89095"/>
                    </a:lnTo>
                    <a:lnTo>
                      <a:pt x="3427" y="72723"/>
                    </a:lnTo>
                    <a:lnTo>
                      <a:pt x="45182" y="67138"/>
                    </a:lnTo>
                    <a:lnTo>
                      <a:pt x="45817" y="67138"/>
                    </a:lnTo>
                    <a:lnTo>
                      <a:pt x="53051" y="72596"/>
                    </a:lnTo>
                    <a:lnTo>
                      <a:pt x="53051" y="209156"/>
                    </a:lnTo>
                    <a:lnTo>
                      <a:pt x="75261" y="211314"/>
                    </a:lnTo>
                    <a:lnTo>
                      <a:pt x="75261" y="226417"/>
                    </a:lnTo>
                    <a:lnTo>
                      <a:pt x="0" y="226417"/>
                    </a:lnTo>
                    <a:close/>
                    <a:moveTo>
                      <a:pt x="33379" y="41121"/>
                    </a:moveTo>
                    <a:cubicBezTo>
                      <a:pt x="30714" y="41121"/>
                      <a:pt x="28302" y="40613"/>
                      <a:pt x="26145" y="39724"/>
                    </a:cubicBezTo>
                    <a:cubicBezTo>
                      <a:pt x="23987" y="38709"/>
                      <a:pt x="22084" y="37440"/>
                      <a:pt x="20561" y="35790"/>
                    </a:cubicBezTo>
                    <a:cubicBezTo>
                      <a:pt x="19037" y="34140"/>
                      <a:pt x="17895" y="32110"/>
                      <a:pt x="17007" y="29825"/>
                    </a:cubicBezTo>
                    <a:cubicBezTo>
                      <a:pt x="16245" y="27541"/>
                      <a:pt x="15738" y="25002"/>
                      <a:pt x="15738" y="22337"/>
                    </a:cubicBezTo>
                    <a:cubicBezTo>
                      <a:pt x="15738" y="19418"/>
                      <a:pt x="16118" y="16626"/>
                      <a:pt x="17007" y="13961"/>
                    </a:cubicBezTo>
                    <a:cubicBezTo>
                      <a:pt x="17895" y="11295"/>
                      <a:pt x="19164" y="9011"/>
                      <a:pt x="20814" y="6853"/>
                    </a:cubicBezTo>
                    <a:cubicBezTo>
                      <a:pt x="22464" y="4823"/>
                      <a:pt x="24622" y="3173"/>
                      <a:pt x="27160" y="1904"/>
                    </a:cubicBezTo>
                    <a:cubicBezTo>
                      <a:pt x="29698" y="635"/>
                      <a:pt x="32744" y="0"/>
                      <a:pt x="36044" y="0"/>
                    </a:cubicBezTo>
                    <a:lnTo>
                      <a:pt x="36171" y="0"/>
                    </a:lnTo>
                    <a:cubicBezTo>
                      <a:pt x="39217" y="0"/>
                      <a:pt x="41882" y="508"/>
                      <a:pt x="44040" y="1650"/>
                    </a:cubicBezTo>
                    <a:cubicBezTo>
                      <a:pt x="46324" y="2792"/>
                      <a:pt x="48228" y="4188"/>
                      <a:pt x="49751" y="5965"/>
                    </a:cubicBezTo>
                    <a:cubicBezTo>
                      <a:pt x="51274" y="7742"/>
                      <a:pt x="52543" y="9773"/>
                      <a:pt x="53305" y="12057"/>
                    </a:cubicBezTo>
                    <a:cubicBezTo>
                      <a:pt x="54193" y="14341"/>
                      <a:pt x="54574" y="16753"/>
                      <a:pt x="54574" y="19164"/>
                    </a:cubicBezTo>
                    <a:cubicBezTo>
                      <a:pt x="54574" y="22210"/>
                      <a:pt x="54193" y="25129"/>
                      <a:pt x="53305" y="27794"/>
                    </a:cubicBezTo>
                    <a:cubicBezTo>
                      <a:pt x="52416" y="30460"/>
                      <a:pt x="51147" y="32744"/>
                      <a:pt x="49370" y="34648"/>
                    </a:cubicBezTo>
                    <a:cubicBezTo>
                      <a:pt x="47593" y="36552"/>
                      <a:pt x="45436" y="38202"/>
                      <a:pt x="42771" y="39344"/>
                    </a:cubicBezTo>
                    <a:cubicBezTo>
                      <a:pt x="40105" y="40486"/>
                      <a:pt x="37059" y="40994"/>
                      <a:pt x="33506" y="40994"/>
                    </a:cubicBezTo>
                    <a:lnTo>
                      <a:pt x="33379" y="40994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48" name="Freeform: Shape 47">
                <a:extLst>
                  <a:ext uri="{FF2B5EF4-FFF2-40B4-BE49-F238E27FC236}">
                    <a16:creationId xmlns:a16="http://schemas.microsoft.com/office/drawing/2014/main" id="{DBB9AB75-C13C-D743-90E1-29BED9DD477D}"/>
                  </a:ext>
                </a:extLst>
              </p:cNvPr>
              <p:cNvSpPr/>
              <p:nvPr/>
            </p:nvSpPr>
            <p:spPr>
              <a:xfrm>
                <a:off x="4568082" y="2201982"/>
                <a:ext cx="122473" cy="162959"/>
              </a:xfrm>
              <a:custGeom>
                <a:avLst/>
                <a:gdLst>
                  <a:gd name="connsiteX0" fmla="*/ 0 w 122473"/>
                  <a:gd name="connsiteY0" fmla="*/ 84145 h 162959"/>
                  <a:gd name="connsiteX1" fmla="*/ 5330 w 122473"/>
                  <a:gd name="connsiteY1" fmla="*/ 51781 h 162959"/>
                  <a:gd name="connsiteX2" fmla="*/ 20814 w 122473"/>
                  <a:gd name="connsiteY2" fmla="*/ 25002 h 162959"/>
                  <a:gd name="connsiteX3" fmla="*/ 45816 w 122473"/>
                  <a:gd name="connsiteY3" fmla="*/ 6727 h 162959"/>
                  <a:gd name="connsiteX4" fmla="*/ 79195 w 122473"/>
                  <a:gd name="connsiteY4" fmla="*/ 0 h 162959"/>
                  <a:gd name="connsiteX5" fmla="*/ 92394 w 122473"/>
                  <a:gd name="connsiteY5" fmla="*/ 888 h 162959"/>
                  <a:gd name="connsiteX6" fmla="*/ 104070 w 122473"/>
                  <a:gd name="connsiteY6" fmla="*/ 3046 h 162959"/>
                  <a:gd name="connsiteX7" fmla="*/ 113716 w 122473"/>
                  <a:gd name="connsiteY7" fmla="*/ 5838 h 162959"/>
                  <a:gd name="connsiteX8" fmla="*/ 120696 w 122473"/>
                  <a:gd name="connsiteY8" fmla="*/ 8630 h 162959"/>
                  <a:gd name="connsiteX9" fmla="*/ 119300 w 122473"/>
                  <a:gd name="connsiteY9" fmla="*/ 48862 h 162959"/>
                  <a:gd name="connsiteX10" fmla="*/ 100897 w 122473"/>
                  <a:gd name="connsiteY10" fmla="*/ 48862 h 162959"/>
                  <a:gd name="connsiteX11" fmla="*/ 94679 w 122473"/>
                  <a:gd name="connsiteY11" fmla="*/ 26145 h 162959"/>
                  <a:gd name="connsiteX12" fmla="*/ 85668 w 122473"/>
                  <a:gd name="connsiteY12" fmla="*/ 18910 h 162959"/>
                  <a:gd name="connsiteX13" fmla="*/ 72469 w 122473"/>
                  <a:gd name="connsiteY13" fmla="*/ 16372 h 162959"/>
                  <a:gd name="connsiteX14" fmla="*/ 57493 w 122473"/>
                  <a:gd name="connsiteY14" fmla="*/ 19926 h 162959"/>
                  <a:gd name="connsiteX15" fmla="*/ 44801 w 122473"/>
                  <a:gd name="connsiteY15" fmla="*/ 30714 h 162959"/>
                  <a:gd name="connsiteX16" fmla="*/ 35917 w 122473"/>
                  <a:gd name="connsiteY16" fmla="*/ 48609 h 162959"/>
                  <a:gd name="connsiteX17" fmla="*/ 32490 w 122473"/>
                  <a:gd name="connsiteY17" fmla="*/ 73738 h 162959"/>
                  <a:gd name="connsiteX18" fmla="*/ 36171 w 122473"/>
                  <a:gd name="connsiteY18" fmla="*/ 105213 h 162959"/>
                  <a:gd name="connsiteX19" fmla="*/ 46197 w 122473"/>
                  <a:gd name="connsiteY19" fmla="*/ 126408 h 162959"/>
                  <a:gd name="connsiteX20" fmla="*/ 60793 w 122473"/>
                  <a:gd name="connsiteY20" fmla="*/ 138211 h 162959"/>
                  <a:gd name="connsiteX21" fmla="*/ 78180 w 122473"/>
                  <a:gd name="connsiteY21" fmla="*/ 141891 h 162959"/>
                  <a:gd name="connsiteX22" fmla="*/ 90237 w 122473"/>
                  <a:gd name="connsiteY22" fmla="*/ 140749 h 162959"/>
                  <a:gd name="connsiteX23" fmla="*/ 100771 w 122473"/>
                  <a:gd name="connsiteY23" fmla="*/ 137830 h 162959"/>
                  <a:gd name="connsiteX24" fmla="*/ 109528 w 122473"/>
                  <a:gd name="connsiteY24" fmla="*/ 133769 h 162959"/>
                  <a:gd name="connsiteX25" fmla="*/ 116508 w 122473"/>
                  <a:gd name="connsiteY25" fmla="*/ 129327 h 162959"/>
                  <a:gd name="connsiteX26" fmla="*/ 122473 w 122473"/>
                  <a:gd name="connsiteY26" fmla="*/ 142526 h 162959"/>
                  <a:gd name="connsiteX27" fmla="*/ 113335 w 122473"/>
                  <a:gd name="connsiteY27" fmla="*/ 150014 h 162959"/>
                  <a:gd name="connsiteX28" fmla="*/ 101151 w 122473"/>
                  <a:gd name="connsiteY28" fmla="*/ 156487 h 162959"/>
                  <a:gd name="connsiteX29" fmla="*/ 86810 w 122473"/>
                  <a:gd name="connsiteY29" fmla="*/ 161182 h 162959"/>
                  <a:gd name="connsiteX30" fmla="*/ 71453 w 122473"/>
                  <a:gd name="connsiteY30" fmla="*/ 162959 h 162959"/>
                  <a:gd name="connsiteX31" fmla="*/ 40486 w 122473"/>
                  <a:gd name="connsiteY31" fmla="*/ 156867 h 162959"/>
                  <a:gd name="connsiteX32" fmla="*/ 18149 w 122473"/>
                  <a:gd name="connsiteY32" fmla="*/ 140241 h 162959"/>
                  <a:gd name="connsiteX33" fmla="*/ 4569 w 122473"/>
                  <a:gd name="connsiteY33" fmla="*/ 115239 h 162959"/>
                  <a:gd name="connsiteX34" fmla="*/ 0 w 122473"/>
                  <a:gd name="connsiteY34" fmla="*/ 84145 h 1629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122473" h="162959">
                    <a:moveTo>
                      <a:pt x="0" y="84145"/>
                    </a:moveTo>
                    <a:cubicBezTo>
                      <a:pt x="0" y="72723"/>
                      <a:pt x="1777" y="61935"/>
                      <a:pt x="5330" y="51781"/>
                    </a:cubicBezTo>
                    <a:cubicBezTo>
                      <a:pt x="8884" y="41628"/>
                      <a:pt x="14087" y="32617"/>
                      <a:pt x="20814" y="25002"/>
                    </a:cubicBezTo>
                    <a:cubicBezTo>
                      <a:pt x="27667" y="17260"/>
                      <a:pt x="35917" y="11169"/>
                      <a:pt x="45816" y="6727"/>
                    </a:cubicBezTo>
                    <a:cubicBezTo>
                      <a:pt x="55716" y="2158"/>
                      <a:pt x="66757" y="0"/>
                      <a:pt x="79195" y="0"/>
                    </a:cubicBezTo>
                    <a:cubicBezTo>
                      <a:pt x="83764" y="0"/>
                      <a:pt x="88206" y="254"/>
                      <a:pt x="92394" y="888"/>
                    </a:cubicBezTo>
                    <a:cubicBezTo>
                      <a:pt x="96582" y="1523"/>
                      <a:pt x="100517" y="2158"/>
                      <a:pt x="104070" y="3046"/>
                    </a:cubicBezTo>
                    <a:cubicBezTo>
                      <a:pt x="107624" y="3934"/>
                      <a:pt x="110924" y="4823"/>
                      <a:pt x="113716" y="5838"/>
                    </a:cubicBezTo>
                    <a:cubicBezTo>
                      <a:pt x="116508" y="6853"/>
                      <a:pt x="118920" y="7742"/>
                      <a:pt x="120696" y="8630"/>
                    </a:cubicBezTo>
                    <a:lnTo>
                      <a:pt x="119300" y="48862"/>
                    </a:lnTo>
                    <a:lnTo>
                      <a:pt x="100897" y="48862"/>
                    </a:lnTo>
                    <a:lnTo>
                      <a:pt x="94679" y="26145"/>
                    </a:lnTo>
                    <a:cubicBezTo>
                      <a:pt x="92267" y="23099"/>
                      <a:pt x="89348" y="20687"/>
                      <a:pt x="85668" y="18910"/>
                    </a:cubicBezTo>
                    <a:cubicBezTo>
                      <a:pt x="82114" y="17260"/>
                      <a:pt x="77672" y="16372"/>
                      <a:pt x="72469" y="16372"/>
                    </a:cubicBezTo>
                    <a:cubicBezTo>
                      <a:pt x="67265" y="16372"/>
                      <a:pt x="62315" y="17514"/>
                      <a:pt x="57493" y="19926"/>
                    </a:cubicBezTo>
                    <a:cubicBezTo>
                      <a:pt x="52797" y="22337"/>
                      <a:pt x="48482" y="25891"/>
                      <a:pt x="44801" y="30714"/>
                    </a:cubicBezTo>
                    <a:cubicBezTo>
                      <a:pt x="41120" y="35536"/>
                      <a:pt x="38201" y="41501"/>
                      <a:pt x="35917" y="48609"/>
                    </a:cubicBezTo>
                    <a:cubicBezTo>
                      <a:pt x="33632" y="55716"/>
                      <a:pt x="32490" y="64092"/>
                      <a:pt x="32490" y="73738"/>
                    </a:cubicBezTo>
                    <a:cubicBezTo>
                      <a:pt x="32363" y="86049"/>
                      <a:pt x="33632" y="96583"/>
                      <a:pt x="36171" y="105213"/>
                    </a:cubicBezTo>
                    <a:cubicBezTo>
                      <a:pt x="38709" y="113843"/>
                      <a:pt x="42009" y="120950"/>
                      <a:pt x="46197" y="126408"/>
                    </a:cubicBezTo>
                    <a:cubicBezTo>
                      <a:pt x="50385" y="131865"/>
                      <a:pt x="55208" y="135799"/>
                      <a:pt x="60793" y="138211"/>
                    </a:cubicBezTo>
                    <a:cubicBezTo>
                      <a:pt x="66376" y="140622"/>
                      <a:pt x="72088" y="141891"/>
                      <a:pt x="78180" y="141891"/>
                    </a:cubicBezTo>
                    <a:cubicBezTo>
                      <a:pt x="82495" y="141891"/>
                      <a:pt x="86556" y="141511"/>
                      <a:pt x="90237" y="140749"/>
                    </a:cubicBezTo>
                    <a:cubicBezTo>
                      <a:pt x="94044" y="139988"/>
                      <a:pt x="97471" y="139099"/>
                      <a:pt x="100771" y="137830"/>
                    </a:cubicBezTo>
                    <a:cubicBezTo>
                      <a:pt x="103944" y="136688"/>
                      <a:pt x="106862" y="135292"/>
                      <a:pt x="109528" y="133769"/>
                    </a:cubicBezTo>
                    <a:cubicBezTo>
                      <a:pt x="112193" y="132246"/>
                      <a:pt x="114477" y="130723"/>
                      <a:pt x="116508" y="129327"/>
                    </a:cubicBezTo>
                    <a:lnTo>
                      <a:pt x="122473" y="142526"/>
                    </a:lnTo>
                    <a:cubicBezTo>
                      <a:pt x="120062" y="145064"/>
                      <a:pt x="116889" y="147603"/>
                      <a:pt x="113335" y="150014"/>
                    </a:cubicBezTo>
                    <a:cubicBezTo>
                      <a:pt x="109655" y="152425"/>
                      <a:pt x="105594" y="154583"/>
                      <a:pt x="101151" y="156487"/>
                    </a:cubicBezTo>
                    <a:cubicBezTo>
                      <a:pt x="96582" y="158390"/>
                      <a:pt x="91887" y="159913"/>
                      <a:pt x="86810" y="161182"/>
                    </a:cubicBezTo>
                    <a:cubicBezTo>
                      <a:pt x="81733" y="162325"/>
                      <a:pt x="76657" y="162959"/>
                      <a:pt x="71453" y="162959"/>
                    </a:cubicBezTo>
                    <a:cubicBezTo>
                      <a:pt x="59650" y="162959"/>
                      <a:pt x="49370" y="160929"/>
                      <a:pt x="40486" y="156867"/>
                    </a:cubicBezTo>
                    <a:cubicBezTo>
                      <a:pt x="31602" y="152806"/>
                      <a:pt x="24114" y="147222"/>
                      <a:pt x="18149" y="140241"/>
                    </a:cubicBezTo>
                    <a:cubicBezTo>
                      <a:pt x="12184" y="133261"/>
                      <a:pt x="7615" y="124885"/>
                      <a:pt x="4569" y="115239"/>
                    </a:cubicBezTo>
                    <a:cubicBezTo>
                      <a:pt x="1650" y="105594"/>
                      <a:pt x="0" y="95186"/>
                      <a:pt x="0" y="8414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49" name="Freeform: Shape 48">
                <a:extLst>
                  <a:ext uri="{FF2B5EF4-FFF2-40B4-BE49-F238E27FC236}">
                    <a16:creationId xmlns:a16="http://schemas.microsoft.com/office/drawing/2014/main" id="{5A5FF7B5-F55D-315F-3A97-ED5705995B89}"/>
                  </a:ext>
                </a:extLst>
              </p:cNvPr>
              <p:cNvSpPr/>
              <p:nvPr/>
            </p:nvSpPr>
            <p:spPr>
              <a:xfrm>
                <a:off x="4709846" y="2122152"/>
                <a:ext cx="137195" cy="242408"/>
              </a:xfrm>
              <a:custGeom>
                <a:avLst/>
                <a:gdLst>
                  <a:gd name="connsiteX0" fmla="*/ 0 w 137195"/>
                  <a:gd name="connsiteY0" fmla="*/ 198496 h 242408"/>
                  <a:gd name="connsiteX1" fmla="*/ 3681 w 137195"/>
                  <a:gd name="connsiteY1" fmla="*/ 180854 h 242408"/>
                  <a:gd name="connsiteX2" fmla="*/ 13834 w 137195"/>
                  <a:gd name="connsiteY2" fmla="*/ 167274 h 242408"/>
                  <a:gd name="connsiteX3" fmla="*/ 28937 w 137195"/>
                  <a:gd name="connsiteY3" fmla="*/ 157248 h 242408"/>
                  <a:gd name="connsiteX4" fmla="*/ 47720 w 137195"/>
                  <a:gd name="connsiteY4" fmla="*/ 150522 h 242408"/>
                  <a:gd name="connsiteX5" fmla="*/ 68661 w 137195"/>
                  <a:gd name="connsiteY5" fmla="*/ 146714 h 242408"/>
                  <a:gd name="connsiteX6" fmla="*/ 90237 w 137195"/>
                  <a:gd name="connsiteY6" fmla="*/ 145191 h 242408"/>
                  <a:gd name="connsiteX7" fmla="*/ 90237 w 137195"/>
                  <a:gd name="connsiteY7" fmla="*/ 137957 h 242408"/>
                  <a:gd name="connsiteX8" fmla="*/ 88841 w 137195"/>
                  <a:gd name="connsiteY8" fmla="*/ 121712 h 242408"/>
                  <a:gd name="connsiteX9" fmla="*/ 84145 w 137195"/>
                  <a:gd name="connsiteY9" fmla="*/ 110924 h 242408"/>
                  <a:gd name="connsiteX10" fmla="*/ 75134 w 137195"/>
                  <a:gd name="connsiteY10" fmla="*/ 104959 h 242408"/>
                  <a:gd name="connsiteX11" fmla="*/ 60920 w 137195"/>
                  <a:gd name="connsiteY11" fmla="*/ 103055 h 242408"/>
                  <a:gd name="connsiteX12" fmla="*/ 46197 w 137195"/>
                  <a:gd name="connsiteY12" fmla="*/ 104451 h 242408"/>
                  <a:gd name="connsiteX13" fmla="*/ 31983 w 137195"/>
                  <a:gd name="connsiteY13" fmla="*/ 107751 h 242408"/>
                  <a:gd name="connsiteX14" fmla="*/ 19545 w 137195"/>
                  <a:gd name="connsiteY14" fmla="*/ 111939 h 242408"/>
                  <a:gd name="connsiteX15" fmla="*/ 10026 w 137195"/>
                  <a:gd name="connsiteY15" fmla="*/ 116128 h 242408"/>
                  <a:gd name="connsiteX16" fmla="*/ 9899 w 137195"/>
                  <a:gd name="connsiteY16" fmla="*/ 116128 h 242408"/>
                  <a:gd name="connsiteX17" fmla="*/ 3808 w 137195"/>
                  <a:gd name="connsiteY17" fmla="*/ 102928 h 242408"/>
                  <a:gd name="connsiteX18" fmla="*/ 12946 w 137195"/>
                  <a:gd name="connsiteY18" fmla="*/ 96583 h 242408"/>
                  <a:gd name="connsiteX19" fmla="*/ 28429 w 137195"/>
                  <a:gd name="connsiteY19" fmla="*/ 89222 h 242408"/>
                  <a:gd name="connsiteX20" fmla="*/ 47720 w 137195"/>
                  <a:gd name="connsiteY20" fmla="*/ 83003 h 242408"/>
                  <a:gd name="connsiteX21" fmla="*/ 68280 w 137195"/>
                  <a:gd name="connsiteY21" fmla="*/ 80464 h 242408"/>
                  <a:gd name="connsiteX22" fmla="*/ 92521 w 137195"/>
                  <a:gd name="connsiteY22" fmla="*/ 83383 h 242408"/>
                  <a:gd name="connsiteX23" fmla="*/ 108639 w 137195"/>
                  <a:gd name="connsiteY23" fmla="*/ 92775 h 242408"/>
                  <a:gd name="connsiteX24" fmla="*/ 117524 w 137195"/>
                  <a:gd name="connsiteY24" fmla="*/ 109655 h 242408"/>
                  <a:gd name="connsiteX25" fmla="*/ 120189 w 137195"/>
                  <a:gd name="connsiteY25" fmla="*/ 134911 h 242408"/>
                  <a:gd name="connsiteX26" fmla="*/ 120189 w 137195"/>
                  <a:gd name="connsiteY26" fmla="*/ 224132 h 242408"/>
                  <a:gd name="connsiteX27" fmla="*/ 137195 w 137195"/>
                  <a:gd name="connsiteY27" fmla="*/ 224132 h 242408"/>
                  <a:gd name="connsiteX28" fmla="*/ 137195 w 137195"/>
                  <a:gd name="connsiteY28" fmla="*/ 237459 h 242408"/>
                  <a:gd name="connsiteX29" fmla="*/ 130977 w 137195"/>
                  <a:gd name="connsiteY29" fmla="*/ 238982 h 242408"/>
                  <a:gd name="connsiteX30" fmla="*/ 123362 w 137195"/>
                  <a:gd name="connsiteY30" fmla="*/ 240631 h 242408"/>
                  <a:gd name="connsiteX31" fmla="*/ 115239 w 137195"/>
                  <a:gd name="connsiteY31" fmla="*/ 241901 h 242408"/>
                  <a:gd name="connsiteX32" fmla="*/ 107497 w 137195"/>
                  <a:gd name="connsiteY32" fmla="*/ 242408 h 242408"/>
                  <a:gd name="connsiteX33" fmla="*/ 100898 w 137195"/>
                  <a:gd name="connsiteY33" fmla="*/ 242028 h 242408"/>
                  <a:gd name="connsiteX34" fmla="*/ 96329 w 137195"/>
                  <a:gd name="connsiteY34" fmla="*/ 240251 h 242408"/>
                  <a:gd name="connsiteX35" fmla="*/ 93664 w 137195"/>
                  <a:gd name="connsiteY35" fmla="*/ 235936 h 242408"/>
                  <a:gd name="connsiteX36" fmla="*/ 92775 w 137195"/>
                  <a:gd name="connsiteY36" fmla="*/ 228194 h 242408"/>
                  <a:gd name="connsiteX37" fmla="*/ 92775 w 137195"/>
                  <a:gd name="connsiteY37" fmla="*/ 223117 h 242408"/>
                  <a:gd name="connsiteX38" fmla="*/ 86937 w 137195"/>
                  <a:gd name="connsiteY38" fmla="*/ 227940 h 242408"/>
                  <a:gd name="connsiteX39" fmla="*/ 77038 w 137195"/>
                  <a:gd name="connsiteY39" fmla="*/ 234413 h 242408"/>
                  <a:gd name="connsiteX40" fmla="*/ 63585 w 137195"/>
                  <a:gd name="connsiteY40" fmla="*/ 239997 h 242408"/>
                  <a:gd name="connsiteX41" fmla="*/ 47467 w 137195"/>
                  <a:gd name="connsiteY41" fmla="*/ 242408 h 242408"/>
                  <a:gd name="connsiteX42" fmla="*/ 29444 w 137195"/>
                  <a:gd name="connsiteY42" fmla="*/ 239870 h 242408"/>
                  <a:gd name="connsiteX43" fmla="*/ 14341 w 137195"/>
                  <a:gd name="connsiteY43" fmla="*/ 232001 h 242408"/>
                  <a:gd name="connsiteX44" fmla="*/ 3934 w 137195"/>
                  <a:gd name="connsiteY44" fmla="*/ 218294 h 242408"/>
                  <a:gd name="connsiteX45" fmla="*/ 0 w 137195"/>
                  <a:gd name="connsiteY45" fmla="*/ 198496 h 242408"/>
                  <a:gd name="connsiteX46" fmla="*/ 65742 w 137195"/>
                  <a:gd name="connsiteY46" fmla="*/ 54574 h 242408"/>
                  <a:gd name="connsiteX47" fmla="*/ 46324 w 137195"/>
                  <a:gd name="connsiteY47" fmla="*/ 50639 h 242408"/>
                  <a:gd name="connsiteX48" fmla="*/ 31856 w 137195"/>
                  <a:gd name="connsiteY48" fmla="*/ 40232 h 242408"/>
                  <a:gd name="connsiteX49" fmla="*/ 22718 w 137195"/>
                  <a:gd name="connsiteY49" fmla="*/ 25256 h 242408"/>
                  <a:gd name="connsiteX50" fmla="*/ 19545 w 137195"/>
                  <a:gd name="connsiteY50" fmla="*/ 7488 h 242408"/>
                  <a:gd name="connsiteX51" fmla="*/ 19545 w 137195"/>
                  <a:gd name="connsiteY51" fmla="*/ 3554 h 242408"/>
                  <a:gd name="connsiteX52" fmla="*/ 19926 w 137195"/>
                  <a:gd name="connsiteY52" fmla="*/ 0 h 242408"/>
                  <a:gd name="connsiteX53" fmla="*/ 36171 w 137195"/>
                  <a:gd name="connsiteY53" fmla="*/ 0 h 242408"/>
                  <a:gd name="connsiteX54" fmla="*/ 36171 w 137195"/>
                  <a:gd name="connsiteY54" fmla="*/ 2031 h 242408"/>
                  <a:gd name="connsiteX55" fmla="*/ 36552 w 137195"/>
                  <a:gd name="connsiteY55" fmla="*/ 4950 h 242408"/>
                  <a:gd name="connsiteX56" fmla="*/ 38709 w 137195"/>
                  <a:gd name="connsiteY56" fmla="*/ 12565 h 242408"/>
                  <a:gd name="connsiteX57" fmla="*/ 43659 w 137195"/>
                  <a:gd name="connsiteY57" fmla="*/ 20687 h 242408"/>
                  <a:gd name="connsiteX58" fmla="*/ 52289 w 137195"/>
                  <a:gd name="connsiteY58" fmla="*/ 27033 h 242408"/>
                  <a:gd name="connsiteX59" fmla="*/ 65869 w 137195"/>
                  <a:gd name="connsiteY59" fmla="*/ 29571 h 242408"/>
                  <a:gd name="connsiteX60" fmla="*/ 79195 w 137195"/>
                  <a:gd name="connsiteY60" fmla="*/ 27033 h 242408"/>
                  <a:gd name="connsiteX61" fmla="*/ 87698 w 137195"/>
                  <a:gd name="connsiteY61" fmla="*/ 20687 h 242408"/>
                  <a:gd name="connsiteX62" fmla="*/ 92394 w 137195"/>
                  <a:gd name="connsiteY62" fmla="*/ 12565 h 242408"/>
                  <a:gd name="connsiteX63" fmla="*/ 94425 w 137195"/>
                  <a:gd name="connsiteY63" fmla="*/ 4950 h 242408"/>
                  <a:gd name="connsiteX64" fmla="*/ 94806 w 137195"/>
                  <a:gd name="connsiteY64" fmla="*/ 0 h 242408"/>
                  <a:gd name="connsiteX65" fmla="*/ 110543 w 137195"/>
                  <a:gd name="connsiteY65" fmla="*/ 0 h 242408"/>
                  <a:gd name="connsiteX66" fmla="*/ 110797 w 137195"/>
                  <a:gd name="connsiteY66" fmla="*/ 3554 h 242408"/>
                  <a:gd name="connsiteX67" fmla="*/ 110924 w 137195"/>
                  <a:gd name="connsiteY67" fmla="*/ 7488 h 242408"/>
                  <a:gd name="connsiteX68" fmla="*/ 107751 w 137195"/>
                  <a:gd name="connsiteY68" fmla="*/ 25383 h 242408"/>
                  <a:gd name="connsiteX69" fmla="*/ 98613 w 137195"/>
                  <a:gd name="connsiteY69" fmla="*/ 40486 h 242408"/>
                  <a:gd name="connsiteX70" fmla="*/ 84272 w 137195"/>
                  <a:gd name="connsiteY70" fmla="*/ 50893 h 242408"/>
                  <a:gd name="connsiteX71" fmla="*/ 65742 w 137195"/>
                  <a:gd name="connsiteY71" fmla="*/ 54574 h 242408"/>
                  <a:gd name="connsiteX72" fmla="*/ 59143 w 137195"/>
                  <a:gd name="connsiteY72" fmla="*/ 221721 h 242408"/>
                  <a:gd name="connsiteX73" fmla="*/ 65996 w 137195"/>
                  <a:gd name="connsiteY73" fmla="*/ 220960 h 242408"/>
                  <a:gd name="connsiteX74" fmla="*/ 74246 w 137195"/>
                  <a:gd name="connsiteY74" fmla="*/ 218802 h 242408"/>
                  <a:gd name="connsiteX75" fmla="*/ 82622 w 137195"/>
                  <a:gd name="connsiteY75" fmla="*/ 215375 h 242408"/>
                  <a:gd name="connsiteX76" fmla="*/ 90237 w 137195"/>
                  <a:gd name="connsiteY76" fmla="*/ 210806 h 242408"/>
                  <a:gd name="connsiteX77" fmla="*/ 90237 w 137195"/>
                  <a:gd name="connsiteY77" fmla="*/ 160421 h 242408"/>
                  <a:gd name="connsiteX78" fmla="*/ 62823 w 137195"/>
                  <a:gd name="connsiteY78" fmla="*/ 163340 h 242408"/>
                  <a:gd name="connsiteX79" fmla="*/ 45182 w 137195"/>
                  <a:gd name="connsiteY79" fmla="*/ 170955 h 242408"/>
                  <a:gd name="connsiteX80" fmla="*/ 35917 w 137195"/>
                  <a:gd name="connsiteY80" fmla="*/ 181743 h 242408"/>
                  <a:gd name="connsiteX81" fmla="*/ 33125 w 137195"/>
                  <a:gd name="connsiteY81" fmla="*/ 194307 h 242408"/>
                  <a:gd name="connsiteX82" fmla="*/ 35156 w 137195"/>
                  <a:gd name="connsiteY82" fmla="*/ 206999 h 242408"/>
                  <a:gd name="connsiteX83" fmla="*/ 40613 w 137195"/>
                  <a:gd name="connsiteY83" fmla="*/ 215502 h 242408"/>
                  <a:gd name="connsiteX84" fmla="*/ 48862 w 137195"/>
                  <a:gd name="connsiteY84" fmla="*/ 220198 h 242408"/>
                  <a:gd name="connsiteX85" fmla="*/ 59143 w 137195"/>
                  <a:gd name="connsiteY85" fmla="*/ 221721 h 2424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</a:cxnLst>
                <a:rect l="l" t="t" r="r" b="b"/>
                <a:pathLst>
                  <a:path w="137195" h="242408">
                    <a:moveTo>
                      <a:pt x="0" y="198496"/>
                    </a:moveTo>
                    <a:cubicBezTo>
                      <a:pt x="0" y="191896"/>
                      <a:pt x="1269" y="186058"/>
                      <a:pt x="3681" y="180854"/>
                    </a:cubicBezTo>
                    <a:cubicBezTo>
                      <a:pt x="6092" y="175651"/>
                      <a:pt x="9519" y="171209"/>
                      <a:pt x="13834" y="167274"/>
                    </a:cubicBezTo>
                    <a:cubicBezTo>
                      <a:pt x="18149" y="163340"/>
                      <a:pt x="23226" y="160040"/>
                      <a:pt x="28937" y="157248"/>
                    </a:cubicBezTo>
                    <a:cubicBezTo>
                      <a:pt x="34775" y="154456"/>
                      <a:pt x="40994" y="152298"/>
                      <a:pt x="47720" y="150522"/>
                    </a:cubicBezTo>
                    <a:cubicBezTo>
                      <a:pt x="54447" y="148745"/>
                      <a:pt x="61427" y="147476"/>
                      <a:pt x="68661" y="146714"/>
                    </a:cubicBezTo>
                    <a:cubicBezTo>
                      <a:pt x="75895" y="145953"/>
                      <a:pt x="83130" y="145445"/>
                      <a:pt x="90237" y="145191"/>
                    </a:cubicBezTo>
                    <a:lnTo>
                      <a:pt x="90237" y="137957"/>
                    </a:lnTo>
                    <a:cubicBezTo>
                      <a:pt x="90237" y="131611"/>
                      <a:pt x="89729" y="126154"/>
                      <a:pt x="88841" y="121712"/>
                    </a:cubicBezTo>
                    <a:cubicBezTo>
                      <a:pt x="87953" y="117270"/>
                      <a:pt x="86303" y="113716"/>
                      <a:pt x="84145" y="110924"/>
                    </a:cubicBezTo>
                    <a:cubicBezTo>
                      <a:pt x="81860" y="108132"/>
                      <a:pt x="78941" y="106101"/>
                      <a:pt x="75134" y="104959"/>
                    </a:cubicBezTo>
                    <a:cubicBezTo>
                      <a:pt x="71327" y="103690"/>
                      <a:pt x="66631" y="103055"/>
                      <a:pt x="60920" y="103055"/>
                    </a:cubicBezTo>
                    <a:cubicBezTo>
                      <a:pt x="55970" y="103055"/>
                      <a:pt x="51020" y="103563"/>
                      <a:pt x="46197" y="104451"/>
                    </a:cubicBezTo>
                    <a:cubicBezTo>
                      <a:pt x="41247" y="105340"/>
                      <a:pt x="36552" y="106482"/>
                      <a:pt x="31983" y="107751"/>
                    </a:cubicBezTo>
                    <a:cubicBezTo>
                      <a:pt x="27414" y="109020"/>
                      <a:pt x="23352" y="110543"/>
                      <a:pt x="19545" y="111939"/>
                    </a:cubicBezTo>
                    <a:cubicBezTo>
                      <a:pt x="15738" y="113462"/>
                      <a:pt x="12565" y="114858"/>
                      <a:pt x="10026" y="116128"/>
                    </a:cubicBezTo>
                    <a:lnTo>
                      <a:pt x="9899" y="116128"/>
                    </a:lnTo>
                    <a:lnTo>
                      <a:pt x="3808" y="102928"/>
                    </a:lnTo>
                    <a:cubicBezTo>
                      <a:pt x="5584" y="101278"/>
                      <a:pt x="8631" y="99248"/>
                      <a:pt x="12946" y="96583"/>
                    </a:cubicBezTo>
                    <a:cubicBezTo>
                      <a:pt x="17388" y="94044"/>
                      <a:pt x="22464" y="91506"/>
                      <a:pt x="28429" y="89222"/>
                    </a:cubicBezTo>
                    <a:cubicBezTo>
                      <a:pt x="34394" y="86810"/>
                      <a:pt x="40867" y="84779"/>
                      <a:pt x="47720" y="83003"/>
                    </a:cubicBezTo>
                    <a:cubicBezTo>
                      <a:pt x="54574" y="81226"/>
                      <a:pt x="61427" y="80464"/>
                      <a:pt x="68280" y="80464"/>
                    </a:cubicBezTo>
                    <a:cubicBezTo>
                      <a:pt x="77799" y="80464"/>
                      <a:pt x="85922" y="81480"/>
                      <a:pt x="92521" y="83383"/>
                    </a:cubicBezTo>
                    <a:cubicBezTo>
                      <a:pt x="99121" y="85287"/>
                      <a:pt x="104451" y="88460"/>
                      <a:pt x="108639" y="92775"/>
                    </a:cubicBezTo>
                    <a:cubicBezTo>
                      <a:pt x="112828" y="97090"/>
                      <a:pt x="115747" y="102675"/>
                      <a:pt x="117524" y="109655"/>
                    </a:cubicBezTo>
                    <a:cubicBezTo>
                      <a:pt x="119301" y="116508"/>
                      <a:pt x="120189" y="125012"/>
                      <a:pt x="120189" y="134911"/>
                    </a:cubicBezTo>
                    <a:lnTo>
                      <a:pt x="120189" y="224132"/>
                    </a:lnTo>
                    <a:lnTo>
                      <a:pt x="137195" y="224132"/>
                    </a:lnTo>
                    <a:lnTo>
                      <a:pt x="137195" y="237459"/>
                    </a:lnTo>
                    <a:cubicBezTo>
                      <a:pt x="135419" y="237966"/>
                      <a:pt x="133388" y="238474"/>
                      <a:pt x="130977" y="238982"/>
                    </a:cubicBezTo>
                    <a:cubicBezTo>
                      <a:pt x="128565" y="239616"/>
                      <a:pt x="126027" y="240124"/>
                      <a:pt x="123362" y="240631"/>
                    </a:cubicBezTo>
                    <a:cubicBezTo>
                      <a:pt x="120697" y="241139"/>
                      <a:pt x="118031" y="241520"/>
                      <a:pt x="115239" y="241901"/>
                    </a:cubicBezTo>
                    <a:cubicBezTo>
                      <a:pt x="112447" y="242281"/>
                      <a:pt x="109909" y="242408"/>
                      <a:pt x="107497" y="242408"/>
                    </a:cubicBezTo>
                    <a:cubicBezTo>
                      <a:pt x="104959" y="242408"/>
                      <a:pt x="102674" y="242281"/>
                      <a:pt x="100898" y="242028"/>
                    </a:cubicBezTo>
                    <a:cubicBezTo>
                      <a:pt x="98994" y="241774"/>
                      <a:pt x="97471" y="241266"/>
                      <a:pt x="96329" y="240251"/>
                    </a:cubicBezTo>
                    <a:cubicBezTo>
                      <a:pt x="95186" y="239235"/>
                      <a:pt x="94298" y="237839"/>
                      <a:pt x="93664" y="235936"/>
                    </a:cubicBezTo>
                    <a:cubicBezTo>
                      <a:pt x="93029" y="234032"/>
                      <a:pt x="92775" y="231367"/>
                      <a:pt x="92775" y="228194"/>
                    </a:cubicBezTo>
                    <a:lnTo>
                      <a:pt x="92775" y="223117"/>
                    </a:lnTo>
                    <a:cubicBezTo>
                      <a:pt x="91633" y="224259"/>
                      <a:pt x="89602" y="225782"/>
                      <a:pt x="86937" y="227940"/>
                    </a:cubicBezTo>
                    <a:cubicBezTo>
                      <a:pt x="84272" y="230097"/>
                      <a:pt x="80972" y="232255"/>
                      <a:pt x="77038" y="234413"/>
                    </a:cubicBezTo>
                    <a:cubicBezTo>
                      <a:pt x="73103" y="236570"/>
                      <a:pt x="68661" y="238474"/>
                      <a:pt x="63585" y="239997"/>
                    </a:cubicBezTo>
                    <a:cubicBezTo>
                      <a:pt x="58508" y="241647"/>
                      <a:pt x="53178" y="242408"/>
                      <a:pt x="47467" y="242408"/>
                    </a:cubicBezTo>
                    <a:cubicBezTo>
                      <a:pt x="41121" y="242408"/>
                      <a:pt x="35156" y="241520"/>
                      <a:pt x="29444" y="239870"/>
                    </a:cubicBezTo>
                    <a:cubicBezTo>
                      <a:pt x="23733" y="238220"/>
                      <a:pt x="18784" y="235555"/>
                      <a:pt x="14341" y="232001"/>
                    </a:cubicBezTo>
                    <a:cubicBezTo>
                      <a:pt x="10026" y="228448"/>
                      <a:pt x="6600" y="223879"/>
                      <a:pt x="3934" y="218294"/>
                    </a:cubicBezTo>
                    <a:cubicBezTo>
                      <a:pt x="1269" y="212964"/>
                      <a:pt x="0" y="206237"/>
                      <a:pt x="0" y="198496"/>
                    </a:cubicBezTo>
                    <a:close/>
                    <a:moveTo>
                      <a:pt x="65742" y="54574"/>
                    </a:moveTo>
                    <a:cubicBezTo>
                      <a:pt x="58508" y="54574"/>
                      <a:pt x="52035" y="53304"/>
                      <a:pt x="46324" y="50639"/>
                    </a:cubicBezTo>
                    <a:cubicBezTo>
                      <a:pt x="40613" y="47974"/>
                      <a:pt x="35790" y="44547"/>
                      <a:pt x="31856" y="40232"/>
                    </a:cubicBezTo>
                    <a:cubicBezTo>
                      <a:pt x="27922" y="35917"/>
                      <a:pt x="24876" y="30967"/>
                      <a:pt x="22718" y="25256"/>
                    </a:cubicBezTo>
                    <a:cubicBezTo>
                      <a:pt x="20561" y="19545"/>
                      <a:pt x="19545" y="13707"/>
                      <a:pt x="19545" y="7488"/>
                    </a:cubicBezTo>
                    <a:cubicBezTo>
                      <a:pt x="19545" y="6219"/>
                      <a:pt x="19545" y="4823"/>
                      <a:pt x="19545" y="3554"/>
                    </a:cubicBezTo>
                    <a:cubicBezTo>
                      <a:pt x="19545" y="2158"/>
                      <a:pt x="19672" y="1015"/>
                      <a:pt x="19926" y="0"/>
                    </a:cubicBezTo>
                    <a:lnTo>
                      <a:pt x="36171" y="0"/>
                    </a:lnTo>
                    <a:cubicBezTo>
                      <a:pt x="36171" y="508"/>
                      <a:pt x="36171" y="1142"/>
                      <a:pt x="36171" y="2031"/>
                    </a:cubicBezTo>
                    <a:cubicBezTo>
                      <a:pt x="36171" y="2919"/>
                      <a:pt x="36298" y="3934"/>
                      <a:pt x="36552" y="4950"/>
                    </a:cubicBezTo>
                    <a:cubicBezTo>
                      <a:pt x="36932" y="7107"/>
                      <a:pt x="37567" y="9646"/>
                      <a:pt x="38709" y="12565"/>
                    </a:cubicBezTo>
                    <a:cubicBezTo>
                      <a:pt x="39725" y="15484"/>
                      <a:pt x="41374" y="18149"/>
                      <a:pt x="43659" y="20687"/>
                    </a:cubicBezTo>
                    <a:cubicBezTo>
                      <a:pt x="45944" y="23226"/>
                      <a:pt x="48735" y="25383"/>
                      <a:pt x="52289" y="27033"/>
                    </a:cubicBezTo>
                    <a:cubicBezTo>
                      <a:pt x="55843" y="28810"/>
                      <a:pt x="60412" y="29571"/>
                      <a:pt x="65869" y="29571"/>
                    </a:cubicBezTo>
                    <a:cubicBezTo>
                      <a:pt x="71200" y="29571"/>
                      <a:pt x="75768" y="28683"/>
                      <a:pt x="79195" y="27033"/>
                    </a:cubicBezTo>
                    <a:cubicBezTo>
                      <a:pt x="82749" y="25256"/>
                      <a:pt x="85541" y="23226"/>
                      <a:pt x="87698" y="20687"/>
                    </a:cubicBezTo>
                    <a:cubicBezTo>
                      <a:pt x="89856" y="18149"/>
                      <a:pt x="91379" y="15484"/>
                      <a:pt x="92394" y="12565"/>
                    </a:cubicBezTo>
                    <a:cubicBezTo>
                      <a:pt x="93410" y="9646"/>
                      <a:pt x="94044" y="7107"/>
                      <a:pt x="94425" y="4950"/>
                    </a:cubicBezTo>
                    <a:cubicBezTo>
                      <a:pt x="94679" y="2792"/>
                      <a:pt x="94806" y="1142"/>
                      <a:pt x="94806" y="0"/>
                    </a:cubicBezTo>
                    <a:lnTo>
                      <a:pt x="110543" y="0"/>
                    </a:lnTo>
                    <a:cubicBezTo>
                      <a:pt x="110670" y="1015"/>
                      <a:pt x="110670" y="2158"/>
                      <a:pt x="110797" y="3554"/>
                    </a:cubicBezTo>
                    <a:cubicBezTo>
                      <a:pt x="110924" y="4823"/>
                      <a:pt x="110924" y="6219"/>
                      <a:pt x="110924" y="7488"/>
                    </a:cubicBezTo>
                    <a:cubicBezTo>
                      <a:pt x="110924" y="13707"/>
                      <a:pt x="109782" y="19672"/>
                      <a:pt x="107751" y="25383"/>
                    </a:cubicBezTo>
                    <a:cubicBezTo>
                      <a:pt x="105594" y="31094"/>
                      <a:pt x="102548" y="36044"/>
                      <a:pt x="98613" y="40486"/>
                    </a:cubicBezTo>
                    <a:cubicBezTo>
                      <a:pt x="94679" y="44801"/>
                      <a:pt x="89983" y="48228"/>
                      <a:pt x="84272" y="50893"/>
                    </a:cubicBezTo>
                    <a:cubicBezTo>
                      <a:pt x="78815" y="53304"/>
                      <a:pt x="72596" y="54574"/>
                      <a:pt x="65742" y="54574"/>
                    </a:cubicBezTo>
                    <a:close/>
                    <a:moveTo>
                      <a:pt x="59143" y="221721"/>
                    </a:moveTo>
                    <a:cubicBezTo>
                      <a:pt x="61046" y="221721"/>
                      <a:pt x="63331" y="221467"/>
                      <a:pt x="65996" y="220960"/>
                    </a:cubicBezTo>
                    <a:cubicBezTo>
                      <a:pt x="68661" y="220452"/>
                      <a:pt x="71453" y="219690"/>
                      <a:pt x="74246" y="218802"/>
                    </a:cubicBezTo>
                    <a:cubicBezTo>
                      <a:pt x="77038" y="217914"/>
                      <a:pt x="79830" y="216771"/>
                      <a:pt x="82622" y="215375"/>
                    </a:cubicBezTo>
                    <a:cubicBezTo>
                      <a:pt x="85414" y="213979"/>
                      <a:pt x="87953" y="212456"/>
                      <a:pt x="90237" y="210806"/>
                    </a:cubicBezTo>
                    <a:lnTo>
                      <a:pt x="90237" y="160421"/>
                    </a:lnTo>
                    <a:cubicBezTo>
                      <a:pt x="79322" y="160421"/>
                      <a:pt x="70184" y="161436"/>
                      <a:pt x="62823" y="163340"/>
                    </a:cubicBezTo>
                    <a:cubicBezTo>
                      <a:pt x="55462" y="165244"/>
                      <a:pt x="49624" y="167782"/>
                      <a:pt x="45182" y="170955"/>
                    </a:cubicBezTo>
                    <a:cubicBezTo>
                      <a:pt x="40867" y="174128"/>
                      <a:pt x="37694" y="177681"/>
                      <a:pt x="35917" y="181743"/>
                    </a:cubicBezTo>
                    <a:cubicBezTo>
                      <a:pt x="34140" y="185804"/>
                      <a:pt x="33125" y="189992"/>
                      <a:pt x="33125" y="194307"/>
                    </a:cubicBezTo>
                    <a:cubicBezTo>
                      <a:pt x="33125" y="199384"/>
                      <a:pt x="33760" y="203572"/>
                      <a:pt x="35156" y="206999"/>
                    </a:cubicBezTo>
                    <a:cubicBezTo>
                      <a:pt x="36425" y="210426"/>
                      <a:pt x="38329" y="213345"/>
                      <a:pt x="40613" y="215502"/>
                    </a:cubicBezTo>
                    <a:cubicBezTo>
                      <a:pt x="42897" y="217660"/>
                      <a:pt x="45690" y="219310"/>
                      <a:pt x="48862" y="220198"/>
                    </a:cubicBezTo>
                    <a:cubicBezTo>
                      <a:pt x="52035" y="221340"/>
                      <a:pt x="55462" y="221721"/>
                      <a:pt x="59143" y="22172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</p:grpSp>
        <p:grpSp>
          <p:nvGrpSpPr>
            <p:cNvPr id="8" name="Graphic 4">
              <a:extLst>
                <a:ext uri="{FF2B5EF4-FFF2-40B4-BE49-F238E27FC236}">
                  <a16:creationId xmlns:a16="http://schemas.microsoft.com/office/drawing/2014/main" id="{8305CDC2-A609-9319-3283-E3E437541DA5}"/>
                </a:ext>
              </a:extLst>
            </p:cNvPr>
            <p:cNvGrpSpPr/>
            <p:nvPr/>
          </p:nvGrpSpPr>
          <p:grpSpPr>
            <a:xfrm>
              <a:off x="1105200" y="1162800"/>
              <a:ext cx="1058600" cy="1536944"/>
              <a:chOff x="1105200" y="1162800"/>
              <a:chExt cx="1058600" cy="1536944"/>
            </a:xfrm>
            <a:solidFill>
              <a:srgbClr val="FFFFFF"/>
            </a:solidFill>
          </p:grpSpPr>
          <p:grpSp>
            <p:nvGrpSpPr>
              <p:cNvPr id="9" name="Graphic 4">
                <a:extLst>
                  <a:ext uri="{FF2B5EF4-FFF2-40B4-BE49-F238E27FC236}">
                    <a16:creationId xmlns:a16="http://schemas.microsoft.com/office/drawing/2014/main" id="{1AD1D3EF-5AE8-3DF6-198D-009D815B4DFC}"/>
                  </a:ext>
                </a:extLst>
              </p:cNvPr>
              <p:cNvGrpSpPr/>
              <p:nvPr/>
            </p:nvGrpSpPr>
            <p:grpSpPr>
              <a:xfrm>
                <a:off x="1105200" y="1313956"/>
                <a:ext cx="1058600" cy="1385788"/>
                <a:chOff x="1105200" y="1313956"/>
                <a:chExt cx="1058600" cy="1385788"/>
              </a:xfrm>
              <a:solidFill>
                <a:srgbClr val="FFFFFF"/>
              </a:solidFill>
            </p:grpSpPr>
            <p:sp>
              <p:nvSpPr>
                <p:cNvPr id="11" name="Freeform: Shape 10">
                  <a:extLst>
                    <a:ext uri="{FF2B5EF4-FFF2-40B4-BE49-F238E27FC236}">
                      <a16:creationId xmlns:a16="http://schemas.microsoft.com/office/drawing/2014/main" id="{99039043-4D77-FFAF-79EC-9E6C8466444F}"/>
                    </a:ext>
                  </a:extLst>
                </p:cNvPr>
                <p:cNvSpPr/>
                <p:nvPr/>
              </p:nvSpPr>
              <p:spPr>
                <a:xfrm>
                  <a:off x="1910477" y="1469554"/>
                  <a:ext cx="163720" cy="163720"/>
                </a:xfrm>
                <a:custGeom>
                  <a:avLst/>
                  <a:gdLst>
                    <a:gd name="connsiteX0" fmla="*/ 81860 w 163720"/>
                    <a:gd name="connsiteY0" fmla="*/ 163721 h 163720"/>
                    <a:gd name="connsiteX1" fmla="*/ 163721 w 163720"/>
                    <a:gd name="connsiteY1" fmla="*/ 81860 h 163720"/>
                    <a:gd name="connsiteX2" fmla="*/ 81860 w 163720"/>
                    <a:gd name="connsiteY2" fmla="*/ 0 h 163720"/>
                    <a:gd name="connsiteX3" fmla="*/ 0 w 163720"/>
                    <a:gd name="connsiteY3" fmla="*/ 81860 h 163720"/>
                    <a:gd name="connsiteX4" fmla="*/ 81860 w 163720"/>
                    <a:gd name="connsiteY4" fmla="*/ 163721 h 16372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63720" h="163720">
                      <a:moveTo>
                        <a:pt x="81860" y="163721"/>
                      </a:moveTo>
                      <a:cubicBezTo>
                        <a:pt x="127042" y="163721"/>
                        <a:pt x="163721" y="127042"/>
                        <a:pt x="163721" y="81860"/>
                      </a:cubicBezTo>
                      <a:cubicBezTo>
                        <a:pt x="163721" y="36679"/>
                        <a:pt x="127042" y="0"/>
                        <a:pt x="81860" y="0"/>
                      </a:cubicBezTo>
                      <a:cubicBezTo>
                        <a:pt x="36678" y="0"/>
                        <a:pt x="0" y="36679"/>
                        <a:pt x="0" y="81860"/>
                      </a:cubicBezTo>
                      <a:cubicBezTo>
                        <a:pt x="0" y="127042"/>
                        <a:pt x="36552" y="163721"/>
                        <a:pt x="81860" y="16372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2689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o-RO" sz="744">
                    <a:latin typeface="+mn-lt"/>
                  </a:endParaRPr>
                </a:p>
              </p:txBody>
            </p:sp>
            <p:sp>
              <p:nvSpPr>
                <p:cNvPr id="12" name="Freeform: Shape 11">
                  <a:extLst>
                    <a:ext uri="{FF2B5EF4-FFF2-40B4-BE49-F238E27FC236}">
                      <a16:creationId xmlns:a16="http://schemas.microsoft.com/office/drawing/2014/main" id="{840CB9E3-3CD1-2420-3363-D5C6478F5E75}"/>
                    </a:ext>
                  </a:extLst>
                </p:cNvPr>
                <p:cNvSpPr/>
                <p:nvPr/>
              </p:nvSpPr>
              <p:spPr>
                <a:xfrm>
                  <a:off x="1687360" y="1432494"/>
                  <a:ext cx="172097" cy="172097"/>
                </a:xfrm>
                <a:custGeom>
                  <a:avLst/>
                  <a:gdLst>
                    <a:gd name="connsiteX0" fmla="*/ 86049 w 172097"/>
                    <a:gd name="connsiteY0" fmla="*/ 172097 h 172097"/>
                    <a:gd name="connsiteX1" fmla="*/ 172097 w 172097"/>
                    <a:gd name="connsiteY1" fmla="*/ 86049 h 172097"/>
                    <a:gd name="connsiteX2" fmla="*/ 86049 w 172097"/>
                    <a:gd name="connsiteY2" fmla="*/ 0 h 172097"/>
                    <a:gd name="connsiteX3" fmla="*/ 0 w 172097"/>
                    <a:gd name="connsiteY3" fmla="*/ 86049 h 172097"/>
                    <a:gd name="connsiteX4" fmla="*/ 86049 w 172097"/>
                    <a:gd name="connsiteY4" fmla="*/ 172097 h 1720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2097" h="172097">
                      <a:moveTo>
                        <a:pt x="86049" y="172097"/>
                      </a:moveTo>
                      <a:cubicBezTo>
                        <a:pt x="133642" y="172097"/>
                        <a:pt x="172097" y="133515"/>
                        <a:pt x="172097" y="86049"/>
                      </a:cubicBezTo>
                      <a:cubicBezTo>
                        <a:pt x="172097" y="38455"/>
                        <a:pt x="133515" y="0"/>
                        <a:pt x="86049" y="0"/>
                      </a:cubicBezTo>
                      <a:cubicBezTo>
                        <a:pt x="38455" y="0"/>
                        <a:pt x="0" y="38582"/>
                        <a:pt x="0" y="86049"/>
                      </a:cubicBezTo>
                      <a:cubicBezTo>
                        <a:pt x="0" y="133515"/>
                        <a:pt x="38455" y="172097"/>
                        <a:pt x="86049" y="172097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2689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o-RO" sz="744">
                    <a:latin typeface="+mn-lt"/>
                  </a:endParaRPr>
                </a:p>
              </p:txBody>
            </p:sp>
            <p:sp>
              <p:nvSpPr>
                <p:cNvPr id="13" name="Freeform: Shape 12">
                  <a:extLst>
                    <a:ext uri="{FF2B5EF4-FFF2-40B4-BE49-F238E27FC236}">
                      <a16:creationId xmlns:a16="http://schemas.microsoft.com/office/drawing/2014/main" id="{CB41B733-DC6C-5CB3-572F-729E8A0C741B}"/>
                    </a:ext>
                  </a:extLst>
                </p:cNvPr>
                <p:cNvSpPr/>
                <p:nvPr/>
              </p:nvSpPr>
              <p:spPr>
                <a:xfrm>
                  <a:off x="1105200" y="1313956"/>
                  <a:ext cx="1058600" cy="1385788"/>
                </a:xfrm>
                <a:custGeom>
                  <a:avLst/>
                  <a:gdLst>
                    <a:gd name="connsiteX0" fmla="*/ 529490 w 1058600"/>
                    <a:gd name="connsiteY0" fmla="*/ 0 h 1385788"/>
                    <a:gd name="connsiteX1" fmla="*/ 529490 w 1058600"/>
                    <a:gd name="connsiteY1" fmla="*/ 0 h 1385788"/>
                    <a:gd name="connsiteX2" fmla="*/ 529110 w 1058600"/>
                    <a:gd name="connsiteY2" fmla="*/ 0 h 1385788"/>
                    <a:gd name="connsiteX3" fmla="*/ 501061 w 1058600"/>
                    <a:gd name="connsiteY3" fmla="*/ 254 h 1385788"/>
                    <a:gd name="connsiteX4" fmla="*/ 477201 w 1058600"/>
                    <a:gd name="connsiteY4" fmla="*/ 761 h 1385788"/>
                    <a:gd name="connsiteX5" fmla="*/ 477074 w 1058600"/>
                    <a:gd name="connsiteY5" fmla="*/ 761 h 1385788"/>
                    <a:gd name="connsiteX6" fmla="*/ 0 w 1058600"/>
                    <a:gd name="connsiteY6" fmla="*/ 65361 h 1385788"/>
                    <a:gd name="connsiteX7" fmla="*/ 0 w 1058600"/>
                    <a:gd name="connsiteY7" fmla="*/ 849190 h 1385788"/>
                    <a:gd name="connsiteX8" fmla="*/ 156360 w 1058600"/>
                    <a:gd name="connsiteY8" fmla="*/ 1139572 h 1385788"/>
                    <a:gd name="connsiteX9" fmla="*/ 529364 w 1058600"/>
                    <a:gd name="connsiteY9" fmla="*/ 1385788 h 1385788"/>
                    <a:gd name="connsiteX10" fmla="*/ 902241 w 1058600"/>
                    <a:gd name="connsiteY10" fmla="*/ 1139572 h 1385788"/>
                    <a:gd name="connsiteX11" fmla="*/ 1058600 w 1058600"/>
                    <a:gd name="connsiteY11" fmla="*/ 849190 h 1385788"/>
                    <a:gd name="connsiteX12" fmla="*/ 1058600 w 1058600"/>
                    <a:gd name="connsiteY12" fmla="*/ 65361 h 1385788"/>
                    <a:gd name="connsiteX13" fmla="*/ 529490 w 1058600"/>
                    <a:gd name="connsiteY13" fmla="*/ 0 h 1385788"/>
                    <a:gd name="connsiteX14" fmla="*/ 390772 w 1058600"/>
                    <a:gd name="connsiteY14" fmla="*/ 118412 h 1385788"/>
                    <a:gd name="connsiteX15" fmla="*/ 476821 w 1058600"/>
                    <a:gd name="connsiteY15" fmla="*/ 204587 h 1385788"/>
                    <a:gd name="connsiteX16" fmla="*/ 390772 w 1058600"/>
                    <a:gd name="connsiteY16" fmla="*/ 290636 h 1385788"/>
                    <a:gd name="connsiteX17" fmla="*/ 304597 w 1058600"/>
                    <a:gd name="connsiteY17" fmla="*/ 204587 h 1385788"/>
                    <a:gd name="connsiteX18" fmla="*/ 390772 w 1058600"/>
                    <a:gd name="connsiteY18" fmla="*/ 118412 h 1385788"/>
                    <a:gd name="connsiteX19" fmla="*/ 159532 w 1058600"/>
                    <a:gd name="connsiteY19" fmla="*/ 155598 h 1385788"/>
                    <a:gd name="connsiteX20" fmla="*/ 241393 w 1058600"/>
                    <a:gd name="connsiteY20" fmla="*/ 237332 h 1385788"/>
                    <a:gd name="connsiteX21" fmla="*/ 159532 w 1058600"/>
                    <a:gd name="connsiteY21" fmla="*/ 319192 h 1385788"/>
                    <a:gd name="connsiteX22" fmla="*/ 77672 w 1058600"/>
                    <a:gd name="connsiteY22" fmla="*/ 237332 h 1385788"/>
                    <a:gd name="connsiteX23" fmla="*/ 159532 w 1058600"/>
                    <a:gd name="connsiteY23" fmla="*/ 155598 h 1385788"/>
                    <a:gd name="connsiteX24" fmla="*/ 1009357 w 1058600"/>
                    <a:gd name="connsiteY24" fmla="*/ 445346 h 1385788"/>
                    <a:gd name="connsiteX25" fmla="*/ 529490 w 1058600"/>
                    <a:gd name="connsiteY25" fmla="*/ 392041 h 1385788"/>
                    <a:gd name="connsiteX26" fmla="*/ 529364 w 1058600"/>
                    <a:gd name="connsiteY26" fmla="*/ 392041 h 1385788"/>
                    <a:gd name="connsiteX27" fmla="*/ 529364 w 1058600"/>
                    <a:gd name="connsiteY27" fmla="*/ 627723 h 1385788"/>
                    <a:gd name="connsiteX28" fmla="*/ 656533 w 1058600"/>
                    <a:gd name="connsiteY28" fmla="*/ 557793 h 1385788"/>
                    <a:gd name="connsiteX29" fmla="*/ 807562 w 1058600"/>
                    <a:gd name="connsiteY29" fmla="*/ 708949 h 1385788"/>
                    <a:gd name="connsiteX30" fmla="*/ 529364 w 1058600"/>
                    <a:gd name="connsiteY30" fmla="*/ 1056951 h 1385788"/>
                    <a:gd name="connsiteX31" fmla="*/ 529364 w 1058600"/>
                    <a:gd name="connsiteY31" fmla="*/ 1326772 h 1385788"/>
                    <a:gd name="connsiteX32" fmla="*/ 479867 w 1058600"/>
                    <a:gd name="connsiteY32" fmla="*/ 1293901 h 1385788"/>
                    <a:gd name="connsiteX33" fmla="*/ 183519 w 1058600"/>
                    <a:gd name="connsiteY33" fmla="*/ 1098198 h 1385788"/>
                    <a:gd name="connsiteX34" fmla="*/ 49497 w 1058600"/>
                    <a:gd name="connsiteY34" fmla="*/ 849190 h 1385788"/>
                    <a:gd name="connsiteX35" fmla="*/ 49497 w 1058600"/>
                    <a:gd name="connsiteY35" fmla="*/ 445346 h 1385788"/>
                    <a:gd name="connsiteX36" fmla="*/ 529237 w 1058600"/>
                    <a:gd name="connsiteY36" fmla="*/ 392168 h 1385788"/>
                    <a:gd name="connsiteX37" fmla="*/ 529490 w 1058600"/>
                    <a:gd name="connsiteY37" fmla="*/ 392168 h 1385788"/>
                    <a:gd name="connsiteX38" fmla="*/ 529490 w 1058600"/>
                    <a:gd name="connsiteY38" fmla="*/ 49497 h 1385788"/>
                    <a:gd name="connsiteX39" fmla="*/ 529617 w 1058600"/>
                    <a:gd name="connsiteY39" fmla="*/ 49497 h 1385788"/>
                    <a:gd name="connsiteX40" fmla="*/ 1009357 w 1058600"/>
                    <a:gd name="connsiteY40" fmla="*/ 103944 h 1385788"/>
                    <a:gd name="connsiteX41" fmla="*/ 1009357 w 1058600"/>
                    <a:gd name="connsiteY41" fmla="*/ 445346 h 138578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</a:cxnLst>
                  <a:rect l="l" t="t" r="r" b="b"/>
                  <a:pathLst>
                    <a:path w="1058600" h="1385788">
                      <a:moveTo>
                        <a:pt x="529490" y="0"/>
                      </a:moveTo>
                      <a:cubicBezTo>
                        <a:pt x="529490" y="0"/>
                        <a:pt x="529490" y="0"/>
                        <a:pt x="529490" y="0"/>
                      </a:cubicBezTo>
                      <a:cubicBezTo>
                        <a:pt x="529237" y="0"/>
                        <a:pt x="529237" y="0"/>
                        <a:pt x="529110" y="0"/>
                      </a:cubicBezTo>
                      <a:cubicBezTo>
                        <a:pt x="519718" y="0"/>
                        <a:pt x="510326" y="127"/>
                        <a:pt x="501061" y="254"/>
                      </a:cubicBezTo>
                      <a:cubicBezTo>
                        <a:pt x="493066" y="381"/>
                        <a:pt x="485070" y="508"/>
                        <a:pt x="477201" y="761"/>
                      </a:cubicBezTo>
                      <a:cubicBezTo>
                        <a:pt x="477074" y="761"/>
                        <a:pt x="477074" y="761"/>
                        <a:pt x="477074" y="761"/>
                      </a:cubicBezTo>
                      <a:cubicBezTo>
                        <a:pt x="305866" y="4569"/>
                        <a:pt x="144176" y="27414"/>
                        <a:pt x="0" y="65361"/>
                      </a:cubicBezTo>
                      <a:lnTo>
                        <a:pt x="0" y="849190"/>
                      </a:lnTo>
                      <a:cubicBezTo>
                        <a:pt x="0" y="966079"/>
                        <a:pt x="58635" y="1075100"/>
                        <a:pt x="156360" y="1139572"/>
                      </a:cubicBezTo>
                      <a:lnTo>
                        <a:pt x="529364" y="1385788"/>
                      </a:lnTo>
                      <a:lnTo>
                        <a:pt x="902241" y="1139572"/>
                      </a:lnTo>
                      <a:cubicBezTo>
                        <a:pt x="999965" y="1075226"/>
                        <a:pt x="1058600" y="966206"/>
                        <a:pt x="1058600" y="849190"/>
                      </a:cubicBezTo>
                      <a:lnTo>
                        <a:pt x="1058600" y="65361"/>
                      </a:lnTo>
                      <a:cubicBezTo>
                        <a:pt x="900083" y="23606"/>
                        <a:pt x="720117" y="0"/>
                        <a:pt x="529490" y="0"/>
                      </a:cubicBezTo>
                      <a:close/>
                      <a:moveTo>
                        <a:pt x="390772" y="118412"/>
                      </a:moveTo>
                      <a:cubicBezTo>
                        <a:pt x="438238" y="118412"/>
                        <a:pt x="476821" y="156867"/>
                        <a:pt x="476821" y="204587"/>
                      </a:cubicBezTo>
                      <a:cubicBezTo>
                        <a:pt x="476821" y="252054"/>
                        <a:pt x="438238" y="290636"/>
                        <a:pt x="390772" y="290636"/>
                      </a:cubicBezTo>
                      <a:cubicBezTo>
                        <a:pt x="343179" y="290636"/>
                        <a:pt x="304597" y="252054"/>
                        <a:pt x="304597" y="204587"/>
                      </a:cubicBezTo>
                      <a:cubicBezTo>
                        <a:pt x="304597" y="156867"/>
                        <a:pt x="343179" y="118412"/>
                        <a:pt x="390772" y="118412"/>
                      </a:cubicBezTo>
                      <a:close/>
                      <a:moveTo>
                        <a:pt x="159532" y="155598"/>
                      </a:moveTo>
                      <a:cubicBezTo>
                        <a:pt x="204714" y="155598"/>
                        <a:pt x="241393" y="192150"/>
                        <a:pt x="241393" y="237332"/>
                      </a:cubicBezTo>
                      <a:cubicBezTo>
                        <a:pt x="241393" y="282513"/>
                        <a:pt x="204714" y="319192"/>
                        <a:pt x="159532" y="319192"/>
                      </a:cubicBezTo>
                      <a:cubicBezTo>
                        <a:pt x="114351" y="319192"/>
                        <a:pt x="77672" y="282513"/>
                        <a:pt x="77672" y="237332"/>
                      </a:cubicBezTo>
                      <a:cubicBezTo>
                        <a:pt x="77672" y="192277"/>
                        <a:pt x="114351" y="155598"/>
                        <a:pt x="159532" y="155598"/>
                      </a:cubicBezTo>
                      <a:close/>
                      <a:moveTo>
                        <a:pt x="1009357" y="445346"/>
                      </a:moveTo>
                      <a:cubicBezTo>
                        <a:pt x="863024" y="411206"/>
                        <a:pt x="700699" y="392041"/>
                        <a:pt x="529490" y="392041"/>
                      </a:cubicBezTo>
                      <a:cubicBezTo>
                        <a:pt x="529364" y="392041"/>
                        <a:pt x="529364" y="392041"/>
                        <a:pt x="529364" y="392041"/>
                      </a:cubicBezTo>
                      <a:lnTo>
                        <a:pt x="529364" y="627723"/>
                      </a:lnTo>
                      <a:cubicBezTo>
                        <a:pt x="556143" y="585714"/>
                        <a:pt x="603101" y="557793"/>
                        <a:pt x="656533" y="557793"/>
                      </a:cubicBezTo>
                      <a:cubicBezTo>
                        <a:pt x="739916" y="557793"/>
                        <a:pt x="807562" y="625439"/>
                        <a:pt x="807562" y="708949"/>
                      </a:cubicBezTo>
                      <a:cubicBezTo>
                        <a:pt x="807562" y="904906"/>
                        <a:pt x="529364" y="1056951"/>
                        <a:pt x="529364" y="1056951"/>
                      </a:cubicBezTo>
                      <a:lnTo>
                        <a:pt x="529364" y="1326772"/>
                      </a:lnTo>
                      <a:lnTo>
                        <a:pt x="479867" y="1293901"/>
                      </a:lnTo>
                      <a:lnTo>
                        <a:pt x="183519" y="1098198"/>
                      </a:lnTo>
                      <a:cubicBezTo>
                        <a:pt x="99628" y="1042990"/>
                        <a:pt x="49497" y="949834"/>
                        <a:pt x="49497" y="849190"/>
                      </a:cubicBezTo>
                      <a:lnTo>
                        <a:pt x="49497" y="445346"/>
                      </a:lnTo>
                      <a:cubicBezTo>
                        <a:pt x="195830" y="411206"/>
                        <a:pt x="358282" y="392168"/>
                        <a:pt x="529237" y="392168"/>
                      </a:cubicBezTo>
                      <a:cubicBezTo>
                        <a:pt x="529364" y="392168"/>
                        <a:pt x="529364" y="392168"/>
                        <a:pt x="529490" y="392168"/>
                      </a:cubicBezTo>
                      <a:lnTo>
                        <a:pt x="529490" y="49497"/>
                      </a:lnTo>
                      <a:lnTo>
                        <a:pt x="529617" y="49497"/>
                      </a:lnTo>
                      <a:cubicBezTo>
                        <a:pt x="695496" y="49497"/>
                        <a:pt x="860485" y="68280"/>
                        <a:pt x="1009357" y="103944"/>
                      </a:cubicBezTo>
                      <a:lnTo>
                        <a:pt x="1009357" y="445346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12689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o-RO" sz="744">
                    <a:latin typeface="+mn-lt"/>
                  </a:endParaRPr>
                </a:p>
              </p:txBody>
            </p:sp>
            <p:sp>
              <p:nvSpPr>
                <p:cNvPr id="14" name="Freeform: Shape 13">
                  <a:extLst>
                    <a:ext uri="{FF2B5EF4-FFF2-40B4-BE49-F238E27FC236}">
                      <a16:creationId xmlns:a16="http://schemas.microsoft.com/office/drawing/2014/main" id="{EDB1EC8E-FB23-56C9-F164-3B1B23B97D15}"/>
                    </a:ext>
                  </a:extLst>
                </p:cNvPr>
                <p:cNvSpPr/>
                <p:nvPr/>
              </p:nvSpPr>
              <p:spPr>
                <a:xfrm>
                  <a:off x="1356365" y="1871748"/>
                  <a:ext cx="278325" cy="499157"/>
                </a:xfrm>
                <a:custGeom>
                  <a:avLst/>
                  <a:gdLst>
                    <a:gd name="connsiteX0" fmla="*/ 278325 w 278325"/>
                    <a:gd name="connsiteY0" fmla="*/ 70057 h 499157"/>
                    <a:gd name="connsiteX1" fmla="*/ 278325 w 278325"/>
                    <a:gd name="connsiteY1" fmla="*/ 499158 h 499157"/>
                    <a:gd name="connsiteX2" fmla="*/ 0 w 278325"/>
                    <a:gd name="connsiteY2" fmla="*/ 151156 h 499157"/>
                    <a:gd name="connsiteX3" fmla="*/ 151029 w 278325"/>
                    <a:gd name="connsiteY3" fmla="*/ 0 h 499157"/>
                    <a:gd name="connsiteX4" fmla="*/ 278325 w 278325"/>
                    <a:gd name="connsiteY4" fmla="*/ 70057 h 49915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78325" h="499157">
                      <a:moveTo>
                        <a:pt x="278325" y="70057"/>
                      </a:moveTo>
                      <a:lnTo>
                        <a:pt x="278325" y="499158"/>
                      </a:lnTo>
                      <a:cubicBezTo>
                        <a:pt x="278325" y="499158"/>
                        <a:pt x="0" y="347113"/>
                        <a:pt x="0" y="151156"/>
                      </a:cubicBezTo>
                      <a:cubicBezTo>
                        <a:pt x="0" y="67646"/>
                        <a:pt x="67646" y="0"/>
                        <a:pt x="151029" y="0"/>
                      </a:cubicBezTo>
                      <a:cubicBezTo>
                        <a:pt x="204587" y="127"/>
                        <a:pt x="251292" y="28048"/>
                        <a:pt x="278325" y="70057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2689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o-RO" sz="744">
                    <a:latin typeface="+mn-lt"/>
                  </a:endParaRPr>
                </a:p>
              </p:txBody>
            </p:sp>
          </p:grpSp>
          <p:sp>
            <p:nvSpPr>
              <p:cNvPr id="10" name="Freeform: Shape 9">
                <a:extLst>
                  <a:ext uri="{FF2B5EF4-FFF2-40B4-BE49-F238E27FC236}">
                    <a16:creationId xmlns:a16="http://schemas.microsoft.com/office/drawing/2014/main" id="{2597F0F8-7A7B-FD0B-62C1-86663ED242ED}"/>
                  </a:ext>
                </a:extLst>
              </p:cNvPr>
              <p:cNvSpPr/>
              <p:nvPr/>
            </p:nvSpPr>
            <p:spPr>
              <a:xfrm>
                <a:off x="1366772" y="1162800"/>
                <a:ext cx="535582" cy="87444"/>
              </a:xfrm>
              <a:custGeom>
                <a:avLst/>
                <a:gdLst>
                  <a:gd name="connsiteX0" fmla="*/ 0 w 535582"/>
                  <a:gd name="connsiteY0" fmla="*/ 0 h 87444"/>
                  <a:gd name="connsiteX1" fmla="*/ 0 w 535582"/>
                  <a:gd name="connsiteY1" fmla="*/ 87445 h 87444"/>
                  <a:gd name="connsiteX2" fmla="*/ 535582 w 535582"/>
                  <a:gd name="connsiteY2" fmla="*/ 87445 h 87444"/>
                  <a:gd name="connsiteX3" fmla="*/ 535582 w 535582"/>
                  <a:gd name="connsiteY3" fmla="*/ 0 h 87444"/>
                  <a:gd name="connsiteX4" fmla="*/ 0 w 535582"/>
                  <a:gd name="connsiteY4" fmla="*/ 0 h 87444"/>
                  <a:gd name="connsiteX5" fmla="*/ 267918 w 535582"/>
                  <a:gd name="connsiteY5" fmla="*/ 58254 h 87444"/>
                  <a:gd name="connsiteX6" fmla="*/ 29190 w 535582"/>
                  <a:gd name="connsiteY6" fmla="*/ 58254 h 87444"/>
                  <a:gd name="connsiteX7" fmla="*/ 29190 w 535582"/>
                  <a:gd name="connsiteY7" fmla="*/ 29064 h 87444"/>
                  <a:gd name="connsiteX8" fmla="*/ 267918 w 535582"/>
                  <a:gd name="connsiteY8" fmla="*/ 29064 h 87444"/>
                  <a:gd name="connsiteX9" fmla="*/ 267918 w 535582"/>
                  <a:gd name="connsiteY9" fmla="*/ 58254 h 874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535582" h="87444">
                    <a:moveTo>
                      <a:pt x="0" y="0"/>
                    </a:moveTo>
                    <a:lnTo>
                      <a:pt x="0" y="87445"/>
                    </a:lnTo>
                    <a:lnTo>
                      <a:pt x="535582" y="87445"/>
                    </a:lnTo>
                    <a:lnTo>
                      <a:pt x="535582" y="0"/>
                    </a:lnTo>
                    <a:lnTo>
                      <a:pt x="0" y="0"/>
                    </a:lnTo>
                    <a:close/>
                    <a:moveTo>
                      <a:pt x="267918" y="58254"/>
                    </a:moveTo>
                    <a:lnTo>
                      <a:pt x="29190" y="58254"/>
                    </a:lnTo>
                    <a:lnTo>
                      <a:pt x="29190" y="29064"/>
                    </a:lnTo>
                    <a:lnTo>
                      <a:pt x="267918" y="29064"/>
                    </a:lnTo>
                    <a:lnTo>
                      <a:pt x="267918" y="58254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</p:grpSp>
      </p:grpSp>
      <p:grpSp>
        <p:nvGrpSpPr>
          <p:cNvPr id="50" name="Graphic 11">
            <a:extLst>
              <a:ext uri="{FF2B5EF4-FFF2-40B4-BE49-F238E27FC236}">
                <a16:creationId xmlns:a16="http://schemas.microsoft.com/office/drawing/2014/main" id="{ED99E203-43A3-062E-E713-17B3E34EFB4F}"/>
              </a:ext>
            </a:extLst>
          </p:cNvPr>
          <p:cNvGrpSpPr>
            <a:grpSpLocks noChangeAspect="1"/>
          </p:cNvGrpSpPr>
          <p:nvPr/>
        </p:nvGrpSpPr>
        <p:grpSpPr>
          <a:xfrm>
            <a:off x="5410800" y="1004921"/>
            <a:ext cx="873787" cy="728174"/>
            <a:chOff x="11025187" y="6490494"/>
            <a:chExt cx="2330386" cy="757237"/>
          </a:xfrm>
          <a:solidFill>
            <a:srgbClr val="FFFFFF"/>
          </a:solidFill>
        </p:grpSpPr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407BD799-A4D0-887F-E621-B6B9A2526BB1}"/>
                </a:ext>
              </a:extLst>
            </p:cNvPr>
            <p:cNvSpPr/>
            <p:nvPr/>
          </p:nvSpPr>
          <p:spPr>
            <a:xfrm>
              <a:off x="11025187" y="6507162"/>
              <a:ext cx="142875" cy="186499"/>
            </a:xfrm>
            <a:custGeom>
              <a:avLst/>
              <a:gdLst>
                <a:gd name="connsiteX0" fmla="*/ 38576 w 142875"/>
                <a:gd name="connsiteY0" fmla="*/ 174879 h 186499"/>
                <a:gd name="connsiteX1" fmla="*/ 9811 w 142875"/>
                <a:gd name="connsiteY1" fmla="*/ 142208 h 186499"/>
                <a:gd name="connsiteX2" fmla="*/ 0 w 142875"/>
                <a:gd name="connsiteY2" fmla="*/ 92678 h 186499"/>
                <a:gd name="connsiteX3" fmla="*/ 11525 w 142875"/>
                <a:gd name="connsiteY3" fmla="*/ 44291 h 186499"/>
                <a:gd name="connsiteX4" fmla="*/ 43053 w 142875"/>
                <a:gd name="connsiteY4" fmla="*/ 11621 h 186499"/>
                <a:gd name="connsiteX5" fmla="*/ 88106 w 142875"/>
                <a:gd name="connsiteY5" fmla="*/ 0 h 186499"/>
                <a:gd name="connsiteX6" fmla="*/ 133350 w 142875"/>
                <a:gd name="connsiteY6" fmla="*/ 5905 h 186499"/>
                <a:gd name="connsiteX7" fmla="*/ 141446 w 142875"/>
                <a:gd name="connsiteY7" fmla="*/ 7334 h 186499"/>
                <a:gd name="connsiteX8" fmla="*/ 138970 w 142875"/>
                <a:gd name="connsiteY8" fmla="*/ 51340 h 186499"/>
                <a:gd name="connsiteX9" fmla="*/ 122587 w 142875"/>
                <a:gd name="connsiteY9" fmla="*/ 51340 h 186499"/>
                <a:gd name="connsiteX10" fmla="*/ 116491 w 142875"/>
                <a:gd name="connsiteY10" fmla="*/ 20288 h 186499"/>
                <a:gd name="connsiteX11" fmla="*/ 104584 w 142875"/>
                <a:gd name="connsiteY11" fmla="*/ 15240 h 186499"/>
                <a:gd name="connsiteX12" fmla="*/ 83915 w 142875"/>
                <a:gd name="connsiteY12" fmla="*/ 13145 h 186499"/>
                <a:gd name="connsiteX13" fmla="*/ 56007 w 142875"/>
                <a:gd name="connsiteY13" fmla="*/ 22098 h 186499"/>
                <a:gd name="connsiteX14" fmla="*/ 36862 w 142875"/>
                <a:gd name="connsiteY14" fmla="*/ 48387 h 186499"/>
                <a:gd name="connsiteX15" fmla="*/ 29813 w 142875"/>
                <a:gd name="connsiteY15" fmla="*/ 90011 h 186499"/>
                <a:gd name="connsiteX16" fmla="*/ 35909 w 142875"/>
                <a:gd name="connsiteY16" fmla="*/ 131826 h 186499"/>
                <a:gd name="connsiteX17" fmla="*/ 54483 w 142875"/>
                <a:gd name="connsiteY17" fmla="*/ 161830 h 186499"/>
                <a:gd name="connsiteX18" fmla="*/ 85344 w 142875"/>
                <a:gd name="connsiteY18" fmla="*/ 172974 h 186499"/>
                <a:gd name="connsiteX19" fmla="*/ 105251 w 142875"/>
                <a:gd name="connsiteY19" fmla="*/ 170783 h 186499"/>
                <a:gd name="connsiteX20" fmla="*/ 117158 w 142875"/>
                <a:gd name="connsiteY20" fmla="*/ 164402 h 186499"/>
                <a:gd name="connsiteX21" fmla="*/ 127445 w 142875"/>
                <a:gd name="connsiteY21" fmla="*/ 140399 h 186499"/>
                <a:gd name="connsiteX22" fmla="*/ 142875 w 142875"/>
                <a:gd name="connsiteY22" fmla="*/ 142399 h 186499"/>
                <a:gd name="connsiteX23" fmla="*/ 136970 w 142875"/>
                <a:gd name="connsiteY23" fmla="*/ 177165 h 186499"/>
                <a:gd name="connsiteX24" fmla="*/ 121825 w 142875"/>
                <a:gd name="connsiteY24" fmla="*/ 180594 h 186499"/>
                <a:gd name="connsiteX25" fmla="*/ 104775 w 142875"/>
                <a:gd name="connsiteY25" fmla="*/ 184880 h 186499"/>
                <a:gd name="connsiteX26" fmla="*/ 84296 w 142875"/>
                <a:gd name="connsiteY26" fmla="*/ 186500 h 186499"/>
                <a:gd name="connsiteX27" fmla="*/ 38576 w 142875"/>
                <a:gd name="connsiteY27" fmla="*/ 174879 h 1864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42875" h="186499">
                  <a:moveTo>
                    <a:pt x="38576" y="174879"/>
                  </a:moveTo>
                  <a:cubicBezTo>
                    <a:pt x="25908" y="167164"/>
                    <a:pt x="16383" y="156210"/>
                    <a:pt x="9811" y="142208"/>
                  </a:cubicBezTo>
                  <a:cubicBezTo>
                    <a:pt x="3239" y="128111"/>
                    <a:pt x="0" y="111633"/>
                    <a:pt x="0" y="92678"/>
                  </a:cubicBezTo>
                  <a:cubicBezTo>
                    <a:pt x="0" y="74486"/>
                    <a:pt x="3810" y="58293"/>
                    <a:pt x="11525" y="44291"/>
                  </a:cubicBezTo>
                  <a:cubicBezTo>
                    <a:pt x="19145" y="30289"/>
                    <a:pt x="29718" y="19336"/>
                    <a:pt x="43053" y="11621"/>
                  </a:cubicBezTo>
                  <a:cubicBezTo>
                    <a:pt x="56388" y="3905"/>
                    <a:pt x="71438" y="0"/>
                    <a:pt x="88106" y="0"/>
                  </a:cubicBezTo>
                  <a:cubicBezTo>
                    <a:pt x="100679" y="0"/>
                    <a:pt x="115729" y="2000"/>
                    <a:pt x="133350" y="5905"/>
                  </a:cubicBezTo>
                  <a:lnTo>
                    <a:pt x="141446" y="7334"/>
                  </a:lnTo>
                  <a:lnTo>
                    <a:pt x="138970" y="51340"/>
                  </a:lnTo>
                  <a:lnTo>
                    <a:pt x="122587" y="51340"/>
                  </a:lnTo>
                  <a:lnTo>
                    <a:pt x="116491" y="20288"/>
                  </a:lnTo>
                  <a:cubicBezTo>
                    <a:pt x="114205" y="18288"/>
                    <a:pt x="110300" y="16669"/>
                    <a:pt x="104584" y="15240"/>
                  </a:cubicBezTo>
                  <a:cubicBezTo>
                    <a:pt x="98965" y="13811"/>
                    <a:pt x="92107" y="13145"/>
                    <a:pt x="83915" y="13145"/>
                  </a:cubicBezTo>
                  <a:cubicBezTo>
                    <a:pt x="73438" y="13145"/>
                    <a:pt x="64198" y="16097"/>
                    <a:pt x="56007" y="22098"/>
                  </a:cubicBezTo>
                  <a:cubicBezTo>
                    <a:pt x="47911" y="28099"/>
                    <a:pt x="41434" y="36862"/>
                    <a:pt x="36862" y="48387"/>
                  </a:cubicBezTo>
                  <a:cubicBezTo>
                    <a:pt x="32195" y="60008"/>
                    <a:pt x="29813" y="73914"/>
                    <a:pt x="29813" y="90011"/>
                  </a:cubicBezTo>
                  <a:cubicBezTo>
                    <a:pt x="29813" y="105347"/>
                    <a:pt x="31814" y="119348"/>
                    <a:pt x="35909" y="131826"/>
                  </a:cubicBezTo>
                  <a:cubicBezTo>
                    <a:pt x="40005" y="144399"/>
                    <a:pt x="46196" y="154400"/>
                    <a:pt x="54483" y="161830"/>
                  </a:cubicBezTo>
                  <a:cubicBezTo>
                    <a:pt x="62770" y="169259"/>
                    <a:pt x="73057" y="172974"/>
                    <a:pt x="85344" y="172974"/>
                  </a:cubicBezTo>
                  <a:cubicBezTo>
                    <a:pt x="94012" y="172974"/>
                    <a:pt x="100679" y="172212"/>
                    <a:pt x="105251" y="170783"/>
                  </a:cubicBezTo>
                  <a:cubicBezTo>
                    <a:pt x="109823" y="169355"/>
                    <a:pt x="113824" y="167164"/>
                    <a:pt x="117158" y="164402"/>
                  </a:cubicBezTo>
                  <a:lnTo>
                    <a:pt x="127445" y="140399"/>
                  </a:lnTo>
                  <a:lnTo>
                    <a:pt x="142875" y="142399"/>
                  </a:lnTo>
                  <a:lnTo>
                    <a:pt x="136970" y="177165"/>
                  </a:lnTo>
                  <a:cubicBezTo>
                    <a:pt x="133541" y="177356"/>
                    <a:pt x="128492" y="178499"/>
                    <a:pt x="121825" y="180594"/>
                  </a:cubicBezTo>
                  <a:cubicBezTo>
                    <a:pt x="115919" y="182404"/>
                    <a:pt x="110300" y="183833"/>
                    <a:pt x="104775" y="184880"/>
                  </a:cubicBezTo>
                  <a:cubicBezTo>
                    <a:pt x="99346" y="185928"/>
                    <a:pt x="92488" y="186500"/>
                    <a:pt x="84296" y="186500"/>
                  </a:cubicBezTo>
                  <a:cubicBezTo>
                    <a:pt x="66485" y="186500"/>
                    <a:pt x="51149" y="182594"/>
                    <a:pt x="38576" y="174879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24EE6F51-E65F-E189-C142-FA61BA342183}"/>
                </a:ext>
              </a:extLst>
            </p:cNvPr>
            <p:cNvSpPr/>
            <p:nvPr/>
          </p:nvSpPr>
          <p:spPr>
            <a:xfrm>
              <a:off x="11187493" y="6551549"/>
              <a:ext cx="112585" cy="142208"/>
            </a:xfrm>
            <a:custGeom>
              <a:avLst/>
              <a:gdLst>
                <a:gd name="connsiteX0" fmla="*/ 15526 w 112585"/>
                <a:gd name="connsiteY0" fmla="*/ 122777 h 142208"/>
                <a:gd name="connsiteX1" fmla="*/ 0 w 112585"/>
                <a:gd name="connsiteY1" fmla="*/ 71152 h 142208"/>
                <a:gd name="connsiteX2" fmla="*/ 8096 w 112585"/>
                <a:gd name="connsiteY2" fmla="*/ 33719 h 142208"/>
                <a:gd name="connsiteX3" fmla="*/ 30766 w 112585"/>
                <a:gd name="connsiteY3" fmla="*/ 8763 h 142208"/>
                <a:gd name="connsiteX4" fmla="*/ 63913 w 112585"/>
                <a:gd name="connsiteY4" fmla="*/ 0 h 142208"/>
                <a:gd name="connsiteX5" fmla="*/ 99250 w 112585"/>
                <a:gd name="connsiteY5" fmla="*/ 12573 h 142208"/>
                <a:gd name="connsiteX6" fmla="*/ 112586 w 112585"/>
                <a:gd name="connsiteY6" fmla="*/ 48673 h 142208"/>
                <a:gd name="connsiteX7" fmla="*/ 110871 w 112585"/>
                <a:gd name="connsiteY7" fmla="*/ 71438 h 142208"/>
                <a:gd name="connsiteX8" fmla="*/ 26670 w 112585"/>
                <a:gd name="connsiteY8" fmla="*/ 71438 h 142208"/>
                <a:gd name="connsiteX9" fmla="*/ 37909 w 112585"/>
                <a:gd name="connsiteY9" fmla="*/ 110490 h 142208"/>
                <a:gd name="connsiteX10" fmla="*/ 68485 w 112585"/>
                <a:gd name="connsiteY10" fmla="*/ 125254 h 142208"/>
                <a:gd name="connsiteX11" fmla="*/ 88963 w 112585"/>
                <a:gd name="connsiteY11" fmla="*/ 121730 h 142208"/>
                <a:gd name="connsiteX12" fmla="*/ 105442 w 112585"/>
                <a:gd name="connsiteY12" fmla="*/ 113252 h 142208"/>
                <a:gd name="connsiteX13" fmla="*/ 110109 w 112585"/>
                <a:gd name="connsiteY13" fmla="*/ 124016 h 142208"/>
                <a:gd name="connsiteX14" fmla="*/ 89059 w 112585"/>
                <a:gd name="connsiteY14" fmla="*/ 136779 h 142208"/>
                <a:gd name="connsiteX15" fmla="*/ 60674 w 112585"/>
                <a:gd name="connsiteY15" fmla="*/ 142208 h 142208"/>
                <a:gd name="connsiteX16" fmla="*/ 15526 w 112585"/>
                <a:gd name="connsiteY16" fmla="*/ 122777 h 142208"/>
                <a:gd name="connsiteX17" fmla="*/ 85630 w 112585"/>
                <a:gd name="connsiteY17" fmla="*/ 58388 h 142208"/>
                <a:gd name="connsiteX18" fmla="*/ 86392 w 112585"/>
                <a:gd name="connsiteY18" fmla="*/ 47911 h 142208"/>
                <a:gd name="connsiteX19" fmla="*/ 79629 w 112585"/>
                <a:gd name="connsiteY19" fmla="*/ 22860 h 142208"/>
                <a:gd name="connsiteX20" fmla="*/ 59150 w 112585"/>
                <a:gd name="connsiteY20" fmla="*/ 13716 h 142208"/>
                <a:gd name="connsiteX21" fmla="*/ 36481 w 112585"/>
                <a:gd name="connsiteY21" fmla="*/ 24003 h 142208"/>
                <a:gd name="connsiteX22" fmla="*/ 26765 w 112585"/>
                <a:gd name="connsiteY22" fmla="*/ 58484 h 142208"/>
                <a:gd name="connsiteX23" fmla="*/ 85630 w 112585"/>
                <a:gd name="connsiteY23" fmla="*/ 58484 h 142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12585" h="142208">
                  <a:moveTo>
                    <a:pt x="15526" y="122777"/>
                  </a:moveTo>
                  <a:cubicBezTo>
                    <a:pt x="5143" y="109919"/>
                    <a:pt x="0" y="92678"/>
                    <a:pt x="0" y="71152"/>
                  </a:cubicBezTo>
                  <a:cubicBezTo>
                    <a:pt x="0" y="56960"/>
                    <a:pt x="2667" y="44482"/>
                    <a:pt x="8096" y="33719"/>
                  </a:cubicBezTo>
                  <a:cubicBezTo>
                    <a:pt x="13525" y="22955"/>
                    <a:pt x="21050" y="14669"/>
                    <a:pt x="30766" y="8763"/>
                  </a:cubicBezTo>
                  <a:cubicBezTo>
                    <a:pt x="40481" y="2858"/>
                    <a:pt x="51530" y="0"/>
                    <a:pt x="63913" y="0"/>
                  </a:cubicBezTo>
                  <a:cubicBezTo>
                    <a:pt x="79057" y="0"/>
                    <a:pt x="90868" y="4191"/>
                    <a:pt x="99250" y="12573"/>
                  </a:cubicBezTo>
                  <a:cubicBezTo>
                    <a:pt x="107632" y="20955"/>
                    <a:pt x="112109" y="33052"/>
                    <a:pt x="112586" y="48673"/>
                  </a:cubicBezTo>
                  <a:cubicBezTo>
                    <a:pt x="112586" y="58674"/>
                    <a:pt x="112014" y="66199"/>
                    <a:pt x="110871" y="71438"/>
                  </a:cubicBezTo>
                  <a:lnTo>
                    <a:pt x="26670" y="71438"/>
                  </a:lnTo>
                  <a:cubicBezTo>
                    <a:pt x="26956" y="87630"/>
                    <a:pt x="30766" y="100584"/>
                    <a:pt x="37909" y="110490"/>
                  </a:cubicBezTo>
                  <a:cubicBezTo>
                    <a:pt x="45053" y="120396"/>
                    <a:pt x="55245" y="125254"/>
                    <a:pt x="68485" y="125254"/>
                  </a:cubicBezTo>
                  <a:cubicBezTo>
                    <a:pt x="74962" y="125254"/>
                    <a:pt x="81820" y="124111"/>
                    <a:pt x="88963" y="121730"/>
                  </a:cubicBezTo>
                  <a:cubicBezTo>
                    <a:pt x="96107" y="119348"/>
                    <a:pt x="101537" y="116586"/>
                    <a:pt x="105442" y="113252"/>
                  </a:cubicBezTo>
                  <a:lnTo>
                    <a:pt x="110109" y="124016"/>
                  </a:lnTo>
                  <a:cubicBezTo>
                    <a:pt x="105346" y="128873"/>
                    <a:pt x="98393" y="133160"/>
                    <a:pt x="89059" y="136779"/>
                  </a:cubicBezTo>
                  <a:cubicBezTo>
                    <a:pt x="79724" y="140399"/>
                    <a:pt x="70294" y="142208"/>
                    <a:pt x="60674" y="142208"/>
                  </a:cubicBezTo>
                  <a:cubicBezTo>
                    <a:pt x="40862" y="142113"/>
                    <a:pt x="25813" y="135636"/>
                    <a:pt x="15526" y="122777"/>
                  </a:cubicBezTo>
                  <a:close/>
                  <a:moveTo>
                    <a:pt x="85630" y="58388"/>
                  </a:moveTo>
                  <a:cubicBezTo>
                    <a:pt x="86106" y="54959"/>
                    <a:pt x="86392" y="51435"/>
                    <a:pt x="86392" y="47911"/>
                  </a:cubicBezTo>
                  <a:cubicBezTo>
                    <a:pt x="86201" y="37338"/>
                    <a:pt x="84011" y="28956"/>
                    <a:pt x="79629" y="22860"/>
                  </a:cubicBezTo>
                  <a:cubicBezTo>
                    <a:pt x="75343" y="16764"/>
                    <a:pt x="68485" y="13716"/>
                    <a:pt x="59150" y="13716"/>
                  </a:cubicBezTo>
                  <a:cubicBezTo>
                    <a:pt x="49720" y="13716"/>
                    <a:pt x="42100" y="17145"/>
                    <a:pt x="36481" y="24003"/>
                  </a:cubicBezTo>
                  <a:cubicBezTo>
                    <a:pt x="30861" y="30861"/>
                    <a:pt x="27622" y="42386"/>
                    <a:pt x="26765" y="58484"/>
                  </a:cubicBezTo>
                  <a:lnTo>
                    <a:pt x="85630" y="58484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A538DF60-B50C-B9DF-659E-9C769A7FAD9B}"/>
                </a:ext>
              </a:extLst>
            </p:cNvPr>
            <p:cNvSpPr/>
            <p:nvPr/>
          </p:nvSpPr>
          <p:spPr>
            <a:xfrm>
              <a:off x="11318176" y="6551930"/>
              <a:ext cx="147827" cy="139064"/>
            </a:xfrm>
            <a:custGeom>
              <a:avLst/>
              <a:gdLst>
                <a:gd name="connsiteX0" fmla="*/ 17621 w 147827"/>
                <a:gd name="connsiteY0" fmla="*/ 22003 h 139064"/>
                <a:gd name="connsiteX1" fmla="*/ 0 w 147827"/>
                <a:gd name="connsiteY1" fmla="*/ 17621 h 139064"/>
                <a:gd name="connsiteX2" fmla="*/ 0 w 147827"/>
                <a:gd name="connsiteY2" fmla="*/ 4382 h 139064"/>
                <a:gd name="connsiteX3" fmla="*/ 34957 w 147827"/>
                <a:gd name="connsiteY3" fmla="*/ 0 h 139064"/>
                <a:gd name="connsiteX4" fmla="*/ 35719 w 147827"/>
                <a:gd name="connsiteY4" fmla="*/ 0 h 139064"/>
                <a:gd name="connsiteX5" fmla="*/ 40862 w 147827"/>
                <a:gd name="connsiteY5" fmla="*/ 4382 h 139064"/>
                <a:gd name="connsiteX6" fmla="*/ 40862 w 147827"/>
                <a:gd name="connsiteY6" fmla="*/ 14669 h 139064"/>
                <a:gd name="connsiteX7" fmla="*/ 40577 w 147827"/>
                <a:gd name="connsiteY7" fmla="*/ 20574 h 139064"/>
                <a:gd name="connsiteX8" fmla="*/ 63817 w 147827"/>
                <a:gd name="connsiteY8" fmla="*/ 6382 h 139064"/>
                <a:gd name="connsiteX9" fmla="*/ 91440 w 147827"/>
                <a:gd name="connsiteY9" fmla="*/ 0 h 139064"/>
                <a:gd name="connsiteX10" fmla="*/ 115348 w 147827"/>
                <a:gd name="connsiteY10" fmla="*/ 5906 h 139064"/>
                <a:gd name="connsiteX11" fmla="*/ 127254 w 147827"/>
                <a:gd name="connsiteY11" fmla="*/ 23908 h 139064"/>
                <a:gd name="connsiteX12" fmla="*/ 130683 w 147827"/>
                <a:gd name="connsiteY12" fmla="*/ 56579 h 139064"/>
                <a:gd name="connsiteX13" fmla="*/ 130683 w 147827"/>
                <a:gd name="connsiteY13" fmla="*/ 125063 h 139064"/>
                <a:gd name="connsiteX14" fmla="*/ 147828 w 147827"/>
                <a:gd name="connsiteY14" fmla="*/ 126778 h 139064"/>
                <a:gd name="connsiteX15" fmla="*/ 147828 w 147827"/>
                <a:gd name="connsiteY15" fmla="*/ 139065 h 139064"/>
                <a:gd name="connsiteX16" fmla="*/ 89821 w 147827"/>
                <a:gd name="connsiteY16" fmla="*/ 139065 h 139064"/>
                <a:gd name="connsiteX17" fmla="*/ 89821 w 147827"/>
                <a:gd name="connsiteY17" fmla="*/ 127064 h 139064"/>
                <a:gd name="connsiteX18" fmla="*/ 104965 w 147827"/>
                <a:gd name="connsiteY18" fmla="*/ 125063 h 139064"/>
                <a:gd name="connsiteX19" fmla="*/ 104965 w 147827"/>
                <a:gd name="connsiteY19" fmla="*/ 56293 h 139064"/>
                <a:gd name="connsiteX20" fmla="*/ 102965 w 147827"/>
                <a:gd name="connsiteY20" fmla="*/ 33623 h 139064"/>
                <a:gd name="connsiteX21" fmla="*/ 95631 w 147827"/>
                <a:gd name="connsiteY21" fmla="*/ 21431 h 139064"/>
                <a:gd name="connsiteX22" fmla="*/ 80010 w 147827"/>
                <a:gd name="connsiteY22" fmla="*/ 17431 h 139064"/>
                <a:gd name="connsiteX23" fmla="*/ 61151 w 147827"/>
                <a:gd name="connsiteY23" fmla="*/ 21812 h 139064"/>
                <a:gd name="connsiteX24" fmla="*/ 43243 w 147827"/>
                <a:gd name="connsiteY24" fmla="*/ 32099 h 139064"/>
                <a:gd name="connsiteX25" fmla="*/ 43243 w 147827"/>
                <a:gd name="connsiteY25" fmla="*/ 124873 h 139064"/>
                <a:gd name="connsiteX26" fmla="*/ 59912 w 147827"/>
                <a:gd name="connsiteY26" fmla="*/ 127064 h 139064"/>
                <a:gd name="connsiteX27" fmla="*/ 59912 w 147827"/>
                <a:gd name="connsiteY27" fmla="*/ 139065 h 139064"/>
                <a:gd name="connsiteX28" fmla="*/ 2191 w 147827"/>
                <a:gd name="connsiteY28" fmla="*/ 139065 h 139064"/>
                <a:gd name="connsiteX29" fmla="*/ 2191 w 147827"/>
                <a:gd name="connsiteY29" fmla="*/ 127064 h 139064"/>
                <a:gd name="connsiteX30" fmla="*/ 17621 w 147827"/>
                <a:gd name="connsiteY30" fmla="*/ 124873 h 139064"/>
                <a:gd name="connsiteX31" fmla="*/ 17621 w 147827"/>
                <a:gd name="connsiteY31" fmla="*/ 22003 h 139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7827" h="139064">
                  <a:moveTo>
                    <a:pt x="17621" y="22003"/>
                  </a:moveTo>
                  <a:lnTo>
                    <a:pt x="0" y="17621"/>
                  </a:lnTo>
                  <a:lnTo>
                    <a:pt x="0" y="4382"/>
                  </a:lnTo>
                  <a:lnTo>
                    <a:pt x="34957" y="0"/>
                  </a:lnTo>
                  <a:lnTo>
                    <a:pt x="35719" y="0"/>
                  </a:lnTo>
                  <a:lnTo>
                    <a:pt x="40862" y="4382"/>
                  </a:lnTo>
                  <a:lnTo>
                    <a:pt x="40862" y="14669"/>
                  </a:lnTo>
                  <a:lnTo>
                    <a:pt x="40577" y="20574"/>
                  </a:lnTo>
                  <a:cubicBezTo>
                    <a:pt x="46482" y="15335"/>
                    <a:pt x="54197" y="10668"/>
                    <a:pt x="63817" y="6382"/>
                  </a:cubicBezTo>
                  <a:cubicBezTo>
                    <a:pt x="73438" y="2096"/>
                    <a:pt x="82677" y="0"/>
                    <a:pt x="91440" y="0"/>
                  </a:cubicBezTo>
                  <a:cubicBezTo>
                    <a:pt x="101727" y="0"/>
                    <a:pt x="109633" y="2000"/>
                    <a:pt x="115348" y="5906"/>
                  </a:cubicBezTo>
                  <a:cubicBezTo>
                    <a:pt x="120967" y="9811"/>
                    <a:pt x="124968" y="15811"/>
                    <a:pt x="127254" y="23908"/>
                  </a:cubicBezTo>
                  <a:cubicBezTo>
                    <a:pt x="129540" y="32004"/>
                    <a:pt x="130683" y="42863"/>
                    <a:pt x="130683" y="56579"/>
                  </a:cubicBezTo>
                  <a:lnTo>
                    <a:pt x="130683" y="125063"/>
                  </a:lnTo>
                  <a:lnTo>
                    <a:pt x="147828" y="126778"/>
                  </a:lnTo>
                  <a:lnTo>
                    <a:pt x="147828" y="139065"/>
                  </a:lnTo>
                  <a:lnTo>
                    <a:pt x="89821" y="139065"/>
                  </a:lnTo>
                  <a:lnTo>
                    <a:pt x="89821" y="127064"/>
                  </a:lnTo>
                  <a:lnTo>
                    <a:pt x="104965" y="125063"/>
                  </a:lnTo>
                  <a:lnTo>
                    <a:pt x="104965" y="56293"/>
                  </a:lnTo>
                  <a:cubicBezTo>
                    <a:pt x="104965" y="46673"/>
                    <a:pt x="104299" y="39148"/>
                    <a:pt x="102965" y="33623"/>
                  </a:cubicBezTo>
                  <a:cubicBezTo>
                    <a:pt x="101632" y="28194"/>
                    <a:pt x="99251" y="24098"/>
                    <a:pt x="95631" y="21431"/>
                  </a:cubicBezTo>
                  <a:cubicBezTo>
                    <a:pt x="92011" y="18764"/>
                    <a:pt x="86773" y="17431"/>
                    <a:pt x="80010" y="17431"/>
                  </a:cubicBezTo>
                  <a:cubicBezTo>
                    <a:pt x="74105" y="17431"/>
                    <a:pt x="67818" y="18860"/>
                    <a:pt x="61151" y="21812"/>
                  </a:cubicBezTo>
                  <a:cubicBezTo>
                    <a:pt x="54483" y="24765"/>
                    <a:pt x="48482" y="28194"/>
                    <a:pt x="43243" y="32099"/>
                  </a:cubicBezTo>
                  <a:lnTo>
                    <a:pt x="43243" y="124873"/>
                  </a:lnTo>
                  <a:lnTo>
                    <a:pt x="59912" y="127064"/>
                  </a:lnTo>
                  <a:lnTo>
                    <a:pt x="59912" y="139065"/>
                  </a:lnTo>
                  <a:lnTo>
                    <a:pt x="2191" y="139065"/>
                  </a:lnTo>
                  <a:lnTo>
                    <a:pt x="2191" y="127064"/>
                  </a:lnTo>
                  <a:lnTo>
                    <a:pt x="17621" y="124873"/>
                  </a:lnTo>
                  <a:lnTo>
                    <a:pt x="17621" y="22003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9D492710-B4B6-1773-61B9-D55D8473B92E}"/>
                </a:ext>
              </a:extLst>
            </p:cNvPr>
            <p:cNvSpPr/>
            <p:nvPr/>
          </p:nvSpPr>
          <p:spPr>
            <a:xfrm>
              <a:off x="11480100" y="6519926"/>
              <a:ext cx="88201" cy="173545"/>
            </a:xfrm>
            <a:custGeom>
              <a:avLst/>
              <a:gdLst>
                <a:gd name="connsiteX0" fmla="*/ 24479 w 88201"/>
                <a:gd name="connsiteY0" fmla="*/ 167069 h 173545"/>
                <a:gd name="connsiteX1" fmla="*/ 17621 w 88201"/>
                <a:gd name="connsiteY1" fmla="*/ 145256 h 173545"/>
                <a:gd name="connsiteX2" fmla="*/ 17621 w 88201"/>
                <a:gd name="connsiteY2" fmla="*/ 51340 h 173545"/>
                <a:gd name="connsiteX3" fmla="*/ 0 w 88201"/>
                <a:gd name="connsiteY3" fmla="*/ 51340 h 173545"/>
                <a:gd name="connsiteX4" fmla="*/ 0 w 88201"/>
                <a:gd name="connsiteY4" fmla="*/ 40291 h 173545"/>
                <a:gd name="connsiteX5" fmla="*/ 6858 w 88201"/>
                <a:gd name="connsiteY5" fmla="*/ 38576 h 173545"/>
                <a:gd name="connsiteX6" fmla="*/ 14478 w 88201"/>
                <a:gd name="connsiteY6" fmla="*/ 35909 h 173545"/>
                <a:gd name="connsiteX7" fmla="*/ 20574 w 88201"/>
                <a:gd name="connsiteY7" fmla="*/ 27146 h 173545"/>
                <a:gd name="connsiteX8" fmla="*/ 25241 w 88201"/>
                <a:gd name="connsiteY8" fmla="*/ 12192 h 173545"/>
                <a:gd name="connsiteX9" fmla="*/ 28385 w 88201"/>
                <a:gd name="connsiteY9" fmla="*/ 0 h 173545"/>
                <a:gd name="connsiteX10" fmla="*/ 42863 w 88201"/>
                <a:gd name="connsiteY10" fmla="*/ 0 h 173545"/>
                <a:gd name="connsiteX11" fmla="*/ 43339 w 88201"/>
                <a:gd name="connsiteY11" fmla="*/ 35243 h 173545"/>
                <a:gd name="connsiteX12" fmla="*/ 84201 w 88201"/>
                <a:gd name="connsiteY12" fmla="*/ 35243 h 173545"/>
                <a:gd name="connsiteX13" fmla="*/ 84201 w 88201"/>
                <a:gd name="connsiteY13" fmla="*/ 51435 h 173545"/>
                <a:gd name="connsiteX14" fmla="*/ 43339 w 88201"/>
                <a:gd name="connsiteY14" fmla="*/ 51435 h 173545"/>
                <a:gd name="connsiteX15" fmla="*/ 43339 w 88201"/>
                <a:gd name="connsiteY15" fmla="*/ 126587 h 173545"/>
                <a:gd name="connsiteX16" fmla="*/ 44196 w 88201"/>
                <a:gd name="connsiteY16" fmla="*/ 146114 h 173545"/>
                <a:gd name="connsiteX17" fmla="*/ 47911 w 88201"/>
                <a:gd name="connsiteY17" fmla="*/ 153448 h 173545"/>
                <a:gd name="connsiteX18" fmla="*/ 57531 w 88201"/>
                <a:gd name="connsiteY18" fmla="*/ 155162 h 173545"/>
                <a:gd name="connsiteX19" fmla="*/ 72104 w 88201"/>
                <a:gd name="connsiteY19" fmla="*/ 153448 h 173545"/>
                <a:gd name="connsiteX20" fmla="*/ 84487 w 88201"/>
                <a:gd name="connsiteY20" fmla="*/ 149733 h 173545"/>
                <a:gd name="connsiteX21" fmla="*/ 88202 w 88201"/>
                <a:gd name="connsiteY21" fmla="*/ 160782 h 173545"/>
                <a:gd name="connsiteX22" fmla="*/ 69247 w 88201"/>
                <a:gd name="connsiteY22" fmla="*/ 169355 h 173545"/>
                <a:gd name="connsiteX23" fmla="*/ 45339 w 88201"/>
                <a:gd name="connsiteY23" fmla="*/ 173546 h 173545"/>
                <a:gd name="connsiteX24" fmla="*/ 24479 w 88201"/>
                <a:gd name="connsiteY24" fmla="*/ 167069 h 173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8201" h="173545">
                  <a:moveTo>
                    <a:pt x="24479" y="167069"/>
                  </a:moveTo>
                  <a:cubicBezTo>
                    <a:pt x="19907" y="162782"/>
                    <a:pt x="17621" y="155543"/>
                    <a:pt x="17621" y="145256"/>
                  </a:cubicBezTo>
                  <a:lnTo>
                    <a:pt x="17621" y="51340"/>
                  </a:lnTo>
                  <a:lnTo>
                    <a:pt x="0" y="51340"/>
                  </a:lnTo>
                  <a:lnTo>
                    <a:pt x="0" y="40291"/>
                  </a:lnTo>
                  <a:cubicBezTo>
                    <a:pt x="857" y="40100"/>
                    <a:pt x="3143" y="39529"/>
                    <a:pt x="6858" y="38576"/>
                  </a:cubicBezTo>
                  <a:cubicBezTo>
                    <a:pt x="10573" y="37624"/>
                    <a:pt x="13145" y="36671"/>
                    <a:pt x="14478" y="35909"/>
                  </a:cubicBezTo>
                  <a:cubicBezTo>
                    <a:pt x="17050" y="34481"/>
                    <a:pt x="19145" y="31528"/>
                    <a:pt x="20574" y="27146"/>
                  </a:cubicBezTo>
                  <a:cubicBezTo>
                    <a:pt x="21908" y="24003"/>
                    <a:pt x="23432" y="19050"/>
                    <a:pt x="25241" y="12192"/>
                  </a:cubicBezTo>
                  <a:cubicBezTo>
                    <a:pt x="27051" y="5334"/>
                    <a:pt x="28099" y="1238"/>
                    <a:pt x="28385" y="0"/>
                  </a:cubicBezTo>
                  <a:lnTo>
                    <a:pt x="42863" y="0"/>
                  </a:lnTo>
                  <a:lnTo>
                    <a:pt x="43339" y="35243"/>
                  </a:lnTo>
                  <a:lnTo>
                    <a:pt x="84201" y="35243"/>
                  </a:lnTo>
                  <a:lnTo>
                    <a:pt x="84201" y="51435"/>
                  </a:lnTo>
                  <a:lnTo>
                    <a:pt x="43339" y="51435"/>
                  </a:lnTo>
                  <a:lnTo>
                    <a:pt x="43339" y="126587"/>
                  </a:lnTo>
                  <a:cubicBezTo>
                    <a:pt x="43339" y="135922"/>
                    <a:pt x="43625" y="142399"/>
                    <a:pt x="44196" y="146114"/>
                  </a:cubicBezTo>
                  <a:cubicBezTo>
                    <a:pt x="44768" y="149828"/>
                    <a:pt x="46006" y="152305"/>
                    <a:pt x="47911" y="153448"/>
                  </a:cubicBezTo>
                  <a:cubicBezTo>
                    <a:pt x="49816" y="154591"/>
                    <a:pt x="53054" y="155162"/>
                    <a:pt x="57531" y="155162"/>
                  </a:cubicBezTo>
                  <a:cubicBezTo>
                    <a:pt x="61913" y="155162"/>
                    <a:pt x="66770" y="154591"/>
                    <a:pt x="72104" y="153448"/>
                  </a:cubicBezTo>
                  <a:cubicBezTo>
                    <a:pt x="77438" y="152305"/>
                    <a:pt x="81534" y="151067"/>
                    <a:pt x="84487" y="149733"/>
                  </a:cubicBezTo>
                  <a:lnTo>
                    <a:pt x="88202" y="160782"/>
                  </a:lnTo>
                  <a:cubicBezTo>
                    <a:pt x="84296" y="163735"/>
                    <a:pt x="77915" y="166592"/>
                    <a:pt x="69247" y="169355"/>
                  </a:cubicBezTo>
                  <a:cubicBezTo>
                    <a:pt x="60484" y="172117"/>
                    <a:pt x="52578" y="173546"/>
                    <a:pt x="45339" y="173546"/>
                  </a:cubicBezTo>
                  <a:cubicBezTo>
                    <a:pt x="36005" y="173450"/>
                    <a:pt x="29051" y="171355"/>
                    <a:pt x="24479" y="167069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8137C564-21EF-7C52-58E7-A7BE2E9B5CBC}"/>
                </a:ext>
              </a:extLst>
            </p:cNvPr>
            <p:cNvSpPr/>
            <p:nvPr/>
          </p:nvSpPr>
          <p:spPr>
            <a:xfrm>
              <a:off x="11583637" y="6551358"/>
              <a:ext cx="95535" cy="139541"/>
            </a:xfrm>
            <a:custGeom>
              <a:avLst/>
              <a:gdLst>
                <a:gd name="connsiteX0" fmla="*/ 0 w 95535"/>
                <a:gd name="connsiteY0" fmla="*/ 127540 h 139541"/>
                <a:gd name="connsiteX1" fmla="*/ 18383 w 95535"/>
                <a:gd name="connsiteY1" fmla="*/ 126111 h 139541"/>
                <a:gd name="connsiteX2" fmla="*/ 18383 w 95535"/>
                <a:gd name="connsiteY2" fmla="*/ 22574 h 139541"/>
                <a:gd name="connsiteX3" fmla="*/ 762 w 95535"/>
                <a:gd name="connsiteY3" fmla="*/ 18193 h 139541"/>
                <a:gd name="connsiteX4" fmla="*/ 762 w 95535"/>
                <a:gd name="connsiteY4" fmla="*/ 4953 h 139541"/>
                <a:gd name="connsiteX5" fmla="*/ 34576 w 95535"/>
                <a:gd name="connsiteY5" fmla="*/ 571 h 139541"/>
                <a:gd name="connsiteX6" fmla="*/ 35052 w 95535"/>
                <a:gd name="connsiteY6" fmla="*/ 571 h 139541"/>
                <a:gd name="connsiteX7" fmla="*/ 40481 w 95535"/>
                <a:gd name="connsiteY7" fmla="*/ 4953 h 139541"/>
                <a:gd name="connsiteX8" fmla="*/ 40481 w 95535"/>
                <a:gd name="connsiteY8" fmla="*/ 9335 h 139541"/>
                <a:gd name="connsiteX9" fmla="*/ 39719 w 95535"/>
                <a:gd name="connsiteY9" fmla="*/ 28385 h 139541"/>
                <a:gd name="connsiteX10" fmla="*/ 40481 w 95535"/>
                <a:gd name="connsiteY10" fmla="*/ 28385 h 139541"/>
                <a:gd name="connsiteX11" fmla="*/ 49244 w 95535"/>
                <a:gd name="connsiteY11" fmla="*/ 17621 h 139541"/>
                <a:gd name="connsiteX12" fmla="*/ 65627 w 95535"/>
                <a:gd name="connsiteY12" fmla="*/ 5524 h 139541"/>
                <a:gd name="connsiteX13" fmla="*/ 87439 w 95535"/>
                <a:gd name="connsiteY13" fmla="*/ 0 h 139541"/>
                <a:gd name="connsiteX14" fmla="*/ 95536 w 95535"/>
                <a:gd name="connsiteY14" fmla="*/ 1238 h 139541"/>
                <a:gd name="connsiteX15" fmla="*/ 95536 w 95535"/>
                <a:gd name="connsiteY15" fmla="*/ 28670 h 139541"/>
                <a:gd name="connsiteX16" fmla="*/ 90011 w 95535"/>
                <a:gd name="connsiteY16" fmla="*/ 26384 h 139541"/>
                <a:gd name="connsiteX17" fmla="*/ 81534 w 95535"/>
                <a:gd name="connsiteY17" fmla="*/ 25241 h 139541"/>
                <a:gd name="connsiteX18" fmla="*/ 43815 w 95535"/>
                <a:gd name="connsiteY18" fmla="*/ 37719 h 139541"/>
                <a:gd name="connsiteX19" fmla="*/ 43815 w 95535"/>
                <a:gd name="connsiteY19" fmla="*/ 125825 h 139541"/>
                <a:gd name="connsiteX20" fmla="*/ 74866 w 95535"/>
                <a:gd name="connsiteY20" fmla="*/ 127826 h 139541"/>
                <a:gd name="connsiteX21" fmla="*/ 74866 w 95535"/>
                <a:gd name="connsiteY21" fmla="*/ 139541 h 139541"/>
                <a:gd name="connsiteX22" fmla="*/ 0 w 95535"/>
                <a:gd name="connsiteY22" fmla="*/ 139541 h 139541"/>
                <a:gd name="connsiteX23" fmla="*/ 0 w 95535"/>
                <a:gd name="connsiteY23" fmla="*/ 127540 h 139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5535" h="139541">
                  <a:moveTo>
                    <a:pt x="0" y="127540"/>
                  </a:moveTo>
                  <a:lnTo>
                    <a:pt x="18383" y="126111"/>
                  </a:lnTo>
                  <a:lnTo>
                    <a:pt x="18383" y="22574"/>
                  </a:lnTo>
                  <a:lnTo>
                    <a:pt x="762" y="18193"/>
                  </a:lnTo>
                  <a:lnTo>
                    <a:pt x="762" y="4953"/>
                  </a:lnTo>
                  <a:lnTo>
                    <a:pt x="34576" y="571"/>
                  </a:lnTo>
                  <a:lnTo>
                    <a:pt x="35052" y="571"/>
                  </a:lnTo>
                  <a:lnTo>
                    <a:pt x="40481" y="4953"/>
                  </a:lnTo>
                  <a:lnTo>
                    <a:pt x="40481" y="9335"/>
                  </a:lnTo>
                  <a:lnTo>
                    <a:pt x="39719" y="28385"/>
                  </a:lnTo>
                  <a:lnTo>
                    <a:pt x="40481" y="28385"/>
                  </a:lnTo>
                  <a:cubicBezTo>
                    <a:pt x="42100" y="25622"/>
                    <a:pt x="45053" y="22003"/>
                    <a:pt x="49244" y="17621"/>
                  </a:cubicBezTo>
                  <a:cubicBezTo>
                    <a:pt x="53530" y="13240"/>
                    <a:pt x="58960" y="9144"/>
                    <a:pt x="65627" y="5524"/>
                  </a:cubicBezTo>
                  <a:cubicBezTo>
                    <a:pt x="72295" y="1810"/>
                    <a:pt x="79534" y="0"/>
                    <a:pt x="87439" y="0"/>
                  </a:cubicBezTo>
                  <a:cubicBezTo>
                    <a:pt x="90678" y="0"/>
                    <a:pt x="93345" y="381"/>
                    <a:pt x="95536" y="1238"/>
                  </a:cubicBezTo>
                  <a:lnTo>
                    <a:pt x="95536" y="28670"/>
                  </a:lnTo>
                  <a:cubicBezTo>
                    <a:pt x="94393" y="27908"/>
                    <a:pt x="92583" y="27051"/>
                    <a:pt x="90011" y="26384"/>
                  </a:cubicBezTo>
                  <a:cubicBezTo>
                    <a:pt x="87439" y="25622"/>
                    <a:pt x="84677" y="25241"/>
                    <a:pt x="81534" y="25241"/>
                  </a:cubicBezTo>
                  <a:cubicBezTo>
                    <a:pt x="68008" y="25241"/>
                    <a:pt x="55435" y="29432"/>
                    <a:pt x="43815" y="37719"/>
                  </a:cubicBezTo>
                  <a:lnTo>
                    <a:pt x="43815" y="125825"/>
                  </a:lnTo>
                  <a:lnTo>
                    <a:pt x="74866" y="127826"/>
                  </a:lnTo>
                  <a:lnTo>
                    <a:pt x="74866" y="139541"/>
                  </a:lnTo>
                  <a:lnTo>
                    <a:pt x="0" y="139541"/>
                  </a:lnTo>
                  <a:lnTo>
                    <a:pt x="0" y="127540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AE4BFFC4-97DB-3505-CCDA-FB8CF24DEE40}"/>
                </a:ext>
              </a:extLst>
            </p:cNvPr>
            <p:cNvSpPr/>
            <p:nvPr/>
          </p:nvSpPr>
          <p:spPr>
            <a:xfrm>
              <a:off x="11692984" y="6552216"/>
              <a:ext cx="137541" cy="141350"/>
            </a:xfrm>
            <a:custGeom>
              <a:avLst/>
              <a:gdLst>
                <a:gd name="connsiteX0" fmla="*/ 103442 w 137541"/>
                <a:gd name="connsiteY0" fmla="*/ 138208 h 141350"/>
                <a:gd name="connsiteX1" fmla="*/ 100108 w 137541"/>
                <a:gd name="connsiteY1" fmla="*/ 129349 h 141350"/>
                <a:gd name="connsiteX2" fmla="*/ 100108 w 137541"/>
                <a:gd name="connsiteY2" fmla="*/ 121063 h 141350"/>
                <a:gd name="connsiteX3" fmla="*/ 79915 w 137541"/>
                <a:gd name="connsiteY3" fmla="*/ 135255 h 141350"/>
                <a:gd name="connsiteX4" fmla="*/ 55531 w 137541"/>
                <a:gd name="connsiteY4" fmla="*/ 141351 h 141350"/>
                <a:gd name="connsiteX5" fmla="*/ 23241 w 137541"/>
                <a:gd name="connsiteY5" fmla="*/ 129064 h 141350"/>
                <a:gd name="connsiteX6" fmla="*/ 13716 w 137541"/>
                <a:gd name="connsiteY6" fmla="*/ 88678 h 141350"/>
                <a:gd name="connsiteX7" fmla="*/ 13716 w 137541"/>
                <a:gd name="connsiteY7" fmla="*/ 17812 h 141350"/>
                <a:gd name="connsiteX8" fmla="*/ 0 w 137541"/>
                <a:gd name="connsiteY8" fmla="*/ 13907 h 141350"/>
                <a:gd name="connsiteX9" fmla="*/ 0 w 137541"/>
                <a:gd name="connsiteY9" fmla="*/ 3143 h 141350"/>
                <a:gd name="connsiteX10" fmla="*/ 34290 w 137541"/>
                <a:gd name="connsiteY10" fmla="*/ 0 h 141350"/>
                <a:gd name="connsiteX11" fmla="*/ 34576 w 137541"/>
                <a:gd name="connsiteY11" fmla="*/ 0 h 141350"/>
                <a:gd name="connsiteX12" fmla="*/ 39243 w 137541"/>
                <a:gd name="connsiteY12" fmla="*/ 2953 h 141350"/>
                <a:gd name="connsiteX13" fmla="*/ 39243 w 137541"/>
                <a:gd name="connsiteY13" fmla="*/ 86868 h 141350"/>
                <a:gd name="connsiteX14" fmla="*/ 41338 w 137541"/>
                <a:gd name="connsiteY14" fmla="*/ 109061 h 141350"/>
                <a:gd name="connsiteX15" fmla="*/ 48673 w 137541"/>
                <a:gd name="connsiteY15" fmla="*/ 120777 h 141350"/>
                <a:gd name="connsiteX16" fmla="*/ 64008 w 137541"/>
                <a:gd name="connsiteY16" fmla="*/ 124587 h 141350"/>
                <a:gd name="connsiteX17" fmla="*/ 82391 w 137541"/>
                <a:gd name="connsiteY17" fmla="*/ 120396 h 141350"/>
                <a:gd name="connsiteX18" fmla="*/ 97346 w 137541"/>
                <a:gd name="connsiteY18" fmla="*/ 110585 h 141350"/>
                <a:gd name="connsiteX19" fmla="*/ 97346 w 137541"/>
                <a:gd name="connsiteY19" fmla="*/ 17812 h 141350"/>
                <a:gd name="connsiteX20" fmla="*/ 79724 w 137541"/>
                <a:gd name="connsiteY20" fmla="*/ 13907 h 141350"/>
                <a:gd name="connsiteX21" fmla="*/ 79724 w 137541"/>
                <a:gd name="connsiteY21" fmla="*/ 3143 h 141350"/>
                <a:gd name="connsiteX22" fmla="*/ 116967 w 137541"/>
                <a:gd name="connsiteY22" fmla="*/ 0 h 141350"/>
                <a:gd name="connsiteX23" fmla="*/ 117253 w 137541"/>
                <a:gd name="connsiteY23" fmla="*/ 0 h 141350"/>
                <a:gd name="connsiteX24" fmla="*/ 122873 w 137541"/>
                <a:gd name="connsiteY24" fmla="*/ 2953 h 141350"/>
                <a:gd name="connsiteX25" fmla="*/ 122873 w 137541"/>
                <a:gd name="connsiteY25" fmla="*/ 126302 h 141350"/>
                <a:gd name="connsiteX26" fmla="*/ 137541 w 137541"/>
                <a:gd name="connsiteY26" fmla="*/ 126302 h 141350"/>
                <a:gd name="connsiteX27" fmla="*/ 137255 w 137541"/>
                <a:gd name="connsiteY27" fmla="*/ 137351 h 141350"/>
                <a:gd name="connsiteX28" fmla="*/ 125349 w 137541"/>
                <a:gd name="connsiteY28" fmla="*/ 140018 h 141350"/>
                <a:gd name="connsiteX29" fmla="*/ 113729 w 137541"/>
                <a:gd name="connsiteY29" fmla="*/ 140970 h 141350"/>
                <a:gd name="connsiteX30" fmla="*/ 103442 w 137541"/>
                <a:gd name="connsiteY30" fmla="*/ 138208 h 14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37541" h="141350">
                  <a:moveTo>
                    <a:pt x="103442" y="138208"/>
                  </a:moveTo>
                  <a:cubicBezTo>
                    <a:pt x="101251" y="136398"/>
                    <a:pt x="100108" y="133445"/>
                    <a:pt x="100108" y="129349"/>
                  </a:cubicBezTo>
                  <a:lnTo>
                    <a:pt x="100108" y="121063"/>
                  </a:lnTo>
                  <a:cubicBezTo>
                    <a:pt x="94679" y="126397"/>
                    <a:pt x="88011" y="131159"/>
                    <a:pt x="79915" y="135255"/>
                  </a:cubicBezTo>
                  <a:cubicBezTo>
                    <a:pt x="71819" y="139351"/>
                    <a:pt x="63722" y="141351"/>
                    <a:pt x="55531" y="141351"/>
                  </a:cubicBezTo>
                  <a:cubicBezTo>
                    <a:pt x="40386" y="141351"/>
                    <a:pt x="29623" y="137255"/>
                    <a:pt x="23241" y="129064"/>
                  </a:cubicBezTo>
                  <a:cubicBezTo>
                    <a:pt x="16859" y="120872"/>
                    <a:pt x="13716" y="107442"/>
                    <a:pt x="13716" y="88678"/>
                  </a:cubicBezTo>
                  <a:lnTo>
                    <a:pt x="13716" y="17812"/>
                  </a:lnTo>
                  <a:lnTo>
                    <a:pt x="0" y="13907"/>
                  </a:lnTo>
                  <a:lnTo>
                    <a:pt x="0" y="3143"/>
                  </a:lnTo>
                  <a:lnTo>
                    <a:pt x="34290" y="0"/>
                  </a:lnTo>
                  <a:lnTo>
                    <a:pt x="34576" y="0"/>
                  </a:lnTo>
                  <a:lnTo>
                    <a:pt x="39243" y="2953"/>
                  </a:lnTo>
                  <a:lnTo>
                    <a:pt x="39243" y="86868"/>
                  </a:lnTo>
                  <a:cubicBezTo>
                    <a:pt x="39243" y="96298"/>
                    <a:pt x="39910" y="103727"/>
                    <a:pt x="41338" y="109061"/>
                  </a:cubicBezTo>
                  <a:cubicBezTo>
                    <a:pt x="42767" y="114395"/>
                    <a:pt x="45148" y="118301"/>
                    <a:pt x="48673" y="120777"/>
                  </a:cubicBezTo>
                  <a:cubicBezTo>
                    <a:pt x="52197" y="123349"/>
                    <a:pt x="57245" y="124587"/>
                    <a:pt x="64008" y="124587"/>
                  </a:cubicBezTo>
                  <a:cubicBezTo>
                    <a:pt x="70485" y="124587"/>
                    <a:pt x="76676" y="123158"/>
                    <a:pt x="82391" y="120396"/>
                  </a:cubicBezTo>
                  <a:cubicBezTo>
                    <a:pt x="88106" y="117634"/>
                    <a:pt x="93059" y="114395"/>
                    <a:pt x="97346" y="110585"/>
                  </a:cubicBezTo>
                  <a:lnTo>
                    <a:pt x="97346" y="17812"/>
                  </a:lnTo>
                  <a:lnTo>
                    <a:pt x="79724" y="13907"/>
                  </a:lnTo>
                  <a:lnTo>
                    <a:pt x="79724" y="3143"/>
                  </a:lnTo>
                  <a:lnTo>
                    <a:pt x="116967" y="0"/>
                  </a:lnTo>
                  <a:lnTo>
                    <a:pt x="117253" y="0"/>
                  </a:lnTo>
                  <a:lnTo>
                    <a:pt x="122873" y="2953"/>
                  </a:lnTo>
                  <a:lnTo>
                    <a:pt x="122873" y="126302"/>
                  </a:lnTo>
                  <a:lnTo>
                    <a:pt x="137541" y="126302"/>
                  </a:lnTo>
                  <a:lnTo>
                    <a:pt x="137255" y="137351"/>
                  </a:lnTo>
                  <a:cubicBezTo>
                    <a:pt x="132683" y="138494"/>
                    <a:pt x="128683" y="139351"/>
                    <a:pt x="125349" y="140018"/>
                  </a:cubicBezTo>
                  <a:cubicBezTo>
                    <a:pt x="122015" y="140684"/>
                    <a:pt x="118110" y="140970"/>
                    <a:pt x="113729" y="140970"/>
                  </a:cubicBezTo>
                  <a:cubicBezTo>
                    <a:pt x="109061" y="140875"/>
                    <a:pt x="105727" y="140018"/>
                    <a:pt x="103442" y="138208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A98EDCE1-4066-0566-418D-A75D5A895114}"/>
                </a:ext>
              </a:extLst>
            </p:cNvPr>
            <p:cNvSpPr/>
            <p:nvPr/>
          </p:nvSpPr>
          <p:spPr>
            <a:xfrm>
              <a:off x="11847956" y="6490494"/>
              <a:ext cx="66103" cy="200406"/>
            </a:xfrm>
            <a:custGeom>
              <a:avLst/>
              <a:gdLst>
                <a:gd name="connsiteX0" fmla="*/ 19812 w 66103"/>
                <a:gd name="connsiteY0" fmla="*/ 17907 h 200406"/>
                <a:gd name="connsiteX1" fmla="*/ 0 w 66103"/>
                <a:gd name="connsiteY1" fmla="*/ 15240 h 200406"/>
                <a:gd name="connsiteX2" fmla="*/ 0 w 66103"/>
                <a:gd name="connsiteY2" fmla="*/ 4763 h 200406"/>
                <a:gd name="connsiteX3" fmla="*/ 39433 w 66103"/>
                <a:gd name="connsiteY3" fmla="*/ 0 h 200406"/>
                <a:gd name="connsiteX4" fmla="*/ 39910 w 66103"/>
                <a:gd name="connsiteY4" fmla="*/ 0 h 200406"/>
                <a:gd name="connsiteX5" fmla="*/ 45339 w 66103"/>
                <a:gd name="connsiteY5" fmla="*/ 3620 h 200406"/>
                <a:gd name="connsiteX6" fmla="*/ 45339 w 66103"/>
                <a:gd name="connsiteY6" fmla="*/ 186404 h 200406"/>
                <a:gd name="connsiteX7" fmla="*/ 66104 w 66103"/>
                <a:gd name="connsiteY7" fmla="*/ 188405 h 200406"/>
                <a:gd name="connsiteX8" fmla="*/ 66104 w 66103"/>
                <a:gd name="connsiteY8" fmla="*/ 200406 h 200406"/>
                <a:gd name="connsiteX9" fmla="*/ 0 w 66103"/>
                <a:gd name="connsiteY9" fmla="*/ 200406 h 200406"/>
                <a:gd name="connsiteX10" fmla="*/ 0 w 66103"/>
                <a:gd name="connsiteY10" fmla="*/ 188405 h 200406"/>
                <a:gd name="connsiteX11" fmla="*/ 19812 w 66103"/>
                <a:gd name="connsiteY11" fmla="*/ 186214 h 200406"/>
                <a:gd name="connsiteX12" fmla="*/ 19812 w 66103"/>
                <a:gd name="connsiteY12" fmla="*/ 17907 h 2004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6103" h="200406">
                  <a:moveTo>
                    <a:pt x="19812" y="17907"/>
                  </a:moveTo>
                  <a:lnTo>
                    <a:pt x="0" y="15240"/>
                  </a:lnTo>
                  <a:lnTo>
                    <a:pt x="0" y="4763"/>
                  </a:lnTo>
                  <a:lnTo>
                    <a:pt x="39433" y="0"/>
                  </a:lnTo>
                  <a:lnTo>
                    <a:pt x="39910" y="0"/>
                  </a:lnTo>
                  <a:lnTo>
                    <a:pt x="45339" y="3620"/>
                  </a:lnTo>
                  <a:lnTo>
                    <a:pt x="45339" y="186404"/>
                  </a:lnTo>
                  <a:lnTo>
                    <a:pt x="66104" y="188405"/>
                  </a:lnTo>
                  <a:lnTo>
                    <a:pt x="66104" y="200406"/>
                  </a:lnTo>
                  <a:lnTo>
                    <a:pt x="0" y="200406"/>
                  </a:lnTo>
                  <a:lnTo>
                    <a:pt x="0" y="188405"/>
                  </a:lnTo>
                  <a:lnTo>
                    <a:pt x="19812" y="186214"/>
                  </a:lnTo>
                  <a:lnTo>
                    <a:pt x="19812" y="17907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4E2813AD-B13A-5051-7765-5EA97ED066A5}"/>
                </a:ext>
              </a:extLst>
            </p:cNvPr>
            <p:cNvSpPr/>
            <p:nvPr/>
          </p:nvSpPr>
          <p:spPr>
            <a:xfrm>
              <a:off x="11990545" y="6509067"/>
              <a:ext cx="177260" cy="181927"/>
            </a:xfrm>
            <a:custGeom>
              <a:avLst/>
              <a:gdLst>
                <a:gd name="connsiteX0" fmla="*/ 19717 w 177260"/>
                <a:gd name="connsiteY0" fmla="*/ 15145 h 181927"/>
                <a:gd name="connsiteX1" fmla="*/ 95 w 177260"/>
                <a:gd name="connsiteY1" fmla="*/ 12192 h 181927"/>
                <a:gd name="connsiteX2" fmla="*/ 95 w 177260"/>
                <a:gd name="connsiteY2" fmla="*/ 0 h 181927"/>
                <a:gd name="connsiteX3" fmla="*/ 45625 w 177260"/>
                <a:gd name="connsiteY3" fmla="*/ 0 h 181927"/>
                <a:gd name="connsiteX4" fmla="*/ 127159 w 177260"/>
                <a:gd name="connsiteY4" fmla="*/ 119444 h 181927"/>
                <a:gd name="connsiteX5" fmla="*/ 140875 w 177260"/>
                <a:gd name="connsiteY5" fmla="*/ 145351 h 181927"/>
                <a:gd name="connsiteX6" fmla="*/ 140875 w 177260"/>
                <a:gd name="connsiteY6" fmla="*/ 15145 h 181927"/>
                <a:gd name="connsiteX7" fmla="*/ 119539 w 177260"/>
                <a:gd name="connsiteY7" fmla="*/ 12192 h 181927"/>
                <a:gd name="connsiteX8" fmla="*/ 119539 w 177260"/>
                <a:gd name="connsiteY8" fmla="*/ 0 h 181927"/>
                <a:gd name="connsiteX9" fmla="*/ 177260 w 177260"/>
                <a:gd name="connsiteY9" fmla="*/ 0 h 181927"/>
                <a:gd name="connsiteX10" fmla="*/ 177260 w 177260"/>
                <a:gd name="connsiteY10" fmla="*/ 12192 h 181927"/>
                <a:gd name="connsiteX11" fmla="*/ 157639 w 177260"/>
                <a:gd name="connsiteY11" fmla="*/ 15145 h 181927"/>
                <a:gd name="connsiteX12" fmla="*/ 157639 w 177260"/>
                <a:gd name="connsiteY12" fmla="*/ 181832 h 181927"/>
                <a:gd name="connsiteX13" fmla="*/ 138303 w 177260"/>
                <a:gd name="connsiteY13" fmla="*/ 181832 h 181927"/>
                <a:gd name="connsiteX14" fmla="*/ 55054 w 177260"/>
                <a:gd name="connsiteY14" fmla="*/ 59722 h 181927"/>
                <a:gd name="connsiteX15" fmla="*/ 36195 w 177260"/>
                <a:gd name="connsiteY15" fmla="*/ 27432 h 181927"/>
                <a:gd name="connsiteX16" fmla="*/ 36195 w 177260"/>
                <a:gd name="connsiteY16" fmla="*/ 167450 h 181927"/>
                <a:gd name="connsiteX17" fmla="*/ 59436 w 177260"/>
                <a:gd name="connsiteY17" fmla="*/ 169926 h 181927"/>
                <a:gd name="connsiteX18" fmla="*/ 59436 w 177260"/>
                <a:gd name="connsiteY18" fmla="*/ 181928 h 181927"/>
                <a:gd name="connsiteX19" fmla="*/ 0 w 177260"/>
                <a:gd name="connsiteY19" fmla="*/ 181928 h 181927"/>
                <a:gd name="connsiteX20" fmla="*/ 0 w 177260"/>
                <a:gd name="connsiteY20" fmla="*/ 169926 h 181927"/>
                <a:gd name="connsiteX21" fmla="*/ 19622 w 177260"/>
                <a:gd name="connsiteY21" fmla="*/ 167259 h 181927"/>
                <a:gd name="connsiteX22" fmla="*/ 19622 w 177260"/>
                <a:gd name="connsiteY22" fmla="*/ 15145 h 1819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7260" h="181927">
                  <a:moveTo>
                    <a:pt x="19717" y="15145"/>
                  </a:moveTo>
                  <a:lnTo>
                    <a:pt x="95" y="12192"/>
                  </a:lnTo>
                  <a:lnTo>
                    <a:pt x="95" y="0"/>
                  </a:lnTo>
                  <a:lnTo>
                    <a:pt x="45625" y="0"/>
                  </a:lnTo>
                  <a:lnTo>
                    <a:pt x="127159" y="119444"/>
                  </a:lnTo>
                  <a:lnTo>
                    <a:pt x="140875" y="145351"/>
                  </a:lnTo>
                  <a:lnTo>
                    <a:pt x="140875" y="15145"/>
                  </a:lnTo>
                  <a:lnTo>
                    <a:pt x="119539" y="12192"/>
                  </a:lnTo>
                  <a:lnTo>
                    <a:pt x="119539" y="0"/>
                  </a:lnTo>
                  <a:lnTo>
                    <a:pt x="177260" y="0"/>
                  </a:lnTo>
                  <a:lnTo>
                    <a:pt x="177260" y="12192"/>
                  </a:lnTo>
                  <a:lnTo>
                    <a:pt x="157639" y="15145"/>
                  </a:lnTo>
                  <a:lnTo>
                    <a:pt x="157639" y="181832"/>
                  </a:lnTo>
                  <a:lnTo>
                    <a:pt x="138303" y="181832"/>
                  </a:lnTo>
                  <a:lnTo>
                    <a:pt x="55054" y="59722"/>
                  </a:lnTo>
                  <a:lnTo>
                    <a:pt x="36195" y="27432"/>
                  </a:lnTo>
                  <a:lnTo>
                    <a:pt x="36195" y="167450"/>
                  </a:lnTo>
                  <a:lnTo>
                    <a:pt x="59436" y="169926"/>
                  </a:lnTo>
                  <a:lnTo>
                    <a:pt x="59436" y="181928"/>
                  </a:lnTo>
                  <a:lnTo>
                    <a:pt x="0" y="181928"/>
                  </a:lnTo>
                  <a:lnTo>
                    <a:pt x="0" y="169926"/>
                  </a:lnTo>
                  <a:lnTo>
                    <a:pt x="19622" y="167259"/>
                  </a:lnTo>
                  <a:lnTo>
                    <a:pt x="19622" y="15145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4711B082-646D-2A8B-A77F-60F719B7D650}"/>
                </a:ext>
              </a:extLst>
            </p:cNvPr>
            <p:cNvSpPr/>
            <p:nvPr/>
          </p:nvSpPr>
          <p:spPr>
            <a:xfrm>
              <a:off x="12184855" y="6552120"/>
              <a:ext cx="120205" cy="141446"/>
            </a:xfrm>
            <a:custGeom>
              <a:avLst/>
              <a:gdLst>
                <a:gd name="connsiteX0" fmla="*/ 23146 w 120205"/>
                <a:gd name="connsiteY0" fmla="*/ 68199 h 141446"/>
                <a:gd name="connsiteX1" fmla="*/ 81439 w 120205"/>
                <a:gd name="connsiteY1" fmla="*/ 56579 h 141446"/>
                <a:gd name="connsiteX2" fmla="*/ 81439 w 120205"/>
                <a:gd name="connsiteY2" fmla="*/ 49720 h 141446"/>
                <a:gd name="connsiteX3" fmla="*/ 78962 w 120205"/>
                <a:gd name="connsiteY3" fmla="*/ 31623 h 141446"/>
                <a:gd name="connsiteX4" fmla="*/ 70485 w 120205"/>
                <a:gd name="connsiteY4" fmla="*/ 21908 h 141446"/>
                <a:gd name="connsiteX5" fmla="*/ 53435 w 120205"/>
                <a:gd name="connsiteY5" fmla="*/ 18860 h 141446"/>
                <a:gd name="connsiteX6" fmla="*/ 31052 w 120205"/>
                <a:gd name="connsiteY6" fmla="*/ 22384 h 141446"/>
                <a:gd name="connsiteX7" fmla="*/ 11335 w 120205"/>
                <a:gd name="connsiteY7" fmla="*/ 31051 h 141446"/>
                <a:gd name="connsiteX8" fmla="*/ 5239 w 120205"/>
                <a:gd name="connsiteY8" fmla="*/ 18383 h 141446"/>
                <a:gd name="connsiteX9" fmla="*/ 16954 w 120205"/>
                <a:gd name="connsiteY9" fmla="*/ 11240 h 141446"/>
                <a:gd name="connsiteX10" fmla="*/ 36767 w 120205"/>
                <a:gd name="connsiteY10" fmla="*/ 3429 h 141446"/>
                <a:gd name="connsiteX11" fmla="*/ 59246 w 120205"/>
                <a:gd name="connsiteY11" fmla="*/ 0 h 141446"/>
                <a:gd name="connsiteX12" fmla="*/ 86773 w 120205"/>
                <a:gd name="connsiteY12" fmla="*/ 4763 h 141446"/>
                <a:gd name="connsiteX13" fmla="*/ 101346 w 120205"/>
                <a:gd name="connsiteY13" fmla="*/ 20098 h 141446"/>
                <a:gd name="connsiteX14" fmla="*/ 105728 w 120205"/>
                <a:gd name="connsiteY14" fmla="*/ 48197 h 141446"/>
                <a:gd name="connsiteX15" fmla="*/ 105728 w 120205"/>
                <a:gd name="connsiteY15" fmla="*/ 126778 h 141446"/>
                <a:gd name="connsiteX16" fmla="*/ 120205 w 120205"/>
                <a:gd name="connsiteY16" fmla="*/ 126778 h 141446"/>
                <a:gd name="connsiteX17" fmla="*/ 120205 w 120205"/>
                <a:gd name="connsiteY17" fmla="*/ 137541 h 141446"/>
                <a:gd name="connsiteX18" fmla="*/ 107823 w 120205"/>
                <a:gd name="connsiteY18" fmla="*/ 140018 h 141446"/>
                <a:gd name="connsiteX19" fmla="*/ 94774 w 120205"/>
                <a:gd name="connsiteY19" fmla="*/ 141256 h 141446"/>
                <a:gd name="connsiteX20" fmla="*/ 85439 w 120205"/>
                <a:gd name="connsiteY20" fmla="*/ 139160 h 141446"/>
                <a:gd name="connsiteX21" fmla="*/ 82963 w 120205"/>
                <a:gd name="connsiteY21" fmla="*/ 130016 h 141446"/>
                <a:gd name="connsiteX22" fmla="*/ 82963 w 120205"/>
                <a:gd name="connsiteY22" fmla="*/ 121920 h 141446"/>
                <a:gd name="connsiteX23" fmla="*/ 64961 w 120205"/>
                <a:gd name="connsiteY23" fmla="*/ 135350 h 141446"/>
                <a:gd name="connsiteX24" fmla="*/ 40862 w 120205"/>
                <a:gd name="connsiteY24" fmla="*/ 141446 h 141446"/>
                <a:gd name="connsiteX25" fmla="*/ 11621 w 120205"/>
                <a:gd name="connsiteY25" fmla="*/ 131255 h 141446"/>
                <a:gd name="connsiteX26" fmla="*/ 0 w 120205"/>
                <a:gd name="connsiteY26" fmla="*/ 102013 h 141446"/>
                <a:gd name="connsiteX27" fmla="*/ 23146 w 120205"/>
                <a:gd name="connsiteY27" fmla="*/ 68199 h 141446"/>
                <a:gd name="connsiteX28" fmla="*/ 66199 w 120205"/>
                <a:gd name="connsiteY28" fmla="*/ 120968 h 141446"/>
                <a:gd name="connsiteX29" fmla="*/ 81343 w 120205"/>
                <a:gd name="connsiteY29" fmla="*/ 111633 h 141446"/>
                <a:gd name="connsiteX30" fmla="*/ 81343 w 120205"/>
                <a:gd name="connsiteY30" fmla="*/ 69533 h 141446"/>
                <a:gd name="connsiteX31" fmla="*/ 41053 w 120205"/>
                <a:gd name="connsiteY31" fmla="*/ 77724 h 141446"/>
                <a:gd name="connsiteX32" fmla="*/ 27432 w 120205"/>
                <a:gd name="connsiteY32" fmla="*/ 99155 h 141446"/>
                <a:gd name="connsiteX33" fmla="*/ 33909 w 120205"/>
                <a:gd name="connsiteY33" fmla="*/ 118586 h 141446"/>
                <a:gd name="connsiteX34" fmla="*/ 51435 w 120205"/>
                <a:gd name="connsiteY34" fmla="*/ 124778 h 141446"/>
                <a:gd name="connsiteX35" fmla="*/ 66199 w 120205"/>
                <a:gd name="connsiteY35" fmla="*/ 120968 h 1414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20205" h="141446">
                  <a:moveTo>
                    <a:pt x="23146" y="68199"/>
                  </a:moveTo>
                  <a:cubicBezTo>
                    <a:pt x="38481" y="60960"/>
                    <a:pt x="57912" y="57055"/>
                    <a:pt x="81439" y="56579"/>
                  </a:cubicBezTo>
                  <a:lnTo>
                    <a:pt x="81439" y="49720"/>
                  </a:lnTo>
                  <a:cubicBezTo>
                    <a:pt x="81439" y="42005"/>
                    <a:pt x="80582" y="36005"/>
                    <a:pt x="78962" y="31623"/>
                  </a:cubicBezTo>
                  <a:cubicBezTo>
                    <a:pt x="77343" y="27242"/>
                    <a:pt x="74486" y="24003"/>
                    <a:pt x="70485" y="21908"/>
                  </a:cubicBezTo>
                  <a:cubicBezTo>
                    <a:pt x="66484" y="19907"/>
                    <a:pt x="60770" y="18860"/>
                    <a:pt x="53435" y="18860"/>
                  </a:cubicBezTo>
                  <a:cubicBezTo>
                    <a:pt x="45148" y="18860"/>
                    <a:pt x="37624" y="20003"/>
                    <a:pt x="31052" y="22384"/>
                  </a:cubicBezTo>
                  <a:cubicBezTo>
                    <a:pt x="24479" y="24765"/>
                    <a:pt x="17907" y="27623"/>
                    <a:pt x="11335" y="31051"/>
                  </a:cubicBezTo>
                  <a:lnTo>
                    <a:pt x="5239" y="18383"/>
                  </a:lnTo>
                  <a:cubicBezTo>
                    <a:pt x="7334" y="16574"/>
                    <a:pt x="11240" y="14192"/>
                    <a:pt x="16954" y="11240"/>
                  </a:cubicBezTo>
                  <a:cubicBezTo>
                    <a:pt x="22669" y="8287"/>
                    <a:pt x="29242" y="5715"/>
                    <a:pt x="36767" y="3429"/>
                  </a:cubicBezTo>
                  <a:cubicBezTo>
                    <a:pt x="44291" y="1143"/>
                    <a:pt x="51816" y="0"/>
                    <a:pt x="59246" y="0"/>
                  </a:cubicBezTo>
                  <a:cubicBezTo>
                    <a:pt x="70866" y="0"/>
                    <a:pt x="80010" y="1619"/>
                    <a:pt x="86773" y="4763"/>
                  </a:cubicBezTo>
                  <a:cubicBezTo>
                    <a:pt x="93536" y="7906"/>
                    <a:pt x="98393" y="13049"/>
                    <a:pt x="101346" y="20098"/>
                  </a:cubicBezTo>
                  <a:cubicBezTo>
                    <a:pt x="104299" y="27146"/>
                    <a:pt x="105728" y="36481"/>
                    <a:pt x="105728" y="48197"/>
                  </a:cubicBezTo>
                  <a:lnTo>
                    <a:pt x="105728" y="126778"/>
                  </a:lnTo>
                  <a:lnTo>
                    <a:pt x="120205" y="126778"/>
                  </a:lnTo>
                  <a:lnTo>
                    <a:pt x="120205" y="137541"/>
                  </a:lnTo>
                  <a:cubicBezTo>
                    <a:pt x="116967" y="138398"/>
                    <a:pt x="112776" y="139160"/>
                    <a:pt x="107823" y="140018"/>
                  </a:cubicBezTo>
                  <a:cubicBezTo>
                    <a:pt x="102870" y="140780"/>
                    <a:pt x="98488" y="141256"/>
                    <a:pt x="94774" y="141256"/>
                  </a:cubicBezTo>
                  <a:cubicBezTo>
                    <a:pt x="90202" y="141256"/>
                    <a:pt x="87058" y="140589"/>
                    <a:pt x="85439" y="139160"/>
                  </a:cubicBezTo>
                  <a:cubicBezTo>
                    <a:pt x="83820" y="137732"/>
                    <a:pt x="82963" y="134684"/>
                    <a:pt x="82963" y="130016"/>
                  </a:cubicBezTo>
                  <a:lnTo>
                    <a:pt x="82963" y="121920"/>
                  </a:lnTo>
                  <a:cubicBezTo>
                    <a:pt x="78105" y="126778"/>
                    <a:pt x="72104" y="131350"/>
                    <a:pt x="64961" y="135350"/>
                  </a:cubicBezTo>
                  <a:cubicBezTo>
                    <a:pt x="57817" y="139351"/>
                    <a:pt x="49816" y="141446"/>
                    <a:pt x="40862" y="141446"/>
                  </a:cubicBezTo>
                  <a:cubicBezTo>
                    <a:pt x="29146" y="141446"/>
                    <a:pt x="19336" y="138017"/>
                    <a:pt x="11621" y="131255"/>
                  </a:cubicBezTo>
                  <a:cubicBezTo>
                    <a:pt x="3905" y="124492"/>
                    <a:pt x="0" y="114776"/>
                    <a:pt x="0" y="102013"/>
                  </a:cubicBezTo>
                  <a:cubicBezTo>
                    <a:pt x="95" y="86773"/>
                    <a:pt x="7810" y="75438"/>
                    <a:pt x="23146" y="68199"/>
                  </a:cubicBezTo>
                  <a:close/>
                  <a:moveTo>
                    <a:pt x="66199" y="120968"/>
                  </a:moveTo>
                  <a:cubicBezTo>
                    <a:pt x="71723" y="118396"/>
                    <a:pt x="76771" y="115253"/>
                    <a:pt x="81343" y="111633"/>
                  </a:cubicBezTo>
                  <a:lnTo>
                    <a:pt x="81343" y="69533"/>
                  </a:lnTo>
                  <a:cubicBezTo>
                    <a:pt x="63532" y="69533"/>
                    <a:pt x="50102" y="72295"/>
                    <a:pt x="41053" y="77724"/>
                  </a:cubicBezTo>
                  <a:cubicBezTo>
                    <a:pt x="32004" y="83153"/>
                    <a:pt x="27432" y="90297"/>
                    <a:pt x="27432" y="99155"/>
                  </a:cubicBezTo>
                  <a:cubicBezTo>
                    <a:pt x="27432" y="107918"/>
                    <a:pt x="29623" y="114491"/>
                    <a:pt x="33909" y="118586"/>
                  </a:cubicBezTo>
                  <a:cubicBezTo>
                    <a:pt x="38195" y="122777"/>
                    <a:pt x="44101" y="124778"/>
                    <a:pt x="51435" y="124778"/>
                  </a:cubicBezTo>
                  <a:cubicBezTo>
                    <a:pt x="55721" y="124873"/>
                    <a:pt x="60674" y="123539"/>
                    <a:pt x="66199" y="120968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1CBB5E65-3FB2-8420-D344-9C31175A892D}"/>
                </a:ext>
              </a:extLst>
            </p:cNvPr>
            <p:cNvSpPr/>
            <p:nvPr/>
          </p:nvSpPr>
          <p:spPr>
            <a:xfrm>
              <a:off x="12318872" y="6519926"/>
              <a:ext cx="88201" cy="237553"/>
            </a:xfrm>
            <a:custGeom>
              <a:avLst/>
              <a:gdLst>
                <a:gd name="connsiteX0" fmla="*/ 24479 w 88201"/>
                <a:gd name="connsiteY0" fmla="*/ 167069 h 237553"/>
                <a:gd name="connsiteX1" fmla="*/ 17621 w 88201"/>
                <a:gd name="connsiteY1" fmla="*/ 145256 h 237553"/>
                <a:gd name="connsiteX2" fmla="*/ 17621 w 88201"/>
                <a:gd name="connsiteY2" fmla="*/ 51340 h 237553"/>
                <a:gd name="connsiteX3" fmla="*/ 0 w 88201"/>
                <a:gd name="connsiteY3" fmla="*/ 51340 h 237553"/>
                <a:gd name="connsiteX4" fmla="*/ 0 w 88201"/>
                <a:gd name="connsiteY4" fmla="*/ 40291 h 237553"/>
                <a:gd name="connsiteX5" fmla="*/ 6858 w 88201"/>
                <a:gd name="connsiteY5" fmla="*/ 38576 h 237553"/>
                <a:gd name="connsiteX6" fmla="*/ 14478 w 88201"/>
                <a:gd name="connsiteY6" fmla="*/ 35909 h 237553"/>
                <a:gd name="connsiteX7" fmla="*/ 20574 w 88201"/>
                <a:gd name="connsiteY7" fmla="*/ 27146 h 237553"/>
                <a:gd name="connsiteX8" fmla="*/ 25241 w 88201"/>
                <a:gd name="connsiteY8" fmla="*/ 12192 h 237553"/>
                <a:gd name="connsiteX9" fmla="*/ 28384 w 88201"/>
                <a:gd name="connsiteY9" fmla="*/ 0 h 237553"/>
                <a:gd name="connsiteX10" fmla="*/ 42863 w 88201"/>
                <a:gd name="connsiteY10" fmla="*/ 0 h 237553"/>
                <a:gd name="connsiteX11" fmla="*/ 43339 w 88201"/>
                <a:gd name="connsiteY11" fmla="*/ 35243 h 237553"/>
                <a:gd name="connsiteX12" fmla="*/ 84201 w 88201"/>
                <a:gd name="connsiteY12" fmla="*/ 35243 h 237553"/>
                <a:gd name="connsiteX13" fmla="*/ 84201 w 88201"/>
                <a:gd name="connsiteY13" fmla="*/ 51435 h 237553"/>
                <a:gd name="connsiteX14" fmla="*/ 43339 w 88201"/>
                <a:gd name="connsiteY14" fmla="*/ 51435 h 237553"/>
                <a:gd name="connsiteX15" fmla="*/ 43339 w 88201"/>
                <a:gd name="connsiteY15" fmla="*/ 126587 h 237553"/>
                <a:gd name="connsiteX16" fmla="*/ 44196 w 88201"/>
                <a:gd name="connsiteY16" fmla="*/ 146114 h 237553"/>
                <a:gd name="connsiteX17" fmla="*/ 47911 w 88201"/>
                <a:gd name="connsiteY17" fmla="*/ 153448 h 237553"/>
                <a:gd name="connsiteX18" fmla="*/ 57531 w 88201"/>
                <a:gd name="connsiteY18" fmla="*/ 155162 h 237553"/>
                <a:gd name="connsiteX19" fmla="*/ 72104 w 88201"/>
                <a:gd name="connsiteY19" fmla="*/ 153448 h 237553"/>
                <a:gd name="connsiteX20" fmla="*/ 84487 w 88201"/>
                <a:gd name="connsiteY20" fmla="*/ 149733 h 237553"/>
                <a:gd name="connsiteX21" fmla="*/ 88201 w 88201"/>
                <a:gd name="connsiteY21" fmla="*/ 160782 h 237553"/>
                <a:gd name="connsiteX22" fmla="*/ 69247 w 88201"/>
                <a:gd name="connsiteY22" fmla="*/ 169355 h 237553"/>
                <a:gd name="connsiteX23" fmla="*/ 45339 w 88201"/>
                <a:gd name="connsiteY23" fmla="*/ 173546 h 237553"/>
                <a:gd name="connsiteX24" fmla="*/ 24479 w 88201"/>
                <a:gd name="connsiteY24" fmla="*/ 167069 h 237553"/>
                <a:gd name="connsiteX25" fmla="*/ 62103 w 88201"/>
                <a:gd name="connsiteY25" fmla="*/ 220218 h 237553"/>
                <a:gd name="connsiteX26" fmla="*/ 53816 w 88201"/>
                <a:gd name="connsiteY26" fmla="*/ 232220 h 237553"/>
                <a:gd name="connsiteX27" fmla="*/ 46672 w 88201"/>
                <a:gd name="connsiteY27" fmla="*/ 237554 h 237553"/>
                <a:gd name="connsiteX28" fmla="*/ 46387 w 88201"/>
                <a:gd name="connsiteY28" fmla="*/ 237554 h 237553"/>
                <a:gd name="connsiteX29" fmla="*/ 38100 w 88201"/>
                <a:gd name="connsiteY29" fmla="*/ 233172 h 237553"/>
                <a:gd name="connsiteX30" fmla="*/ 37814 w 88201"/>
                <a:gd name="connsiteY30" fmla="*/ 231743 h 237553"/>
                <a:gd name="connsiteX31" fmla="*/ 43434 w 88201"/>
                <a:gd name="connsiteY31" fmla="*/ 225171 h 237553"/>
                <a:gd name="connsiteX32" fmla="*/ 45625 w 88201"/>
                <a:gd name="connsiteY32" fmla="*/ 214884 h 237553"/>
                <a:gd name="connsiteX33" fmla="*/ 44291 w 88201"/>
                <a:gd name="connsiteY33" fmla="*/ 209741 h 237553"/>
                <a:gd name="connsiteX34" fmla="*/ 40481 w 88201"/>
                <a:gd name="connsiteY34" fmla="*/ 206026 h 237553"/>
                <a:gd name="connsiteX35" fmla="*/ 35623 w 88201"/>
                <a:gd name="connsiteY35" fmla="*/ 196215 h 237553"/>
                <a:gd name="connsiteX36" fmla="*/ 39814 w 88201"/>
                <a:gd name="connsiteY36" fmla="*/ 187166 h 237553"/>
                <a:gd name="connsiteX37" fmla="*/ 48577 w 88201"/>
                <a:gd name="connsiteY37" fmla="*/ 184499 h 237553"/>
                <a:gd name="connsiteX38" fmla="*/ 49530 w 88201"/>
                <a:gd name="connsiteY38" fmla="*/ 184499 h 237553"/>
                <a:gd name="connsiteX39" fmla="*/ 61246 w 88201"/>
                <a:gd name="connsiteY39" fmla="*/ 189643 h 237553"/>
                <a:gd name="connsiteX40" fmla="*/ 65627 w 88201"/>
                <a:gd name="connsiteY40" fmla="*/ 204121 h 237553"/>
                <a:gd name="connsiteX41" fmla="*/ 62103 w 88201"/>
                <a:gd name="connsiteY41" fmla="*/ 220218 h 2375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88201" h="237553">
                  <a:moveTo>
                    <a:pt x="24479" y="167069"/>
                  </a:moveTo>
                  <a:cubicBezTo>
                    <a:pt x="19907" y="162782"/>
                    <a:pt x="17621" y="155543"/>
                    <a:pt x="17621" y="145256"/>
                  </a:cubicBezTo>
                  <a:lnTo>
                    <a:pt x="17621" y="51340"/>
                  </a:lnTo>
                  <a:lnTo>
                    <a:pt x="0" y="51340"/>
                  </a:lnTo>
                  <a:lnTo>
                    <a:pt x="0" y="40291"/>
                  </a:lnTo>
                  <a:cubicBezTo>
                    <a:pt x="857" y="40100"/>
                    <a:pt x="3143" y="39529"/>
                    <a:pt x="6858" y="38576"/>
                  </a:cubicBezTo>
                  <a:cubicBezTo>
                    <a:pt x="10573" y="37624"/>
                    <a:pt x="13144" y="36671"/>
                    <a:pt x="14478" y="35909"/>
                  </a:cubicBezTo>
                  <a:cubicBezTo>
                    <a:pt x="17050" y="34481"/>
                    <a:pt x="19145" y="31528"/>
                    <a:pt x="20574" y="27146"/>
                  </a:cubicBezTo>
                  <a:cubicBezTo>
                    <a:pt x="21907" y="24003"/>
                    <a:pt x="23431" y="19050"/>
                    <a:pt x="25241" y="12192"/>
                  </a:cubicBezTo>
                  <a:cubicBezTo>
                    <a:pt x="27051" y="5334"/>
                    <a:pt x="28099" y="1238"/>
                    <a:pt x="28384" y="0"/>
                  </a:cubicBezTo>
                  <a:lnTo>
                    <a:pt x="42863" y="0"/>
                  </a:lnTo>
                  <a:lnTo>
                    <a:pt x="43339" y="35243"/>
                  </a:lnTo>
                  <a:lnTo>
                    <a:pt x="84201" y="35243"/>
                  </a:lnTo>
                  <a:lnTo>
                    <a:pt x="84201" y="51435"/>
                  </a:lnTo>
                  <a:lnTo>
                    <a:pt x="43339" y="51435"/>
                  </a:lnTo>
                  <a:lnTo>
                    <a:pt x="43339" y="126587"/>
                  </a:lnTo>
                  <a:cubicBezTo>
                    <a:pt x="43339" y="135922"/>
                    <a:pt x="43624" y="142399"/>
                    <a:pt x="44196" y="146114"/>
                  </a:cubicBezTo>
                  <a:cubicBezTo>
                    <a:pt x="44767" y="149828"/>
                    <a:pt x="46006" y="152305"/>
                    <a:pt x="47911" y="153448"/>
                  </a:cubicBezTo>
                  <a:cubicBezTo>
                    <a:pt x="49816" y="154591"/>
                    <a:pt x="53054" y="155162"/>
                    <a:pt x="57531" y="155162"/>
                  </a:cubicBezTo>
                  <a:cubicBezTo>
                    <a:pt x="61913" y="155162"/>
                    <a:pt x="66770" y="154591"/>
                    <a:pt x="72104" y="153448"/>
                  </a:cubicBezTo>
                  <a:cubicBezTo>
                    <a:pt x="77438" y="152305"/>
                    <a:pt x="81534" y="151067"/>
                    <a:pt x="84487" y="149733"/>
                  </a:cubicBezTo>
                  <a:lnTo>
                    <a:pt x="88201" y="160782"/>
                  </a:lnTo>
                  <a:cubicBezTo>
                    <a:pt x="84296" y="163735"/>
                    <a:pt x="77914" y="166592"/>
                    <a:pt x="69247" y="169355"/>
                  </a:cubicBezTo>
                  <a:cubicBezTo>
                    <a:pt x="60484" y="172117"/>
                    <a:pt x="52578" y="173546"/>
                    <a:pt x="45339" y="173546"/>
                  </a:cubicBezTo>
                  <a:cubicBezTo>
                    <a:pt x="35909" y="173450"/>
                    <a:pt x="29051" y="171355"/>
                    <a:pt x="24479" y="167069"/>
                  </a:cubicBezTo>
                  <a:close/>
                  <a:moveTo>
                    <a:pt x="62103" y="220218"/>
                  </a:moveTo>
                  <a:cubicBezTo>
                    <a:pt x="59626" y="225076"/>
                    <a:pt x="56864" y="229076"/>
                    <a:pt x="53816" y="232220"/>
                  </a:cubicBezTo>
                  <a:cubicBezTo>
                    <a:pt x="50673" y="235268"/>
                    <a:pt x="48387" y="237077"/>
                    <a:pt x="46672" y="237554"/>
                  </a:cubicBezTo>
                  <a:lnTo>
                    <a:pt x="46387" y="237554"/>
                  </a:lnTo>
                  <a:lnTo>
                    <a:pt x="38100" y="233172"/>
                  </a:lnTo>
                  <a:lnTo>
                    <a:pt x="37814" y="231743"/>
                  </a:lnTo>
                  <a:cubicBezTo>
                    <a:pt x="40100" y="230600"/>
                    <a:pt x="42005" y="228410"/>
                    <a:pt x="43434" y="225171"/>
                  </a:cubicBezTo>
                  <a:cubicBezTo>
                    <a:pt x="44863" y="221933"/>
                    <a:pt x="45625" y="218504"/>
                    <a:pt x="45625" y="214884"/>
                  </a:cubicBezTo>
                  <a:cubicBezTo>
                    <a:pt x="45625" y="212789"/>
                    <a:pt x="45148" y="211074"/>
                    <a:pt x="44291" y="209741"/>
                  </a:cubicBezTo>
                  <a:cubicBezTo>
                    <a:pt x="43434" y="208407"/>
                    <a:pt x="42100" y="207169"/>
                    <a:pt x="40481" y="206026"/>
                  </a:cubicBezTo>
                  <a:cubicBezTo>
                    <a:pt x="37243" y="203740"/>
                    <a:pt x="35623" y="200501"/>
                    <a:pt x="35623" y="196215"/>
                  </a:cubicBezTo>
                  <a:cubicBezTo>
                    <a:pt x="35623" y="191929"/>
                    <a:pt x="37052" y="188976"/>
                    <a:pt x="39814" y="187166"/>
                  </a:cubicBezTo>
                  <a:cubicBezTo>
                    <a:pt x="42577" y="185357"/>
                    <a:pt x="45529" y="184499"/>
                    <a:pt x="48577" y="184499"/>
                  </a:cubicBezTo>
                  <a:lnTo>
                    <a:pt x="49530" y="184499"/>
                  </a:lnTo>
                  <a:cubicBezTo>
                    <a:pt x="54388" y="184499"/>
                    <a:pt x="58388" y="186214"/>
                    <a:pt x="61246" y="189643"/>
                  </a:cubicBezTo>
                  <a:cubicBezTo>
                    <a:pt x="64198" y="193072"/>
                    <a:pt x="65627" y="197834"/>
                    <a:pt x="65627" y="204121"/>
                  </a:cubicBezTo>
                  <a:cubicBezTo>
                    <a:pt x="65818" y="209931"/>
                    <a:pt x="64579" y="215265"/>
                    <a:pt x="62103" y="220218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9D1B234E-88A5-9850-D054-DDAA8E2EE95C}"/>
                </a:ext>
              </a:extLst>
            </p:cNvPr>
            <p:cNvSpPr/>
            <p:nvPr/>
          </p:nvSpPr>
          <p:spPr>
            <a:xfrm>
              <a:off x="12421170" y="6496875"/>
              <a:ext cx="64865" cy="194119"/>
            </a:xfrm>
            <a:custGeom>
              <a:avLst/>
              <a:gdLst>
                <a:gd name="connsiteX0" fmla="*/ 19812 w 64865"/>
                <a:gd name="connsiteY0" fmla="*/ 77057 h 194119"/>
                <a:gd name="connsiteX1" fmla="*/ 1238 w 64865"/>
                <a:gd name="connsiteY1" fmla="*/ 72676 h 194119"/>
                <a:gd name="connsiteX2" fmla="*/ 1238 w 64865"/>
                <a:gd name="connsiteY2" fmla="*/ 59722 h 194119"/>
                <a:gd name="connsiteX3" fmla="*/ 39148 w 64865"/>
                <a:gd name="connsiteY3" fmla="*/ 55054 h 194119"/>
                <a:gd name="connsiteX4" fmla="*/ 39624 w 64865"/>
                <a:gd name="connsiteY4" fmla="*/ 55054 h 194119"/>
                <a:gd name="connsiteX5" fmla="*/ 45244 w 64865"/>
                <a:gd name="connsiteY5" fmla="*/ 59436 h 194119"/>
                <a:gd name="connsiteX6" fmla="*/ 45244 w 64865"/>
                <a:gd name="connsiteY6" fmla="*/ 180118 h 194119"/>
                <a:gd name="connsiteX7" fmla="*/ 64865 w 64865"/>
                <a:gd name="connsiteY7" fmla="*/ 182118 h 194119"/>
                <a:gd name="connsiteX8" fmla="*/ 64865 w 64865"/>
                <a:gd name="connsiteY8" fmla="*/ 194120 h 194119"/>
                <a:gd name="connsiteX9" fmla="*/ 0 w 64865"/>
                <a:gd name="connsiteY9" fmla="*/ 194120 h 194119"/>
                <a:gd name="connsiteX10" fmla="*/ 0 w 64865"/>
                <a:gd name="connsiteY10" fmla="*/ 182118 h 194119"/>
                <a:gd name="connsiteX11" fmla="*/ 19812 w 64865"/>
                <a:gd name="connsiteY11" fmla="*/ 179927 h 194119"/>
                <a:gd name="connsiteX12" fmla="*/ 19812 w 64865"/>
                <a:gd name="connsiteY12" fmla="*/ 77057 h 194119"/>
                <a:gd name="connsiteX13" fmla="*/ 17812 w 64865"/>
                <a:gd name="connsiteY13" fmla="*/ 29337 h 194119"/>
                <a:gd name="connsiteX14" fmla="*/ 13907 w 64865"/>
                <a:gd name="connsiteY14" fmla="*/ 18098 h 194119"/>
                <a:gd name="connsiteX15" fmla="*/ 18669 w 64865"/>
                <a:gd name="connsiteY15" fmla="*/ 5144 h 194119"/>
                <a:gd name="connsiteX16" fmla="*/ 31718 w 64865"/>
                <a:gd name="connsiteY16" fmla="*/ 0 h 194119"/>
                <a:gd name="connsiteX17" fmla="*/ 43910 w 64865"/>
                <a:gd name="connsiteY17" fmla="*/ 4382 h 194119"/>
                <a:gd name="connsiteX18" fmla="*/ 47816 w 64865"/>
                <a:gd name="connsiteY18" fmla="*/ 15621 h 194119"/>
                <a:gd name="connsiteX19" fmla="*/ 43053 w 64865"/>
                <a:gd name="connsiteY19" fmla="*/ 28861 h 194119"/>
                <a:gd name="connsiteX20" fmla="*/ 29718 w 64865"/>
                <a:gd name="connsiteY20" fmla="*/ 33719 h 194119"/>
                <a:gd name="connsiteX21" fmla="*/ 29432 w 64865"/>
                <a:gd name="connsiteY21" fmla="*/ 33719 h 194119"/>
                <a:gd name="connsiteX22" fmla="*/ 17812 w 64865"/>
                <a:gd name="connsiteY22" fmla="*/ 29337 h 1941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64865" h="194119">
                  <a:moveTo>
                    <a:pt x="19812" y="77057"/>
                  </a:moveTo>
                  <a:lnTo>
                    <a:pt x="1238" y="72676"/>
                  </a:lnTo>
                  <a:lnTo>
                    <a:pt x="1238" y="59722"/>
                  </a:lnTo>
                  <a:lnTo>
                    <a:pt x="39148" y="55054"/>
                  </a:lnTo>
                  <a:lnTo>
                    <a:pt x="39624" y="55054"/>
                  </a:lnTo>
                  <a:lnTo>
                    <a:pt x="45244" y="59436"/>
                  </a:lnTo>
                  <a:lnTo>
                    <a:pt x="45244" y="180118"/>
                  </a:lnTo>
                  <a:lnTo>
                    <a:pt x="64865" y="182118"/>
                  </a:lnTo>
                  <a:lnTo>
                    <a:pt x="64865" y="194120"/>
                  </a:lnTo>
                  <a:lnTo>
                    <a:pt x="0" y="194120"/>
                  </a:lnTo>
                  <a:lnTo>
                    <a:pt x="0" y="182118"/>
                  </a:lnTo>
                  <a:lnTo>
                    <a:pt x="19812" y="179927"/>
                  </a:lnTo>
                  <a:lnTo>
                    <a:pt x="19812" y="77057"/>
                  </a:lnTo>
                  <a:close/>
                  <a:moveTo>
                    <a:pt x="17812" y="29337"/>
                  </a:moveTo>
                  <a:cubicBezTo>
                    <a:pt x="15240" y="26384"/>
                    <a:pt x="13907" y="22670"/>
                    <a:pt x="13907" y="18098"/>
                  </a:cubicBezTo>
                  <a:cubicBezTo>
                    <a:pt x="13907" y="12859"/>
                    <a:pt x="15526" y="8573"/>
                    <a:pt x="18669" y="5144"/>
                  </a:cubicBezTo>
                  <a:cubicBezTo>
                    <a:pt x="21812" y="1715"/>
                    <a:pt x="26194" y="0"/>
                    <a:pt x="31718" y="0"/>
                  </a:cubicBezTo>
                  <a:cubicBezTo>
                    <a:pt x="37243" y="0"/>
                    <a:pt x="41338" y="1429"/>
                    <a:pt x="43910" y="4382"/>
                  </a:cubicBezTo>
                  <a:cubicBezTo>
                    <a:pt x="46482" y="7334"/>
                    <a:pt x="47816" y="11049"/>
                    <a:pt x="47816" y="15621"/>
                  </a:cubicBezTo>
                  <a:cubicBezTo>
                    <a:pt x="47816" y="21146"/>
                    <a:pt x="46196" y="25527"/>
                    <a:pt x="43053" y="28861"/>
                  </a:cubicBezTo>
                  <a:cubicBezTo>
                    <a:pt x="39910" y="32099"/>
                    <a:pt x="35433" y="33719"/>
                    <a:pt x="29718" y="33719"/>
                  </a:cubicBezTo>
                  <a:lnTo>
                    <a:pt x="29432" y="33719"/>
                  </a:lnTo>
                  <a:cubicBezTo>
                    <a:pt x="24384" y="33719"/>
                    <a:pt x="20479" y="32290"/>
                    <a:pt x="17812" y="29337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EA46C418-A741-F374-4553-3982710E813F}"/>
                </a:ext>
              </a:extLst>
            </p:cNvPr>
            <p:cNvSpPr/>
            <p:nvPr/>
          </p:nvSpPr>
          <p:spPr>
            <a:xfrm>
              <a:off x="12503464" y="6551454"/>
              <a:ext cx="126494" cy="142208"/>
            </a:xfrm>
            <a:custGeom>
              <a:avLst/>
              <a:gdLst>
                <a:gd name="connsiteX0" fmla="*/ 8956 w 126494"/>
                <a:gd name="connsiteY0" fmla="*/ 33052 h 142208"/>
                <a:gd name="connsiteX1" fmla="*/ 32863 w 126494"/>
                <a:gd name="connsiteY1" fmla="*/ 8477 h 142208"/>
                <a:gd name="connsiteX2" fmla="*/ 64582 w 126494"/>
                <a:gd name="connsiteY2" fmla="*/ 0 h 142208"/>
                <a:gd name="connsiteX3" fmla="*/ 110969 w 126494"/>
                <a:gd name="connsiteY3" fmla="*/ 19622 h 142208"/>
                <a:gd name="connsiteX4" fmla="*/ 126494 w 126494"/>
                <a:gd name="connsiteY4" fmla="*/ 71056 h 142208"/>
                <a:gd name="connsiteX5" fmla="*/ 117445 w 126494"/>
                <a:gd name="connsiteY5" fmla="*/ 109442 h 142208"/>
                <a:gd name="connsiteX6" fmla="*/ 93633 w 126494"/>
                <a:gd name="connsiteY6" fmla="*/ 133921 h 142208"/>
                <a:gd name="connsiteX7" fmla="*/ 61915 w 126494"/>
                <a:gd name="connsiteY7" fmla="*/ 142208 h 142208"/>
                <a:gd name="connsiteX8" fmla="*/ 15528 w 126494"/>
                <a:gd name="connsiteY8" fmla="*/ 122587 h 142208"/>
                <a:gd name="connsiteX9" fmla="*/ 2 w 126494"/>
                <a:gd name="connsiteY9" fmla="*/ 71247 h 142208"/>
                <a:gd name="connsiteX10" fmla="*/ 8956 w 126494"/>
                <a:gd name="connsiteY10" fmla="*/ 33052 h 142208"/>
                <a:gd name="connsiteX11" fmla="*/ 89252 w 126494"/>
                <a:gd name="connsiteY11" fmla="*/ 114300 h 142208"/>
                <a:gd name="connsiteX12" fmla="*/ 98300 w 126494"/>
                <a:gd name="connsiteY12" fmla="*/ 72962 h 142208"/>
                <a:gd name="connsiteX13" fmla="*/ 90013 w 126494"/>
                <a:gd name="connsiteY13" fmla="*/ 29908 h 142208"/>
                <a:gd name="connsiteX14" fmla="*/ 63344 w 126494"/>
                <a:gd name="connsiteY14" fmla="*/ 14002 h 142208"/>
                <a:gd name="connsiteX15" fmla="*/ 37245 w 126494"/>
                <a:gd name="connsiteY15" fmla="*/ 27908 h 142208"/>
                <a:gd name="connsiteX16" fmla="*/ 28101 w 126494"/>
                <a:gd name="connsiteY16" fmla="*/ 69247 h 142208"/>
                <a:gd name="connsiteX17" fmla="*/ 36673 w 126494"/>
                <a:gd name="connsiteY17" fmla="*/ 112300 h 142208"/>
                <a:gd name="connsiteX18" fmla="*/ 63344 w 126494"/>
                <a:gd name="connsiteY18" fmla="*/ 128207 h 142208"/>
                <a:gd name="connsiteX19" fmla="*/ 89252 w 126494"/>
                <a:gd name="connsiteY19" fmla="*/ 114300 h 142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26494" h="142208">
                  <a:moveTo>
                    <a:pt x="8956" y="33052"/>
                  </a:moveTo>
                  <a:cubicBezTo>
                    <a:pt x="14956" y="22288"/>
                    <a:pt x="22957" y="14097"/>
                    <a:pt x="32863" y="8477"/>
                  </a:cubicBezTo>
                  <a:cubicBezTo>
                    <a:pt x="42769" y="2857"/>
                    <a:pt x="53342" y="0"/>
                    <a:pt x="64582" y="0"/>
                  </a:cubicBezTo>
                  <a:cubicBezTo>
                    <a:pt x="85156" y="0"/>
                    <a:pt x="100586" y="6477"/>
                    <a:pt x="110969" y="19622"/>
                  </a:cubicBezTo>
                  <a:cubicBezTo>
                    <a:pt x="121351" y="32671"/>
                    <a:pt x="126494" y="49816"/>
                    <a:pt x="126494" y="71056"/>
                  </a:cubicBezTo>
                  <a:cubicBezTo>
                    <a:pt x="126494" y="85916"/>
                    <a:pt x="123446" y="98679"/>
                    <a:pt x="117445" y="109442"/>
                  </a:cubicBezTo>
                  <a:cubicBezTo>
                    <a:pt x="111445" y="120206"/>
                    <a:pt x="103444" y="128397"/>
                    <a:pt x="93633" y="133921"/>
                  </a:cubicBezTo>
                  <a:cubicBezTo>
                    <a:pt x="83727" y="139446"/>
                    <a:pt x="73154" y="142208"/>
                    <a:pt x="61915" y="142208"/>
                  </a:cubicBezTo>
                  <a:cubicBezTo>
                    <a:pt x="41341" y="142208"/>
                    <a:pt x="25910" y="135636"/>
                    <a:pt x="15528" y="122587"/>
                  </a:cubicBezTo>
                  <a:cubicBezTo>
                    <a:pt x="5146" y="109537"/>
                    <a:pt x="2" y="92393"/>
                    <a:pt x="2" y="71247"/>
                  </a:cubicBezTo>
                  <a:cubicBezTo>
                    <a:pt x="-93" y="56483"/>
                    <a:pt x="2955" y="43815"/>
                    <a:pt x="8956" y="33052"/>
                  </a:cubicBezTo>
                  <a:close/>
                  <a:moveTo>
                    <a:pt x="89252" y="114300"/>
                  </a:moveTo>
                  <a:cubicBezTo>
                    <a:pt x="95252" y="104966"/>
                    <a:pt x="98300" y="91249"/>
                    <a:pt x="98300" y="72962"/>
                  </a:cubicBezTo>
                  <a:cubicBezTo>
                    <a:pt x="98300" y="54864"/>
                    <a:pt x="95538" y="40481"/>
                    <a:pt x="90013" y="29908"/>
                  </a:cubicBezTo>
                  <a:cubicBezTo>
                    <a:pt x="84489" y="19336"/>
                    <a:pt x="75535" y="14002"/>
                    <a:pt x="63344" y="14002"/>
                  </a:cubicBezTo>
                  <a:cubicBezTo>
                    <a:pt x="52104" y="14002"/>
                    <a:pt x="43436" y="18669"/>
                    <a:pt x="37245" y="27908"/>
                  </a:cubicBezTo>
                  <a:cubicBezTo>
                    <a:pt x="31149" y="37243"/>
                    <a:pt x="28101" y="50959"/>
                    <a:pt x="28101" y="69247"/>
                  </a:cubicBezTo>
                  <a:cubicBezTo>
                    <a:pt x="28101" y="87344"/>
                    <a:pt x="30958" y="101727"/>
                    <a:pt x="36673" y="112300"/>
                  </a:cubicBezTo>
                  <a:cubicBezTo>
                    <a:pt x="42388" y="122872"/>
                    <a:pt x="51247" y="128207"/>
                    <a:pt x="63344" y="128207"/>
                  </a:cubicBezTo>
                  <a:cubicBezTo>
                    <a:pt x="74583" y="128207"/>
                    <a:pt x="83251" y="123539"/>
                    <a:pt x="89252" y="114300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709F3F30-ACF0-A568-D304-FAB21B1E42B7}"/>
                </a:ext>
              </a:extLst>
            </p:cNvPr>
            <p:cNvSpPr/>
            <p:nvPr/>
          </p:nvSpPr>
          <p:spPr>
            <a:xfrm>
              <a:off x="12649199" y="6551930"/>
              <a:ext cx="147828" cy="139064"/>
            </a:xfrm>
            <a:custGeom>
              <a:avLst/>
              <a:gdLst>
                <a:gd name="connsiteX0" fmla="*/ 17621 w 147828"/>
                <a:gd name="connsiteY0" fmla="*/ 22003 h 139064"/>
                <a:gd name="connsiteX1" fmla="*/ 0 w 147828"/>
                <a:gd name="connsiteY1" fmla="*/ 17621 h 139064"/>
                <a:gd name="connsiteX2" fmla="*/ 0 w 147828"/>
                <a:gd name="connsiteY2" fmla="*/ 4382 h 139064"/>
                <a:gd name="connsiteX3" fmla="*/ 34957 w 147828"/>
                <a:gd name="connsiteY3" fmla="*/ 0 h 139064"/>
                <a:gd name="connsiteX4" fmla="*/ 35719 w 147828"/>
                <a:gd name="connsiteY4" fmla="*/ 0 h 139064"/>
                <a:gd name="connsiteX5" fmla="*/ 40862 w 147828"/>
                <a:gd name="connsiteY5" fmla="*/ 4382 h 139064"/>
                <a:gd name="connsiteX6" fmla="*/ 40862 w 147828"/>
                <a:gd name="connsiteY6" fmla="*/ 14669 h 139064"/>
                <a:gd name="connsiteX7" fmla="*/ 40576 w 147828"/>
                <a:gd name="connsiteY7" fmla="*/ 20574 h 139064"/>
                <a:gd name="connsiteX8" fmla="*/ 63817 w 147828"/>
                <a:gd name="connsiteY8" fmla="*/ 6382 h 139064"/>
                <a:gd name="connsiteX9" fmla="*/ 91440 w 147828"/>
                <a:gd name="connsiteY9" fmla="*/ 0 h 139064"/>
                <a:gd name="connsiteX10" fmla="*/ 115348 w 147828"/>
                <a:gd name="connsiteY10" fmla="*/ 5906 h 139064"/>
                <a:gd name="connsiteX11" fmla="*/ 127254 w 147828"/>
                <a:gd name="connsiteY11" fmla="*/ 23908 h 139064"/>
                <a:gd name="connsiteX12" fmla="*/ 130683 w 147828"/>
                <a:gd name="connsiteY12" fmla="*/ 56579 h 139064"/>
                <a:gd name="connsiteX13" fmla="*/ 130683 w 147828"/>
                <a:gd name="connsiteY13" fmla="*/ 125063 h 139064"/>
                <a:gd name="connsiteX14" fmla="*/ 147828 w 147828"/>
                <a:gd name="connsiteY14" fmla="*/ 126778 h 139064"/>
                <a:gd name="connsiteX15" fmla="*/ 147828 w 147828"/>
                <a:gd name="connsiteY15" fmla="*/ 139065 h 139064"/>
                <a:gd name="connsiteX16" fmla="*/ 89821 w 147828"/>
                <a:gd name="connsiteY16" fmla="*/ 139065 h 139064"/>
                <a:gd name="connsiteX17" fmla="*/ 89821 w 147828"/>
                <a:gd name="connsiteY17" fmla="*/ 127064 h 139064"/>
                <a:gd name="connsiteX18" fmla="*/ 104966 w 147828"/>
                <a:gd name="connsiteY18" fmla="*/ 125063 h 139064"/>
                <a:gd name="connsiteX19" fmla="*/ 104966 w 147828"/>
                <a:gd name="connsiteY19" fmla="*/ 56293 h 139064"/>
                <a:gd name="connsiteX20" fmla="*/ 102965 w 147828"/>
                <a:gd name="connsiteY20" fmla="*/ 33623 h 139064"/>
                <a:gd name="connsiteX21" fmla="*/ 95631 w 147828"/>
                <a:gd name="connsiteY21" fmla="*/ 21431 h 139064"/>
                <a:gd name="connsiteX22" fmla="*/ 80010 w 147828"/>
                <a:gd name="connsiteY22" fmla="*/ 17431 h 139064"/>
                <a:gd name="connsiteX23" fmla="*/ 61150 w 147828"/>
                <a:gd name="connsiteY23" fmla="*/ 21812 h 139064"/>
                <a:gd name="connsiteX24" fmla="*/ 43243 w 147828"/>
                <a:gd name="connsiteY24" fmla="*/ 32099 h 139064"/>
                <a:gd name="connsiteX25" fmla="*/ 43243 w 147828"/>
                <a:gd name="connsiteY25" fmla="*/ 124873 h 139064"/>
                <a:gd name="connsiteX26" fmla="*/ 59912 w 147828"/>
                <a:gd name="connsiteY26" fmla="*/ 127064 h 139064"/>
                <a:gd name="connsiteX27" fmla="*/ 59912 w 147828"/>
                <a:gd name="connsiteY27" fmla="*/ 139065 h 139064"/>
                <a:gd name="connsiteX28" fmla="*/ 2191 w 147828"/>
                <a:gd name="connsiteY28" fmla="*/ 139065 h 139064"/>
                <a:gd name="connsiteX29" fmla="*/ 2191 w 147828"/>
                <a:gd name="connsiteY29" fmla="*/ 127064 h 139064"/>
                <a:gd name="connsiteX30" fmla="*/ 17621 w 147828"/>
                <a:gd name="connsiteY30" fmla="*/ 124873 h 139064"/>
                <a:gd name="connsiteX31" fmla="*/ 17621 w 147828"/>
                <a:gd name="connsiteY31" fmla="*/ 22003 h 139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7828" h="139064">
                  <a:moveTo>
                    <a:pt x="17621" y="22003"/>
                  </a:moveTo>
                  <a:lnTo>
                    <a:pt x="0" y="17621"/>
                  </a:lnTo>
                  <a:lnTo>
                    <a:pt x="0" y="4382"/>
                  </a:lnTo>
                  <a:lnTo>
                    <a:pt x="34957" y="0"/>
                  </a:lnTo>
                  <a:lnTo>
                    <a:pt x="35719" y="0"/>
                  </a:lnTo>
                  <a:lnTo>
                    <a:pt x="40862" y="4382"/>
                  </a:lnTo>
                  <a:lnTo>
                    <a:pt x="40862" y="14669"/>
                  </a:lnTo>
                  <a:lnTo>
                    <a:pt x="40576" y="20574"/>
                  </a:lnTo>
                  <a:cubicBezTo>
                    <a:pt x="46482" y="15335"/>
                    <a:pt x="54197" y="10668"/>
                    <a:pt x="63817" y="6382"/>
                  </a:cubicBezTo>
                  <a:cubicBezTo>
                    <a:pt x="73438" y="2096"/>
                    <a:pt x="82677" y="0"/>
                    <a:pt x="91440" y="0"/>
                  </a:cubicBezTo>
                  <a:cubicBezTo>
                    <a:pt x="101727" y="0"/>
                    <a:pt x="109633" y="2000"/>
                    <a:pt x="115348" y="5906"/>
                  </a:cubicBezTo>
                  <a:cubicBezTo>
                    <a:pt x="120967" y="9811"/>
                    <a:pt x="124968" y="15811"/>
                    <a:pt x="127254" y="23908"/>
                  </a:cubicBezTo>
                  <a:cubicBezTo>
                    <a:pt x="129540" y="32004"/>
                    <a:pt x="130683" y="42863"/>
                    <a:pt x="130683" y="56579"/>
                  </a:cubicBezTo>
                  <a:lnTo>
                    <a:pt x="130683" y="125063"/>
                  </a:lnTo>
                  <a:lnTo>
                    <a:pt x="147828" y="126778"/>
                  </a:lnTo>
                  <a:lnTo>
                    <a:pt x="147828" y="139065"/>
                  </a:lnTo>
                  <a:lnTo>
                    <a:pt x="89821" y="139065"/>
                  </a:lnTo>
                  <a:lnTo>
                    <a:pt x="89821" y="127064"/>
                  </a:lnTo>
                  <a:lnTo>
                    <a:pt x="104966" y="125063"/>
                  </a:lnTo>
                  <a:lnTo>
                    <a:pt x="104966" y="56293"/>
                  </a:lnTo>
                  <a:cubicBezTo>
                    <a:pt x="104966" y="46673"/>
                    <a:pt x="104299" y="39148"/>
                    <a:pt x="102965" y="33623"/>
                  </a:cubicBezTo>
                  <a:cubicBezTo>
                    <a:pt x="101632" y="28194"/>
                    <a:pt x="99250" y="24098"/>
                    <a:pt x="95631" y="21431"/>
                  </a:cubicBezTo>
                  <a:cubicBezTo>
                    <a:pt x="92012" y="18764"/>
                    <a:pt x="86773" y="17431"/>
                    <a:pt x="80010" y="17431"/>
                  </a:cubicBezTo>
                  <a:cubicBezTo>
                    <a:pt x="74104" y="17431"/>
                    <a:pt x="67818" y="18860"/>
                    <a:pt x="61150" y="21812"/>
                  </a:cubicBezTo>
                  <a:cubicBezTo>
                    <a:pt x="54483" y="24765"/>
                    <a:pt x="48482" y="28194"/>
                    <a:pt x="43243" y="32099"/>
                  </a:cubicBezTo>
                  <a:lnTo>
                    <a:pt x="43243" y="124873"/>
                  </a:lnTo>
                  <a:lnTo>
                    <a:pt x="59912" y="127064"/>
                  </a:lnTo>
                  <a:lnTo>
                    <a:pt x="59912" y="139065"/>
                  </a:lnTo>
                  <a:lnTo>
                    <a:pt x="2191" y="139065"/>
                  </a:lnTo>
                  <a:lnTo>
                    <a:pt x="2191" y="127064"/>
                  </a:lnTo>
                  <a:lnTo>
                    <a:pt x="17621" y="124873"/>
                  </a:lnTo>
                  <a:lnTo>
                    <a:pt x="17621" y="22003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89D0DCB9-B62A-7D57-68C4-5214F1623645}"/>
                </a:ext>
              </a:extLst>
            </p:cNvPr>
            <p:cNvSpPr/>
            <p:nvPr/>
          </p:nvSpPr>
          <p:spPr>
            <a:xfrm>
              <a:off x="12814553" y="6552025"/>
              <a:ext cx="120205" cy="141446"/>
            </a:xfrm>
            <a:custGeom>
              <a:avLst/>
              <a:gdLst>
                <a:gd name="connsiteX0" fmla="*/ 23146 w 120205"/>
                <a:gd name="connsiteY0" fmla="*/ 68294 h 141446"/>
                <a:gd name="connsiteX1" fmla="*/ 81439 w 120205"/>
                <a:gd name="connsiteY1" fmla="*/ 56674 h 141446"/>
                <a:gd name="connsiteX2" fmla="*/ 81439 w 120205"/>
                <a:gd name="connsiteY2" fmla="*/ 49816 h 141446"/>
                <a:gd name="connsiteX3" fmla="*/ 78962 w 120205"/>
                <a:gd name="connsiteY3" fmla="*/ 31718 h 141446"/>
                <a:gd name="connsiteX4" fmla="*/ 70485 w 120205"/>
                <a:gd name="connsiteY4" fmla="*/ 22003 h 141446"/>
                <a:gd name="connsiteX5" fmla="*/ 53435 w 120205"/>
                <a:gd name="connsiteY5" fmla="*/ 18955 h 141446"/>
                <a:gd name="connsiteX6" fmla="*/ 31051 w 120205"/>
                <a:gd name="connsiteY6" fmla="*/ 22479 h 141446"/>
                <a:gd name="connsiteX7" fmla="*/ 11335 w 120205"/>
                <a:gd name="connsiteY7" fmla="*/ 31147 h 141446"/>
                <a:gd name="connsiteX8" fmla="*/ 5239 w 120205"/>
                <a:gd name="connsiteY8" fmla="*/ 18383 h 141446"/>
                <a:gd name="connsiteX9" fmla="*/ 16954 w 120205"/>
                <a:gd name="connsiteY9" fmla="*/ 11239 h 141446"/>
                <a:gd name="connsiteX10" fmla="*/ 36767 w 120205"/>
                <a:gd name="connsiteY10" fmla="*/ 3429 h 141446"/>
                <a:gd name="connsiteX11" fmla="*/ 59246 w 120205"/>
                <a:gd name="connsiteY11" fmla="*/ 0 h 141446"/>
                <a:gd name="connsiteX12" fmla="*/ 86773 w 120205"/>
                <a:gd name="connsiteY12" fmla="*/ 4763 h 141446"/>
                <a:gd name="connsiteX13" fmla="*/ 101346 w 120205"/>
                <a:gd name="connsiteY13" fmla="*/ 20098 h 141446"/>
                <a:gd name="connsiteX14" fmla="*/ 105728 w 120205"/>
                <a:gd name="connsiteY14" fmla="*/ 48197 h 141446"/>
                <a:gd name="connsiteX15" fmla="*/ 105728 w 120205"/>
                <a:gd name="connsiteY15" fmla="*/ 126778 h 141446"/>
                <a:gd name="connsiteX16" fmla="*/ 120205 w 120205"/>
                <a:gd name="connsiteY16" fmla="*/ 126778 h 141446"/>
                <a:gd name="connsiteX17" fmla="*/ 120205 w 120205"/>
                <a:gd name="connsiteY17" fmla="*/ 137541 h 141446"/>
                <a:gd name="connsiteX18" fmla="*/ 107823 w 120205"/>
                <a:gd name="connsiteY18" fmla="*/ 140018 h 141446"/>
                <a:gd name="connsiteX19" fmla="*/ 94774 w 120205"/>
                <a:gd name="connsiteY19" fmla="*/ 141256 h 141446"/>
                <a:gd name="connsiteX20" fmla="*/ 85439 w 120205"/>
                <a:gd name="connsiteY20" fmla="*/ 139160 h 141446"/>
                <a:gd name="connsiteX21" fmla="*/ 82963 w 120205"/>
                <a:gd name="connsiteY21" fmla="*/ 130016 h 141446"/>
                <a:gd name="connsiteX22" fmla="*/ 82963 w 120205"/>
                <a:gd name="connsiteY22" fmla="*/ 121920 h 141446"/>
                <a:gd name="connsiteX23" fmla="*/ 64960 w 120205"/>
                <a:gd name="connsiteY23" fmla="*/ 135350 h 141446"/>
                <a:gd name="connsiteX24" fmla="*/ 40862 w 120205"/>
                <a:gd name="connsiteY24" fmla="*/ 141446 h 141446"/>
                <a:gd name="connsiteX25" fmla="*/ 11621 w 120205"/>
                <a:gd name="connsiteY25" fmla="*/ 131255 h 141446"/>
                <a:gd name="connsiteX26" fmla="*/ 0 w 120205"/>
                <a:gd name="connsiteY26" fmla="*/ 102013 h 141446"/>
                <a:gd name="connsiteX27" fmla="*/ 23146 w 120205"/>
                <a:gd name="connsiteY27" fmla="*/ 68294 h 141446"/>
                <a:gd name="connsiteX28" fmla="*/ 66199 w 120205"/>
                <a:gd name="connsiteY28" fmla="*/ 121063 h 141446"/>
                <a:gd name="connsiteX29" fmla="*/ 81343 w 120205"/>
                <a:gd name="connsiteY29" fmla="*/ 111728 h 141446"/>
                <a:gd name="connsiteX30" fmla="*/ 81343 w 120205"/>
                <a:gd name="connsiteY30" fmla="*/ 69628 h 141446"/>
                <a:gd name="connsiteX31" fmla="*/ 41053 w 120205"/>
                <a:gd name="connsiteY31" fmla="*/ 77819 h 141446"/>
                <a:gd name="connsiteX32" fmla="*/ 27432 w 120205"/>
                <a:gd name="connsiteY32" fmla="*/ 99250 h 141446"/>
                <a:gd name="connsiteX33" fmla="*/ 33909 w 120205"/>
                <a:gd name="connsiteY33" fmla="*/ 118682 h 141446"/>
                <a:gd name="connsiteX34" fmla="*/ 51435 w 120205"/>
                <a:gd name="connsiteY34" fmla="*/ 124873 h 141446"/>
                <a:gd name="connsiteX35" fmla="*/ 66199 w 120205"/>
                <a:gd name="connsiteY35" fmla="*/ 121063 h 1414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20205" h="141446">
                  <a:moveTo>
                    <a:pt x="23146" y="68294"/>
                  </a:moveTo>
                  <a:cubicBezTo>
                    <a:pt x="38481" y="61055"/>
                    <a:pt x="57912" y="57150"/>
                    <a:pt x="81439" y="56674"/>
                  </a:cubicBezTo>
                  <a:lnTo>
                    <a:pt x="81439" y="49816"/>
                  </a:lnTo>
                  <a:cubicBezTo>
                    <a:pt x="81439" y="42101"/>
                    <a:pt x="80582" y="36100"/>
                    <a:pt x="78962" y="31718"/>
                  </a:cubicBezTo>
                  <a:cubicBezTo>
                    <a:pt x="77343" y="27337"/>
                    <a:pt x="74485" y="24098"/>
                    <a:pt x="70485" y="22003"/>
                  </a:cubicBezTo>
                  <a:cubicBezTo>
                    <a:pt x="66484" y="20003"/>
                    <a:pt x="60770" y="18955"/>
                    <a:pt x="53435" y="18955"/>
                  </a:cubicBezTo>
                  <a:cubicBezTo>
                    <a:pt x="45149" y="18955"/>
                    <a:pt x="37624" y="20098"/>
                    <a:pt x="31051" y="22479"/>
                  </a:cubicBezTo>
                  <a:cubicBezTo>
                    <a:pt x="24479" y="24860"/>
                    <a:pt x="17907" y="27718"/>
                    <a:pt x="11335" y="31147"/>
                  </a:cubicBezTo>
                  <a:lnTo>
                    <a:pt x="5239" y="18383"/>
                  </a:lnTo>
                  <a:cubicBezTo>
                    <a:pt x="7334" y="16573"/>
                    <a:pt x="11239" y="14192"/>
                    <a:pt x="16954" y="11239"/>
                  </a:cubicBezTo>
                  <a:cubicBezTo>
                    <a:pt x="22670" y="8287"/>
                    <a:pt x="29242" y="5715"/>
                    <a:pt x="36767" y="3429"/>
                  </a:cubicBezTo>
                  <a:cubicBezTo>
                    <a:pt x="44291" y="1143"/>
                    <a:pt x="51816" y="0"/>
                    <a:pt x="59246" y="0"/>
                  </a:cubicBezTo>
                  <a:cubicBezTo>
                    <a:pt x="70866" y="0"/>
                    <a:pt x="80010" y="1619"/>
                    <a:pt x="86773" y="4763"/>
                  </a:cubicBezTo>
                  <a:cubicBezTo>
                    <a:pt x="93535" y="7906"/>
                    <a:pt x="98393" y="13049"/>
                    <a:pt x="101346" y="20098"/>
                  </a:cubicBezTo>
                  <a:cubicBezTo>
                    <a:pt x="104299" y="27146"/>
                    <a:pt x="105728" y="36481"/>
                    <a:pt x="105728" y="48197"/>
                  </a:cubicBezTo>
                  <a:lnTo>
                    <a:pt x="105728" y="126778"/>
                  </a:lnTo>
                  <a:lnTo>
                    <a:pt x="120205" y="126778"/>
                  </a:lnTo>
                  <a:lnTo>
                    <a:pt x="120205" y="137541"/>
                  </a:lnTo>
                  <a:cubicBezTo>
                    <a:pt x="116967" y="138398"/>
                    <a:pt x="112776" y="139160"/>
                    <a:pt x="107823" y="140018"/>
                  </a:cubicBezTo>
                  <a:cubicBezTo>
                    <a:pt x="102870" y="140780"/>
                    <a:pt x="98488" y="141256"/>
                    <a:pt x="94774" y="141256"/>
                  </a:cubicBezTo>
                  <a:cubicBezTo>
                    <a:pt x="90202" y="141256"/>
                    <a:pt x="87058" y="140589"/>
                    <a:pt x="85439" y="139160"/>
                  </a:cubicBezTo>
                  <a:cubicBezTo>
                    <a:pt x="83820" y="137732"/>
                    <a:pt x="82963" y="134684"/>
                    <a:pt x="82963" y="130016"/>
                  </a:cubicBezTo>
                  <a:lnTo>
                    <a:pt x="82963" y="121920"/>
                  </a:lnTo>
                  <a:cubicBezTo>
                    <a:pt x="78105" y="126778"/>
                    <a:pt x="72104" y="131350"/>
                    <a:pt x="64960" y="135350"/>
                  </a:cubicBezTo>
                  <a:cubicBezTo>
                    <a:pt x="57817" y="139351"/>
                    <a:pt x="49816" y="141446"/>
                    <a:pt x="40862" y="141446"/>
                  </a:cubicBezTo>
                  <a:cubicBezTo>
                    <a:pt x="29146" y="141446"/>
                    <a:pt x="19336" y="138017"/>
                    <a:pt x="11621" y="131255"/>
                  </a:cubicBezTo>
                  <a:cubicBezTo>
                    <a:pt x="3905" y="124492"/>
                    <a:pt x="0" y="114776"/>
                    <a:pt x="0" y="102013"/>
                  </a:cubicBezTo>
                  <a:cubicBezTo>
                    <a:pt x="95" y="86868"/>
                    <a:pt x="7810" y="75533"/>
                    <a:pt x="23146" y="68294"/>
                  </a:cubicBezTo>
                  <a:close/>
                  <a:moveTo>
                    <a:pt x="66199" y="121063"/>
                  </a:moveTo>
                  <a:cubicBezTo>
                    <a:pt x="71723" y="118491"/>
                    <a:pt x="76771" y="115348"/>
                    <a:pt x="81343" y="111728"/>
                  </a:cubicBezTo>
                  <a:lnTo>
                    <a:pt x="81343" y="69628"/>
                  </a:lnTo>
                  <a:cubicBezTo>
                    <a:pt x="63532" y="69628"/>
                    <a:pt x="50101" y="72390"/>
                    <a:pt x="41053" y="77819"/>
                  </a:cubicBezTo>
                  <a:cubicBezTo>
                    <a:pt x="32004" y="83249"/>
                    <a:pt x="27432" y="90392"/>
                    <a:pt x="27432" y="99250"/>
                  </a:cubicBezTo>
                  <a:cubicBezTo>
                    <a:pt x="27432" y="108013"/>
                    <a:pt x="29623" y="114586"/>
                    <a:pt x="33909" y="118682"/>
                  </a:cubicBezTo>
                  <a:cubicBezTo>
                    <a:pt x="38195" y="122873"/>
                    <a:pt x="44101" y="124873"/>
                    <a:pt x="51435" y="124873"/>
                  </a:cubicBezTo>
                  <a:cubicBezTo>
                    <a:pt x="55721" y="124968"/>
                    <a:pt x="60674" y="123635"/>
                    <a:pt x="66199" y="121063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A7CCA204-545F-9707-4D2E-6675B6498EB5}"/>
                </a:ext>
              </a:extLst>
            </p:cNvPr>
            <p:cNvSpPr/>
            <p:nvPr/>
          </p:nvSpPr>
          <p:spPr>
            <a:xfrm>
              <a:off x="12949999" y="6490494"/>
              <a:ext cx="66103" cy="200406"/>
            </a:xfrm>
            <a:custGeom>
              <a:avLst/>
              <a:gdLst>
                <a:gd name="connsiteX0" fmla="*/ 19812 w 66103"/>
                <a:gd name="connsiteY0" fmla="*/ 17907 h 200406"/>
                <a:gd name="connsiteX1" fmla="*/ 0 w 66103"/>
                <a:gd name="connsiteY1" fmla="*/ 15240 h 200406"/>
                <a:gd name="connsiteX2" fmla="*/ 0 w 66103"/>
                <a:gd name="connsiteY2" fmla="*/ 4763 h 200406"/>
                <a:gd name="connsiteX3" fmla="*/ 39433 w 66103"/>
                <a:gd name="connsiteY3" fmla="*/ 0 h 200406"/>
                <a:gd name="connsiteX4" fmla="*/ 39910 w 66103"/>
                <a:gd name="connsiteY4" fmla="*/ 0 h 200406"/>
                <a:gd name="connsiteX5" fmla="*/ 45339 w 66103"/>
                <a:gd name="connsiteY5" fmla="*/ 3620 h 200406"/>
                <a:gd name="connsiteX6" fmla="*/ 45339 w 66103"/>
                <a:gd name="connsiteY6" fmla="*/ 186404 h 200406"/>
                <a:gd name="connsiteX7" fmla="*/ 66104 w 66103"/>
                <a:gd name="connsiteY7" fmla="*/ 188405 h 200406"/>
                <a:gd name="connsiteX8" fmla="*/ 66104 w 66103"/>
                <a:gd name="connsiteY8" fmla="*/ 200406 h 200406"/>
                <a:gd name="connsiteX9" fmla="*/ 0 w 66103"/>
                <a:gd name="connsiteY9" fmla="*/ 200406 h 200406"/>
                <a:gd name="connsiteX10" fmla="*/ 0 w 66103"/>
                <a:gd name="connsiteY10" fmla="*/ 188405 h 200406"/>
                <a:gd name="connsiteX11" fmla="*/ 19812 w 66103"/>
                <a:gd name="connsiteY11" fmla="*/ 186214 h 200406"/>
                <a:gd name="connsiteX12" fmla="*/ 19812 w 66103"/>
                <a:gd name="connsiteY12" fmla="*/ 17907 h 2004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6103" h="200406">
                  <a:moveTo>
                    <a:pt x="19812" y="17907"/>
                  </a:moveTo>
                  <a:lnTo>
                    <a:pt x="0" y="15240"/>
                  </a:lnTo>
                  <a:lnTo>
                    <a:pt x="0" y="4763"/>
                  </a:lnTo>
                  <a:lnTo>
                    <a:pt x="39433" y="0"/>
                  </a:lnTo>
                  <a:lnTo>
                    <a:pt x="39910" y="0"/>
                  </a:lnTo>
                  <a:lnTo>
                    <a:pt x="45339" y="3620"/>
                  </a:lnTo>
                  <a:lnTo>
                    <a:pt x="45339" y="186404"/>
                  </a:lnTo>
                  <a:lnTo>
                    <a:pt x="66104" y="188405"/>
                  </a:lnTo>
                  <a:lnTo>
                    <a:pt x="66104" y="200406"/>
                  </a:lnTo>
                  <a:lnTo>
                    <a:pt x="0" y="200406"/>
                  </a:lnTo>
                  <a:lnTo>
                    <a:pt x="0" y="188405"/>
                  </a:lnTo>
                  <a:lnTo>
                    <a:pt x="19812" y="186214"/>
                  </a:lnTo>
                  <a:lnTo>
                    <a:pt x="19812" y="17907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C0A07928-D3E7-32DE-8D5F-650145EE1D22}"/>
                </a:ext>
              </a:extLst>
            </p:cNvPr>
            <p:cNvSpPr/>
            <p:nvPr/>
          </p:nvSpPr>
          <p:spPr>
            <a:xfrm>
              <a:off x="13090778" y="6490494"/>
              <a:ext cx="133064" cy="202987"/>
            </a:xfrm>
            <a:custGeom>
              <a:avLst/>
              <a:gdLst>
                <a:gd name="connsiteX0" fmla="*/ 26670 w 133064"/>
                <a:gd name="connsiteY0" fmla="*/ 195739 h 202987"/>
                <a:gd name="connsiteX1" fmla="*/ 7239 w 133064"/>
                <a:gd name="connsiteY1" fmla="*/ 173260 h 202987"/>
                <a:gd name="connsiteX2" fmla="*/ 0 w 133064"/>
                <a:gd name="connsiteY2" fmla="*/ 135827 h 202987"/>
                <a:gd name="connsiteX3" fmla="*/ 8572 w 133064"/>
                <a:gd name="connsiteY3" fmla="*/ 97917 h 202987"/>
                <a:gd name="connsiteX4" fmla="*/ 33147 w 133064"/>
                <a:gd name="connsiteY4" fmla="*/ 70866 h 202987"/>
                <a:gd name="connsiteX5" fmla="*/ 70961 w 133064"/>
                <a:gd name="connsiteY5" fmla="*/ 60960 h 202987"/>
                <a:gd name="connsiteX6" fmla="*/ 93726 w 133064"/>
                <a:gd name="connsiteY6" fmla="*/ 63627 h 202987"/>
                <a:gd name="connsiteX7" fmla="*/ 93726 w 133064"/>
                <a:gd name="connsiteY7" fmla="*/ 17907 h 202987"/>
                <a:gd name="connsiteX8" fmla="*/ 68771 w 133064"/>
                <a:gd name="connsiteY8" fmla="*/ 14954 h 202987"/>
                <a:gd name="connsiteX9" fmla="*/ 68771 w 133064"/>
                <a:gd name="connsiteY9" fmla="*/ 4477 h 202987"/>
                <a:gd name="connsiteX10" fmla="*/ 112776 w 133064"/>
                <a:gd name="connsiteY10" fmla="*/ 0 h 202987"/>
                <a:gd name="connsiteX11" fmla="*/ 113538 w 133064"/>
                <a:gd name="connsiteY11" fmla="*/ 0 h 202987"/>
                <a:gd name="connsiteX12" fmla="*/ 118872 w 133064"/>
                <a:gd name="connsiteY12" fmla="*/ 3905 h 202987"/>
                <a:gd name="connsiteX13" fmla="*/ 118872 w 133064"/>
                <a:gd name="connsiteY13" fmla="*/ 187928 h 202987"/>
                <a:gd name="connsiteX14" fmla="*/ 133064 w 133064"/>
                <a:gd name="connsiteY14" fmla="*/ 187928 h 202987"/>
                <a:gd name="connsiteX15" fmla="*/ 133064 w 133064"/>
                <a:gd name="connsiteY15" fmla="*/ 199168 h 202987"/>
                <a:gd name="connsiteX16" fmla="*/ 119443 w 133064"/>
                <a:gd name="connsiteY16" fmla="*/ 201835 h 202987"/>
                <a:gd name="connsiteX17" fmla="*/ 107347 w 133064"/>
                <a:gd name="connsiteY17" fmla="*/ 202787 h 202987"/>
                <a:gd name="connsiteX18" fmla="*/ 98298 w 133064"/>
                <a:gd name="connsiteY18" fmla="*/ 200597 h 202987"/>
                <a:gd name="connsiteX19" fmla="*/ 95631 w 133064"/>
                <a:gd name="connsiteY19" fmla="*/ 191262 h 202987"/>
                <a:gd name="connsiteX20" fmla="*/ 95631 w 133064"/>
                <a:gd name="connsiteY20" fmla="*/ 183452 h 202987"/>
                <a:gd name="connsiteX21" fmla="*/ 77629 w 133064"/>
                <a:gd name="connsiteY21" fmla="*/ 197358 h 202987"/>
                <a:gd name="connsiteX22" fmla="*/ 53530 w 133064"/>
                <a:gd name="connsiteY22" fmla="*/ 202978 h 202987"/>
                <a:gd name="connsiteX23" fmla="*/ 26670 w 133064"/>
                <a:gd name="connsiteY23" fmla="*/ 195739 h 202987"/>
                <a:gd name="connsiteX24" fmla="*/ 81248 w 133064"/>
                <a:gd name="connsiteY24" fmla="*/ 181451 h 202987"/>
                <a:gd name="connsiteX25" fmla="*/ 93726 w 133064"/>
                <a:gd name="connsiteY25" fmla="*/ 171545 h 202987"/>
                <a:gd name="connsiteX26" fmla="*/ 93726 w 133064"/>
                <a:gd name="connsiteY26" fmla="*/ 82010 h 202987"/>
                <a:gd name="connsiteX27" fmla="*/ 84582 w 133064"/>
                <a:gd name="connsiteY27" fmla="*/ 76772 h 202987"/>
                <a:gd name="connsiteX28" fmla="*/ 69247 w 133064"/>
                <a:gd name="connsiteY28" fmla="*/ 74486 h 202987"/>
                <a:gd name="connsiteX29" fmla="*/ 38767 w 133064"/>
                <a:gd name="connsiteY29" fmla="*/ 89059 h 202987"/>
                <a:gd name="connsiteX30" fmla="*/ 27432 w 133064"/>
                <a:gd name="connsiteY30" fmla="*/ 133922 h 202987"/>
                <a:gd name="connsiteX31" fmla="*/ 37433 w 133064"/>
                <a:gd name="connsiteY31" fmla="*/ 173069 h 202987"/>
                <a:gd name="connsiteX32" fmla="*/ 63341 w 133064"/>
                <a:gd name="connsiteY32" fmla="*/ 185833 h 202987"/>
                <a:gd name="connsiteX33" fmla="*/ 81248 w 133064"/>
                <a:gd name="connsiteY33" fmla="*/ 181451 h 2029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33064" h="202987">
                  <a:moveTo>
                    <a:pt x="26670" y="195739"/>
                  </a:moveTo>
                  <a:cubicBezTo>
                    <a:pt x="18479" y="190881"/>
                    <a:pt x="12001" y="183356"/>
                    <a:pt x="7239" y="173260"/>
                  </a:cubicBezTo>
                  <a:cubicBezTo>
                    <a:pt x="2476" y="163163"/>
                    <a:pt x="0" y="150686"/>
                    <a:pt x="0" y="135827"/>
                  </a:cubicBezTo>
                  <a:cubicBezTo>
                    <a:pt x="0" y="121920"/>
                    <a:pt x="2858" y="109347"/>
                    <a:pt x="8572" y="97917"/>
                  </a:cubicBezTo>
                  <a:cubicBezTo>
                    <a:pt x="14288" y="86487"/>
                    <a:pt x="22479" y="77438"/>
                    <a:pt x="33147" y="70866"/>
                  </a:cubicBezTo>
                  <a:cubicBezTo>
                    <a:pt x="43815" y="64294"/>
                    <a:pt x="56483" y="60960"/>
                    <a:pt x="70961" y="60960"/>
                  </a:cubicBezTo>
                  <a:cubicBezTo>
                    <a:pt x="79248" y="60960"/>
                    <a:pt x="86868" y="61817"/>
                    <a:pt x="93726" y="63627"/>
                  </a:cubicBezTo>
                  <a:lnTo>
                    <a:pt x="93726" y="17907"/>
                  </a:lnTo>
                  <a:lnTo>
                    <a:pt x="68771" y="14954"/>
                  </a:lnTo>
                  <a:lnTo>
                    <a:pt x="68771" y="4477"/>
                  </a:lnTo>
                  <a:lnTo>
                    <a:pt x="112776" y="0"/>
                  </a:lnTo>
                  <a:lnTo>
                    <a:pt x="113538" y="0"/>
                  </a:lnTo>
                  <a:lnTo>
                    <a:pt x="118872" y="3905"/>
                  </a:lnTo>
                  <a:lnTo>
                    <a:pt x="118872" y="187928"/>
                  </a:lnTo>
                  <a:lnTo>
                    <a:pt x="133064" y="187928"/>
                  </a:lnTo>
                  <a:lnTo>
                    <a:pt x="133064" y="199168"/>
                  </a:lnTo>
                  <a:cubicBezTo>
                    <a:pt x="127825" y="200311"/>
                    <a:pt x="123349" y="201168"/>
                    <a:pt x="119443" y="201835"/>
                  </a:cubicBezTo>
                  <a:cubicBezTo>
                    <a:pt x="115633" y="202502"/>
                    <a:pt x="111538" y="202787"/>
                    <a:pt x="107347" y="202787"/>
                  </a:cubicBezTo>
                  <a:cubicBezTo>
                    <a:pt x="103060" y="202787"/>
                    <a:pt x="100108" y="202025"/>
                    <a:pt x="98298" y="200597"/>
                  </a:cubicBezTo>
                  <a:cubicBezTo>
                    <a:pt x="96488" y="199168"/>
                    <a:pt x="95631" y="196025"/>
                    <a:pt x="95631" y="191262"/>
                  </a:cubicBezTo>
                  <a:lnTo>
                    <a:pt x="95631" y="183452"/>
                  </a:lnTo>
                  <a:cubicBezTo>
                    <a:pt x="91059" y="188976"/>
                    <a:pt x="85058" y="193643"/>
                    <a:pt x="77629" y="197358"/>
                  </a:cubicBezTo>
                  <a:cubicBezTo>
                    <a:pt x="70199" y="201073"/>
                    <a:pt x="62198" y="202978"/>
                    <a:pt x="53530" y="202978"/>
                  </a:cubicBezTo>
                  <a:cubicBezTo>
                    <a:pt x="43720" y="203168"/>
                    <a:pt x="34766" y="200692"/>
                    <a:pt x="26670" y="195739"/>
                  </a:cubicBezTo>
                  <a:close/>
                  <a:moveTo>
                    <a:pt x="81248" y="181451"/>
                  </a:moveTo>
                  <a:cubicBezTo>
                    <a:pt x="86773" y="178594"/>
                    <a:pt x="90964" y="175260"/>
                    <a:pt x="93726" y="171545"/>
                  </a:cubicBezTo>
                  <a:lnTo>
                    <a:pt x="93726" y="82010"/>
                  </a:lnTo>
                  <a:cubicBezTo>
                    <a:pt x="92392" y="80010"/>
                    <a:pt x="89345" y="78296"/>
                    <a:pt x="84582" y="76772"/>
                  </a:cubicBezTo>
                  <a:cubicBezTo>
                    <a:pt x="79724" y="75248"/>
                    <a:pt x="74676" y="74486"/>
                    <a:pt x="69247" y="74486"/>
                  </a:cubicBezTo>
                  <a:cubicBezTo>
                    <a:pt x="56483" y="74486"/>
                    <a:pt x="46387" y="79343"/>
                    <a:pt x="38767" y="89059"/>
                  </a:cubicBezTo>
                  <a:cubicBezTo>
                    <a:pt x="31147" y="98774"/>
                    <a:pt x="27432" y="113728"/>
                    <a:pt x="27432" y="133922"/>
                  </a:cubicBezTo>
                  <a:cubicBezTo>
                    <a:pt x="27432" y="151543"/>
                    <a:pt x="30766" y="164592"/>
                    <a:pt x="37433" y="173069"/>
                  </a:cubicBezTo>
                  <a:cubicBezTo>
                    <a:pt x="44101" y="181547"/>
                    <a:pt x="52768" y="185833"/>
                    <a:pt x="63341" y="185833"/>
                  </a:cubicBezTo>
                  <a:cubicBezTo>
                    <a:pt x="69723" y="185738"/>
                    <a:pt x="75629" y="184309"/>
                    <a:pt x="81248" y="181451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6E9C315A-1256-E5BB-8EBF-33FC62D4E24D}"/>
                </a:ext>
              </a:extLst>
            </p:cNvPr>
            <p:cNvSpPr/>
            <p:nvPr/>
          </p:nvSpPr>
          <p:spPr>
            <a:xfrm>
              <a:off x="13242987" y="6551549"/>
              <a:ext cx="112585" cy="142208"/>
            </a:xfrm>
            <a:custGeom>
              <a:avLst/>
              <a:gdLst>
                <a:gd name="connsiteX0" fmla="*/ 15526 w 112585"/>
                <a:gd name="connsiteY0" fmla="*/ 122777 h 142208"/>
                <a:gd name="connsiteX1" fmla="*/ 0 w 112585"/>
                <a:gd name="connsiteY1" fmla="*/ 71152 h 142208"/>
                <a:gd name="connsiteX2" fmla="*/ 8096 w 112585"/>
                <a:gd name="connsiteY2" fmla="*/ 33719 h 142208"/>
                <a:gd name="connsiteX3" fmla="*/ 30766 w 112585"/>
                <a:gd name="connsiteY3" fmla="*/ 8763 h 142208"/>
                <a:gd name="connsiteX4" fmla="*/ 63913 w 112585"/>
                <a:gd name="connsiteY4" fmla="*/ 0 h 142208"/>
                <a:gd name="connsiteX5" fmla="*/ 99250 w 112585"/>
                <a:gd name="connsiteY5" fmla="*/ 12573 h 142208"/>
                <a:gd name="connsiteX6" fmla="*/ 112586 w 112585"/>
                <a:gd name="connsiteY6" fmla="*/ 48673 h 142208"/>
                <a:gd name="connsiteX7" fmla="*/ 110871 w 112585"/>
                <a:gd name="connsiteY7" fmla="*/ 71438 h 142208"/>
                <a:gd name="connsiteX8" fmla="*/ 26670 w 112585"/>
                <a:gd name="connsiteY8" fmla="*/ 71438 h 142208"/>
                <a:gd name="connsiteX9" fmla="*/ 37910 w 112585"/>
                <a:gd name="connsiteY9" fmla="*/ 110490 h 142208"/>
                <a:gd name="connsiteX10" fmla="*/ 68485 w 112585"/>
                <a:gd name="connsiteY10" fmla="*/ 125254 h 142208"/>
                <a:gd name="connsiteX11" fmla="*/ 88963 w 112585"/>
                <a:gd name="connsiteY11" fmla="*/ 121730 h 142208"/>
                <a:gd name="connsiteX12" fmla="*/ 105442 w 112585"/>
                <a:gd name="connsiteY12" fmla="*/ 113252 h 142208"/>
                <a:gd name="connsiteX13" fmla="*/ 110109 w 112585"/>
                <a:gd name="connsiteY13" fmla="*/ 124016 h 142208"/>
                <a:gd name="connsiteX14" fmla="*/ 89059 w 112585"/>
                <a:gd name="connsiteY14" fmla="*/ 136779 h 142208"/>
                <a:gd name="connsiteX15" fmla="*/ 60674 w 112585"/>
                <a:gd name="connsiteY15" fmla="*/ 142208 h 142208"/>
                <a:gd name="connsiteX16" fmla="*/ 15526 w 112585"/>
                <a:gd name="connsiteY16" fmla="*/ 122777 h 142208"/>
                <a:gd name="connsiteX17" fmla="*/ 85630 w 112585"/>
                <a:gd name="connsiteY17" fmla="*/ 58388 h 142208"/>
                <a:gd name="connsiteX18" fmla="*/ 86392 w 112585"/>
                <a:gd name="connsiteY18" fmla="*/ 47911 h 142208"/>
                <a:gd name="connsiteX19" fmla="*/ 79629 w 112585"/>
                <a:gd name="connsiteY19" fmla="*/ 22860 h 142208"/>
                <a:gd name="connsiteX20" fmla="*/ 59150 w 112585"/>
                <a:gd name="connsiteY20" fmla="*/ 13716 h 142208"/>
                <a:gd name="connsiteX21" fmla="*/ 36481 w 112585"/>
                <a:gd name="connsiteY21" fmla="*/ 24003 h 142208"/>
                <a:gd name="connsiteX22" fmla="*/ 26765 w 112585"/>
                <a:gd name="connsiteY22" fmla="*/ 58484 h 142208"/>
                <a:gd name="connsiteX23" fmla="*/ 85630 w 112585"/>
                <a:gd name="connsiteY23" fmla="*/ 58484 h 142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12585" h="142208">
                  <a:moveTo>
                    <a:pt x="15526" y="122777"/>
                  </a:moveTo>
                  <a:cubicBezTo>
                    <a:pt x="5144" y="109919"/>
                    <a:pt x="0" y="92678"/>
                    <a:pt x="0" y="71152"/>
                  </a:cubicBezTo>
                  <a:cubicBezTo>
                    <a:pt x="0" y="56960"/>
                    <a:pt x="2667" y="44482"/>
                    <a:pt x="8096" y="33719"/>
                  </a:cubicBezTo>
                  <a:cubicBezTo>
                    <a:pt x="13525" y="22955"/>
                    <a:pt x="21050" y="14669"/>
                    <a:pt x="30766" y="8763"/>
                  </a:cubicBezTo>
                  <a:cubicBezTo>
                    <a:pt x="40481" y="2858"/>
                    <a:pt x="51530" y="0"/>
                    <a:pt x="63913" y="0"/>
                  </a:cubicBezTo>
                  <a:cubicBezTo>
                    <a:pt x="79058" y="0"/>
                    <a:pt x="90869" y="4191"/>
                    <a:pt x="99250" y="12573"/>
                  </a:cubicBezTo>
                  <a:cubicBezTo>
                    <a:pt x="107633" y="20955"/>
                    <a:pt x="112109" y="33052"/>
                    <a:pt x="112586" y="48673"/>
                  </a:cubicBezTo>
                  <a:cubicBezTo>
                    <a:pt x="112586" y="58674"/>
                    <a:pt x="112014" y="66199"/>
                    <a:pt x="110871" y="71438"/>
                  </a:cubicBezTo>
                  <a:lnTo>
                    <a:pt x="26670" y="71438"/>
                  </a:lnTo>
                  <a:cubicBezTo>
                    <a:pt x="26956" y="87630"/>
                    <a:pt x="30766" y="100584"/>
                    <a:pt x="37910" y="110490"/>
                  </a:cubicBezTo>
                  <a:cubicBezTo>
                    <a:pt x="45053" y="120396"/>
                    <a:pt x="55245" y="125254"/>
                    <a:pt x="68485" y="125254"/>
                  </a:cubicBezTo>
                  <a:cubicBezTo>
                    <a:pt x="74962" y="125254"/>
                    <a:pt x="81820" y="124111"/>
                    <a:pt x="88963" y="121730"/>
                  </a:cubicBezTo>
                  <a:cubicBezTo>
                    <a:pt x="96107" y="119348"/>
                    <a:pt x="101537" y="116586"/>
                    <a:pt x="105442" y="113252"/>
                  </a:cubicBezTo>
                  <a:lnTo>
                    <a:pt x="110109" y="124016"/>
                  </a:lnTo>
                  <a:cubicBezTo>
                    <a:pt x="105346" y="128873"/>
                    <a:pt x="98393" y="133160"/>
                    <a:pt x="89059" y="136779"/>
                  </a:cubicBezTo>
                  <a:cubicBezTo>
                    <a:pt x="79724" y="140399"/>
                    <a:pt x="70295" y="142208"/>
                    <a:pt x="60674" y="142208"/>
                  </a:cubicBezTo>
                  <a:cubicBezTo>
                    <a:pt x="40958" y="142113"/>
                    <a:pt x="25908" y="135636"/>
                    <a:pt x="15526" y="122777"/>
                  </a:cubicBezTo>
                  <a:close/>
                  <a:moveTo>
                    <a:pt x="85630" y="58388"/>
                  </a:moveTo>
                  <a:cubicBezTo>
                    <a:pt x="86106" y="54959"/>
                    <a:pt x="86392" y="51435"/>
                    <a:pt x="86392" y="47911"/>
                  </a:cubicBezTo>
                  <a:cubicBezTo>
                    <a:pt x="86201" y="37338"/>
                    <a:pt x="84011" y="28956"/>
                    <a:pt x="79629" y="22860"/>
                  </a:cubicBezTo>
                  <a:cubicBezTo>
                    <a:pt x="75343" y="16764"/>
                    <a:pt x="68485" y="13716"/>
                    <a:pt x="59150" y="13716"/>
                  </a:cubicBezTo>
                  <a:cubicBezTo>
                    <a:pt x="49721" y="13716"/>
                    <a:pt x="42100" y="17145"/>
                    <a:pt x="36481" y="24003"/>
                  </a:cubicBezTo>
                  <a:cubicBezTo>
                    <a:pt x="30861" y="30861"/>
                    <a:pt x="27623" y="42386"/>
                    <a:pt x="26765" y="58484"/>
                  </a:cubicBezTo>
                  <a:lnTo>
                    <a:pt x="85630" y="58484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146D436B-A246-C818-8089-781A2A30A7D2}"/>
                </a:ext>
              </a:extLst>
            </p:cNvPr>
            <p:cNvSpPr/>
            <p:nvPr/>
          </p:nvSpPr>
          <p:spPr>
            <a:xfrm>
              <a:off x="11032235" y="6784054"/>
              <a:ext cx="120872" cy="186594"/>
            </a:xfrm>
            <a:custGeom>
              <a:avLst/>
              <a:gdLst>
                <a:gd name="connsiteX0" fmla="*/ 33052 w 120872"/>
                <a:gd name="connsiteY0" fmla="*/ 184309 h 186594"/>
                <a:gd name="connsiteX1" fmla="*/ 11049 w 120872"/>
                <a:gd name="connsiteY1" fmla="*/ 178403 h 186594"/>
                <a:gd name="connsiteX2" fmla="*/ 0 w 120872"/>
                <a:gd name="connsiteY2" fmla="*/ 175451 h 186594"/>
                <a:gd name="connsiteX3" fmla="*/ 2000 w 120872"/>
                <a:gd name="connsiteY3" fmla="*/ 131159 h 186594"/>
                <a:gd name="connsiteX4" fmla="*/ 17621 w 120872"/>
                <a:gd name="connsiteY4" fmla="*/ 131159 h 186594"/>
                <a:gd name="connsiteX5" fmla="*/ 21812 w 120872"/>
                <a:gd name="connsiteY5" fmla="*/ 162973 h 186594"/>
                <a:gd name="connsiteX6" fmla="*/ 35433 w 120872"/>
                <a:gd name="connsiteY6" fmla="*/ 169926 h 186594"/>
                <a:gd name="connsiteX7" fmla="*/ 56102 w 120872"/>
                <a:gd name="connsiteY7" fmla="*/ 172974 h 186594"/>
                <a:gd name="connsiteX8" fmla="*/ 84392 w 120872"/>
                <a:gd name="connsiteY8" fmla="*/ 164687 h 186594"/>
                <a:gd name="connsiteX9" fmla="*/ 94012 w 120872"/>
                <a:gd name="connsiteY9" fmla="*/ 141637 h 186594"/>
                <a:gd name="connsiteX10" fmla="*/ 88773 w 120872"/>
                <a:gd name="connsiteY10" fmla="*/ 125254 h 186594"/>
                <a:gd name="connsiteX11" fmla="*/ 74867 w 120872"/>
                <a:gd name="connsiteY11" fmla="*/ 113538 h 186594"/>
                <a:gd name="connsiteX12" fmla="*/ 51054 w 120872"/>
                <a:gd name="connsiteY12" fmla="*/ 102013 h 186594"/>
                <a:gd name="connsiteX13" fmla="*/ 27146 w 120872"/>
                <a:gd name="connsiteY13" fmla="*/ 89535 h 186594"/>
                <a:gd name="connsiteX14" fmla="*/ 9525 w 120872"/>
                <a:gd name="connsiteY14" fmla="*/ 72485 h 186594"/>
                <a:gd name="connsiteX15" fmla="*/ 2095 w 120872"/>
                <a:gd name="connsiteY15" fmla="*/ 46958 h 186594"/>
                <a:gd name="connsiteX16" fmla="*/ 9335 w 120872"/>
                <a:gd name="connsiteY16" fmla="*/ 22860 h 186594"/>
                <a:gd name="connsiteX17" fmla="*/ 30099 w 120872"/>
                <a:gd name="connsiteY17" fmla="*/ 6096 h 186594"/>
                <a:gd name="connsiteX18" fmla="*/ 61817 w 120872"/>
                <a:gd name="connsiteY18" fmla="*/ 0 h 186594"/>
                <a:gd name="connsiteX19" fmla="*/ 81725 w 120872"/>
                <a:gd name="connsiteY19" fmla="*/ 1715 h 186594"/>
                <a:gd name="connsiteX20" fmla="*/ 101441 w 120872"/>
                <a:gd name="connsiteY20" fmla="*/ 6382 h 186594"/>
                <a:gd name="connsiteX21" fmla="*/ 109728 w 120872"/>
                <a:gd name="connsiteY21" fmla="*/ 8572 h 186594"/>
                <a:gd name="connsiteX22" fmla="*/ 108299 w 120872"/>
                <a:gd name="connsiteY22" fmla="*/ 49721 h 186594"/>
                <a:gd name="connsiteX23" fmla="*/ 93345 w 120872"/>
                <a:gd name="connsiteY23" fmla="*/ 49721 h 186594"/>
                <a:gd name="connsiteX24" fmla="*/ 88487 w 120872"/>
                <a:gd name="connsiteY24" fmla="*/ 19622 h 186594"/>
                <a:gd name="connsiteX25" fmla="*/ 78296 w 120872"/>
                <a:gd name="connsiteY25" fmla="*/ 14954 h 186594"/>
                <a:gd name="connsiteX26" fmla="*/ 61532 w 120872"/>
                <a:gd name="connsiteY26" fmla="*/ 12764 h 186594"/>
                <a:gd name="connsiteX27" fmla="*/ 35909 w 120872"/>
                <a:gd name="connsiteY27" fmla="*/ 19907 h 186594"/>
                <a:gd name="connsiteX28" fmla="*/ 27241 w 120872"/>
                <a:gd name="connsiteY28" fmla="*/ 40481 h 186594"/>
                <a:gd name="connsiteX29" fmla="*/ 32480 w 120872"/>
                <a:gd name="connsiteY29" fmla="*/ 56864 h 186594"/>
                <a:gd name="connsiteX30" fmla="*/ 45530 w 120872"/>
                <a:gd name="connsiteY30" fmla="*/ 68104 h 186594"/>
                <a:gd name="connsiteX31" fmla="*/ 70485 w 120872"/>
                <a:gd name="connsiteY31" fmla="*/ 80867 h 186594"/>
                <a:gd name="connsiteX32" fmla="*/ 96393 w 120872"/>
                <a:gd name="connsiteY32" fmla="*/ 94583 h 186594"/>
                <a:gd name="connsiteX33" fmla="*/ 113633 w 120872"/>
                <a:gd name="connsiteY33" fmla="*/ 110585 h 186594"/>
                <a:gd name="connsiteX34" fmla="*/ 120872 w 120872"/>
                <a:gd name="connsiteY34" fmla="*/ 134207 h 186594"/>
                <a:gd name="connsiteX35" fmla="*/ 113633 w 120872"/>
                <a:gd name="connsiteY35" fmla="*/ 159163 h 186594"/>
                <a:gd name="connsiteX36" fmla="*/ 91631 w 120872"/>
                <a:gd name="connsiteY36" fmla="*/ 178879 h 186594"/>
                <a:gd name="connsiteX37" fmla="*/ 55817 w 120872"/>
                <a:gd name="connsiteY37" fmla="*/ 186595 h 186594"/>
                <a:gd name="connsiteX38" fmla="*/ 33052 w 120872"/>
                <a:gd name="connsiteY38" fmla="*/ 184309 h 1865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120872" h="186594">
                  <a:moveTo>
                    <a:pt x="33052" y="184309"/>
                  </a:moveTo>
                  <a:cubicBezTo>
                    <a:pt x="26384" y="182880"/>
                    <a:pt x="19050" y="180880"/>
                    <a:pt x="11049" y="178403"/>
                  </a:cubicBezTo>
                  <a:cubicBezTo>
                    <a:pt x="6191" y="176594"/>
                    <a:pt x="2477" y="175641"/>
                    <a:pt x="0" y="175451"/>
                  </a:cubicBezTo>
                  <a:lnTo>
                    <a:pt x="2000" y="131159"/>
                  </a:lnTo>
                  <a:lnTo>
                    <a:pt x="17621" y="131159"/>
                  </a:lnTo>
                  <a:lnTo>
                    <a:pt x="21812" y="162973"/>
                  </a:lnTo>
                  <a:cubicBezTo>
                    <a:pt x="24575" y="165545"/>
                    <a:pt x="29147" y="167926"/>
                    <a:pt x="35433" y="169926"/>
                  </a:cubicBezTo>
                  <a:cubicBezTo>
                    <a:pt x="41720" y="171926"/>
                    <a:pt x="48578" y="172974"/>
                    <a:pt x="56102" y="172974"/>
                  </a:cubicBezTo>
                  <a:cubicBezTo>
                    <a:pt x="68485" y="172974"/>
                    <a:pt x="77915" y="170212"/>
                    <a:pt x="84392" y="164687"/>
                  </a:cubicBezTo>
                  <a:cubicBezTo>
                    <a:pt x="90869" y="159163"/>
                    <a:pt x="94012" y="151448"/>
                    <a:pt x="94012" y="141637"/>
                  </a:cubicBezTo>
                  <a:cubicBezTo>
                    <a:pt x="94012" y="135255"/>
                    <a:pt x="92297" y="129826"/>
                    <a:pt x="88773" y="125254"/>
                  </a:cubicBezTo>
                  <a:cubicBezTo>
                    <a:pt x="85249" y="120682"/>
                    <a:pt x="80582" y="116777"/>
                    <a:pt x="74867" y="113538"/>
                  </a:cubicBezTo>
                  <a:cubicBezTo>
                    <a:pt x="69056" y="110300"/>
                    <a:pt x="61151" y="106490"/>
                    <a:pt x="51054" y="102013"/>
                  </a:cubicBezTo>
                  <a:cubicBezTo>
                    <a:pt x="41910" y="97917"/>
                    <a:pt x="34004" y="93726"/>
                    <a:pt x="27146" y="89535"/>
                  </a:cubicBezTo>
                  <a:cubicBezTo>
                    <a:pt x="20288" y="85344"/>
                    <a:pt x="14478" y="79629"/>
                    <a:pt x="9525" y="72485"/>
                  </a:cubicBezTo>
                  <a:cubicBezTo>
                    <a:pt x="4572" y="65342"/>
                    <a:pt x="2095" y="56864"/>
                    <a:pt x="2095" y="46958"/>
                  </a:cubicBezTo>
                  <a:cubicBezTo>
                    <a:pt x="2095" y="38005"/>
                    <a:pt x="4477" y="29908"/>
                    <a:pt x="9335" y="22860"/>
                  </a:cubicBezTo>
                  <a:cubicBezTo>
                    <a:pt x="14097" y="15716"/>
                    <a:pt x="21050" y="10192"/>
                    <a:pt x="30099" y="6096"/>
                  </a:cubicBezTo>
                  <a:cubicBezTo>
                    <a:pt x="39148" y="2000"/>
                    <a:pt x="49721" y="0"/>
                    <a:pt x="61817" y="0"/>
                  </a:cubicBezTo>
                  <a:cubicBezTo>
                    <a:pt x="69342" y="0"/>
                    <a:pt x="76010" y="571"/>
                    <a:pt x="81725" y="1715"/>
                  </a:cubicBezTo>
                  <a:cubicBezTo>
                    <a:pt x="87535" y="2858"/>
                    <a:pt x="94107" y="4382"/>
                    <a:pt x="101441" y="6382"/>
                  </a:cubicBezTo>
                  <a:cubicBezTo>
                    <a:pt x="104680" y="7525"/>
                    <a:pt x="107442" y="8287"/>
                    <a:pt x="109728" y="8572"/>
                  </a:cubicBezTo>
                  <a:lnTo>
                    <a:pt x="108299" y="49721"/>
                  </a:lnTo>
                  <a:lnTo>
                    <a:pt x="93345" y="49721"/>
                  </a:lnTo>
                  <a:lnTo>
                    <a:pt x="88487" y="19622"/>
                  </a:lnTo>
                  <a:cubicBezTo>
                    <a:pt x="86868" y="18002"/>
                    <a:pt x="83439" y="16478"/>
                    <a:pt x="78296" y="14954"/>
                  </a:cubicBezTo>
                  <a:cubicBezTo>
                    <a:pt x="73152" y="13430"/>
                    <a:pt x="67532" y="12764"/>
                    <a:pt x="61532" y="12764"/>
                  </a:cubicBezTo>
                  <a:cubicBezTo>
                    <a:pt x="50292" y="12764"/>
                    <a:pt x="41720" y="15145"/>
                    <a:pt x="35909" y="19907"/>
                  </a:cubicBezTo>
                  <a:cubicBezTo>
                    <a:pt x="30099" y="24575"/>
                    <a:pt x="27241" y="31432"/>
                    <a:pt x="27241" y="40481"/>
                  </a:cubicBezTo>
                  <a:cubicBezTo>
                    <a:pt x="27241" y="46958"/>
                    <a:pt x="28956" y="52483"/>
                    <a:pt x="32480" y="56864"/>
                  </a:cubicBezTo>
                  <a:cubicBezTo>
                    <a:pt x="36005" y="61246"/>
                    <a:pt x="40386" y="65056"/>
                    <a:pt x="45530" y="68104"/>
                  </a:cubicBezTo>
                  <a:cubicBezTo>
                    <a:pt x="50768" y="71247"/>
                    <a:pt x="59055" y="75438"/>
                    <a:pt x="70485" y="80867"/>
                  </a:cubicBezTo>
                  <a:cubicBezTo>
                    <a:pt x="81058" y="85916"/>
                    <a:pt x="89726" y="90488"/>
                    <a:pt x="96393" y="94583"/>
                  </a:cubicBezTo>
                  <a:cubicBezTo>
                    <a:pt x="103061" y="98679"/>
                    <a:pt x="108871" y="104013"/>
                    <a:pt x="113633" y="110585"/>
                  </a:cubicBezTo>
                  <a:cubicBezTo>
                    <a:pt x="118491" y="117157"/>
                    <a:pt x="120872" y="125063"/>
                    <a:pt x="120872" y="134207"/>
                  </a:cubicBezTo>
                  <a:cubicBezTo>
                    <a:pt x="120872" y="142875"/>
                    <a:pt x="118491" y="151162"/>
                    <a:pt x="113633" y="159163"/>
                  </a:cubicBezTo>
                  <a:cubicBezTo>
                    <a:pt x="108776" y="167164"/>
                    <a:pt x="101441" y="173736"/>
                    <a:pt x="91631" y="178879"/>
                  </a:cubicBezTo>
                  <a:cubicBezTo>
                    <a:pt x="81725" y="184023"/>
                    <a:pt x="69818" y="186595"/>
                    <a:pt x="55817" y="186595"/>
                  </a:cubicBezTo>
                  <a:cubicBezTo>
                    <a:pt x="47339" y="186595"/>
                    <a:pt x="39815" y="185833"/>
                    <a:pt x="33052" y="184309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AF0B5683-17A8-B0B2-6A77-D82FB3661372}"/>
                </a:ext>
              </a:extLst>
            </p:cNvPr>
            <p:cNvSpPr/>
            <p:nvPr/>
          </p:nvSpPr>
          <p:spPr>
            <a:xfrm>
              <a:off x="11170062" y="6796817"/>
              <a:ext cx="88201" cy="173640"/>
            </a:xfrm>
            <a:custGeom>
              <a:avLst/>
              <a:gdLst>
                <a:gd name="connsiteX0" fmla="*/ 24479 w 88201"/>
                <a:gd name="connsiteY0" fmla="*/ 167164 h 173640"/>
                <a:gd name="connsiteX1" fmla="*/ 17621 w 88201"/>
                <a:gd name="connsiteY1" fmla="*/ 145351 h 173640"/>
                <a:gd name="connsiteX2" fmla="*/ 17621 w 88201"/>
                <a:gd name="connsiteY2" fmla="*/ 51340 h 173640"/>
                <a:gd name="connsiteX3" fmla="*/ 0 w 88201"/>
                <a:gd name="connsiteY3" fmla="*/ 51340 h 173640"/>
                <a:gd name="connsiteX4" fmla="*/ 0 w 88201"/>
                <a:gd name="connsiteY4" fmla="*/ 40386 h 173640"/>
                <a:gd name="connsiteX5" fmla="*/ 6858 w 88201"/>
                <a:gd name="connsiteY5" fmla="*/ 38672 h 173640"/>
                <a:gd name="connsiteX6" fmla="*/ 14478 w 88201"/>
                <a:gd name="connsiteY6" fmla="*/ 36004 h 173640"/>
                <a:gd name="connsiteX7" fmla="*/ 20574 w 88201"/>
                <a:gd name="connsiteY7" fmla="*/ 27242 h 173640"/>
                <a:gd name="connsiteX8" fmla="*/ 25241 w 88201"/>
                <a:gd name="connsiteY8" fmla="*/ 12287 h 173640"/>
                <a:gd name="connsiteX9" fmla="*/ 28385 w 88201"/>
                <a:gd name="connsiteY9" fmla="*/ 0 h 173640"/>
                <a:gd name="connsiteX10" fmla="*/ 42862 w 88201"/>
                <a:gd name="connsiteY10" fmla="*/ 0 h 173640"/>
                <a:gd name="connsiteX11" fmla="*/ 43339 w 88201"/>
                <a:gd name="connsiteY11" fmla="*/ 35243 h 173640"/>
                <a:gd name="connsiteX12" fmla="*/ 84201 w 88201"/>
                <a:gd name="connsiteY12" fmla="*/ 35243 h 173640"/>
                <a:gd name="connsiteX13" fmla="*/ 84201 w 88201"/>
                <a:gd name="connsiteY13" fmla="*/ 51435 h 173640"/>
                <a:gd name="connsiteX14" fmla="*/ 43339 w 88201"/>
                <a:gd name="connsiteY14" fmla="*/ 51435 h 173640"/>
                <a:gd name="connsiteX15" fmla="*/ 43339 w 88201"/>
                <a:gd name="connsiteY15" fmla="*/ 126587 h 173640"/>
                <a:gd name="connsiteX16" fmla="*/ 44196 w 88201"/>
                <a:gd name="connsiteY16" fmla="*/ 146209 h 173640"/>
                <a:gd name="connsiteX17" fmla="*/ 47911 w 88201"/>
                <a:gd name="connsiteY17" fmla="*/ 153543 h 173640"/>
                <a:gd name="connsiteX18" fmla="*/ 57531 w 88201"/>
                <a:gd name="connsiteY18" fmla="*/ 155258 h 173640"/>
                <a:gd name="connsiteX19" fmla="*/ 72104 w 88201"/>
                <a:gd name="connsiteY19" fmla="*/ 153543 h 173640"/>
                <a:gd name="connsiteX20" fmla="*/ 84487 w 88201"/>
                <a:gd name="connsiteY20" fmla="*/ 149828 h 173640"/>
                <a:gd name="connsiteX21" fmla="*/ 88201 w 88201"/>
                <a:gd name="connsiteY21" fmla="*/ 160877 h 173640"/>
                <a:gd name="connsiteX22" fmla="*/ 69247 w 88201"/>
                <a:gd name="connsiteY22" fmla="*/ 169450 h 173640"/>
                <a:gd name="connsiteX23" fmla="*/ 45339 w 88201"/>
                <a:gd name="connsiteY23" fmla="*/ 173641 h 173640"/>
                <a:gd name="connsiteX24" fmla="*/ 24479 w 88201"/>
                <a:gd name="connsiteY24" fmla="*/ 167164 h 1736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8201" h="173640">
                  <a:moveTo>
                    <a:pt x="24479" y="167164"/>
                  </a:moveTo>
                  <a:cubicBezTo>
                    <a:pt x="19907" y="162877"/>
                    <a:pt x="17621" y="155639"/>
                    <a:pt x="17621" y="145351"/>
                  </a:cubicBezTo>
                  <a:lnTo>
                    <a:pt x="17621" y="51340"/>
                  </a:lnTo>
                  <a:lnTo>
                    <a:pt x="0" y="51340"/>
                  </a:lnTo>
                  <a:lnTo>
                    <a:pt x="0" y="40386"/>
                  </a:lnTo>
                  <a:cubicBezTo>
                    <a:pt x="857" y="40196"/>
                    <a:pt x="3143" y="39624"/>
                    <a:pt x="6858" y="38672"/>
                  </a:cubicBezTo>
                  <a:cubicBezTo>
                    <a:pt x="10573" y="37719"/>
                    <a:pt x="13145" y="36767"/>
                    <a:pt x="14478" y="36004"/>
                  </a:cubicBezTo>
                  <a:cubicBezTo>
                    <a:pt x="17050" y="34576"/>
                    <a:pt x="19145" y="31623"/>
                    <a:pt x="20574" y="27242"/>
                  </a:cubicBezTo>
                  <a:cubicBezTo>
                    <a:pt x="21908" y="24098"/>
                    <a:pt x="23432" y="19145"/>
                    <a:pt x="25241" y="12287"/>
                  </a:cubicBezTo>
                  <a:cubicBezTo>
                    <a:pt x="27051" y="5429"/>
                    <a:pt x="28099" y="1333"/>
                    <a:pt x="28385" y="0"/>
                  </a:cubicBezTo>
                  <a:lnTo>
                    <a:pt x="42862" y="0"/>
                  </a:lnTo>
                  <a:lnTo>
                    <a:pt x="43339" y="35243"/>
                  </a:lnTo>
                  <a:lnTo>
                    <a:pt x="84201" y="35243"/>
                  </a:lnTo>
                  <a:lnTo>
                    <a:pt x="84201" y="51435"/>
                  </a:lnTo>
                  <a:lnTo>
                    <a:pt x="43339" y="51435"/>
                  </a:lnTo>
                  <a:lnTo>
                    <a:pt x="43339" y="126587"/>
                  </a:lnTo>
                  <a:cubicBezTo>
                    <a:pt x="43339" y="135922"/>
                    <a:pt x="43625" y="142399"/>
                    <a:pt x="44196" y="146209"/>
                  </a:cubicBezTo>
                  <a:cubicBezTo>
                    <a:pt x="44768" y="150019"/>
                    <a:pt x="46006" y="152400"/>
                    <a:pt x="47911" y="153543"/>
                  </a:cubicBezTo>
                  <a:cubicBezTo>
                    <a:pt x="49816" y="154686"/>
                    <a:pt x="53054" y="155258"/>
                    <a:pt x="57531" y="155258"/>
                  </a:cubicBezTo>
                  <a:cubicBezTo>
                    <a:pt x="61912" y="155258"/>
                    <a:pt x="66770" y="154686"/>
                    <a:pt x="72104" y="153543"/>
                  </a:cubicBezTo>
                  <a:cubicBezTo>
                    <a:pt x="77438" y="152400"/>
                    <a:pt x="81534" y="151162"/>
                    <a:pt x="84487" y="149828"/>
                  </a:cubicBezTo>
                  <a:lnTo>
                    <a:pt x="88201" y="160877"/>
                  </a:lnTo>
                  <a:cubicBezTo>
                    <a:pt x="84296" y="163830"/>
                    <a:pt x="77914" y="166688"/>
                    <a:pt x="69247" y="169450"/>
                  </a:cubicBezTo>
                  <a:cubicBezTo>
                    <a:pt x="60484" y="172212"/>
                    <a:pt x="52578" y="173641"/>
                    <a:pt x="45339" y="173641"/>
                  </a:cubicBezTo>
                  <a:cubicBezTo>
                    <a:pt x="36004" y="173546"/>
                    <a:pt x="29051" y="171450"/>
                    <a:pt x="24479" y="167164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896115DB-5630-303F-4255-5121ADB9893E}"/>
                </a:ext>
              </a:extLst>
            </p:cNvPr>
            <p:cNvSpPr/>
            <p:nvPr/>
          </p:nvSpPr>
          <p:spPr>
            <a:xfrm>
              <a:off x="11272932" y="6829107"/>
              <a:ext cx="120205" cy="141446"/>
            </a:xfrm>
            <a:custGeom>
              <a:avLst/>
              <a:gdLst>
                <a:gd name="connsiteX0" fmla="*/ 23146 w 120205"/>
                <a:gd name="connsiteY0" fmla="*/ 68199 h 141446"/>
                <a:gd name="connsiteX1" fmla="*/ 81439 w 120205"/>
                <a:gd name="connsiteY1" fmla="*/ 56579 h 141446"/>
                <a:gd name="connsiteX2" fmla="*/ 81439 w 120205"/>
                <a:gd name="connsiteY2" fmla="*/ 49721 h 141446"/>
                <a:gd name="connsiteX3" fmla="*/ 78962 w 120205"/>
                <a:gd name="connsiteY3" fmla="*/ 31623 h 141446"/>
                <a:gd name="connsiteX4" fmla="*/ 70485 w 120205"/>
                <a:gd name="connsiteY4" fmla="*/ 21907 h 141446"/>
                <a:gd name="connsiteX5" fmla="*/ 53435 w 120205"/>
                <a:gd name="connsiteY5" fmla="*/ 18859 h 141446"/>
                <a:gd name="connsiteX6" fmla="*/ 31052 w 120205"/>
                <a:gd name="connsiteY6" fmla="*/ 22384 h 141446"/>
                <a:gd name="connsiteX7" fmla="*/ 11335 w 120205"/>
                <a:gd name="connsiteY7" fmla="*/ 31052 h 141446"/>
                <a:gd name="connsiteX8" fmla="*/ 5239 w 120205"/>
                <a:gd name="connsiteY8" fmla="*/ 18288 h 141446"/>
                <a:gd name="connsiteX9" fmla="*/ 16955 w 120205"/>
                <a:gd name="connsiteY9" fmla="*/ 11240 h 141446"/>
                <a:gd name="connsiteX10" fmla="*/ 36767 w 120205"/>
                <a:gd name="connsiteY10" fmla="*/ 3429 h 141446"/>
                <a:gd name="connsiteX11" fmla="*/ 59245 w 120205"/>
                <a:gd name="connsiteY11" fmla="*/ 0 h 141446"/>
                <a:gd name="connsiteX12" fmla="*/ 86773 w 120205"/>
                <a:gd name="connsiteY12" fmla="*/ 4763 h 141446"/>
                <a:gd name="connsiteX13" fmla="*/ 101346 w 120205"/>
                <a:gd name="connsiteY13" fmla="*/ 20098 h 141446"/>
                <a:gd name="connsiteX14" fmla="*/ 105728 w 120205"/>
                <a:gd name="connsiteY14" fmla="*/ 48197 h 141446"/>
                <a:gd name="connsiteX15" fmla="*/ 105728 w 120205"/>
                <a:gd name="connsiteY15" fmla="*/ 126778 h 141446"/>
                <a:gd name="connsiteX16" fmla="*/ 120206 w 120205"/>
                <a:gd name="connsiteY16" fmla="*/ 126778 h 141446"/>
                <a:gd name="connsiteX17" fmla="*/ 120206 w 120205"/>
                <a:gd name="connsiteY17" fmla="*/ 137541 h 141446"/>
                <a:gd name="connsiteX18" fmla="*/ 107823 w 120205"/>
                <a:gd name="connsiteY18" fmla="*/ 140018 h 141446"/>
                <a:gd name="connsiteX19" fmla="*/ 94774 w 120205"/>
                <a:gd name="connsiteY19" fmla="*/ 141256 h 141446"/>
                <a:gd name="connsiteX20" fmla="*/ 85439 w 120205"/>
                <a:gd name="connsiteY20" fmla="*/ 139160 h 141446"/>
                <a:gd name="connsiteX21" fmla="*/ 82963 w 120205"/>
                <a:gd name="connsiteY21" fmla="*/ 130016 h 141446"/>
                <a:gd name="connsiteX22" fmla="*/ 82963 w 120205"/>
                <a:gd name="connsiteY22" fmla="*/ 121920 h 141446"/>
                <a:gd name="connsiteX23" fmla="*/ 64961 w 120205"/>
                <a:gd name="connsiteY23" fmla="*/ 135350 h 141446"/>
                <a:gd name="connsiteX24" fmla="*/ 40862 w 120205"/>
                <a:gd name="connsiteY24" fmla="*/ 141446 h 141446"/>
                <a:gd name="connsiteX25" fmla="*/ 11620 w 120205"/>
                <a:gd name="connsiteY25" fmla="*/ 131255 h 141446"/>
                <a:gd name="connsiteX26" fmla="*/ 0 w 120205"/>
                <a:gd name="connsiteY26" fmla="*/ 102013 h 141446"/>
                <a:gd name="connsiteX27" fmla="*/ 23146 w 120205"/>
                <a:gd name="connsiteY27" fmla="*/ 68199 h 141446"/>
                <a:gd name="connsiteX28" fmla="*/ 66294 w 120205"/>
                <a:gd name="connsiteY28" fmla="*/ 120968 h 141446"/>
                <a:gd name="connsiteX29" fmla="*/ 81439 w 120205"/>
                <a:gd name="connsiteY29" fmla="*/ 111633 h 141446"/>
                <a:gd name="connsiteX30" fmla="*/ 81439 w 120205"/>
                <a:gd name="connsiteY30" fmla="*/ 69532 h 141446"/>
                <a:gd name="connsiteX31" fmla="*/ 41148 w 120205"/>
                <a:gd name="connsiteY31" fmla="*/ 77724 h 141446"/>
                <a:gd name="connsiteX32" fmla="*/ 27527 w 120205"/>
                <a:gd name="connsiteY32" fmla="*/ 99155 h 141446"/>
                <a:gd name="connsiteX33" fmla="*/ 34004 w 120205"/>
                <a:gd name="connsiteY33" fmla="*/ 118586 h 141446"/>
                <a:gd name="connsiteX34" fmla="*/ 51530 w 120205"/>
                <a:gd name="connsiteY34" fmla="*/ 124873 h 141446"/>
                <a:gd name="connsiteX35" fmla="*/ 66294 w 120205"/>
                <a:gd name="connsiteY35" fmla="*/ 120968 h 1414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20205" h="141446">
                  <a:moveTo>
                    <a:pt x="23146" y="68199"/>
                  </a:moveTo>
                  <a:cubicBezTo>
                    <a:pt x="38481" y="60960"/>
                    <a:pt x="57912" y="57055"/>
                    <a:pt x="81439" y="56579"/>
                  </a:cubicBezTo>
                  <a:lnTo>
                    <a:pt x="81439" y="49721"/>
                  </a:lnTo>
                  <a:cubicBezTo>
                    <a:pt x="81439" y="42101"/>
                    <a:pt x="80582" y="36005"/>
                    <a:pt x="78962" y="31623"/>
                  </a:cubicBezTo>
                  <a:cubicBezTo>
                    <a:pt x="77343" y="27242"/>
                    <a:pt x="74486" y="24003"/>
                    <a:pt x="70485" y="21907"/>
                  </a:cubicBezTo>
                  <a:cubicBezTo>
                    <a:pt x="66485" y="19907"/>
                    <a:pt x="60769" y="18859"/>
                    <a:pt x="53435" y="18859"/>
                  </a:cubicBezTo>
                  <a:cubicBezTo>
                    <a:pt x="45148" y="18859"/>
                    <a:pt x="37624" y="20003"/>
                    <a:pt x="31052" y="22384"/>
                  </a:cubicBezTo>
                  <a:cubicBezTo>
                    <a:pt x="24479" y="24765"/>
                    <a:pt x="17907" y="27623"/>
                    <a:pt x="11335" y="31052"/>
                  </a:cubicBezTo>
                  <a:lnTo>
                    <a:pt x="5239" y="18288"/>
                  </a:lnTo>
                  <a:cubicBezTo>
                    <a:pt x="7334" y="16478"/>
                    <a:pt x="11240" y="14097"/>
                    <a:pt x="16955" y="11240"/>
                  </a:cubicBezTo>
                  <a:cubicBezTo>
                    <a:pt x="22669" y="8287"/>
                    <a:pt x="29242" y="5715"/>
                    <a:pt x="36767" y="3429"/>
                  </a:cubicBezTo>
                  <a:cubicBezTo>
                    <a:pt x="44291" y="1143"/>
                    <a:pt x="51816" y="0"/>
                    <a:pt x="59245" y="0"/>
                  </a:cubicBezTo>
                  <a:cubicBezTo>
                    <a:pt x="70866" y="0"/>
                    <a:pt x="80010" y="1619"/>
                    <a:pt x="86773" y="4763"/>
                  </a:cubicBezTo>
                  <a:cubicBezTo>
                    <a:pt x="93536" y="7906"/>
                    <a:pt x="98393" y="13049"/>
                    <a:pt x="101346" y="20098"/>
                  </a:cubicBezTo>
                  <a:cubicBezTo>
                    <a:pt x="104299" y="27146"/>
                    <a:pt x="105728" y="36481"/>
                    <a:pt x="105728" y="48197"/>
                  </a:cubicBezTo>
                  <a:lnTo>
                    <a:pt x="105728" y="126778"/>
                  </a:lnTo>
                  <a:lnTo>
                    <a:pt x="120206" y="126778"/>
                  </a:lnTo>
                  <a:lnTo>
                    <a:pt x="120206" y="137541"/>
                  </a:lnTo>
                  <a:cubicBezTo>
                    <a:pt x="116967" y="138398"/>
                    <a:pt x="112776" y="139160"/>
                    <a:pt x="107823" y="140018"/>
                  </a:cubicBezTo>
                  <a:cubicBezTo>
                    <a:pt x="102870" y="140780"/>
                    <a:pt x="98488" y="141256"/>
                    <a:pt x="94774" y="141256"/>
                  </a:cubicBezTo>
                  <a:cubicBezTo>
                    <a:pt x="90202" y="141256"/>
                    <a:pt x="87059" y="140589"/>
                    <a:pt x="85439" y="139160"/>
                  </a:cubicBezTo>
                  <a:cubicBezTo>
                    <a:pt x="83820" y="137731"/>
                    <a:pt x="82963" y="134684"/>
                    <a:pt x="82963" y="130016"/>
                  </a:cubicBezTo>
                  <a:lnTo>
                    <a:pt x="82963" y="121920"/>
                  </a:lnTo>
                  <a:cubicBezTo>
                    <a:pt x="78105" y="126778"/>
                    <a:pt x="72104" y="131350"/>
                    <a:pt x="64961" y="135350"/>
                  </a:cubicBezTo>
                  <a:cubicBezTo>
                    <a:pt x="57817" y="139446"/>
                    <a:pt x="49816" y="141446"/>
                    <a:pt x="40862" y="141446"/>
                  </a:cubicBezTo>
                  <a:cubicBezTo>
                    <a:pt x="29146" y="141446"/>
                    <a:pt x="19336" y="138017"/>
                    <a:pt x="11620" y="131255"/>
                  </a:cubicBezTo>
                  <a:cubicBezTo>
                    <a:pt x="3905" y="124492"/>
                    <a:pt x="0" y="114776"/>
                    <a:pt x="0" y="102013"/>
                  </a:cubicBezTo>
                  <a:cubicBezTo>
                    <a:pt x="191" y="86773"/>
                    <a:pt x="7810" y="75438"/>
                    <a:pt x="23146" y="68199"/>
                  </a:cubicBezTo>
                  <a:close/>
                  <a:moveTo>
                    <a:pt x="66294" y="120968"/>
                  </a:moveTo>
                  <a:cubicBezTo>
                    <a:pt x="71818" y="118396"/>
                    <a:pt x="76867" y="115253"/>
                    <a:pt x="81439" y="111633"/>
                  </a:cubicBezTo>
                  <a:lnTo>
                    <a:pt x="81439" y="69532"/>
                  </a:lnTo>
                  <a:cubicBezTo>
                    <a:pt x="63627" y="69532"/>
                    <a:pt x="50197" y="72295"/>
                    <a:pt x="41148" y="77724"/>
                  </a:cubicBezTo>
                  <a:cubicBezTo>
                    <a:pt x="32099" y="83153"/>
                    <a:pt x="27527" y="90297"/>
                    <a:pt x="27527" y="99155"/>
                  </a:cubicBezTo>
                  <a:cubicBezTo>
                    <a:pt x="27527" y="108014"/>
                    <a:pt x="29718" y="114491"/>
                    <a:pt x="34004" y="118586"/>
                  </a:cubicBezTo>
                  <a:cubicBezTo>
                    <a:pt x="38291" y="122777"/>
                    <a:pt x="44196" y="124873"/>
                    <a:pt x="51530" y="124873"/>
                  </a:cubicBezTo>
                  <a:cubicBezTo>
                    <a:pt x="55817" y="124873"/>
                    <a:pt x="60674" y="123539"/>
                    <a:pt x="66294" y="120968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062BF1E6-FC30-271F-A4DD-9922CB618B04}"/>
                </a:ext>
              </a:extLst>
            </p:cNvPr>
            <p:cNvSpPr/>
            <p:nvPr/>
          </p:nvSpPr>
          <p:spPr>
            <a:xfrm>
              <a:off x="11406949" y="6796817"/>
              <a:ext cx="88201" cy="173640"/>
            </a:xfrm>
            <a:custGeom>
              <a:avLst/>
              <a:gdLst>
                <a:gd name="connsiteX0" fmla="*/ 24479 w 88201"/>
                <a:gd name="connsiteY0" fmla="*/ 167164 h 173640"/>
                <a:gd name="connsiteX1" fmla="*/ 17621 w 88201"/>
                <a:gd name="connsiteY1" fmla="*/ 145351 h 173640"/>
                <a:gd name="connsiteX2" fmla="*/ 17621 w 88201"/>
                <a:gd name="connsiteY2" fmla="*/ 51340 h 173640"/>
                <a:gd name="connsiteX3" fmla="*/ 0 w 88201"/>
                <a:gd name="connsiteY3" fmla="*/ 51340 h 173640"/>
                <a:gd name="connsiteX4" fmla="*/ 0 w 88201"/>
                <a:gd name="connsiteY4" fmla="*/ 40386 h 173640"/>
                <a:gd name="connsiteX5" fmla="*/ 6858 w 88201"/>
                <a:gd name="connsiteY5" fmla="*/ 38672 h 173640"/>
                <a:gd name="connsiteX6" fmla="*/ 14478 w 88201"/>
                <a:gd name="connsiteY6" fmla="*/ 36004 h 173640"/>
                <a:gd name="connsiteX7" fmla="*/ 20574 w 88201"/>
                <a:gd name="connsiteY7" fmla="*/ 27242 h 173640"/>
                <a:gd name="connsiteX8" fmla="*/ 25241 w 88201"/>
                <a:gd name="connsiteY8" fmla="*/ 12287 h 173640"/>
                <a:gd name="connsiteX9" fmla="*/ 28384 w 88201"/>
                <a:gd name="connsiteY9" fmla="*/ 0 h 173640"/>
                <a:gd name="connsiteX10" fmla="*/ 42863 w 88201"/>
                <a:gd name="connsiteY10" fmla="*/ 0 h 173640"/>
                <a:gd name="connsiteX11" fmla="*/ 43339 w 88201"/>
                <a:gd name="connsiteY11" fmla="*/ 35243 h 173640"/>
                <a:gd name="connsiteX12" fmla="*/ 84201 w 88201"/>
                <a:gd name="connsiteY12" fmla="*/ 35243 h 173640"/>
                <a:gd name="connsiteX13" fmla="*/ 84201 w 88201"/>
                <a:gd name="connsiteY13" fmla="*/ 51435 h 173640"/>
                <a:gd name="connsiteX14" fmla="*/ 43339 w 88201"/>
                <a:gd name="connsiteY14" fmla="*/ 51435 h 173640"/>
                <a:gd name="connsiteX15" fmla="*/ 43339 w 88201"/>
                <a:gd name="connsiteY15" fmla="*/ 126587 h 173640"/>
                <a:gd name="connsiteX16" fmla="*/ 44196 w 88201"/>
                <a:gd name="connsiteY16" fmla="*/ 146209 h 173640"/>
                <a:gd name="connsiteX17" fmla="*/ 47911 w 88201"/>
                <a:gd name="connsiteY17" fmla="*/ 153543 h 173640"/>
                <a:gd name="connsiteX18" fmla="*/ 57531 w 88201"/>
                <a:gd name="connsiteY18" fmla="*/ 155258 h 173640"/>
                <a:gd name="connsiteX19" fmla="*/ 72104 w 88201"/>
                <a:gd name="connsiteY19" fmla="*/ 153543 h 173640"/>
                <a:gd name="connsiteX20" fmla="*/ 84487 w 88201"/>
                <a:gd name="connsiteY20" fmla="*/ 149828 h 173640"/>
                <a:gd name="connsiteX21" fmla="*/ 88201 w 88201"/>
                <a:gd name="connsiteY21" fmla="*/ 160877 h 173640"/>
                <a:gd name="connsiteX22" fmla="*/ 69247 w 88201"/>
                <a:gd name="connsiteY22" fmla="*/ 169450 h 173640"/>
                <a:gd name="connsiteX23" fmla="*/ 45339 w 88201"/>
                <a:gd name="connsiteY23" fmla="*/ 173641 h 173640"/>
                <a:gd name="connsiteX24" fmla="*/ 24479 w 88201"/>
                <a:gd name="connsiteY24" fmla="*/ 167164 h 1736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8201" h="173640">
                  <a:moveTo>
                    <a:pt x="24479" y="167164"/>
                  </a:moveTo>
                  <a:cubicBezTo>
                    <a:pt x="19907" y="162877"/>
                    <a:pt x="17621" y="155639"/>
                    <a:pt x="17621" y="145351"/>
                  </a:cubicBezTo>
                  <a:lnTo>
                    <a:pt x="17621" y="51340"/>
                  </a:lnTo>
                  <a:lnTo>
                    <a:pt x="0" y="51340"/>
                  </a:lnTo>
                  <a:lnTo>
                    <a:pt x="0" y="40386"/>
                  </a:lnTo>
                  <a:cubicBezTo>
                    <a:pt x="857" y="40196"/>
                    <a:pt x="3143" y="39624"/>
                    <a:pt x="6858" y="38672"/>
                  </a:cubicBezTo>
                  <a:cubicBezTo>
                    <a:pt x="10573" y="37719"/>
                    <a:pt x="13144" y="36767"/>
                    <a:pt x="14478" y="36004"/>
                  </a:cubicBezTo>
                  <a:cubicBezTo>
                    <a:pt x="17050" y="34576"/>
                    <a:pt x="19145" y="31623"/>
                    <a:pt x="20574" y="27242"/>
                  </a:cubicBezTo>
                  <a:cubicBezTo>
                    <a:pt x="21907" y="24098"/>
                    <a:pt x="23431" y="19145"/>
                    <a:pt x="25241" y="12287"/>
                  </a:cubicBezTo>
                  <a:cubicBezTo>
                    <a:pt x="27051" y="5429"/>
                    <a:pt x="28099" y="1333"/>
                    <a:pt x="28384" y="0"/>
                  </a:cubicBezTo>
                  <a:lnTo>
                    <a:pt x="42863" y="0"/>
                  </a:lnTo>
                  <a:lnTo>
                    <a:pt x="43339" y="35243"/>
                  </a:lnTo>
                  <a:lnTo>
                    <a:pt x="84201" y="35243"/>
                  </a:lnTo>
                  <a:lnTo>
                    <a:pt x="84201" y="51435"/>
                  </a:lnTo>
                  <a:lnTo>
                    <a:pt x="43339" y="51435"/>
                  </a:lnTo>
                  <a:lnTo>
                    <a:pt x="43339" y="126587"/>
                  </a:lnTo>
                  <a:cubicBezTo>
                    <a:pt x="43339" y="135922"/>
                    <a:pt x="43624" y="142399"/>
                    <a:pt x="44196" y="146209"/>
                  </a:cubicBezTo>
                  <a:cubicBezTo>
                    <a:pt x="44767" y="150019"/>
                    <a:pt x="46006" y="152400"/>
                    <a:pt x="47911" y="153543"/>
                  </a:cubicBezTo>
                  <a:cubicBezTo>
                    <a:pt x="49816" y="154686"/>
                    <a:pt x="53054" y="155258"/>
                    <a:pt x="57531" y="155258"/>
                  </a:cubicBezTo>
                  <a:cubicBezTo>
                    <a:pt x="61913" y="155258"/>
                    <a:pt x="66770" y="154686"/>
                    <a:pt x="72104" y="153543"/>
                  </a:cubicBezTo>
                  <a:cubicBezTo>
                    <a:pt x="77438" y="152400"/>
                    <a:pt x="81534" y="151162"/>
                    <a:pt x="84487" y="149828"/>
                  </a:cubicBezTo>
                  <a:lnTo>
                    <a:pt x="88201" y="160877"/>
                  </a:lnTo>
                  <a:cubicBezTo>
                    <a:pt x="84296" y="163830"/>
                    <a:pt x="77914" y="166688"/>
                    <a:pt x="69247" y="169450"/>
                  </a:cubicBezTo>
                  <a:cubicBezTo>
                    <a:pt x="60484" y="172212"/>
                    <a:pt x="52578" y="173641"/>
                    <a:pt x="45339" y="173641"/>
                  </a:cubicBezTo>
                  <a:cubicBezTo>
                    <a:pt x="36004" y="173546"/>
                    <a:pt x="29051" y="171450"/>
                    <a:pt x="24479" y="167164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B0ACA8C8-B837-650C-F3DA-0FBE3000F1DA}"/>
                </a:ext>
              </a:extLst>
            </p:cNvPr>
            <p:cNvSpPr/>
            <p:nvPr/>
          </p:nvSpPr>
          <p:spPr>
            <a:xfrm>
              <a:off x="11509247" y="6773862"/>
              <a:ext cx="64865" cy="194119"/>
            </a:xfrm>
            <a:custGeom>
              <a:avLst/>
              <a:gdLst>
                <a:gd name="connsiteX0" fmla="*/ 19812 w 64865"/>
                <a:gd name="connsiteY0" fmla="*/ 77057 h 194119"/>
                <a:gd name="connsiteX1" fmla="*/ 1238 w 64865"/>
                <a:gd name="connsiteY1" fmla="*/ 72676 h 194119"/>
                <a:gd name="connsiteX2" fmla="*/ 1238 w 64865"/>
                <a:gd name="connsiteY2" fmla="*/ 59722 h 194119"/>
                <a:gd name="connsiteX3" fmla="*/ 39148 w 64865"/>
                <a:gd name="connsiteY3" fmla="*/ 55054 h 194119"/>
                <a:gd name="connsiteX4" fmla="*/ 39624 w 64865"/>
                <a:gd name="connsiteY4" fmla="*/ 55054 h 194119"/>
                <a:gd name="connsiteX5" fmla="*/ 45244 w 64865"/>
                <a:gd name="connsiteY5" fmla="*/ 59436 h 194119"/>
                <a:gd name="connsiteX6" fmla="*/ 45244 w 64865"/>
                <a:gd name="connsiteY6" fmla="*/ 180118 h 194119"/>
                <a:gd name="connsiteX7" fmla="*/ 64865 w 64865"/>
                <a:gd name="connsiteY7" fmla="*/ 182118 h 194119"/>
                <a:gd name="connsiteX8" fmla="*/ 64865 w 64865"/>
                <a:gd name="connsiteY8" fmla="*/ 194120 h 194119"/>
                <a:gd name="connsiteX9" fmla="*/ 0 w 64865"/>
                <a:gd name="connsiteY9" fmla="*/ 194120 h 194119"/>
                <a:gd name="connsiteX10" fmla="*/ 0 w 64865"/>
                <a:gd name="connsiteY10" fmla="*/ 182118 h 194119"/>
                <a:gd name="connsiteX11" fmla="*/ 19812 w 64865"/>
                <a:gd name="connsiteY11" fmla="*/ 179927 h 194119"/>
                <a:gd name="connsiteX12" fmla="*/ 19812 w 64865"/>
                <a:gd name="connsiteY12" fmla="*/ 77057 h 194119"/>
                <a:gd name="connsiteX13" fmla="*/ 17907 w 64865"/>
                <a:gd name="connsiteY13" fmla="*/ 29337 h 194119"/>
                <a:gd name="connsiteX14" fmla="*/ 14002 w 64865"/>
                <a:gd name="connsiteY14" fmla="*/ 18097 h 194119"/>
                <a:gd name="connsiteX15" fmla="*/ 18764 w 64865"/>
                <a:gd name="connsiteY15" fmla="*/ 5144 h 194119"/>
                <a:gd name="connsiteX16" fmla="*/ 31814 w 64865"/>
                <a:gd name="connsiteY16" fmla="*/ 0 h 194119"/>
                <a:gd name="connsiteX17" fmla="*/ 44005 w 64865"/>
                <a:gd name="connsiteY17" fmla="*/ 4381 h 194119"/>
                <a:gd name="connsiteX18" fmla="*/ 47911 w 64865"/>
                <a:gd name="connsiteY18" fmla="*/ 15621 h 194119"/>
                <a:gd name="connsiteX19" fmla="*/ 43148 w 64865"/>
                <a:gd name="connsiteY19" fmla="*/ 28861 h 194119"/>
                <a:gd name="connsiteX20" fmla="*/ 29813 w 64865"/>
                <a:gd name="connsiteY20" fmla="*/ 33719 h 194119"/>
                <a:gd name="connsiteX21" fmla="*/ 29527 w 64865"/>
                <a:gd name="connsiteY21" fmla="*/ 33719 h 194119"/>
                <a:gd name="connsiteX22" fmla="*/ 17907 w 64865"/>
                <a:gd name="connsiteY22" fmla="*/ 29337 h 1941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64865" h="194119">
                  <a:moveTo>
                    <a:pt x="19812" y="77057"/>
                  </a:moveTo>
                  <a:lnTo>
                    <a:pt x="1238" y="72676"/>
                  </a:lnTo>
                  <a:lnTo>
                    <a:pt x="1238" y="59722"/>
                  </a:lnTo>
                  <a:lnTo>
                    <a:pt x="39148" y="55054"/>
                  </a:lnTo>
                  <a:lnTo>
                    <a:pt x="39624" y="55054"/>
                  </a:lnTo>
                  <a:lnTo>
                    <a:pt x="45244" y="59436"/>
                  </a:lnTo>
                  <a:lnTo>
                    <a:pt x="45244" y="180118"/>
                  </a:lnTo>
                  <a:lnTo>
                    <a:pt x="64865" y="182118"/>
                  </a:lnTo>
                  <a:lnTo>
                    <a:pt x="64865" y="194120"/>
                  </a:lnTo>
                  <a:lnTo>
                    <a:pt x="0" y="194120"/>
                  </a:lnTo>
                  <a:lnTo>
                    <a:pt x="0" y="182118"/>
                  </a:lnTo>
                  <a:lnTo>
                    <a:pt x="19812" y="179927"/>
                  </a:lnTo>
                  <a:lnTo>
                    <a:pt x="19812" y="77057"/>
                  </a:lnTo>
                  <a:close/>
                  <a:moveTo>
                    <a:pt x="17907" y="29337"/>
                  </a:moveTo>
                  <a:cubicBezTo>
                    <a:pt x="15335" y="26384"/>
                    <a:pt x="14002" y="22670"/>
                    <a:pt x="14002" y="18097"/>
                  </a:cubicBezTo>
                  <a:cubicBezTo>
                    <a:pt x="14002" y="12859"/>
                    <a:pt x="15621" y="8572"/>
                    <a:pt x="18764" y="5144"/>
                  </a:cubicBezTo>
                  <a:cubicBezTo>
                    <a:pt x="21907" y="1715"/>
                    <a:pt x="26289" y="0"/>
                    <a:pt x="31814" y="0"/>
                  </a:cubicBezTo>
                  <a:cubicBezTo>
                    <a:pt x="37338" y="0"/>
                    <a:pt x="41434" y="1429"/>
                    <a:pt x="44005" y="4381"/>
                  </a:cubicBezTo>
                  <a:cubicBezTo>
                    <a:pt x="46577" y="7334"/>
                    <a:pt x="47911" y="11049"/>
                    <a:pt x="47911" y="15621"/>
                  </a:cubicBezTo>
                  <a:cubicBezTo>
                    <a:pt x="47911" y="21145"/>
                    <a:pt x="46292" y="25527"/>
                    <a:pt x="43148" y="28861"/>
                  </a:cubicBezTo>
                  <a:cubicBezTo>
                    <a:pt x="40005" y="32195"/>
                    <a:pt x="35528" y="33719"/>
                    <a:pt x="29813" y="33719"/>
                  </a:cubicBezTo>
                  <a:lnTo>
                    <a:pt x="29527" y="33719"/>
                  </a:lnTo>
                  <a:cubicBezTo>
                    <a:pt x="24384" y="33719"/>
                    <a:pt x="20479" y="32290"/>
                    <a:pt x="17907" y="29337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3DA96188-2AF5-8C0A-85A0-8E8139C1EB07}"/>
                </a:ext>
              </a:extLst>
            </p:cNvPr>
            <p:cNvSpPr/>
            <p:nvPr/>
          </p:nvSpPr>
          <p:spPr>
            <a:xfrm>
              <a:off x="11593829" y="6829107"/>
              <a:ext cx="99155" cy="141446"/>
            </a:xfrm>
            <a:custGeom>
              <a:avLst/>
              <a:gdLst>
                <a:gd name="connsiteX0" fmla="*/ 20479 w 99155"/>
                <a:gd name="connsiteY0" fmla="*/ 119253 h 141446"/>
                <a:gd name="connsiteX1" fmla="*/ 30861 w 99155"/>
                <a:gd name="connsiteY1" fmla="*/ 125825 h 141446"/>
                <a:gd name="connsiteX2" fmla="*/ 47625 w 99155"/>
                <a:gd name="connsiteY2" fmla="*/ 128778 h 141446"/>
                <a:gd name="connsiteX3" fmla="*/ 68199 w 99155"/>
                <a:gd name="connsiteY3" fmla="*/ 123349 h 141446"/>
                <a:gd name="connsiteX4" fmla="*/ 74771 w 99155"/>
                <a:gd name="connsiteY4" fmla="*/ 108395 h 141446"/>
                <a:gd name="connsiteX5" fmla="*/ 70580 w 99155"/>
                <a:gd name="connsiteY5" fmla="*/ 96869 h 141446"/>
                <a:gd name="connsiteX6" fmla="*/ 58960 w 99155"/>
                <a:gd name="connsiteY6" fmla="*/ 88202 h 141446"/>
                <a:gd name="connsiteX7" fmla="*/ 37528 w 99155"/>
                <a:gd name="connsiteY7" fmla="*/ 79057 h 141446"/>
                <a:gd name="connsiteX8" fmla="*/ 10001 w 99155"/>
                <a:gd name="connsiteY8" fmla="*/ 62008 h 141446"/>
                <a:gd name="connsiteX9" fmla="*/ 1333 w 99155"/>
                <a:gd name="connsiteY9" fmla="*/ 35909 h 141446"/>
                <a:gd name="connsiteX10" fmla="*/ 7810 w 99155"/>
                <a:gd name="connsiteY10" fmla="*/ 17050 h 141446"/>
                <a:gd name="connsiteX11" fmla="*/ 25718 w 99155"/>
                <a:gd name="connsiteY11" fmla="*/ 4477 h 141446"/>
                <a:gd name="connsiteX12" fmla="*/ 51054 w 99155"/>
                <a:gd name="connsiteY12" fmla="*/ 0 h 141446"/>
                <a:gd name="connsiteX13" fmla="*/ 70771 w 99155"/>
                <a:gd name="connsiteY13" fmla="*/ 1715 h 141446"/>
                <a:gd name="connsiteX14" fmla="*/ 84391 w 99155"/>
                <a:gd name="connsiteY14" fmla="*/ 5144 h 141446"/>
                <a:gd name="connsiteX15" fmla="*/ 91249 w 99155"/>
                <a:gd name="connsiteY15" fmla="*/ 7334 h 141446"/>
                <a:gd name="connsiteX16" fmla="*/ 91249 w 99155"/>
                <a:gd name="connsiteY16" fmla="*/ 37719 h 141446"/>
                <a:gd name="connsiteX17" fmla="*/ 76200 w 99155"/>
                <a:gd name="connsiteY17" fmla="*/ 37719 h 141446"/>
                <a:gd name="connsiteX18" fmla="*/ 71342 w 99155"/>
                <a:gd name="connsiteY18" fmla="*/ 19622 h 141446"/>
                <a:gd name="connsiteX19" fmla="*/ 63532 w 99155"/>
                <a:gd name="connsiteY19" fmla="*/ 14573 h 141446"/>
                <a:gd name="connsiteX20" fmla="*/ 49339 w 99155"/>
                <a:gd name="connsiteY20" fmla="*/ 12478 h 141446"/>
                <a:gd name="connsiteX21" fmla="*/ 31623 w 99155"/>
                <a:gd name="connsiteY21" fmla="*/ 17335 h 141446"/>
                <a:gd name="connsiteX22" fmla="*/ 24860 w 99155"/>
                <a:gd name="connsiteY22" fmla="*/ 30575 h 141446"/>
                <a:gd name="connsiteX23" fmla="*/ 28384 w 99155"/>
                <a:gd name="connsiteY23" fmla="*/ 42672 h 141446"/>
                <a:gd name="connsiteX24" fmla="*/ 37338 w 99155"/>
                <a:gd name="connsiteY24" fmla="*/ 50387 h 141446"/>
                <a:gd name="connsiteX25" fmla="*/ 52007 w 99155"/>
                <a:gd name="connsiteY25" fmla="*/ 57245 h 141446"/>
                <a:gd name="connsiteX26" fmla="*/ 56864 w 99155"/>
                <a:gd name="connsiteY26" fmla="*/ 59246 h 141446"/>
                <a:gd name="connsiteX27" fmla="*/ 79153 w 99155"/>
                <a:gd name="connsiteY27" fmla="*/ 69532 h 141446"/>
                <a:gd name="connsiteX28" fmla="*/ 93440 w 99155"/>
                <a:gd name="connsiteY28" fmla="*/ 82391 h 141446"/>
                <a:gd name="connsiteX29" fmla="*/ 99155 w 99155"/>
                <a:gd name="connsiteY29" fmla="*/ 101822 h 141446"/>
                <a:gd name="connsiteX30" fmla="*/ 85058 w 99155"/>
                <a:gd name="connsiteY30" fmla="*/ 130683 h 141446"/>
                <a:gd name="connsiteX31" fmla="*/ 46482 w 99155"/>
                <a:gd name="connsiteY31" fmla="*/ 141446 h 141446"/>
                <a:gd name="connsiteX32" fmla="*/ 21431 w 99155"/>
                <a:gd name="connsiteY32" fmla="*/ 138113 h 141446"/>
                <a:gd name="connsiteX33" fmla="*/ 0 w 99155"/>
                <a:gd name="connsiteY33" fmla="*/ 131350 h 141446"/>
                <a:gd name="connsiteX34" fmla="*/ 0 w 99155"/>
                <a:gd name="connsiteY34" fmla="*/ 100013 h 141446"/>
                <a:gd name="connsiteX35" fmla="*/ 15907 w 99155"/>
                <a:gd name="connsiteY35" fmla="*/ 100013 h 141446"/>
                <a:gd name="connsiteX36" fmla="*/ 20479 w 99155"/>
                <a:gd name="connsiteY36" fmla="*/ 119253 h 1414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99155" h="141446">
                  <a:moveTo>
                    <a:pt x="20479" y="119253"/>
                  </a:moveTo>
                  <a:cubicBezTo>
                    <a:pt x="22098" y="121730"/>
                    <a:pt x="25622" y="123920"/>
                    <a:pt x="30861" y="125825"/>
                  </a:cubicBezTo>
                  <a:cubicBezTo>
                    <a:pt x="36100" y="127730"/>
                    <a:pt x="41720" y="128778"/>
                    <a:pt x="47625" y="128778"/>
                  </a:cubicBezTo>
                  <a:cubicBezTo>
                    <a:pt x="56959" y="128778"/>
                    <a:pt x="63818" y="126968"/>
                    <a:pt x="68199" y="123349"/>
                  </a:cubicBezTo>
                  <a:cubicBezTo>
                    <a:pt x="72580" y="119729"/>
                    <a:pt x="74771" y="114776"/>
                    <a:pt x="74771" y="108395"/>
                  </a:cubicBezTo>
                  <a:cubicBezTo>
                    <a:pt x="74771" y="104013"/>
                    <a:pt x="73343" y="100203"/>
                    <a:pt x="70580" y="96869"/>
                  </a:cubicBezTo>
                  <a:cubicBezTo>
                    <a:pt x="67818" y="93631"/>
                    <a:pt x="63913" y="90678"/>
                    <a:pt x="58960" y="88202"/>
                  </a:cubicBezTo>
                  <a:cubicBezTo>
                    <a:pt x="54007" y="85630"/>
                    <a:pt x="46863" y="82582"/>
                    <a:pt x="37528" y="79057"/>
                  </a:cubicBezTo>
                  <a:cubicBezTo>
                    <a:pt x="24955" y="74295"/>
                    <a:pt x="15811" y="68675"/>
                    <a:pt x="10001" y="62008"/>
                  </a:cubicBezTo>
                  <a:cubicBezTo>
                    <a:pt x="4191" y="55340"/>
                    <a:pt x="1333" y="46673"/>
                    <a:pt x="1333" y="35909"/>
                  </a:cubicBezTo>
                  <a:cubicBezTo>
                    <a:pt x="1333" y="28766"/>
                    <a:pt x="3524" y="22479"/>
                    <a:pt x="7810" y="17050"/>
                  </a:cubicBezTo>
                  <a:cubicBezTo>
                    <a:pt x="12097" y="11621"/>
                    <a:pt x="18097" y="7430"/>
                    <a:pt x="25718" y="4477"/>
                  </a:cubicBezTo>
                  <a:cubicBezTo>
                    <a:pt x="33338" y="1429"/>
                    <a:pt x="41720" y="0"/>
                    <a:pt x="51054" y="0"/>
                  </a:cubicBezTo>
                  <a:cubicBezTo>
                    <a:pt x="58579" y="0"/>
                    <a:pt x="65151" y="572"/>
                    <a:pt x="70771" y="1715"/>
                  </a:cubicBezTo>
                  <a:cubicBezTo>
                    <a:pt x="76391" y="2857"/>
                    <a:pt x="80962" y="4001"/>
                    <a:pt x="84391" y="5144"/>
                  </a:cubicBezTo>
                  <a:cubicBezTo>
                    <a:pt x="87820" y="6286"/>
                    <a:pt x="90107" y="7049"/>
                    <a:pt x="91249" y="7334"/>
                  </a:cubicBezTo>
                  <a:lnTo>
                    <a:pt x="91249" y="37719"/>
                  </a:lnTo>
                  <a:lnTo>
                    <a:pt x="76200" y="37719"/>
                  </a:lnTo>
                  <a:lnTo>
                    <a:pt x="71342" y="19622"/>
                  </a:lnTo>
                  <a:cubicBezTo>
                    <a:pt x="70390" y="17621"/>
                    <a:pt x="67723" y="16002"/>
                    <a:pt x="63532" y="14573"/>
                  </a:cubicBezTo>
                  <a:cubicBezTo>
                    <a:pt x="59341" y="13145"/>
                    <a:pt x="54578" y="12478"/>
                    <a:pt x="49339" y="12478"/>
                  </a:cubicBezTo>
                  <a:cubicBezTo>
                    <a:pt x="42005" y="12478"/>
                    <a:pt x="36100" y="14097"/>
                    <a:pt x="31623" y="17335"/>
                  </a:cubicBezTo>
                  <a:cubicBezTo>
                    <a:pt x="27146" y="20574"/>
                    <a:pt x="24860" y="24955"/>
                    <a:pt x="24860" y="30575"/>
                  </a:cubicBezTo>
                  <a:cubicBezTo>
                    <a:pt x="24860" y="35433"/>
                    <a:pt x="26003" y="39529"/>
                    <a:pt x="28384" y="42672"/>
                  </a:cubicBezTo>
                  <a:cubicBezTo>
                    <a:pt x="30766" y="45815"/>
                    <a:pt x="33719" y="48387"/>
                    <a:pt x="37338" y="50387"/>
                  </a:cubicBezTo>
                  <a:cubicBezTo>
                    <a:pt x="40957" y="52388"/>
                    <a:pt x="45815" y="54674"/>
                    <a:pt x="52007" y="57245"/>
                  </a:cubicBezTo>
                  <a:lnTo>
                    <a:pt x="56864" y="59246"/>
                  </a:lnTo>
                  <a:cubicBezTo>
                    <a:pt x="66008" y="62865"/>
                    <a:pt x="73438" y="66294"/>
                    <a:pt x="79153" y="69532"/>
                  </a:cubicBezTo>
                  <a:cubicBezTo>
                    <a:pt x="84868" y="72771"/>
                    <a:pt x="89630" y="77057"/>
                    <a:pt x="93440" y="82391"/>
                  </a:cubicBezTo>
                  <a:cubicBezTo>
                    <a:pt x="97250" y="87725"/>
                    <a:pt x="99155" y="94202"/>
                    <a:pt x="99155" y="101822"/>
                  </a:cubicBezTo>
                  <a:cubicBezTo>
                    <a:pt x="99155" y="113919"/>
                    <a:pt x="94488" y="123539"/>
                    <a:pt x="85058" y="130683"/>
                  </a:cubicBezTo>
                  <a:cubicBezTo>
                    <a:pt x="75628" y="137827"/>
                    <a:pt x="62865" y="141446"/>
                    <a:pt x="46482" y="141446"/>
                  </a:cubicBezTo>
                  <a:cubicBezTo>
                    <a:pt x="38481" y="141446"/>
                    <a:pt x="30099" y="140303"/>
                    <a:pt x="21431" y="138113"/>
                  </a:cubicBezTo>
                  <a:cubicBezTo>
                    <a:pt x="12668" y="135922"/>
                    <a:pt x="5524" y="133636"/>
                    <a:pt x="0" y="131350"/>
                  </a:cubicBezTo>
                  <a:lnTo>
                    <a:pt x="0" y="100013"/>
                  </a:lnTo>
                  <a:lnTo>
                    <a:pt x="15907" y="100013"/>
                  </a:lnTo>
                  <a:lnTo>
                    <a:pt x="20479" y="119253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3FA4C3BF-E005-E78B-CC96-5DB1FDE99BCF}"/>
                </a:ext>
              </a:extLst>
            </p:cNvPr>
            <p:cNvSpPr/>
            <p:nvPr/>
          </p:nvSpPr>
          <p:spPr>
            <a:xfrm>
              <a:off x="11711653" y="6796817"/>
              <a:ext cx="88201" cy="173640"/>
            </a:xfrm>
            <a:custGeom>
              <a:avLst/>
              <a:gdLst>
                <a:gd name="connsiteX0" fmla="*/ 24479 w 88201"/>
                <a:gd name="connsiteY0" fmla="*/ 167164 h 173640"/>
                <a:gd name="connsiteX1" fmla="*/ 17621 w 88201"/>
                <a:gd name="connsiteY1" fmla="*/ 145351 h 173640"/>
                <a:gd name="connsiteX2" fmla="*/ 17621 w 88201"/>
                <a:gd name="connsiteY2" fmla="*/ 51340 h 173640"/>
                <a:gd name="connsiteX3" fmla="*/ 0 w 88201"/>
                <a:gd name="connsiteY3" fmla="*/ 51340 h 173640"/>
                <a:gd name="connsiteX4" fmla="*/ 0 w 88201"/>
                <a:gd name="connsiteY4" fmla="*/ 40386 h 173640"/>
                <a:gd name="connsiteX5" fmla="*/ 6858 w 88201"/>
                <a:gd name="connsiteY5" fmla="*/ 38672 h 173640"/>
                <a:gd name="connsiteX6" fmla="*/ 14478 w 88201"/>
                <a:gd name="connsiteY6" fmla="*/ 36004 h 173640"/>
                <a:gd name="connsiteX7" fmla="*/ 20574 w 88201"/>
                <a:gd name="connsiteY7" fmla="*/ 27242 h 173640"/>
                <a:gd name="connsiteX8" fmla="*/ 25241 w 88201"/>
                <a:gd name="connsiteY8" fmla="*/ 12287 h 173640"/>
                <a:gd name="connsiteX9" fmla="*/ 28385 w 88201"/>
                <a:gd name="connsiteY9" fmla="*/ 0 h 173640"/>
                <a:gd name="connsiteX10" fmla="*/ 42863 w 88201"/>
                <a:gd name="connsiteY10" fmla="*/ 0 h 173640"/>
                <a:gd name="connsiteX11" fmla="*/ 43339 w 88201"/>
                <a:gd name="connsiteY11" fmla="*/ 35243 h 173640"/>
                <a:gd name="connsiteX12" fmla="*/ 84201 w 88201"/>
                <a:gd name="connsiteY12" fmla="*/ 35243 h 173640"/>
                <a:gd name="connsiteX13" fmla="*/ 84201 w 88201"/>
                <a:gd name="connsiteY13" fmla="*/ 51435 h 173640"/>
                <a:gd name="connsiteX14" fmla="*/ 43339 w 88201"/>
                <a:gd name="connsiteY14" fmla="*/ 51435 h 173640"/>
                <a:gd name="connsiteX15" fmla="*/ 43339 w 88201"/>
                <a:gd name="connsiteY15" fmla="*/ 126587 h 173640"/>
                <a:gd name="connsiteX16" fmla="*/ 44196 w 88201"/>
                <a:gd name="connsiteY16" fmla="*/ 146209 h 173640"/>
                <a:gd name="connsiteX17" fmla="*/ 47911 w 88201"/>
                <a:gd name="connsiteY17" fmla="*/ 153543 h 173640"/>
                <a:gd name="connsiteX18" fmla="*/ 57531 w 88201"/>
                <a:gd name="connsiteY18" fmla="*/ 155258 h 173640"/>
                <a:gd name="connsiteX19" fmla="*/ 72104 w 88201"/>
                <a:gd name="connsiteY19" fmla="*/ 153543 h 173640"/>
                <a:gd name="connsiteX20" fmla="*/ 84487 w 88201"/>
                <a:gd name="connsiteY20" fmla="*/ 149828 h 173640"/>
                <a:gd name="connsiteX21" fmla="*/ 88202 w 88201"/>
                <a:gd name="connsiteY21" fmla="*/ 160877 h 173640"/>
                <a:gd name="connsiteX22" fmla="*/ 69247 w 88201"/>
                <a:gd name="connsiteY22" fmla="*/ 169450 h 173640"/>
                <a:gd name="connsiteX23" fmla="*/ 45339 w 88201"/>
                <a:gd name="connsiteY23" fmla="*/ 173641 h 173640"/>
                <a:gd name="connsiteX24" fmla="*/ 24479 w 88201"/>
                <a:gd name="connsiteY24" fmla="*/ 167164 h 1736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8201" h="173640">
                  <a:moveTo>
                    <a:pt x="24479" y="167164"/>
                  </a:moveTo>
                  <a:cubicBezTo>
                    <a:pt x="19907" y="162877"/>
                    <a:pt x="17621" y="155639"/>
                    <a:pt x="17621" y="145351"/>
                  </a:cubicBezTo>
                  <a:lnTo>
                    <a:pt x="17621" y="51340"/>
                  </a:lnTo>
                  <a:lnTo>
                    <a:pt x="0" y="51340"/>
                  </a:lnTo>
                  <a:lnTo>
                    <a:pt x="0" y="40386"/>
                  </a:lnTo>
                  <a:cubicBezTo>
                    <a:pt x="857" y="40196"/>
                    <a:pt x="3143" y="39624"/>
                    <a:pt x="6858" y="38672"/>
                  </a:cubicBezTo>
                  <a:cubicBezTo>
                    <a:pt x="10573" y="37719"/>
                    <a:pt x="13144" y="36767"/>
                    <a:pt x="14478" y="36004"/>
                  </a:cubicBezTo>
                  <a:cubicBezTo>
                    <a:pt x="17050" y="34576"/>
                    <a:pt x="19145" y="31623"/>
                    <a:pt x="20574" y="27242"/>
                  </a:cubicBezTo>
                  <a:cubicBezTo>
                    <a:pt x="21908" y="24098"/>
                    <a:pt x="23431" y="19145"/>
                    <a:pt x="25241" y="12287"/>
                  </a:cubicBezTo>
                  <a:cubicBezTo>
                    <a:pt x="27051" y="5429"/>
                    <a:pt x="28099" y="1333"/>
                    <a:pt x="28385" y="0"/>
                  </a:cubicBezTo>
                  <a:lnTo>
                    <a:pt x="42863" y="0"/>
                  </a:lnTo>
                  <a:lnTo>
                    <a:pt x="43339" y="35243"/>
                  </a:lnTo>
                  <a:lnTo>
                    <a:pt x="84201" y="35243"/>
                  </a:lnTo>
                  <a:lnTo>
                    <a:pt x="84201" y="51435"/>
                  </a:lnTo>
                  <a:lnTo>
                    <a:pt x="43339" y="51435"/>
                  </a:lnTo>
                  <a:lnTo>
                    <a:pt x="43339" y="126587"/>
                  </a:lnTo>
                  <a:cubicBezTo>
                    <a:pt x="43339" y="135922"/>
                    <a:pt x="43625" y="142399"/>
                    <a:pt x="44196" y="146209"/>
                  </a:cubicBezTo>
                  <a:cubicBezTo>
                    <a:pt x="44767" y="150019"/>
                    <a:pt x="46006" y="152400"/>
                    <a:pt x="47911" y="153543"/>
                  </a:cubicBezTo>
                  <a:cubicBezTo>
                    <a:pt x="49816" y="154686"/>
                    <a:pt x="53054" y="155258"/>
                    <a:pt x="57531" y="155258"/>
                  </a:cubicBezTo>
                  <a:cubicBezTo>
                    <a:pt x="61913" y="155258"/>
                    <a:pt x="66770" y="154686"/>
                    <a:pt x="72104" y="153543"/>
                  </a:cubicBezTo>
                  <a:cubicBezTo>
                    <a:pt x="77438" y="152400"/>
                    <a:pt x="81534" y="151162"/>
                    <a:pt x="84487" y="149828"/>
                  </a:cubicBezTo>
                  <a:lnTo>
                    <a:pt x="88202" y="160877"/>
                  </a:lnTo>
                  <a:cubicBezTo>
                    <a:pt x="84296" y="163830"/>
                    <a:pt x="77915" y="166688"/>
                    <a:pt x="69247" y="169450"/>
                  </a:cubicBezTo>
                  <a:cubicBezTo>
                    <a:pt x="60484" y="172212"/>
                    <a:pt x="52578" y="173641"/>
                    <a:pt x="45339" y="173641"/>
                  </a:cubicBezTo>
                  <a:cubicBezTo>
                    <a:pt x="36004" y="173546"/>
                    <a:pt x="29051" y="171450"/>
                    <a:pt x="24479" y="167164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CA254DCA-67A4-8534-1942-E145D562D6E7}"/>
                </a:ext>
              </a:extLst>
            </p:cNvPr>
            <p:cNvSpPr/>
            <p:nvPr/>
          </p:nvSpPr>
          <p:spPr>
            <a:xfrm>
              <a:off x="11813952" y="6773862"/>
              <a:ext cx="64865" cy="194119"/>
            </a:xfrm>
            <a:custGeom>
              <a:avLst/>
              <a:gdLst>
                <a:gd name="connsiteX0" fmla="*/ 19812 w 64865"/>
                <a:gd name="connsiteY0" fmla="*/ 77057 h 194119"/>
                <a:gd name="connsiteX1" fmla="*/ 1238 w 64865"/>
                <a:gd name="connsiteY1" fmla="*/ 72676 h 194119"/>
                <a:gd name="connsiteX2" fmla="*/ 1238 w 64865"/>
                <a:gd name="connsiteY2" fmla="*/ 59722 h 194119"/>
                <a:gd name="connsiteX3" fmla="*/ 39148 w 64865"/>
                <a:gd name="connsiteY3" fmla="*/ 55054 h 194119"/>
                <a:gd name="connsiteX4" fmla="*/ 39624 w 64865"/>
                <a:gd name="connsiteY4" fmla="*/ 55054 h 194119"/>
                <a:gd name="connsiteX5" fmla="*/ 45244 w 64865"/>
                <a:gd name="connsiteY5" fmla="*/ 59436 h 194119"/>
                <a:gd name="connsiteX6" fmla="*/ 45244 w 64865"/>
                <a:gd name="connsiteY6" fmla="*/ 180118 h 194119"/>
                <a:gd name="connsiteX7" fmla="*/ 64865 w 64865"/>
                <a:gd name="connsiteY7" fmla="*/ 182118 h 194119"/>
                <a:gd name="connsiteX8" fmla="*/ 64865 w 64865"/>
                <a:gd name="connsiteY8" fmla="*/ 194120 h 194119"/>
                <a:gd name="connsiteX9" fmla="*/ 0 w 64865"/>
                <a:gd name="connsiteY9" fmla="*/ 194120 h 194119"/>
                <a:gd name="connsiteX10" fmla="*/ 0 w 64865"/>
                <a:gd name="connsiteY10" fmla="*/ 182118 h 194119"/>
                <a:gd name="connsiteX11" fmla="*/ 19812 w 64865"/>
                <a:gd name="connsiteY11" fmla="*/ 179927 h 194119"/>
                <a:gd name="connsiteX12" fmla="*/ 19812 w 64865"/>
                <a:gd name="connsiteY12" fmla="*/ 77057 h 194119"/>
                <a:gd name="connsiteX13" fmla="*/ 17907 w 64865"/>
                <a:gd name="connsiteY13" fmla="*/ 29337 h 194119"/>
                <a:gd name="connsiteX14" fmla="*/ 14002 w 64865"/>
                <a:gd name="connsiteY14" fmla="*/ 18097 h 194119"/>
                <a:gd name="connsiteX15" fmla="*/ 18764 w 64865"/>
                <a:gd name="connsiteY15" fmla="*/ 5144 h 194119"/>
                <a:gd name="connsiteX16" fmla="*/ 31814 w 64865"/>
                <a:gd name="connsiteY16" fmla="*/ 0 h 194119"/>
                <a:gd name="connsiteX17" fmla="*/ 44006 w 64865"/>
                <a:gd name="connsiteY17" fmla="*/ 4381 h 194119"/>
                <a:gd name="connsiteX18" fmla="*/ 47911 w 64865"/>
                <a:gd name="connsiteY18" fmla="*/ 15621 h 194119"/>
                <a:gd name="connsiteX19" fmla="*/ 43148 w 64865"/>
                <a:gd name="connsiteY19" fmla="*/ 28861 h 194119"/>
                <a:gd name="connsiteX20" fmla="*/ 29813 w 64865"/>
                <a:gd name="connsiteY20" fmla="*/ 33719 h 194119"/>
                <a:gd name="connsiteX21" fmla="*/ 29528 w 64865"/>
                <a:gd name="connsiteY21" fmla="*/ 33719 h 194119"/>
                <a:gd name="connsiteX22" fmla="*/ 17907 w 64865"/>
                <a:gd name="connsiteY22" fmla="*/ 29337 h 1941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64865" h="194119">
                  <a:moveTo>
                    <a:pt x="19812" y="77057"/>
                  </a:moveTo>
                  <a:lnTo>
                    <a:pt x="1238" y="72676"/>
                  </a:lnTo>
                  <a:lnTo>
                    <a:pt x="1238" y="59722"/>
                  </a:lnTo>
                  <a:lnTo>
                    <a:pt x="39148" y="55054"/>
                  </a:lnTo>
                  <a:lnTo>
                    <a:pt x="39624" y="55054"/>
                  </a:lnTo>
                  <a:lnTo>
                    <a:pt x="45244" y="59436"/>
                  </a:lnTo>
                  <a:lnTo>
                    <a:pt x="45244" y="180118"/>
                  </a:lnTo>
                  <a:lnTo>
                    <a:pt x="64865" y="182118"/>
                  </a:lnTo>
                  <a:lnTo>
                    <a:pt x="64865" y="194120"/>
                  </a:lnTo>
                  <a:lnTo>
                    <a:pt x="0" y="194120"/>
                  </a:lnTo>
                  <a:lnTo>
                    <a:pt x="0" y="182118"/>
                  </a:lnTo>
                  <a:lnTo>
                    <a:pt x="19812" y="179927"/>
                  </a:lnTo>
                  <a:lnTo>
                    <a:pt x="19812" y="77057"/>
                  </a:lnTo>
                  <a:close/>
                  <a:moveTo>
                    <a:pt x="17907" y="29337"/>
                  </a:moveTo>
                  <a:cubicBezTo>
                    <a:pt x="15335" y="26384"/>
                    <a:pt x="14002" y="22670"/>
                    <a:pt x="14002" y="18097"/>
                  </a:cubicBezTo>
                  <a:cubicBezTo>
                    <a:pt x="14002" y="12859"/>
                    <a:pt x="15621" y="8572"/>
                    <a:pt x="18764" y="5144"/>
                  </a:cubicBezTo>
                  <a:cubicBezTo>
                    <a:pt x="21908" y="1715"/>
                    <a:pt x="26289" y="0"/>
                    <a:pt x="31814" y="0"/>
                  </a:cubicBezTo>
                  <a:cubicBezTo>
                    <a:pt x="37338" y="0"/>
                    <a:pt x="41434" y="1429"/>
                    <a:pt x="44006" y="4381"/>
                  </a:cubicBezTo>
                  <a:cubicBezTo>
                    <a:pt x="46577" y="7334"/>
                    <a:pt x="47911" y="11049"/>
                    <a:pt x="47911" y="15621"/>
                  </a:cubicBezTo>
                  <a:cubicBezTo>
                    <a:pt x="47911" y="21145"/>
                    <a:pt x="46292" y="25527"/>
                    <a:pt x="43148" y="28861"/>
                  </a:cubicBezTo>
                  <a:cubicBezTo>
                    <a:pt x="40005" y="32195"/>
                    <a:pt x="35528" y="33719"/>
                    <a:pt x="29813" y="33719"/>
                  </a:cubicBezTo>
                  <a:lnTo>
                    <a:pt x="29528" y="33719"/>
                  </a:lnTo>
                  <a:cubicBezTo>
                    <a:pt x="24384" y="33719"/>
                    <a:pt x="20479" y="32290"/>
                    <a:pt x="17907" y="29337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0FDD1A3F-E551-2168-A960-850C71886341}"/>
                </a:ext>
              </a:extLst>
            </p:cNvPr>
            <p:cNvSpPr/>
            <p:nvPr/>
          </p:nvSpPr>
          <p:spPr>
            <a:xfrm>
              <a:off x="11893388" y="6828345"/>
              <a:ext cx="107158" cy="142303"/>
            </a:xfrm>
            <a:custGeom>
              <a:avLst/>
              <a:gdLst>
                <a:gd name="connsiteX0" fmla="*/ 7813 w 107158"/>
                <a:gd name="connsiteY0" fmla="*/ 35814 h 142303"/>
                <a:gd name="connsiteX1" fmla="*/ 31340 w 107158"/>
                <a:gd name="connsiteY1" fmla="*/ 9716 h 142303"/>
                <a:gd name="connsiteX2" fmla="*/ 68678 w 107158"/>
                <a:gd name="connsiteY2" fmla="*/ 0 h 142303"/>
                <a:gd name="connsiteX3" fmla="*/ 86775 w 107158"/>
                <a:gd name="connsiteY3" fmla="*/ 2000 h 142303"/>
                <a:gd name="connsiteX4" fmla="*/ 104873 w 107158"/>
                <a:gd name="connsiteY4" fmla="*/ 7429 h 142303"/>
                <a:gd name="connsiteX5" fmla="*/ 103920 w 107158"/>
                <a:gd name="connsiteY5" fmla="*/ 45148 h 142303"/>
                <a:gd name="connsiteX6" fmla="*/ 88014 w 107158"/>
                <a:gd name="connsiteY6" fmla="*/ 45148 h 142303"/>
                <a:gd name="connsiteX7" fmla="*/ 82680 w 107158"/>
                <a:gd name="connsiteY7" fmla="*/ 20193 h 142303"/>
                <a:gd name="connsiteX8" fmla="*/ 64106 w 107158"/>
                <a:gd name="connsiteY8" fmla="*/ 13335 h 142303"/>
                <a:gd name="connsiteX9" fmla="*/ 37055 w 107158"/>
                <a:gd name="connsiteY9" fmla="*/ 27146 h 142303"/>
                <a:gd name="connsiteX10" fmla="*/ 27149 w 107158"/>
                <a:gd name="connsiteY10" fmla="*/ 66389 h 142303"/>
                <a:gd name="connsiteX11" fmla="*/ 38293 w 107158"/>
                <a:gd name="connsiteY11" fmla="*/ 110299 h 142303"/>
                <a:gd name="connsiteX12" fmla="*/ 67249 w 107158"/>
                <a:gd name="connsiteY12" fmla="*/ 125349 h 142303"/>
                <a:gd name="connsiteX13" fmla="*/ 86680 w 107158"/>
                <a:gd name="connsiteY13" fmla="*/ 122206 h 142303"/>
                <a:gd name="connsiteX14" fmla="*/ 102492 w 107158"/>
                <a:gd name="connsiteY14" fmla="*/ 114586 h 142303"/>
                <a:gd name="connsiteX15" fmla="*/ 107159 w 107158"/>
                <a:gd name="connsiteY15" fmla="*/ 124396 h 142303"/>
                <a:gd name="connsiteX16" fmla="*/ 87728 w 107158"/>
                <a:gd name="connsiteY16" fmla="*/ 136779 h 142303"/>
                <a:gd name="connsiteX17" fmla="*/ 61629 w 107158"/>
                <a:gd name="connsiteY17" fmla="*/ 142303 h 142303"/>
                <a:gd name="connsiteX18" fmla="*/ 27720 w 107158"/>
                <a:gd name="connsiteY18" fmla="*/ 133255 h 142303"/>
                <a:gd name="connsiteX19" fmla="*/ 6956 w 107158"/>
                <a:gd name="connsiteY19" fmla="*/ 108394 h 142303"/>
                <a:gd name="connsiteX20" fmla="*/ 3 w 107158"/>
                <a:gd name="connsiteY20" fmla="*/ 72580 h 142303"/>
                <a:gd name="connsiteX21" fmla="*/ 7813 w 107158"/>
                <a:gd name="connsiteY21" fmla="*/ 35814 h 142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07158" h="142303">
                  <a:moveTo>
                    <a:pt x="7813" y="35814"/>
                  </a:moveTo>
                  <a:cubicBezTo>
                    <a:pt x="13147" y="24860"/>
                    <a:pt x="20958" y="16192"/>
                    <a:pt x="31340" y="9716"/>
                  </a:cubicBezTo>
                  <a:cubicBezTo>
                    <a:pt x="41722" y="3239"/>
                    <a:pt x="54105" y="0"/>
                    <a:pt x="68678" y="0"/>
                  </a:cubicBezTo>
                  <a:cubicBezTo>
                    <a:pt x="75726" y="0"/>
                    <a:pt x="81727" y="667"/>
                    <a:pt x="86775" y="2000"/>
                  </a:cubicBezTo>
                  <a:cubicBezTo>
                    <a:pt x="91824" y="3334"/>
                    <a:pt x="97824" y="5143"/>
                    <a:pt x="104873" y="7429"/>
                  </a:cubicBezTo>
                  <a:lnTo>
                    <a:pt x="103920" y="45148"/>
                  </a:lnTo>
                  <a:lnTo>
                    <a:pt x="88014" y="45148"/>
                  </a:lnTo>
                  <a:lnTo>
                    <a:pt x="82680" y="20193"/>
                  </a:lnTo>
                  <a:cubicBezTo>
                    <a:pt x="81727" y="15621"/>
                    <a:pt x="75536" y="13335"/>
                    <a:pt x="64106" y="13335"/>
                  </a:cubicBezTo>
                  <a:cubicBezTo>
                    <a:pt x="52676" y="13335"/>
                    <a:pt x="43627" y="17907"/>
                    <a:pt x="37055" y="27146"/>
                  </a:cubicBezTo>
                  <a:cubicBezTo>
                    <a:pt x="30483" y="36385"/>
                    <a:pt x="27149" y="49435"/>
                    <a:pt x="27149" y="66389"/>
                  </a:cubicBezTo>
                  <a:cubicBezTo>
                    <a:pt x="27149" y="85630"/>
                    <a:pt x="30864" y="100298"/>
                    <a:pt x="38293" y="110299"/>
                  </a:cubicBezTo>
                  <a:cubicBezTo>
                    <a:pt x="45723" y="120301"/>
                    <a:pt x="55343" y="125349"/>
                    <a:pt x="67249" y="125349"/>
                  </a:cubicBezTo>
                  <a:cubicBezTo>
                    <a:pt x="74107" y="125349"/>
                    <a:pt x="80584" y="124301"/>
                    <a:pt x="86680" y="122206"/>
                  </a:cubicBezTo>
                  <a:cubicBezTo>
                    <a:pt x="92776" y="120110"/>
                    <a:pt x="98015" y="117539"/>
                    <a:pt x="102492" y="114586"/>
                  </a:cubicBezTo>
                  <a:lnTo>
                    <a:pt x="107159" y="124396"/>
                  </a:lnTo>
                  <a:cubicBezTo>
                    <a:pt x="102777" y="128968"/>
                    <a:pt x="96300" y="133064"/>
                    <a:pt x="87728" y="136779"/>
                  </a:cubicBezTo>
                  <a:cubicBezTo>
                    <a:pt x="79155" y="140494"/>
                    <a:pt x="70488" y="142303"/>
                    <a:pt x="61629" y="142303"/>
                  </a:cubicBezTo>
                  <a:cubicBezTo>
                    <a:pt x="48294" y="142303"/>
                    <a:pt x="36960" y="139255"/>
                    <a:pt x="27720" y="133255"/>
                  </a:cubicBezTo>
                  <a:cubicBezTo>
                    <a:pt x="18481" y="127254"/>
                    <a:pt x="11528" y="118967"/>
                    <a:pt x="6956" y="108394"/>
                  </a:cubicBezTo>
                  <a:cubicBezTo>
                    <a:pt x="2384" y="97822"/>
                    <a:pt x="3" y="85916"/>
                    <a:pt x="3" y="72580"/>
                  </a:cubicBezTo>
                  <a:cubicBezTo>
                    <a:pt x="-93" y="58960"/>
                    <a:pt x="2479" y="46768"/>
                    <a:pt x="7813" y="35814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C60070D1-1738-DB9B-F4BE-DD26699697E4}"/>
                </a:ext>
              </a:extLst>
            </p:cNvPr>
            <p:cNvSpPr/>
            <p:nvPr/>
          </p:nvSpPr>
          <p:spPr>
            <a:xfrm>
              <a:off x="12021597" y="6759003"/>
              <a:ext cx="120205" cy="211550"/>
            </a:xfrm>
            <a:custGeom>
              <a:avLst/>
              <a:gdLst>
                <a:gd name="connsiteX0" fmla="*/ 23146 w 120205"/>
                <a:gd name="connsiteY0" fmla="*/ 138303 h 211550"/>
                <a:gd name="connsiteX1" fmla="*/ 81439 w 120205"/>
                <a:gd name="connsiteY1" fmla="*/ 126683 h 211550"/>
                <a:gd name="connsiteX2" fmla="*/ 81439 w 120205"/>
                <a:gd name="connsiteY2" fmla="*/ 119825 h 211550"/>
                <a:gd name="connsiteX3" fmla="*/ 78962 w 120205"/>
                <a:gd name="connsiteY3" fmla="*/ 101727 h 211550"/>
                <a:gd name="connsiteX4" fmla="*/ 70485 w 120205"/>
                <a:gd name="connsiteY4" fmla="*/ 92011 h 211550"/>
                <a:gd name="connsiteX5" fmla="*/ 53435 w 120205"/>
                <a:gd name="connsiteY5" fmla="*/ 88963 h 211550"/>
                <a:gd name="connsiteX6" fmla="*/ 31052 w 120205"/>
                <a:gd name="connsiteY6" fmla="*/ 92488 h 211550"/>
                <a:gd name="connsiteX7" fmla="*/ 11335 w 120205"/>
                <a:gd name="connsiteY7" fmla="*/ 101156 h 211550"/>
                <a:gd name="connsiteX8" fmla="*/ 5239 w 120205"/>
                <a:gd name="connsiteY8" fmla="*/ 88392 h 211550"/>
                <a:gd name="connsiteX9" fmla="*/ 16954 w 120205"/>
                <a:gd name="connsiteY9" fmla="*/ 81343 h 211550"/>
                <a:gd name="connsiteX10" fmla="*/ 36767 w 120205"/>
                <a:gd name="connsiteY10" fmla="*/ 73533 h 211550"/>
                <a:gd name="connsiteX11" fmla="*/ 59246 w 120205"/>
                <a:gd name="connsiteY11" fmla="*/ 70104 h 211550"/>
                <a:gd name="connsiteX12" fmla="*/ 86773 w 120205"/>
                <a:gd name="connsiteY12" fmla="*/ 74866 h 211550"/>
                <a:gd name="connsiteX13" fmla="*/ 101346 w 120205"/>
                <a:gd name="connsiteY13" fmla="*/ 90202 h 211550"/>
                <a:gd name="connsiteX14" fmla="*/ 105727 w 120205"/>
                <a:gd name="connsiteY14" fmla="*/ 118301 h 211550"/>
                <a:gd name="connsiteX15" fmla="*/ 105727 w 120205"/>
                <a:gd name="connsiteY15" fmla="*/ 196882 h 211550"/>
                <a:gd name="connsiteX16" fmla="*/ 120206 w 120205"/>
                <a:gd name="connsiteY16" fmla="*/ 196882 h 211550"/>
                <a:gd name="connsiteX17" fmla="*/ 120206 w 120205"/>
                <a:gd name="connsiteY17" fmla="*/ 207645 h 211550"/>
                <a:gd name="connsiteX18" fmla="*/ 107823 w 120205"/>
                <a:gd name="connsiteY18" fmla="*/ 210122 h 211550"/>
                <a:gd name="connsiteX19" fmla="*/ 94774 w 120205"/>
                <a:gd name="connsiteY19" fmla="*/ 211360 h 211550"/>
                <a:gd name="connsiteX20" fmla="*/ 85439 w 120205"/>
                <a:gd name="connsiteY20" fmla="*/ 209264 h 211550"/>
                <a:gd name="connsiteX21" fmla="*/ 82963 w 120205"/>
                <a:gd name="connsiteY21" fmla="*/ 200120 h 211550"/>
                <a:gd name="connsiteX22" fmla="*/ 82963 w 120205"/>
                <a:gd name="connsiteY22" fmla="*/ 192024 h 211550"/>
                <a:gd name="connsiteX23" fmla="*/ 64960 w 120205"/>
                <a:gd name="connsiteY23" fmla="*/ 205454 h 211550"/>
                <a:gd name="connsiteX24" fmla="*/ 40862 w 120205"/>
                <a:gd name="connsiteY24" fmla="*/ 211550 h 211550"/>
                <a:gd name="connsiteX25" fmla="*/ 11621 w 120205"/>
                <a:gd name="connsiteY25" fmla="*/ 201359 h 211550"/>
                <a:gd name="connsiteX26" fmla="*/ 0 w 120205"/>
                <a:gd name="connsiteY26" fmla="*/ 172117 h 211550"/>
                <a:gd name="connsiteX27" fmla="*/ 23146 w 120205"/>
                <a:gd name="connsiteY27" fmla="*/ 138303 h 211550"/>
                <a:gd name="connsiteX28" fmla="*/ 34766 w 120205"/>
                <a:gd name="connsiteY28" fmla="*/ 42196 h 211550"/>
                <a:gd name="connsiteX29" fmla="*/ 20479 w 120205"/>
                <a:gd name="connsiteY29" fmla="*/ 27622 h 211550"/>
                <a:gd name="connsiteX30" fmla="*/ 15621 w 120205"/>
                <a:gd name="connsiteY30" fmla="*/ 7429 h 211550"/>
                <a:gd name="connsiteX31" fmla="*/ 16097 w 120205"/>
                <a:gd name="connsiteY31" fmla="*/ 95 h 211550"/>
                <a:gd name="connsiteX32" fmla="*/ 29051 w 120205"/>
                <a:gd name="connsiteY32" fmla="*/ 95 h 211550"/>
                <a:gd name="connsiteX33" fmla="*/ 29337 w 120205"/>
                <a:gd name="connsiteY33" fmla="*/ 4477 h 211550"/>
                <a:gd name="connsiteX34" fmla="*/ 36957 w 120205"/>
                <a:gd name="connsiteY34" fmla="*/ 20765 h 211550"/>
                <a:gd name="connsiteX35" fmla="*/ 56769 w 120205"/>
                <a:gd name="connsiteY35" fmla="*/ 27718 h 211550"/>
                <a:gd name="connsiteX36" fmla="*/ 76390 w 120205"/>
                <a:gd name="connsiteY36" fmla="*/ 20574 h 211550"/>
                <a:gd name="connsiteX37" fmla="*/ 83534 w 120205"/>
                <a:gd name="connsiteY37" fmla="*/ 4381 h 211550"/>
                <a:gd name="connsiteX38" fmla="*/ 83820 w 120205"/>
                <a:gd name="connsiteY38" fmla="*/ 0 h 211550"/>
                <a:gd name="connsiteX39" fmla="*/ 96583 w 120205"/>
                <a:gd name="connsiteY39" fmla="*/ 0 h 211550"/>
                <a:gd name="connsiteX40" fmla="*/ 97060 w 120205"/>
                <a:gd name="connsiteY40" fmla="*/ 7144 h 211550"/>
                <a:gd name="connsiteX41" fmla="*/ 92011 w 120205"/>
                <a:gd name="connsiteY41" fmla="*/ 27241 h 211550"/>
                <a:gd name="connsiteX42" fmla="*/ 77819 w 120205"/>
                <a:gd name="connsiteY42" fmla="*/ 42005 h 211550"/>
                <a:gd name="connsiteX43" fmla="*/ 56864 w 120205"/>
                <a:gd name="connsiteY43" fmla="*/ 47530 h 211550"/>
                <a:gd name="connsiteX44" fmla="*/ 34766 w 120205"/>
                <a:gd name="connsiteY44" fmla="*/ 42196 h 211550"/>
                <a:gd name="connsiteX45" fmla="*/ 66199 w 120205"/>
                <a:gd name="connsiteY45" fmla="*/ 191072 h 211550"/>
                <a:gd name="connsiteX46" fmla="*/ 81344 w 120205"/>
                <a:gd name="connsiteY46" fmla="*/ 181737 h 211550"/>
                <a:gd name="connsiteX47" fmla="*/ 81344 w 120205"/>
                <a:gd name="connsiteY47" fmla="*/ 139636 h 211550"/>
                <a:gd name="connsiteX48" fmla="*/ 41053 w 120205"/>
                <a:gd name="connsiteY48" fmla="*/ 147828 h 211550"/>
                <a:gd name="connsiteX49" fmla="*/ 27432 w 120205"/>
                <a:gd name="connsiteY49" fmla="*/ 169259 h 211550"/>
                <a:gd name="connsiteX50" fmla="*/ 33909 w 120205"/>
                <a:gd name="connsiteY50" fmla="*/ 188690 h 211550"/>
                <a:gd name="connsiteX51" fmla="*/ 51435 w 120205"/>
                <a:gd name="connsiteY51" fmla="*/ 194977 h 211550"/>
                <a:gd name="connsiteX52" fmla="*/ 66199 w 120205"/>
                <a:gd name="connsiteY52" fmla="*/ 191072 h 211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120205" h="211550">
                  <a:moveTo>
                    <a:pt x="23146" y="138303"/>
                  </a:moveTo>
                  <a:cubicBezTo>
                    <a:pt x="38481" y="131064"/>
                    <a:pt x="57912" y="127159"/>
                    <a:pt x="81439" y="126683"/>
                  </a:cubicBezTo>
                  <a:lnTo>
                    <a:pt x="81439" y="119825"/>
                  </a:lnTo>
                  <a:cubicBezTo>
                    <a:pt x="81439" y="112205"/>
                    <a:pt x="80581" y="106109"/>
                    <a:pt x="78962" y="101727"/>
                  </a:cubicBezTo>
                  <a:cubicBezTo>
                    <a:pt x="77343" y="97345"/>
                    <a:pt x="74486" y="94107"/>
                    <a:pt x="70485" y="92011"/>
                  </a:cubicBezTo>
                  <a:cubicBezTo>
                    <a:pt x="66484" y="90011"/>
                    <a:pt x="60769" y="88963"/>
                    <a:pt x="53435" y="88963"/>
                  </a:cubicBezTo>
                  <a:cubicBezTo>
                    <a:pt x="45148" y="88963"/>
                    <a:pt x="37624" y="90107"/>
                    <a:pt x="31052" y="92488"/>
                  </a:cubicBezTo>
                  <a:cubicBezTo>
                    <a:pt x="24479" y="94869"/>
                    <a:pt x="17907" y="97727"/>
                    <a:pt x="11335" y="101156"/>
                  </a:cubicBezTo>
                  <a:lnTo>
                    <a:pt x="5239" y="88392"/>
                  </a:lnTo>
                  <a:cubicBezTo>
                    <a:pt x="7334" y="86582"/>
                    <a:pt x="11240" y="84201"/>
                    <a:pt x="16954" y="81343"/>
                  </a:cubicBezTo>
                  <a:cubicBezTo>
                    <a:pt x="22669" y="78391"/>
                    <a:pt x="29242" y="75819"/>
                    <a:pt x="36767" y="73533"/>
                  </a:cubicBezTo>
                  <a:cubicBezTo>
                    <a:pt x="44291" y="71247"/>
                    <a:pt x="51816" y="70104"/>
                    <a:pt x="59246" y="70104"/>
                  </a:cubicBezTo>
                  <a:cubicBezTo>
                    <a:pt x="70866" y="70104"/>
                    <a:pt x="80010" y="71723"/>
                    <a:pt x="86773" y="74866"/>
                  </a:cubicBezTo>
                  <a:cubicBezTo>
                    <a:pt x="93536" y="78010"/>
                    <a:pt x="98393" y="83153"/>
                    <a:pt x="101346" y="90202"/>
                  </a:cubicBezTo>
                  <a:cubicBezTo>
                    <a:pt x="104299" y="97250"/>
                    <a:pt x="105727" y="106585"/>
                    <a:pt x="105727" y="118301"/>
                  </a:cubicBezTo>
                  <a:lnTo>
                    <a:pt x="105727" y="196882"/>
                  </a:lnTo>
                  <a:lnTo>
                    <a:pt x="120206" y="196882"/>
                  </a:lnTo>
                  <a:lnTo>
                    <a:pt x="120206" y="207645"/>
                  </a:lnTo>
                  <a:cubicBezTo>
                    <a:pt x="116967" y="208502"/>
                    <a:pt x="112776" y="209264"/>
                    <a:pt x="107823" y="210122"/>
                  </a:cubicBezTo>
                  <a:cubicBezTo>
                    <a:pt x="102870" y="210884"/>
                    <a:pt x="98488" y="211360"/>
                    <a:pt x="94774" y="211360"/>
                  </a:cubicBezTo>
                  <a:cubicBezTo>
                    <a:pt x="90202" y="211360"/>
                    <a:pt x="87058" y="210693"/>
                    <a:pt x="85439" y="209264"/>
                  </a:cubicBezTo>
                  <a:cubicBezTo>
                    <a:pt x="83820" y="207835"/>
                    <a:pt x="82963" y="204787"/>
                    <a:pt x="82963" y="200120"/>
                  </a:cubicBezTo>
                  <a:lnTo>
                    <a:pt x="82963" y="192024"/>
                  </a:lnTo>
                  <a:cubicBezTo>
                    <a:pt x="78105" y="196882"/>
                    <a:pt x="72104" y="201454"/>
                    <a:pt x="64960" y="205454"/>
                  </a:cubicBezTo>
                  <a:cubicBezTo>
                    <a:pt x="57817" y="209550"/>
                    <a:pt x="49816" y="211550"/>
                    <a:pt x="40862" y="211550"/>
                  </a:cubicBezTo>
                  <a:cubicBezTo>
                    <a:pt x="29146" y="211550"/>
                    <a:pt x="19336" y="208121"/>
                    <a:pt x="11621" y="201359"/>
                  </a:cubicBezTo>
                  <a:cubicBezTo>
                    <a:pt x="3905" y="194596"/>
                    <a:pt x="0" y="184880"/>
                    <a:pt x="0" y="172117"/>
                  </a:cubicBezTo>
                  <a:cubicBezTo>
                    <a:pt x="95" y="156877"/>
                    <a:pt x="7810" y="145542"/>
                    <a:pt x="23146" y="138303"/>
                  </a:cubicBezTo>
                  <a:close/>
                  <a:moveTo>
                    <a:pt x="34766" y="42196"/>
                  </a:moveTo>
                  <a:cubicBezTo>
                    <a:pt x="28480" y="38576"/>
                    <a:pt x="23717" y="33718"/>
                    <a:pt x="20479" y="27622"/>
                  </a:cubicBezTo>
                  <a:cubicBezTo>
                    <a:pt x="17240" y="21527"/>
                    <a:pt x="15621" y="14764"/>
                    <a:pt x="15621" y="7429"/>
                  </a:cubicBezTo>
                  <a:cubicBezTo>
                    <a:pt x="15621" y="3810"/>
                    <a:pt x="15811" y="1429"/>
                    <a:pt x="16097" y="95"/>
                  </a:cubicBezTo>
                  <a:lnTo>
                    <a:pt x="29051" y="95"/>
                  </a:lnTo>
                  <a:cubicBezTo>
                    <a:pt x="29051" y="1905"/>
                    <a:pt x="29146" y="3334"/>
                    <a:pt x="29337" y="4477"/>
                  </a:cubicBezTo>
                  <a:cubicBezTo>
                    <a:pt x="30004" y="10668"/>
                    <a:pt x="32480" y="16097"/>
                    <a:pt x="36957" y="20765"/>
                  </a:cubicBezTo>
                  <a:cubicBezTo>
                    <a:pt x="41434" y="25432"/>
                    <a:pt x="48006" y="27718"/>
                    <a:pt x="56769" y="27718"/>
                  </a:cubicBezTo>
                  <a:cubicBezTo>
                    <a:pt x="65532" y="27718"/>
                    <a:pt x="72104" y="25336"/>
                    <a:pt x="76390" y="20574"/>
                  </a:cubicBezTo>
                  <a:cubicBezTo>
                    <a:pt x="80677" y="15811"/>
                    <a:pt x="82963" y="10478"/>
                    <a:pt x="83534" y="4381"/>
                  </a:cubicBezTo>
                  <a:cubicBezTo>
                    <a:pt x="83820" y="2095"/>
                    <a:pt x="83915" y="667"/>
                    <a:pt x="83820" y="0"/>
                  </a:cubicBezTo>
                  <a:lnTo>
                    <a:pt x="96583" y="0"/>
                  </a:lnTo>
                  <a:cubicBezTo>
                    <a:pt x="96869" y="2572"/>
                    <a:pt x="97060" y="4953"/>
                    <a:pt x="97060" y="7144"/>
                  </a:cubicBezTo>
                  <a:cubicBezTo>
                    <a:pt x="97060" y="14288"/>
                    <a:pt x="95345" y="21050"/>
                    <a:pt x="92011" y="27241"/>
                  </a:cubicBezTo>
                  <a:cubicBezTo>
                    <a:pt x="88678" y="33433"/>
                    <a:pt x="83915" y="38386"/>
                    <a:pt x="77819" y="42005"/>
                  </a:cubicBezTo>
                  <a:cubicBezTo>
                    <a:pt x="71723" y="45720"/>
                    <a:pt x="64675" y="47530"/>
                    <a:pt x="56864" y="47530"/>
                  </a:cubicBezTo>
                  <a:cubicBezTo>
                    <a:pt x="48387" y="47625"/>
                    <a:pt x="41053" y="45815"/>
                    <a:pt x="34766" y="42196"/>
                  </a:cubicBezTo>
                  <a:close/>
                  <a:moveTo>
                    <a:pt x="66199" y="191072"/>
                  </a:moveTo>
                  <a:cubicBezTo>
                    <a:pt x="71723" y="188500"/>
                    <a:pt x="76771" y="185357"/>
                    <a:pt x="81344" y="181737"/>
                  </a:cubicBezTo>
                  <a:lnTo>
                    <a:pt x="81344" y="139636"/>
                  </a:lnTo>
                  <a:cubicBezTo>
                    <a:pt x="63532" y="139636"/>
                    <a:pt x="50102" y="142399"/>
                    <a:pt x="41053" y="147828"/>
                  </a:cubicBezTo>
                  <a:cubicBezTo>
                    <a:pt x="32004" y="153257"/>
                    <a:pt x="27432" y="160401"/>
                    <a:pt x="27432" y="169259"/>
                  </a:cubicBezTo>
                  <a:cubicBezTo>
                    <a:pt x="27432" y="178117"/>
                    <a:pt x="29623" y="184594"/>
                    <a:pt x="33909" y="188690"/>
                  </a:cubicBezTo>
                  <a:cubicBezTo>
                    <a:pt x="38195" y="192881"/>
                    <a:pt x="44101" y="194977"/>
                    <a:pt x="51435" y="194977"/>
                  </a:cubicBezTo>
                  <a:cubicBezTo>
                    <a:pt x="55817" y="194977"/>
                    <a:pt x="60674" y="193643"/>
                    <a:pt x="66199" y="191072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E545BCD7-FBFC-7988-F575-33EBE4ED57BB}"/>
                </a:ext>
              </a:extLst>
            </p:cNvPr>
            <p:cNvSpPr/>
            <p:nvPr/>
          </p:nvSpPr>
          <p:spPr>
            <a:xfrm>
              <a:off x="12202000" y="6757479"/>
              <a:ext cx="88963" cy="210502"/>
            </a:xfrm>
            <a:custGeom>
              <a:avLst/>
              <a:gdLst>
                <a:gd name="connsiteX0" fmla="*/ 54673 w 88963"/>
                <a:gd name="connsiteY0" fmla="*/ 0 h 210502"/>
                <a:gd name="connsiteX1" fmla="*/ 88963 w 88963"/>
                <a:gd name="connsiteY1" fmla="*/ 47720 h 210502"/>
                <a:gd name="connsiteX2" fmla="*/ 79153 w 88963"/>
                <a:gd name="connsiteY2" fmla="*/ 54578 h 210502"/>
                <a:gd name="connsiteX3" fmla="*/ 44863 w 88963"/>
                <a:gd name="connsiteY3" fmla="*/ 19336 h 210502"/>
                <a:gd name="connsiteX4" fmla="*/ 9334 w 88963"/>
                <a:gd name="connsiteY4" fmla="*/ 54578 h 210502"/>
                <a:gd name="connsiteX5" fmla="*/ 0 w 88963"/>
                <a:gd name="connsiteY5" fmla="*/ 48006 h 210502"/>
                <a:gd name="connsiteX6" fmla="*/ 34957 w 88963"/>
                <a:gd name="connsiteY6" fmla="*/ 0 h 210502"/>
                <a:gd name="connsiteX7" fmla="*/ 54673 w 88963"/>
                <a:gd name="connsiteY7" fmla="*/ 0 h 210502"/>
                <a:gd name="connsiteX8" fmla="*/ 34099 w 88963"/>
                <a:gd name="connsiteY8" fmla="*/ 93440 h 210502"/>
                <a:gd name="connsiteX9" fmla="*/ 15526 w 88963"/>
                <a:gd name="connsiteY9" fmla="*/ 89059 h 210502"/>
                <a:gd name="connsiteX10" fmla="*/ 15526 w 88963"/>
                <a:gd name="connsiteY10" fmla="*/ 76105 h 210502"/>
                <a:gd name="connsiteX11" fmla="*/ 53435 w 88963"/>
                <a:gd name="connsiteY11" fmla="*/ 71437 h 210502"/>
                <a:gd name="connsiteX12" fmla="*/ 53912 w 88963"/>
                <a:gd name="connsiteY12" fmla="*/ 71437 h 210502"/>
                <a:gd name="connsiteX13" fmla="*/ 59531 w 88963"/>
                <a:gd name="connsiteY13" fmla="*/ 75819 h 210502"/>
                <a:gd name="connsiteX14" fmla="*/ 59531 w 88963"/>
                <a:gd name="connsiteY14" fmla="*/ 196501 h 210502"/>
                <a:gd name="connsiteX15" fmla="*/ 79153 w 88963"/>
                <a:gd name="connsiteY15" fmla="*/ 198501 h 210502"/>
                <a:gd name="connsiteX16" fmla="*/ 79153 w 88963"/>
                <a:gd name="connsiteY16" fmla="*/ 210503 h 210502"/>
                <a:gd name="connsiteX17" fmla="*/ 14288 w 88963"/>
                <a:gd name="connsiteY17" fmla="*/ 210503 h 210502"/>
                <a:gd name="connsiteX18" fmla="*/ 14288 w 88963"/>
                <a:gd name="connsiteY18" fmla="*/ 198501 h 210502"/>
                <a:gd name="connsiteX19" fmla="*/ 34099 w 88963"/>
                <a:gd name="connsiteY19" fmla="*/ 196310 h 210502"/>
                <a:gd name="connsiteX20" fmla="*/ 34099 w 88963"/>
                <a:gd name="connsiteY20" fmla="*/ 93440 h 2105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88963" h="210502">
                  <a:moveTo>
                    <a:pt x="54673" y="0"/>
                  </a:moveTo>
                  <a:lnTo>
                    <a:pt x="88963" y="47720"/>
                  </a:lnTo>
                  <a:lnTo>
                    <a:pt x="79153" y="54578"/>
                  </a:lnTo>
                  <a:lnTo>
                    <a:pt x="44863" y="19336"/>
                  </a:lnTo>
                  <a:lnTo>
                    <a:pt x="9334" y="54578"/>
                  </a:lnTo>
                  <a:lnTo>
                    <a:pt x="0" y="48006"/>
                  </a:lnTo>
                  <a:lnTo>
                    <a:pt x="34957" y="0"/>
                  </a:lnTo>
                  <a:lnTo>
                    <a:pt x="54673" y="0"/>
                  </a:lnTo>
                  <a:close/>
                  <a:moveTo>
                    <a:pt x="34099" y="93440"/>
                  </a:moveTo>
                  <a:lnTo>
                    <a:pt x="15526" y="89059"/>
                  </a:lnTo>
                  <a:lnTo>
                    <a:pt x="15526" y="76105"/>
                  </a:lnTo>
                  <a:lnTo>
                    <a:pt x="53435" y="71437"/>
                  </a:lnTo>
                  <a:lnTo>
                    <a:pt x="53912" y="71437"/>
                  </a:lnTo>
                  <a:lnTo>
                    <a:pt x="59531" y="75819"/>
                  </a:lnTo>
                  <a:lnTo>
                    <a:pt x="59531" y="196501"/>
                  </a:lnTo>
                  <a:lnTo>
                    <a:pt x="79153" y="198501"/>
                  </a:lnTo>
                  <a:lnTo>
                    <a:pt x="79153" y="210503"/>
                  </a:lnTo>
                  <a:lnTo>
                    <a:pt x="14288" y="210503"/>
                  </a:lnTo>
                  <a:lnTo>
                    <a:pt x="14288" y="198501"/>
                  </a:lnTo>
                  <a:lnTo>
                    <a:pt x="34099" y="196310"/>
                  </a:lnTo>
                  <a:lnTo>
                    <a:pt x="34099" y="93440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DD8260EF-0F17-9492-2F36-310FB360385E}"/>
                </a:ext>
              </a:extLst>
            </p:cNvPr>
            <p:cNvSpPr/>
            <p:nvPr/>
          </p:nvSpPr>
          <p:spPr>
            <a:xfrm>
              <a:off x="12295631" y="6828917"/>
              <a:ext cx="147827" cy="139065"/>
            </a:xfrm>
            <a:custGeom>
              <a:avLst/>
              <a:gdLst>
                <a:gd name="connsiteX0" fmla="*/ 17621 w 147827"/>
                <a:gd name="connsiteY0" fmla="*/ 22003 h 139065"/>
                <a:gd name="connsiteX1" fmla="*/ 0 w 147827"/>
                <a:gd name="connsiteY1" fmla="*/ 17621 h 139065"/>
                <a:gd name="connsiteX2" fmla="*/ 0 w 147827"/>
                <a:gd name="connsiteY2" fmla="*/ 4382 h 139065"/>
                <a:gd name="connsiteX3" fmla="*/ 34957 w 147827"/>
                <a:gd name="connsiteY3" fmla="*/ 0 h 139065"/>
                <a:gd name="connsiteX4" fmla="*/ 35719 w 147827"/>
                <a:gd name="connsiteY4" fmla="*/ 0 h 139065"/>
                <a:gd name="connsiteX5" fmla="*/ 40862 w 147827"/>
                <a:gd name="connsiteY5" fmla="*/ 4382 h 139065"/>
                <a:gd name="connsiteX6" fmla="*/ 40862 w 147827"/>
                <a:gd name="connsiteY6" fmla="*/ 14669 h 139065"/>
                <a:gd name="connsiteX7" fmla="*/ 40576 w 147827"/>
                <a:gd name="connsiteY7" fmla="*/ 20574 h 139065"/>
                <a:gd name="connsiteX8" fmla="*/ 63817 w 147827"/>
                <a:gd name="connsiteY8" fmla="*/ 6382 h 139065"/>
                <a:gd name="connsiteX9" fmla="*/ 91440 w 147827"/>
                <a:gd name="connsiteY9" fmla="*/ 0 h 139065"/>
                <a:gd name="connsiteX10" fmla="*/ 115348 w 147827"/>
                <a:gd name="connsiteY10" fmla="*/ 5906 h 139065"/>
                <a:gd name="connsiteX11" fmla="*/ 127254 w 147827"/>
                <a:gd name="connsiteY11" fmla="*/ 23908 h 139065"/>
                <a:gd name="connsiteX12" fmla="*/ 130683 w 147827"/>
                <a:gd name="connsiteY12" fmla="*/ 56579 h 139065"/>
                <a:gd name="connsiteX13" fmla="*/ 130683 w 147827"/>
                <a:gd name="connsiteY13" fmla="*/ 125063 h 139065"/>
                <a:gd name="connsiteX14" fmla="*/ 147828 w 147827"/>
                <a:gd name="connsiteY14" fmla="*/ 126778 h 139065"/>
                <a:gd name="connsiteX15" fmla="*/ 147828 w 147827"/>
                <a:gd name="connsiteY15" fmla="*/ 139065 h 139065"/>
                <a:gd name="connsiteX16" fmla="*/ 89821 w 147827"/>
                <a:gd name="connsiteY16" fmla="*/ 139065 h 139065"/>
                <a:gd name="connsiteX17" fmla="*/ 89821 w 147827"/>
                <a:gd name="connsiteY17" fmla="*/ 127064 h 139065"/>
                <a:gd name="connsiteX18" fmla="*/ 104965 w 147827"/>
                <a:gd name="connsiteY18" fmla="*/ 125063 h 139065"/>
                <a:gd name="connsiteX19" fmla="*/ 104965 w 147827"/>
                <a:gd name="connsiteY19" fmla="*/ 56293 h 139065"/>
                <a:gd name="connsiteX20" fmla="*/ 102965 w 147827"/>
                <a:gd name="connsiteY20" fmla="*/ 33623 h 139065"/>
                <a:gd name="connsiteX21" fmla="*/ 95631 w 147827"/>
                <a:gd name="connsiteY21" fmla="*/ 21431 h 139065"/>
                <a:gd name="connsiteX22" fmla="*/ 80010 w 147827"/>
                <a:gd name="connsiteY22" fmla="*/ 17431 h 139065"/>
                <a:gd name="connsiteX23" fmla="*/ 61150 w 147827"/>
                <a:gd name="connsiteY23" fmla="*/ 21812 h 139065"/>
                <a:gd name="connsiteX24" fmla="*/ 43243 w 147827"/>
                <a:gd name="connsiteY24" fmla="*/ 32099 h 139065"/>
                <a:gd name="connsiteX25" fmla="*/ 43243 w 147827"/>
                <a:gd name="connsiteY25" fmla="*/ 124873 h 139065"/>
                <a:gd name="connsiteX26" fmla="*/ 59912 w 147827"/>
                <a:gd name="connsiteY26" fmla="*/ 127064 h 139065"/>
                <a:gd name="connsiteX27" fmla="*/ 59912 w 147827"/>
                <a:gd name="connsiteY27" fmla="*/ 139065 h 139065"/>
                <a:gd name="connsiteX28" fmla="*/ 2191 w 147827"/>
                <a:gd name="connsiteY28" fmla="*/ 139065 h 139065"/>
                <a:gd name="connsiteX29" fmla="*/ 2191 w 147827"/>
                <a:gd name="connsiteY29" fmla="*/ 127064 h 139065"/>
                <a:gd name="connsiteX30" fmla="*/ 17621 w 147827"/>
                <a:gd name="connsiteY30" fmla="*/ 124873 h 139065"/>
                <a:gd name="connsiteX31" fmla="*/ 17621 w 147827"/>
                <a:gd name="connsiteY31" fmla="*/ 22003 h 139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7827" h="139065">
                  <a:moveTo>
                    <a:pt x="17621" y="22003"/>
                  </a:moveTo>
                  <a:lnTo>
                    <a:pt x="0" y="17621"/>
                  </a:lnTo>
                  <a:lnTo>
                    <a:pt x="0" y="4382"/>
                  </a:lnTo>
                  <a:lnTo>
                    <a:pt x="34957" y="0"/>
                  </a:lnTo>
                  <a:lnTo>
                    <a:pt x="35719" y="0"/>
                  </a:lnTo>
                  <a:lnTo>
                    <a:pt x="40862" y="4382"/>
                  </a:lnTo>
                  <a:lnTo>
                    <a:pt x="40862" y="14669"/>
                  </a:lnTo>
                  <a:lnTo>
                    <a:pt x="40576" y="20574"/>
                  </a:lnTo>
                  <a:cubicBezTo>
                    <a:pt x="46482" y="15335"/>
                    <a:pt x="54197" y="10668"/>
                    <a:pt x="63817" y="6382"/>
                  </a:cubicBezTo>
                  <a:cubicBezTo>
                    <a:pt x="73438" y="2096"/>
                    <a:pt x="82677" y="0"/>
                    <a:pt x="91440" y="0"/>
                  </a:cubicBezTo>
                  <a:cubicBezTo>
                    <a:pt x="101727" y="0"/>
                    <a:pt x="109633" y="2000"/>
                    <a:pt x="115348" y="5906"/>
                  </a:cubicBezTo>
                  <a:cubicBezTo>
                    <a:pt x="120967" y="9811"/>
                    <a:pt x="124968" y="15811"/>
                    <a:pt x="127254" y="23908"/>
                  </a:cubicBezTo>
                  <a:cubicBezTo>
                    <a:pt x="129540" y="32004"/>
                    <a:pt x="130683" y="42863"/>
                    <a:pt x="130683" y="56579"/>
                  </a:cubicBezTo>
                  <a:lnTo>
                    <a:pt x="130683" y="125063"/>
                  </a:lnTo>
                  <a:lnTo>
                    <a:pt x="147828" y="126778"/>
                  </a:lnTo>
                  <a:lnTo>
                    <a:pt x="147828" y="139065"/>
                  </a:lnTo>
                  <a:lnTo>
                    <a:pt x="89821" y="139065"/>
                  </a:lnTo>
                  <a:lnTo>
                    <a:pt x="89821" y="127064"/>
                  </a:lnTo>
                  <a:lnTo>
                    <a:pt x="104965" y="125063"/>
                  </a:lnTo>
                  <a:lnTo>
                    <a:pt x="104965" y="56293"/>
                  </a:lnTo>
                  <a:cubicBezTo>
                    <a:pt x="104965" y="46673"/>
                    <a:pt x="104299" y="39148"/>
                    <a:pt x="102965" y="33623"/>
                  </a:cubicBezTo>
                  <a:cubicBezTo>
                    <a:pt x="101632" y="28194"/>
                    <a:pt x="99250" y="24098"/>
                    <a:pt x="95631" y="21431"/>
                  </a:cubicBezTo>
                  <a:cubicBezTo>
                    <a:pt x="92011" y="18764"/>
                    <a:pt x="86773" y="17431"/>
                    <a:pt x="80010" y="17431"/>
                  </a:cubicBezTo>
                  <a:cubicBezTo>
                    <a:pt x="74104" y="17431"/>
                    <a:pt x="67818" y="18859"/>
                    <a:pt x="61150" y="21812"/>
                  </a:cubicBezTo>
                  <a:cubicBezTo>
                    <a:pt x="54483" y="24765"/>
                    <a:pt x="48482" y="28194"/>
                    <a:pt x="43243" y="32099"/>
                  </a:cubicBezTo>
                  <a:lnTo>
                    <a:pt x="43243" y="124873"/>
                  </a:lnTo>
                  <a:lnTo>
                    <a:pt x="59912" y="127064"/>
                  </a:lnTo>
                  <a:lnTo>
                    <a:pt x="59912" y="139065"/>
                  </a:lnTo>
                  <a:lnTo>
                    <a:pt x="2191" y="139065"/>
                  </a:lnTo>
                  <a:lnTo>
                    <a:pt x="2191" y="127064"/>
                  </a:lnTo>
                  <a:lnTo>
                    <a:pt x="17621" y="124873"/>
                  </a:lnTo>
                  <a:lnTo>
                    <a:pt x="17621" y="22003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995D97CC-1D5D-49B9-6FB4-D381A26D02D8}"/>
                </a:ext>
              </a:extLst>
            </p:cNvPr>
            <p:cNvSpPr/>
            <p:nvPr/>
          </p:nvSpPr>
          <p:spPr>
            <a:xfrm>
              <a:off x="11032235" y="7061041"/>
              <a:ext cx="120872" cy="186594"/>
            </a:xfrm>
            <a:custGeom>
              <a:avLst/>
              <a:gdLst>
                <a:gd name="connsiteX0" fmla="*/ 33052 w 120872"/>
                <a:gd name="connsiteY0" fmla="*/ 184309 h 186594"/>
                <a:gd name="connsiteX1" fmla="*/ 11049 w 120872"/>
                <a:gd name="connsiteY1" fmla="*/ 178403 h 186594"/>
                <a:gd name="connsiteX2" fmla="*/ 0 w 120872"/>
                <a:gd name="connsiteY2" fmla="*/ 175450 h 186594"/>
                <a:gd name="connsiteX3" fmla="*/ 2000 w 120872"/>
                <a:gd name="connsiteY3" fmla="*/ 131159 h 186594"/>
                <a:gd name="connsiteX4" fmla="*/ 17621 w 120872"/>
                <a:gd name="connsiteY4" fmla="*/ 131159 h 186594"/>
                <a:gd name="connsiteX5" fmla="*/ 21812 w 120872"/>
                <a:gd name="connsiteY5" fmla="*/ 162973 h 186594"/>
                <a:gd name="connsiteX6" fmla="*/ 35433 w 120872"/>
                <a:gd name="connsiteY6" fmla="*/ 169926 h 186594"/>
                <a:gd name="connsiteX7" fmla="*/ 56102 w 120872"/>
                <a:gd name="connsiteY7" fmla="*/ 172974 h 186594"/>
                <a:gd name="connsiteX8" fmla="*/ 84392 w 120872"/>
                <a:gd name="connsiteY8" fmla="*/ 164687 h 186594"/>
                <a:gd name="connsiteX9" fmla="*/ 94012 w 120872"/>
                <a:gd name="connsiteY9" fmla="*/ 141637 h 186594"/>
                <a:gd name="connsiteX10" fmla="*/ 88773 w 120872"/>
                <a:gd name="connsiteY10" fmla="*/ 125254 h 186594"/>
                <a:gd name="connsiteX11" fmla="*/ 74867 w 120872"/>
                <a:gd name="connsiteY11" fmla="*/ 113538 h 186594"/>
                <a:gd name="connsiteX12" fmla="*/ 51054 w 120872"/>
                <a:gd name="connsiteY12" fmla="*/ 102013 h 186594"/>
                <a:gd name="connsiteX13" fmla="*/ 27146 w 120872"/>
                <a:gd name="connsiteY13" fmla="*/ 89535 h 186594"/>
                <a:gd name="connsiteX14" fmla="*/ 9525 w 120872"/>
                <a:gd name="connsiteY14" fmla="*/ 72485 h 186594"/>
                <a:gd name="connsiteX15" fmla="*/ 2095 w 120872"/>
                <a:gd name="connsiteY15" fmla="*/ 46958 h 186594"/>
                <a:gd name="connsiteX16" fmla="*/ 9335 w 120872"/>
                <a:gd name="connsiteY16" fmla="*/ 22860 h 186594"/>
                <a:gd name="connsiteX17" fmla="*/ 30099 w 120872"/>
                <a:gd name="connsiteY17" fmla="*/ 6096 h 186594"/>
                <a:gd name="connsiteX18" fmla="*/ 61817 w 120872"/>
                <a:gd name="connsiteY18" fmla="*/ 0 h 186594"/>
                <a:gd name="connsiteX19" fmla="*/ 81725 w 120872"/>
                <a:gd name="connsiteY19" fmla="*/ 1715 h 186594"/>
                <a:gd name="connsiteX20" fmla="*/ 101441 w 120872"/>
                <a:gd name="connsiteY20" fmla="*/ 6382 h 186594"/>
                <a:gd name="connsiteX21" fmla="*/ 109728 w 120872"/>
                <a:gd name="connsiteY21" fmla="*/ 8572 h 186594"/>
                <a:gd name="connsiteX22" fmla="*/ 108299 w 120872"/>
                <a:gd name="connsiteY22" fmla="*/ 49721 h 186594"/>
                <a:gd name="connsiteX23" fmla="*/ 93345 w 120872"/>
                <a:gd name="connsiteY23" fmla="*/ 49721 h 186594"/>
                <a:gd name="connsiteX24" fmla="*/ 88487 w 120872"/>
                <a:gd name="connsiteY24" fmla="*/ 19621 h 186594"/>
                <a:gd name="connsiteX25" fmla="*/ 78296 w 120872"/>
                <a:gd name="connsiteY25" fmla="*/ 14954 h 186594"/>
                <a:gd name="connsiteX26" fmla="*/ 61532 w 120872"/>
                <a:gd name="connsiteY26" fmla="*/ 12764 h 186594"/>
                <a:gd name="connsiteX27" fmla="*/ 35909 w 120872"/>
                <a:gd name="connsiteY27" fmla="*/ 19907 h 186594"/>
                <a:gd name="connsiteX28" fmla="*/ 27241 w 120872"/>
                <a:gd name="connsiteY28" fmla="*/ 40481 h 186594"/>
                <a:gd name="connsiteX29" fmla="*/ 32480 w 120872"/>
                <a:gd name="connsiteY29" fmla="*/ 56864 h 186594"/>
                <a:gd name="connsiteX30" fmla="*/ 45530 w 120872"/>
                <a:gd name="connsiteY30" fmla="*/ 68104 h 186594"/>
                <a:gd name="connsiteX31" fmla="*/ 70485 w 120872"/>
                <a:gd name="connsiteY31" fmla="*/ 80867 h 186594"/>
                <a:gd name="connsiteX32" fmla="*/ 96393 w 120872"/>
                <a:gd name="connsiteY32" fmla="*/ 94583 h 186594"/>
                <a:gd name="connsiteX33" fmla="*/ 113633 w 120872"/>
                <a:gd name="connsiteY33" fmla="*/ 110585 h 186594"/>
                <a:gd name="connsiteX34" fmla="*/ 120872 w 120872"/>
                <a:gd name="connsiteY34" fmla="*/ 134207 h 186594"/>
                <a:gd name="connsiteX35" fmla="*/ 113633 w 120872"/>
                <a:gd name="connsiteY35" fmla="*/ 159163 h 186594"/>
                <a:gd name="connsiteX36" fmla="*/ 91631 w 120872"/>
                <a:gd name="connsiteY36" fmla="*/ 178879 h 186594"/>
                <a:gd name="connsiteX37" fmla="*/ 55817 w 120872"/>
                <a:gd name="connsiteY37" fmla="*/ 186595 h 186594"/>
                <a:gd name="connsiteX38" fmla="*/ 33052 w 120872"/>
                <a:gd name="connsiteY38" fmla="*/ 184309 h 1865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120872" h="186594">
                  <a:moveTo>
                    <a:pt x="33052" y="184309"/>
                  </a:moveTo>
                  <a:cubicBezTo>
                    <a:pt x="26384" y="182880"/>
                    <a:pt x="19050" y="180880"/>
                    <a:pt x="11049" y="178403"/>
                  </a:cubicBezTo>
                  <a:cubicBezTo>
                    <a:pt x="6191" y="176594"/>
                    <a:pt x="2477" y="175641"/>
                    <a:pt x="0" y="175450"/>
                  </a:cubicBezTo>
                  <a:lnTo>
                    <a:pt x="2000" y="131159"/>
                  </a:lnTo>
                  <a:lnTo>
                    <a:pt x="17621" y="131159"/>
                  </a:lnTo>
                  <a:lnTo>
                    <a:pt x="21812" y="162973"/>
                  </a:lnTo>
                  <a:cubicBezTo>
                    <a:pt x="24575" y="165640"/>
                    <a:pt x="29147" y="167926"/>
                    <a:pt x="35433" y="169926"/>
                  </a:cubicBezTo>
                  <a:cubicBezTo>
                    <a:pt x="41720" y="171926"/>
                    <a:pt x="48578" y="172974"/>
                    <a:pt x="56102" y="172974"/>
                  </a:cubicBezTo>
                  <a:cubicBezTo>
                    <a:pt x="68485" y="172974"/>
                    <a:pt x="77915" y="170212"/>
                    <a:pt x="84392" y="164687"/>
                  </a:cubicBezTo>
                  <a:cubicBezTo>
                    <a:pt x="90869" y="159163"/>
                    <a:pt x="94012" y="151448"/>
                    <a:pt x="94012" y="141637"/>
                  </a:cubicBezTo>
                  <a:cubicBezTo>
                    <a:pt x="94012" y="135255"/>
                    <a:pt x="92297" y="129826"/>
                    <a:pt x="88773" y="125254"/>
                  </a:cubicBezTo>
                  <a:cubicBezTo>
                    <a:pt x="85249" y="120682"/>
                    <a:pt x="80582" y="116777"/>
                    <a:pt x="74867" y="113538"/>
                  </a:cubicBezTo>
                  <a:cubicBezTo>
                    <a:pt x="69152" y="110300"/>
                    <a:pt x="61151" y="106394"/>
                    <a:pt x="51054" y="102013"/>
                  </a:cubicBezTo>
                  <a:cubicBezTo>
                    <a:pt x="41910" y="97917"/>
                    <a:pt x="34004" y="93821"/>
                    <a:pt x="27146" y="89535"/>
                  </a:cubicBezTo>
                  <a:cubicBezTo>
                    <a:pt x="20288" y="85249"/>
                    <a:pt x="14478" y="79629"/>
                    <a:pt x="9525" y="72485"/>
                  </a:cubicBezTo>
                  <a:cubicBezTo>
                    <a:pt x="4572" y="65437"/>
                    <a:pt x="2095" y="56864"/>
                    <a:pt x="2095" y="46958"/>
                  </a:cubicBezTo>
                  <a:cubicBezTo>
                    <a:pt x="2095" y="38005"/>
                    <a:pt x="4477" y="29908"/>
                    <a:pt x="9335" y="22860"/>
                  </a:cubicBezTo>
                  <a:cubicBezTo>
                    <a:pt x="14097" y="15716"/>
                    <a:pt x="21050" y="10192"/>
                    <a:pt x="30099" y="6096"/>
                  </a:cubicBezTo>
                  <a:cubicBezTo>
                    <a:pt x="39148" y="2000"/>
                    <a:pt x="49721" y="0"/>
                    <a:pt x="61817" y="0"/>
                  </a:cubicBezTo>
                  <a:cubicBezTo>
                    <a:pt x="69342" y="0"/>
                    <a:pt x="76010" y="571"/>
                    <a:pt x="81725" y="1715"/>
                  </a:cubicBezTo>
                  <a:cubicBezTo>
                    <a:pt x="87535" y="2857"/>
                    <a:pt x="94107" y="4381"/>
                    <a:pt x="101441" y="6382"/>
                  </a:cubicBezTo>
                  <a:cubicBezTo>
                    <a:pt x="104680" y="7525"/>
                    <a:pt x="107442" y="8287"/>
                    <a:pt x="109728" y="8572"/>
                  </a:cubicBezTo>
                  <a:lnTo>
                    <a:pt x="108299" y="49721"/>
                  </a:lnTo>
                  <a:lnTo>
                    <a:pt x="93345" y="49721"/>
                  </a:lnTo>
                  <a:lnTo>
                    <a:pt x="88487" y="19621"/>
                  </a:lnTo>
                  <a:cubicBezTo>
                    <a:pt x="86868" y="18002"/>
                    <a:pt x="83439" y="16478"/>
                    <a:pt x="78296" y="14954"/>
                  </a:cubicBezTo>
                  <a:cubicBezTo>
                    <a:pt x="73152" y="13430"/>
                    <a:pt x="67532" y="12764"/>
                    <a:pt x="61532" y="12764"/>
                  </a:cubicBezTo>
                  <a:cubicBezTo>
                    <a:pt x="50292" y="12764"/>
                    <a:pt x="41720" y="15145"/>
                    <a:pt x="35909" y="19907"/>
                  </a:cubicBezTo>
                  <a:cubicBezTo>
                    <a:pt x="30099" y="24574"/>
                    <a:pt x="27241" y="31432"/>
                    <a:pt x="27241" y="40481"/>
                  </a:cubicBezTo>
                  <a:cubicBezTo>
                    <a:pt x="27241" y="46958"/>
                    <a:pt x="28956" y="52483"/>
                    <a:pt x="32480" y="56864"/>
                  </a:cubicBezTo>
                  <a:cubicBezTo>
                    <a:pt x="36005" y="61246"/>
                    <a:pt x="40386" y="65056"/>
                    <a:pt x="45530" y="68104"/>
                  </a:cubicBezTo>
                  <a:cubicBezTo>
                    <a:pt x="50768" y="71247"/>
                    <a:pt x="59055" y="75438"/>
                    <a:pt x="70485" y="80867"/>
                  </a:cubicBezTo>
                  <a:cubicBezTo>
                    <a:pt x="81058" y="85915"/>
                    <a:pt x="89726" y="90488"/>
                    <a:pt x="96393" y="94583"/>
                  </a:cubicBezTo>
                  <a:cubicBezTo>
                    <a:pt x="103061" y="98679"/>
                    <a:pt x="108871" y="104013"/>
                    <a:pt x="113633" y="110585"/>
                  </a:cubicBezTo>
                  <a:cubicBezTo>
                    <a:pt x="118396" y="117157"/>
                    <a:pt x="120872" y="125063"/>
                    <a:pt x="120872" y="134207"/>
                  </a:cubicBezTo>
                  <a:cubicBezTo>
                    <a:pt x="120872" y="142875"/>
                    <a:pt x="118491" y="151162"/>
                    <a:pt x="113633" y="159163"/>
                  </a:cubicBezTo>
                  <a:cubicBezTo>
                    <a:pt x="108776" y="167164"/>
                    <a:pt x="101441" y="173736"/>
                    <a:pt x="91631" y="178879"/>
                  </a:cubicBezTo>
                  <a:cubicBezTo>
                    <a:pt x="81725" y="184023"/>
                    <a:pt x="69818" y="186595"/>
                    <a:pt x="55817" y="186595"/>
                  </a:cubicBezTo>
                  <a:cubicBezTo>
                    <a:pt x="47339" y="186500"/>
                    <a:pt x="39815" y="185833"/>
                    <a:pt x="33052" y="184309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1C49C5B7-39C8-C0B6-22EA-416E6A504838}"/>
                </a:ext>
              </a:extLst>
            </p:cNvPr>
            <p:cNvSpPr/>
            <p:nvPr/>
          </p:nvSpPr>
          <p:spPr>
            <a:xfrm>
              <a:off x="11173396" y="7036085"/>
              <a:ext cx="120205" cy="211550"/>
            </a:xfrm>
            <a:custGeom>
              <a:avLst/>
              <a:gdLst>
                <a:gd name="connsiteX0" fmla="*/ 23146 w 120205"/>
                <a:gd name="connsiteY0" fmla="*/ 138208 h 211550"/>
                <a:gd name="connsiteX1" fmla="*/ 81439 w 120205"/>
                <a:gd name="connsiteY1" fmla="*/ 126587 h 211550"/>
                <a:gd name="connsiteX2" fmla="*/ 81439 w 120205"/>
                <a:gd name="connsiteY2" fmla="*/ 119729 h 211550"/>
                <a:gd name="connsiteX3" fmla="*/ 78962 w 120205"/>
                <a:gd name="connsiteY3" fmla="*/ 101632 h 211550"/>
                <a:gd name="connsiteX4" fmla="*/ 70485 w 120205"/>
                <a:gd name="connsiteY4" fmla="*/ 92012 h 211550"/>
                <a:gd name="connsiteX5" fmla="*/ 53435 w 120205"/>
                <a:gd name="connsiteY5" fmla="*/ 88964 h 211550"/>
                <a:gd name="connsiteX6" fmla="*/ 31051 w 120205"/>
                <a:gd name="connsiteY6" fmla="*/ 92488 h 211550"/>
                <a:gd name="connsiteX7" fmla="*/ 11335 w 120205"/>
                <a:gd name="connsiteY7" fmla="*/ 101156 h 211550"/>
                <a:gd name="connsiteX8" fmla="*/ 5239 w 120205"/>
                <a:gd name="connsiteY8" fmla="*/ 88392 h 211550"/>
                <a:gd name="connsiteX9" fmla="*/ 16954 w 120205"/>
                <a:gd name="connsiteY9" fmla="*/ 81248 h 211550"/>
                <a:gd name="connsiteX10" fmla="*/ 36766 w 120205"/>
                <a:gd name="connsiteY10" fmla="*/ 73438 h 211550"/>
                <a:gd name="connsiteX11" fmla="*/ 59246 w 120205"/>
                <a:gd name="connsiteY11" fmla="*/ 70009 h 211550"/>
                <a:gd name="connsiteX12" fmla="*/ 86773 w 120205"/>
                <a:gd name="connsiteY12" fmla="*/ 74771 h 211550"/>
                <a:gd name="connsiteX13" fmla="*/ 101346 w 120205"/>
                <a:gd name="connsiteY13" fmla="*/ 90106 h 211550"/>
                <a:gd name="connsiteX14" fmla="*/ 105727 w 120205"/>
                <a:gd name="connsiteY14" fmla="*/ 118300 h 211550"/>
                <a:gd name="connsiteX15" fmla="*/ 105727 w 120205"/>
                <a:gd name="connsiteY15" fmla="*/ 196882 h 211550"/>
                <a:gd name="connsiteX16" fmla="*/ 120206 w 120205"/>
                <a:gd name="connsiteY16" fmla="*/ 196882 h 211550"/>
                <a:gd name="connsiteX17" fmla="*/ 120206 w 120205"/>
                <a:gd name="connsiteY17" fmla="*/ 207645 h 211550"/>
                <a:gd name="connsiteX18" fmla="*/ 107823 w 120205"/>
                <a:gd name="connsiteY18" fmla="*/ 210121 h 211550"/>
                <a:gd name="connsiteX19" fmla="*/ 94774 w 120205"/>
                <a:gd name="connsiteY19" fmla="*/ 211360 h 211550"/>
                <a:gd name="connsiteX20" fmla="*/ 85439 w 120205"/>
                <a:gd name="connsiteY20" fmla="*/ 209264 h 211550"/>
                <a:gd name="connsiteX21" fmla="*/ 82963 w 120205"/>
                <a:gd name="connsiteY21" fmla="*/ 200120 h 211550"/>
                <a:gd name="connsiteX22" fmla="*/ 82963 w 120205"/>
                <a:gd name="connsiteY22" fmla="*/ 192024 h 211550"/>
                <a:gd name="connsiteX23" fmla="*/ 64960 w 120205"/>
                <a:gd name="connsiteY23" fmla="*/ 205454 h 211550"/>
                <a:gd name="connsiteX24" fmla="*/ 40862 w 120205"/>
                <a:gd name="connsiteY24" fmla="*/ 211550 h 211550"/>
                <a:gd name="connsiteX25" fmla="*/ 11621 w 120205"/>
                <a:gd name="connsiteY25" fmla="*/ 201359 h 211550"/>
                <a:gd name="connsiteX26" fmla="*/ 0 w 120205"/>
                <a:gd name="connsiteY26" fmla="*/ 172117 h 211550"/>
                <a:gd name="connsiteX27" fmla="*/ 23146 w 120205"/>
                <a:gd name="connsiteY27" fmla="*/ 138208 h 211550"/>
                <a:gd name="connsiteX28" fmla="*/ 34766 w 120205"/>
                <a:gd name="connsiteY28" fmla="*/ 42196 h 211550"/>
                <a:gd name="connsiteX29" fmla="*/ 20479 w 120205"/>
                <a:gd name="connsiteY29" fmla="*/ 27623 h 211550"/>
                <a:gd name="connsiteX30" fmla="*/ 15621 w 120205"/>
                <a:gd name="connsiteY30" fmla="*/ 7430 h 211550"/>
                <a:gd name="connsiteX31" fmla="*/ 16097 w 120205"/>
                <a:gd name="connsiteY31" fmla="*/ 95 h 211550"/>
                <a:gd name="connsiteX32" fmla="*/ 29051 w 120205"/>
                <a:gd name="connsiteY32" fmla="*/ 95 h 211550"/>
                <a:gd name="connsiteX33" fmla="*/ 29337 w 120205"/>
                <a:gd name="connsiteY33" fmla="*/ 4477 h 211550"/>
                <a:gd name="connsiteX34" fmla="*/ 36957 w 120205"/>
                <a:gd name="connsiteY34" fmla="*/ 20765 h 211550"/>
                <a:gd name="connsiteX35" fmla="*/ 56769 w 120205"/>
                <a:gd name="connsiteY35" fmla="*/ 27718 h 211550"/>
                <a:gd name="connsiteX36" fmla="*/ 76390 w 120205"/>
                <a:gd name="connsiteY36" fmla="*/ 20574 h 211550"/>
                <a:gd name="connsiteX37" fmla="*/ 83534 w 120205"/>
                <a:gd name="connsiteY37" fmla="*/ 4382 h 211550"/>
                <a:gd name="connsiteX38" fmla="*/ 83820 w 120205"/>
                <a:gd name="connsiteY38" fmla="*/ 0 h 211550"/>
                <a:gd name="connsiteX39" fmla="*/ 96584 w 120205"/>
                <a:gd name="connsiteY39" fmla="*/ 0 h 211550"/>
                <a:gd name="connsiteX40" fmla="*/ 97060 w 120205"/>
                <a:gd name="connsiteY40" fmla="*/ 7144 h 211550"/>
                <a:gd name="connsiteX41" fmla="*/ 92011 w 120205"/>
                <a:gd name="connsiteY41" fmla="*/ 27242 h 211550"/>
                <a:gd name="connsiteX42" fmla="*/ 77819 w 120205"/>
                <a:gd name="connsiteY42" fmla="*/ 42005 h 211550"/>
                <a:gd name="connsiteX43" fmla="*/ 56864 w 120205"/>
                <a:gd name="connsiteY43" fmla="*/ 47530 h 211550"/>
                <a:gd name="connsiteX44" fmla="*/ 34766 w 120205"/>
                <a:gd name="connsiteY44" fmla="*/ 42196 h 211550"/>
                <a:gd name="connsiteX45" fmla="*/ 66199 w 120205"/>
                <a:gd name="connsiteY45" fmla="*/ 190976 h 211550"/>
                <a:gd name="connsiteX46" fmla="*/ 81344 w 120205"/>
                <a:gd name="connsiteY46" fmla="*/ 181642 h 211550"/>
                <a:gd name="connsiteX47" fmla="*/ 81344 w 120205"/>
                <a:gd name="connsiteY47" fmla="*/ 139541 h 211550"/>
                <a:gd name="connsiteX48" fmla="*/ 41053 w 120205"/>
                <a:gd name="connsiteY48" fmla="*/ 147733 h 211550"/>
                <a:gd name="connsiteX49" fmla="*/ 27432 w 120205"/>
                <a:gd name="connsiteY49" fmla="*/ 169164 h 211550"/>
                <a:gd name="connsiteX50" fmla="*/ 33909 w 120205"/>
                <a:gd name="connsiteY50" fmla="*/ 188595 h 211550"/>
                <a:gd name="connsiteX51" fmla="*/ 51435 w 120205"/>
                <a:gd name="connsiteY51" fmla="*/ 194881 h 211550"/>
                <a:gd name="connsiteX52" fmla="*/ 66199 w 120205"/>
                <a:gd name="connsiteY52" fmla="*/ 190976 h 211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120205" h="211550">
                  <a:moveTo>
                    <a:pt x="23146" y="138208"/>
                  </a:moveTo>
                  <a:cubicBezTo>
                    <a:pt x="38481" y="130969"/>
                    <a:pt x="57912" y="127064"/>
                    <a:pt x="81439" y="126587"/>
                  </a:cubicBezTo>
                  <a:lnTo>
                    <a:pt x="81439" y="119729"/>
                  </a:lnTo>
                  <a:cubicBezTo>
                    <a:pt x="81439" y="112109"/>
                    <a:pt x="80582" y="106013"/>
                    <a:pt x="78962" y="101632"/>
                  </a:cubicBezTo>
                  <a:cubicBezTo>
                    <a:pt x="77343" y="97250"/>
                    <a:pt x="74485" y="94012"/>
                    <a:pt x="70485" y="92012"/>
                  </a:cubicBezTo>
                  <a:cubicBezTo>
                    <a:pt x="66485" y="90011"/>
                    <a:pt x="60770" y="88964"/>
                    <a:pt x="53435" y="88964"/>
                  </a:cubicBezTo>
                  <a:cubicBezTo>
                    <a:pt x="45148" y="88964"/>
                    <a:pt x="37624" y="90106"/>
                    <a:pt x="31051" y="92488"/>
                  </a:cubicBezTo>
                  <a:cubicBezTo>
                    <a:pt x="24479" y="94869"/>
                    <a:pt x="17907" y="97727"/>
                    <a:pt x="11335" y="101156"/>
                  </a:cubicBezTo>
                  <a:lnTo>
                    <a:pt x="5239" y="88392"/>
                  </a:lnTo>
                  <a:cubicBezTo>
                    <a:pt x="7334" y="86582"/>
                    <a:pt x="11239" y="84201"/>
                    <a:pt x="16954" y="81248"/>
                  </a:cubicBezTo>
                  <a:cubicBezTo>
                    <a:pt x="22670" y="78296"/>
                    <a:pt x="29242" y="75724"/>
                    <a:pt x="36766" y="73438"/>
                  </a:cubicBezTo>
                  <a:cubicBezTo>
                    <a:pt x="44291" y="71152"/>
                    <a:pt x="51816" y="70009"/>
                    <a:pt x="59246" y="70009"/>
                  </a:cubicBezTo>
                  <a:cubicBezTo>
                    <a:pt x="70866" y="70009"/>
                    <a:pt x="80010" y="71628"/>
                    <a:pt x="86773" y="74771"/>
                  </a:cubicBezTo>
                  <a:cubicBezTo>
                    <a:pt x="93535" y="77915"/>
                    <a:pt x="98393" y="83058"/>
                    <a:pt x="101346" y="90106"/>
                  </a:cubicBezTo>
                  <a:cubicBezTo>
                    <a:pt x="104299" y="97155"/>
                    <a:pt x="105727" y="106490"/>
                    <a:pt x="105727" y="118300"/>
                  </a:cubicBezTo>
                  <a:lnTo>
                    <a:pt x="105727" y="196882"/>
                  </a:lnTo>
                  <a:lnTo>
                    <a:pt x="120206" y="196882"/>
                  </a:lnTo>
                  <a:lnTo>
                    <a:pt x="120206" y="207645"/>
                  </a:lnTo>
                  <a:cubicBezTo>
                    <a:pt x="116967" y="208502"/>
                    <a:pt x="112776" y="209264"/>
                    <a:pt x="107823" y="210121"/>
                  </a:cubicBezTo>
                  <a:cubicBezTo>
                    <a:pt x="102870" y="210979"/>
                    <a:pt x="98488" y="211360"/>
                    <a:pt x="94774" y="211360"/>
                  </a:cubicBezTo>
                  <a:cubicBezTo>
                    <a:pt x="90202" y="211360"/>
                    <a:pt x="87059" y="210693"/>
                    <a:pt x="85439" y="209264"/>
                  </a:cubicBezTo>
                  <a:cubicBezTo>
                    <a:pt x="83820" y="207931"/>
                    <a:pt x="82963" y="204788"/>
                    <a:pt x="82963" y="200120"/>
                  </a:cubicBezTo>
                  <a:lnTo>
                    <a:pt x="82963" y="192024"/>
                  </a:lnTo>
                  <a:cubicBezTo>
                    <a:pt x="78105" y="196882"/>
                    <a:pt x="72104" y="201359"/>
                    <a:pt x="64960" y="205454"/>
                  </a:cubicBezTo>
                  <a:cubicBezTo>
                    <a:pt x="57817" y="209550"/>
                    <a:pt x="49816" y="211550"/>
                    <a:pt x="40862" y="211550"/>
                  </a:cubicBezTo>
                  <a:cubicBezTo>
                    <a:pt x="29147" y="211550"/>
                    <a:pt x="19336" y="208121"/>
                    <a:pt x="11621" y="201359"/>
                  </a:cubicBezTo>
                  <a:cubicBezTo>
                    <a:pt x="3905" y="194596"/>
                    <a:pt x="0" y="184880"/>
                    <a:pt x="0" y="172117"/>
                  </a:cubicBezTo>
                  <a:cubicBezTo>
                    <a:pt x="95" y="156781"/>
                    <a:pt x="7810" y="145447"/>
                    <a:pt x="23146" y="138208"/>
                  </a:cubicBezTo>
                  <a:close/>
                  <a:moveTo>
                    <a:pt x="34766" y="42196"/>
                  </a:moveTo>
                  <a:cubicBezTo>
                    <a:pt x="28480" y="38576"/>
                    <a:pt x="23717" y="33719"/>
                    <a:pt x="20479" y="27623"/>
                  </a:cubicBezTo>
                  <a:cubicBezTo>
                    <a:pt x="17240" y="21527"/>
                    <a:pt x="15621" y="14764"/>
                    <a:pt x="15621" y="7430"/>
                  </a:cubicBezTo>
                  <a:cubicBezTo>
                    <a:pt x="15621" y="3810"/>
                    <a:pt x="15811" y="1429"/>
                    <a:pt x="16097" y="95"/>
                  </a:cubicBezTo>
                  <a:lnTo>
                    <a:pt x="29051" y="95"/>
                  </a:lnTo>
                  <a:cubicBezTo>
                    <a:pt x="29051" y="1905"/>
                    <a:pt x="29147" y="3334"/>
                    <a:pt x="29337" y="4477"/>
                  </a:cubicBezTo>
                  <a:cubicBezTo>
                    <a:pt x="30004" y="10668"/>
                    <a:pt x="32480" y="16097"/>
                    <a:pt x="36957" y="20765"/>
                  </a:cubicBezTo>
                  <a:cubicBezTo>
                    <a:pt x="41338" y="25432"/>
                    <a:pt x="48006" y="27718"/>
                    <a:pt x="56769" y="27718"/>
                  </a:cubicBezTo>
                  <a:cubicBezTo>
                    <a:pt x="65532" y="27718"/>
                    <a:pt x="72104" y="25336"/>
                    <a:pt x="76390" y="20574"/>
                  </a:cubicBezTo>
                  <a:cubicBezTo>
                    <a:pt x="80677" y="15811"/>
                    <a:pt x="82963" y="10478"/>
                    <a:pt x="83534" y="4382"/>
                  </a:cubicBezTo>
                  <a:cubicBezTo>
                    <a:pt x="83820" y="2096"/>
                    <a:pt x="83915" y="667"/>
                    <a:pt x="83820" y="0"/>
                  </a:cubicBezTo>
                  <a:lnTo>
                    <a:pt x="96584" y="0"/>
                  </a:lnTo>
                  <a:cubicBezTo>
                    <a:pt x="96869" y="2572"/>
                    <a:pt x="97060" y="4953"/>
                    <a:pt x="97060" y="7144"/>
                  </a:cubicBezTo>
                  <a:cubicBezTo>
                    <a:pt x="97060" y="14288"/>
                    <a:pt x="95345" y="21050"/>
                    <a:pt x="92011" y="27242"/>
                  </a:cubicBezTo>
                  <a:cubicBezTo>
                    <a:pt x="88678" y="33433"/>
                    <a:pt x="83915" y="38386"/>
                    <a:pt x="77819" y="42005"/>
                  </a:cubicBezTo>
                  <a:cubicBezTo>
                    <a:pt x="71723" y="45720"/>
                    <a:pt x="64675" y="47530"/>
                    <a:pt x="56864" y="47530"/>
                  </a:cubicBezTo>
                  <a:cubicBezTo>
                    <a:pt x="48292" y="47530"/>
                    <a:pt x="41053" y="45720"/>
                    <a:pt x="34766" y="42196"/>
                  </a:cubicBezTo>
                  <a:close/>
                  <a:moveTo>
                    <a:pt x="66199" y="190976"/>
                  </a:moveTo>
                  <a:cubicBezTo>
                    <a:pt x="71723" y="188404"/>
                    <a:pt x="76772" y="185261"/>
                    <a:pt x="81344" y="181642"/>
                  </a:cubicBezTo>
                  <a:lnTo>
                    <a:pt x="81344" y="139541"/>
                  </a:lnTo>
                  <a:cubicBezTo>
                    <a:pt x="63532" y="139541"/>
                    <a:pt x="50101" y="142304"/>
                    <a:pt x="41053" y="147733"/>
                  </a:cubicBezTo>
                  <a:cubicBezTo>
                    <a:pt x="32004" y="153162"/>
                    <a:pt x="27432" y="160306"/>
                    <a:pt x="27432" y="169164"/>
                  </a:cubicBezTo>
                  <a:cubicBezTo>
                    <a:pt x="27432" y="178022"/>
                    <a:pt x="29623" y="184499"/>
                    <a:pt x="33909" y="188595"/>
                  </a:cubicBezTo>
                  <a:cubicBezTo>
                    <a:pt x="38195" y="192786"/>
                    <a:pt x="44101" y="194881"/>
                    <a:pt x="51435" y="194881"/>
                  </a:cubicBezTo>
                  <a:cubicBezTo>
                    <a:pt x="55721" y="194881"/>
                    <a:pt x="60674" y="193548"/>
                    <a:pt x="66199" y="190976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12E16033-CA2A-8024-E44A-1A21AC9ECFC9}"/>
                </a:ext>
              </a:extLst>
            </p:cNvPr>
            <p:cNvSpPr/>
            <p:nvPr/>
          </p:nvSpPr>
          <p:spPr>
            <a:xfrm>
              <a:off x="11307889" y="7105904"/>
              <a:ext cx="147828" cy="139064"/>
            </a:xfrm>
            <a:custGeom>
              <a:avLst/>
              <a:gdLst>
                <a:gd name="connsiteX0" fmla="*/ 17621 w 147828"/>
                <a:gd name="connsiteY0" fmla="*/ 22003 h 139064"/>
                <a:gd name="connsiteX1" fmla="*/ 0 w 147828"/>
                <a:gd name="connsiteY1" fmla="*/ 17621 h 139064"/>
                <a:gd name="connsiteX2" fmla="*/ 0 w 147828"/>
                <a:gd name="connsiteY2" fmla="*/ 4381 h 139064"/>
                <a:gd name="connsiteX3" fmla="*/ 34957 w 147828"/>
                <a:gd name="connsiteY3" fmla="*/ 0 h 139064"/>
                <a:gd name="connsiteX4" fmla="*/ 35719 w 147828"/>
                <a:gd name="connsiteY4" fmla="*/ 0 h 139064"/>
                <a:gd name="connsiteX5" fmla="*/ 40862 w 147828"/>
                <a:gd name="connsiteY5" fmla="*/ 4381 h 139064"/>
                <a:gd name="connsiteX6" fmla="*/ 40862 w 147828"/>
                <a:gd name="connsiteY6" fmla="*/ 14669 h 139064"/>
                <a:gd name="connsiteX7" fmla="*/ 40576 w 147828"/>
                <a:gd name="connsiteY7" fmla="*/ 20574 h 139064"/>
                <a:gd name="connsiteX8" fmla="*/ 63818 w 147828"/>
                <a:gd name="connsiteY8" fmla="*/ 6382 h 139064"/>
                <a:gd name="connsiteX9" fmla="*/ 91440 w 147828"/>
                <a:gd name="connsiteY9" fmla="*/ 0 h 139064"/>
                <a:gd name="connsiteX10" fmla="*/ 115348 w 147828"/>
                <a:gd name="connsiteY10" fmla="*/ 5906 h 139064"/>
                <a:gd name="connsiteX11" fmla="*/ 127254 w 147828"/>
                <a:gd name="connsiteY11" fmla="*/ 23908 h 139064"/>
                <a:gd name="connsiteX12" fmla="*/ 130683 w 147828"/>
                <a:gd name="connsiteY12" fmla="*/ 56579 h 139064"/>
                <a:gd name="connsiteX13" fmla="*/ 130683 w 147828"/>
                <a:gd name="connsiteY13" fmla="*/ 125158 h 139064"/>
                <a:gd name="connsiteX14" fmla="*/ 147828 w 147828"/>
                <a:gd name="connsiteY14" fmla="*/ 126873 h 139064"/>
                <a:gd name="connsiteX15" fmla="*/ 147828 w 147828"/>
                <a:gd name="connsiteY15" fmla="*/ 139065 h 139064"/>
                <a:gd name="connsiteX16" fmla="*/ 89821 w 147828"/>
                <a:gd name="connsiteY16" fmla="*/ 139065 h 139064"/>
                <a:gd name="connsiteX17" fmla="*/ 89821 w 147828"/>
                <a:gd name="connsiteY17" fmla="*/ 127063 h 139064"/>
                <a:gd name="connsiteX18" fmla="*/ 104966 w 147828"/>
                <a:gd name="connsiteY18" fmla="*/ 125063 h 139064"/>
                <a:gd name="connsiteX19" fmla="*/ 104966 w 147828"/>
                <a:gd name="connsiteY19" fmla="*/ 56293 h 139064"/>
                <a:gd name="connsiteX20" fmla="*/ 102965 w 147828"/>
                <a:gd name="connsiteY20" fmla="*/ 33623 h 139064"/>
                <a:gd name="connsiteX21" fmla="*/ 95631 w 147828"/>
                <a:gd name="connsiteY21" fmla="*/ 21336 h 139064"/>
                <a:gd name="connsiteX22" fmla="*/ 80010 w 147828"/>
                <a:gd name="connsiteY22" fmla="*/ 17335 h 139064"/>
                <a:gd name="connsiteX23" fmla="*/ 61150 w 147828"/>
                <a:gd name="connsiteY23" fmla="*/ 21717 h 139064"/>
                <a:gd name="connsiteX24" fmla="*/ 43244 w 147828"/>
                <a:gd name="connsiteY24" fmla="*/ 32004 h 139064"/>
                <a:gd name="connsiteX25" fmla="*/ 43244 w 147828"/>
                <a:gd name="connsiteY25" fmla="*/ 124777 h 139064"/>
                <a:gd name="connsiteX26" fmla="*/ 59912 w 147828"/>
                <a:gd name="connsiteY26" fmla="*/ 126968 h 139064"/>
                <a:gd name="connsiteX27" fmla="*/ 59912 w 147828"/>
                <a:gd name="connsiteY27" fmla="*/ 138970 h 139064"/>
                <a:gd name="connsiteX28" fmla="*/ 2191 w 147828"/>
                <a:gd name="connsiteY28" fmla="*/ 138970 h 139064"/>
                <a:gd name="connsiteX29" fmla="*/ 2191 w 147828"/>
                <a:gd name="connsiteY29" fmla="*/ 126968 h 139064"/>
                <a:gd name="connsiteX30" fmla="*/ 17621 w 147828"/>
                <a:gd name="connsiteY30" fmla="*/ 124777 h 139064"/>
                <a:gd name="connsiteX31" fmla="*/ 17621 w 147828"/>
                <a:gd name="connsiteY31" fmla="*/ 22003 h 139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7828" h="139064">
                  <a:moveTo>
                    <a:pt x="17621" y="22003"/>
                  </a:moveTo>
                  <a:lnTo>
                    <a:pt x="0" y="17621"/>
                  </a:lnTo>
                  <a:lnTo>
                    <a:pt x="0" y="4381"/>
                  </a:lnTo>
                  <a:lnTo>
                    <a:pt x="34957" y="0"/>
                  </a:lnTo>
                  <a:lnTo>
                    <a:pt x="35719" y="0"/>
                  </a:lnTo>
                  <a:lnTo>
                    <a:pt x="40862" y="4381"/>
                  </a:lnTo>
                  <a:lnTo>
                    <a:pt x="40862" y="14669"/>
                  </a:lnTo>
                  <a:lnTo>
                    <a:pt x="40576" y="20574"/>
                  </a:lnTo>
                  <a:cubicBezTo>
                    <a:pt x="46482" y="15335"/>
                    <a:pt x="54197" y="10668"/>
                    <a:pt x="63818" y="6382"/>
                  </a:cubicBezTo>
                  <a:cubicBezTo>
                    <a:pt x="73438" y="2096"/>
                    <a:pt x="82677" y="0"/>
                    <a:pt x="91440" y="0"/>
                  </a:cubicBezTo>
                  <a:cubicBezTo>
                    <a:pt x="101727" y="0"/>
                    <a:pt x="109633" y="2000"/>
                    <a:pt x="115348" y="5906"/>
                  </a:cubicBezTo>
                  <a:cubicBezTo>
                    <a:pt x="120968" y="9811"/>
                    <a:pt x="124968" y="15811"/>
                    <a:pt x="127254" y="23908"/>
                  </a:cubicBezTo>
                  <a:cubicBezTo>
                    <a:pt x="129540" y="32004"/>
                    <a:pt x="130683" y="42863"/>
                    <a:pt x="130683" y="56579"/>
                  </a:cubicBezTo>
                  <a:lnTo>
                    <a:pt x="130683" y="125158"/>
                  </a:lnTo>
                  <a:lnTo>
                    <a:pt x="147828" y="126873"/>
                  </a:lnTo>
                  <a:lnTo>
                    <a:pt x="147828" y="139065"/>
                  </a:lnTo>
                  <a:lnTo>
                    <a:pt x="89821" y="139065"/>
                  </a:lnTo>
                  <a:lnTo>
                    <a:pt x="89821" y="127063"/>
                  </a:lnTo>
                  <a:lnTo>
                    <a:pt x="104966" y="125063"/>
                  </a:lnTo>
                  <a:lnTo>
                    <a:pt x="104966" y="56293"/>
                  </a:lnTo>
                  <a:cubicBezTo>
                    <a:pt x="104966" y="46673"/>
                    <a:pt x="104299" y="39148"/>
                    <a:pt x="102965" y="33623"/>
                  </a:cubicBezTo>
                  <a:cubicBezTo>
                    <a:pt x="101632" y="28099"/>
                    <a:pt x="99250" y="24098"/>
                    <a:pt x="95631" y="21336"/>
                  </a:cubicBezTo>
                  <a:cubicBezTo>
                    <a:pt x="92012" y="18669"/>
                    <a:pt x="86773" y="17335"/>
                    <a:pt x="80010" y="17335"/>
                  </a:cubicBezTo>
                  <a:cubicBezTo>
                    <a:pt x="74104" y="17335"/>
                    <a:pt x="67818" y="18764"/>
                    <a:pt x="61150" y="21717"/>
                  </a:cubicBezTo>
                  <a:cubicBezTo>
                    <a:pt x="54483" y="24670"/>
                    <a:pt x="48482" y="28099"/>
                    <a:pt x="43244" y="32004"/>
                  </a:cubicBezTo>
                  <a:lnTo>
                    <a:pt x="43244" y="124777"/>
                  </a:lnTo>
                  <a:lnTo>
                    <a:pt x="59912" y="126968"/>
                  </a:lnTo>
                  <a:lnTo>
                    <a:pt x="59912" y="138970"/>
                  </a:lnTo>
                  <a:lnTo>
                    <a:pt x="2191" y="138970"/>
                  </a:lnTo>
                  <a:lnTo>
                    <a:pt x="2191" y="126968"/>
                  </a:lnTo>
                  <a:lnTo>
                    <a:pt x="17621" y="124777"/>
                  </a:lnTo>
                  <a:lnTo>
                    <a:pt x="17621" y="22003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D37020C9-7EC9-29B7-233C-62445636F88C}"/>
                </a:ext>
              </a:extLst>
            </p:cNvPr>
            <p:cNvSpPr/>
            <p:nvPr/>
          </p:nvSpPr>
          <p:spPr>
            <a:xfrm>
              <a:off x="11473147" y="7036085"/>
              <a:ext cx="120205" cy="211550"/>
            </a:xfrm>
            <a:custGeom>
              <a:avLst/>
              <a:gdLst>
                <a:gd name="connsiteX0" fmla="*/ 23146 w 120205"/>
                <a:gd name="connsiteY0" fmla="*/ 138208 h 211550"/>
                <a:gd name="connsiteX1" fmla="*/ 81439 w 120205"/>
                <a:gd name="connsiteY1" fmla="*/ 126587 h 211550"/>
                <a:gd name="connsiteX2" fmla="*/ 81439 w 120205"/>
                <a:gd name="connsiteY2" fmla="*/ 119729 h 211550"/>
                <a:gd name="connsiteX3" fmla="*/ 78962 w 120205"/>
                <a:gd name="connsiteY3" fmla="*/ 101632 h 211550"/>
                <a:gd name="connsiteX4" fmla="*/ 70485 w 120205"/>
                <a:gd name="connsiteY4" fmla="*/ 92012 h 211550"/>
                <a:gd name="connsiteX5" fmla="*/ 53435 w 120205"/>
                <a:gd name="connsiteY5" fmla="*/ 88964 h 211550"/>
                <a:gd name="connsiteX6" fmla="*/ 31052 w 120205"/>
                <a:gd name="connsiteY6" fmla="*/ 92488 h 211550"/>
                <a:gd name="connsiteX7" fmla="*/ 11335 w 120205"/>
                <a:gd name="connsiteY7" fmla="*/ 101156 h 211550"/>
                <a:gd name="connsiteX8" fmla="*/ 5239 w 120205"/>
                <a:gd name="connsiteY8" fmla="*/ 88392 h 211550"/>
                <a:gd name="connsiteX9" fmla="*/ 16955 w 120205"/>
                <a:gd name="connsiteY9" fmla="*/ 81248 h 211550"/>
                <a:gd name="connsiteX10" fmla="*/ 36767 w 120205"/>
                <a:gd name="connsiteY10" fmla="*/ 73438 h 211550"/>
                <a:gd name="connsiteX11" fmla="*/ 59246 w 120205"/>
                <a:gd name="connsiteY11" fmla="*/ 70009 h 211550"/>
                <a:gd name="connsiteX12" fmla="*/ 86773 w 120205"/>
                <a:gd name="connsiteY12" fmla="*/ 74771 h 211550"/>
                <a:gd name="connsiteX13" fmla="*/ 101346 w 120205"/>
                <a:gd name="connsiteY13" fmla="*/ 90106 h 211550"/>
                <a:gd name="connsiteX14" fmla="*/ 105728 w 120205"/>
                <a:gd name="connsiteY14" fmla="*/ 118300 h 211550"/>
                <a:gd name="connsiteX15" fmla="*/ 105728 w 120205"/>
                <a:gd name="connsiteY15" fmla="*/ 196882 h 211550"/>
                <a:gd name="connsiteX16" fmla="*/ 120206 w 120205"/>
                <a:gd name="connsiteY16" fmla="*/ 196882 h 211550"/>
                <a:gd name="connsiteX17" fmla="*/ 120206 w 120205"/>
                <a:gd name="connsiteY17" fmla="*/ 207645 h 211550"/>
                <a:gd name="connsiteX18" fmla="*/ 107823 w 120205"/>
                <a:gd name="connsiteY18" fmla="*/ 210121 h 211550"/>
                <a:gd name="connsiteX19" fmla="*/ 94774 w 120205"/>
                <a:gd name="connsiteY19" fmla="*/ 211360 h 211550"/>
                <a:gd name="connsiteX20" fmla="*/ 85439 w 120205"/>
                <a:gd name="connsiteY20" fmla="*/ 209264 h 211550"/>
                <a:gd name="connsiteX21" fmla="*/ 82963 w 120205"/>
                <a:gd name="connsiteY21" fmla="*/ 200120 h 211550"/>
                <a:gd name="connsiteX22" fmla="*/ 82963 w 120205"/>
                <a:gd name="connsiteY22" fmla="*/ 192024 h 211550"/>
                <a:gd name="connsiteX23" fmla="*/ 64960 w 120205"/>
                <a:gd name="connsiteY23" fmla="*/ 205454 h 211550"/>
                <a:gd name="connsiteX24" fmla="*/ 40862 w 120205"/>
                <a:gd name="connsiteY24" fmla="*/ 211550 h 211550"/>
                <a:gd name="connsiteX25" fmla="*/ 11621 w 120205"/>
                <a:gd name="connsiteY25" fmla="*/ 201359 h 211550"/>
                <a:gd name="connsiteX26" fmla="*/ 0 w 120205"/>
                <a:gd name="connsiteY26" fmla="*/ 172117 h 211550"/>
                <a:gd name="connsiteX27" fmla="*/ 23146 w 120205"/>
                <a:gd name="connsiteY27" fmla="*/ 138208 h 211550"/>
                <a:gd name="connsiteX28" fmla="*/ 34766 w 120205"/>
                <a:gd name="connsiteY28" fmla="*/ 42196 h 211550"/>
                <a:gd name="connsiteX29" fmla="*/ 20479 w 120205"/>
                <a:gd name="connsiteY29" fmla="*/ 27623 h 211550"/>
                <a:gd name="connsiteX30" fmla="*/ 15621 w 120205"/>
                <a:gd name="connsiteY30" fmla="*/ 7430 h 211550"/>
                <a:gd name="connsiteX31" fmla="*/ 16097 w 120205"/>
                <a:gd name="connsiteY31" fmla="*/ 95 h 211550"/>
                <a:gd name="connsiteX32" fmla="*/ 29051 w 120205"/>
                <a:gd name="connsiteY32" fmla="*/ 95 h 211550"/>
                <a:gd name="connsiteX33" fmla="*/ 29337 w 120205"/>
                <a:gd name="connsiteY33" fmla="*/ 4477 h 211550"/>
                <a:gd name="connsiteX34" fmla="*/ 36957 w 120205"/>
                <a:gd name="connsiteY34" fmla="*/ 20765 h 211550"/>
                <a:gd name="connsiteX35" fmla="*/ 56769 w 120205"/>
                <a:gd name="connsiteY35" fmla="*/ 27718 h 211550"/>
                <a:gd name="connsiteX36" fmla="*/ 76391 w 120205"/>
                <a:gd name="connsiteY36" fmla="*/ 20574 h 211550"/>
                <a:gd name="connsiteX37" fmla="*/ 83534 w 120205"/>
                <a:gd name="connsiteY37" fmla="*/ 4382 h 211550"/>
                <a:gd name="connsiteX38" fmla="*/ 83820 w 120205"/>
                <a:gd name="connsiteY38" fmla="*/ 0 h 211550"/>
                <a:gd name="connsiteX39" fmla="*/ 96583 w 120205"/>
                <a:gd name="connsiteY39" fmla="*/ 0 h 211550"/>
                <a:gd name="connsiteX40" fmla="*/ 97060 w 120205"/>
                <a:gd name="connsiteY40" fmla="*/ 7144 h 211550"/>
                <a:gd name="connsiteX41" fmla="*/ 92012 w 120205"/>
                <a:gd name="connsiteY41" fmla="*/ 27242 h 211550"/>
                <a:gd name="connsiteX42" fmla="*/ 77819 w 120205"/>
                <a:gd name="connsiteY42" fmla="*/ 42005 h 211550"/>
                <a:gd name="connsiteX43" fmla="*/ 56864 w 120205"/>
                <a:gd name="connsiteY43" fmla="*/ 47530 h 211550"/>
                <a:gd name="connsiteX44" fmla="*/ 34766 w 120205"/>
                <a:gd name="connsiteY44" fmla="*/ 42196 h 211550"/>
                <a:gd name="connsiteX45" fmla="*/ 66199 w 120205"/>
                <a:gd name="connsiteY45" fmla="*/ 190976 h 211550"/>
                <a:gd name="connsiteX46" fmla="*/ 81344 w 120205"/>
                <a:gd name="connsiteY46" fmla="*/ 181642 h 211550"/>
                <a:gd name="connsiteX47" fmla="*/ 81344 w 120205"/>
                <a:gd name="connsiteY47" fmla="*/ 139541 h 211550"/>
                <a:gd name="connsiteX48" fmla="*/ 41053 w 120205"/>
                <a:gd name="connsiteY48" fmla="*/ 147733 h 211550"/>
                <a:gd name="connsiteX49" fmla="*/ 27432 w 120205"/>
                <a:gd name="connsiteY49" fmla="*/ 169164 h 211550"/>
                <a:gd name="connsiteX50" fmla="*/ 33909 w 120205"/>
                <a:gd name="connsiteY50" fmla="*/ 188595 h 211550"/>
                <a:gd name="connsiteX51" fmla="*/ 51435 w 120205"/>
                <a:gd name="connsiteY51" fmla="*/ 194881 h 211550"/>
                <a:gd name="connsiteX52" fmla="*/ 66199 w 120205"/>
                <a:gd name="connsiteY52" fmla="*/ 190976 h 211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120205" h="211550">
                  <a:moveTo>
                    <a:pt x="23146" y="138208"/>
                  </a:moveTo>
                  <a:cubicBezTo>
                    <a:pt x="38481" y="130969"/>
                    <a:pt x="57912" y="127064"/>
                    <a:pt x="81439" y="126587"/>
                  </a:cubicBezTo>
                  <a:lnTo>
                    <a:pt x="81439" y="119729"/>
                  </a:lnTo>
                  <a:cubicBezTo>
                    <a:pt x="81439" y="112109"/>
                    <a:pt x="80582" y="106013"/>
                    <a:pt x="78962" y="101632"/>
                  </a:cubicBezTo>
                  <a:cubicBezTo>
                    <a:pt x="77343" y="97250"/>
                    <a:pt x="74486" y="94012"/>
                    <a:pt x="70485" y="92012"/>
                  </a:cubicBezTo>
                  <a:cubicBezTo>
                    <a:pt x="66484" y="90011"/>
                    <a:pt x="60770" y="88964"/>
                    <a:pt x="53435" y="88964"/>
                  </a:cubicBezTo>
                  <a:cubicBezTo>
                    <a:pt x="45149" y="88964"/>
                    <a:pt x="37624" y="90106"/>
                    <a:pt x="31052" y="92488"/>
                  </a:cubicBezTo>
                  <a:cubicBezTo>
                    <a:pt x="24479" y="94869"/>
                    <a:pt x="17907" y="97727"/>
                    <a:pt x="11335" y="101156"/>
                  </a:cubicBezTo>
                  <a:lnTo>
                    <a:pt x="5239" y="88392"/>
                  </a:lnTo>
                  <a:cubicBezTo>
                    <a:pt x="7334" y="86582"/>
                    <a:pt x="11240" y="84201"/>
                    <a:pt x="16955" y="81248"/>
                  </a:cubicBezTo>
                  <a:cubicBezTo>
                    <a:pt x="22670" y="78296"/>
                    <a:pt x="29242" y="75724"/>
                    <a:pt x="36767" y="73438"/>
                  </a:cubicBezTo>
                  <a:cubicBezTo>
                    <a:pt x="44291" y="71152"/>
                    <a:pt x="51816" y="70009"/>
                    <a:pt x="59246" y="70009"/>
                  </a:cubicBezTo>
                  <a:cubicBezTo>
                    <a:pt x="70866" y="70009"/>
                    <a:pt x="80010" y="71628"/>
                    <a:pt x="86773" y="74771"/>
                  </a:cubicBezTo>
                  <a:cubicBezTo>
                    <a:pt x="93536" y="77915"/>
                    <a:pt x="98393" y="83058"/>
                    <a:pt x="101346" y="90106"/>
                  </a:cubicBezTo>
                  <a:cubicBezTo>
                    <a:pt x="104299" y="97155"/>
                    <a:pt x="105728" y="106490"/>
                    <a:pt x="105728" y="118300"/>
                  </a:cubicBezTo>
                  <a:lnTo>
                    <a:pt x="105728" y="196882"/>
                  </a:lnTo>
                  <a:lnTo>
                    <a:pt x="120206" y="196882"/>
                  </a:lnTo>
                  <a:lnTo>
                    <a:pt x="120206" y="207645"/>
                  </a:lnTo>
                  <a:cubicBezTo>
                    <a:pt x="116967" y="208502"/>
                    <a:pt x="112776" y="209264"/>
                    <a:pt x="107823" y="210121"/>
                  </a:cubicBezTo>
                  <a:cubicBezTo>
                    <a:pt x="102870" y="210979"/>
                    <a:pt x="98489" y="211360"/>
                    <a:pt x="94774" y="211360"/>
                  </a:cubicBezTo>
                  <a:cubicBezTo>
                    <a:pt x="90202" y="211360"/>
                    <a:pt x="87058" y="210693"/>
                    <a:pt x="85439" y="209264"/>
                  </a:cubicBezTo>
                  <a:cubicBezTo>
                    <a:pt x="83820" y="207931"/>
                    <a:pt x="82963" y="204788"/>
                    <a:pt x="82963" y="200120"/>
                  </a:cubicBezTo>
                  <a:lnTo>
                    <a:pt x="82963" y="192024"/>
                  </a:lnTo>
                  <a:cubicBezTo>
                    <a:pt x="78105" y="196882"/>
                    <a:pt x="72104" y="201359"/>
                    <a:pt x="64960" y="205454"/>
                  </a:cubicBezTo>
                  <a:cubicBezTo>
                    <a:pt x="57817" y="209550"/>
                    <a:pt x="49816" y="211550"/>
                    <a:pt x="40862" y="211550"/>
                  </a:cubicBezTo>
                  <a:cubicBezTo>
                    <a:pt x="29147" y="211550"/>
                    <a:pt x="19336" y="208121"/>
                    <a:pt x="11621" y="201359"/>
                  </a:cubicBezTo>
                  <a:cubicBezTo>
                    <a:pt x="3905" y="194596"/>
                    <a:pt x="0" y="184880"/>
                    <a:pt x="0" y="172117"/>
                  </a:cubicBezTo>
                  <a:cubicBezTo>
                    <a:pt x="95" y="156781"/>
                    <a:pt x="7810" y="145447"/>
                    <a:pt x="23146" y="138208"/>
                  </a:cubicBezTo>
                  <a:close/>
                  <a:moveTo>
                    <a:pt x="34766" y="42196"/>
                  </a:moveTo>
                  <a:cubicBezTo>
                    <a:pt x="28480" y="38576"/>
                    <a:pt x="23717" y="33719"/>
                    <a:pt x="20479" y="27623"/>
                  </a:cubicBezTo>
                  <a:cubicBezTo>
                    <a:pt x="17240" y="21527"/>
                    <a:pt x="15621" y="14764"/>
                    <a:pt x="15621" y="7430"/>
                  </a:cubicBezTo>
                  <a:cubicBezTo>
                    <a:pt x="15621" y="3810"/>
                    <a:pt x="15811" y="1429"/>
                    <a:pt x="16097" y="95"/>
                  </a:cubicBezTo>
                  <a:lnTo>
                    <a:pt x="29051" y="95"/>
                  </a:lnTo>
                  <a:cubicBezTo>
                    <a:pt x="29051" y="1905"/>
                    <a:pt x="29147" y="3334"/>
                    <a:pt x="29337" y="4477"/>
                  </a:cubicBezTo>
                  <a:cubicBezTo>
                    <a:pt x="30004" y="10668"/>
                    <a:pt x="32480" y="16097"/>
                    <a:pt x="36957" y="20765"/>
                  </a:cubicBezTo>
                  <a:cubicBezTo>
                    <a:pt x="41339" y="25432"/>
                    <a:pt x="48006" y="27718"/>
                    <a:pt x="56769" y="27718"/>
                  </a:cubicBezTo>
                  <a:cubicBezTo>
                    <a:pt x="65532" y="27718"/>
                    <a:pt x="72104" y="25336"/>
                    <a:pt x="76391" y="20574"/>
                  </a:cubicBezTo>
                  <a:cubicBezTo>
                    <a:pt x="80677" y="15811"/>
                    <a:pt x="82963" y="10478"/>
                    <a:pt x="83534" y="4382"/>
                  </a:cubicBezTo>
                  <a:cubicBezTo>
                    <a:pt x="83820" y="2096"/>
                    <a:pt x="83915" y="667"/>
                    <a:pt x="83820" y="0"/>
                  </a:cubicBezTo>
                  <a:lnTo>
                    <a:pt x="96583" y="0"/>
                  </a:lnTo>
                  <a:cubicBezTo>
                    <a:pt x="96869" y="2572"/>
                    <a:pt x="97060" y="4953"/>
                    <a:pt x="97060" y="7144"/>
                  </a:cubicBezTo>
                  <a:cubicBezTo>
                    <a:pt x="97060" y="14288"/>
                    <a:pt x="95345" y="21050"/>
                    <a:pt x="92012" y="27242"/>
                  </a:cubicBezTo>
                  <a:cubicBezTo>
                    <a:pt x="88678" y="33433"/>
                    <a:pt x="83915" y="38386"/>
                    <a:pt x="77819" y="42005"/>
                  </a:cubicBezTo>
                  <a:cubicBezTo>
                    <a:pt x="71723" y="45720"/>
                    <a:pt x="64675" y="47530"/>
                    <a:pt x="56864" y="47530"/>
                  </a:cubicBezTo>
                  <a:cubicBezTo>
                    <a:pt x="48387" y="47530"/>
                    <a:pt x="41053" y="45720"/>
                    <a:pt x="34766" y="42196"/>
                  </a:cubicBezTo>
                  <a:close/>
                  <a:moveTo>
                    <a:pt x="66199" y="190976"/>
                  </a:moveTo>
                  <a:cubicBezTo>
                    <a:pt x="71723" y="188404"/>
                    <a:pt x="76772" y="185261"/>
                    <a:pt x="81344" y="181642"/>
                  </a:cubicBezTo>
                  <a:lnTo>
                    <a:pt x="81344" y="139541"/>
                  </a:lnTo>
                  <a:cubicBezTo>
                    <a:pt x="63532" y="139541"/>
                    <a:pt x="50102" y="142304"/>
                    <a:pt x="41053" y="147733"/>
                  </a:cubicBezTo>
                  <a:cubicBezTo>
                    <a:pt x="32004" y="153162"/>
                    <a:pt x="27432" y="160306"/>
                    <a:pt x="27432" y="169164"/>
                  </a:cubicBezTo>
                  <a:cubicBezTo>
                    <a:pt x="27432" y="178022"/>
                    <a:pt x="29623" y="184499"/>
                    <a:pt x="33909" y="188595"/>
                  </a:cubicBezTo>
                  <a:cubicBezTo>
                    <a:pt x="38195" y="192786"/>
                    <a:pt x="44101" y="194881"/>
                    <a:pt x="51435" y="194881"/>
                  </a:cubicBezTo>
                  <a:cubicBezTo>
                    <a:pt x="55817" y="194881"/>
                    <a:pt x="60674" y="193548"/>
                    <a:pt x="66199" y="190976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77D3D797-6596-C221-A3BA-3137ED49CF74}"/>
                </a:ext>
              </a:extLst>
            </p:cNvPr>
            <p:cNvSpPr/>
            <p:nvPr/>
          </p:nvSpPr>
          <p:spPr>
            <a:xfrm>
              <a:off x="11607164" y="7073614"/>
              <a:ext cx="88201" cy="173735"/>
            </a:xfrm>
            <a:custGeom>
              <a:avLst/>
              <a:gdLst>
                <a:gd name="connsiteX0" fmla="*/ 24479 w 88201"/>
                <a:gd name="connsiteY0" fmla="*/ 167354 h 173735"/>
                <a:gd name="connsiteX1" fmla="*/ 17621 w 88201"/>
                <a:gd name="connsiteY1" fmla="*/ 145542 h 173735"/>
                <a:gd name="connsiteX2" fmla="*/ 17621 w 88201"/>
                <a:gd name="connsiteY2" fmla="*/ 51530 h 173735"/>
                <a:gd name="connsiteX3" fmla="*/ 0 w 88201"/>
                <a:gd name="connsiteY3" fmla="*/ 51530 h 173735"/>
                <a:gd name="connsiteX4" fmla="*/ 0 w 88201"/>
                <a:gd name="connsiteY4" fmla="*/ 40481 h 173735"/>
                <a:gd name="connsiteX5" fmla="*/ 6858 w 88201"/>
                <a:gd name="connsiteY5" fmla="*/ 38767 h 173735"/>
                <a:gd name="connsiteX6" fmla="*/ 14478 w 88201"/>
                <a:gd name="connsiteY6" fmla="*/ 36100 h 173735"/>
                <a:gd name="connsiteX7" fmla="*/ 20574 w 88201"/>
                <a:gd name="connsiteY7" fmla="*/ 27242 h 173735"/>
                <a:gd name="connsiteX8" fmla="*/ 25241 w 88201"/>
                <a:gd name="connsiteY8" fmla="*/ 12287 h 173735"/>
                <a:gd name="connsiteX9" fmla="*/ 28385 w 88201"/>
                <a:gd name="connsiteY9" fmla="*/ 0 h 173735"/>
                <a:gd name="connsiteX10" fmla="*/ 42863 w 88201"/>
                <a:gd name="connsiteY10" fmla="*/ 0 h 173735"/>
                <a:gd name="connsiteX11" fmla="*/ 43339 w 88201"/>
                <a:gd name="connsiteY11" fmla="*/ 35242 h 173735"/>
                <a:gd name="connsiteX12" fmla="*/ 84201 w 88201"/>
                <a:gd name="connsiteY12" fmla="*/ 35242 h 173735"/>
                <a:gd name="connsiteX13" fmla="*/ 84201 w 88201"/>
                <a:gd name="connsiteY13" fmla="*/ 51435 h 173735"/>
                <a:gd name="connsiteX14" fmla="*/ 43339 w 88201"/>
                <a:gd name="connsiteY14" fmla="*/ 51435 h 173735"/>
                <a:gd name="connsiteX15" fmla="*/ 43339 w 88201"/>
                <a:gd name="connsiteY15" fmla="*/ 126587 h 173735"/>
                <a:gd name="connsiteX16" fmla="*/ 44196 w 88201"/>
                <a:gd name="connsiteY16" fmla="*/ 146209 h 173735"/>
                <a:gd name="connsiteX17" fmla="*/ 47911 w 88201"/>
                <a:gd name="connsiteY17" fmla="*/ 153543 h 173735"/>
                <a:gd name="connsiteX18" fmla="*/ 57531 w 88201"/>
                <a:gd name="connsiteY18" fmla="*/ 155257 h 173735"/>
                <a:gd name="connsiteX19" fmla="*/ 72104 w 88201"/>
                <a:gd name="connsiteY19" fmla="*/ 153543 h 173735"/>
                <a:gd name="connsiteX20" fmla="*/ 84487 w 88201"/>
                <a:gd name="connsiteY20" fmla="*/ 149923 h 173735"/>
                <a:gd name="connsiteX21" fmla="*/ 88202 w 88201"/>
                <a:gd name="connsiteY21" fmla="*/ 160973 h 173735"/>
                <a:gd name="connsiteX22" fmla="*/ 69247 w 88201"/>
                <a:gd name="connsiteY22" fmla="*/ 169545 h 173735"/>
                <a:gd name="connsiteX23" fmla="*/ 45339 w 88201"/>
                <a:gd name="connsiteY23" fmla="*/ 173736 h 173735"/>
                <a:gd name="connsiteX24" fmla="*/ 24479 w 88201"/>
                <a:gd name="connsiteY24" fmla="*/ 167354 h 1737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8201" h="173735">
                  <a:moveTo>
                    <a:pt x="24479" y="167354"/>
                  </a:moveTo>
                  <a:cubicBezTo>
                    <a:pt x="19907" y="163068"/>
                    <a:pt x="17621" y="155829"/>
                    <a:pt x="17621" y="145542"/>
                  </a:cubicBezTo>
                  <a:lnTo>
                    <a:pt x="17621" y="51530"/>
                  </a:lnTo>
                  <a:lnTo>
                    <a:pt x="0" y="51530"/>
                  </a:lnTo>
                  <a:lnTo>
                    <a:pt x="0" y="40481"/>
                  </a:lnTo>
                  <a:cubicBezTo>
                    <a:pt x="857" y="40291"/>
                    <a:pt x="3143" y="39719"/>
                    <a:pt x="6858" y="38767"/>
                  </a:cubicBezTo>
                  <a:cubicBezTo>
                    <a:pt x="10573" y="37814"/>
                    <a:pt x="13145" y="36862"/>
                    <a:pt x="14478" y="36100"/>
                  </a:cubicBezTo>
                  <a:cubicBezTo>
                    <a:pt x="17050" y="34671"/>
                    <a:pt x="19145" y="31718"/>
                    <a:pt x="20574" y="27242"/>
                  </a:cubicBezTo>
                  <a:cubicBezTo>
                    <a:pt x="21908" y="24193"/>
                    <a:pt x="23432" y="19145"/>
                    <a:pt x="25241" y="12287"/>
                  </a:cubicBezTo>
                  <a:cubicBezTo>
                    <a:pt x="27051" y="5429"/>
                    <a:pt x="28099" y="1333"/>
                    <a:pt x="28385" y="0"/>
                  </a:cubicBezTo>
                  <a:lnTo>
                    <a:pt x="42863" y="0"/>
                  </a:lnTo>
                  <a:lnTo>
                    <a:pt x="43339" y="35242"/>
                  </a:lnTo>
                  <a:lnTo>
                    <a:pt x="84201" y="35242"/>
                  </a:lnTo>
                  <a:lnTo>
                    <a:pt x="84201" y="51435"/>
                  </a:lnTo>
                  <a:lnTo>
                    <a:pt x="43339" y="51435"/>
                  </a:lnTo>
                  <a:lnTo>
                    <a:pt x="43339" y="126587"/>
                  </a:lnTo>
                  <a:cubicBezTo>
                    <a:pt x="43339" y="135922"/>
                    <a:pt x="43625" y="142399"/>
                    <a:pt x="44196" y="146209"/>
                  </a:cubicBezTo>
                  <a:cubicBezTo>
                    <a:pt x="44768" y="149923"/>
                    <a:pt x="46006" y="152400"/>
                    <a:pt x="47911" y="153543"/>
                  </a:cubicBezTo>
                  <a:cubicBezTo>
                    <a:pt x="49816" y="154686"/>
                    <a:pt x="53054" y="155257"/>
                    <a:pt x="57531" y="155257"/>
                  </a:cubicBezTo>
                  <a:cubicBezTo>
                    <a:pt x="61913" y="155257"/>
                    <a:pt x="66770" y="154686"/>
                    <a:pt x="72104" y="153543"/>
                  </a:cubicBezTo>
                  <a:cubicBezTo>
                    <a:pt x="77438" y="152400"/>
                    <a:pt x="81534" y="151162"/>
                    <a:pt x="84487" y="149923"/>
                  </a:cubicBezTo>
                  <a:lnTo>
                    <a:pt x="88202" y="160973"/>
                  </a:lnTo>
                  <a:cubicBezTo>
                    <a:pt x="84296" y="163925"/>
                    <a:pt x="77915" y="166783"/>
                    <a:pt x="69247" y="169545"/>
                  </a:cubicBezTo>
                  <a:cubicBezTo>
                    <a:pt x="60484" y="172307"/>
                    <a:pt x="52578" y="173736"/>
                    <a:pt x="45339" y="173736"/>
                  </a:cubicBezTo>
                  <a:cubicBezTo>
                    <a:pt x="36004" y="173736"/>
                    <a:pt x="29051" y="171640"/>
                    <a:pt x="24479" y="167354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1ED86BC0-B37F-4569-8D85-01DF7242BFA7}"/>
                </a:ext>
              </a:extLst>
            </p:cNvPr>
            <p:cNvSpPr/>
            <p:nvPr/>
          </p:nvSpPr>
          <p:spPr>
            <a:xfrm>
              <a:off x="11710034" y="7106094"/>
              <a:ext cx="120205" cy="141541"/>
            </a:xfrm>
            <a:custGeom>
              <a:avLst/>
              <a:gdLst>
                <a:gd name="connsiteX0" fmla="*/ 23146 w 120205"/>
                <a:gd name="connsiteY0" fmla="*/ 68199 h 141541"/>
                <a:gd name="connsiteX1" fmla="*/ 81439 w 120205"/>
                <a:gd name="connsiteY1" fmla="*/ 56579 h 141541"/>
                <a:gd name="connsiteX2" fmla="*/ 81439 w 120205"/>
                <a:gd name="connsiteY2" fmla="*/ 49721 h 141541"/>
                <a:gd name="connsiteX3" fmla="*/ 78962 w 120205"/>
                <a:gd name="connsiteY3" fmla="*/ 31623 h 141541"/>
                <a:gd name="connsiteX4" fmla="*/ 70485 w 120205"/>
                <a:gd name="connsiteY4" fmla="*/ 22003 h 141541"/>
                <a:gd name="connsiteX5" fmla="*/ 53435 w 120205"/>
                <a:gd name="connsiteY5" fmla="*/ 18955 h 141541"/>
                <a:gd name="connsiteX6" fmla="*/ 31052 w 120205"/>
                <a:gd name="connsiteY6" fmla="*/ 22479 h 141541"/>
                <a:gd name="connsiteX7" fmla="*/ 11335 w 120205"/>
                <a:gd name="connsiteY7" fmla="*/ 31147 h 141541"/>
                <a:gd name="connsiteX8" fmla="*/ 5239 w 120205"/>
                <a:gd name="connsiteY8" fmla="*/ 18383 h 141541"/>
                <a:gd name="connsiteX9" fmla="*/ 16954 w 120205"/>
                <a:gd name="connsiteY9" fmla="*/ 11240 h 141541"/>
                <a:gd name="connsiteX10" fmla="*/ 36767 w 120205"/>
                <a:gd name="connsiteY10" fmla="*/ 3429 h 141541"/>
                <a:gd name="connsiteX11" fmla="*/ 59246 w 120205"/>
                <a:gd name="connsiteY11" fmla="*/ 0 h 141541"/>
                <a:gd name="connsiteX12" fmla="*/ 86773 w 120205"/>
                <a:gd name="connsiteY12" fmla="*/ 4763 h 141541"/>
                <a:gd name="connsiteX13" fmla="*/ 101346 w 120205"/>
                <a:gd name="connsiteY13" fmla="*/ 20098 h 141541"/>
                <a:gd name="connsiteX14" fmla="*/ 105727 w 120205"/>
                <a:gd name="connsiteY14" fmla="*/ 48292 h 141541"/>
                <a:gd name="connsiteX15" fmla="*/ 105727 w 120205"/>
                <a:gd name="connsiteY15" fmla="*/ 126873 h 141541"/>
                <a:gd name="connsiteX16" fmla="*/ 120205 w 120205"/>
                <a:gd name="connsiteY16" fmla="*/ 126873 h 141541"/>
                <a:gd name="connsiteX17" fmla="*/ 120205 w 120205"/>
                <a:gd name="connsiteY17" fmla="*/ 137636 h 141541"/>
                <a:gd name="connsiteX18" fmla="*/ 107823 w 120205"/>
                <a:gd name="connsiteY18" fmla="*/ 140113 h 141541"/>
                <a:gd name="connsiteX19" fmla="*/ 94774 w 120205"/>
                <a:gd name="connsiteY19" fmla="*/ 141351 h 141541"/>
                <a:gd name="connsiteX20" fmla="*/ 85439 w 120205"/>
                <a:gd name="connsiteY20" fmla="*/ 139256 h 141541"/>
                <a:gd name="connsiteX21" fmla="*/ 82963 w 120205"/>
                <a:gd name="connsiteY21" fmla="*/ 130112 h 141541"/>
                <a:gd name="connsiteX22" fmla="*/ 82963 w 120205"/>
                <a:gd name="connsiteY22" fmla="*/ 122015 h 141541"/>
                <a:gd name="connsiteX23" fmla="*/ 64960 w 120205"/>
                <a:gd name="connsiteY23" fmla="*/ 135446 h 141541"/>
                <a:gd name="connsiteX24" fmla="*/ 40862 w 120205"/>
                <a:gd name="connsiteY24" fmla="*/ 141542 h 141541"/>
                <a:gd name="connsiteX25" fmla="*/ 11621 w 120205"/>
                <a:gd name="connsiteY25" fmla="*/ 131350 h 141541"/>
                <a:gd name="connsiteX26" fmla="*/ 0 w 120205"/>
                <a:gd name="connsiteY26" fmla="*/ 102108 h 141541"/>
                <a:gd name="connsiteX27" fmla="*/ 23146 w 120205"/>
                <a:gd name="connsiteY27" fmla="*/ 68199 h 141541"/>
                <a:gd name="connsiteX28" fmla="*/ 66199 w 120205"/>
                <a:gd name="connsiteY28" fmla="*/ 120968 h 141541"/>
                <a:gd name="connsiteX29" fmla="*/ 81344 w 120205"/>
                <a:gd name="connsiteY29" fmla="*/ 111633 h 141541"/>
                <a:gd name="connsiteX30" fmla="*/ 81344 w 120205"/>
                <a:gd name="connsiteY30" fmla="*/ 69533 h 141541"/>
                <a:gd name="connsiteX31" fmla="*/ 41053 w 120205"/>
                <a:gd name="connsiteY31" fmla="*/ 77724 h 141541"/>
                <a:gd name="connsiteX32" fmla="*/ 27432 w 120205"/>
                <a:gd name="connsiteY32" fmla="*/ 99155 h 141541"/>
                <a:gd name="connsiteX33" fmla="*/ 33909 w 120205"/>
                <a:gd name="connsiteY33" fmla="*/ 118586 h 141541"/>
                <a:gd name="connsiteX34" fmla="*/ 51435 w 120205"/>
                <a:gd name="connsiteY34" fmla="*/ 124873 h 141541"/>
                <a:gd name="connsiteX35" fmla="*/ 66199 w 120205"/>
                <a:gd name="connsiteY35" fmla="*/ 120968 h 141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20205" h="141541">
                  <a:moveTo>
                    <a:pt x="23146" y="68199"/>
                  </a:moveTo>
                  <a:cubicBezTo>
                    <a:pt x="38481" y="60960"/>
                    <a:pt x="57912" y="57055"/>
                    <a:pt x="81439" y="56579"/>
                  </a:cubicBezTo>
                  <a:lnTo>
                    <a:pt x="81439" y="49721"/>
                  </a:lnTo>
                  <a:cubicBezTo>
                    <a:pt x="81439" y="42101"/>
                    <a:pt x="80581" y="36005"/>
                    <a:pt x="78962" y="31623"/>
                  </a:cubicBezTo>
                  <a:cubicBezTo>
                    <a:pt x="77343" y="27242"/>
                    <a:pt x="74486" y="24003"/>
                    <a:pt x="70485" y="22003"/>
                  </a:cubicBezTo>
                  <a:cubicBezTo>
                    <a:pt x="66484" y="20003"/>
                    <a:pt x="60769" y="18955"/>
                    <a:pt x="53435" y="18955"/>
                  </a:cubicBezTo>
                  <a:cubicBezTo>
                    <a:pt x="45148" y="18955"/>
                    <a:pt x="37624" y="20098"/>
                    <a:pt x="31052" y="22479"/>
                  </a:cubicBezTo>
                  <a:cubicBezTo>
                    <a:pt x="24479" y="24860"/>
                    <a:pt x="17907" y="27718"/>
                    <a:pt x="11335" y="31147"/>
                  </a:cubicBezTo>
                  <a:lnTo>
                    <a:pt x="5239" y="18383"/>
                  </a:lnTo>
                  <a:cubicBezTo>
                    <a:pt x="7334" y="16574"/>
                    <a:pt x="11240" y="14192"/>
                    <a:pt x="16954" y="11240"/>
                  </a:cubicBezTo>
                  <a:cubicBezTo>
                    <a:pt x="22669" y="8287"/>
                    <a:pt x="29242" y="5715"/>
                    <a:pt x="36767" y="3429"/>
                  </a:cubicBezTo>
                  <a:cubicBezTo>
                    <a:pt x="44291" y="1143"/>
                    <a:pt x="51816" y="0"/>
                    <a:pt x="59246" y="0"/>
                  </a:cubicBezTo>
                  <a:cubicBezTo>
                    <a:pt x="70866" y="0"/>
                    <a:pt x="80010" y="1619"/>
                    <a:pt x="86773" y="4763"/>
                  </a:cubicBezTo>
                  <a:cubicBezTo>
                    <a:pt x="93536" y="7906"/>
                    <a:pt x="98393" y="13049"/>
                    <a:pt x="101346" y="20098"/>
                  </a:cubicBezTo>
                  <a:cubicBezTo>
                    <a:pt x="104299" y="27146"/>
                    <a:pt x="105727" y="36481"/>
                    <a:pt x="105727" y="48292"/>
                  </a:cubicBezTo>
                  <a:lnTo>
                    <a:pt x="105727" y="126873"/>
                  </a:lnTo>
                  <a:lnTo>
                    <a:pt x="120205" y="126873"/>
                  </a:lnTo>
                  <a:lnTo>
                    <a:pt x="120205" y="137636"/>
                  </a:lnTo>
                  <a:cubicBezTo>
                    <a:pt x="116967" y="138494"/>
                    <a:pt x="112776" y="139256"/>
                    <a:pt x="107823" y="140113"/>
                  </a:cubicBezTo>
                  <a:cubicBezTo>
                    <a:pt x="102870" y="140970"/>
                    <a:pt x="98488" y="141351"/>
                    <a:pt x="94774" y="141351"/>
                  </a:cubicBezTo>
                  <a:cubicBezTo>
                    <a:pt x="90202" y="141351"/>
                    <a:pt x="87058" y="140684"/>
                    <a:pt x="85439" y="139256"/>
                  </a:cubicBezTo>
                  <a:cubicBezTo>
                    <a:pt x="83820" y="137922"/>
                    <a:pt x="82963" y="134779"/>
                    <a:pt x="82963" y="130112"/>
                  </a:cubicBezTo>
                  <a:lnTo>
                    <a:pt x="82963" y="122015"/>
                  </a:lnTo>
                  <a:cubicBezTo>
                    <a:pt x="78105" y="126873"/>
                    <a:pt x="72104" y="131350"/>
                    <a:pt x="64960" y="135446"/>
                  </a:cubicBezTo>
                  <a:cubicBezTo>
                    <a:pt x="57817" y="139541"/>
                    <a:pt x="49816" y="141542"/>
                    <a:pt x="40862" y="141542"/>
                  </a:cubicBezTo>
                  <a:cubicBezTo>
                    <a:pt x="29146" y="141542"/>
                    <a:pt x="19336" y="138113"/>
                    <a:pt x="11621" y="131350"/>
                  </a:cubicBezTo>
                  <a:cubicBezTo>
                    <a:pt x="3905" y="124587"/>
                    <a:pt x="0" y="114872"/>
                    <a:pt x="0" y="102108"/>
                  </a:cubicBezTo>
                  <a:cubicBezTo>
                    <a:pt x="190" y="86773"/>
                    <a:pt x="7810" y="75438"/>
                    <a:pt x="23146" y="68199"/>
                  </a:cubicBezTo>
                  <a:close/>
                  <a:moveTo>
                    <a:pt x="66199" y="120968"/>
                  </a:moveTo>
                  <a:cubicBezTo>
                    <a:pt x="71723" y="118396"/>
                    <a:pt x="76771" y="115253"/>
                    <a:pt x="81344" y="111633"/>
                  </a:cubicBezTo>
                  <a:lnTo>
                    <a:pt x="81344" y="69533"/>
                  </a:lnTo>
                  <a:cubicBezTo>
                    <a:pt x="63532" y="69533"/>
                    <a:pt x="50102" y="72295"/>
                    <a:pt x="41053" y="77724"/>
                  </a:cubicBezTo>
                  <a:cubicBezTo>
                    <a:pt x="32004" y="83153"/>
                    <a:pt x="27432" y="90297"/>
                    <a:pt x="27432" y="99155"/>
                  </a:cubicBezTo>
                  <a:cubicBezTo>
                    <a:pt x="27432" y="108014"/>
                    <a:pt x="29623" y="114491"/>
                    <a:pt x="33909" y="118586"/>
                  </a:cubicBezTo>
                  <a:cubicBezTo>
                    <a:pt x="38195" y="122777"/>
                    <a:pt x="44101" y="124873"/>
                    <a:pt x="51435" y="124873"/>
                  </a:cubicBezTo>
                  <a:cubicBezTo>
                    <a:pt x="55817" y="124873"/>
                    <a:pt x="60674" y="123539"/>
                    <a:pt x="66199" y="120968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713C280C-44DF-7D8C-DE64-ABF8DDE973C8}"/>
                </a:ext>
              </a:extLst>
            </p:cNvPr>
            <p:cNvSpPr/>
            <p:nvPr/>
          </p:nvSpPr>
          <p:spPr>
            <a:xfrm>
              <a:off x="11844051" y="7073614"/>
              <a:ext cx="88201" cy="173735"/>
            </a:xfrm>
            <a:custGeom>
              <a:avLst/>
              <a:gdLst>
                <a:gd name="connsiteX0" fmla="*/ 24479 w 88201"/>
                <a:gd name="connsiteY0" fmla="*/ 167354 h 173735"/>
                <a:gd name="connsiteX1" fmla="*/ 17621 w 88201"/>
                <a:gd name="connsiteY1" fmla="*/ 145542 h 173735"/>
                <a:gd name="connsiteX2" fmla="*/ 17621 w 88201"/>
                <a:gd name="connsiteY2" fmla="*/ 51530 h 173735"/>
                <a:gd name="connsiteX3" fmla="*/ 0 w 88201"/>
                <a:gd name="connsiteY3" fmla="*/ 51530 h 173735"/>
                <a:gd name="connsiteX4" fmla="*/ 0 w 88201"/>
                <a:gd name="connsiteY4" fmla="*/ 40481 h 173735"/>
                <a:gd name="connsiteX5" fmla="*/ 6858 w 88201"/>
                <a:gd name="connsiteY5" fmla="*/ 38767 h 173735"/>
                <a:gd name="connsiteX6" fmla="*/ 14478 w 88201"/>
                <a:gd name="connsiteY6" fmla="*/ 36100 h 173735"/>
                <a:gd name="connsiteX7" fmla="*/ 20574 w 88201"/>
                <a:gd name="connsiteY7" fmla="*/ 27242 h 173735"/>
                <a:gd name="connsiteX8" fmla="*/ 25241 w 88201"/>
                <a:gd name="connsiteY8" fmla="*/ 12287 h 173735"/>
                <a:gd name="connsiteX9" fmla="*/ 28384 w 88201"/>
                <a:gd name="connsiteY9" fmla="*/ 0 h 173735"/>
                <a:gd name="connsiteX10" fmla="*/ 42863 w 88201"/>
                <a:gd name="connsiteY10" fmla="*/ 0 h 173735"/>
                <a:gd name="connsiteX11" fmla="*/ 43339 w 88201"/>
                <a:gd name="connsiteY11" fmla="*/ 35242 h 173735"/>
                <a:gd name="connsiteX12" fmla="*/ 84201 w 88201"/>
                <a:gd name="connsiteY12" fmla="*/ 35242 h 173735"/>
                <a:gd name="connsiteX13" fmla="*/ 84201 w 88201"/>
                <a:gd name="connsiteY13" fmla="*/ 51435 h 173735"/>
                <a:gd name="connsiteX14" fmla="*/ 43339 w 88201"/>
                <a:gd name="connsiteY14" fmla="*/ 51435 h 173735"/>
                <a:gd name="connsiteX15" fmla="*/ 43339 w 88201"/>
                <a:gd name="connsiteY15" fmla="*/ 126587 h 173735"/>
                <a:gd name="connsiteX16" fmla="*/ 44196 w 88201"/>
                <a:gd name="connsiteY16" fmla="*/ 146209 h 173735"/>
                <a:gd name="connsiteX17" fmla="*/ 47911 w 88201"/>
                <a:gd name="connsiteY17" fmla="*/ 153543 h 173735"/>
                <a:gd name="connsiteX18" fmla="*/ 57531 w 88201"/>
                <a:gd name="connsiteY18" fmla="*/ 155257 h 173735"/>
                <a:gd name="connsiteX19" fmla="*/ 72104 w 88201"/>
                <a:gd name="connsiteY19" fmla="*/ 153543 h 173735"/>
                <a:gd name="connsiteX20" fmla="*/ 84487 w 88201"/>
                <a:gd name="connsiteY20" fmla="*/ 149923 h 173735"/>
                <a:gd name="connsiteX21" fmla="*/ 88202 w 88201"/>
                <a:gd name="connsiteY21" fmla="*/ 160973 h 173735"/>
                <a:gd name="connsiteX22" fmla="*/ 69247 w 88201"/>
                <a:gd name="connsiteY22" fmla="*/ 169545 h 173735"/>
                <a:gd name="connsiteX23" fmla="*/ 45339 w 88201"/>
                <a:gd name="connsiteY23" fmla="*/ 173736 h 173735"/>
                <a:gd name="connsiteX24" fmla="*/ 24479 w 88201"/>
                <a:gd name="connsiteY24" fmla="*/ 167354 h 1737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8201" h="173735">
                  <a:moveTo>
                    <a:pt x="24479" y="167354"/>
                  </a:moveTo>
                  <a:cubicBezTo>
                    <a:pt x="19907" y="163068"/>
                    <a:pt x="17621" y="155829"/>
                    <a:pt x="17621" y="145542"/>
                  </a:cubicBezTo>
                  <a:lnTo>
                    <a:pt x="17621" y="51530"/>
                  </a:lnTo>
                  <a:lnTo>
                    <a:pt x="0" y="51530"/>
                  </a:lnTo>
                  <a:lnTo>
                    <a:pt x="0" y="40481"/>
                  </a:lnTo>
                  <a:cubicBezTo>
                    <a:pt x="857" y="40291"/>
                    <a:pt x="3143" y="39719"/>
                    <a:pt x="6858" y="38767"/>
                  </a:cubicBezTo>
                  <a:cubicBezTo>
                    <a:pt x="10573" y="37814"/>
                    <a:pt x="13144" y="36862"/>
                    <a:pt x="14478" y="36100"/>
                  </a:cubicBezTo>
                  <a:cubicBezTo>
                    <a:pt x="17050" y="34671"/>
                    <a:pt x="19145" y="31718"/>
                    <a:pt x="20574" y="27242"/>
                  </a:cubicBezTo>
                  <a:cubicBezTo>
                    <a:pt x="21907" y="24193"/>
                    <a:pt x="23431" y="19145"/>
                    <a:pt x="25241" y="12287"/>
                  </a:cubicBezTo>
                  <a:cubicBezTo>
                    <a:pt x="27051" y="5429"/>
                    <a:pt x="28099" y="1333"/>
                    <a:pt x="28384" y="0"/>
                  </a:cubicBezTo>
                  <a:lnTo>
                    <a:pt x="42863" y="0"/>
                  </a:lnTo>
                  <a:lnTo>
                    <a:pt x="43339" y="35242"/>
                  </a:lnTo>
                  <a:lnTo>
                    <a:pt x="84201" y="35242"/>
                  </a:lnTo>
                  <a:lnTo>
                    <a:pt x="84201" y="51435"/>
                  </a:lnTo>
                  <a:lnTo>
                    <a:pt x="43339" y="51435"/>
                  </a:lnTo>
                  <a:lnTo>
                    <a:pt x="43339" y="126587"/>
                  </a:lnTo>
                  <a:cubicBezTo>
                    <a:pt x="43339" y="135922"/>
                    <a:pt x="43625" y="142399"/>
                    <a:pt x="44196" y="146209"/>
                  </a:cubicBezTo>
                  <a:cubicBezTo>
                    <a:pt x="44767" y="149923"/>
                    <a:pt x="46006" y="152400"/>
                    <a:pt x="47911" y="153543"/>
                  </a:cubicBezTo>
                  <a:cubicBezTo>
                    <a:pt x="49816" y="154686"/>
                    <a:pt x="53054" y="155257"/>
                    <a:pt x="57531" y="155257"/>
                  </a:cubicBezTo>
                  <a:cubicBezTo>
                    <a:pt x="61913" y="155257"/>
                    <a:pt x="66770" y="154686"/>
                    <a:pt x="72104" y="153543"/>
                  </a:cubicBezTo>
                  <a:cubicBezTo>
                    <a:pt x="77438" y="152400"/>
                    <a:pt x="81534" y="151162"/>
                    <a:pt x="84487" y="149923"/>
                  </a:cubicBezTo>
                  <a:lnTo>
                    <a:pt x="88202" y="160973"/>
                  </a:lnTo>
                  <a:cubicBezTo>
                    <a:pt x="84296" y="163925"/>
                    <a:pt x="77915" y="166783"/>
                    <a:pt x="69247" y="169545"/>
                  </a:cubicBezTo>
                  <a:cubicBezTo>
                    <a:pt x="60484" y="172307"/>
                    <a:pt x="52578" y="173736"/>
                    <a:pt x="45339" y="173736"/>
                  </a:cubicBezTo>
                  <a:cubicBezTo>
                    <a:pt x="36004" y="173736"/>
                    <a:pt x="29051" y="171640"/>
                    <a:pt x="24479" y="167354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id="{8AFAB153-4287-5FE3-5B57-A40F6785E110}"/>
                </a:ext>
              </a:extLst>
            </p:cNvPr>
            <p:cNvSpPr/>
            <p:nvPr/>
          </p:nvSpPr>
          <p:spPr>
            <a:xfrm>
              <a:off x="11946635" y="7105523"/>
              <a:ext cx="112585" cy="142112"/>
            </a:xfrm>
            <a:custGeom>
              <a:avLst/>
              <a:gdLst>
                <a:gd name="connsiteX0" fmla="*/ 15526 w 112585"/>
                <a:gd name="connsiteY0" fmla="*/ 122777 h 142112"/>
                <a:gd name="connsiteX1" fmla="*/ 0 w 112585"/>
                <a:gd name="connsiteY1" fmla="*/ 71152 h 142112"/>
                <a:gd name="connsiteX2" fmla="*/ 8096 w 112585"/>
                <a:gd name="connsiteY2" fmla="*/ 33719 h 142112"/>
                <a:gd name="connsiteX3" fmla="*/ 30766 w 112585"/>
                <a:gd name="connsiteY3" fmla="*/ 8763 h 142112"/>
                <a:gd name="connsiteX4" fmla="*/ 63913 w 112585"/>
                <a:gd name="connsiteY4" fmla="*/ 0 h 142112"/>
                <a:gd name="connsiteX5" fmla="*/ 99251 w 112585"/>
                <a:gd name="connsiteY5" fmla="*/ 12573 h 142112"/>
                <a:gd name="connsiteX6" fmla="*/ 112586 w 112585"/>
                <a:gd name="connsiteY6" fmla="*/ 48673 h 142112"/>
                <a:gd name="connsiteX7" fmla="*/ 110871 w 112585"/>
                <a:gd name="connsiteY7" fmla="*/ 71438 h 142112"/>
                <a:gd name="connsiteX8" fmla="*/ 26670 w 112585"/>
                <a:gd name="connsiteY8" fmla="*/ 71438 h 142112"/>
                <a:gd name="connsiteX9" fmla="*/ 37910 w 112585"/>
                <a:gd name="connsiteY9" fmla="*/ 110490 h 142112"/>
                <a:gd name="connsiteX10" fmla="*/ 68485 w 112585"/>
                <a:gd name="connsiteY10" fmla="*/ 125254 h 142112"/>
                <a:gd name="connsiteX11" fmla="*/ 88964 w 112585"/>
                <a:gd name="connsiteY11" fmla="*/ 121729 h 142112"/>
                <a:gd name="connsiteX12" fmla="*/ 105442 w 112585"/>
                <a:gd name="connsiteY12" fmla="*/ 113252 h 142112"/>
                <a:gd name="connsiteX13" fmla="*/ 110109 w 112585"/>
                <a:gd name="connsiteY13" fmla="*/ 124015 h 142112"/>
                <a:gd name="connsiteX14" fmla="*/ 89059 w 112585"/>
                <a:gd name="connsiteY14" fmla="*/ 136779 h 142112"/>
                <a:gd name="connsiteX15" fmla="*/ 60674 w 112585"/>
                <a:gd name="connsiteY15" fmla="*/ 142113 h 142112"/>
                <a:gd name="connsiteX16" fmla="*/ 15526 w 112585"/>
                <a:gd name="connsiteY16" fmla="*/ 122777 h 142112"/>
                <a:gd name="connsiteX17" fmla="*/ 85630 w 112585"/>
                <a:gd name="connsiteY17" fmla="*/ 58388 h 142112"/>
                <a:gd name="connsiteX18" fmla="*/ 86392 w 112585"/>
                <a:gd name="connsiteY18" fmla="*/ 47911 h 142112"/>
                <a:gd name="connsiteX19" fmla="*/ 79629 w 112585"/>
                <a:gd name="connsiteY19" fmla="*/ 22860 h 142112"/>
                <a:gd name="connsiteX20" fmla="*/ 59150 w 112585"/>
                <a:gd name="connsiteY20" fmla="*/ 13716 h 142112"/>
                <a:gd name="connsiteX21" fmla="*/ 36481 w 112585"/>
                <a:gd name="connsiteY21" fmla="*/ 24003 h 142112"/>
                <a:gd name="connsiteX22" fmla="*/ 26765 w 112585"/>
                <a:gd name="connsiteY22" fmla="*/ 58483 h 142112"/>
                <a:gd name="connsiteX23" fmla="*/ 85630 w 112585"/>
                <a:gd name="connsiteY23" fmla="*/ 58483 h 1421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12585" h="142112">
                  <a:moveTo>
                    <a:pt x="15526" y="122777"/>
                  </a:moveTo>
                  <a:cubicBezTo>
                    <a:pt x="5144" y="109919"/>
                    <a:pt x="0" y="92678"/>
                    <a:pt x="0" y="71152"/>
                  </a:cubicBezTo>
                  <a:cubicBezTo>
                    <a:pt x="0" y="56960"/>
                    <a:pt x="2667" y="44482"/>
                    <a:pt x="8096" y="33719"/>
                  </a:cubicBezTo>
                  <a:cubicBezTo>
                    <a:pt x="13526" y="22955"/>
                    <a:pt x="21050" y="14669"/>
                    <a:pt x="30766" y="8763"/>
                  </a:cubicBezTo>
                  <a:cubicBezTo>
                    <a:pt x="40481" y="2858"/>
                    <a:pt x="51530" y="0"/>
                    <a:pt x="63913" y="0"/>
                  </a:cubicBezTo>
                  <a:cubicBezTo>
                    <a:pt x="79058" y="0"/>
                    <a:pt x="90869" y="4191"/>
                    <a:pt x="99251" y="12573"/>
                  </a:cubicBezTo>
                  <a:cubicBezTo>
                    <a:pt x="107633" y="20955"/>
                    <a:pt x="112109" y="33052"/>
                    <a:pt x="112586" y="48673"/>
                  </a:cubicBezTo>
                  <a:cubicBezTo>
                    <a:pt x="112586" y="58579"/>
                    <a:pt x="112014" y="66199"/>
                    <a:pt x="110871" y="71438"/>
                  </a:cubicBezTo>
                  <a:lnTo>
                    <a:pt x="26670" y="71438"/>
                  </a:lnTo>
                  <a:cubicBezTo>
                    <a:pt x="26956" y="87630"/>
                    <a:pt x="30766" y="100584"/>
                    <a:pt x="37910" y="110490"/>
                  </a:cubicBezTo>
                  <a:cubicBezTo>
                    <a:pt x="45053" y="120396"/>
                    <a:pt x="55245" y="125254"/>
                    <a:pt x="68485" y="125254"/>
                  </a:cubicBezTo>
                  <a:cubicBezTo>
                    <a:pt x="74962" y="125254"/>
                    <a:pt x="81820" y="124111"/>
                    <a:pt x="88964" y="121729"/>
                  </a:cubicBezTo>
                  <a:cubicBezTo>
                    <a:pt x="96107" y="119348"/>
                    <a:pt x="101537" y="116586"/>
                    <a:pt x="105442" y="113252"/>
                  </a:cubicBezTo>
                  <a:lnTo>
                    <a:pt x="110109" y="124015"/>
                  </a:lnTo>
                  <a:cubicBezTo>
                    <a:pt x="105347" y="128873"/>
                    <a:pt x="98393" y="133160"/>
                    <a:pt x="89059" y="136779"/>
                  </a:cubicBezTo>
                  <a:cubicBezTo>
                    <a:pt x="79724" y="140398"/>
                    <a:pt x="70295" y="142113"/>
                    <a:pt x="60674" y="142113"/>
                  </a:cubicBezTo>
                  <a:cubicBezTo>
                    <a:pt x="40958" y="142018"/>
                    <a:pt x="25908" y="135636"/>
                    <a:pt x="15526" y="122777"/>
                  </a:cubicBezTo>
                  <a:close/>
                  <a:moveTo>
                    <a:pt x="85630" y="58388"/>
                  </a:moveTo>
                  <a:cubicBezTo>
                    <a:pt x="86106" y="54959"/>
                    <a:pt x="86392" y="51435"/>
                    <a:pt x="86392" y="47911"/>
                  </a:cubicBezTo>
                  <a:cubicBezTo>
                    <a:pt x="86201" y="37338"/>
                    <a:pt x="84011" y="28956"/>
                    <a:pt x="79629" y="22860"/>
                  </a:cubicBezTo>
                  <a:cubicBezTo>
                    <a:pt x="75343" y="16764"/>
                    <a:pt x="68485" y="13716"/>
                    <a:pt x="59150" y="13716"/>
                  </a:cubicBezTo>
                  <a:cubicBezTo>
                    <a:pt x="49721" y="13716"/>
                    <a:pt x="42101" y="17145"/>
                    <a:pt x="36481" y="24003"/>
                  </a:cubicBezTo>
                  <a:cubicBezTo>
                    <a:pt x="30861" y="30861"/>
                    <a:pt x="27623" y="42386"/>
                    <a:pt x="26765" y="58483"/>
                  </a:cubicBezTo>
                  <a:lnTo>
                    <a:pt x="85630" y="58483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F6B63F6E-C140-A649-997B-156DE1B45628}"/>
                </a:ext>
              </a:extLst>
            </p:cNvPr>
            <p:cNvSpPr/>
            <p:nvPr/>
          </p:nvSpPr>
          <p:spPr>
            <a:xfrm>
              <a:off x="12138945" y="7061327"/>
              <a:ext cx="140969" cy="183546"/>
            </a:xfrm>
            <a:custGeom>
              <a:avLst/>
              <a:gdLst>
                <a:gd name="connsiteX0" fmla="*/ 20288 w 140969"/>
                <a:gd name="connsiteY0" fmla="*/ 16954 h 183546"/>
                <a:gd name="connsiteX1" fmla="*/ 1238 w 140969"/>
                <a:gd name="connsiteY1" fmla="*/ 14002 h 183546"/>
                <a:gd name="connsiteX2" fmla="*/ 1238 w 140969"/>
                <a:gd name="connsiteY2" fmla="*/ 1715 h 183546"/>
                <a:gd name="connsiteX3" fmla="*/ 33814 w 140969"/>
                <a:gd name="connsiteY3" fmla="*/ 1715 h 183546"/>
                <a:gd name="connsiteX4" fmla="*/ 51149 w 140969"/>
                <a:gd name="connsiteY4" fmla="*/ 952 h 183546"/>
                <a:gd name="connsiteX5" fmla="*/ 76105 w 140969"/>
                <a:gd name="connsiteY5" fmla="*/ 0 h 183546"/>
                <a:gd name="connsiteX6" fmla="*/ 126302 w 140969"/>
                <a:gd name="connsiteY6" fmla="*/ 13240 h 183546"/>
                <a:gd name="connsiteX7" fmla="*/ 140970 w 140969"/>
                <a:gd name="connsiteY7" fmla="*/ 52388 h 183546"/>
                <a:gd name="connsiteX8" fmla="*/ 131921 w 140969"/>
                <a:gd name="connsiteY8" fmla="*/ 86392 h 183546"/>
                <a:gd name="connsiteX9" fmla="*/ 106870 w 140969"/>
                <a:gd name="connsiteY9" fmla="*/ 108394 h 183546"/>
                <a:gd name="connsiteX10" fmla="*/ 70009 w 140969"/>
                <a:gd name="connsiteY10" fmla="*/ 116015 h 183546"/>
                <a:gd name="connsiteX11" fmla="*/ 55531 w 140969"/>
                <a:gd name="connsiteY11" fmla="*/ 115633 h 183546"/>
                <a:gd name="connsiteX12" fmla="*/ 46482 w 140969"/>
                <a:gd name="connsiteY12" fmla="*/ 115062 h 183546"/>
                <a:gd name="connsiteX13" fmla="*/ 46482 w 140969"/>
                <a:gd name="connsiteY13" fmla="*/ 168878 h 183546"/>
                <a:gd name="connsiteX14" fmla="*/ 80010 w 140969"/>
                <a:gd name="connsiteY14" fmla="*/ 171545 h 183546"/>
                <a:gd name="connsiteX15" fmla="*/ 80010 w 140969"/>
                <a:gd name="connsiteY15" fmla="*/ 183547 h 183546"/>
                <a:gd name="connsiteX16" fmla="*/ 0 w 140969"/>
                <a:gd name="connsiteY16" fmla="*/ 183547 h 183546"/>
                <a:gd name="connsiteX17" fmla="*/ 0 w 140969"/>
                <a:gd name="connsiteY17" fmla="*/ 171545 h 183546"/>
                <a:gd name="connsiteX18" fmla="*/ 20288 w 140969"/>
                <a:gd name="connsiteY18" fmla="*/ 169069 h 183546"/>
                <a:gd name="connsiteX19" fmla="*/ 20288 w 140969"/>
                <a:gd name="connsiteY19" fmla="*/ 16954 h 183546"/>
                <a:gd name="connsiteX20" fmla="*/ 70009 w 140969"/>
                <a:gd name="connsiteY20" fmla="*/ 102775 h 183546"/>
                <a:gd name="connsiteX21" fmla="*/ 101441 w 140969"/>
                <a:gd name="connsiteY21" fmla="*/ 91059 h 183546"/>
                <a:gd name="connsiteX22" fmla="*/ 113538 w 140969"/>
                <a:gd name="connsiteY22" fmla="*/ 52578 h 183546"/>
                <a:gd name="connsiteX23" fmla="*/ 103061 w 140969"/>
                <a:gd name="connsiteY23" fmla="*/ 22384 h 183546"/>
                <a:gd name="connsiteX24" fmla="*/ 70294 w 140969"/>
                <a:gd name="connsiteY24" fmla="*/ 13240 h 183546"/>
                <a:gd name="connsiteX25" fmla="*/ 53626 w 140969"/>
                <a:gd name="connsiteY25" fmla="*/ 14192 h 183546"/>
                <a:gd name="connsiteX26" fmla="*/ 46482 w 140969"/>
                <a:gd name="connsiteY26" fmla="*/ 14669 h 183546"/>
                <a:gd name="connsiteX27" fmla="*/ 46482 w 140969"/>
                <a:gd name="connsiteY27" fmla="*/ 101536 h 183546"/>
                <a:gd name="connsiteX28" fmla="*/ 70009 w 140969"/>
                <a:gd name="connsiteY28" fmla="*/ 102775 h 1835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40969" h="183546">
                  <a:moveTo>
                    <a:pt x="20288" y="16954"/>
                  </a:moveTo>
                  <a:lnTo>
                    <a:pt x="1238" y="14002"/>
                  </a:lnTo>
                  <a:lnTo>
                    <a:pt x="1238" y="1715"/>
                  </a:lnTo>
                  <a:lnTo>
                    <a:pt x="33814" y="1715"/>
                  </a:lnTo>
                  <a:cubicBezTo>
                    <a:pt x="39719" y="1715"/>
                    <a:pt x="45434" y="1429"/>
                    <a:pt x="51149" y="952"/>
                  </a:cubicBezTo>
                  <a:cubicBezTo>
                    <a:pt x="59912" y="286"/>
                    <a:pt x="68294" y="0"/>
                    <a:pt x="76105" y="0"/>
                  </a:cubicBezTo>
                  <a:cubicBezTo>
                    <a:pt x="99727" y="191"/>
                    <a:pt x="116491" y="4572"/>
                    <a:pt x="126302" y="13240"/>
                  </a:cubicBezTo>
                  <a:cubicBezTo>
                    <a:pt x="136112" y="21907"/>
                    <a:pt x="140970" y="34957"/>
                    <a:pt x="140970" y="52388"/>
                  </a:cubicBezTo>
                  <a:cubicBezTo>
                    <a:pt x="140970" y="65437"/>
                    <a:pt x="137922" y="76771"/>
                    <a:pt x="131921" y="86392"/>
                  </a:cubicBezTo>
                  <a:cubicBezTo>
                    <a:pt x="125920" y="96012"/>
                    <a:pt x="117539" y="103346"/>
                    <a:pt x="106870" y="108394"/>
                  </a:cubicBezTo>
                  <a:cubicBezTo>
                    <a:pt x="96202" y="113443"/>
                    <a:pt x="83915" y="116015"/>
                    <a:pt x="70009" y="116015"/>
                  </a:cubicBezTo>
                  <a:cubicBezTo>
                    <a:pt x="65246" y="116015"/>
                    <a:pt x="60484" y="115919"/>
                    <a:pt x="55531" y="115633"/>
                  </a:cubicBezTo>
                  <a:cubicBezTo>
                    <a:pt x="50578" y="115348"/>
                    <a:pt x="47625" y="115157"/>
                    <a:pt x="46482" y="115062"/>
                  </a:cubicBezTo>
                  <a:lnTo>
                    <a:pt x="46482" y="168878"/>
                  </a:lnTo>
                  <a:lnTo>
                    <a:pt x="80010" y="171545"/>
                  </a:lnTo>
                  <a:lnTo>
                    <a:pt x="80010" y="183547"/>
                  </a:lnTo>
                  <a:lnTo>
                    <a:pt x="0" y="183547"/>
                  </a:lnTo>
                  <a:lnTo>
                    <a:pt x="0" y="171545"/>
                  </a:lnTo>
                  <a:lnTo>
                    <a:pt x="20288" y="169069"/>
                  </a:lnTo>
                  <a:lnTo>
                    <a:pt x="20288" y="16954"/>
                  </a:lnTo>
                  <a:close/>
                  <a:moveTo>
                    <a:pt x="70009" y="102775"/>
                  </a:moveTo>
                  <a:cubicBezTo>
                    <a:pt x="82867" y="102775"/>
                    <a:pt x="93345" y="98869"/>
                    <a:pt x="101441" y="91059"/>
                  </a:cubicBezTo>
                  <a:cubicBezTo>
                    <a:pt x="109537" y="83248"/>
                    <a:pt x="113538" y="70390"/>
                    <a:pt x="113538" y="52578"/>
                  </a:cubicBezTo>
                  <a:cubicBezTo>
                    <a:pt x="113538" y="38576"/>
                    <a:pt x="110014" y="28480"/>
                    <a:pt x="103061" y="22384"/>
                  </a:cubicBezTo>
                  <a:cubicBezTo>
                    <a:pt x="96012" y="16288"/>
                    <a:pt x="85154" y="13240"/>
                    <a:pt x="70294" y="13240"/>
                  </a:cubicBezTo>
                  <a:cubicBezTo>
                    <a:pt x="65056" y="13240"/>
                    <a:pt x="59531" y="13621"/>
                    <a:pt x="53626" y="14192"/>
                  </a:cubicBezTo>
                  <a:cubicBezTo>
                    <a:pt x="50006" y="14573"/>
                    <a:pt x="47625" y="14669"/>
                    <a:pt x="46482" y="14669"/>
                  </a:cubicBezTo>
                  <a:lnTo>
                    <a:pt x="46482" y="101536"/>
                  </a:lnTo>
                  <a:cubicBezTo>
                    <a:pt x="51054" y="102394"/>
                    <a:pt x="58960" y="102775"/>
                    <a:pt x="70009" y="102775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id="{BD783250-0A20-D908-B8B3-FC1EBDFCFEAF}"/>
                </a:ext>
              </a:extLst>
            </p:cNvPr>
            <p:cNvSpPr/>
            <p:nvPr/>
          </p:nvSpPr>
          <p:spPr>
            <a:xfrm>
              <a:off x="12294774" y="7106285"/>
              <a:ext cx="137541" cy="141350"/>
            </a:xfrm>
            <a:custGeom>
              <a:avLst/>
              <a:gdLst>
                <a:gd name="connsiteX0" fmla="*/ 103442 w 137541"/>
                <a:gd name="connsiteY0" fmla="*/ 138113 h 141350"/>
                <a:gd name="connsiteX1" fmla="*/ 100108 w 137541"/>
                <a:gd name="connsiteY1" fmla="*/ 129350 h 141350"/>
                <a:gd name="connsiteX2" fmla="*/ 100108 w 137541"/>
                <a:gd name="connsiteY2" fmla="*/ 121063 h 141350"/>
                <a:gd name="connsiteX3" fmla="*/ 79915 w 137541"/>
                <a:gd name="connsiteY3" fmla="*/ 135255 h 141350"/>
                <a:gd name="connsiteX4" fmla="*/ 55531 w 137541"/>
                <a:gd name="connsiteY4" fmla="*/ 141351 h 141350"/>
                <a:gd name="connsiteX5" fmla="*/ 23241 w 137541"/>
                <a:gd name="connsiteY5" fmla="*/ 129159 h 141350"/>
                <a:gd name="connsiteX6" fmla="*/ 13716 w 137541"/>
                <a:gd name="connsiteY6" fmla="*/ 88773 h 141350"/>
                <a:gd name="connsiteX7" fmla="*/ 13716 w 137541"/>
                <a:gd name="connsiteY7" fmla="*/ 17812 h 141350"/>
                <a:gd name="connsiteX8" fmla="*/ 0 w 137541"/>
                <a:gd name="connsiteY8" fmla="*/ 13906 h 141350"/>
                <a:gd name="connsiteX9" fmla="*/ 0 w 137541"/>
                <a:gd name="connsiteY9" fmla="*/ 3143 h 141350"/>
                <a:gd name="connsiteX10" fmla="*/ 34290 w 137541"/>
                <a:gd name="connsiteY10" fmla="*/ 0 h 141350"/>
                <a:gd name="connsiteX11" fmla="*/ 34576 w 137541"/>
                <a:gd name="connsiteY11" fmla="*/ 0 h 141350"/>
                <a:gd name="connsiteX12" fmla="*/ 39243 w 137541"/>
                <a:gd name="connsiteY12" fmla="*/ 2953 h 141350"/>
                <a:gd name="connsiteX13" fmla="*/ 39243 w 137541"/>
                <a:gd name="connsiteY13" fmla="*/ 86868 h 141350"/>
                <a:gd name="connsiteX14" fmla="*/ 41339 w 137541"/>
                <a:gd name="connsiteY14" fmla="*/ 109061 h 141350"/>
                <a:gd name="connsiteX15" fmla="*/ 48673 w 137541"/>
                <a:gd name="connsiteY15" fmla="*/ 120777 h 141350"/>
                <a:gd name="connsiteX16" fmla="*/ 64008 w 137541"/>
                <a:gd name="connsiteY16" fmla="*/ 124587 h 141350"/>
                <a:gd name="connsiteX17" fmla="*/ 82391 w 137541"/>
                <a:gd name="connsiteY17" fmla="*/ 120396 h 141350"/>
                <a:gd name="connsiteX18" fmla="*/ 97346 w 137541"/>
                <a:gd name="connsiteY18" fmla="*/ 110585 h 141350"/>
                <a:gd name="connsiteX19" fmla="*/ 97346 w 137541"/>
                <a:gd name="connsiteY19" fmla="*/ 17812 h 141350"/>
                <a:gd name="connsiteX20" fmla="*/ 79724 w 137541"/>
                <a:gd name="connsiteY20" fmla="*/ 13906 h 141350"/>
                <a:gd name="connsiteX21" fmla="*/ 79724 w 137541"/>
                <a:gd name="connsiteY21" fmla="*/ 3143 h 141350"/>
                <a:gd name="connsiteX22" fmla="*/ 116967 w 137541"/>
                <a:gd name="connsiteY22" fmla="*/ 0 h 141350"/>
                <a:gd name="connsiteX23" fmla="*/ 117253 w 137541"/>
                <a:gd name="connsiteY23" fmla="*/ 0 h 141350"/>
                <a:gd name="connsiteX24" fmla="*/ 122873 w 137541"/>
                <a:gd name="connsiteY24" fmla="*/ 2953 h 141350"/>
                <a:gd name="connsiteX25" fmla="*/ 122873 w 137541"/>
                <a:gd name="connsiteY25" fmla="*/ 126302 h 141350"/>
                <a:gd name="connsiteX26" fmla="*/ 137541 w 137541"/>
                <a:gd name="connsiteY26" fmla="*/ 126302 h 141350"/>
                <a:gd name="connsiteX27" fmla="*/ 137255 w 137541"/>
                <a:gd name="connsiteY27" fmla="*/ 137350 h 141350"/>
                <a:gd name="connsiteX28" fmla="*/ 125349 w 137541"/>
                <a:gd name="connsiteY28" fmla="*/ 140017 h 141350"/>
                <a:gd name="connsiteX29" fmla="*/ 113729 w 137541"/>
                <a:gd name="connsiteY29" fmla="*/ 140970 h 141350"/>
                <a:gd name="connsiteX30" fmla="*/ 103442 w 137541"/>
                <a:gd name="connsiteY30" fmla="*/ 138113 h 14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37541" h="141350">
                  <a:moveTo>
                    <a:pt x="103442" y="138113"/>
                  </a:moveTo>
                  <a:cubicBezTo>
                    <a:pt x="101251" y="136303"/>
                    <a:pt x="100108" y="133350"/>
                    <a:pt x="100108" y="129350"/>
                  </a:cubicBezTo>
                  <a:lnTo>
                    <a:pt x="100108" y="121063"/>
                  </a:lnTo>
                  <a:cubicBezTo>
                    <a:pt x="94679" y="126492"/>
                    <a:pt x="88011" y="131159"/>
                    <a:pt x="79915" y="135255"/>
                  </a:cubicBezTo>
                  <a:cubicBezTo>
                    <a:pt x="71819" y="139351"/>
                    <a:pt x="63722" y="141351"/>
                    <a:pt x="55531" y="141351"/>
                  </a:cubicBezTo>
                  <a:cubicBezTo>
                    <a:pt x="40386" y="141351"/>
                    <a:pt x="29623" y="137255"/>
                    <a:pt x="23241" y="129159"/>
                  </a:cubicBezTo>
                  <a:cubicBezTo>
                    <a:pt x="16859" y="120967"/>
                    <a:pt x="13716" y="107537"/>
                    <a:pt x="13716" y="88773"/>
                  </a:cubicBezTo>
                  <a:lnTo>
                    <a:pt x="13716" y="17812"/>
                  </a:lnTo>
                  <a:lnTo>
                    <a:pt x="0" y="13906"/>
                  </a:lnTo>
                  <a:lnTo>
                    <a:pt x="0" y="3143"/>
                  </a:lnTo>
                  <a:lnTo>
                    <a:pt x="34290" y="0"/>
                  </a:lnTo>
                  <a:lnTo>
                    <a:pt x="34576" y="0"/>
                  </a:lnTo>
                  <a:lnTo>
                    <a:pt x="39243" y="2953"/>
                  </a:lnTo>
                  <a:lnTo>
                    <a:pt x="39243" y="86868"/>
                  </a:lnTo>
                  <a:cubicBezTo>
                    <a:pt x="39243" y="96298"/>
                    <a:pt x="39910" y="103727"/>
                    <a:pt x="41339" y="109061"/>
                  </a:cubicBezTo>
                  <a:cubicBezTo>
                    <a:pt x="42767" y="114395"/>
                    <a:pt x="45149" y="118300"/>
                    <a:pt x="48673" y="120777"/>
                  </a:cubicBezTo>
                  <a:cubicBezTo>
                    <a:pt x="52197" y="123349"/>
                    <a:pt x="57245" y="124587"/>
                    <a:pt x="64008" y="124587"/>
                  </a:cubicBezTo>
                  <a:cubicBezTo>
                    <a:pt x="70485" y="124587"/>
                    <a:pt x="76676" y="123158"/>
                    <a:pt x="82391" y="120396"/>
                  </a:cubicBezTo>
                  <a:cubicBezTo>
                    <a:pt x="88106" y="117634"/>
                    <a:pt x="93059" y="114395"/>
                    <a:pt x="97346" y="110585"/>
                  </a:cubicBezTo>
                  <a:lnTo>
                    <a:pt x="97346" y="17812"/>
                  </a:lnTo>
                  <a:lnTo>
                    <a:pt x="79724" y="13906"/>
                  </a:lnTo>
                  <a:lnTo>
                    <a:pt x="79724" y="3143"/>
                  </a:lnTo>
                  <a:lnTo>
                    <a:pt x="116967" y="0"/>
                  </a:lnTo>
                  <a:lnTo>
                    <a:pt x="117253" y="0"/>
                  </a:lnTo>
                  <a:lnTo>
                    <a:pt x="122873" y="2953"/>
                  </a:lnTo>
                  <a:lnTo>
                    <a:pt x="122873" y="126302"/>
                  </a:lnTo>
                  <a:lnTo>
                    <a:pt x="137541" y="126302"/>
                  </a:lnTo>
                  <a:lnTo>
                    <a:pt x="137255" y="137350"/>
                  </a:lnTo>
                  <a:cubicBezTo>
                    <a:pt x="132683" y="138494"/>
                    <a:pt x="128683" y="139351"/>
                    <a:pt x="125349" y="140017"/>
                  </a:cubicBezTo>
                  <a:cubicBezTo>
                    <a:pt x="122015" y="140684"/>
                    <a:pt x="118110" y="140970"/>
                    <a:pt x="113729" y="140970"/>
                  </a:cubicBezTo>
                  <a:cubicBezTo>
                    <a:pt x="109061" y="140779"/>
                    <a:pt x="105728" y="139922"/>
                    <a:pt x="103442" y="138113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id="{5411FDCF-B1B1-3F21-1D79-8AEC061BB528}"/>
                </a:ext>
              </a:extLst>
            </p:cNvPr>
            <p:cNvSpPr/>
            <p:nvPr/>
          </p:nvSpPr>
          <p:spPr>
            <a:xfrm>
              <a:off x="12440220" y="7044467"/>
              <a:ext cx="138779" cy="203168"/>
            </a:xfrm>
            <a:custGeom>
              <a:avLst/>
              <a:gdLst>
                <a:gd name="connsiteX0" fmla="*/ 0 w 138779"/>
                <a:gd name="connsiteY0" fmla="*/ 4667 h 203168"/>
                <a:gd name="connsiteX1" fmla="*/ 39148 w 138779"/>
                <a:gd name="connsiteY1" fmla="*/ 0 h 203168"/>
                <a:gd name="connsiteX2" fmla="*/ 39624 w 138779"/>
                <a:gd name="connsiteY2" fmla="*/ 0 h 203168"/>
                <a:gd name="connsiteX3" fmla="*/ 45244 w 138779"/>
                <a:gd name="connsiteY3" fmla="*/ 3715 h 203168"/>
                <a:gd name="connsiteX4" fmla="*/ 45244 w 138779"/>
                <a:gd name="connsiteY4" fmla="*/ 77343 h 203168"/>
                <a:gd name="connsiteX5" fmla="*/ 62770 w 138779"/>
                <a:gd name="connsiteY5" fmla="*/ 65627 h 203168"/>
                <a:gd name="connsiteX6" fmla="*/ 85439 w 138779"/>
                <a:gd name="connsiteY6" fmla="*/ 60960 h 203168"/>
                <a:gd name="connsiteX7" fmla="*/ 112204 w 138779"/>
                <a:gd name="connsiteY7" fmla="*/ 68104 h 203168"/>
                <a:gd name="connsiteX8" fmla="*/ 131540 w 138779"/>
                <a:gd name="connsiteY8" fmla="*/ 90107 h 203168"/>
                <a:gd name="connsiteX9" fmla="*/ 138779 w 138779"/>
                <a:gd name="connsiteY9" fmla="*/ 127826 h 203168"/>
                <a:gd name="connsiteX10" fmla="*/ 130112 w 138779"/>
                <a:gd name="connsiteY10" fmla="*/ 166021 h 203168"/>
                <a:gd name="connsiteX11" fmla="*/ 105251 w 138779"/>
                <a:gd name="connsiteY11" fmla="*/ 193167 h 203168"/>
                <a:gd name="connsiteX12" fmla="*/ 67818 w 138779"/>
                <a:gd name="connsiteY12" fmla="*/ 203168 h 203168"/>
                <a:gd name="connsiteX13" fmla="*/ 36957 w 138779"/>
                <a:gd name="connsiteY13" fmla="*/ 199835 h 203168"/>
                <a:gd name="connsiteX14" fmla="*/ 20098 w 138779"/>
                <a:gd name="connsiteY14" fmla="*/ 193834 h 203168"/>
                <a:gd name="connsiteX15" fmla="*/ 20098 w 138779"/>
                <a:gd name="connsiteY15" fmla="*/ 17621 h 203168"/>
                <a:gd name="connsiteX16" fmla="*/ 0 w 138779"/>
                <a:gd name="connsiteY16" fmla="*/ 14954 h 203168"/>
                <a:gd name="connsiteX17" fmla="*/ 0 w 138779"/>
                <a:gd name="connsiteY17" fmla="*/ 4667 h 203168"/>
                <a:gd name="connsiteX18" fmla="*/ 58103 w 138779"/>
                <a:gd name="connsiteY18" fmla="*/ 82582 h 203168"/>
                <a:gd name="connsiteX19" fmla="*/ 45244 w 138779"/>
                <a:gd name="connsiteY19" fmla="*/ 92297 h 203168"/>
                <a:gd name="connsiteX20" fmla="*/ 45244 w 138779"/>
                <a:gd name="connsiteY20" fmla="*/ 182404 h 203168"/>
                <a:gd name="connsiteX21" fmla="*/ 53721 w 138779"/>
                <a:gd name="connsiteY21" fmla="*/ 187928 h 203168"/>
                <a:gd name="connsiteX22" fmla="*/ 69533 w 138779"/>
                <a:gd name="connsiteY22" fmla="*/ 190024 h 203168"/>
                <a:gd name="connsiteX23" fmla="*/ 99917 w 138779"/>
                <a:gd name="connsiteY23" fmla="*/ 174879 h 203168"/>
                <a:gd name="connsiteX24" fmla="*/ 111442 w 138779"/>
                <a:gd name="connsiteY24" fmla="*/ 130588 h 203168"/>
                <a:gd name="connsiteX25" fmla="*/ 101441 w 138779"/>
                <a:gd name="connsiteY25" fmla="*/ 91440 h 203168"/>
                <a:gd name="connsiteX26" fmla="*/ 75533 w 138779"/>
                <a:gd name="connsiteY26" fmla="*/ 78486 h 203168"/>
                <a:gd name="connsiteX27" fmla="*/ 58103 w 138779"/>
                <a:gd name="connsiteY27" fmla="*/ 82582 h 203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38779" h="203168">
                  <a:moveTo>
                    <a:pt x="0" y="4667"/>
                  </a:moveTo>
                  <a:lnTo>
                    <a:pt x="39148" y="0"/>
                  </a:lnTo>
                  <a:lnTo>
                    <a:pt x="39624" y="0"/>
                  </a:lnTo>
                  <a:lnTo>
                    <a:pt x="45244" y="3715"/>
                  </a:lnTo>
                  <a:lnTo>
                    <a:pt x="45244" y="77343"/>
                  </a:lnTo>
                  <a:cubicBezTo>
                    <a:pt x="50102" y="72580"/>
                    <a:pt x="56007" y="68675"/>
                    <a:pt x="62770" y="65627"/>
                  </a:cubicBezTo>
                  <a:cubicBezTo>
                    <a:pt x="69533" y="62579"/>
                    <a:pt x="77057" y="60960"/>
                    <a:pt x="85439" y="60960"/>
                  </a:cubicBezTo>
                  <a:cubicBezTo>
                    <a:pt x="95250" y="60960"/>
                    <a:pt x="104204" y="63341"/>
                    <a:pt x="112204" y="68104"/>
                  </a:cubicBezTo>
                  <a:cubicBezTo>
                    <a:pt x="120301" y="72866"/>
                    <a:pt x="126683" y="80201"/>
                    <a:pt x="131540" y="90107"/>
                  </a:cubicBezTo>
                  <a:cubicBezTo>
                    <a:pt x="136303" y="100013"/>
                    <a:pt x="138779" y="112586"/>
                    <a:pt x="138779" y="127826"/>
                  </a:cubicBezTo>
                  <a:cubicBezTo>
                    <a:pt x="138779" y="141827"/>
                    <a:pt x="135922" y="154591"/>
                    <a:pt x="130112" y="166021"/>
                  </a:cubicBezTo>
                  <a:cubicBezTo>
                    <a:pt x="124301" y="177451"/>
                    <a:pt x="116015" y="186499"/>
                    <a:pt x="105251" y="193167"/>
                  </a:cubicBezTo>
                  <a:cubicBezTo>
                    <a:pt x="94488" y="199835"/>
                    <a:pt x="82010" y="203168"/>
                    <a:pt x="67818" y="203168"/>
                  </a:cubicBezTo>
                  <a:cubicBezTo>
                    <a:pt x="56579" y="203168"/>
                    <a:pt x="46292" y="202025"/>
                    <a:pt x="36957" y="199835"/>
                  </a:cubicBezTo>
                  <a:cubicBezTo>
                    <a:pt x="27623" y="197644"/>
                    <a:pt x="22003" y="195643"/>
                    <a:pt x="20098" y="193834"/>
                  </a:cubicBezTo>
                  <a:lnTo>
                    <a:pt x="20098" y="17621"/>
                  </a:lnTo>
                  <a:lnTo>
                    <a:pt x="0" y="14954"/>
                  </a:lnTo>
                  <a:lnTo>
                    <a:pt x="0" y="4667"/>
                  </a:lnTo>
                  <a:close/>
                  <a:moveTo>
                    <a:pt x="58103" y="82582"/>
                  </a:moveTo>
                  <a:cubicBezTo>
                    <a:pt x="52769" y="85439"/>
                    <a:pt x="48482" y="88678"/>
                    <a:pt x="45244" y="92297"/>
                  </a:cubicBezTo>
                  <a:lnTo>
                    <a:pt x="45244" y="182404"/>
                  </a:lnTo>
                  <a:cubicBezTo>
                    <a:pt x="46196" y="184690"/>
                    <a:pt x="49054" y="186499"/>
                    <a:pt x="53721" y="187928"/>
                  </a:cubicBezTo>
                  <a:cubicBezTo>
                    <a:pt x="58388" y="189357"/>
                    <a:pt x="63627" y="190024"/>
                    <a:pt x="69533" y="190024"/>
                  </a:cubicBezTo>
                  <a:cubicBezTo>
                    <a:pt x="82105" y="190024"/>
                    <a:pt x="92202" y="184976"/>
                    <a:pt x="99917" y="174879"/>
                  </a:cubicBezTo>
                  <a:cubicBezTo>
                    <a:pt x="107633" y="164783"/>
                    <a:pt x="111442" y="150019"/>
                    <a:pt x="111442" y="130588"/>
                  </a:cubicBezTo>
                  <a:cubicBezTo>
                    <a:pt x="111442" y="113157"/>
                    <a:pt x="108109" y="100108"/>
                    <a:pt x="101441" y="91440"/>
                  </a:cubicBezTo>
                  <a:cubicBezTo>
                    <a:pt x="94774" y="82772"/>
                    <a:pt x="86106" y="78486"/>
                    <a:pt x="75533" y="78486"/>
                  </a:cubicBezTo>
                  <a:cubicBezTo>
                    <a:pt x="69152" y="78295"/>
                    <a:pt x="63437" y="79724"/>
                    <a:pt x="58103" y="82582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E50B976C-9250-AA01-1BD7-2C882544D4DD}"/>
                </a:ext>
              </a:extLst>
            </p:cNvPr>
            <p:cNvSpPr/>
            <p:nvPr/>
          </p:nvSpPr>
          <p:spPr>
            <a:xfrm>
              <a:off x="12598336" y="7044372"/>
              <a:ext cx="66103" cy="200501"/>
            </a:xfrm>
            <a:custGeom>
              <a:avLst/>
              <a:gdLst>
                <a:gd name="connsiteX0" fmla="*/ 19812 w 66103"/>
                <a:gd name="connsiteY0" fmla="*/ 17907 h 200501"/>
                <a:gd name="connsiteX1" fmla="*/ 0 w 66103"/>
                <a:gd name="connsiteY1" fmla="*/ 15240 h 200501"/>
                <a:gd name="connsiteX2" fmla="*/ 0 w 66103"/>
                <a:gd name="connsiteY2" fmla="*/ 4667 h 200501"/>
                <a:gd name="connsiteX3" fmla="*/ 39433 w 66103"/>
                <a:gd name="connsiteY3" fmla="*/ 0 h 200501"/>
                <a:gd name="connsiteX4" fmla="*/ 39910 w 66103"/>
                <a:gd name="connsiteY4" fmla="*/ 0 h 200501"/>
                <a:gd name="connsiteX5" fmla="*/ 45339 w 66103"/>
                <a:gd name="connsiteY5" fmla="*/ 3715 h 200501"/>
                <a:gd name="connsiteX6" fmla="*/ 45339 w 66103"/>
                <a:gd name="connsiteY6" fmla="*/ 186500 h 200501"/>
                <a:gd name="connsiteX7" fmla="*/ 66104 w 66103"/>
                <a:gd name="connsiteY7" fmla="*/ 188500 h 200501"/>
                <a:gd name="connsiteX8" fmla="*/ 66104 w 66103"/>
                <a:gd name="connsiteY8" fmla="*/ 200501 h 200501"/>
                <a:gd name="connsiteX9" fmla="*/ 0 w 66103"/>
                <a:gd name="connsiteY9" fmla="*/ 200501 h 200501"/>
                <a:gd name="connsiteX10" fmla="*/ 0 w 66103"/>
                <a:gd name="connsiteY10" fmla="*/ 188500 h 200501"/>
                <a:gd name="connsiteX11" fmla="*/ 19812 w 66103"/>
                <a:gd name="connsiteY11" fmla="*/ 186309 h 200501"/>
                <a:gd name="connsiteX12" fmla="*/ 19812 w 66103"/>
                <a:gd name="connsiteY12" fmla="*/ 17907 h 200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6103" h="200501">
                  <a:moveTo>
                    <a:pt x="19812" y="17907"/>
                  </a:moveTo>
                  <a:lnTo>
                    <a:pt x="0" y="15240"/>
                  </a:lnTo>
                  <a:lnTo>
                    <a:pt x="0" y="4667"/>
                  </a:lnTo>
                  <a:lnTo>
                    <a:pt x="39433" y="0"/>
                  </a:lnTo>
                  <a:lnTo>
                    <a:pt x="39910" y="0"/>
                  </a:lnTo>
                  <a:lnTo>
                    <a:pt x="45339" y="3715"/>
                  </a:lnTo>
                  <a:lnTo>
                    <a:pt x="45339" y="186500"/>
                  </a:lnTo>
                  <a:lnTo>
                    <a:pt x="66104" y="188500"/>
                  </a:lnTo>
                  <a:lnTo>
                    <a:pt x="66104" y="200501"/>
                  </a:lnTo>
                  <a:lnTo>
                    <a:pt x="0" y="200501"/>
                  </a:lnTo>
                  <a:lnTo>
                    <a:pt x="0" y="188500"/>
                  </a:lnTo>
                  <a:lnTo>
                    <a:pt x="19812" y="186309"/>
                  </a:lnTo>
                  <a:lnTo>
                    <a:pt x="19812" y="17907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92" name="Freeform: Shape 91">
              <a:extLst>
                <a:ext uri="{FF2B5EF4-FFF2-40B4-BE49-F238E27FC236}">
                  <a16:creationId xmlns:a16="http://schemas.microsoft.com/office/drawing/2014/main" id="{0FB43540-8591-BB86-1F81-555F1EAA0400}"/>
                </a:ext>
              </a:extLst>
            </p:cNvPr>
            <p:cNvSpPr/>
            <p:nvPr/>
          </p:nvSpPr>
          <p:spPr>
            <a:xfrm>
              <a:off x="12681012" y="7050849"/>
              <a:ext cx="64865" cy="194119"/>
            </a:xfrm>
            <a:custGeom>
              <a:avLst/>
              <a:gdLst>
                <a:gd name="connsiteX0" fmla="*/ 19812 w 64865"/>
                <a:gd name="connsiteY0" fmla="*/ 77057 h 194119"/>
                <a:gd name="connsiteX1" fmla="*/ 1238 w 64865"/>
                <a:gd name="connsiteY1" fmla="*/ 72676 h 194119"/>
                <a:gd name="connsiteX2" fmla="*/ 1238 w 64865"/>
                <a:gd name="connsiteY2" fmla="*/ 59722 h 194119"/>
                <a:gd name="connsiteX3" fmla="*/ 39148 w 64865"/>
                <a:gd name="connsiteY3" fmla="*/ 55054 h 194119"/>
                <a:gd name="connsiteX4" fmla="*/ 39624 w 64865"/>
                <a:gd name="connsiteY4" fmla="*/ 55054 h 194119"/>
                <a:gd name="connsiteX5" fmla="*/ 45244 w 64865"/>
                <a:gd name="connsiteY5" fmla="*/ 59436 h 194119"/>
                <a:gd name="connsiteX6" fmla="*/ 45244 w 64865"/>
                <a:gd name="connsiteY6" fmla="*/ 180118 h 194119"/>
                <a:gd name="connsiteX7" fmla="*/ 64865 w 64865"/>
                <a:gd name="connsiteY7" fmla="*/ 182118 h 194119"/>
                <a:gd name="connsiteX8" fmla="*/ 64865 w 64865"/>
                <a:gd name="connsiteY8" fmla="*/ 194119 h 194119"/>
                <a:gd name="connsiteX9" fmla="*/ 0 w 64865"/>
                <a:gd name="connsiteY9" fmla="*/ 194119 h 194119"/>
                <a:gd name="connsiteX10" fmla="*/ 0 w 64865"/>
                <a:gd name="connsiteY10" fmla="*/ 182118 h 194119"/>
                <a:gd name="connsiteX11" fmla="*/ 19812 w 64865"/>
                <a:gd name="connsiteY11" fmla="*/ 179927 h 194119"/>
                <a:gd name="connsiteX12" fmla="*/ 19812 w 64865"/>
                <a:gd name="connsiteY12" fmla="*/ 77057 h 194119"/>
                <a:gd name="connsiteX13" fmla="*/ 17907 w 64865"/>
                <a:gd name="connsiteY13" fmla="*/ 29337 h 194119"/>
                <a:gd name="connsiteX14" fmla="*/ 14002 w 64865"/>
                <a:gd name="connsiteY14" fmla="*/ 18097 h 194119"/>
                <a:gd name="connsiteX15" fmla="*/ 18764 w 64865"/>
                <a:gd name="connsiteY15" fmla="*/ 5143 h 194119"/>
                <a:gd name="connsiteX16" fmla="*/ 31813 w 64865"/>
                <a:gd name="connsiteY16" fmla="*/ 0 h 194119"/>
                <a:gd name="connsiteX17" fmla="*/ 44006 w 64865"/>
                <a:gd name="connsiteY17" fmla="*/ 4381 h 194119"/>
                <a:gd name="connsiteX18" fmla="*/ 47911 w 64865"/>
                <a:gd name="connsiteY18" fmla="*/ 15621 h 194119"/>
                <a:gd name="connsiteX19" fmla="*/ 43148 w 64865"/>
                <a:gd name="connsiteY19" fmla="*/ 28861 h 194119"/>
                <a:gd name="connsiteX20" fmla="*/ 29813 w 64865"/>
                <a:gd name="connsiteY20" fmla="*/ 33718 h 194119"/>
                <a:gd name="connsiteX21" fmla="*/ 29528 w 64865"/>
                <a:gd name="connsiteY21" fmla="*/ 33718 h 194119"/>
                <a:gd name="connsiteX22" fmla="*/ 17907 w 64865"/>
                <a:gd name="connsiteY22" fmla="*/ 29337 h 1941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64865" h="194119">
                  <a:moveTo>
                    <a:pt x="19812" y="77057"/>
                  </a:moveTo>
                  <a:lnTo>
                    <a:pt x="1238" y="72676"/>
                  </a:lnTo>
                  <a:lnTo>
                    <a:pt x="1238" y="59722"/>
                  </a:lnTo>
                  <a:lnTo>
                    <a:pt x="39148" y="55054"/>
                  </a:lnTo>
                  <a:lnTo>
                    <a:pt x="39624" y="55054"/>
                  </a:lnTo>
                  <a:lnTo>
                    <a:pt x="45244" y="59436"/>
                  </a:lnTo>
                  <a:lnTo>
                    <a:pt x="45244" y="180118"/>
                  </a:lnTo>
                  <a:lnTo>
                    <a:pt x="64865" y="182118"/>
                  </a:lnTo>
                  <a:lnTo>
                    <a:pt x="64865" y="194119"/>
                  </a:lnTo>
                  <a:lnTo>
                    <a:pt x="0" y="194119"/>
                  </a:lnTo>
                  <a:lnTo>
                    <a:pt x="0" y="182118"/>
                  </a:lnTo>
                  <a:lnTo>
                    <a:pt x="19812" y="179927"/>
                  </a:lnTo>
                  <a:lnTo>
                    <a:pt x="19812" y="77057"/>
                  </a:lnTo>
                  <a:close/>
                  <a:moveTo>
                    <a:pt x="17907" y="29337"/>
                  </a:moveTo>
                  <a:cubicBezTo>
                    <a:pt x="15335" y="26384"/>
                    <a:pt x="14002" y="22669"/>
                    <a:pt x="14002" y="18097"/>
                  </a:cubicBezTo>
                  <a:cubicBezTo>
                    <a:pt x="14002" y="12859"/>
                    <a:pt x="15621" y="8572"/>
                    <a:pt x="18764" y="5143"/>
                  </a:cubicBezTo>
                  <a:cubicBezTo>
                    <a:pt x="21908" y="1714"/>
                    <a:pt x="26289" y="0"/>
                    <a:pt x="31813" y="0"/>
                  </a:cubicBezTo>
                  <a:cubicBezTo>
                    <a:pt x="37338" y="0"/>
                    <a:pt x="41434" y="1429"/>
                    <a:pt x="44006" y="4381"/>
                  </a:cubicBezTo>
                  <a:cubicBezTo>
                    <a:pt x="46577" y="7334"/>
                    <a:pt x="47911" y="11049"/>
                    <a:pt x="47911" y="15621"/>
                  </a:cubicBezTo>
                  <a:cubicBezTo>
                    <a:pt x="47911" y="21145"/>
                    <a:pt x="46292" y="25527"/>
                    <a:pt x="43148" y="28861"/>
                  </a:cubicBezTo>
                  <a:cubicBezTo>
                    <a:pt x="40005" y="32194"/>
                    <a:pt x="35528" y="33718"/>
                    <a:pt x="29813" y="33718"/>
                  </a:cubicBezTo>
                  <a:lnTo>
                    <a:pt x="29528" y="33718"/>
                  </a:lnTo>
                  <a:cubicBezTo>
                    <a:pt x="24384" y="33718"/>
                    <a:pt x="20479" y="32290"/>
                    <a:pt x="17907" y="29337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93" name="Freeform: Shape 92">
              <a:extLst>
                <a:ext uri="{FF2B5EF4-FFF2-40B4-BE49-F238E27FC236}">
                  <a16:creationId xmlns:a16="http://schemas.microsoft.com/office/drawing/2014/main" id="{1F6516D4-C538-05BD-2AD5-A40DE6517BAB}"/>
                </a:ext>
              </a:extLst>
            </p:cNvPr>
            <p:cNvSpPr/>
            <p:nvPr/>
          </p:nvSpPr>
          <p:spPr>
            <a:xfrm>
              <a:off x="12760448" y="7105427"/>
              <a:ext cx="107158" cy="142303"/>
            </a:xfrm>
            <a:custGeom>
              <a:avLst/>
              <a:gdLst>
                <a:gd name="connsiteX0" fmla="*/ 7813 w 107158"/>
                <a:gd name="connsiteY0" fmla="*/ 35719 h 142303"/>
                <a:gd name="connsiteX1" fmla="*/ 31340 w 107158"/>
                <a:gd name="connsiteY1" fmla="*/ 9620 h 142303"/>
                <a:gd name="connsiteX2" fmla="*/ 68678 w 107158"/>
                <a:gd name="connsiteY2" fmla="*/ 0 h 142303"/>
                <a:gd name="connsiteX3" fmla="*/ 86775 w 107158"/>
                <a:gd name="connsiteY3" fmla="*/ 2000 h 142303"/>
                <a:gd name="connsiteX4" fmla="*/ 104873 w 107158"/>
                <a:gd name="connsiteY4" fmla="*/ 7429 h 142303"/>
                <a:gd name="connsiteX5" fmla="*/ 103920 w 107158"/>
                <a:gd name="connsiteY5" fmla="*/ 45149 h 142303"/>
                <a:gd name="connsiteX6" fmla="*/ 88014 w 107158"/>
                <a:gd name="connsiteY6" fmla="*/ 45149 h 142303"/>
                <a:gd name="connsiteX7" fmla="*/ 82680 w 107158"/>
                <a:gd name="connsiteY7" fmla="*/ 20193 h 142303"/>
                <a:gd name="connsiteX8" fmla="*/ 64106 w 107158"/>
                <a:gd name="connsiteY8" fmla="*/ 13335 h 142303"/>
                <a:gd name="connsiteX9" fmla="*/ 37055 w 107158"/>
                <a:gd name="connsiteY9" fmla="*/ 27146 h 142303"/>
                <a:gd name="connsiteX10" fmla="*/ 27149 w 107158"/>
                <a:gd name="connsiteY10" fmla="*/ 66389 h 142303"/>
                <a:gd name="connsiteX11" fmla="*/ 38293 w 107158"/>
                <a:gd name="connsiteY11" fmla="*/ 110300 h 142303"/>
                <a:gd name="connsiteX12" fmla="*/ 67249 w 107158"/>
                <a:gd name="connsiteY12" fmla="*/ 125349 h 142303"/>
                <a:gd name="connsiteX13" fmla="*/ 86680 w 107158"/>
                <a:gd name="connsiteY13" fmla="*/ 122206 h 142303"/>
                <a:gd name="connsiteX14" fmla="*/ 102492 w 107158"/>
                <a:gd name="connsiteY14" fmla="*/ 114586 h 142303"/>
                <a:gd name="connsiteX15" fmla="*/ 107159 w 107158"/>
                <a:gd name="connsiteY15" fmla="*/ 124397 h 142303"/>
                <a:gd name="connsiteX16" fmla="*/ 87728 w 107158"/>
                <a:gd name="connsiteY16" fmla="*/ 136779 h 142303"/>
                <a:gd name="connsiteX17" fmla="*/ 61629 w 107158"/>
                <a:gd name="connsiteY17" fmla="*/ 142304 h 142303"/>
                <a:gd name="connsiteX18" fmla="*/ 27720 w 107158"/>
                <a:gd name="connsiteY18" fmla="*/ 133255 h 142303"/>
                <a:gd name="connsiteX19" fmla="*/ 6956 w 107158"/>
                <a:gd name="connsiteY19" fmla="*/ 108395 h 142303"/>
                <a:gd name="connsiteX20" fmla="*/ 2 w 107158"/>
                <a:gd name="connsiteY20" fmla="*/ 72581 h 142303"/>
                <a:gd name="connsiteX21" fmla="*/ 7813 w 107158"/>
                <a:gd name="connsiteY21" fmla="*/ 35719 h 142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07158" h="142303">
                  <a:moveTo>
                    <a:pt x="7813" y="35719"/>
                  </a:moveTo>
                  <a:cubicBezTo>
                    <a:pt x="13147" y="24765"/>
                    <a:pt x="20958" y="16097"/>
                    <a:pt x="31340" y="9620"/>
                  </a:cubicBezTo>
                  <a:cubicBezTo>
                    <a:pt x="41722" y="3143"/>
                    <a:pt x="54105" y="0"/>
                    <a:pt x="68678" y="0"/>
                  </a:cubicBezTo>
                  <a:cubicBezTo>
                    <a:pt x="75726" y="0"/>
                    <a:pt x="81727" y="667"/>
                    <a:pt x="86775" y="2000"/>
                  </a:cubicBezTo>
                  <a:cubicBezTo>
                    <a:pt x="91824" y="3334"/>
                    <a:pt x="97824" y="5144"/>
                    <a:pt x="104873" y="7429"/>
                  </a:cubicBezTo>
                  <a:lnTo>
                    <a:pt x="103920" y="45149"/>
                  </a:lnTo>
                  <a:lnTo>
                    <a:pt x="88014" y="45149"/>
                  </a:lnTo>
                  <a:lnTo>
                    <a:pt x="82680" y="20193"/>
                  </a:lnTo>
                  <a:cubicBezTo>
                    <a:pt x="81727" y="15621"/>
                    <a:pt x="75536" y="13335"/>
                    <a:pt x="64106" y="13335"/>
                  </a:cubicBezTo>
                  <a:cubicBezTo>
                    <a:pt x="52676" y="13335"/>
                    <a:pt x="43627" y="17907"/>
                    <a:pt x="37055" y="27146"/>
                  </a:cubicBezTo>
                  <a:cubicBezTo>
                    <a:pt x="30483" y="36385"/>
                    <a:pt x="27149" y="49435"/>
                    <a:pt x="27149" y="66389"/>
                  </a:cubicBezTo>
                  <a:cubicBezTo>
                    <a:pt x="27149" y="85630"/>
                    <a:pt x="30864" y="100298"/>
                    <a:pt x="38293" y="110300"/>
                  </a:cubicBezTo>
                  <a:cubicBezTo>
                    <a:pt x="45722" y="120301"/>
                    <a:pt x="55343" y="125349"/>
                    <a:pt x="67249" y="125349"/>
                  </a:cubicBezTo>
                  <a:cubicBezTo>
                    <a:pt x="74107" y="125349"/>
                    <a:pt x="80584" y="124301"/>
                    <a:pt x="86680" y="122206"/>
                  </a:cubicBezTo>
                  <a:cubicBezTo>
                    <a:pt x="92776" y="120110"/>
                    <a:pt x="98015" y="117539"/>
                    <a:pt x="102492" y="114586"/>
                  </a:cubicBezTo>
                  <a:lnTo>
                    <a:pt x="107159" y="124397"/>
                  </a:lnTo>
                  <a:cubicBezTo>
                    <a:pt x="102777" y="128969"/>
                    <a:pt x="96300" y="133064"/>
                    <a:pt x="87728" y="136779"/>
                  </a:cubicBezTo>
                  <a:cubicBezTo>
                    <a:pt x="79155" y="140494"/>
                    <a:pt x="70488" y="142304"/>
                    <a:pt x="61629" y="142304"/>
                  </a:cubicBezTo>
                  <a:cubicBezTo>
                    <a:pt x="48294" y="142304"/>
                    <a:pt x="36960" y="139256"/>
                    <a:pt x="27720" y="133255"/>
                  </a:cubicBezTo>
                  <a:cubicBezTo>
                    <a:pt x="18481" y="127254"/>
                    <a:pt x="11528" y="118967"/>
                    <a:pt x="6956" y="108395"/>
                  </a:cubicBezTo>
                  <a:cubicBezTo>
                    <a:pt x="2289" y="97917"/>
                    <a:pt x="2" y="85916"/>
                    <a:pt x="2" y="72581"/>
                  </a:cubicBezTo>
                  <a:cubicBezTo>
                    <a:pt x="-93" y="58865"/>
                    <a:pt x="2574" y="46673"/>
                    <a:pt x="7813" y="35719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94" name="Freeform: Shape 93">
              <a:extLst>
                <a:ext uri="{FF2B5EF4-FFF2-40B4-BE49-F238E27FC236}">
                  <a16:creationId xmlns:a16="http://schemas.microsoft.com/office/drawing/2014/main" id="{9546C3E7-AD72-0536-0DB9-AD15A258BA5C}"/>
                </a:ext>
              </a:extLst>
            </p:cNvPr>
            <p:cNvSpPr/>
            <p:nvPr/>
          </p:nvSpPr>
          <p:spPr>
            <a:xfrm>
              <a:off x="12888657" y="7036085"/>
              <a:ext cx="120205" cy="211550"/>
            </a:xfrm>
            <a:custGeom>
              <a:avLst/>
              <a:gdLst>
                <a:gd name="connsiteX0" fmla="*/ 23146 w 120205"/>
                <a:gd name="connsiteY0" fmla="*/ 138208 h 211550"/>
                <a:gd name="connsiteX1" fmla="*/ 81439 w 120205"/>
                <a:gd name="connsiteY1" fmla="*/ 126587 h 211550"/>
                <a:gd name="connsiteX2" fmla="*/ 81439 w 120205"/>
                <a:gd name="connsiteY2" fmla="*/ 119729 h 211550"/>
                <a:gd name="connsiteX3" fmla="*/ 78962 w 120205"/>
                <a:gd name="connsiteY3" fmla="*/ 101632 h 211550"/>
                <a:gd name="connsiteX4" fmla="*/ 70485 w 120205"/>
                <a:gd name="connsiteY4" fmla="*/ 92012 h 211550"/>
                <a:gd name="connsiteX5" fmla="*/ 53435 w 120205"/>
                <a:gd name="connsiteY5" fmla="*/ 88964 h 211550"/>
                <a:gd name="connsiteX6" fmla="*/ 31051 w 120205"/>
                <a:gd name="connsiteY6" fmla="*/ 92488 h 211550"/>
                <a:gd name="connsiteX7" fmla="*/ 11335 w 120205"/>
                <a:gd name="connsiteY7" fmla="*/ 101156 h 211550"/>
                <a:gd name="connsiteX8" fmla="*/ 5239 w 120205"/>
                <a:gd name="connsiteY8" fmla="*/ 88392 h 211550"/>
                <a:gd name="connsiteX9" fmla="*/ 16954 w 120205"/>
                <a:gd name="connsiteY9" fmla="*/ 81248 h 211550"/>
                <a:gd name="connsiteX10" fmla="*/ 36767 w 120205"/>
                <a:gd name="connsiteY10" fmla="*/ 73438 h 211550"/>
                <a:gd name="connsiteX11" fmla="*/ 59246 w 120205"/>
                <a:gd name="connsiteY11" fmla="*/ 70009 h 211550"/>
                <a:gd name="connsiteX12" fmla="*/ 86773 w 120205"/>
                <a:gd name="connsiteY12" fmla="*/ 74771 h 211550"/>
                <a:gd name="connsiteX13" fmla="*/ 101346 w 120205"/>
                <a:gd name="connsiteY13" fmla="*/ 90106 h 211550"/>
                <a:gd name="connsiteX14" fmla="*/ 105728 w 120205"/>
                <a:gd name="connsiteY14" fmla="*/ 118300 h 211550"/>
                <a:gd name="connsiteX15" fmla="*/ 105728 w 120205"/>
                <a:gd name="connsiteY15" fmla="*/ 196882 h 211550"/>
                <a:gd name="connsiteX16" fmla="*/ 120205 w 120205"/>
                <a:gd name="connsiteY16" fmla="*/ 196882 h 211550"/>
                <a:gd name="connsiteX17" fmla="*/ 120205 w 120205"/>
                <a:gd name="connsiteY17" fmla="*/ 207645 h 211550"/>
                <a:gd name="connsiteX18" fmla="*/ 107823 w 120205"/>
                <a:gd name="connsiteY18" fmla="*/ 210121 h 211550"/>
                <a:gd name="connsiteX19" fmla="*/ 94774 w 120205"/>
                <a:gd name="connsiteY19" fmla="*/ 211360 h 211550"/>
                <a:gd name="connsiteX20" fmla="*/ 85439 w 120205"/>
                <a:gd name="connsiteY20" fmla="*/ 209264 h 211550"/>
                <a:gd name="connsiteX21" fmla="*/ 82963 w 120205"/>
                <a:gd name="connsiteY21" fmla="*/ 200120 h 211550"/>
                <a:gd name="connsiteX22" fmla="*/ 82963 w 120205"/>
                <a:gd name="connsiteY22" fmla="*/ 192024 h 211550"/>
                <a:gd name="connsiteX23" fmla="*/ 64961 w 120205"/>
                <a:gd name="connsiteY23" fmla="*/ 205454 h 211550"/>
                <a:gd name="connsiteX24" fmla="*/ 40862 w 120205"/>
                <a:gd name="connsiteY24" fmla="*/ 211550 h 211550"/>
                <a:gd name="connsiteX25" fmla="*/ 11621 w 120205"/>
                <a:gd name="connsiteY25" fmla="*/ 201359 h 211550"/>
                <a:gd name="connsiteX26" fmla="*/ 0 w 120205"/>
                <a:gd name="connsiteY26" fmla="*/ 172117 h 211550"/>
                <a:gd name="connsiteX27" fmla="*/ 23146 w 120205"/>
                <a:gd name="connsiteY27" fmla="*/ 138208 h 211550"/>
                <a:gd name="connsiteX28" fmla="*/ 34766 w 120205"/>
                <a:gd name="connsiteY28" fmla="*/ 42196 h 211550"/>
                <a:gd name="connsiteX29" fmla="*/ 20479 w 120205"/>
                <a:gd name="connsiteY29" fmla="*/ 27623 h 211550"/>
                <a:gd name="connsiteX30" fmla="*/ 15621 w 120205"/>
                <a:gd name="connsiteY30" fmla="*/ 7430 h 211550"/>
                <a:gd name="connsiteX31" fmla="*/ 16097 w 120205"/>
                <a:gd name="connsiteY31" fmla="*/ 95 h 211550"/>
                <a:gd name="connsiteX32" fmla="*/ 29051 w 120205"/>
                <a:gd name="connsiteY32" fmla="*/ 95 h 211550"/>
                <a:gd name="connsiteX33" fmla="*/ 29337 w 120205"/>
                <a:gd name="connsiteY33" fmla="*/ 4477 h 211550"/>
                <a:gd name="connsiteX34" fmla="*/ 36957 w 120205"/>
                <a:gd name="connsiteY34" fmla="*/ 20765 h 211550"/>
                <a:gd name="connsiteX35" fmla="*/ 56769 w 120205"/>
                <a:gd name="connsiteY35" fmla="*/ 27718 h 211550"/>
                <a:gd name="connsiteX36" fmla="*/ 76391 w 120205"/>
                <a:gd name="connsiteY36" fmla="*/ 20574 h 211550"/>
                <a:gd name="connsiteX37" fmla="*/ 83534 w 120205"/>
                <a:gd name="connsiteY37" fmla="*/ 4382 h 211550"/>
                <a:gd name="connsiteX38" fmla="*/ 83820 w 120205"/>
                <a:gd name="connsiteY38" fmla="*/ 0 h 211550"/>
                <a:gd name="connsiteX39" fmla="*/ 96583 w 120205"/>
                <a:gd name="connsiteY39" fmla="*/ 0 h 211550"/>
                <a:gd name="connsiteX40" fmla="*/ 97060 w 120205"/>
                <a:gd name="connsiteY40" fmla="*/ 7144 h 211550"/>
                <a:gd name="connsiteX41" fmla="*/ 92012 w 120205"/>
                <a:gd name="connsiteY41" fmla="*/ 27242 h 211550"/>
                <a:gd name="connsiteX42" fmla="*/ 77819 w 120205"/>
                <a:gd name="connsiteY42" fmla="*/ 42005 h 211550"/>
                <a:gd name="connsiteX43" fmla="*/ 56864 w 120205"/>
                <a:gd name="connsiteY43" fmla="*/ 47530 h 211550"/>
                <a:gd name="connsiteX44" fmla="*/ 34766 w 120205"/>
                <a:gd name="connsiteY44" fmla="*/ 42196 h 211550"/>
                <a:gd name="connsiteX45" fmla="*/ 66294 w 120205"/>
                <a:gd name="connsiteY45" fmla="*/ 190976 h 211550"/>
                <a:gd name="connsiteX46" fmla="*/ 81439 w 120205"/>
                <a:gd name="connsiteY46" fmla="*/ 181642 h 211550"/>
                <a:gd name="connsiteX47" fmla="*/ 81439 w 120205"/>
                <a:gd name="connsiteY47" fmla="*/ 139541 h 211550"/>
                <a:gd name="connsiteX48" fmla="*/ 41148 w 120205"/>
                <a:gd name="connsiteY48" fmla="*/ 147733 h 211550"/>
                <a:gd name="connsiteX49" fmla="*/ 27527 w 120205"/>
                <a:gd name="connsiteY49" fmla="*/ 169164 h 211550"/>
                <a:gd name="connsiteX50" fmla="*/ 34004 w 120205"/>
                <a:gd name="connsiteY50" fmla="*/ 188595 h 211550"/>
                <a:gd name="connsiteX51" fmla="*/ 51530 w 120205"/>
                <a:gd name="connsiteY51" fmla="*/ 194881 h 211550"/>
                <a:gd name="connsiteX52" fmla="*/ 66294 w 120205"/>
                <a:gd name="connsiteY52" fmla="*/ 190976 h 211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120205" h="211550">
                  <a:moveTo>
                    <a:pt x="23146" y="138208"/>
                  </a:moveTo>
                  <a:cubicBezTo>
                    <a:pt x="38481" y="130969"/>
                    <a:pt x="57912" y="127064"/>
                    <a:pt x="81439" y="126587"/>
                  </a:cubicBezTo>
                  <a:lnTo>
                    <a:pt x="81439" y="119729"/>
                  </a:lnTo>
                  <a:cubicBezTo>
                    <a:pt x="81439" y="112109"/>
                    <a:pt x="80582" y="106013"/>
                    <a:pt x="78962" y="101632"/>
                  </a:cubicBezTo>
                  <a:cubicBezTo>
                    <a:pt x="77343" y="97250"/>
                    <a:pt x="74486" y="94012"/>
                    <a:pt x="70485" y="92012"/>
                  </a:cubicBezTo>
                  <a:cubicBezTo>
                    <a:pt x="66484" y="90011"/>
                    <a:pt x="60770" y="88964"/>
                    <a:pt x="53435" y="88964"/>
                  </a:cubicBezTo>
                  <a:cubicBezTo>
                    <a:pt x="45149" y="88964"/>
                    <a:pt x="37624" y="90106"/>
                    <a:pt x="31051" y="92488"/>
                  </a:cubicBezTo>
                  <a:cubicBezTo>
                    <a:pt x="24479" y="94869"/>
                    <a:pt x="17907" y="97727"/>
                    <a:pt x="11335" y="101156"/>
                  </a:cubicBezTo>
                  <a:lnTo>
                    <a:pt x="5239" y="88392"/>
                  </a:lnTo>
                  <a:cubicBezTo>
                    <a:pt x="7334" y="86582"/>
                    <a:pt x="11240" y="84201"/>
                    <a:pt x="16954" y="81248"/>
                  </a:cubicBezTo>
                  <a:cubicBezTo>
                    <a:pt x="22670" y="78296"/>
                    <a:pt x="29242" y="75724"/>
                    <a:pt x="36767" y="73438"/>
                  </a:cubicBezTo>
                  <a:cubicBezTo>
                    <a:pt x="44291" y="71152"/>
                    <a:pt x="51816" y="70009"/>
                    <a:pt x="59246" y="70009"/>
                  </a:cubicBezTo>
                  <a:cubicBezTo>
                    <a:pt x="70866" y="70009"/>
                    <a:pt x="80010" y="71628"/>
                    <a:pt x="86773" y="74771"/>
                  </a:cubicBezTo>
                  <a:cubicBezTo>
                    <a:pt x="93536" y="77915"/>
                    <a:pt x="98393" y="83058"/>
                    <a:pt x="101346" y="90106"/>
                  </a:cubicBezTo>
                  <a:cubicBezTo>
                    <a:pt x="104299" y="97155"/>
                    <a:pt x="105728" y="106490"/>
                    <a:pt x="105728" y="118300"/>
                  </a:cubicBezTo>
                  <a:lnTo>
                    <a:pt x="105728" y="196882"/>
                  </a:lnTo>
                  <a:lnTo>
                    <a:pt x="120205" y="196882"/>
                  </a:lnTo>
                  <a:lnTo>
                    <a:pt x="120205" y="207645"/>
                  </a:lnTo>
                  <a:cubicBezTo>
                    <a:pt x="116967" y="208502"/>
                    <a:pt x="112776" y="209264"/>
                    <a:pt x="107823" y="210121"/>
                  </a:cubicBezTo>
                  <a:cubicBezTo>
                    <a:pt x="102870" y="210979"/>
                    <a:pt x="98488" y="211360"/>
                    <a:pt x="94774" y="211360"/>
                  </a:cubicBezTo>
                  <a:cubicBezTo>
                    <a:pt x="90202" y="211360"/>
                    <a:pt x="87058" y="210693"/>
                    <a:pt x="85439" y="209264"/>
                  </a:cubicBezTo>
                  <a:cubicBezTo>
                    <a:pt x="83820" y="207931"/>
                    <a:pt x="82963" y="204788"/>
                    <a:pt x="82963" y="200120"/>
                  </a:cubicBezTo>
                  <a:lnTo>
                    <a:pt x="82963" y="192024"/>
                  </a:lnTo>
                  <a:cubicBezTo>
                    <a:pt x="78105" y="196882"/>
                    <a:pt x="72104" y="201359"/>
                    <a:pt x="64961" y="205454"/>
                  </a:cubicBezTo>
                  <a:cubicBezTo>
                    <a:pt x="57817" y="209550"/>
                    <a:pt x="49816" y="211550"/>
                    <a:pt x="40862" y="211550"/>
                  </a:cubicBezTo>
                  <a:cubicBezTo>
                    <a:pt x="29146" y="211550"/>
                    <a:pt x="19336" y="208121"/>
                    <a:pt x="11621" y="201359"/>
                  </a:cubicBezTo>
                  <a:cubicBezTo>
                    <a:pt x="3905" y="194596"/>
                    <a:pt x="0" y="184880"/>
                    <a:pt x="0" y="172117"/>
                  </a:cubicBezTo>
                  <a:cubicBezTo>
                    <a:pt x="191" y="156781"/>
                    <a:pt x="7811" y="145447"/>
                    <a:pt x="23146" y="138208"/>
                  </a:cubicBezTo>
                  <a:close/>
                  <a:moveTo>
                    <a:pt x="34766" y="42196"/>
                  </a:moveTo>
                  <a:cubicBezTo>
                    <a:pt x="28480" y="38576"/>
                    <a:pt x="23717" y="33719"/>
                    <a:pt x="20479" y="27623"/>
                  </a:cubicBezTo>
                  <a:cubicBezTo>
                    <a:pt x="17240" y="21527"/>
                    <a:pt x="15621" y="14764"/>
                    <a:pt x="15621" y="7430"/>
                  </a:cubicBezTo>
                  <a:cubicBezTo>
                    <a:pt x="15621" y="3810"/>
                    <a:pt x="15812" y="1429"/>
                    <a:pt x="16097" y="95"/>
                  </a:cubicBezTo>
                  <a:lnTo>
                    <a:pt x="29051" y="95"/>
                  </a:lnTo>
                  <a:cubicBezTo>
                    <a:pt x="29051" y="1905"/>
                    <a:pt x="29146" y="3334"/>
                    <a:pt x="29337" y="4477"/>
                  </a:cubicBezTo>
                  <a:cubicBezTo>
                    <a:pt x="30004" y="10668"/>
                    <a:pt x="32480" y="16097"/>
                    <a:pt x="36957" y="20765"/>
                  </a:cubicBezTo>
                  <a:cubicBezTo>
                    <a:pt x="41338" y="25432"/>
                    <a:pt x="48006" y="27718"/>
                    <a:pt x="56769" y="27718"/>
                  </a:cubicBezTo>
                  <a:cubicBezTo>
                    <a:pt x="65532" y="27718"/>
                    <a:pt x="72104" y="25336"/>
                    <a:pt x="76391" y="20574"/>
                  </a:cubicBezTo>
                  <a:cubicBezTo>
                    <a:pt x="80677" y="15811"/>
                    <a:pt x="82963" y="10478"/>
                    <a:pt x="83534" y="4382"/>
                  </a:cubicBezTo>
                  <a:cubicBezTo>
                    <a:pt x="83820" y="2096"/>
                    <a:pt x="83915" y="667"/>
                    <a:pt x="83820" y="0"/>
                  </a:cubicBezTo>
                  <a:lnTo>
                    <a:pt x="96583" y="0"/>
                  </a:lnTo>
                  <a:cubicBezTo>
                    <a:pt x="96869" y="2572"/>
                    <a:pt x="97060" y="4953"/>
                    <a:pt x="97060" y="7144"/>
                  </a:cubicBezTo>
                  <a:cubicBezTo>
                    <a:pt x="97060" y="14288"/>
                    <a:pt x="95345" y="21050"/>
                    <a:pt x="92012" y="27242"/>
                  </a:cubicBezTo>
                  <a:cubicBezTo>
                    <a:pt x="88678" y="33433"/>
                    <a:pt x="83915" y="38386"/>
                    <a:pt x="77819" y="42005"/>
                  </a:cubicBezTo>
                  <a:cubicBezTo>
                    <a:pt x="71723" y="45720"/>
                    <a:pt x="64675" y="47530"/>
                    <a:pt x="56864" y="47530"/>
                  </a:cubicBezTo>
                  <a:cubicBezTo>
                    <a:pt x="48387" y="47530"/>
                    <a:pt x="41053" y="45720"/>
                    <a:pt x="34766" y="42196"/>
                  </a:cubicBezTo>
                  <a:close/>
                  <a:moveTo>
                    <a:pt x="66294" y="190976"/>
                  </a:moveTo>
                  <a:cubicBezTo>
                    <a:pt x="71818" y="188404"/>
                    <a:pt x="76867" y="185261"/>
                    <a:pt x="81439" y="181642"/>
                  </a:cubicBezTo>
                  <a:lnTo>
                    <a:pt x="81439" y="139541"/>
                  </a:lnTo>
                  <a:cubicBezTo>
                    <a:pt x="63627" y="139541"/>
                    <a:pt x="50197" y="142304"/>
                    <a:pt x="41148" y="147733"/>
                  </a:cubicBezTo>
                  <a:cubicBezTo>
                    <a:pt x="32099" y="153162"/>
                    <a:pt x="27527" y="160306"/>
                    <a:pt x="27527" y="169164"/>
                  </a:cubicBezTo>
                  <a:cubicBezTo>
                    <a:pt x="27527" y="178022"/>
                    <a:pt x="29718" y="184499"/>
                    <a:pt x="34004" y="188595"/>
                  </a:cubicBezTo>
                  <a:cubicBezTo>
                    <a:pt x="38291" y="192786"/>
                    <a:pt x="44196" y="194881"/>
                    <a:pt x="51530" y="194881"/>
                  </a:cubicBezTo>
                  <a:cubicBezTo>
                    <a:pt x="55817" y="194881"/>
                    <a:pt x="60674" y="193548"/>
                    <a:pt x="66294" y="190976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</p:grpSp>
      <p:grpSp>
        <p:nvGrpSpPr>
          <p:cNvPr id="95" name="Graphic 4">
            <a:extLst>
              <a:ext uri="{FF2B5EF4-FFF2-40B4-BE49-F238E27FC236}">
                <a16:creationId xmlns:a16="http://schemas.microsoft.com/office/drawing/2014/main" id="{C051F7BC-CE15-0793-929D-21736502CA02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1163538" y="6538350"/>
            <a:ext cx="1022450" cy="2623355"/>
            <a:chOff x="10829925" y="5504656"/>
            <a:chExt cx="2727503" cy="2727674"/>
          </a:xfrm>
        </p:grpSpPr>
        <p:sp>
          <p:nvSpPr>
            <p:cNvPr id="96" name="Freeform: Shape 98">
              <a:extLst>
                <a:ext uri="{FF2B5EF4-FFF2-40B4-BE49-F238E27FC236}">
                  <a16:creationId xmlns:a16="http://schemas.microsoft.com/office/drawing/2014/main" id="{FA5D733C-37AD-3883-D4D6-B719BB862228}"/>
                </a:ext>
              </a:extLst>
            </p:cNvPr>
            <p:cNvSpPr>
              <a:spLocks/>
            </p:cNvSpPr>
            <p:nvPr/>
          </p:nvSpPr>
          <p:spPr bwMode="auto">
            <a:xfrm>
              <a:off x="10829925" y="5504751"/>
              <a:ext cx="2397251" cy="2727578"/>
            </a:xfrm>
            <a:custGeom>
              <a:avLst/>
              <a:gdLst>
                <a:gd name="T0" fmla="*/ 1363980 w 2397251"/>
                <a:gd name="T1" fmla="*/ 2727579 h 2727578"/>
                <a:gd name="T2" fmla="*/ 2397252 w 2397251"/>
                <a:gd name="T3" fmla="*/ 2253329 h 2727578"/>
                <a:gd name="T4" fmla="*/ 1363980 w 2397251"/>
                <a:gd name="T5" fmla="*/ 1364647 h 2727578"/>
                <a:gd name="T6" fmla="*/ 1363980 w 2397251"/>
                <a:gd name="T7" fmla="*/ 0 h 2727578"/>
                <a:gd name="T8" fmla="*/ 0 w 2397251"/>
                <a:gd name="T9" fmla="*/ 1364075 h 2727578"/>
                <a:gd name="T10" fmla="*/ 1363980 w 2397251"/>
                <a:gd name="T11" fmla="*/ 2727579 h 272757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397251" h="2727578">
                  <a:moveTo>
                    <a:pt x="1363980" y="2727579"/>
                  </a:moveTo>
                  <a:cubicBezTo>
                    <a:pt x="1746980" y="2727389"/>
                    <a:pt x="2127695" y="2566321"/>
                    <a:pt x="2397252" y="2253329"/>
                  </a:cubicBezTo>
                  <a:lnTo>
                    <a:pt x="1363980" y="1364647"/>
                  </a:lnTo>
                  <a:lnTo>
                    <a:pt x="1363980" y="0"/>
                  </a:lnTo>
                  <a:cubicBezTo>
                    <a:pt x="610648" y="0"/>
                    <a:pt x="0" y="610743"/>
                    <a:pt x="0" y="1364075"/>
                  </a:cubicBezTo>
                  <a:cubicBezTo>
                    <a:pt x="0" y="2117312"/>
                    <a:pt x="610648" y="2727579"/>
                    <a:pt x="1363980" y="2727579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ro-RO" sz="744"/>
            </a:p>
          </p:txBody>
        </p:sp>
        <p:sp>
          <p:nvSpPr>
            <p:cNvPr id="97" name="Freeform: Shape 99">
              <a:extLst>
                <a:ext uri="{FF2B5EF4-FFF2-40B4-BE49-F238E27FC236}">
                  <a16:creationId xmlns:a16="http://schemas.microsoft.com/office/drawing/2014/main" id="{48793A26-B9E4-E6E0-4043-2571C0012780}"/>
                </a:ext>
              </a:extLst>
            </p:cNvPr>
            <p:cNvSpPr>
              <a:spLocks/>
            </p:cNvSpPr>
            <p:nvPr/>
          </p:nvSpPr>
          <p:spPr bwMode="auto">
            <a:xfrm>
              <a:off x="12192762" y="5504656"/>
              <a:ext cx="1364666" cy="2253710"/>
            </a:xfrm>
            <a:custGeom>
              <a:avLst/>
              <a:gdLst>
                <a:gd name="T0" fmla="*/ 890016 w 1364666"/>
                <a:gd name="T1" fmla="*/ 329756 h 2253710"/>
                <a:gd name="T2" fmla="*/ 1143 w 1364666"/>
                <a:gd name="T3" fmla="*/ 0 h 2253710"/>
                <a:gd name="T4" fmla="*/ 0 w 1364666"/>
                <a:gd name="T5" fmla="*/ 1363789 h 2253710"/>
                <a:gd name="T6" fmla="*/ 1034701 w 1364666"/>
                <a:gd name="T7" fmla="*/ 2253710 h 2253710"/>
                <a:gd name="T8" fmla="*/ 890016 w 1364666"/>
                <a:gd name="T9" fmla="*/ 329756 h 225371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364666" h="2253710">
                  <a:moveTo>
                    <a:pt x="890016" y="329756"/>
                  </a:moveTo>
                  <a:cubicBezTo>
                    <a:pt x="632651" y="108395"/>
                    <a:pt x="316325" y="191"/>
                    <a:pt x="1143" y="0"/>
                  </a:cubicBezTo>
                  <a:lnTo>
                    <a:pt x="0" y="1363789"/>
                  </a:lnTo>
                  <a:lnTo>
                    <a:pt x="1034701" y="2253710"/>
                  </a:lnTo>
                  <a:cubicBezTo>
                    <a:pt x="1526000" y="1682496"/>
                    <a:pt x="1461230" y="820960"/>
                    <a:pt x="890016" y="32975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ro-RO" sz="744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09987" y="5661225"/>
            <a:ext cx="2510283" cy="2201205"/>
          </a:xfrm>
        </p:spPr>
        <p:txBody>
          <a:bodyPr anchor="b">
            <a:normAutofit/>
          </a:bodyPr>
          <a:lstStyle>
            <a:lvl1pPr algn="l">
              <a:defRPr sz="2727" b="1">
                <a:solidFill>
                  <a:schemeClr val="tx2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09987" y="8197344"/>
            <a:ext cx="2510283" cy="733099"/>
          </a:xfr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240">
                <a:solidFill>
                  <a:schemeClr val="tx2"/>
                </a:solidFill>
              </a:defRPr>
            </a:lvl1pPr>
            <a:lvl2pPr marL="377830" indent="0" algn="ctr">
              <a:buNone/>
              <a:defRPr sz="1653"/>
            </a:lvl2pPr>
            <a:lvl3pPr marL="755660" indent="0" algn="ctr">
              <a:buNone/>
              <a:defRPr sz="1488"/>
            </a:lvl3pPr>
            <a:lvl4pPr marL="1133490" indent="0" algn="ctr">
              <a:buNone/>
              <a:defRPr sz="1322"/>
            </a:lvl4pPr>
            <a:lvl5pPr marL="1511320" indent="0" algn="ctr">
              <a:buNone/>
              <a:defRPr sz="1322"/>
            </a:lvl5pPr>
            <a:lvl6pPr marL="1889150" indent="0" algn="ctr">
              <a:buNone/>
              <a:defRPr sz="1322"/>
            </a:lvl6pPr>
            <a:lvl7pPr marL="2266980" indent="0" algn="ctr">
              <a:buNone/>
              <a:defRPr sz="1322"/>
            </a:lvl7pPr>
            <a:lvl8pPr marL="2644811" indent="0" algn="ctr">
              <a:buNone/>
              <a:defRPr sz="1322"/>
            </a:lvl8pPr>
            <a:lvl9pPr marL="3022641" indent="0" algn="ctr">
              <a:buNone/>
              <a:defRPr sz="1322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98" name="Date Placeholder 9">
            <a:extLst>
              <a:ext uri="{FF2B5EF4-FFF2-40B4-BE49-F238E27FC236}">
                <a16:creationId xmlns:a16="http://schemas.microsoft.com/office/drawing/2014/main" id="{2ED2774A-1985-E222-F1FF-12BD9FB6E0E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54509" y="8766655"/>
            <a:ext cx="1320255" cy="527878"/>
          </a:xfrm>
        </p:spPr>
        <p:txBody>
          <a:bodyPr/>
          <a:lstStyle>
            <a:lvl1pPr algn="l">
              <a:defRPr sz="909">
                <a:solidFill>
                  <a:schemeClr val="bg1"/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2/3/2026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773515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NSSP Mulțumim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ABB8DC3-C146-3DC4-6BC4-30D539B953E4}"/>
              </a:ext>
            </a:extLst>
          </p:cNvPr>
          <p:cNvSpPr/>
          <p:nvPr/>
        </p:nvSpPr>
        <p:spPr>
          <a:xfrm>
            <a:off x="1" y="0"/>
            <a:ext cx="1674763" cy="9906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o-RO" sz="744"/>
          </a:p>
        </p:txBody>
      </p:sp>
      <p:sp>
        <p:nvSpPr>
          <p:cNvPr id="3" name="TextBox 7">
            <a:extLst>
              <a:ext uri="{FF2B5EF4-FFF2-40B4-BE49-F238E27FC236}">
                <a16:creationId xmlns:a16="http://schemas.microsoft.com/office/drawing/2014/main" id="{0E5061ED-FAB6-2702-D435-977A24910384}"/>
              </a:ext>
            </a:extLst>
          </p:cNvPr>
          <p:cNvSpPr txBox="1">
            <a:spLocks noChangeArrowheads="1"/>
          </p:cNvSpPr>
          <p:nvPr/>
        </p:nvSpPr>
        <p:spPr bwMode="auto">
          <a:xfrm rot="10800000">
            <a:off x="6443254" y="8198242"/>
            <a:ext cx="349968" cy="730328"/>
          </a:xfrm>
          <a:prstGeom prst="rect">
            <a:avLst/>
          </a:prstGeom>
          <a:noFill/>
          <a:ln>
            <a:noFill/>
          </a:ln>
        </p:spPr>
        <p:txBody>
          <a:bodyPr vert="eaVert"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defRPr/>
            </a:pPr>
            <a:r>
              <a:rPr lang="ro-RO" altLang="ro-RO" sz="1074" b="1">
                <a:solidFill>
                  <a:schemeClr val="bg1"/>
                </a:solidFill>
              </a:rPr>
              <a:t>insp.gov.ro</a:t>
            </a:r>
          </a:p>
        </p:txBody>
      </p:sp>
      <p:sp>
        <p:nvSpPr>
          <p:cNvPr id="4" name="TextBox 8">
            <a:extLst>
              <a:ext uri="{FF2B5EF4-FFF2-40B4-BE49-F238E27FC236}">
                <a16:creationId xmlns:a16="http://schemas.microsoft.com/office/drawing/2014/main" id="{1F3AA615-A207-B0F6-9BCC-491F7644C1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10135" y="7062791"/>
            <a:ext cx="2114997" cy="512000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defRPr/>
            </a:pPr>
            <a:r>
              <a:rPr lang="ro-RO" altLang="ro-RO" sz="2727" b="1">
                <a:solidFill>
                  <a:schemeClr val="tx2"/>
                </a:solidFill>
              </a:rPr>
              <a:t>Mulțumim.</a:t>
            </a:r>
          </a:p>
        </p:txBody>
      </p:sp>
      <p:sp>
        <p:nvSpPr>
          <p:cNvPr id="5" name="TextBox 9">
            <a:extLst>
              <a:ext uri="{FF2B5EF4-FFF2-40B4-BE49-F238E27FC236}">
                <a16:creationId xmlns:a16="http://schemas.microsoft.com/office/drawing/2014/main" id="{AF10F603-7DE8-107D-9927-618AE1F533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10135" y="8197557"/>
            <a:ext cx="3361818" cy="499111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defRPr/>
            </a:pPr>
            <a:r>
              <a:rPr lang="ro-RO" altLang="ro-RO" sz="661">
                <a:solidFill>
                  <a:schemeClr val="tx2"/>
                </a:solidFill>
              </a:rPr>
              <a:t>Adresa: str. Dr. Leonte Anastasievici nr. 1-3, sector 5, cod poștal 050463, București, România</a:t>
            </a:r>
          </a:p>
          <a:p>
            <a:pPr eaLnBrk="1" hangingPunct="1">
              <a:defRPr/>
            </a:pPr>
            <a:r>
              <a:rPr lang="ro-RO" altLang="ro-RO" sz="661">
                <a:solidFill>
                  <a:schemeClr val="tx2"/>
                </a:solidFill>
              </a:rPr>
              <a:t>Telefon secretariat: +4 0213 183 620, +4 0213 183 619</a:t>
            </a:r>
          </a:p>
          <a:p>
            <a:pPr eaLnBrk="1" hangingPunct="1">
              <a:defRPr/>
            </a:pPr>
            <a:r>
              <a:rPr lang="ro-RO" altLang="ro-RO" sz="661">
                <a:solidFill>
                  <a:schemeClr val="tx2"/>
                </a:solidFill>
              </a:rPr>
              <a:t>Fax: +4 0213 123 426</a:t>
            </a:r>
          </a:p>
          <a:p>
            <a:pPr eaLnBrk="1" hangingPunct="1">
              <a:defRPr/>
            </a:pPr>
            <a:r>
              <a:rPr lang="ro-RO" altLang="ro-RO" sz="661">
                <a:solidFill>
                  <a:schemeClr val="tx2"/>
                </a:solidFill>
              </a:rPr>
              <a:t>E-mail: directie.generala@insp.gov.ro</a:t>
            </a:r>
          </a:p>
        </p:txBody>
      </p:sp>
      <p:grpSp>
        <p:nvGrpSpPr>
          <p:cNvPr id="6" name="Graphic 4">
            <a:extLst>
              <a:ext uri="{FF2B5EF4-FFF2-40B4-BE49-F238E27FC236}">
                <a16:creationId xmlns:a16="http://schemas.microsoft.com/office/drawing/2014/main" id="{9F96DC04-7475-C950-C36E-8BAEE07ADAF5}"/>
              </a:ext>
            </a:extLst>
          </p:cNvPr>
          <p:cNvGrpSpPr/>
          <p:nvPr/>
        </p:nvGrpSpPr>
        <p:grpSpPr>
          <a:xfrm>
            <a:off x="310839" y="838732"/>
            <a:ext cx="1052393" cy="1108604"/>
            <a:chOff x="1105200" y="1162800"/>
            <a:chExt cx="3741841" cy="1536944"/>
          </a:xfrm>
          <a:solidFill>
            <a:srgbClr val="FFFFFF"/>
          </a:solidFill>
        </p:grpSpPr>
        <p:grpSp>
          <p:nvGrpSpPr>
            <p:cNvPr id="7" name="Graphic 4">
              <a:extLst>
                <a:ext uri="{FF2B5EF4-FFF2-40B4-BE49-F238E27FC236}">
                  <a16:creationId xmlns:a16="http://schemas.microsoft.com/office/drawing/2014/main" id="{83CAE158-85E9-2667-3F91-A790EF7ED902}"/>
                </a:ext>
              </a:extLst>
            </p:cNvPr>
            <p:cNvGrpSpPr/>
            <p:nvPr/>
          </p:nvGrpSpPr>
          <p:grpSpPr>
            <a:xfrm>
              <a:off x="2553683" y="1497475"/>
              <a:ext cx="2293358" cy="867719"/>
              <a:chOff x="2553683" y="1497475"/>
              <a:chExt cx="2293358" cy="867719"/>
            </a:xfrm>
            <a:solidFill>
              <a:srgbClr val="FFFFFF"/>
            </a:solidFill>
          </p:grpSpPr>
          <p:sp>
            <p:nvSpPr>
              <p:cNvPr id="15" name="Freeform: Shape 14">
                <a:extLst>
                  <a:ext uri="{FF2B5EF4-FFF2-40B4-BE49-F238E27FC236}">
                    <a16:creationId xmlns:a16="http://schemas.microsoft.com/office/drawing/2014/main" id="{A6FCB912-144A-78C0-3ABF-E05EA4FA31E5}"/>
                  </a:ext>
                </a:extLst>
              </p:cNvPr>
              <p:cNvSpPr/>
              <p:nvPr/>
            </p:nvSpPr>
            <p:spPr>
              <a:xfrm>
                <a:off x="2555968" y="1519051"/>
                <a:ext cx="80718" cy="208267"/>
              </a:xfrm>
              <a:custGeom>
                <a:avLst/>
                <a:gdLst>
                  <a:gd name="connsiteX0" fmla="*/ 0 w 80718"/>
                  <a:gd name="connsiteY0" fmla="*/ 208268 h 208267"/>
                  <a:gd name="connsiteX1" fmla="*/ 0 w 80718"/>
                  <a:gd name="connsiteY1" fmla="*/ 193292 h 208267"/>
                  <a:gd name="connsiteX2" fmla="*/ 24749 w 80718"/>
                  <a:gd name="connsiteY2" fmla="*/ 189611 h 208267"/>
                  <a:gd name="connsiteX3" fmla="*/ 24749 w 80718"/>
                  <a:gd name="connsiteY3" fmla="*/ 18783 h 208267"/>
                  <a:gd name="connsiteX4" fmla="*/ 0 w 80718"/>
                  <a:gd name="connsiteY4" fmla="*/ 15103 h 208267"/>
                  <a:gd name="connsiteX5" fmla="*/ 0 w 80718"/>
                  <a:gd name="connsiteY5" fmla="*/ 0 h 208267"/>
                  <a:gd name="connsiteX6" fmla="*/ 80718 w 80718"/>
                  <a:gd name="connsiteY6" fmla="*/ 0 h 208267"/>
                  <a:gd name="connsiteX7" fmla="*/ 80718 w 80718"/>
                  <a:gd name="connsiteY7" fmla="*/ 15103 h 208267"/>
                  <a:gd name="connsiteX8" fmla="*/ 56223 w 80718"/>
                  <a:gd name="connsiteY8" fmla="*/ 18783 h 208267"/>
                  <a:gd name="connsiteX9" fmla="*/ 56223 w 80718"/>
                  <a:gd name="connsiteY9" fmla="*/ 189611 h 208267"/>
                  <a:gd name="connsiteX10" fmla="*/ 80718 w 80718"/>
                  <a:gd name="connsiteY10" fmla="*/ 193800 h 208267"/>
                  <a:gd name="connsiteX11" fmla="*/ 80718 w 80718"/>
                  <a:gd name="connsiteY11" fmla="*/ 208268 h 208267"/>
                  <a:gd name="connsiteX12" fmla="*/ 0 w 80718"/>
                  <a:gd name="connsiteY12" fmla="*/ 208268 h 2082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80718" h="208267">
                    <a:moveTo>
                      <a:pt x="0" y="208268"/>
                    </a:moveTo>
                    <a:lnTo>
                      <a:pt x="0" y="193292"/>
                    </a:lnTo>
                    <a:lnTo>
                      <a:pt x="24749" y="189611"/>
                    </a:lnTo>
                    <a:lnTo>
                      <a:pt x="24749" y="18783"/>
                    </a:lnTo>
                    <a:lnTo>
                      <a:pt x="0" y="15103"/>
                    </a:lnTo>
                    <a:lnTo>
                      <a:pt x="0" y="0"/>
                    </a:lnTo>
                    <a:lnTo>
                      <a:pt x="80718" y="0"/>
                    </a:lnTo>
                    <a:lnTo>
                      <a:pt x="80718" y="15103"/>
                    </a:lnTo>
                    <a:lnTo>
                      <a:pt x="56223" y="18783"/>
                    </a:lnTo>
                    <a:lnTo>
                      <a:pt x="56223" y="189611"/>
                    </a:lnTo>
                    <a:lnTo>
                      <a:pt x="80718" y="193800"/>
                    </a:lnTo>
                    <a:lnTo>
                      <a:pt x="80718" y="208268"/>
                    </a:lnTo>
                    <a:lnTo>
                      <a:pt x="0" y="208268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16" name="Freeform: Shape 15">
                <a:extLst>
                  <a:ext uri="{FF2B5EF4-FFF2-40B4-BE49-F238E27FC236}">
                    <a16:creationId xmlns:a16="http://schemas.microsoft.com/office/drawing/2014/main" id="{FCDD122B-8C1B-521E-3137-9FE2EA9B2F31}"/>
                  </a:ext>
                </a:extLst>
              </p:cNvPr>
              <p:cNvSpPr/>
              <p:nvPr/>
            </p:nvSpPr>
            <p:spPr>
              <a:xfrm>
                <a:off x="2667399" y="1568294"/>
                <a:ext cx="167147" cy="159278"/>
              </a:xfrm>
              <a:custGeom>
                <a:avLst/>
                <a:gdLst>
                  <a:gd name="connsiteX0" fmla="*/ 762 w 167147"/>
                  <a:gd name="connsiteY0" fmla="*/ 159025 h 159278"/>
                  <a:gd name="connsiteX1" fmla="*/ 762 w 167147"/>
                  <a:gd name="connsiteY1" fmla="*/ 144049 h 159278"/>
                  <a:gd name="connsiteX2" fmla="*/ 19164 w 167147"/>
                  <a:gd name="connsiteY2" fmla="*/ 141764 h 159278"/>
                  <a:gd name="connsiteX3" fmla="*/ 19164 w 167147"/>
                  <a:gd name="connsiteY3" fmla="*/ 27921 h 159278"/>
                  <a:gd name="connsiteX4" fmla="*/ 0 w 167147"/>
                  <a:gd name="connsiteY4" fmla="*/ 21956 h 159278"/>
                  <a:gd name="connsiteX5" fmla="*/ 0 w 167147"/>
                  <a:gd name="connsiteY5" fmla="*/ 5584 h 159278"/>
                  <a:gd name="connsiteX6" fmla="*/ 38963 w 167147"/>
                  <a:gd name="connsiteY6" fmla="*/ 0 h 159278"/>
                  <a:gd name="connsiteX7" fmla="*/ 39598 w 167147"/>
                  <a:gd name="connsiteY7" fmla="*/ 0 h 159278"/>
                  <a:gd name="connsiteX8" fmla="*/ 46324 w 167147"/>
                  <a:gd name="connsiteY8" fmla="*/ 5457 h 159278"/>
                  <a:gd name="connsiteX9" fmla="*/ 46324 w 167147"/>
                  <a:gd name="connsiteY9" fmla="*/ 16118 h 159278"/>
                  <a:gd name="connsiteX10" fmla="*/ 46070 w 167147"/>
                  <a:gd name="connsiteY10" fmla="*/ 21956 h 159278"/>
                  <a:gd name="connsiteX11" fmla="*/ 57239 w 167147"/>
                  <a:gd name="connsiteY11" fmla="*/ 13961 h 159278"/>
                  <a:gd name="connsiteX12" fmla="*/ 71453 w 167147"/>
                  <a:gd name="connsiteY12" fmla="*/ 6980 h 159278"/>
                  <a:gd name="connsiteX13" fmla="*/ 86937 w 167147"/>
                  <a:gd name="connsiteY13" fmla="*/ 2031 h 159278"/>
                  <a:gd name="connsiteX14" fmla="*/ 102167 w 167147"/>
                  <a:gd name="connsiteY14" fmla="*/ 127 h 159278"/>
                  <a:gd name="connsiteX15" fmla="*/ 124504 w 167147"/>
                  <a:gd name="connsiteY15" fmla="*/ 3807 h 159278"/>
                  <a:gd name="connsiteX16" fmla="*/ 138211 w 167147"/>
                  <a:gd name="connsiteY16" fmla="*/ 15484 h 159278"/>
                  <a:gd name="connsiteX17" fmla="*/ 145064 w 167147"/>
                  <a:gd name="connsiteY17" fmla="*/ 35663 h 159278"/>
                  <a:gd name="connsiteX18" fmla="*/ 146968 w 167147"/>
                  <a:gd name="connsiteY18" fmla="*/ 65108 h 159278"/>
                  <a:gd name="connsiteX19" fmla="*/ 146968 w 167147"/>
                  <a:gd name="connsiteY19" fmla="*/ 141891 h 159278"/>
                  <a:gd name="connsiteX20" fmla="*/ 167147 w 167147"/>
                  <a:gd name="connsiteY20" fmla="*/ 144176 h 159278"/>
                  <a:gd name="connsiteX21" fmla="*/ 167147 w 167147"/>
                  <a:gd name="connsiteY21" fmla="*/ 159279 h 159278"/>
                  <a:gd name="connsiteX22" fmla="*/ 98359 w 167147"/>
                  <a:gd name="connsiteY22" fmla="*/ 159279 h 159278"/>
                  <a:gd name="connsiteX23" fmla="*/ 98359 w 167147"/>
                  <a:gd name="connsiteY23" fmla="*/ 144049 h 159278"/>
                  <a:gd name="connsiteX24" fmla="*/ 116381 w 167147"/>
                  <a:gd name="connsiteY24" fmla="*/ 141764 h 159278"/>
                  <a:gd name="connsiteX25" fmla="*/ 116381 w 167147"/>
                  <a:gd name="connsiteY25" fmla="*/ 64854 h 159278"/>
                  <a:gd name="connsiteX26" fmla="*/ 115493 w 167147"/>
                  <a:gd name="connsiteY26" fmla="*/ 45689 h 159278"/>
                  <a:gd name="connsiteX27" fmla="*/ 111559 w 167147"/>
                  <a:gd name="connsiteY27" fmla="*/ 31983 h 159278"/>
                  <a:gd name="connsiteX28" fmla="*/ 103182 w 167147"/>
                  <a:gd name="connsiteY28" fmla="*/ 23733 h 159278"/>
                  <a:gd name="connsiteX29" fmla="*/ 88841 w 167147"/>
                  <a:gd name="connsiteY29" fmla="*/ 20941 h 159278"/>
                  <a:gd name="connsiteX30" fmla="*/ 68027 w 167147"/>
                  <a:gd name="connsiteY30" fmla="*/ 24748 h 159278"/>
                  <a:gd name="connsiteX31" fmla="*/ 49751 w 167147"/>
                  <a:gd name="connsiteY31" fmla="*/ 34267 h 159278"/>
                  <a:gd name="connsiteX32" fmla="*/ 49751 w 167147"/>
                  <a:gd name="connsiteY32" fmla="*/ 141637 h 159278"/>
                  <a:gd name="connsiteX33" fmla="*/ 69042 w 167147"/>
                  <a:gd name="connsiteY33" fmla="*/ 143922 h 159278"/>
                  <a:gd name="connsiteX34" fmla="*/ 69042 w 167147"/>
                  <a:gd name="connsiteY34" fmla="*/ 159025 h 159278"/>
                  <a:gd name="connsiteX35" fmla="*/ 762 w 167147"/>
                  <a:gd name="connsiteY35" fmla="*/ 159025 h 1592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167147" h="159278">
                    <a:moveTo>
                      <a:pt x="762" y="159025"/>
                    </a:moveTo>
                    <a:lnTo>
                      <a:pt x="762" y="144049"/>
                    </a:lnTo>
                    <a:lnTo>
                      <a:pt x="19164" y="141764"/>
                    </a:lnTo>
                    <a:lnTo>
                      <a:pt x="19164" y="27921"/>
                    </a:lnTo>
                    <a:lnTo>
                      <a:pt x="0" y="21956"/>
                    </a:lnTo>
                    <a:lnTo>
                      <a:pt x="0" y="5584"/>
                    </a:lnTo>
                    <a:lnTo>
                      <a:pt x="38963" y="0"/>
                    </a:lnTo>
                    <a:lnTo>
                      <a:pt x="39598" y="0"/>
                    </a:lnTo>
                    <a:lnTo>
                      <a:pt x="46324" y="5457"/>
                    </a:lnTo>
                    <a:lnTo>
                      <a:pt x="46324" y="16118"/>
                    </a:lnTo>
                    <a:lnTo>
                      <a:pt x="46070" y="21956"/>
                    </a:lnTo>
                    <a:cubicBezTo>
                      <a:pt x="49116" y="19164"/>
                      <a:pt x="52797" y="16499"/>
                      <a:pt x="57239" y="13961"/>
                    </a:cubicBezTo>
                    <a:cubicBezTo>
                      <a:pt x="61681" y="11295"/>
                      <a:pt x="66377" y="9011"/>
                      <a:pt x="71453" y="6980"/>
                    </a:cubicBezTo>
                    <a:cubicBezTo>
                      <a:pt x="76530" y="4950"/>
                      <a:pt x="81607" y="3300"/>
                      <a:pt x="86937" y="2031"/>
                    </a:cubicBezTo>
                    <a:cubicBezTo>
                      <a:pt x="92267" y="761"/>
                      <a:pt x="97344" y="127"/>
                      <a:pt x="102167" y="127"/>
                    </a:cubicBezTo>
                    <a:cubicBezTo>
                      <a:pt x="111178" y="127"/>
                      <a:pt x="118666" y="1396"/>
                      <a:pt x="124504" y="3807"/>
                    </a:cubicBezTo>
                    <a:cubicBezTo>
                      <a:pt x="130342" y="6219"/>
                      <a:pt x="134911" y="10153"/>
                      <a:pt x="138211" y="15484"/>
                    </a:cubicBezTo>
                    <a:cubicBezTo>
                      <a:pt x="141511" y="20814"/>
                      <a:pt x="143795" y="27541"/>
                      <a:pt x="145064" y="35663"/>
                    </a:cubicBezTo>
                    <a:cubicBezTo>
                      <a:pt x="146333" y="43786"/>
                      <a:pt x="146968" y="53685"/>
                      <a:pt x="146968" y="65108"/>
                    </a:cubicBezTo>
                    <a:lnTo>
                      <a:pt x="146968" y="141891"/>
                    </a:lnTo>
                    <a:lnTo>
                      <a:pt x="167147" y="144176"/>
                    </a:lnTo>
                    <a:lnTo>
                      <a:pt x="167147" y="159279"/>
                    </a:lnTo>
                    <a:lnTo>
                      <a:pt x="98359" y="159279"/>
                    </a:lnTo>
                    <a:lnTo>
                      <a:pt x="98359" y="144049"/>
                    </a:lnTo>
                    <a:lnTo>
                      <a:pt x="116381" y="141764"/>
                    </a:lnTo>
                    <a:lnTo>
                      <a:pt x="116381" y="64854"/>
                    </a:lnTo>
                    <a:cubicBezTo>
                      <a:pt x="116381" y="57620"/>
                      <a:pt x="116001" y="51147"/>
                      <a:pt x="115493" y="45689"/>
                    </a:cubicBezTo>
                    <a:cubicBezTo>
                      <a:pt x="114858" y="40232"/>
                      <a:pt x="113589" y="35663"/>
                      <a:pt x="111559" y="31983"/>
                    </a:cubicBezTo>
                    <a:cubicBezTo>
                      <a:pt x="109528" y="28302"/>
                      <a:pt x="106736" y="25637"/>
                      <a:pt x="103182" y="23733"/>
                    </a:cubicBezTo>
                    <a:cubicBezTo>
                      <a:pt x="99502" y="21956"/>
                      <a:pt x="94679" y="20941"/>
                      <a:pt x="88841" y="20941"/>
                    </a:cubicBezTo>
                    <a:cubicBezTo>
                      <a:pt x="81860" y="20941"/>
                      <a:pt x="75007" y="22210"/>
                      <a:pt x="68027" y="24748"/>
                    </a:cubicBezTo>
                    <a:cubicBezTo>
                      <a:pt x="61046" y="27287"/>
                      <a:pt x="54954" y="30460"/>
                      <a:pt x="49751" y="34267"/>
                    </a:cubicBezTo>
                    <a:lnTo>
                      <a:pt x="49751" y="141637"/>
                    </a:lnTo>
                    <a:lnTo>
                      <a:pt x="69042" y="143922"/>
                    </a:lnTo>
                    <a:lnTo>
                      <a:pt x="69042" y="159025"/>
                    </a:lnTo>
                    <a:lnTo>
                      <a:pt x="762" y="159025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17" name="Freeform: Shape 16">
                <a:extLst>
                  <a:ext uri="{FF2B5EF4-FFF2-40B4-BE49-F238E27FC236}">
                    <a16:creationId xmlns:a16="http://schemas.microsoft.com/office/drawing/2014/main" id="{EDB81F22-E30E-9D8F-D9F4-12236943514B}"/>
                  </a:ext>
                </a:extLst>
              </p:cNvPr>
              <p:cNvSpPr/>
              <p:nvPr/>
            </p:nvSpPr>
            <p:spPr>
              <a:xfrm>
                <a:off x="2859930" y="1568421"/>
                <a:ext cx="112193" cy="162197"/>
              </a:xfrm>
              <a:custGeom>
                <a:avLst/>
                <a:gdLst>
                  <a:gd name="connsiteX0" fmla="*/ 0 w 112193"/>
                  <a:gd name="connsiteY0" fmla="*/ 150141 h 162197"/>
                  <a:gd name="connsiteX1" fmla="*/ 0 w 112193"/>
                  <a:gd name="connsiteY1" fmla="*/ 114351 h 162197"/>
                  <a:gd name="connsiteX2" fmla="*/ 19418 w 112193"/>
                  <a:gd name="connsiteY2" fmla="*/ 114351 h 162197"/>
                  <a:gd name="connsiteX3" fmla="*/ 25002 w 112193"/>
                  <a:gd name="connsiteY3" fmla="*/ 134657 h 162197"/>
                  <a:gd name="connsiteX4" fmla="*/ 29191 w 112193"/>
                  <a:gd name="connsiteY4" fmla="*/ 138972 h 162197"/>
                  <a:gd name="connsiteX5" fmla="*/ 36298 w 112193"/>
                  <a:gd name="connsiteY5" fmla="*/ 142780 h 162197"/>
                  <a:gd name="connsiteX6" fmla="*/ 45436 w 112193"/>
                  <a:gd name="connsiteY6" fmla="*/ 145572 h 162197"/>
                  <a:gd name="connsiteX7" fmla="*/ 55970 w 112193"/>
                  <a:gd name="connsiteY7" fmla="*/ 146587 h 162197"/>
                  <a:gd name="connsiteX8" fmla="*/ 69930 w 112193"/>
                  <a:gd name="connsiteY8" fmla="*/ 144683 h 162197"/>
                  <a:gd name="connsiteX9" fmla="*/ 78561 w 112193"/>
                  <a:gd name="connsiteY9" fmla="*/ 139861 h 162197"/>
                  <a:gd name="connsiteX10" fmla="*/ 82876 w 112193"/>
                  <a:gd name="connsiteY10" fmla="*/ 132753 h 162197"/>
                  <a:gd name="connsiteX11" fmla="*/ 84018 w 112193"/>
                  <a:gd name="connsiteY11" fmla="*/ 124504 h 162197"/>
                  <a:gd name="connsiteX12" fmla="*/ 81607 w 112193"/>
                  <a:gd name="connsiteY12" fmla="*/ 114858 h 162197"/>
                  <a:gd name="connsiteX13" fmla="*/ 74246 w 112193"/>
                  <a:gd name="connsiteY13" fmla="*/ 106609 h 162197"/>
                  <a:gd name="connsiteX14" fmla="*/ 61554 w 112193"/>
                  <a:gd name="connsiteY14" fmla="*/ 98994 h 162197"/>
                  <a:gd name="connsiteX15" fmla="*/ 43151 w 112193"/>
                  <a:gd name="connsiteY15" fmla="*/ 91125 h 162197"/>
                  <a:gd name="connsiteX16" fmla="*/ 23987 w 112193"/>
                  <a:gd name="connsiteY16" fmla="*/ 82114 h 162197"/>
                  <a:gd name="connsiteX17" fmla="*/ 10534 w 112193"/>
                  <a:gd name="connsiteY17" fmla="*/ 71326 h 162197"/>
                  <a:gd name="connsiteX18" fmla="*/ 2665 w 112193"/>
                  <a:gd name="connsiteY18" fmla="*/ 58000 h 162197"/>
                  <a:gd name="connsiteX19" fmla="*/ 127 w 112193"/>
                  <a:gd name="connsiteY19" fmla="*/ 41374 h 162197"/>
                  <a:gd name="connsiteX20" fmla="*/ 4442 w 112193"/>
                  <a:gd name="connsiteY20" fmla="*/ 24368 h 162197"/>
                  <a:gd name="connsiteX21" fmla="*/ 16372 w 112193"/>
                  <a:gd name="connsiteY21" fmla="*/ 11295 h 162197"/>
                  <a:gd name="connsiteX22" fmla="*/ 34267 w 112193"/>
                  <a:gd name="connsiteY22" fmla="*/ 2919 h 162197"/>
                  <a:gd name="connsiteX23" fmla="*/ 56604 w 112193"/>
                  <a:gd name="connsiteY23" fmla="*/ 0 h 162197"/>
                  <a:gd name="connsiteX24" fmla="*/ 72215 w 112193"/>
                  <a:gd name="connsiteY24" fmla="*/ 1015 h 162197"/>
                  <a:gd name="connsiteX25" fmla="*/ 85033 w 112193"/>
                  <a:gd name="connsiteY25" fmla="*/ 3427 h 162197"/>
                  <a:gd name="connsiteX26" fmla="*/ 95060 w 112193"/>
                  <a:gd name="connsiteY26" fmla="*/ 6346 h 162197"/>
                  <a:gd name="connsiteX27" fmla="*/ 101913 w 112193"/>
                  <a:gd name="connsiteY27" fmla="*/ 8630 h 162197"/>
                  <a:gd name="connsiteX28" fmla="*/ 101913 w 112193"/>
                  <a:gd name="connsiteY28" fmla="*/ 42897 h 162197"/>
                  <a:gd name="connsiteX29" fmla="*/ 83764 w 112193"/>
                  <a:gd name="connsiteY29" fmla="*/ 42770 h 162197"/>
                  <a:gd name="connsiteX30" fmla="*/ 77799 w 112193"/>
                  <a:gd name="connsiteY30" fmla="*/ 25129 h 162197"/>
                  <a:gd name="connsiteX31" fmla="*/ 70057 w 112193"/>
                  <a:gd name="connsiteY31" fmla="*/ 18530 h 162197"/>
                  <a:gd name="connsiteX32" fmla="*/ 54827 w 112193"/>
                  <a:gd name="connsiteY32" fmla="*/ 15484 h 162197"/>
                  <a:gd name="connsiteX33" fmla="*/ 42644 w 112193"/>
                  <a:gd name="connsiteY33" fmla="*/ 16880 h 162197"/>
                  <a:gd name="connsiteX34" fmla="*/ 34394 w 112193"/>
                  <a:gd name="connsiteY34" fmla="*/ 20941 h 162197"/>
                  <a:gd name="connsiteX35" fmla="*/ 29698 w 112193"/>
                  <a:gd name="connsiteY35" fmla="*/ 27033 h 162197"/>
                  <a:gd name="connsiteX36" fmla="*/ 28175 w 112193"/>
                  <a:gd name="connsiteY36" fmla="*/ 34521 h 162197"/>
                  <a:gd name="connsiteX37" fmla="*/ 31348 w 112193"/>
                  <a:gd name="connsiteY37" fmla="*/ 46578 h 162197"/>
                  <a:gd name="connsiteX38" fmla="*/ 39598 w 112193"/>
                  <a:gd name="connsiteY38" fmla="*/ 54574 h 162197"/>
                  <a:gd name="connsiteX39" fmla="*/ 51274 w 112193"/>
                  <a:gd name="connsiteY39" fmla="*/ 60285 h 162197"/>
                  <a:gd name="connsiteX40" fmla="*/ 64727 w 112193"/>
                  <a:gd name="connsiteY40" fmla="*/ 65742 h 162197"/>
                  <a:gd name="connsiteX41" fmla="*/ 82749 w 112193"/>
                  <a:gd name="connsiteY41" fmla="*/ 74372 h 162197"/>
                  <a:gd name="connsiteX42" fmla="*/ 97852 w 112193"/>
                  <a:gd name="connsiteY42" fmla="*/ 84653 h 162197"/>
                  <a:gd name="connsiteX43" fmla="*/ 108259 w 112193"/>
                  <a:gd name="connsiteY43" fmla="*/ 98232 h 162197"/>
                  <a:gd name="connsiteX44" fmla="*/ 112193 w 112193"/>
                  <a:gd name="connsiteY44" fmla="*/ 116508 h 162197"/>
                  <a:gd name="connsiteX45" fmla="*/ 108132 w 112193"/>
                  <a:gd name="connsiteY45" fmla="*/ 135419 h 162197"/>
                  <a:gd name="connsiteX46" fmla="*/ 96456 w 112193"/>
                  <a:gd name="connsiteY46" fmla="*/ 149887 h 162197"/>
                  <a:gd name="connsiteX47" fmla="*/ 77799 w 112193"/>
                  <a:gd name="connsiteY47" fmla="*/ 159025 h 162197"/>
                  <a:gd name="connsiteX48" fmla="*/ 52924 w 112193"/>
                  <a:gd name="connsiteY48" fmla="*/ 162198 h 162197"/>
                  <a:gd name="connsiteX49" fmla="*/ 37567 w 112193"/>
                  <a:gd name="connsiteY49" fmla="*/ 160929 h 162197"/>
                  <a:gd name="connsiteX50" fmla="*/ 22337 w 112193"/>
                  <a:gd name="connsiteY50" fmla="*/ 157883 h 162197"/>
                  <a:gd name="connsiteX51" fmla="*/ 9011 w 112193"/>
                  <a:gd name="connsiteY51" fmla="*/ 153948 h 162197"/>
                  <a:gd name="connsiteX52" fmla="*/ 0 w 112193"/>
                  <a:gd name="connsiteY52" fmla="*/ 150141 h 1621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</a:cxnLst>
                <a:rect l="l" t="t" r="r" b="b"/>
                <a:pathLst>
                  <a:path w="112193" h="162197">
                    <a:moveTo>
                      <a:pt x="0" y="150141"/>
                    </a:moveTo>
                    <a:lnTo>
                      <a:pt x="0" y="114351"/>
                    </a:lnTo>
                    <a:lnTo>
                      <a:pt x="19418" y="114351"/>
                    </a:lnTo>
                    <a:lnTo>
                      <a:pt x="25002" y="134657"/>
                    </a:lnTo>
                    <a:cubicBezTo>
                      <a:pt x="25764" y="136180"/>
                      <a:pt x="27287" y="137576"/>
                      <a:pt x="29191" y="138972"/>
                    </a:cubicBezTo>
                    <a:cubicBezTo>
                      <a:pt x="31221" y="140368"/>
                      <a:pt x="33506" y="141637"/>
                      <a:pt x="36298" y="142780"/>
                    </a:cubicBezTo>
                    <a:cubicBezTo>
                      <a:pt x="38963" y="143922"/>
                      <a:pt x="42136" y="144810"/>
                      <a:pt x="45436" y="145572"/>
                    </a:cubicBezTo>
                    <a:cubicBezTo>
                      <a:pt x="48862" y="146206"/>
                      <a:pt x="52289" y="146587"/>
                      <a:pt x="55970" y="146587"/>
                    </a:cubicBezTo>
                    <a:cubicBezTo>
                      <a:pt x="61681" y="146587"/>
                      <a:pt x="66250" y="145953"/>
                      <a:pt x="69930" y="144683"/>
                    </a:cubicBezTo>
                    <a:cubicBezTo>
                      <a:pt x="73611" y="143414"/>
                      <a:pt x="76403" y="141891"/>
                      <a:pt x="78561" y="139861"/>
                    </a:cubicBezTo>
                    <a:cubicBezTo>
                      <a:pt x="80718" y="137830"/>
                      <a:pt x="82114" y="135546"/>
                      <a:pt x="82876" y="132753"/>
                    </a:cubicBezTo>
                    <a:cubicBezTo>
                      <a:pt x="83637" y="130088"/>
                      <a:pt x="84018" y="127296"/>
                      <a:pt x="84018" y="124504"/>
                    </a:cubicBezTo>
                    <a:cubicBezTo>
                      <a:pt x="84018" y="120950"/>
                      <a:pt x="83257" y="117777"/>
                      <a:pt x="81607" y="114858"/>
                    </a:cubicBezTo>
                    <a:cubicBezTo>
                      <a:pt x="79957" y="111939"/>
                      <a:pt x="77545" y="109274"/>
                      <a:pt x="74246" y="106609"/>
                    </a:cubicBezTo>
                    <a:cubicBezTo>
                      <a:pt x="70946" y="103944"/>
                      <a:pt x="66758" y="101405"/>
                      <a:pt x="61554" y="98994"/>
                    </a:cubicBezTo>
                    <a:cubicBezTo>
                      <a:pt x="56350" y="96456"/>
                      <a:pt x="50259" y="93917"/>
                      <a:pt x="43151" y="91125"/>
                    </a:cubicBezTo>
                    <a:cubicBezTo>
                      <a:pt x="35790" y="88333"/>
                      <a:pt x="29318" y="85287"/>
                      <a:pt x="23987" y="82114"/>
                    </a:cubicBezTo>
                    <a:cubicBezTo>
                      <a:pt x="18657" y="78941"/>
                      <a:pt x="14088" y="75388"/>
                      <a:pt x="10534" y="71326"/>
                    </a:cubicBezTo>
                    <a:cubicBezTo>
                      <a:pt x="6980" y="67392"/>
                      <a:pt x="4315" y="62950"/>
                      <a:pt x="2665" y="58000"/>
                    </a:cubicBezTo>
                    <a:cubicBezTo>
                      <a:pt x="1015" y="53178"/>
                      <a:pt x="127" y="47593"/>
                      <a:pt x="127" y="41374"/>
                    </a:cubicBezTo>
                    <a:cubicBezTo>
                      <a:pt x="127" y="35029"/>
                      <a:pt x="1523" y="29444"/>
                      <a:pt x="4442" y="24368"/>
                    </a:cubicBezTo>
                    <a:cubicBezTo>
                      <a:pt x="7361" y="19291"/>
                      <a:pt x="11295" y="14976"/>
                      <a:pt x="16372" y="11295"/>
                    </a:cubicBezTo>
                    <a:cubicBezTo>
                      <a:pt x="21449" y="7615"/>
                      <a:pt x="27414" y="4823"/>
                      <a:pt x="34267" y="2919"/>
                    </a:cubicBezTo>
                    <a:cubicBezTo>
                      <a:pt x="41121" y="1015"/>
                      <a:pt x="48609" y="0"/>
                      <a:pt x="56604" y="0"/>
                    </a:cubicBezTo>
                    <a:cubicBezTo>
                      <a:pt x="62189" y="0"/>
                      <a:pt x="67392" y="381"/>
                      <a:pt x="72215" y="1015"/>
                    </a:cubicBezTo>
                    <a:cubicBezTo>
                      <a:pt x="76911" y="1650"/>
                      <a:pt x="81226" y="2538"/>
                      <a:pt x="85033" y="3427"/>
                    </a:cubicBezTo>
                    <a:cubicBezTo>
                      <a:pt x="88841" y="4442"/>
                      <a:pt x="92267" y="5330"/>
                      <a:pt x="95060" y="6346"/>
                    </a:cubicBezTo>
                    <a:cubicBezTo>
                      <a:pt x="97979" y="7361"/>
                      <a:pt x="100263" y="8123"/>
                      <a:pt x="101913" y="8630"/>
                    </a:cubicBezTo>
                    <a:lnTo>
                      <a:pt x="101913" y="42897"/>
                    </a:lnTo>
                    <a:lnTo>
                      <a:pt x="83764" y="42770"/>
                    </a:lnTo>
                    <a:lnTo>
                      <a:pt x="77799" y="25129"/>
                    </a:lnTo>
                    <a:cubicBezTo>
                      <a:pt x="76657" y="22718"/>
                      <a:pt x="73992" y="20560"/>
                      <a:pt x="70057" y="18530"/>
                    </a:cubicBezTo>
                    <a:cubicBezTo>
                      <a:pt x="66123" y="16499"/>
                      <a:pt x="61046" y="15484"/>
                      <a:pt x="54827" y="15484"/>
                    </a:cubicBezTo>
                    <a:cubicBezTo>
                      <a:pt x="50132" y="15357"/>
                      <a:pt x="46070" y="15864"/>
                      <a:pt x="42644" y="16880"/>
                    </a:cubicBezTo>
                    <a:cubicBezTo>
                      <a:pt x="39217" y="17895"/>
                      <a:pt x="36552" y="19291"/>
                      <a:pt x="34394" y="20941"/>
                    </a:cubicBezTo>
                    <a:cubicBezTo>
                      <a:pt x="32237" y="22718"/>
                      <a:pt x="30713" y="24748"/>
                      <a:pt x="29698" y="27033"/>
                    </a:cubicBezTo>
                    <a:cubicBezTo>
                      <a:pt x="28683" y="29317"/>
                      <a:pt x="28175" y="31856"/>
                      <a:pt x="28175" y="34521"/>
                    </a:cubicBezTo>
                    <a:cubicBezTo>
                      <a:pt x="28175" y="39471"/>
                      <a:pt x="29191" y="43405"/>
                      <a:pt x="31348" y="46578"/>
                    </a:cubicBezTo>
                    <a:cubicBezTo>
                      <a:pt x="33379" y="49624"/>
                      <a:pt x="36171" y="52289"/>
                      <a:pt x="39598" y="54574"/>
                    </a:cubicBezTo>
                    <a:cubicBezTo>
                      <a:pt x="43024" y="56731"/>
                      <a:pt x="46959" y="58635"/>
                      <a:pt x="51274" y="60285"/>
                    </a:cubicBezTo>
                    <a:cubicBezTo>
                      <a:pt x="55589" y="61935"/>
                      <a:pt x="60158" y="63711"/>
                      <a:pt x="64727" y="65742"/>
                    </a:cubicBezTo>
                    <a:cubicBezTo>
                      <a:pt x="71073" y="68534"/>
                      <a:pt x="77038" y="71326"/>
                      <a:pt x="82749" y="74372"/>
                    </a:cubicBezTo>
                    <a:cubicBezTo>
                      <a:pt x="88460" y="77418"/>
                      <a:pt x="93537" y="80845"/>
                      <a:pt x="97852" y="84653"/>
                    </a:cubicBezTo>
                    <a:cubicBezTo>
                      <a:pt x="102167" y="88587"/>
                      <a:pt x="105720" y="93029"/>
                      <a:pt x="108259" y="98232"/>
                    </a:cubicBezTo>
                    <a:cubicBezTo>
                      <a:pt x="110797" y="103436"/>
                      <a:pt x="112193" y="109528"/>
                      <a:pt x="112193" y="116508"/>
                    </a:cubicBezTo>
                    <a:cubicBezTo>
                      <a:pt x="112193" y="123489"/>
                      <a:pt x="110797" y="129707"/>
                      <a:pt x="108132" y="135419"/>
                    </a:cubicBezTo>
                    <a:cubicBezTo>
                      <a:pt x="105467" y="141130"/>
                      <a:pt x="101532" y="145826"/>
                      <a:pt x="96456" y="149887"/>
                    </a:cubicBezTo>
                    <a:cubicBezTo>
                      <a:pt x="91379" y="153821"/>
                      <a:pt x="85160" y="156867"/>
                      <a:pt x="77799" y="159025"/>
                    </a:cubicBezTo>
                    <a:cubicBezTo>
                      <a:pt x="70438" y="161182"/>
                      <a:pt x="62189" y="162198"/>
                      <a:pt x="52924" y="162198"/>
                    </a:cubicBezTo>
                    <a:cubicBezTo>
                      <a:pt x="47974" y="162198"/>
                      <a:pt x="42897" y="161817"/>
                      <a:pt x="37567" y="160929"/>
                    </a:cubicBezTo>
                    <a:cubicBezTo>
                      <a:pt x="32237" y="160167"/>
                      <a:pt x="27160" y="159152"/>
                      <a:pt x="22337" y="157883"/>
                    </a:cubicBezTo>
                    <a:cubicBezTo>
                      <a:pt x="17514" y="156740"/>
                      <a:pt x="13072" y="155344"/>
                      <a:pt x="9011" y="153948"/>
                    </a:cubicBezTo>
                    <a:cubicBezTo>
                      <a:pt x="5457" y="152552"/>
                      <a:pt x="2285" y="151283"/>
                      <a:pt x="0" y="15014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18" name="Freeform: Shape 17">
                <a:extLst>
                  <a:ext uri="{FF2B5EF4-FFF2-40B4-BE49-F238E27FC236}">
                    <a16:creationId xmlns:a16="http://schemas.microsoft.com/office/drawing/2014/main" id="{7814413B-2529-0E8F-DE3F-BFBC8028106A}"/>
                  </a:ext>
                </a:extLst>
              </p:cNvPr>
              <p:cNvSpPr/>
              <p:nvPr/>
            </p:nvSpPr>
            <p:spPr>
              <a:xfrm>
                <a:off x="2995983" y="1533900"/>
                <a:ext cx="100390" cy="196845"/>
              </a:xfrm>
              <a:custGeom>
                <a:avLst/>
                <a:gdLst>
                  <a:gd name="connsiteX0" fmla="*/ 19799 w 100390"/>
                  <a:gd name="connsiteY0" fmla="*/ 164355 h 196845"/>
                  <a:gd name="connsiteX1" fmla="*/ 19799 w 100390"/>
                  <a:gd name="connsiteY1" fmla="*/ 57620 h 196845"/>
                  <a:gd name="connsiteX2" fmla="*/ 0 w 100390"/>
                  <a:gd name="connsiteY2" fmla="*/ 57620 h 196845"/>
                  <a:gd name="connsiteX3" fmla="*/ 0 w 100390"/>
                  <a:gd name="connsiteY3" fmla="*/ 44801 h 196845"/>
                  <a:gd name="connsiteX4" fmla="*/ 8376 w 100390"/>
                  <a:gd name="connsiteY4" fmla="*/ 41882 h 196845"/>
                  <a:gd name="connsiteX5" fmla="*/ 14468 w 100390"/>
                  <a:gd name="connsiteY5" fmla="*/ 39090 h 196845"/>
                  <a:gd name="connsiteX6" fmla="*/ 22083 w 100390"/>
                  <a:gd name="connsiteY6" fmla="*/ 28810 h 196845"/>
                  <a:gd name="connsiteX7" fmla="*/ 24875 w 100390"/>
                  <a:gd name="connsiteY7" fmla="*/ 22337 h 196845"/>
                  <a:gd name="connsiteX8" fmla="*/ 28048 w 100390"/>
                  <a:gd name="connsiteY8" fmla="*/ 14088 h 196845"/>
                  <a:gd name="connsiteX9" fmla="*/ 30967 w 100390"/>
                  <a:gd name="connsiteY9" fmla="*/ 5965 h 196845"/>
                  <a:gd name="connsiteX10" fmla="*/ 32744 w 100390"/>
                  <a:gd name="connsiteY10" fmla="*/ 0 h 196845"/>
                  <a:gd name="connsiteX11" fmla="*/ 50259 w 100390"/>
                  <a:gd name="connsiteY11" fmla="*/ 0 h 196845"/>
                  <a:gd name="connsiteX12" fmla="*/ 50259 w 100390"/>
                  <a:gd name="connsiteY12" fmla="*/ 37821 h 196845"/>
                  <a:gd name="connsiteX13" fmla="*/ 96075 w 100390"/>
                  <a:gd name="connsiteY13" fmla="*/ 37821 h 196845"/>
                  <a:gd name="connsiteX14" fmla="*/ 96075 w 100390"/>
                  <a:gd name="connsiteY14" fmla="*/ 57620 h 196845"/>
                  <a:gd name="connsiteX15" fmla="*/ 50259 w 100390"/>
                  <a:gd name="connsiteY15" fmla="*/ 57620 h 196845"/>
                  <a:gd name="connsiteX16" fmla="*/ 50259 w 100390"/>
                  <a:gd name="connsiteY16" fmla="*/ 139480 h 196845"/>
                  <a:gd name="connsiteX17" fmla="*/ 50639 w 100390"/>
                  <a:gd name="connsiteY17" fmla="*/ 158517 h 196845"/>
                  <a:gd name="connsiteX18" fmla="*/ 52543 w 100390"/>
                  <a:gd name="connsiteY18" fmla="*/ 168670 h 196845"/>
                  <a:gd name="connsiteX19" fmla="*/ 57239 w 100390"/>
                  <a:gd name="connsiteY19" fmla="*/ 172732 h 196845"/>
                  <a:gd name="connsiteX20" fmla="*/ 65869 w 100390"/>
                  <a:gd name="connsiteY20" fmla="*/ 173493 h 196845"/>
                  <a:gd name="connsiteX21" fmla="*/ 65996 w 100390"/>
                  <a:gd name="connsiteY21" fmla="*/ 173493 h 196845"/>
                  <a:gd name="connsiteX22" fmla="*/ 74246 w 100390"/>
                  <a:gd name="connsiteY22" fmla="*/ 172986 h 196845"/>
                  <a:gd name="connsiteX23" fmla="*/ 82622 w 100390"/>
                  <a:gd name="connsiteY23" fmla="*/ 171716 h 196845"/>
                  <a:gd name="connsiteX24" fmla="*/ 90110 w 100390"/>
                  <a:gd name="connsiteY24" fmla="*/ 170066 h 196845"/>
                  <a:gd name="connsiteX25" fmla="*/ 95567 w 100390"/>
                  <a:gd name="connsiteY25" fmla="*/ 168417 h 196845"/>
                  <a:gd name="connsiteX26" fmla="*/ 95694 w 100390"/>
                  <a:gd name="connsiteY26" fmla="*/ 168417 h 196845"/>
                  <a:gd name="connsiteX27" fmla="*/ 100390 w 100390"/>
                  <a:gd name="connsiteY27" fmla="*/ 181870 h 196845"/>
                  <a:gd name="connsiteX28" fmla="*/ 91379 w 100390"/>
                  <a:gd name="connsiteY28" fmla="*/ 186946 h 196845"/>
                  <a:gd name="connsiteX29" fmla="*/ 78814 w 100390"/>
                  <a:gd name="connsiteY29" fmla="*/ 191769 h 196845"/>
                  <a:gd name="connsiteX30" fmla="*/ 64727 w 100390"/>
                  <a:gd name="connsiteY30" fmla="*/ 195450 h 196845"/>
                  <a:gd name="connsiteX31" fmla="*/ 51020 w 100390"/>
                  <a:gd name="connsiteY31" fmla="*/ 196846 h 196845"/>
                  <a:gd name="connsiteX32" fmla="*/ 51020 w 100390"/>
                  <a:gd name="connsiteY32" fmla="*/ 196846 h 196845"/>
                  <a:gd name="connsiteX33" fmla="*/ 38075 w 100390"/>
                  <a:gd name="connsiteY33" fmla="*/ 195196 h 196845"/>
                  <a:gd name="connsiteX34" fmla="*/ 28302 w 100390"/>
                  <a:gd name="connsiteY34" fmla="*/ 189738 h 196845"/>
                  <a:gd name="connsiteX35" fmla="*/ 22083 w 100390"/>
                  <a:gd name="connsiteY35" fmla="*/ 179712 h 196845"/>
                  <a:gd name="connsiteX36" fmla="*/ 19799 w 100390"/>
                  <a:gd name="connsiteY36" fmla="*/ 164355 h 196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00390" h="196845">
                    <a:moveTo>
                      <a:pt x="19799" y="164355"/>
                    </a:moveTo>
                    <a:lnTo>
                      <a:pt x="19799" y="57620"/>
                    </a:lnTo>
                    <a:lnTo>
                      <a:pt x="0" y="57620"/>
                    </a:lnTo>
                    <a:lnTo>
                      <a:pt x="0" y="44801"/>
                    </a:lnTo>
                    <a:cubicBezTo>
                      <a:pt x="2792" y="43913"/>
                      <a:pt x="5584" y="42897"/>
                      <a:pt x="8376" y="41882"/>
                    </a:cubicBezTo>
                    <a:cubicBezTo>
                      <a:pt x="11169" y="40867"/>
                      <a:pt x="13199" y="39978"/>
                      <a:pt x="14468" y="39090"/>
                    </a:cubicBezTo>
                    <a:cubicBezTo>
                      <a:pt x="17514" y="36932"/>
                      <a:pt x="20053" y="33633"/>
                      <a:pt x="22083" y="28810"/>
                    </a:cubicBezTo>
                    <a:cubicBezTo>
                      <a:pt x="22845" y="27160"/>
                      <a:pt x="23733" y="25002"/>
                      <a:pt x="24875" y="22337"/>
                    </a:cubicBezTo>
                    <a:cubicBezTo>
                      <a:pt x="26018" y="19672"/>
                      <a:pt x="27033" y="16880"/>
                      <a:pt x="28048" y="14088"/>
                    </a:cubicBezTo>
                    <a:cubicBezTo>
                      <a:pt x="29064" y="11295"/>
                      <a:pt x="30079" y="8630"/>
                      <a:pt x="30967" y="5965"/>
                    </a:cubicBezTo>
                    <a:cubicBezTo>
                      <a:pt x="31856" y="3427"/>
                      <a:pt x="32490" y="1396"/>
                      <a:pt x="32744" y="0"/>
                    </a:cubicBezTo>
                    <a:lnTo>
                      <a:pt x="50259" y="0"/>
                    </a:lnTo>
                    <a:lnTo>
                      <a:pt x="50259" y="37821"/>
                    </a:lnTo>
                    <a:lnTo>
                      <a:pt x="96075" y="37821"/>
                    </a:lnTo>
                    <a:lnTo>
                      <a:pt x="96075" y="57620"/>
                    </a:lnTo>
                    <a:lnTo>
                      <a:pt x="50259" y="57620"/>
                    </a:lnTo>
                    <a:lnTo>
                      <a:pt x="50259" y="139480"/>
                    </a:lnTo>
                    <a:cubicBezTo>
                      <a:pt x="50259" y="147602"/>
                      <a:pt x="50385" y="153948"/>
                      <a:pt x="50639" y="158517"/>
                    </a:cubicBezTo>
                    <a:cubicBezTo>
                      <a:pt x="50893" y="163086"/>
                      <a:pt x="51528" y="166513"/>
                      <a:pt x="52543" y="168670"/>
                    </a:cubicBezTo>
                    <a:cubicBezTo>
                      <a:pt x="53558" y="170828"/>
                      <a:pt x="55208" y="172224"/>
                      <a:pt x="57239" y="172732"/>
                    </a:cubicBezTo>
                    <a:cubicBezTo>
                      <a:pt x="59396" y="173239"/>
                      <a:pt x="62189" y="173493"/>
                      <a:pt x="65869" y="173493"/>
                    </a:cubicBezTo>
                    <a:lnTo>
                      <a:pt x="65996" y="173493"/>
                    </a:lnTo>
                    <a:cubicBezTo>
                      <a:pt x="68661" y="173493"/>
                      <a:pt x="71453" y="173366"/>
                      <a:pt x="74246" y="172986"/>
                    </a:cubicBezTo>
                    <a:cubicBezTo>
                      <a:pt x="77165" y="172605"/>
                      <a:pt x="79957" y="172224"/>
                      <a:pt x="82622" y="171716"/>
                    </a:cubicBezTo>
                    <a:cubicBezTo>
                      <a:pt x="85287" y="171209"/>
                      <a:pt x="87825" y="170701"/>
                      <a:pt x="90110" y="170066"/>
                    </a:cubicBezTo>
                    <a:cubicBezTo>
                      <a:pt x="92394" y="169432"/>
                      <a:pt x="94171" y="168924"/>
                      <a:pt x="95567" y="168417"/>
                    </a:cubicBezTo>
                    <a:lnTo>
                      <a:pt x="95694" y="168417"/>
                    </a:lnTo>
                    <a:lnTo>
                      <a:pt x="100390" y="181870"/>
                    </a:lnTo>
                    <a:cubicBezTo>
                      <a:pt x="98232" y="183520"/>
                      <a:pt x="95186" y="185169"/>
                      <a:pt x="91379" y="186946"/>
                    </a:cubicBezTo>
                    <a:cubicBezTo>
                      <a:pt x="87572" y="188723"/>
                      <a:pt x="83383" y="190373"/>
                      <a:pt x="78814" y="191769"/>
                    </a:cubicBezTo>
                    <a:cubicBezTo>
                      <a:pt x="74246" y="193292"/>
                      <a:pt x="69677" y="194434"/>
                      <a:pt x="64727" y="195450"/>
                    </a:cubicBezTo>
                    <a:cubicBezTo>
                      <a:pt x="59904" y="196465"/>
                      <a:pt x="55335" y="196846"/>
                      <a:pt x="51020" y="196846"/>
                    </a:cubicBezTo>
                    <a:lnTo>
                      <a:pt x="51020" y="196846"/>
                    </a:lnTo>
                    <a:cubicBezTo>
                      <a:pt x="46197" y="196846"/>
                      <a:pt x="41882" y="196338"/>
                      <a:pt x="38075" y="195196"/>
                    </a:cubicBezTo>
                    <a:cubicBezTo>
                      <a:pt x="34267" y="194053"/>
                      <a:pt x="30967" y="192277"/>
                      <a:pt x="28302" y="189738"/>
                    </a:cubicBezTo>
                    <a:cubicBezTo>
                      <a:pt x="25637" y="187200"/>
                      <a:pt x="23479" y="183900"/>
                      <a:pt x="22083" y="179712"/>
                    </a:cubicBezTo>
                    <a:cubicBezTo>
                      <a:pt x="20560" y="175397"/>
                      <a:pt x="19799" y="170320"/>
                      <a:pt x="19799" y="16435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19" name="Freeform: Shape 18">
                <a:extLst>
                  <a:ext uri="{FF2B5EF4-FFF2-40B4-BE49-F238E27FC236}">
                    <a16:creationId xmlns:a16="http://schemas.microsoft.com/office/drawing/2014/main" id="{E61E701A-1643-779D-83F9-F09AD47CAC90}"/>
                  </a:ext>
                </a:extLst>
              </p:cNvPr>
              <p:cNvSpPr/>
              <p:nvPr/>
            </p:nvSpPr>
            <p:spPr>
              <a:xfrm>
                <a:off x="3110968" y="1501156"/>
                <a:ext cx="75260" cy="226416"/>
              </a:xfrm>
              <a:custGeom>
                <a:avLst/>
                <a:gdLst>
                  <a:gd name="connsiteX0" fmla="*/ 0 w 75260"/>
                  <a:gd name="connsiteY0" fmla="*/ 226163 h 226416"/>
                  <a:gd name="connsiteX1" fmla="*/ 0 w 75260"/>
                  <a:gd name="connsiteY1" fmla="*/ 211187 h 226416"/>
                  <a:gd name="connsiteX2" fmla="*/ 22591 w 75260"/>
                  <a:gd name="connsiteY2" fmla="*/ 208903 h 226416"/>
                  <a:gd name="connsiteX3" fmla="*/ 22591 w 75260"/>
                  <a:gd name="connsiteY3" fmla="*/ 95060 h 226416"/>
                  <a:gd name="connsiteX4" fmla="*/ 3427 w 75260"/>
                  <a:gd name="connsiteY4" fmla="*/ 89095 h 226416"/>
                  <a:gd name="connsiteX5" fmla="*/ 3427 w 75260"/>
                  <a:gd name="connsiteY5" fmla="*/ 72722 h 226416"/>
                  <a:gd name="connsiteX6" fmla="*/ 45182 w 75260"/>
                  <a:gd name="connsiteY6" fmla="*/ 67138 h 226416"/>
                  <a:gd name="connsiteX7" fmla="*/ 45816 w 75260"/>
                  <a:gd name="connsiteY7" fmla="*/ 67138 h 226416"/>
                  <a:gd name="connsiteX8" fmla="*/ 53051 w 75260"/>
                  <a:gd name="connsiteY8" fmla="*/ 72596 h 226416"/>
                  <a:gd name="connsiteX9" fmla="*/ 53051 w 75260"/>
                  <a:gd name="connsiteY9" fmla="*/ 209156 h 226416"/>
                  <a:gd name="connsiteX10" fmla="*/ 75261 w 75260"/>
                  <a:gd name="connsiteY10" fmla="*/ 211314 h 226416"/>
                  <a:gd name="connsiteX11" fmla="*/ 75261 w 75260"/>
                  <a:gd name="connsiteY11" fmla="*/ 226417 h 226416"/>
                  <a:gd name="connsiteX12" fmla="*/ 0 w 75260"/>
                  <a:gd name="connsiteY12" fmla="*/ 226417 h 226416"/>
                  <a:gd name="connsiteX13" fmla="*/ 33379 w 75260"/>
                  <a:gd name="connsiteY13" fmla="*/ 41121 h 226416"/>
                  <a:gd name="connsiteX14" fmla="*/ 26145 w 75260"/>
                  <a:gd name="connsiteY14" fmla="*/ 39725 h 226416"/>
                  <a:gd name="connsiteX15" fmla="*/ 20560 w 75260"/>
                  <a:gd name="connsiteY15" fmla="*/ 35790 h 226416"/>
                  <a:gd name="connsiteX16" fmla="*/ 17007 w 75260"/>
                  <a:gd name="connsiteY16" fmla="*/ 29825 h 226416"/>
                  <a:gd name="connsiteX17" fmla="*/ 15738 w 75260"/>
                  <a:gd name="connsiteY17" fmla="*/ 22337 h 226416"/>
                  <a:gd name="connsiteX18" fmla="*/ 17007 w 75260"/>
                  <a:gd name="connsiteY18" fmla="*/ 13961 h 226416"/>
                  <a:gd name="connsiteX19" fmla="*/ 20814 w 75260"/>
                  <a:gd name="connsiteY19" fmla="*/ 6853 h 226416"/>
                  <a:gd name="connsiteX20" fmla="*/ 27160 w 75260"/>
                  <a:gd name="connsiteY20" fmla="*/ 1904 h 226416"/>
                  <a:gd name="connsiteX21" fmla="*/ 36044 w 75260"/>
                  <a:gd name="connsiteY21" fmla="*/ 0 h 226416"/>
                  <a:gd name="connsiteX22" fmla="*/ 36171 w 75260"/>
                  <a:gd name="connsiteY22" fmla="*/ 0 h 226416"/>
                  <a:gd name="connsiteX23" fmla="*/ 44040 w 75260"/>
                  <a:gd name="connsiteY23" fmla="*/ 1650 h 226416"/>
                  <a:gd name="connsiteX24" fmla="*/ 49751 w 75260"/>
                  <a:gd name="connsiteY24" fmla="*/ 5965 h 226416"/>
                  <a:gd name="connsiteX25" fmla="*/ 53305 w 75260"/>
                  <a:gd name="connsiteY25" fmla="*/ 12057 h 226416"/>
                  <a:gd name="connsiteX26" fmla="*/ 54574 w 75260"/>
                  <a:gd name="connsiteY26" fmla="*/ 19164 h 226416"/>
                  <a:gd name="connsiteX27" fmla="*/ 53305 w 75260"/>
                  <a:gd name="connsiteY27" fmla="*/ 27794 h 226416"/>
                  <a:gd name="connsiteX28" fmla="*/ 49370 w 75260"/>
                  <a:gd name="connsiteY28" fmla="*/ 34648 h 226416"/>
                  <a:gd name="connsiteX29" fmla="*/ 42771 w 75260"/>
                  <a:gd name="connsiteY29" fmla="*/ 39344 h 226416"/>
                  <a:gd name="connsiteX30" fmla="*/ 33506 w 75260"/>
                  <a:gd name="connsiteY30" fmla="*/ 40994 h 226416"/>
                  <a:gd name="connsiteX31" fmla="*/ 33379 w 75260"/>
                  <a:gd name="connsiteY31" fmla="*/ 40994 h 2264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75260" h="226416">
                    <a:moveTo>
                      <a:pt x="0" y="226163"/>
                    </a:moveTo>
                    <a:lnTo>
                      <a:pt x="0" y="211187"/>
                    </a:lnTo>
                    <a:lnTo>
                      <a:pt x="22591" y="208903"/>
                    </a:lnTo>
                    <a:lnTo>
                      <a:pt x="22591" y="95060"/>
                    </a:lnTo>
                    <a:lnTo>
                      <a:pt x="3427" y="89095"/>
                    </a:lnTo>
                    <a:lnTo>
                      <a:pt x="3427" y="72722"/>
                    </a:lnTo>
                    <a:lnTo>
                      <a:pt x="45182" y="67138"/>
                    </a:lnTo>
                    <a:lnTo>
                      <a:pt x="45816" y="67138"/>
                    </a:lnTo>
                    <a:lnTo>
                      <a:pt x="53051" y="72596"/>
                    </a:lnTo>
                    <a:lnTo>
                      <a:pt x="53051" y="209156"/>
                    </a:lnTo>
                    <a:lnTo>
                      <a:pt x="75261" y="211314"/>
                    </a:lnTo>
                    <a:lnTo>
                      <a:pt x="75261" y="226417"/>
                    </a:lnTo>
                    <a:lnTo>
                      <a:pt x="0" y="226417"/>
                    </a:lnTo>
                    <a:close/>
                    <a:moveTo>
                      <a:pt x="33379" y="41121"/>
                    </a:moveTo>
                    <a:cubicBezTo>
                      <a:pt x="30714" y="41121"/>
                      <a:pt x="28302" y="40613"/>
                      <a:pt x="26145" y="39725"/>
                    </a:cubicBezTo>
                    <a:cubicBezTo>
                      <a:pt x="23987" y="38709"/>
                      <a:pt x="22083" y="37440"/>
                      <a:pt x="20560" y="35790"/>
                    </a:cubicBezTo>
                    <a:cubicBezTo>
                      <a:pt x="19037" y="34140"/>
                      <a:pt x="17895" y="32110"/>
                      <a:pt x="17007" y="29825"/>
                    </a:cubicBezTo>
                    <a:cubicBezTo>
                      <a:pt x="16245" y="27541"/>
                      <a:pt x="15738" y="25002"/>
                      <a:pt x="15738" y="22337"/>
                    </a:cubicBezTo>
                    <a:cubicBezTo>
                      <a:pt x="15738" y="19418"/>
                      <a:pt x="16118" y="16626"/>
                      <a:pt x="17007" y="13961"/>
                    </a:cubicBezTo>
                    <a:cubicBezTo>
                      <a:pt x="17895" y="11295"/>
                      <a:pt x="19164" y="9011"/>
                      <a:pt x="20814" y="6853"/>
                    </a:cubicBezTo>
                    <a:cubicBezTo>
                      <a:pt x="22464" y="4823"/>
                      <a:pt x="24622" y="3173"/>
                      <a:pt x="27160" y="1904"/>
                    </a:cubicBezTo>
                    <a:cubicBezTo>
                      <a:pt x="29698" y="635"/>
                      <a:pt x="32744" y="0"/>
                      <a:pt x="36044" y="0"/>
                    </a:cubicBezTo>
                    <a:lnTo>
                      <a:pt x="36171" y="0"/>
                    </a:lnTo>
                    <a:cubicBezTo>
                      <a:pt x="39217" y="0"/>
                      <a:pt x="41882" y="508"/>
                      <a:pt x="44040" y="1650"/>
                    </a:cubicBezTo>
                    <a:cubicBezTo>
                      <a:pt x="46324" y="2792"/>
                      <a:pt x="48228" y="4188"/>
                      <a:pt x="49751" y="5965"/>
                    </a:cubicBezTo>
                    <a:cubicBezTo>
                      <a:pt x="51274" y="7742"/>
                      <a:pt x="52543" y="9772"/>
                      <a:pt x="53305" y="12057"/>
                    </a:cubicBezTo>
                    <a:cubicBezTo>
                      <a:pt x="54193" y="14341"/>
                      <a:pt x="54574" y="16753"/>
                      <a:pt x="54574" y="19164"/>
                    </a:cubicBezTo>
                    <a:cubicBezTo>
                      <a:pt x="54574" y="22210"/>
                      <a:pt x="54193" y="25129"/>
                      <a:pt x="53305" y="27794"/>
                    </a:cubicBezTo>
                    <a:cubicBezTo>
                      <a:pt x="52416" y="30460"/>
                      <a:pt x="51147" y="32744"/>
                      <a:pt x="49370" y="34648"/>
                    </a:cubicBezTo>
                    <a:cubicBezTo>
                      <a:pt x="47593" y="36552"/>
                      <a:pt x="45436" y="38202"/>
                      <a:pt x="42771" y="39344"/>
                    </a:cubicBezTo>
                    <a:cubicBezTo>
                      <a:pt x="40105" y="40486"/>
                      <a:pt x="37059" y="40994"/>
                      <a:pt x="33506" y="40994"/>
                    </a:cubicBezTo>
                    <a:lnTo>
                      <a:pt x="33379" y="40994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20" name="Freeform: Shape 19">
                <a:extLst>
                  <a:ext uri="{FF2B5EF4-FFF2-40B4-BE49-F238E27FC236}">
                    <a16:creationId xmlns:a16="http://schemas.microsoft.com/office/drawing/2014/main" id="{DA0FB395-486B-EAE4-6648-8E0456AD069B}"/>
                  </a:ext>
                </a:extLst>
              </p:cNvPr>
              <p:cNvSpPr/>
              <p:nvPr/>
            </p:nvSpPr>
            <p:spPr>
              <a:xfrm>
                <a:off x="3205901" y="1533900"/>
                <a:ext cx="100389" cy="196845"/>
              </a:xfrm>
              <a:custGeom>
                <a:avLst/>
                <a:gdLst>
                  <a:gd name="connsiteX0" fmla="*/ 19799 w 100389"/>
                  <a:gd name="connsiteY0" fmla="*/ 164355 h 196845"/>
                  <a:gd name="connsiteX1" fmla="*/ 19799 w 100389"/>
                  <a:gd name="connsiteY1" fmla="*/ 57620 h 196845"/>
                  <a:gd name="connsiteX2" fmla="*/ 0 w 100389"/>
                  <a:gd name="connsiteY2" fmla="*/ 57620 h 196845"/>
                  <a:gd name="connsiteX3" fmla="*/ 0 w 100389"/>
                  <a:gd name="connsiteY3" fmla="*/ 44801 h 196845"/>
                  <a:gd name="connsiteX4" fmla="*/ 8376 w 100389"/>
                  <a:gd name="connsiteY4" fmla="*/ 41882 h 196845"/>
                  <a:gd name="connsiteX5" fmla="*/ 14468 w 100389"/>
                  <a:gd name="connsiteY5" fmla="*/ 39090 h 196845"/>
                  <a:gd name="connsiteX6" fmla="*/ 22083 w 100389"/>
                  <a:gd name="connsiteY6" fmla="*/ 28810 h 196845"/>
                  <a:gd name="connsiteX7" fmla="*/ 24875 w 100389"/>
                  <a:gd name="connsiteY7" fmla="*/ 22337 h 196845"/>
                  <a:gd name="connsiteX8" fmla="*/ 28048 w 100389"/>
                  <a:gd name="connsiteY8" fmla="*/ 14088 h 196845"/>
                  <a:gd name="connsiteX9" fmla="*/ 30967 w 100389"/>
                  <a:gd name="connsiteY9" fmla="*/ 5965 h 196845"/>
                  <a:gd name="connsiteX10" fmla="*/ 32744 w 100389"/>
                  <a:gd name="connsiteY10" fmla="*/ 0 h 196845"/>
                  <a:gd name="connsiteX11" fmla="*/ 50258 w 100389"/>
                  <a:gd name="connsiteY11" fmla="*/ 0 h 196845"/>
                  <a:gd name="connsiteX12" fmla="*/ 50258 w 100389"/>
                  <a:gd name="connsiteY12" fmla="*/ 37821 h 196845"/>
                  <a:gd name="connsiteX13" fmla="*/ 96075 w 100389"/>
                  <a:gd name="connsiteY13" fmla="*/ 37821 h 196845"/>
                  <a:gd name="connsiteX14" fmla="*/ 96075 w 100389"/>
                  <a:gd name="connsiteY14" fmla="*/ 57620 h 196845"/>
                  <a:gd name="connsiteX15" fmla="*/ 50258 w 100389"/>
                  <a:gd name="connsiteY15" fmla="*/ 57620 h 196845"/>
                  <a:gd name="connsiteX16" fmla="*/ 50258 w 100389"/>
                  <a:gd name="connsiteY16" fmla="*/ 139480 h 196845"/>
                  <a:gd name="connsiteX17" fmla="*/ 50639 w 100389"/>
                  <a:gd name="connsiteY17" fmla="*/ 158517 h 196845"/>
                  <a:gd name="connsiteX18" fmla="*/ 52543 w 100389"/>
                  <a:gd name="connsiteY18" fmla="*/ 168670 h 196845"/>
                  <a:gd name="connsiteX19" fmla="*/ 57239 w 100389"/>
                  <a:gd name="connsiteY19" fmla="*/ 172732 h 196845"/>
                  <a:gd name="connsiteX20" fmla="*/ 65869 w 100389"/>
                  <a:gd name="connsiteY20" fmla="*/ 173493 h 196845"/>
                  <a:gd name="connsiteX21" fmla="*/ 65996 w 100389"/>
                  <a:gd name="connsiteY21" fmla="*/ 173493 h 196845"/>
                  <a:gd name="connsiteX22" fmla="*/ 74245 w 100389"/>
                  <a:gd name="connsiteY22" fmla="*/ 172986 h 196845"/>
                  <a:gd name="connsiteX23" fmla="*/ 82622 w 100389"/>
                  <a:gd name="connsiteY23" fmla="*/ 171716 h 196845"/>
                  <a:gd name="connsiteX24" fmla="*/ 90110 w 100389"/>
                  <a:gd name="connsiteY24" fmla="*/ 170066 h 196845"/>
                  <a:gd name="connsiteX25" fmla="*/ 95567 w 100389"/>
                  <a:gd name="connsiteY25" fmla="*/ 168417 h 196845"/>
                  <a:gd name="connsiteX26" fmla="*/ 95694 w 100389"/>
                  <a:gd name="connsiteY26" fmla="*/ 168417 h 196845"/>
                  <a:gd name="connsiteX27" fmla="*/ 100390 w 100389"/>
                  <a:gd name="connsiteY27" fmla="*/ 181870 h 196845"/>
                  <a:gd name="connsiteX28" fmla="*/ 91379 w 100389"/>
                  <a:gd name="connsiteY28" fmla="*/ 186946 h 196845"/>
                  <a:gd name="connsiteX29" fmla="*/ 78814 w 100389"/>
                  <a:gd name="connsiteY29" fmla="*/ 191769 h 196845"/>
                  <a:gd name="connsiteX30" fmla="*/ 64727 w 100389"/>
                  <a:gd name="connsiteY30" fmla="*/ 195450 h 196845"/>
                  <a:gd name="connsiteX31" fmla="*/ 51020 w 100389"/>
                  <a:gd name="connsiteY31" fmla="*/ 196846 h 196845"/>
                  <a:gd name="connsiteX32" fmla="*/ 50766 w 100389"/>
                  <a:gd name="connsiteY32" fmla="*/ 196846 h 196845"/>
                  <a:gd name="connsiteX33" fmla="*/ 37821 w 100389"/>
                  <a:gd name="connsiteY33" fmla="*/ 195196 h 196845"/>
                  <a:gd name="connsiteX34" fmla="*/ 28048 w 100389"/>
                  <a:gd name="connsiteY34" fmla="*/ 189738 h 196845"/>
                  <a:gd name="connsiteX35" fmla="*/ 21829 w 100389"/>
                  <a:gd name="connsiteY35" fmla="*/ 179712 h 196845"/>
                  <a:gd name="connsiteX36" fmla="*/ 19799 w 100389"/>
                  <a:gd name="connsiteY36" fmla="*/ 164355 h 196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00389" h="196845">
                    <a:moveTo>
                      <a:pt x="19799" y="164355"/>
                    </a:moveTo>
                    <a:lnTo>
                      <a:pt x="19799" y="57620"/>
                    </a:lnTo>
                    <a:lnTo>
                      <a:pt x="0" y="57620"/>
                    </a:lnTo>
                    <a:lnTo>
                      <a:pt x="0" y="44801"/>
                    </a:lnTo>
                    <a:cubicBezTo>
                      <a:pt x="2792" y="43913"/>
                      <a:pt x="5584" y="42897"/>
                      <a:pt x="8376" y="41882"/>
                    </a:cubicBezTo>
                    <a:cubicBezTo>
                      <a:pt x="11168" y="40867"/>
                      <a:pt x="13199" y="39978"/>
                      <a:pt x="14468" y="39090"/>
                    </a:cubicBezTo>
                    <a:cubicBezTo>
                      <a:pt x="17514" y="36932"/>
                      <a:pt x="20053" y="33633"/>
                      <a:pt x="22083" y="28810"/>
                    </a:cubicBezTo>
                    <a:cubicBezTo>
                      <a:pt x="22845" y="27160"/>
                      <a:pt x="23733" y="25002"/>
                      <a:pt x="24875" y="22337"/>
                    </a:cubicBezTo>
                    <a:cubicBezTo>
                      <a:pt x="26018" y="19672"/>
                      <a:pt x="27033" y="16880"/>
                      <a:pt x="28048" y="14088"/>
                    </a:cubicBezTo>
                    <a:cubicBezTo>
                      <a:pt x="29064" y="11295"/>
                      <a:pt x="30079" y="8630"/>
                      <a:pt x="30967" y="5965"/>
                    </a:cubicBezTo>
                    <a:cubicBezTo>
                      <a:pt x="31856" y="3427"/>
                      <a:pt x="32490" y="1396"/>
                      <a:pt x="32744" y="0"/>
                    </a:cubicBezTo>
                    <a:lnTo>
                      <a:pt x="50258" y="0"/>
                    </a:lnTo>
                    <a:lnTo>
                      <a:pt x="50258" y="37821"/>
                    </a:lnTo>
                    <a:lnTo>
                      <a:pt x="96075" y="37821"/>
                    </a:lnTo>
                    <a:lnTo>
                      <a:pt x="96075" y="57620"/>
                    </a:lnTo>
                    <a:lnTo>
                      <a:pt x="50258" y="57620"/>
                    </a:lnTo>
                    <a:lnTo>
                      <a:pt x="50258" y="139480"/>
                    </a:lnTo>
                    <a:cubicBezTo>
                      <a:pt x="50258" y="147602"/>
                      <a:pt x="50385" y="153948"/>
                      <a:pt x="50639" y="158517"/>
                    </a:cubicBezTo>
                    <a:cubicBezTo>
                      <a:pt x="50893" y="163086"/>
                      <a:pt x="51528" y="166513"/>
                      <a:pt x="52543" y="168670"/>
                    </a:cubicBezTo>
                    <a:cubicBezTo>
                      <a:pt x="53558" y="170828"/>
                      <a:pt x="55208" y="172224"/>
                      <a:pt x="57239" y="172732"/>
                    </a:cubicBezTo>
                    <a:cubicBezTo>
                      <a:pt x="59396" y="173239"/>
                      <a:pt x="62188" y="173493"/>
                      <a:pt x="65869" y="173493"/>
                    </a:cubicBezTo>
                    <a:lnTo>
                      <a:pt x="65996" y="173493"/>
                    </a:lnTo>
                    <a:cubicBezTo>
                      <a:pt x="68661" y="173493"/>
                      <a:pt x="71453" y="173366"/>
                      <a:pt x="74245" y="172986"/>
                    </a:cubicBezTo>
                    <a:cubicBezTo>
                      <a:pt x="77165" y="172605"/>
                      <a:pt x="79957" y="172224"/>
                      <a:pt x="82622" y="171716"/>
                    </a:cubicBezTo>
                    <a:cubicBezTo>
                      <a:pt x="85414" y="171209"/>
                      <a:pt x="87825" y="170701"/>
                      <a:pt x="90110" y="170066"/>
                    </a:cubicBezTo>
                    <a:cubicBezTo>
                      <a:pt x="92394" y="169432"/>
                      <a:pt x="94171" y="168924"/>
                      <a:pt x="95567" y="168417"/>
                    </a:cubicBezTo>
                    <a:lnTo>
                      <a:pt x="95694" y="168417"/>
                    </a:lnTo>
                    <a:lnTo>
                      <a:pt x="100390" y="181870"/>
                    </a:lnTo>
                    <a:cubicBezTo>
                      <a:pt x="98232" y="183520"/>
                      <a:pt x="95186" y="185169"/>
                      <a:pt x="91379" y="186946"/>
                    </a:cubicBezTo>
                    <a:cubicBezTo>
                      <a:pt x="87571" y="188723"/>
                      <a:pt x="83383" y="190373"/>
                      <a:pt x="78814" y="191769"/>
                    </a:cubicBezTo>
                    <a:cubicBezTo>
                      <a:pt x="74372" y="193292"/>
                      <a:pt x="69676" y="194434"/>
                      <a:pt x="64727" y="195450"/>
                    </a:cubicBezTo>
                    <a:cubicBezTo>
                      <a:pt x="59904" y="196465"/>
                      <a:pt x="55335" y="196846"/>
                      <a:pt x="51020" y="196846"/>
                    </a:cubicBezTo>
                    <a:lnTo>
                      <a:pt x="50766" y="196846"/>
                    </a:lnTo>
                    <a:cubicBezTo>
                      <a:pt x="45943" y="196846"/>
                      <a:pt x="41628" y="196338"/>
                      <a:pt x="37821" y="195196"/>
                    </a:cubicBezTo>
                    <a:cubicBezTo>
                      <a:pt x="34013" y="194053"/>
                      <a:pt x="30713" y="192277"/>
                      <a:pt x="28048" y="189738"/>
                    </a:cubicBezTo>
                    <a:cubicBezTo>
                      <a:pt x="25383" y="187200"/>
                      <a:pt x="23226" y="183900"/>
                      <a:pt x="21829" y="179712"/>
                    </a:cubicBezTo>
                    <a:cubicBezTo>
                      <a:pt x="20433" y="175397"/>
                      <a:pt x="19799" y="170320"/>
                      <a:pt x="19799" y="16435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21" name="Freeform: Shape 20">
                <a:extLst>
                  <a:ext uri="{FF2B5EF4-FFF2-40B4-BE49-F238E27FC236}">
                    <a16:creationId xmlns:a16="http://schemas.microsoft.com/office/drawing/2014/main" id="{4EDB9307-D9CA-CC4D-3EEE-9ABCAD6E5A2C}"/>
                  </a:ext>
                </a:extLst>
              </p:cNvPr>
              <p:cNvSpPr/>
              <p:nvPr/>
            </p:nvSpPr>
            <p:spPr>
              <a:xfrm>
                <a:off x="3323297" y="1567913"/>
                <a:ext cx="155978" cy="162705"/>
              </a:xfrm>
              <a:custGeom>
                <a:avLst/>
                <a:gdLst>
                  <a:gd name="connsiteX0" fmla="*/ 129834 w 155978"/>
                  <a:gd name="connsiteY0" fmla="*/ 162705 h 162705"/>
                  <a:gd name="connsiteX1" fmla="*/ 116635 w 155978"/>
                  <a:gd name="connsiteY1" fmla="*/ 159533 h 162705"/>
                  <a:gd name="connsiteX2" fmla="*/ 112193 w 155978"/>
                  <a:gd name="connsiteY2" fmla="*/ 147729 h 162705"/>
                  <a:gd name="connsiteX3" fmla="*/ 112193 w 155978"/>
                  <a:gd name="connsiteY3" fmla="*/ 142145 h 162705"/>
                  <a:gd name="connsiteX4" fmla="*/ 103055 w 155978"/>
                  <a:gd name="connsiteY4" fmla="*/ 148999 h 162705"/>
                  <a:gd name="connsiteX5" fmla="*/ 91506 w 155978"/>
                  <a:gd name="connsiteY5" fmla="*/ 155598 h 162705"/>
                  <a:gd name="connsiteX6" fmla="*/ 78180 w 155978"/>
                  <a:gd name="connsiteY6" fmla="*/ 160548 h 162705"/>
                  <a:gd name="connsiteX7" fmla="*/ 63711 w 155978"/>
                  <a:gd name="connsiteY7" fmla="*/ 162452 h 162705"/>
                  <a:gd name="connsiteX8" fmla="*/ 41882 w 155978"/>
                  <a:gd name="connsiteY8" fmla="*/ 159152 h 162705"/>
                  <a:gd name="connsiteX9" fmla="*/ 26779 w 155978"/>
                  <a:gd name="connsiteY9" fmla="*/ 148618 h 162705"/>
                  <a:gd name="connsiteX10" fmla="*/ 18149 w 155978"/>
                  <a:gd name="connsiteY10" fmla="*/ 129834 h 162705"/>
                  <a:gd name="connsiteX11" fmla="*/ 15357 w 155978"/>
                  <a:gd name="connsiteY11" fmla="*/ 101786 h 162705"/>
                  <a:gd name="connsiteX12" fmla="*/ 15357 w 155978"/>
                  <a:gd name="connsiteY12" fmla="*/ 23352 h 162705"/>
                  <a:gd name="connsiteX13" fmla="*/ 0 w 155978"/>
                  <a:gd name="connsiteY13" fmla="*/ 17514 h 162705"/>
                  <a:gd name="connsiteX14" fmla="*/ 0 w 155978"/>
                  <a:gd name="connsiteY14" fmla="*/ 4315 h 162705"/>
                  <a:gd name="connsiteX15" fmla="*/ 39597 w 155978"/>
                  <a:gd name="connsiteY15" fmla="*/ 0 h 162705"/>
                  <a:gd name="connsiteX16" fmla="*/ 39724 w 155978"/>
                  <a:gd name="connsiteY16" fmla="*/ 0 h 162705"/>
                  <a:gd name="connsiteX17" fmla="*/ 45943 w 155978"/>
                  <a:gd name="connsiteY17" fmla="*/ 3807 h 162705"/>
                  <a:gd name="connsiteX18" fmla="*/ 45943 w 155978"/>
                  <a:gd name="connsiteY18" fmla="*/ 100136 h 162705"/>
                  <a:gd name="connsiteX19" fmla="*/ 47085 w 155978"/>
                  <a:gd name="connsiteY19" fmla="*/ 119300 h 162705"/>
                  <a:gd name="connsiteX20" fmla="*/ 51401 w 155978"/>
                  <a:gd name="connsiteY20" fmla="*/ 132119 h 162705"/>
                  <a:gd name="connsiteX21" fmla="*/ 59904 w 155978"/>
                  <a:gd name="connsiteY21" fmla="*/ 139226 h 162705"/>
                  <a:gd name="connsiteX22" fmla="*/ 73738 w 155978"/>
                  <a:gd name="connsiteY22" fmla="*/ 141384 h 162705"/>
                  <a:gd name="connsiteX23" fmla="*/ 85033 w 155978"/>
                  <a:gd name="connsiteY23" fmla="*/ 140114 h 162705"/>
                  <a:gd name="connsiteX24" fmla="*/ 94806 w 155978"/>
                  <a:gd name="connsiteY24" fmla="*/ 136942 h 162705"/>
                  <a:gd name="connsiteX25" fmla="*/ 102928 w 155978"/>
                  <a:gd name="connsiteY25" fmla="*/ 132880 h 162705"/>
                  <a:gd name="connsiteX26" fmla="*/ 108893 w 155978"/>
                  <a:gd name="connsiteY26" fmla="*/ 128946 h 162705"/>
                  <a:gd name="connsiteX27" fmla="*/ 108893 w 155978"/>
                  <a:gd name="connsiteY27" fmla="*/ 23352 h 162705"/>
                  <a:gd name="connsiteX28" fmla="*/ 89602 w 155978"/>
                  <a:gd name="connsiteY28" fmla="*/ 17514 h 162705"/>
                  <a:gd name="connsiteX29" fmla="*/ 89602 w 155978"/>
                  <a:gd name="connsiteY29" fmla="*/ 4188 h 162705"/>
                  <a:gd name="connsiteX30" fmla="*/ 131484 w 155978"/>
                  <a:gd name="connsiteY30" fmla="*/ 0 h 162705"/>
                  <a:gd name="connsiteX31" fmla="*/ 131738 w 155978"/>
                  <a:gd name="connsiteY31" fmla="*/ 0 h 162705"/>
                  <a:gd name="connsiteX32" fmla="*/ 139353 w 155978"/>
                  <a:gd name="connsiteY32" fmla="*/ 3807 h 162705"/>
                  <a:gd name="connsiteX33" fmla="*/ 139353 w 155978"/>
                  <a:gd name="connsiteY33" fmla="*/ 143668 h 162705"/>
                  <a:gd name="connsiteX34" fmla="*/ 155979 w 155978"/>
                  <a:gd name="connsiteY34" fmla="*/ 143668 h 162705"/>
                  <a:gd name="connsiteX35" fmla="*/ 155979 w 155978"/>
                  <a:gd name="connsiteY35" fmla="*/ 157375 h 162705"/>
                  <a:gd name="connsiteX36" fmla="*/ 144683 w 155978"/>
                  <a:gd name="connsiteY36" fmla="*/ 160675 h 162705"/>
                  <a:gd name="connsiteX37" fmla="*/ 129834 w 155978"/>
                  <a:gd name="connsiteY37" fmla="*/ 162705 h 1627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155978" h="162705">
                    <a:moveTo>
                      <a:pt x="129834" y="162705"/>
                    </a:moveTo>
                    <a:cubicBezTo>
                      <a:pt x="124123" y="162705"/>
                      <a:pt x="119681" y="161690"/>
                      <a:pt x="116635" y="159533"/>
                    </a:cubicBezTo>
                    <a:cubicBezTo>
                      <a:pt x="113589" y="157375"/>
                      <a:pt x="112193" y="153568"/>
                      <a:pt x="112193" y="147729"/>
                    </a:cubicBezTo>
                    <a:lnTo>
                      <a:pt x="112193" y="142145"/>
                    </a:lnTo>
                    <a:cubicBezTo>
                      <a:pt x="109655" y="144303"/>
                      <a:pt x="106609" y="146587"/>
                      <a:pt x="103055" y="148999"/>
                    </a:cubicBezTo>
                    <a:cubicBezTo>
                      <a:pt x="99502" y="151410"/>
                      <a:pt x="95694" y="153568"/>
                      <a:pt x="91506" y="155598"/>
                    </a:cubicBezTo>
                    <a:cubicBezTo>
                      <a:pt x="87318" y="157629"/>
                      <a:pt x="82876" y="159279"/>
                      <a:pt x="78180" y="160548"/>
                    </a:cubicBezTo>
                    <a:cubicBezTo>
                      <a:pt x="73484" y="161817"/>
                      <a:pt x="68661" y="162452"/>
                      <a:pt x="63711" y="162452"/>
                    </a:cubicBezTo>
                    <a:cubicBezTo>
                      <a:pt x="55208" y="162452"/>
                      <a:pt x="47974" y="161309"/>
                      <a:pt x="41882" y="159152"/>
                    </a:cubicBezTo>
                    <a:cubicBezTo>
                      <a:pt x="35790" y="156994"/>
                      <a:pt x="30713" y="153441"/>
                      <a:pt x="26779" y="148618"/>
                    </a:cubicBezTo>
                    <a:cubicBezTo>
                      <a:pt x="22845" y="143795"/>
                      <a:pt x="19926" y="137576"/>
                      <a:pt x="18149" y="129834"/>
                    </a:cubicBezTo>
                    <a:cubicBezTo>
                      <a:pt x="16245" y="122219"/>
                      <a:pt x="15357" y="112828"/>
                      <a:pt x="15357" y="101786"/>
                    </a:cubicBezTo>
                    <a:lnTo>
                      <a:pt x="15357" y="23352"/>
                    </a:lnTo>
                    <a:lnTo>
                      <a:pt x="0" y="17514"/>
                    </a:lnTo>
                    <a:lnTo>
                      <a:pt x="0" y="4315"/>
                    </a:lnTo>
                    <a:lnTo>
                      <a:pt x="39597" y="0"/>
                    </a:lnTo>
                    <a:lnTo>
                      <a:pt x="39724" y="0"/>
                    </a:lnTo>
                    <a:lnTo>
                      <a:pt x="45943" y="3807"/>
                    </a:lnTo>
                    <a:lnTo>
                      <a:pt x="45943" y="100136"/>
                    </a:lnTo>
                    <a:cubicBezTo>
                      <a:pt x="45943" y="107751"/>
                      <a:pt x="46324" y="114097"/>
                      <a:pt x="47085" y="119300"/>
                    </a:cubicBezTo>
                    <a:cubicBezTo>
                      <a:pt x="47847" y="124504"/>
                      <a:pt x="49243" y="128819"/>
                      <a:pt x="51401" y="132119"/>
                    </a:cubicBezTo>
                    <a:cubicBezTo>
                      <a:pt x="53558" y="135419"/>
                      <a:pt x="56350" y="137830"/>
                      <a:pt x="59904" y="139226"/>
                    </a:cubicBezTo>
                    <a:cubicBezTo>
                      <a:pt x="63458" y="140749"/>
                      <a:pt x="68153" y="141384"/>
                      <a:pt x="73738" y="141384"/>
                    </a:cubicBezTo>
                    <a:cubicBezTo>
                      <a:pt x="77799" y="141384"/>
                      <a:pt x="81480" y="141003"/>
                      <a:pt x="85033" y="140114"/>
                    </a:cubicBezTo>
                    <a:cubicBezTo>
                      <a:pt x="88587" y="139226"/>
                      <a:pt x="91760" y="138211"/>
                      <a:pt x="94806" y="136942"/>
                    </a:cubicBezTo>
                    <a:cubicBezTo>
                      <a:pt x="97852" y="135672"/>
                      <a:pt x="100517" y="134403"/>
                      <a:pt x="102928" y="132880"/>
                    </a:cubicBezTo>
                    <a:cubicBezTo>
                      <a:pt x="105340" y="131484"/>
                      <a:pt x="107243" y="130088"/>
                      <a:pt x="108893" y="128946"/>
                    </a:cubicBezTo>
                    <a:lnTo>
                      <a:pt x="108893" y="23352"/>
                    </a:lnTo>
                    <a:lnTo>
                      <a:pt x="89602" y="17514"/>
                    </a:lnTo>
                    <a:lnTo>
                      <a:pt x="89602" y="4188"/>
                    </a:lnTo>
                    <a:lnTo>
                      <a:pt x="131484" y="0"/>
                    </a:lnTo>
                    <a:lnTo>
                      <a:pt x="131738" y="0"/>
                    </a:lnTo>
                    <a:lnTo>
                      <a:pt x="139353" y="3807"/>
                    </a:lnTo>
                    <a:lnTo>
                      <a:pt x="139353" y="143668"/>
                    </a:lnTo>
                    <a:lnTo>
                      <a:pt x="155979" y="143668"/>
                    </a:lnTo>
                    <a:lnTo>
                      <a:pt x="155979" y="157375"/>
                    </a:lnTo>
                    <a:cubicBezTo>
                      <a:pt x="152806" y="158390"/>
                      <a:pt x="148998" y="159533"/>
                      <a:pt x="144683" y="160675"/>
                    </a:cubicBezTo>
                    <a:cubicBezTo>
                      <a:pt x="140241" y="162071"/>
                      <a:pt x="135292" y="162705"/>
                      <a:pt x="129834" y="16270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22" name="Freeform: Shape 21">
                <a:extLst>
                  <a:ext uri="{FF2B5EF4-FFF2-40B4-BE49-F238E27FC236}">
                    <a16:creationId xmlns:a16="http://schemas.microsoft.com/office/drawing/2014/main" id="{ACAC96A2-7FFE-8BFD-4B6D-CD6CF6292767}"/>
                  </a:ext>
                </a:extLst>
              </p:cNvPr>
              <p:cNvSpPr/>
              <p:nvPr/>
            </p:nvSpPr>
            <p:spPr>
              <a:xfrm>
                <a:off x="3501232" y="1533900"/>
                <a:ext cx="100390" cy="196845"/>
              </a:xfrm>
              <a:custGeom>
                <a:avLst/>
                <a:gdLst>
                  <a:gd name="connsiteX0" fmla="*/ 19799 w 100390"/>
                  <a:gd name="connsiteY0" fmla="*/ 164355 h 196845"/>
                  <a:gd name="connsiteX1" fmla="*/ 19799 w 100390"/>
                  <a:gd name="connsiteY1" fmla="*/ 57620 h 196845"/>
                  <a:gd name="connsiteX2" fmla="*/ 0 w 100390"/>
                  <a:gd name="connsiteY2" fmla="*/ 57620 h 196845"/>
                  <a:gd name="connsiteX3" fmla="*/ 0 w 100390"/>
                  <a:gd name="connsiteY3" fmla="*/ 44801 h 196845"/>
                  <a:gd name="connsiteX4" fmla="*/ 8376 w 100390"/>
                  <a:gd name="connsiteY4" fmla="*/ 41882 h 196845"/>
                  <a:gd name="connsiteX5" fmla="*/ 14468 w 100390"/>
                  <a:gd name="connsiteY5" fmla="*/ 39090 h 196845"/>
                  <a:gd name="connsiteX6" fmla="*/ 22083 w 100390"/>
                  <a:gd name="connsiteY6" fmla="*/ 28810 h 196845"/>
                  <a:gd name="connsiteX7" fmla="*/ 24875 w 100390"/>
                  <a:gd name="connsiteY7" fmla="*/ 22337 h 196845"/>
                  <a:gd name="connsiteX8" fmla="*/ 28048 w 100390"/>
                  <a:gd name="connsiteY8" fmla="*/ 14088 h 196845"/>
                  <a:gd name="connsiteX9" fmla="*/ 30967 w 100390"/>
                  <a:gd name="connsiteY9" fmla="*/ 5965 h 196845"/>
                  <a:gd name="connsiteX10" fmla="*/ 32744 w 100390"/>
                  <a:gd name="connsiteY10" fmla="*/ 0 h 196845"/>
                  <a:gd name="connsiteX11" fmla="*/ 50259 w 100390"/>
                  <a:gd name="connsiteY11" fmla="*/ 0 h 196845"/>
                  <a:gd name="connsiteX12" fmla="*/ 50259 w 100390"/>
                  <a:gd name="connsiteY12" fmla="*/ 37821 h 196845"/>
                  <a:gd name="connsiteX13" fmla="*/ 96075 w 100390"/>
                  <a:gd name="connsiteY13" fmla="*/ 37821 h 196845"/>
                  <a:gd name="connsiteX14" fmla="*/ 96075 w 100390"/>
                  <a:gd name="connsiteY14" fmla="*/ 57620 h 196845"/>
                  <a:gd name="connsiteX15" fmla="*/ 50259 w 100390"/>
                  <a:gd name="connsiteY15" fmla="*/ 57620 h 196845"/>
                  <a:gd name="connsiteX16" fmla="*/ 50259 w 100390"/>
                  <a:gd name="connsiteY16" fmla="*/ 139480 h 196845"/>
                  <a:gd name="connsiteX17" fmla="*/ 50639 w 100390"/>
                  <a:gd name="connsiteY17" fmla="*/ 158517 h 196845"/>
                  <a:gd name="connsiteX18" fmla="*/ 52543 w 100390"/>
                  <a:gd name="connsiteY18" fmla="*/ 168670 h 196845"/>
                  <a:gd name="connsiteX19" fmla="*/ 57239 w 100390"/>
                  <a:gd name="connsiteY19" fmla="*/ 172732 h 196845"/>
                  <a:gd name="connsiteX20" fmla="*/ 65869 w 100390"/>
                  <a:gd name="connsiteY20" fmla="*/ 173493 h 196845"/>
                  <a:gd name="connsiteX21" fmla="*/ 65996 w 100390"/>
                  <a:gd name="connsiteY21" fmla="*/ 173493 h 196845"/>
                  <a:gd name="connsiteX22" fmla="*/ 74246 w 100390"/>
                  <a:gd name="connsiteY22" fmla="*/ 172986 h 196845"/>
                  <a:gd name="connsiteX23" fmla="*/ 82622 w 100390"/>
                  <a:gd name="connsiteY23" fmla="*/ 171716 h 196845"/>
                  <a:gd name="connsiteX24" fmla="*/ 90110 w 100390"/>
                  <a:gd name="connsiteY24" fmla="*/ 170066 h 196845"/>
                  <a:gd name="connsiteX25" fmla="*/ 95567 w 100390"/>
                  <a:gd name="connsiteY25" fmla="*/ 168417 h 196845"/>
                  <a:gd name="connsiteX26" fmla="*/ 95694 w 100390"/>
                  <a:gd name="connsiteY26" fmla="*/ 168417 h 196845"/>
                  <a:gd name="connsiteX27" fmla="*/ 100390 w 100390"/>
                  <a:gd name="connsiteY27" fmla="*/ 181870 h 196845"/>
                  <a:gd name="connsiteX28" fmla="*/ 91379 w 100390"/>
                  <a:gd name="connsiteY28" fmla="*/ 186946 h 196845"/>
                  <a:gd name="connsiteX29" fmla="*/ 78814 w 100390"/>
                  <a:gd name="connsiteY29" fmla="*/ 191769 h 196845"/>
                  <a:gd name="connsiteX30" fmla="*/ 64727 w 100390"/>
                  <a:gd name="connsiteY30" fmla="*/ 195450 h 196845"/>
                  <a:gd name="connsiteX31" fmla="*/ 51020 w 100390"/>
                  <a:gd name="connsiteY31" fmla="*/ 196846 h 196845"/>
                  <a:gd name="connsiteX32" fmla="*/ 50766 w 100390"/>
                  <a:gd name="connsiteY32" fmla="*/ 196846 h 196845"/>
                  <a:gd name="connsiteX33" fmla="*/ 37821 w 100390"/>
                  <a:gd name="connsiteY33" fmla="*/ 195196 h 196845"/>
                  <a:gd name="connsiteX34" fmla="*/ 28048 w 100390"/>
                  <a:gd name="connsiteY34" fmla="*/ 189738 h 196845"/>
                  <a:gd name="connsiteX35" fmla="*/ 21829 w 100390"/>
                  <a:gd name="connsiteY35" fmla="*/ 179712 h 196845"/>
                  <a:gd name="connsiteX36" fmla="*/ 19799 w 100390"/>
                  <a:gd name="connsiteY36" fmla="*/ 164355 h 196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00390" h="196845">
                    <a:moveTo>
                      <a:pt x="19799" y="164355"/>
                    </a:moveTo>
                    <a:lnTo>
                      <a:pt x="19799" y="57620"/>
                    </a:lnTo>
                    <a:lnTo>
                      <a:pt x="0" y="57620"/>
                    </a:lnTo>
                    <a:lnTo>
                      <a:pt x="0" y="44801"/>
                    </a:lnTo>
                    <a:cubicBezTo>
                      <a:pt x="2792" y="43913"/>
                      <a:pt x="5584" y="42897"/>
                      <a:pt x="8376" y="41882"/>
                    </a:cubicBezTo>
                    <a:cubicBezTo>
                      <a:pt x="11169" y="40867"/>
                      <a:pt x="13199" y="39978"/>
                      <a:pt x="14468" y="39090"/>
                    </a:cubicBezTo>
                    <a:cubicBezTo>
                      <a:pt x="17514" y="36932"/>
                      <a:pt x="20053" y="33633"/>
                      <a:pt x="22083" y="28810"/>
                    </a:cubicBezTo>
                    <a:cubicBezTo>
                      <a:pt x="22845" y="27160"/>
                      <a:pt x="23733" y="25002"/>
                      <a:pt x="24875" y="22337"/>
                    </a:cubicBezTo>
                    <a:cubicBezTo>
                      <a:pt x="26018" y="19672"/>
                      <a:pt x="27033" y="16880"/>
                      <a:pt x="28048" y="14088"/>
                    </a:cubicBezTo>
                    <a:cubicBezTo>
                      <a:pt x="29064" y="11295"/>
                      <a:pt x="30079" y="8630"/>
                      <a:pt x="30967" y="5965"/>
                    </a:cubicBezTo>
                    <a:cubicBezTo>
                      <a:pt x="31856" y="3427"/>
                      <a:pt x="32490" y="1396"/>
                      <a:pt x="32744" y="0"/>
                    </a:cubicBezTo>
                    <a:lnTo>
                      <a:pt x="50259" y="0"/>
                    </a:lnTo>
                    <a:lnTo>
                      <a:pt x="50259" y="37821"/>
                    </a:lnTo>
                    <a:lnTo>
                      <a:pt x="96075" y="37821"/>
                    </a:lnTo>
                    <a:lnTo>
                      <a:pt x="96075" y="57620"/>
                    </a:lnTo>
                    <a:lnTo>
                      <a:pt x="50259" y="57620"/>
                    </a:lnTo>
                    <a:lnTo>
                      <a:pt x="50259" y="139480"/>
                    </a:lnTo>
                    <a:cubicBezTo>
                      <a:pt x="50259" y="147602"/>
                      <a:pt x="50385" y="153948"/>
                      <a:pt x="50639" y="158517"/>
                    </a:cubicBezTo>
                    <a:cubicBezTo>
                      <a:pt x="50893" y="163086"/>
                      <a:pt x="51528" y="166513"/>
                      <a:pt x="52543" y="168670"/>
                    </a:cubicBezTo>
                    <a:cubicBezTo>
                      <a:pt x="53558" y="170828"/>
                      <a:pt x="55208" y="172224"/>
                      <a:pt x="57239" y="172732"/>
                    </a:cubicBezTo>
                    <a:cubicBezTo>
                      <a:pt x="59396" y="173239"/>
                      <a:pt x="62189" y="173493"/>
                      <a:pt x="65869" y="173493"/>
                    </a:cubicBezTo>
                    <a:lnTo>
                      <a:pt x="65996" y="173493"/>
                    </a:lnTo>
                    <a:cubicBezTo>
                      <a:pt x="68661" y="173493"/>
                      <a:pt x="71453" y="173366"/>
                      <a:pt x="74246" y="172986"/>
                    </a:cubicBezTo>
                    <a:cubicBezTo>
                      <a:pt x="77165" y="172605"/>
                      <a:pt x="79957" y="172224"/>
                      <a:pt x="82622" y="171716"/>
                    </a:cubicBezTo>
                    <a:cubicBezTo>
                      <a:pt x="85414" y="171209"/>
                      <a:pt x="87826" y="170701"/>
                      <a:pt x="90110" y="170066"/>
                    </a:cubicBezTo>
                    <a:cubicBezTo>
                      <a:pt x="92394" y="169432"/>
                      <a:pt x="94171" y="168924"/>
                      <a:pt x="95567" y="168417"/>
                    </a:cubicBezTo>
                    <a:lnTo>
                      <a:pt x="95694" y="168417"/>
                    </a:lnTo>
                    <a:lnTo>
                      <a:pt x="100390" y="181870"/>
                    </a:lnTo>
                    <a:cubicBezTo>
                      <a:pt x="98232" y="183520"/>
                      <a:pt x="95186" y="185169"/>
                      <a:pt x="91379" y="186946"/>
                    </a:cubicBezTo>
                    <a:cubicBezTo>
                      <a:pt x="87572" y="188723"/>
                      <a:pt x="83383" y="190373"/>
                      <a:pt x="78814" y="191769"/>
                    </a:cubicBezTo>
                    <a:cubicBezTo>
                      <a:pt x="74372" y="193292"/>
                      <a:pt x="69677" y="194434"/>
                      <a:pt x="64727" y="195450"/>
                    </a:cubicBezTo>
                    <a:cubicBezTo>
                      <a:pt x="59904" y="196465"/>
                      <a:pt x="55335" y="196846"/>
                      <a:pt x="51020" y="196846"/>
                    </a:cubicBezTo>
                    <a:lnTo>
                      <a:pt x="50766" y="196846"/>
                    </a:lnTo>
                    <a:cubicBezTo>
                      <a:pt x="45943" y="196846"/>
                      <a:pt x="41628" y="196338"/>
                      <a:pt x="37821" y="195196"/>
                    </a:cubicBezTo>
                    <a:cubicBezTo>
                      <a:pt x="34013" y="194053"/>
                      <a:pt x="30714" y="192277"/>
                      <a:pt x="28048" y="189738"/>
                    </a:cubicBezTo>
                    <a:cubicBezTo>
                      <a:pt x="25383" y="187200"/>
                      <a:pt x="23226" y="183900"/>
                      <a:pt x="21829" y="179712"/>
                    </a:cubicBezTo>
                    <a:cubicBezTo>
                      <a:pt x="20433" y="175397"/>
                      <a:pt x="19799" y="170320"/>
                      <a:pt x="19799" y="16435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23" name="Freeform: Shape 22">
                <a:extLst>
                  <a:ext uri="{FF2B5EF4-FFF2-40B4-BE49-F238E27FC236}">
                    <a16:creationId xmlns:a16="http://schemas.microsoft.com/office/drawing/2014/main" id="{5DD02203-DDAA-180F-2378-262E762FCAC7}"/>
                  </a:ext>
                </a:extLst>
              </p:cNvPr>
              <p:cNvSpPr/>
              <p:nvPr/>
            </p:nvSpPr>
            <p:spPr>
              <a:xfrm>
                <a:off x="3618502" y="1567913"/>
                <a:ext cx="155978" cy="162705"/>
              </a:xfrm>
              <a:custGeom>
                <a:avLst/>
                <a:gdLst>
                  <a:gd name="connsiteX0" fmla="*/ 129834 w 155978"/>
                  <a:gd name="connsiteY0" fmla="*/ 162705 h 162705"/>
                  <a:gd name="connsiteX1" fmla="*/ 116635 w 155978"/>
                  <a:gd name="connsiteY1" fmla="*/ 159533 h 162705"/>
                  <a:gd name="connsiteX2" fmla="*/ 112193 w 155978"/>
                  <a:gd name="connsiteY2" fmla="*/ 147729 h 162705"/>
                  <a:gd name="connsiteX3" fmla="*/ 112193 w 155978"/>
                  <a:gd name="connsiteY3" fmla="*/ 142145 h 162705"/>
                  <a:gd name="connsiteX4" fmla="*/ 103055 w 155978"/>
                  <a:gd name="connsiteY4" fmla="*/ 148999 h 162705"/>
                  <a:gd name="connsiteX5" fmla="*/ 91506 w 155978"/>
                  <a:gd name="connsiteY5" fmla="*/ 155598 h 162705"/>
                  <a:gd name="connsiteX6" fmla="*/ 78180 w 155978"/>
                  <a:gd name="connsiteY6" fmla="*/ 160548 h 162705"/>
                  <a:gd name="connsiteX7" fmla="*/ 63712 w 155978"/>
                  <a:gd name="connsiteY7" fmla="*/ 162452 h 162705"/>
                  <a:gd name="connsiteX8" fmla="*/ 41882 w 155978"/>
                  <a:gd name="connsiteY8" fmla="*/ 159152 h 162705"/>
                  <a:gd name="connsiteX9" fmla="*/ 26779 w 155978"/>
                  <a:gd name="connsiteY9" fmla="*/ 148618 h 162705"/>
                  <a:gd name="connsiteX10" fmla="*/ 18149 w 155978"/>
                  <a:gd name="connsiteY10" fmla="*/ 129834 h 162705"/>
                  <a:gd name="connsiteX11" fmla="*/ 15357 w 155978"/>
                  <a:gd name="connsiteY11" fmla="*/ 101786 h 162705"/>
                  <a:gd name="connsiteX12" fmla="*/ 15357 w 155978"/>
                  <a:gd name="connsiteY12" fmla="*/ 23352 h 162705"/>
                  <a:gd name="connsiteX13" fmla="*/ 0 w 155978"/>
                  <a:gd name="connsiteY13" fmla="*/ 17514 h 162705"/>
                  <a:gd name="connsiteX14" fmla="*/ 0 w 155978"/>
                  <a:gd name="connsiteY14" fmla="*/ 4315 h 162705"/>
                  <a:gd name="connsiteX15" fmla="*/ 39597 w 155978"/>
                  <a:gd name="connsiteY15" fmla="*/ 0 h 162705"/>
                  <a:gd name="connsiteX16" fmla="*/ 39725 w 155978"/>
                  <a:gd name="connsiteY16" fmla="*/ 0 h 162705"/>
                  <a:gd name="connsiteX17" fmla="*/ 45943 w 155978"/>
                  <a:gd name="connsiteY17" fmla="*/ 3807 h 162705"/>
                  <a:gd name="connsiteX18" fmla="*/ 45943 w 155978"/>
                  <a:gd name="connsiteY18" fmla="*/ 100136 h 162705"/>
                  <a:gd name="connsiteX19" fmla="*/ 47086 w 155978"/>
                  <a:gd name="connsiteY19" fmla="*/ 119300 h 162705"/>
                  <a:gd name="connsiteX20" fmla="*/ 51401 w 155978"/>
                  <a:gd name="connsiteY20" fmla="*/ 132119 h 162705"/>
                  <a:gd name="connsiteX21" fmla="*/ 59904 w 155978"/>
                  <a:gd name="connsiteY21" fmla="*/ 139226 h 162705"/>
                  <a:gd name="connsiteX22" fmla="*/ 73738 w 155978"/>
                  <a:gd name="connsiteY22" fmla="*/ 141384 h 162705"/>
                  <a:gd name="connsiteX23" fmla="*/ 85033 w 155978"/>
                  <a:gd name="connsiteY23" fmla="*/ 140114 h 162705"/>
                  <a:gd name="connsiteX24" fmla="*/ 94806 w 155978"/>
                  <a:gd name="connsiteY24" fmla="*/ 136942 h 162705"/>
                  <a:gd name="connsiteX25" fmla="*/ 102928 w 155978"/>
                  <a:gd name="connsiteY25" fmla="*/ 132880 h 162705"/>
                  <a:gd name="connsiteX26" fmla="*/ 108893 w 155978"/>
                  <a:gd name="connsiteY26" fmla="*/ 128946 h 162705"/>
                  <a:gd name="connsiteX27" fmla="*/ 108893 w 155978"/>
                  <a:gd name="connsiteY27" fmla="*/ 23352 h 162705"/>
                  <a:gd name="connsiteX28" fmla="*/ 89602 w 155978"/>
                  <a:gd name="connsiteY28" fmla="*/ 17514 h 162705"/>
                  <a:gd name="connsiteX29" fmla="*/ 89602 w 155978"/>
                  <a:gd name="connsiteY29" fmla="*/ 4188 h 162705"/>
                  <a:gd name="connsiteX30" fmla="*/ 131484 w 155978"/>
                  <a:gd name="connsiteY30" fmla="*/ 0 h 162705"/>
                  <a:gd name="connsiteX31" fmla="*/ 131738 w 155978"/>
                  <a:gd name="connsiteY31" fmla="*/ 0 h 162705"/>
                  <a:gd name="connsiteX32" fmla="*/ 139353 w 155978"/>
                  <a:gd name="connsiteY32" fmla="*/ 3807 h 162705"/>
                  <a:gd name="connsiteX33" fmla="*/ 139353 w 155978"/>
                  <a:gd name="connsiteY33" fmla="*/ 143668 h 162705"/>
                  <a:gd name="connsiteX34" fmla="*/ 155979 w 155978"/>
                  <a:gd name="connsiteY34" fmla="*/ 143668 h 162705"/>
                  <a:gd name="connsiteX35" fmla="*/ 155979 w 155978"/>
                  <a:gd name="connsiteY35" fmla="*/ 157375 h 162705"/>
                  <a:gd name="connsiteX36" fmla="*/ 144683 w 155978"/>
                  <a:gd name="connsiteY36" fmla="*/ 160675 h 162705"/>
                  <a:gd name="connsiteX37" fmla="*/ 129834 w 155978"/>
                  <a:gd name="connsiteY37" fmla="*/ 162705 h 1627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155978" h="162705">
                    <a:moveTo>
                      <a:pt x="129834" y="162705"/>
                    </a:moveTo>
                    <a:cubicBezTo>
                      <a:pt x="124123" y="162705"/>
                      <a:pt x="119681" y="161690"/>
                      <a:pt x="116635" y="159533"/>
                    </a:cubicBezTo>
                    <a:cubicBezTo>
                      <a:pt x="113589" y="157375"/>
                      <a:pt x="112193" y="153568"/>
                      <a:pt x="112193" y="147729"/>
                    </a:cubicBezTo>
                    <a:lnTo>
                      <a:pt x="112193" y="142145"/>
                    </a:lnTo>
                    <a:cubicBezTo>
                      <a:pt x="109655" y="144303"/>
                      <a:pt x="106609" y="146587"/>
                      <a:pt x="103055" y="148999"/>
                    </a:cubicBezTo>
                    <a:cubicBezTo>
                      <a:pt x="99502" y="151410"/>
                      <a:pt x="95694" y="153568"/>
                      <a:pt x="91506" y="155598"/>
                    </a:cubicBezTo>
                    <a:cubicBezTo>
                      <a:pt x="87318" y="157629"/>
                      <a:pt x="82876" y="159279"/>
                      <a:pt x="78180" y="160548"/>
                    </a:cubicBezTo>
                    <a:cubicBezTo>
                      <a:pt x="73484" y="161817"/>
                      <a:pt x="68661" y="162452"/>
                      <a:pt x="63712" y="162452"/>
                    </a:cubicBezTo>
                    <a:cubicBezTo>
                      <a:pt x="55208" y="162452"/>
                      <a:pt x="47974" y="161309"/>
                      <a:pt x="41882" y="159152"/>
                    </a:cubicBezTo>
                    <a:cubicBezTo>
                      <a:pt x="35790" y="156994"/>
                      <a:pt x="30713" y="153441"/>
                      <a:pt x="26779" y="148618"/>
                    </a:cubicBezTo>
                    <a:cubicBezTo>
                      <a:pt x="22845" y="143795"/>
                      <a:pt x="19926" y="137576"/>
                      <a:pt x="18149" y="129834"/>
                    </a:cubicBezTo>
                    <a:cubicBezTo>
                      <a:pt x="16245" y="122219"/>
                      <a:pt x="15357" y="112828"/>
                      <a:pt x="15357" y="101786"/>
                    </a:cubicBezTo>
                    <a:lnTo>
                      <a:pt x="15357" y="23352"/>
                    </a:lnTo>
                    <a:lnTo>
                      <a:pt x="0" y="17514"/>
                    </a:lnTo>
                    <a:lnTo>
                      <a:pt x="0" y="4315"/>
                    </a:lnTo>
                    <a:lnTo>
                      <a:pt x="39597" y="0"/>
                    </a:lnTo>
                    <a:lnTo>
                      <a:pt x="39725" y="0"/>
                    </a:lnTo>
                    <a:lnTo>
                      <a:pt x="45943" y="3807"/>
                    </a:lnTo>
                    <a:lnTo>
                      <a:pt x="45943" y="100136"/>
                    </a:lnTo>
                    <a:cubicBezTo>
                      <a:pt x="45943" y="107751"/>
                      <a:pt x="46324" y="114097"/>
                      <a:pt x="47086" y="119300"/>
                    </a:cubicBezTo>
                    <a:cubicBezTo>
                      <a:pt x="47847" y="124504"/>
                      <a:pt x="49243" y="128819"/>
                      <a:pt x="51401" y="132119"/>
                    </a:cubicBezTo>
                    <a:cubicBezTo>
                      <a:pt x="53558" y="135419"/>
                      <a:pt x="56350" y="137830"/>
                      <a:pt x="59904" y="139226"/>
                    </a:cubicBezTo>
                    <a:cubicBezTo>
                      <a:pt x="63458" y="140749"/>
                      <a:pt x="68153" y="141384"/>
                      <a:pt x="73738" y="141384"/>
                    </a:cubicBezTo>
                    <a:cubicBezTo>
                      <a:pt x="77799" y="141384"/>
                      <a:pt x="81480" y="141003"/>
                      <a:pt x="85033" y="140114"/>
                    </a:cubicBezTo>
                    <a:cubicBezTo>
                      <a:pt x="88587" y="139226"/>
                      <a:pt x="91760" y="138211"/>
                      <a:pt x="94806" y="136942"/>
                    </a:cubicBezTo>
                    <a:cubicBezTo>
                      <a:pt x="97852" y="135672"/>
                      <a:pt x="100517" y="134403"/>
                      <a:pt x="102928" y="132880"/>
                    </a:cubicBezTo>
                    <a:cubicBezTo>
                      <a:pt x="105340" y="131484"/>
                      <a:pt x="107243" y="130088"/>
                      <a:pt x="108893" y="128946"/>
                    </a:cubicBezTo>
                    <a:lnTo>
                      <a:pt x="108893" y="23352"/>
                    </a:lnTo>
                    <a:lnTo>
                      <a:pt x="89602" y="17514"/>
                    </a:lnTo>
                    <a:lnTo>
                      <a:pt x="89602" y="4188"/>
                    </a:lnTo>
                    <a:lnTo>
                      <a:pt x="131484" y="0"/>
                    </a:lnTo>
                    <a:lnTo>
                      <a:pt x="131738" y="0"/>
                    </a:lnTo>
                    <a:lnTo>
                      <a:pt x="139353" y="3807"/>
                    </a:lnTo>
                    <a:lnTo>
                      <a:pt x="139353" y="143668"/>
                    </a:lnTo>
                    <a:lnTo>
                      <a:pt x="155979" y="143668"/>
                    </a:lnTo>
                    <a:lnTo>
                      <a:pt x="155979" y="157375"/>
                    </a:lnTo>
                    <a:cubicBezTo>
                      <a:pt x="152806" y="158390"/>
                      <a:pt x="148999" y="159533"/>
                      <a:pt x="144683" y="160675"/>
                    </a:cubicBezTo>
                    <a:cubicBezTo>
                      <a:pt x="140241" y="162071"/>
                      <a:pt x="135419" y="162705"/>
                      <a:pt x="129834" y="16270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24" name="Freeform: Shape 23">
                <a:extLst>
                  <a:ext uri="{FF2B5EF4-FFF2-40B4-BE49-F238E27FC236}">
                    <a16:creationId xmlns:a16="http://schemas.microsoft.com/office/drawing/2014/main" id="{D377CA7B-3109-88C5-CC6B-94A853D3E462}"/>
                  </a:ext>
                </a:extLst>
              </p:cNvPr>
              <p:cNvSpPr/>
              <p:nvPr/>
            </p:nvSpPr>
            <p:spPr>
              <a:xfrm>
                <a:off x="3795549" y="1497475"/>
                <a:ext cx="76783" cy="229970"/>
              </a:xfrm>
              <a:custGeom>
                <a:avLst/>
                <a:gdLst>
                  <a:gd name="connsiteX0" fmla="*/ 0 w 76783"/>
                  <a:gd name="connsiteY0" fmla="*/ 229844 h 229970"/>
                  <a:gd name="connsiteX1" fmla="*/ 0 w 76783"/>
                  <a:gd name="connsiteY1" fmla="*/ 214868 h 229970"/>
                  <a:gd name="connsiteX2" fmla="*/ 22591 w 76783"/>
                  <a:gd name="connsiteY2" fmla="*/ 212583 h 229970"/>
                  <a:gd name="connsiteX3" fmla="*/ 22591 w 76783"/>
                  <a:gd name="connsiteY3" fmla="*/ 21576 h 229970"/>
                  <a:gd name="connsiteX4" fmla="*/ 0 w 76783"/>
                  <a:gd name="connsiteY4" fmla="*/ 19164 h 229970"/>
                  <a:gd name="connsiteX5" fmla="*/ 0 w 76783"/>
                  <a:gd name="connsiteY5" fmla="*/ 6219 h 229970"/>
                  <a:gd name="connsiteX6" fmla="*/ 45943 w 76783"/>
                  <a:gd name="connsiteY6" fmla="*/ 0 h 229970"/>
                  <a:gd name="connsiteX7" fmla="*/ 46197 w 76783"/>
                  <a:gd name="connsiteY7" fmla="*/ 0 h 229970"/>
                  <a:gd name="connsiteX8" fmla="*/ 53051 w 76783"/>
                  <a:gd name="connsiteY8" fmla="*/ 4823 h 229970"/>
                  <a:gd name="connsiteX9" fmla="*/ 53051 w 76783"/>
                  <a:gd name="connsiteY9" fmla="*/ 212583 h 229970"/>
                  <a:gd name="connsiteX10" fmla="*/ 76784 w 76783"/>
                  <a:gd name="connsiteY10" fmla="*/ 214868 h 229970"/>
                  <a:gd name="connsiteX11" fmla="*/ 76784 w 76783"/>
                  <a:gd name="connsiteY11" fmla="*/ 229971 h 229970"/>
                  <a:gd name="connsiteX12" fmla="*/ 0 w 76783"/>
                  <a:gd name="connsiteY12" fmla="*/ 229971 h 2299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6783" h="229970">
                    <a:moveTo>
                      <a:pt x="0" y="229844"/>
                    </a:moveTo>
                    <a:lnTo>
                      <a:pt x="0" y="214868"/>
                    </a:lnTo>
                    <a:lnTo>
                      <a:pt x="22591" y="212583"/>
                    </a:lnTo>
                    <a:lnTo>
                      <a:pt x="22591" y="21576"/>
                    </a:lnTo>
                    <a:lnTo>
                      <a:pt x="0" y="19164"/>
                    </a:lnTo>
                    <a:lnTo>
                      <a:pt x="0" y="6219"/>
                    </a:lnTo>
                    <a:lnTo>
                      <a:pt x="45943" y="0"/>
                    </a:lnTo>
                    <a:lnTo>
                      <a:pt x="46197" y="0"/>
                    </a:lnTo>
                    <a:lnTo>
                      <a:pt x="53051" y="4823"/>
                    </a:lnTo>
                    <a:lnTo>
                      <a:pt x="53051" y="212583"/>
                    </a:lnTo>
                    <a:lnTo>
                      <a:pt x="76784" y="214868"/>
                    </a:lnTo>
                    <a:lnTo>
                      <a:pt x="76784" y="229971"/>
                    </a:lnTo>
                    <a:lnTo>
                      <a:pt x="0" y="229971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25" name="Freeform: Shape 24">
                <a:extLst>
                  <a:ext uri="{FF2B5EF4-FFF2-40B4-BE49-F238E27FC236}">
                    <a16:creationId xmlns:a16="http://schemas.microsoft.com/office/drawing/2014/main" id="{62F7ED03-5EAD-EF81-8D03-ED83A639097E}"/>
                  </a:ext>
                </a:extLst>
              </p:cNvPr>
              <p:cNvSpPr/>
              <p:nvPr/>
            </p:nvSpPr>
            <p:spPr>
              <a:xfrm>
                <a:off x="2553683" y="1836212"/>
                <a:ext cx="203952" cy="208394"/>
              </a:xfrm>
              <a:custGeom>
                <a:avLst/>
                <a:gdLst>
                  <a:gd name="connsiteX0" fmla="*/ 0 w 203952"/>
                  <a:gd name="connsiteY0" fmla="*/ 208395 h 208394"/>
                  <a:gd name="connsiteX1" fmla="*/ 0 w 203952"/>
                  <a:gd name="connsiteY1" fmla="*/ 193292 h 208394"/>
                  <a:gd name="connsiteX2" fmla="*/ 22845 w 203952"/>
                  <a:gd name="connsiteY2" fmla="*/ 189611 h 208394"/>
                  <a:gd name="connsiteX3" fmla="*/ 22845 w 203952"/>
                  <a:gd name="connsiteY3" fmla="*/ 18783 h 208394"/>
                  <a:gd name="connsiteX4" fmla="*/ 0 w 203952"/>
                  <a:gd name="connsiteY4" fmla="*/ 15103 h 208394"/>
                  <a:gd name="connsiteX5" fmla="*/ 0 w 203952"/>
                  <a:gd name="connsiteY5" fmla="*/ 0 h 208394"/>
                  <a:gd name="connsiteX6" fmla="*/ 52924 w 203952"/>
                  <a:gd name="connsiteY6" fmla="*/ 0 h 208394"/>
                  <a:gd name="connsiteX7" fmla="*/ 146333 w 203952"/>
                  <a:gd name="connsiteY7" fmla="*/ 134911 h 208394"/>
                  <a:gd name="connsiteX8" fmla="*/ 159913 w 203952"/>
                  <a:gd name="connsiteY8" fmla="*/ 160167 h 208394"/>
                  <a:gd name="connsiteX9" fmla="*/ 159913 w 203952"/>
                  <a:gd name="connsiteY9" fmla="*/ 18783 h 208394"/>
                  <a:gd name="connsiteX10" fmla="*/ 135165 w 203952"/>
                  <a:gd name="connsiteY10" fmla="*/ 15103 h 208394"/>
                  <a:gd name="connsiteX11" fmla="*/ 135165 w 203952"/>
                  <a:gd name="connsiteY11" fmla="*/ 0 h 208394"/>
                  <a:gd name="connsiteX12" fmla="*/ 203953 w 203952"/>
                  <a:gd name="connsiteY12" fmla="*/ 0 h 208394"/>
                  <a:gd name="connsiteX13" fmla="*/ 203953 w 203952"/>
                  <a:gd name="connsiteY13" fmla="*/ 15103 h 208394"/>
                  <a:gd name="connsiteX14" fmla="*/ 180854 w 203952"/>
                  <a:gd name="connsiteY14" fmla="*/ 18910 h 208394"/>
                  <a:gd name="connsiteX15" fmla="*/ 180854 w 203952"/>
                  <a:gd name="connsiteY15" fmla="*/ 208268 h 208394"/>
                  <a:gd name="connsiteX16" fmla="*/ 160548 w 203952"/>
                  <a:gd name="connsiteY16" fmla="*/ 208268 h 208394"/>
                  <a:gd name="connsiteX17" fmla="*/ 64981 w 203952"/>
                  <a:gd name="connsiteY17" fmla="*/ 71326 h 208394"/>
                  <a:gd name="connsiteX18" fmla="*/ 43659 w 203952"/>
                  <a:gd name="connsiteY18" fmla="*/ 34775 h 208394"/>
                  <a:gd name="connsiteX19" fmla="*/ 43659 w 203952"/>
                  <a:gd name="connsiteY19" fmla="*/ 189611 h 208394"/>
                  <a:gd name="connsiteX20" fmla="*/ 68915 w 203952"/>
                  <a:gd name="connsiteY20" fmla="*/ 193292 h 208394"/>
                  <a:gd name="connsiteX21" fmla="*/ 68915 w 203952"/>
                  <a:gd name="connsiteY21" fmla="*/ 208395 h 208394"/>
                  <a:gd name="connsiteX22" fmla="*/ 0 w 203952"/>
                  <a:gd name="connsiteY22" fmla="*/ 208395 h 2083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203952" h="208394">
                    <a:moveTo>
                      <a:pt x="0" y="208395"/>
                    </a:moveTo>
                    <a:lnTo>
                      <a:pt x="0" y="193292"/>
                    </a:lnTo>
                    <a:lnTo>
                      <a:pt x="22845" y="189611"/>
                    </a:lnTo>
                    <a:lnTo>
                      <a:pt x="22845" y="18783"/>
                    </a:lnTo>
                    <a:lnTo>
                      <a:pt x="0" y="15103"/>
                    </a:lnTo>
                    <a:lnTo>
                      <a:pt x="0" y="0"/>
                    </a:lnTo>
                    <a:lnTo>
                      <a:pt x="52924" y="0"/>
                    </a:lnTo>
                    <a:lnTo>
                      <a:pt x="146333" y="134911"/>
                    </a:lnTo>
                    <a:lnTo>
                      <a:pt x="159913" y="160167"/>
                    </a:lnTo>
                    <a:lnTo>
                      <a:pt x="159913" y="18783"/>
                    </a:lnTo>
                    <a:lnTo>
                      <a:pt x="135165" y="15103"/>
                    </a:lnTo>
                    <a:lnTo>
                      <a:pt x="135165" y="0"/>
                    </a:lnTo>
                    <a:lnTo>
                      <a:pt x="203953" y="0"/>
                    </a:lnTo>
                    <a:lnTo>
                      <a:pt x="203953" y="15103"/>
                    </a:lnTo>
                    <a:lnTo>
                      <a:pt x="180854" y="18910"/>
                    </a:lnTo>
                    <a:lnTo>
                      <a:pt x="180854" y="208268"/>
                    </a:lnTo>
                    <a:lnTo>
                      <a:pt x="160548" y="208268"/>
                    </a:lnTo>
                    <a:lnTo>
                      <a:pt x="64981" y="71326"/>
                    </a:lnTo>
                    <a:lnTo>
                      <a:pt x="43659" y="34775"/>
                    </a:lnTo>
                    <a:lnTo>
                      <a:pt x="43659" y="189611"/>
                    </a:lnTo>
                    <a:lnTo>
                      <a:pt x="68915" y="193292"/>
                    </a:lnTo>
                    <a:lnTo>
                      <a:pt x="68915" y="208395"/>
                    </a:lnTo>
                    <a:lnTo>
                      <a:pt x="0" y="208395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26" name="Freeform: Shape 25">
                <a:extLst>
                  <a:ext uri="{FF2B5EF4-FFF2-40B4-BE49-F238E27FC236}">
                    <a16:creationId xmlns:a16="http://schemas.microsoft.com/office/drawing/2014/main" id="{68F3EFCA-FE82-D766-0E73-31293B11F0A7}"/>
                  </a:ext>
                </a:extLst>
              </p:cNvPr>
              <p:cNvSpPr/>
              <p:nvPr/>
            </p:nvSpPr>
            <p:spPr>
              <a:xfrm>
                <a:off x="2775785" y="1885455"/>
                <a:ext cx="137195" cy="161943"/>
              </a:xfrm>
              <a:custGeom>
                <a:avLst/>
                <a:gdLst>
                  <a:gd name="connsiteX0" fmla="*/ 0 w 137195"/>
                  <a:gd name="connsiteY0" fmla="*/ 118031 h 161943"/>
                  <a:gd name="connsiteX1" fmla="*/ 3680 w 137195"/>
                  <a:gd name="connsiteY1" fmla="*/ 100390 h 161943"/>
                  <a:gd name="connsiteX2" fmla="*/ 13834 w 137195"/>
                  <a:gd name="connsiteY2" fmla="*/ 86810 h 161943"/>
                  <a:gd name="connsiteX3" fmla="*/ 28937 w 137195"/>
                  <a:gd name="connsiteY3" fmla="*/ 76784 h 161943"/>
                  <a:gd name="connsiteX4" fmla="*/ 47720 w 137195"/>
                  <a:gd name="connsiteY4" fmla="*/ 70057 h 161943"/>
                  <a:gd name="connsiteX5" fmla="*/ 68661 w 137195"/>
                  <a:gd name="connsiteY5" fmla="*/ 66250 h 161943"/>
                  <a:gd name="connsiteX6" fmla="*/ 90237 w 137195"/>
                  <a:gd name="connsiteY6" fmla="*/ 64727 h 161943"/>
                  <a:gd name="connsiteX7" fmla="*/ 90237 w 137195"/>
                  <a:gd name="connsiteY7" fmla="*/ 57493 h 161943"/>
                  <a:gd name="connsiteX8" fmla="*/ 88841 w 137195"/>
                  <a:gd name="connsiteY8" fmla="*/ 41247 h 161943"/>
                  <a:gd name="connsiteX9" fmla="*/ 84145 w 137195"/>
                  <a:gd name="connsiteY9" fmla="*/ 30460 h 161943"/>
                  <a:gd name="connsiteX10" fmla="*/ 75134 w 137195"/>
                  <a:gd name="connsiteY10" fmla="*/ 24495 h 161943"/>
                  <a:gd name="connsiteX11" fmla="*/ 60919 w 137195"/>
                  <a:gd name="connsiteY11" fmla="*/ 22591 h 161943"/>
                  <a:gd name="connsiteX12" fmla="*/ 46197 w 137195"/>
                  <a:gd name="connsiteY12" fmla="*/ 23987 h 161943"/>
                  <a:gd name="connsiteX13" fmla="*/ 31983 w 137195"/>
                  <a:gd name="connsiteY13" fmla="*/ 27287 h 161943"/>
                  <a:gd name="connsiteX14" fmla="*/ 19545 w 137195"/>
                  <a:gd name="connsiteY14" fmla="*/ 31475 h 161943"/>
                  <a:gd name="connsiteX15" fmla="*/ 10026 w 137195"/>
                  <a:gd name="connsiteY15" fmla="*/ 35663 h 161943"/>
                  <a:gd name="connsiteX16" fmla="*/ 9899 w 137195"/>
                  <a:gd name="connsiteY16" fmla="*/ 35663 h 161943"/>
                  <a:gd name="connsiteX17" fmla="*/ 3807 w 137195"/>
                  <a:gd name="connsiteY17" fmla="*/ 22464 h 161943"/>
                  <a:gd name="connsiteX18" fmla="*/ 12945 w 137195"/>
                  <a:gd name="connsiteY18" fmla="*/ 16118 h 161943"/>
                  <a:gd name="connsiteX19" fmla="*/ 28429 w 137195"/>
                  <a:gd name="connsiteY19" fmla="*/ 8757 h 161943"/>
                  <a:gd name="connsiteX20" fmla="*/ 47720 w 137195"/>
                  <a:gd name="connsiteY20" fmla="*/ 2538 h 161943"/>
                  <a:gd name="connsiteX21" fmla="*/ 68280 w 137195"/>
                  <a:gd name="connsiteY21" fmla="*/ 0 h 161943"/>
                  <a:gd name="connsiteX22" fmla="*/ 92521 w 137195"/>
                  <a:gd name="connsiteY22" fmla="*/ 2919 h 161943"/>
                  <a:gd name="connsiteX23" fmla="*/ 108639 w 137195"/>
                  <a:gd name="connsiteY23" fmla="*/ 12311 h 161943"/>
                  <a:gd name="connsiteX24" fmla="*/ 117523 w 137195"/>
                  <a:gd name="connsiteY24" fmla="*/ 29191 h 161943"/>
                  <a:gd name="connsiteX25" fmla="*/ 120189 w 137195"/>
                  <a:gd name="connsiteY25" fmla="*/ 54447 h 161943"/>
                  <a:gd name="connsiteX26" fmla="*/ 120189 w 137195"/>
                  <a:gd name="connsiteY26" fmla="*/ 143668 h 161943"/>
                  <a:gd name="connsiteX27" fmla="*/ 137195 w 137195"/>
                  <a:gd name="connsiteY27" fmla="*/ 143668 h 161943"/>
                  <a:gd name="connsiteX28" fmla="*/ 137195 w 137195"/>
                  <a:gd name="connsiteY28" fmla="*/ 156994 h 161943"/>
                  <a:gd name="connsiteX29" fmla="*/ 130976 w 137195"/>
                  <a:gd name="connsiteY29" fmla="*/ 158517 h 161943"/>
                  <a:gd name="connsiteX30" fmla="*/ 123362 w 137195"/>
                  <a:gd name="connsiteY30" fmla="*/ 160167 h 161943"/>
                  <a:gd name="connsiteX31" fmla="*/ 115239 w 137195"/>
                  <a:gd name="connsiteY31" fmla="*/ 161436 h 161943"/>
                  <a:gd name="connsiteX32" fmla="*/ 107497 w 137195"/>
                  <a:gd name="connsiteY32" fmla="*/ 161944 h 161943"/>
                  <a:gd name="connsiteX33" fmla="*/ 100898 w 137195"/>
                  <a:gd name="connsiteY33" fmla="*/ 161563 h 161943"/>
                  <a:gd name="connsiteX34" fmla="*/ 96329 w 137195"/>
                  <a:gd name="connsiteY34" fmla="*/ 159786 h 161943"/>
                  <a:gd name="connsiteX35" fmla="*/ 93663 w 137195"/>
                  <a:gd name="connsiteY35" fmla="*/ 155471 h 161943"/>
                  <a:gd name="connsiteX36" fmla="*/ 92775 w 137195"/>
                  <a:gd name="connsiteY36" fmla="*/ 147729 h 161943"/>
                  <a:gd name="connsiteX37" fmla="*/ 92775 w 137195"/>
                  <a:gd name="connsiteY37" fmla="*/ 142653 h 161943"/>
                  <a:gd name="connsiteX38" fmla="*/ 86937 w 137195"/>
                  <a:gd name="connsiteY38" fmla="*/ 147476 h 161943"/>
                  <a:gd name="connsiteX39" fmla="*/ 77037 w 137195"/>
                  <a:gd name="connsiteY39" fmla="*/ 153948 h 161943"/>
                  <a:gd name="connsiteX40" fmla="*/ 63584 w 137195"/>
                  <a:gd name="connsiteY40" fmla="*/ 159533 h 161943"/>
                  <a:gd name="connsiteX41" fmla="*/ 47466 w 137195"/>
                  <a:gd name="connsiteY41" fmla="*/ 161944 h 161943"/>
                  <a:gd name="connsiteX42" fmla="*/ 29444 w 137195"/>
                  <a:gd name="connsiteY42" fmla="*/ 159406 h 161943"/>
                  <a:gd name="connsiteX43" fmla="*/ 14341 w 137195"/>
                  <a:gd name="connsiteY43" fmla="*/ 151537 h 161943"/>
                  <a:gd name="connsiteX44" fmla="*/ 3934 w 137195"/>
                  <a:gd name="connsiteY44" fmla="*/ 137830 h 161943"/>
                  <a:gd name="connsiteX45" fmla="*/ 0 w 137195"/>
                  <a:gd name="connsiteY45" fmla="*/ 118031 h 161943"/>
                  <a:gd name="connsiteX46" fmla="*/ 59016 w 137195"/>
                  <a:gd name="connsiteY46" fmla="*/ 141257 h 161943"/>
                  <a:gd name="connsiteX47" fmla="*/ 65869 w 137195"/>
                  <a:gd name="connsiteY47" fmla="*/ 140495 h 161943"/>
                  <a:gd name="connsiteX48" fmla="*/ 74118 w 137195"/>
                  <a:gd name="connsiteY48" fmla="*/ 138338 h 161943"/>
                  <a:gd name="connsiteX49" fmla="*/ 82495 w 137195"/>
                  <a:gd name="connsiteY49" fmla="*/ 134911 h 161943"/>
                  <a:gd name="connsiteX50" fmla="*/ 90110 w 137195"/>
                  <a:gd name="connsiteY50" fmla="*/ 130342 h 161943"/>
                  <a:gd name="connsiteX51" fmla="*/ 90110 w 137195"/>
                  <a:gd name="connsiteY51" fmla="*/ 79957 h 161943"/>
                  <a:gd name="connsiteX52" fmla="*/ 62696 w 137195"/>
                  <a:gd name="connsiteY52" fmla="*/ 82876 h 161943"/>
                  <a:gd name="connsiteX53" fmla="*/ 45055 w 137195"/>
                  <a:gd name="connsiteY53" fmla="*/ 90491 h 161943"/>
                  <a:gd name="connsiteX54" fmla="*/ 35790 w 137195"/>
                  <a:gd name="connsiteY54" fmla="*/ 101278 h 161943"/>
                  <a:gd name="connsiteX55" fmla="*/ 32998 w 137195"/>
                  <a:gd name="connsiteY55" fmla="*/ 113843 h 161943"/>
                  <a:gd name="connsiteX56" fmla="*/ 35029 w 137195"/>
                  <a:gd name="connsiteY56" fmla="*/ 126535 h 161943"/>
                  <a:gd name="connsiteX57" fmla="*/ 40486 w 137195"/>
                  <a:gd name="connsiteY57" fmla="*/ 135038 h 161943"/>
                  <a:gd name="connsiteX58" fmla="*/ 48735 w 137195"/>
                  <a:gd name="connsiteY58" fmla="*/ 139734 h 161943"/>
                  <a:gd name="connsiteX59" fmla="*/ 59016 w 137195"/>
                  <a:gd name="connsiteY59" fmla="*/ 141257 h 1619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137195" h="161943">
                    <a:moveTo>
                      <a:pt x="0" y="118031"/>
                    </a:moveTo>
                    <a:cubicBezTo>
                      <a:pt x="0" y="111432"/>
                      <a:pt x="1269" y="105594"/>
                      <a:pt x="3680" y="100390"/>
                    </a:cubicBezTo>
                    <a:cubicBezTo>
                      <a:pt x="6092" y="95187"/>
                      <a:pt x="9519" y="90744"/>
                      <a:pt x="13834" y="86810"/>
                    </a:cubicBezTo>
                    <a:cubicBezTo>
                      <a:pt x="18149" y="82876"/>
                      <a:pt x="23226" y="79576"/>
                      <a:pt x="28937" y="76784"/>
                    </a:cubicBezTo>
                    <a:cubicBezTo>
                      <a:pt x="34775" y="73992"/>
                      <a:pt x="40994" y="71834"/>
                      <a:pt x="47720" y="70057"/>
                    </a:cubicBezTo>
                    <a:cubicBezTo>
                      <a:pt x="54447" y="68280"/>
                      <a:pt x="61427" y="67011"/>
                      <a:pt x="68661" y="66250"/>
                    </a:cubicBezTo>
                    <a:cubicBezTo>
                      <a:pt x="75895" y="65488"/>
                      <a:pt x="83129" y="64981"/>
                      <a:pt x="90237" y="64727"/>
                    </a:cubicBezTo>
                    <a:lnTo>
                      <a:pt x="90237" y="57493"/>
                    </a:lnTo>
                    <a:cubicBezTo>
                      <a:pt x="90237" y="51147"/>
                      <a:pt x="89729" y="45690"/>
                      <a:pt x="88841" y="41247"/>
                    </a:cubicBezTo>
                    <a:cubicBezTo>
                      <a:pt x="87952" y="36805"/>
                      <a:pt x="86302" y="33252"/>
                      <a:pt x="84145" y="30460"/>
                    </a:cubicBezTo>
                    <a:cubicBezTo>
                      <a:pt x="81987" y="27668"/>
                      <a:pt x="78941" y="25637"/>
                      <a:pt x="75134" y="24495"/>
                    </a:cubicBezTo>
                    <a:cubicBezTo>
                      <a:pt x="71326" y="23226"/>
                      <a:pt x="66631" y="22591"/>
                      <a:pt x="60919" y="22591"/>
                    </a:cubicBezTo>
                    <a:cubicBezTo>
                      <a:pt x="55969" y="22591"/>
                      <a:pt x="51020" y="23099"/>
                      <a:pt x="46197" y="23987"/>
                    </a:cubicBezTo>
                    <a:cubicBezTo>
                      <a:pt x="41247" y="24875"/>
                      <a:pt x="36551" y="26018"/>
                      <a:pt x="31983" y="27287"/>
                    </a:cubicBezTo>
                    <a:cubicBezTo>
                      <a:pt x="27414" y="28556"/>
                      <a:pt x="23352" y="30079"/>
                      <a:pt x="19545" y="31475"/>
                    </a:cubicBezTo>
                    <a:cubicBezTo>
                      <a:pt x="15737" y="32998"/>
                      <a:pt x="12564" y="34394"/>
                      <a:pt x="10026" y="35663"/>
                    </a:cubicBezTo>
                    <a:lnTo>
                      <a:pt x="9899" y="35663"/>
                    </a:lnTo>
                    <a:lnTo>
                      <a:pt x="3807" y="22464"/>
                    </a:lnTo>
                    <a:cubicBezTo>
                      <a:pt x="5584" y="20814"/>
                      <a:pt x="8630" y="18783"/>
                      <a:pt x="12945" y="16118"/>
                    </a:cubicBezTo>
                    <a:cubicBezTo>
                      <a:pt x="17387" y="13580"/>
                      <a:pt x="22464" y="11042"/>
                      <a:pt x="28429" y="8757"/>
                    </a:cubicBezTo>
                    <a:cubicBezTo>
                      <a:pt x="34394" y="6346"/>
                      <a:pt x="40867" y="4315"/>
                      <a:pt x="47720" y="2538"/>
                    </a:cubicBezTo>
                    <a:cubicBezTo>
                      <a:pt x="54573" y="762"/>
                      <a:pt x="61427" y="0"/>
                      <a:pt x="68280" y="0"/>
                    </a:cubicBezTo>
                    <a:cubicBezTo>
                      <a:pt x="77799" y="0"/>
                      <a:pt x="85921" y="1015"/>
                      <a:pt x="92521" y="2919"/>
                    </a:cubicBezTo>
                    <a:cubicBezTo>
                      <a:pt x="99121" y="4823"/>
                      <a:pt x="104451" y="7996"/>
                      <a:pt x="108639" y="12311"/>
                    </a:cubicBezTo>
                    <a:cubicBezTo>
                      <a:pt x="112828" y="16626"/>
                      <a:pt x="115747" y="22210"/>
                      <a:pt x="117523" y="29191"/>
                    </a:cubicBezTo>
                    <a:cubicBezTo>
                      <a:pt x="119300" y="36044"/>
                      <a:pt x="120189" y="44547"/>
                      <a:pt x="120189" y="54447"/>
                    </a:cubicBezTo>
                    <a:lnTo>
                      <a:pt x="120189" y="143668"/>
                    </a:lnTo>
                    <a:lnTo>
                      <a:pt x="137195" y="143668"/>
                    </a:lnTo>
                    <a:lnTo>
                      <a:pt x="137195" y="156994"/>
                    </a:lnTo>
                    <a:cubicBezTo>
                      <a:pt x="135419" y="157502"/>
                      <a:pt x="133388" y="158010"/>
                      <a:pt x="130976" y="158517"/>
                    </a:cubicBezTo>
                    <a:cubicBezTo>
                      <a:pt x="128565" y="159152"/>
                      <a:pt x="126027" y="159659"/>
                      <a:pt x="123362" y="160167"/>
                    </a:cubicBezTo>
                    <a:cubicBezTo>
                      <a:pt x="120696" y="160675"/>
                      <a:pt x="118031" y="161055"/>
                      <a:pt x="115239" y="161436"/>
                    </a:cubicBezTo>
                    <a:cubicBezTo>
                      <a:pt x="112447" y="161817"/>
                      <a:pt x="109908" y="161944"/>
                      <a:pt x="107497" y="161944"/>
                    </a:cubicBezTo>
                    <a:cubicBezTo>
                      <a:pt x="104959" y="161944"/>
                      <a:pt x="102674" y="161817"/>
                      <a:pt x="100898" y="161563"/>
                    </a:cubicBezTo>
                    <a:cubicBezTo>
                      <a:pt x="98994" y="161309"/>
                      <a:pt x="97471" y="160802"/>
                      <a:pt x="96329" y="159786"/>
                    </a:cubicBezTo>
                    <a:cubicBezTo>
                      <a:pt x="95186" y="158771"/>
                      <a:pt x="94298" y="157375"/>
                      <a:pt x="93663" y="155471"/>
                    </a:cubicBezTo>
                    <a:cubicBezTo>
                      <a:pt x="93029" y="153568"/>
                      <a:pt x="92775" y="150902"/>
                      <a:pt x="92775" y="147729"/>
                    </a:cubicBezTo>
                    <a:lnTo>
                      <a:pt x="92775" y="142653"/>
                    </a:lnTo>
                    <a:cubicBezTo>
                      <a:pt x="91633" y="143795"/>
                      <a:pt x="89602" y="145318"/>
                      <a:pt x="86937" y="147476"/>
                    </a:cubicBezTo>
                    <a:cubicBezTo>
                      <a:pt x="84272" y="149633"/>
                      <a:pt x="80972" y="151791"/>
                      <a:pt x="77037" y="153948"/>
                    </a:cubicBezTo>
                    <a:cubicBezTo>
                      <a:pt x="73103" y="156106"/>
                      <a:pt x="68661" y="158010"/>
                      <a:pt x="63584" y="159533"/>
                    </a:cubicBezTo>
                    <a:cubicBezTo>
                      <a:pt x="58508" y="161182"/>
                      <a:pt x="53178" y="161944"/>
                      <a:pt x="47466" y="161944"/>
                    </a:cubicBezTo>
                    <a:cubicBezTo>
                      <a:pt x="41120" y="161944"/>
                      <a:pt x="35155" y="161055"/>
                      <a:pt x="29444" y="159406"/>
                    </a:cubicBezTo>
                    <a:cubicBezTo>
                      <a:pt x="23733" y="157756"/>
                      <a:pt x="18783" y="155091"/>
                      <a:pt x="14341" y="151537"/>
                    </a:cubicBezTo>
                    <a:cubicBezTo>
                      <a:pt x="10026" y="147983"/>
                      <a:pt x="6599" y="143414"/>
                      <a:pt x="3934" y="137830"/>
                    </a:cubicBezTo>
                    <a:cubicBezTo>
                      <a:pt x="1269" y="132500"/>
                      <a:pt x="0" y="125773"/>
                      <a:pt x="0" y="118031"/>
                    </a:cubicBezTo>
                    <a:close/>
                    <a:moveTo>
                      <a:pt x="59016" y="141257"/>
                    </a:moveTo>
                    <a:cubicBezTo>
                      <a:pt x="60919" y="141257"/>
                      <a:pt x="63204" y="141003"/>
                      <a:pt x="65869" y="140495"/>
                    </a:cubicBezTo>
                    <a:cubicBezTo>
                      <a:pt x="68534" y="139988"/>
                      <a:pt x="71326" y="139226"/>
                      <a:pt x="74118" y="138338"/>
                    </a:cubicBezTo>
                    <a:cubicBezTo>
                      <a:pt x="76911" y="137449"/>
                      <a:pt x="79703" y="136307"/>
                      <a:pt x="82495" y="134911"/>
                    </a:cubicBezTo>
                    <a:cubicBezTo>
                      <a:pt x="85287" y="133515"/>
                      <a:pt x="87825" y="131992"/>
                      <a:pt x="90110" y="130342"/>
                    </a:cubicBezTo>
                    <a:lnTo>
                      <a:pt x="90110" y="79957"/>
                    </a:lnTo>
                    <a:cubicBezTo>
                      <a:pt x="79195" y="79957"/>
                      <a:pt x="70057" y="80972"/>
                      <a:pt x="62696" y="82876"/>
                    </a:cubicBezTo>
                    <a:cubicBezTo>
                      <a:pt x="55335" y="84779"/>
                      <a:pt x="49497" y="87318"/>
                      <a:pt x="45055" y="90491"/>
                    </a:cubicBezTo>
                    <a:cubicBezTo>
                      <a:pt x="40740" y="93664"/>
                      <a:pt x="37567" y="97217"/>
                      <a:pt x="35790" y="101278"/>
                    </a:cubicBezTo>
                    <a:cubicBezTo>
                      <a:pt x="34013" y="105340"/>
                      <a:pt x="32998" y="109528"/>
                      <a:pt x="32998" y="113843"/>
                    </a:cubicBezTo>
                    <a:cubicBezTo>
                      <a:pt x="32998" y="118920"/>
                      <a:pt x="33632" y="123108"/>
                      <a:pt x="35029" y="126535"/>
                    </a:cubicBezTo>
                    <a:cubicBezTo>
                      <a:pt x="36298" y="129961"/>
                      <a:pt x="38201" y="132880"/>
                      <a:pt x="40486" y="135038"/>
                    </a:cubicBezTo>
                    <a:cubicBezTo>
                      <a:pt x="42770" y="137195"/>
                      <a:pt x="45563" y="138845"/>
                      <a:pt x="48735" y="139734"/>
                    </a:cubicBezTo>
                    <a:cubicBezTo>
                      <a:pt x="52035" y="140876"/>
                      <a:pt x="55462" y="141257"/>
                      <a:pt x="59016" y="141257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D2F61272-F2D5-2C29-6811-FFF95684DEEB}"/>
                  </a:ext>
                </a:extLst>
              </p:cNvPr>
              <p:cNvSpPr/>
              <p:nvPr/>
            </p:nvSpPr>
            <p:spPr>
              <a:xfrm>
                <a:off x="2931510" y="1851061"/>
                <a:ext cx="100390" cy="270075"/>
              </a:xfrm>
              <a:custGeom>
                <a:avLst/>
                <a:gdLst>
                  <a:gd name="connsiteX0" fmla="*/ 19799 w 100390"/>
                  <a:gd name="connsiteY0" fmla="*/ 164355 h 270075"/>
                  <a:gd name="connsiteX1" fmla="*/ 19799 w 100390"/>
                  <a:gd name="connsiteY1" fmla="*/ 57620 h 270075"/>
                  <a:gd name="connsiteX2" fmla="*/ 0 w 100390"/>
                  <a:gd name="connsiteY2" fmla="*/ 57620 h 270075"/>
                  <a:gd name="connsiteX3" fmla="*/ 0 w 100390"/>
                  <a:gd name="connsiteY3" fmla="*/ 44801 h 270075"/>
                  <a:gd name="connsiteX4" fmla="*/ 8376 w 100390"/>
                  <a:gd name="connsiteY4" fmla="*/ 41882 h 270075"/>
                  <a:gd name="connsiteX5" fmla="*/ 14468 w 100390"/>
                  <a:gd name="connsiteY5" fmla="*/ 39090 h 270075"/>
                  <a:gd name="connsiteX6" fmla="*/ 22083 w 100390"/>
                  <a:gd name="connsiteY6" fmla="*/ 28810 h 270075"/>
                  <a:gd name="connsiteX7" fmla="*/ 24875 w 100390"/>
                  <a:gd name="connsiteY7" fmla="*/ 22337 h 270075"/>
                  <a:gd name="connsiteX8" fmla="*/ 28048 w 100390"/>
                  <a:gd name="connsiteY8" fmla="*/ 14088 h 270075"/>
                  <a:gd name="connsiteX9" fmla="*/ 30967 w 100390"/>
                  <a:gd name="connsiteY9" fmla="*/ 5965 h 270075"/>
                  <a:gd name="connsiteX10" fmla="*/ 32744 w 100390"/>
                  <a:gd name="connsiteY10" fmla="*/ 0 h 270075"/>
                  <a:gd name="connsiteX11" fmla="*/ 50259 w 100390"/>
                  <a:gd name="connsiteY11" fmla="*/ 0 h 270075"/>
                  <a:gd name="connsiteX12" fmla="*/ 50259 w 100390"/>
                  <a:gd name="connsiteY12" fmla="*/ 37821 h 270075"/>
                  <a:gd name="connsiteX13" fmla="*/ 96075 w 100390"/>
                  <a:gd name="connsiteY13" fmla="*/ 37821 h 270075"/>
                  <a:gd name="connsiteX14" fmla="*/ 96075 w 100390"/>
                  <a:gd name="connsiteY14" fmla="*/ 57620 h 270075"/>
                  <a:gd name="connsiteX15" fmla="*/ 50259 w 100390"/>
                  <a:gd name="connsiteY15" fmla="*/ 57620 h 270075"/>
                  <a:gd name="connsiteX16" fmla="*/ 50259 w 100390"/>
                  <a:gd name="connsiteY16" fmla="*/ 139480 h 270075"/>
                  <a:gd name="connsiteX17" fmla="*/ 50639 w 100390"/>
                  <a:gd name="connsiteY17" fmla="*/ 158517 h 270075"/>
                  <a:gd name="connsiteX18" fmla="*/ 52543 w 100390"/>
                  <a:gd name="connsiteY18" fmla="*/ 168670 h 270075"/>
                  <a:gd name="connsiteX19" fmla="*/ 57239 w 100390"/>
                  <a:gd name="connsiteY19" fmla="*/ 172732 h 270075"/>
                  <a:gd name="connsiteX20" fmla="*/ 65869 w 100390"/>
                  <a:gd name="connsiteY20" fmla="*/ 173493 h 270075"/>
                  <a:gd name="connsiteX21" fmla="*/ 65996 w 100390"/>
                  <a:gd name="connsiteY21" fmla="*/ 173493 h 270075"/>
                  <a:gd name="connsiteX22" fmla="*/ 74246 w 100390"/>
                  <a:gd name="connsiteY22" fmla="*/ 172986 h 270075"/>
                  <a:gd name="connsiteX23" fmla="*/ 82622 w 100390"/>
                  <a:gd name="connsiteY23" fmla="*/ 171716 h 270075"/>
                  <a:gd name="connsiteX24" fmla="*/ 90110 w 100390"/>
                  <a:gd name="connsiteY24" fmla="*/ 170066 h 270075"/>
                  <a:gd name="connsiteX25" fmla="*/ 95567 w 100390"/>
                  <a:gd name="connsiteY25" fmla="*/ 168417 h 270075"/>
                  <a:gd name="connsiteX26" fmla="*/ 95694 w 100390"/>
                  <a:gd name="connsiteY26" fmla="*/ 168417 h 270075"/>
                  <a:gd name="connsiteX27" fmla="*/ 100390 w 100390"/>
                  <a:gd name="connsiteY27" fmla="*/ 181870 h 270075"/>
                  <a:gd name="connsiteX28" fmla="*/ 91379 w 100390"/>
                  <a:gd name="connsiteY28" fmla="*/ 186946 h 270075"/>
                  <a:gd name="connsiteX29" fmla="*/ 78814 w 100390"/>
                  <a:gd name="connsiteY29" fmla="*/ 191769 h 270075"/>
                  <a:gd name="connsiteX30" fmla="*/ 64727 w 100390"/>
                  <a:gd name="connsiteY30" fmla="*/ 195450 h 270075"/>
                  <a:gd name="connsiteX31" fmla="*/ 51020 w 100390"/>
                  <a:gd name="connsiteY31" fmla="*/ 196846 h 270075"/>
                  <a:gd name="connsiteX32" fmla="*/ 50766 w 100390"/>
                  <a:gd name="connsiteY32" fmla="*/ 196846 h 270075"/>
                  <a:gd name="connsiteX33" fmla="*/ 37821 w 100390"/>
                  <a:gd name="connsiteY33" fmla="*/ 195196 h 270075"/>
                  <a:gd name="connsiteX34" fmla="*/ 28048 w 100390"/>
                  <a:gd name="connsiteY34" fmla="*/ 189738 h 270075"/>
                  <a:gd name="connsiteX35" fmla="*/ 21829 w 100390"/>
                  <a:gd name="connsiteY35" fmla="*/ 179712 h 270075"/>
                  <a:gd name="connsiteX36" fmla="*/ 19799 w 100390"/>
                  <a:gd name="connsiteY36" fmla="*/ 164355 h 270075"/>
                  <a:gd name="connsiteX37" fmla="*/ 52543 w 100390"/>
                  <a:gd name="connsiteY37" fmla="*/ 270076 h 270075"/>
                  <a:gd name="connsiteX38" fmla="*/ 43532 w 100390"/>
                  <a:gd name="connsiteY38" fmla="*/ 263095 h 270075"/>
                  <a:gd name="connsiteX39" fmla="*/ 43532 w 100390"/>
                  <a:gd name="connsiteY39" fmla="*/ 261572 h 270075"/>
                  <a:gd name="connsiteX40" fmla="*/ 47086 w 100390"/>
                  <a:gd name="connsiteY40" fmla="*/ 258653 h 270075"/>
                  <a:gd name="connsiteX41" fmla="*/ 49624 w 100390"/>
                  <a:gd name="connsiteY41" fmla="*/ 254338 h 270075"/>
                  <a:gd name="connsiteX42" fmla="*/ 51147 w 100390"/>
                  <a:gd name="connsiteY42" fmla="*/ 249135 h 270075"/>
                  <a:gd name="connsiteX43" fmla="*/ 51655 w 100390"/>
                  <a:gd name="connsiteY43" fmla="*/ 244058 h 270075"/>
                  <a:gd name="connsiteX44" fmla="*/ 49751 w 100390"/>
                  <a:gd name="connsiteY44" fmla="*/ 238981 h 270075"/>
                  <a:gd name="connsiteX45" fmla="*/ 45563 w 100390"/>
                  <a:gd name="connsiteY45" fmla="*/ 236062 h 270075"/>
                  <a:gd name="connsiteX46" fmla="*/ 41121 w 100390"/>
                  <a:gd name="connsiteY46" fmla="*/ 231874 h 270075"/>
                  <a:gd name="connsiteX47" fmla="*/ 39090 w 100390"/>
                  <a:gd name="connsiteY47" fmla="*/ 223879 h 270075"/>
                  <a:gd name="connsiteX48" fmla="*/ 40740 w 100390"/>
                  <a:gd name="connsiteY48" fmla="*/ 216137 h 270075"/>
                  <a:gd name="connsiteX49" fmla="*/ 44928 w 100390"/>
                  <a:gd name="connsiteY49" fmla="*/ 211441 h 270075"/>
                  <a:gd name="connsiteX50" fmla="*/ 50005 w 100390"/>
                  <a:gd name="connsiteY50" fmla="*/ 209156 h 270075"/>
                  <a:gd name="connsiteX51" fmla="*/ 54447 w 100390"/>
                  <a:gd name="connsiteY51" fmla="*/ 208522 h 270075"/>
                  <a:gd name="connsiteX52" fmla="*/ 55970 w 100390"/>
                  <a:gd name="connsiteY52" fmla="*/ 208522 h 270075"/>
                  <a:gd name="connsiteX53" fmla="*/ 70438 w 100390"/>
                  <a:gd name="connsiteY53" fmla="*/ 214868 h 270075"/>
                  <a:gd name="connsiteX54" fmla="*/ 75768 w 100390"/>
                  <a:gd name="connsiteY54" fmla="*/ 231494 h 270075"/>
                  <a:gd name="connsiteX55" fmla="*/ 72215 w 100390"/>
                  <a:gd name="connsiteY55" fmla="*/ 248246 h 270075"/>
                  <a:gd name="connsiteX56" fmla="*/ 64346 w 100390"/>
                  <a:gd name="connsiteY56" fmla="*/ 260303 h 270075"/>
                  <a:gd name="connsiteX57" fmla="*/ 56477 w 100390"/>
                  <a:gd name="connsiteY57" fmla="*/ 267537 h 270075"/>
                  <a:gd name="connsiteX58" fmla="*/ 52543 w 100390"/>
                  <a:gd name="connsiteY58" fmla="*/ 269949 h 270075"/>
                  <a:gd name="connsiteX59" fmla="*/ 52543 w 100390"/>
                  <a:gd name="connsiteY59" fmla="*/ 269949 h 2700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100390" h="270075">
                    <a:moveTo>
                      <a:pt x="19799" y="164355"/>
                    </a:moveTo>
                    <a:lnTo>
                      <a:pt x="19799" y="57620"/>
                    </a:lnTo>
                    <a:lnTo>
                      <a:pt x="0" y="57620"/>
                    </a:lnTo>
                    <a:lnTo>
                      <a:pt x="0" y="44801"/>
                    </a:lnTo>
                    <a:cubicBezTo>
                      <a:pt x="2792" y="43913"/>
                      <a:pt x="5584" y="42897"/>
                      <a:pt x="8376" y="41882"/>
                    </a:cubicBezTo>
                    <a:cubicBezTo>
                      <a:pt x="11169" y="40867"/>
                      <a:pt x="13199" y="39978"/>
                      <a:pt x="14468" y="39090"/>
                    </a:cubicBezTo>
                    <a:cubicBezTo>
                      <a:pt x="17514" y="36932"/>
                      <a:pt x="20053" y="33633"/>
                      <a:pt x="22083" y="28810"/>
                    </a:cubicBezTo>
                    <a:cubicBezTo>
                      <a:pt x="22845" y="27160"/>
                      <a:pt x="23733" y="25002"/>
                      <a:pt x="24875" y="22337"/>
                    </a:cubicBezTo>
                    <a:cubicBezTo>
                      <a:pt x="26018" y="19672"/>
                      <a:pt x="27033" y="16880"/>
                      <a:pt x="28048" y="14088"/>
                    </a:cubicBezTo>
                    <a:cubicBezTo>
                      <a:pt x="29064" y="11295"/>
                      <a:pt x="30079" y="8630"/>
                      <a:pt x="30967" y="5965"/>
                    </a:cubicBezTo>
                    <a:cubicBezTo>
                      <a:pt x="31856" y="3427"/>
                      <a:pt x="32490" y="1396"/>
                      <a:pt x="32744" y="0"/>
                    </a:cubicBezTo>
                    <a:lnTo>
                      <a:pt x="50259" y="0"/>
                    </a:lnTo>
                    <a:lnTo>
                      <a:pt x="50259" y="37821"/>
                    </a:lnTo>
                    <a:lnTo>
                      <a:pt x="96075" y="37821"/>
                    </a:lnTo>
                    <a:lnTo>
                      <a:pt x="96075" y="57620"/>
                    </a:lnTo>
                    <a:lnTo>
                      <a:pt x="50259" y="57620"/>
                    </a:lnTo>
                    <a:lnTo>
                      <a:pt x="50259" y="139480"/>
                    </a:lnTo>
                    <a:cubicBezTo>
                      <a:pt x="50259" y="147603"/>
                      <a:pt x="50385" y="153948"/>
                      <a:pt x="50639" y="158517"/>
                    </a:cubicBezTo>
                    <a:cubicBezTo>
                      <a:pt x="50893" y="163086"/>
                      <a:pt x="51528" y="166513"/>
                      <a:pt x="52543" y="168670"/>
                    </a:cubicBezTo>
                    <a:cubicBezTo>
                      <a:pt x="53558" y="170828"/>
                      <a:pt x="55208" y="172224"/>
                      <a:pt x="57239" y="172732"/>
                    </a:cubicBezTo>
                    <a:cubicBezTo>
                      <a:pt x="59396" y="173239"/>
                      <a:pt x="62189" y="173493"/>
                      <a:pt x="65869" y="173493"/>
                    </a:cubicBezTo>
                    <a:lnTo>
                      <a:pt x="65996" y="173493"/>
                    </a:lnTo>
                    <a:cubicBezTo>
                      <a:pt x="68661" y="173493"/>
                      <a:pt x="71453" y="173366"/>
                      <a:pt x="74246" y="172986"/>
                    </a:cubicBezTo>
                    <a:cubicBezTo>
                      <a:pt x="77165" y="172605"/>
                      <a:pt x="79957" y="172224"/>
                      <a:pt x="82622" y="171716"/>
                    </a:cubicBezTo>
                    <a:cubicBezTo>
                      <a:pt x="85414" y="171209"/>
                      <a:pt x="87826" y="170701"/>
                      <a:pt x="90110" y="170066"/>
                    </a:cubicBezTo>
                    <a:cubicBezTo>
                      <a:pt x="92394" y="169432"/>
                      <a:pt x="94171" y="168924"/>
                      <a:pt x="95567" y="168417"/>
                    </a:cubicBezTo>
                    <a:lnTo>
                      <a:pt x="95694" y="168417"/>
                    </a:lnTo>
                    <a:lnTo>
                      <a:pt x="100390" y="181870"/>
                    </a:lnTo>
                    <a:cubicBezTo>
                      <a:pt x="98232" y="183520"/>
                      <a:pt x="95186" y="185169"/>
                      <a:pt x="91379" y="186946"/>
                    </a:cubicBezTo>
                    <a:cubicBezTo>
                      <a:pt x="87572" y="188723"/>
                      <a:pt x="83383" y="190373"/>
                      <a:pt x="78814" y="191769"/>
                    </a:cubicBezTo>
                    <a:cubicBezTo>
                      <a:pt x="74372" y="193292"/>
                      <a:pt x="69677" y="194434"/>
                      <a:pt x="64727" y="195450"/>
                    </a:cubicBezTo>
                    <a:cubicBezTo>
                      <a:pt x="59904" y="196465"/>
                      <a:pt x="55335" y="196846"/>
                      <a:pt x="51020" y="196846"/>
                    </a:cubicBezTo>
                    <a:lnTo>
                      <a:pt x="50766" y="196846"/>
                    </a:lnTo>
                    <a:cubicBezTo>
                      <a:pt x="45943" y="196846"/>
                      <a:pt x="41628" y="196338"/>
                      <a:pt x="37821" y="195196"/>
                    </a:cubicBezTo>
                    <a:cubicBezTo>
                      <a:pt x="34013" y="194053"/>
                      <a:pt x="30714" y="192277"/>
                      <a:pt x="28048" y="189738"/>
                    </a:cubicBezTo>
                    <a:cubicBezTo>
                      <a:pt x="25383" y="187200"/>
                      <a:pt x="23226" y="183900"/>
                      <a:pt x="21829" y="179712"/>
                    </a:cubicBezTo>
                    <a:cubicBezTo>
                      <a:pt x="20560" y="175397"/>
                      <a:pt x="19799" y="170320"/>
                      <a:pt x="19799" y="164355"/>
                    </a:cubicBezTo>
                    <a:close/>
                    <a:moveTo>
                      <a:pt x="52543" y="270076"/>
                    </a:moveTo>
                    <a:lnTo>
                      <a:pt x="43532" y="263095"/>
                    </a:lnTo>
                    <a:lnTo>
                      <a:pt x="43532" y="261572"/>
                    </a:lnTo>
                    <a:cubicBezTo>
                      <a:pt x="44928" y="260938"/>
                      <a:pt x="46070" y="259923"/>
                      <a:pt x="47086" y="258653"/>
                    </a:cubicBezTo>
                    <a:cubicBezTo>
                      <a:pt x="48101" y="257384"/>
                      <a:pt x="48989" y="255861"/>
                      <a:pt x="49624" y="254338"/>
                    </a:cubicBezTo>
                    <a:cubicBezTo>
                      <a:pt x="50259" y="252815"/>
                      <a:pt x="50893" y="250912"/>
                      <a:pt x="51147" y="249135"/>
                    </a:cubicBezTo>
                    <a:cubicBezTo>
                      <a:pt x="51528" y="247358"/>
                      <a:pt x="51655" y="245581"/>
                      <a:pt x="51655" y="244058"/>
                    </a:cubicBezTo>
                    <a:cubicBezTo>
                      <a:pt x="51655" y="241647"/>
                      <a:pt x="51020" y="239997"/>
                      <a:pt x="49751" y="238981"/>
                    </a:cubicBezTo>
                    <a:cubicBezTo>
                      <a:pt x="48482" y="237966"/>
                      <a:pt x="47086" y="237078"/>
                      <a:pt x="45563" y="236062"/>
                    </a:cubicBezTo>
                    <a:cubicBezTo>
                      <a:pt x="43913" y="235047"/>
                      <a:pt x="42390" y="233651"/>
                      <a:pt x="41121" y="231874"/>
                    </a:cubicBezTo>
                    <a:cubicBezTo>
                      <a:pt x="39851" y="230097"/>
                      <a:pt x="39090" y="227432"/>
                      <a:pt x="39090" y="223879"/>
                    </a:cubicBezTo>
                    <a:cubicBezTo>
                      <a:pt x="39090" y="220706"/>
                      <a:pt x="39598" y="218041"/>
                      <a:pt x="40740" y="216137"/>
                    </a:cubicBezTo>
                    <a:cubicBezTo>
                      <a:pt x="41882" y="214106"/>
                      <a:pt x="43278" y="212583"/>
                      <a:pt x="44928" y="211441"/>
                    </a:cubicBezTo>
                    <a:cubicBezTo>
                      <a:pt x="46578" y="210299"/>
                      <a:pt x="48228" y="209537"/>
                      <a:pt x="50005" y="209156"/>
                    </a:cubicBezTo>
                    <a:cubicBezTo>
                      <a:pt x="51781" y="208776"/>
                      <a:pt x="53305" y="208522"/>
                      <a:pt x="54447" y="208522"/>
                    </a:cubicBezTo>
                    <a:lnTo>
                      <a:pt x="55970" y="208522"/>
                    </a:lnTo>
                    <a:cubicBezTo>
                      <a:pt x="62062" y="208522"/>
                      <a:pt x="66884" y="210679"/>
                      <a:pt x="70438" y="214868"/>
                    </a:cubicBezTo>
                    <a:cubicBezTo>
                      <a:pt x="73992" y="219056"/>
                      <a:pt x="75768" y="224640"/>
                      <a:pt x="75768" y="231494"/>
                    </a:cubicBezTo>
                    <a:cubicBezTo>
                      <a:pt x="75768" y="237839"/>
                      <a:pt x="74626" y="243424"/>
                      <a:pt x="72215" y="248246"/>
                    </a:cubicBezTo>
                    <a:cubicBezTo>
                      <a:pt x="69803" y="253069"/>
                      <a:pt x="67265" y="257004"/>
                      <a:pt x="64346" y="260303"/>
                    </a:cubicBezTo>
                    <a:cubicBezTo>
                      <a:pt x="61427" y="263603"/>
                      <a:pt x="58889" y="266014"/>
                      <a:pt x="56477" y="267537"/>
                    </a:cubicBezTo>
                    <a:cubicBezTo>
                      <a:pt x="54066" y="269187"/>
                      <a:pt x="52797" y="269949"/>
                      <a:pt x="52543" y="269949"/>
                    </a:cubicBezTo>
                    <a:lnTo>
                      <a:pt x="52543" y="269949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A475BA6C-6BD9-AE12-F8E8-3C1647E4B7DA}"/>
                  </a:ext>
                </a:extLst>
              </p:cNvPr>
              <p:cNvSpPr/>
              <p:nvPr/>
            </p:nvSpPr>
            <p:spPr>
              <a:xfrm>
                <a:off x="3046495" y="1818317"/>
                <a:ext cx="75260" cy="226416"/>
              </a:xfrm>
              <a:custGeom>
                <a:avLst/>
                <a:gdLst>
                  <a:gd name="connsiteX0" fmla="*/ 0 w 75260"/>
                  <a:gd name="connsiteY0" fmla="*/ 226290 h 226416"/>
                  <a:gd name="connsiteX1" fmla="*/ 0 w 75260"/>
                  <a:gd name="connsiteY1" fmla="*/ 211187 h 226416"/>
                  <a:gd name="connsiteX2" fmla="*/ 22591 w 75260"/>
                  <a:gd name="connsiteY2" fmla="*/ 208903 h 226416"/>
                  <a:gd name="connsiteX3" fmla="*/ 22591 w 75260"/>
                  <a:gd name="connsiteY3" fmla="*/ 95060 h 226416"/>
                  <a:gd name="connsiteX4" fmla="*/ 3427 w 75260"/>
                  <a:gd name="connsiteY4" fmla="*/ 89094 h 226416"/>
                  <a:gd name="connsiteX5" fmla="*/ 3427 w 75260"/>
                  <a:gd name="connsiteY5" fmla="*/ 72722 h 226416"/>
                  <a:gd name="connsiteX6" fmla="*/ 45182 w 75260"/>
                  <a:gd name="connsiteY6" fmla="*/ 67138 h 226416"/>
                  <a:gd name="connsiteX7" fmla="*/ 45816 w 75260"/>
                  <a:gd name="connsiteY7" fmla="*/ 67138 h 226416"/>
                  <a:gd name="connsiteX8" fmla="*/ 53050 w 75260"/>
                  <a:gd name="connsiteY8" fmla="*/ 72596 h 226416"/>
                  <a:gd name="connsiteX9" fmla="*/ 53050 w 75260"/>
                  <a:gd name="connsiteY9" fmla="*/ 209156 h 226416"/>
                  <a:gd name="connsiteX10" fmla="*/ 75261 w 75260"/>
                  <a:gd name="connsiteY10" fmla="*/ 211314 h 226416"/>
                  <a:gd name="connsiteX11" fmla="*/ 75261 w 75260"/>
                  <a:gd name="connsiteY11" fmla="*/ 226417 h 226416"/>
                  <a:gd name="connsiteX12" fmla="*/ 0 w 75260"/>
                  <a:gd name="connsiteY12" fmla="*/ 226417 h 226416"/>
                  <a:gd name="connsiteX13" fmla="*/ 33379 w 75260"/>
                  <a:gd name="connsiteY13" fmla="*/ 41121 h 226416"/>
                  <a:gd name="connsiteX14" fmla="*/ 26145 w 75260"/>
                  <a:gd name="connsiteY14" fmla="*/ 39724 h 226416"/>
                  <a:gd name="connsiteX15" fmla="*/ 20560 w 75260"/>
                  <a:gd name="connsiteY15" fmla="*/ 35790 h 226416"/>
                  <a:gd name="connsiteX16" fmla="*/ 17007 w 75260"/>
                  <a:gd name="connsiteY16" fmla="*/ 29825 h 226416"/>
                  <a:gd name="connsiteX17" fmla="*/ 15737 w 75260"/>
                  <a:gd name="connsiteY17" fmla="*/ 22337 h 226416"/>
                  <a:gd name="connsiteX18" fmla="*/ 17007 w 75260"/>
                  <a:gd name="connsiteY18" fmla="*/ 13961 h 226416"/>
                  <a:gd name="connsiteX19" fmla="*/ 20814 w 75260"/>
                  <a:gd name="connsiteY19" fmla="*/ 6853 h 226416"/>
                  <a:gd name="connsiteX20" fmla="*/ 27160 w 75260"/>
                  <a:gd name="connsiteY20" fmla="*/ 1904 h 226416"/>
                  <a:gd name="connsiteX21" fmla="*/ 36044 w 75260"/>
                  <a:gd name="connsiteY21" fmla="*/ 0 h 226416"/>
                  <a:gd name="connsiteX22" fmla="*/ 36171 w 75260"/>
                  <a:gd name="connsiteY22" fmla="*/ 0 h 226416"/>
                  <a:gd name="connsiteX23" fmla="*/ 44166 w 75260"/>
                  <a:gd name="connsiteY23" fmla="*/ 1650 h 226416"/>
                  <a:gd name="connsiteX24" fmla="*/ 49878 w 75260"/>
                  <a:gd name="connsiteY24" fmla="*/ 5965 h 226416"/>
                  <a:gd name="connsiteX25" fmla="*/ 53431 w 75260"/>
                  <a:gd name="connsiteY25" fmla="*/ 12057 h 226416"/>
                  <a:gd name="connsiteX26" fmla="*/ 54700 w 75260"/>
                  <a:gd name="connsiteY26" fmla="*/ 19164 h 226416"/>
                  <a:gd name="connsiteX27" fmla="*/ 53431 w 75260"/>
                  <a:gd name="connsiteY27" fmla="*/ 27794 h 226416"/>
                  <a:gd name="connsiteX28" fmla="*/ 49497 w 75260"/>
                  <a:gd name="connsiteY28" fmla="*/ 34648 h 226416"/>
                  <a:gd name="connsiteX29" fmla="*/ 42897 w 75260"/>
                  <a:gd name="connsiteY29" fmla="*/ 39344 h 226416"/>
                  <a:gd name="connsiteX30" fmla="*/ 33632 w 75260"/>
                  <a:gd name="connsiteY30" fmla="*/ 40994 h 226416"/>
                  <a:gd name="connsiteX31" fmla="*/ 33379 w 75260"/>
                  <a:gd name="connsiteY31" fmla="*/ 40994 h 2264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75260" h="226416">
                    <a:moveTo>
                      <a:pt x="0" y="226290"/>
                    </a:moveTo>
                    <a:lnTo>
                      <a:pt x="0" y="211187"/>
                    </a:lnTo>
                    <a:lnTo>
                      <a:pt x="22591" y="208903"/>
                    </a:lnTo>
                    <a:lnTo>
                      <a:pt x="22591" y="95060"/>
                    </a:lnTo>
                    <a:lnTo>
                      <a:pt x="3427" y="89094"/>
                    </a:lnTo>
                    <a:lnTo>
                      <a:pt x="3427" y="72722"/>
                    </a:lnTo>
                    <a:lnTo>
                      <a:pt x="45182" y="67138"/>
                    </a:lnTo>
                    <a:lnTo>
                      <a:pt x="45816" y="67138"/>
                    </a:lnTo>
                    <a:lnTo>
                      <a:pt x="53050" y="72596"/>
                    </a:lnTo>
                    <a:lnTo>
                      <a:pt x="53050" y="209156"/>
                    </a:lnTo>
                    <a:lnTo>
                      <a:pt x="75261" y="211314"/>
                    </a:lnTo>
                    <a:lnTo>
                      <a:pt x="75261" y="226417"/>
                    </a:lnTo>
                    <a:lnTo>
                      <a:pt x="0" y="226417"/>
                    </a:lnTo>
                    <a:close/>
                    <a:moveTo>
                      <a:pt x="33379" y="41121"/>
                    </a:moveTo>
                    <a:cubicBezTo>
                      <a:pt x="30713" y="41121"/>
                      <a:pt x="28302" y="40613"/>
                      <a:pt x="26145" y="39724"/>
                    </a:cubicBezTo>
                    <a:cubicBezTo>
                      <a:pt x="23987" y="38709"/>
                      <a:pt x="22083" y="37440"/>
                      <a:pt x="20560" y="35790"/>
                    </a:cubicBezTo>
                    <a:cubicBezTo>
                      <a:pt x="19037" y="34140"/>
                      <a:pt x="17895" y="32110"/>
                      <a:pt x="17007" y="29825"/>
                    </a:cubicBezTo>
                    <a:cubicBezTo>
                      <a:pt x="16245" y="27541"/>
                      <a:pt x="15737" y="25002"/>
                      <a:pt x="15737" y="22337"/>
                    </a:cubicBezTo>
                    <a:cubicBezTo>
                      <a:pt x="15737" y="19418"/>
                      <a:pt x="16118" y="16626"/>
                      <a:pt x="17007" y="13961"/>
                    </a:cubicBezTo>
                    <a:cubicBezTo>
                      <a:pt x="17895" y="11295"/>
                      <a:pt x="19164" y="9011"/>
                      <a:pt x="20814" y="6853"/>
                    </a:cubicBezTo>
                    <a:cubicBezTo>
                      <a:pt x="22464" y="4823"/>
                      <a:pt x="24621" y="3173"/>
                      <a:pt x="27160" y="1904"/>
                    </a:cubicBezTo>
                    <a:cubicBezTo>
                      <a:pt x="29698" y="635"/>
                      <a:pt x="32617" y="0"/>
                      <a:pt x="36044" y="0"/>
                    </a:cubicBezTo>
                    <a:lnTo>
                      <a:pt x="36171" y="0"/>
                    </a:lnTo>
                    <a:cubicBezTo>
                      <a:pt x="39217" y="0"/>
                      <a:pt x="41882" y="508"/>
                      <a:pt x="44166" y="1650"/>
                    </a:cubicBezTo>
                    <a:cubicBezTo>
                      <a:pt x="46451" y="2792"/>
                      <a:pt x="48355" y="4188"/>
                      <a:pt x="49878" y="5965"/>
                    </a:cubicBezTo>
                    <a:cubicBezTo>
                      <a:pt x="51401" y="7742"/>
                      <a:pt x="52543" y="9772"/>
                      <a:pt x="53431" y="12057"/>
                    </a:cubicBezTo>
                    <a:cubicBezTo>
                      <a:pt x="54193" y="14341"/>
                      <a:pt x="54700" y="16753"/>
                      <a:pt x="54700" y="19164"/>
                    </a:cubicBezTo>
                    <a:cubicBezTo>
                      <a:pt x="54700" y="22210"/>
                      <a:pt x="54320" y="25129"/>
                      <a:pt x="53431" y="27794"/>
                    </a:cubicBezTo>
                    <a:cubicBezTo>
                      <a:pt x="52543" y="30460"/>
                      <a:pt x="51274" y="32744"/>
                      <a:pt x="49497" y="34648"/>
                    </a:cubicBezTo>
                    <a:cubicBezTo>
                      <a:pt x="47720" y="36552"/>
                      <a:pt x="45563" y="38201"/>
                      <a:pt x="42897" y="39344"/>
                    </a:cubicBezTo>
                    <a:cubicBezTo>
                      <a:pt x="40232" y="40486"/>
                      <a:pt x="37186" y="40994"/>
                      <a:pt x="33632" y="40994"/>
                    </a:cubicBezTo>
                    <a:lnTo>
                      <a:pt x="33379" y="40994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29" name="Freeform: Shape 28">
                <a:extLst>
                  <a:ext uri="{FF2B5EF4-FFF2-40B4-BE49-F238E27FC236}">
                    <a16:creationId xmlns:a16="http://schemas.microsoft.com/office/drawing/2014/main" id="{CDFCE867-3DDC-A094-437C-13D9D4375A43}"/>
                  </a:ext>
                </a:extLst>
              </p:cNvPr>
              <p:cNvSpPr/>
              <p:nvPr/>
            </p:nvSpPr>
            <p:spPr>
              <a:xfrm>
                <a:off x="3140920" y="1884694"/>
                <a:ext cx="143795" cy="162832"/>
              </a:xfrm>
              <a:custGeom>
                <a:avLst/>
                <a:gdLst>
                  <a:gd name="connsiteX0" fmla="*/ 0 w 143795"/>
                  <a:gd name="connsiteY0" fmla="*/ 81353 h 162832"/>
                  <a:gd name="connsiteX1" fmla="*/ 6346 w 143795"/>
                  <a:gd name="connsiteY1" fmla="*/ 46832 h 162832"/>
                  <a:gd name="connsiteX2" fmla="*/ 23099 w 143795"/>
                  <a:gd name="connsiteY2" fmla="*/ 21322 h 162832"/>
                  <a:gd name="connsiteX3" fmla="*/ 46832 w 143795"/>
                  <a:gd name="connsiteY3" fmla="*/ 5457 h 162832"/>
                  <a:gd name="connsiteX4" fmla="*/ 73738 w 143795"/>
                  <a:gd name="connsiteY4" fmla="*/ 0 h 162832"/>
                  <a:gd name="connsiteX5" fmla="*/ 105720 w 143795"/>
                  <a:gd name="connsiteY5" fmla="*/ 6346 h 162832"/>
                  <a:gd name="connsiteX6" fmla="*/ 127423 w 143795"/>
                  <a:gd name="connsiteY6" fmla="*/ 23733 h 162832"/>
                  <a:gd name="connsiteX7" fmla="*/ 139861 w 143795"/>
                  <a:gd name="connsiteY7" fmla="*/ 49751 h 162832"/>
                  <a:gd name="connsiteX8" fmla="*/ 143795 w 143795"/>
                  <a:gd name="connsiteY8" fmla="*/ 81607 h 162832"/>
                  <a:gd name="connsiteX9" fmla="*/ 137449 w 143795"/>
                  <a:gd name="connsiteY9" fmla="*/ 116381 h 162832"/>
                  <a:gd name="connsiteX10" fmla="*/ 120697 w 143795"/>
                  <a:gd name="connsiteY10" fmla="*/ 141891 h 162832"/>
                  <a:gd name="connsiteX11" fmla="*/ 97090 w 143795"/>
                  <a:gd name="connsiteY11" fmla="*/ 157502 h 162832"/>
                  <a:gd name="connsiteX12" fmla="*/ 70057 w 143795"/>
                  <a:gd name="connsiteY12" fmla="*/ 162832 h 162832"/>
                  <a:gd name="connsiteX13" fmla="*/ 38202 w 143795"/>
                  <a:gd name="connsiteY13" fmla="*/ 156487 h 162832"/>
                  <a:gd name="connsiteX14" fmla="*/ 16372 w 143795"/>
                  <a:gd name="connsiteY14" fmla="*/ 139099 h 162832"/>
                  <a:gd name="connsiteX15" fmla="*/ 3807 w 143795"/>
                  <a:gd name="connsiteY15" fmla="*/ 113082 h 162832"/>
                  <a:gd name="connsiteX16" fmla="*/ 0 w 143795"/>
                  <a:gd name="connsiteY16" fmla="*/ 81353 h 162832"/>
                  <a:gd name="connsiteX17" fmla="*/ 71834 w 143795"/>
                  <a:gd name="connsiteY17" fmla="*/ 146206 h 162832"/>
                  <a:gd name="connsiteX18" fmla="*/ 100644 w 143795"/>
                  <a:gd name="connsiteY18" fmla="*/ 130723 h 162832"/>
                  <a:gd name="connsiteX19" fmla="*/ 109909 w 143795"/>
                  <a:gd name="connsiteY19" fmla="*/ 84272 h 162832"/>
                  <a:gd name="connsiteX20" fmla="*/ 107878 w 143795"/>
                  <a:gd name="connsiteY20" fmla="*/ 57873 h 162832"/>
                  <a:gd name="connsiteX21" fmla="*/ 101279 w 143795"/>
                  <a:gd name="connsiteY21" fmla="*/ 36425 h 162832"/>
                  <a:gd name="connsiteX22" fmla="*/ 89602 w 143795"/>
                  <a:gd name="connsiteY22" fmla="*/ 22083 h 162832"/>
                  <a:gd name="connsiteX23" fmla="*/ 72088 w 143795"/>
                  <a:gd name="connsiteY23" fmla="*/ 16753 h 162832"/>
                  <a:gd name="connsiteX24" fmla="*/ 43278 w 143795"/>
                  <a:gd name="connsiteY24" fmla="*/ 32236 h 162832"/>
                  <a:gd name="connsiteX25" fmla="*/ 34013 w 143795"/>
                  <a:gd name="connsiteY25" fmla="*/ 78687 h 162832"/>
                  <a:gd name="connsiteX26" fmla="*/ 36171 w 143795"/>
                  <a:gd name="connsiteY26" fmla="*/ 105086 h 162832"/>
                  <a:gd name="connsiteX27" fmla="*/ 42771 w 143795"/>
                  <a:gd name="connsiteY27" fmla="*/ 126535 h 162832"/>
                  <a:gd name="connsiteX28" fmla="*/ 54447 w 143795"/>
                  <a:gd name="connsiteY28" fmla="*/ 141003 h 162832"/>
                  <a:gd name="connsiteX29" fmla="*/ 71834 w 143795"/>
                  <a:gd name="connsiteY29" fmla="*/ 146206 h 1628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143795" h="162832">
                    <a:moveTo>
                      <a:pt x="0" y="81353"/>
                    </a:moveTo>
                    <a:cubicBezTo>
                      <a:pt x="0" y="68407"/>
                      <a:pt x="2158" y="56858"/>
                      <a:pt x="6346" y="46832"/>
                    </a:cubicBezTo>
                    <a:cubicBezTo>
                      <a:pt x="10534" y="36805"/>
                      <a:pt x="16118" y="28302"/>
                      <a:pt x="23099" y="21322"/>
                    </a:cubicBezTo>
                    <a:cubicBezTo>
                      <a:pt x="30079" y="14341"/>
                      <a:pt x="37948" y="9138"/>
                      <a:pt x="46832" y="5457"/>
                    </a:cubicBezTo>
                    <a:cubicBezTo>
                      <a:pt x="55716" y="1904"/>
                      <a:pt x="64600" y="0"/>
                      <a:pt x="73738" y="0"/>
                    </a:cubicBezTo>
                    <a:cubicBezTo>
                      <a:pt x="86302" y="0"/>
                      <a:pt x="96963" y="2158"/>
                      <a:pt x="105720" y="6346"/>
                    </a:cubicBezTo>
                    <a:cubicBezTo>
                      <a:pt x="114604" y="10534"/>
                      <a:pt x="121839" y="16372"/>
                      <a:pt x="127423" y="23733"/>
                    </a:cubicBezTo>
                    <a:cubicBezTo>
                      <a:pt x="133134" y="31094"/>
                      <a:pt x="137196" y="39851"/>
                      <a:pt x="139861" y="49751"/>
                    </a:cubicBezTo>
                    <a:cubicBezTo>
                      <a:pt x="142526" y="59650"/>
                      <a:pt x="143795" y="70311"/>
                      <a:pt x="143795" y="81607"/>
                    </a:cubicBezTo>
                    <a:cubicBezTo>
                      <a:pt x="143795" y="94679"/>
                      <a:pt x="141637" y="106228"/>
                      <a:pt x="137449" y="116381"/>
                    </a:cubicBezTo>
                    <a:cubicBezTo>
                      <a:pt x="133261" y="126535"/>
                      <a:pt x="127677" y="135038"/>
                      <a:pt x="120697" y="141891"/>
                    </a:cubicBezTo>
                    <a:cubicBezTo>
                      <a:pt x="113843" y="148745"/>
                      <a:pt x="105974" y="153948"/>
                      <a:pt x="97090" y="157502"/>
                    </a:cubicBezTo>
                    <a:cubicBezTo>
                      <a:pt x="88206" y="161055"/>
                      <a:pt x="79195" y="162832"/>
                      <a:pt x="70057" y="162832"/>
                    </a:cubicBezTo>
                    <a:cubicBezTo>
                      <a:pt x="57620" y="162832"/>
                      <a:pt x="46959" y="160675"/>
                      <a:pt x="38202" y="156487"/>
                    </a:cubicBezTo>
                    <a:cubicBezTo>
                      <a:pt x="29318" y="152298"/>
                      <a:pt x="22083" y="146460"/>
                      <a:pt x="16372" y="139099"/>
                    </a:cubicBezTo>
                    <a:cubicBezTo>
                      <a:pt x="10661" y="131738"/>
                      <a:pt x="6473" y="122981"/>
                      <a:pt x="3807" y="113082"/>
                    </a:cubicBezTo>
                    <a:cubicBezTo>
                      <a:pt x="1396" y="103309"/>
                      <a:pt x="0" y="92648"/>
                      <a:pt x="0" y="81353"/>
                    </a:cubicBezTo>
                    <a:close/>
                    <a:moveTo>
                      <a:pt x="71834" y="146206"/>
                    </a:moveTo>
                    <a:cubicBezTo>
                      <a:pt x="84906" y="146206"/>
                      <a:pt x="94425" y="141003"/>
                      <a:pt x="100644" y="130723"/>
                    </a:cubicBezTo>
                    <a:cubicBezTo>
                      <a:pt x="106736" y="120443"/>
                      <a:pt x="109909" y="104959"/>
                      <a:pt x="109909" y="84272"/>
                    </a:cubicBezTo>
                    <a:cubicBezTo>
                      <a:pt x="109909" y="74880"/>
                      <a:pt x="109274" y="66123"/>
                      <a:pt x="107878" y="57873"/>
                    </a:cubicBezTo>
                    <a:cubicBezTo>
                      <a:pt x="106482" y="49624"/>
                      <a:pt x="104324" y="42517"/>
                      <a:pt x="101279" y="36425"/>
                    </a:cubicBezTo>
                    <a:cubicBezTo>
                      <a:pt x="98232" y="30333"/>
                      <a:pt x="94425" y="25637"/>
                      <a:pt x="89602" y="22083"/>
                    </a:cubicBezTo>
                    <a:cubicBezTo>
                      <a:pt x="84779" y="18530"/>
                      <a:pt x="78941" y="16753"/>
                      <a:pt x="72088" y="16753"/>
                    </a:cubicBezTo>
                    <a:cubicBezTo>
                      <a:pt x="59016" y="16753"/>
                      <a:pt x="49370" y="21956"/>
                      <a:pt x="43278" y="32236"/>
                    </a:cubicBezTo>
                    <a:cubicBezTo>
                      <a:pt x="37059" y="42517"/>
                      <a:pt x="34013" y="58000"/>
                      <a:pt x="34013" y="78687"/>
                    </a:cubicBezTo>
                    <a:cubicBezTo>
                      <a:pt x="34013" y="88079"/>
                      <a:pt x="34775" y="96836"/>
                      <a:pt x="36171" y="105086"/>
                    </a:cubicBezTo>
                    <a:cubicBezTo>
                      <a:pt x="37567" y="113208"/>
                      <a:pt x="39725" y="120443"/>
                      <a:pt x="42771" y="126535"/>
                    </a:cubicBezTo>
                    <a:cubicBezTo>
                      <a:pt x="45816" y="132626"/>
                      <a:pt x="49751" y="137449"/>
                      <a:pt x="54447" y="141003"/>
                    </a:cubicBezTo>
                    <a:cubicBezTo>
                      <a:pt x="59270" y="144430"/>
                      <a:pt x="65108" y="146206"/>
                      <a:pt x="71834" y="146206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30" name="Freeform: Shape 29">
                <a:extLst>
                  <a:ext uri="{FF2B5EF4-FFF2-40B4-BE49-F238E27FC236}">
                    <a16:creationId xmlns:a16="http://schemas.microsoft.com/office/drawing/2014/main" id="{DC88D619-EBA8-22BB-45A0-25DA1B5D36C1}"/>
                  </a:ext>
                </a:extLst>
              </p:cNvPr>
              <p:cNvSpPr/>
              <p:nvPr/>
            </p:nvSpPr>
            <p:spPr>
              <a:xfrm>
                <a:off x="3309844" y="1885455"/>
                <a:ext cx="167274" cy="159278"/>
              </a:xfrm>
              <a:custGeom>
                <a:avLst/>
                <a:gdLst>
                  <a:gd name="connsiteX0" fmla="*/ 888 w 167274"/>
                  <a:gd name="connsiteY0" fmla="*/ 159152 h 159278"/>
                  <a:gd name="connsiteX1" fmla="*/ 888 w 167274"/>
                  <a:gd name="connsiteY1" fmla="*/ 144049 h 159278"/>
                  <a:gd name="connsiteX2" fmla="*/ 19164 w 167274"/>
                  <a:gd name="connsiteY2" fmla="*/ 141764 h 159278"/>
                  <a:gd name="connsiteX3" fmla="*/ 19164 w 167274"/>
                  <a:gd name="connsiteY3" fmla="*/ 27921 h 159278"/>
                  <a:gd name="connsiteX4" fmla="*/ 0 w 167274"/>
                  <a:gd name="connsiteY4" fmla="*/ 21956 h 159278"/>
                  <a:gd name="connsiteX5" fmla="*/ 0 w 167274"/>
                  <a:gd name="connsiteY5" fmla="*/ 5584 h 159278"/>
                  <a:gd name="connsiteX6" fmla="*/ 38963 w 167274"/>
                  <a:gd name="connsiteY6" fmla="*/ 0 h 159278"/>
                  <a:gd name="connsiteX7" fmla="*/ 39597 w 167274"/>
                  <a:gd name="connsiteY7" fmla="*/ 0 h 159278"/>
                  <a:gd name="connsiteX8" fmla="*/ 46324 w 167274"/>
                  <a:gd name="connsiteY8" fmla="*/ 5457 h 159278"/>
                  <a:gd name="connsiteX9" fmla="*/ 46324 w 167274"/>
                  <a:gd name="connsiteY9" fmla="*/ 16118 h 159278"/>
                  <a:gd name="connsiteX10" fmla="*/ 46070 w 167274"/>
                  <a:gd name="connsiteY10" fmla="*/ 21956 h 159278"/>
                  <a:gd name="connsiteX11" fmla="*/ 57239 w 167274"/>
                  <a:gd name="connsiteY11" fmla="*/ 13961 h 159278"/>
                  <a:gd name="connsiteX12" fmla="*/ 71453 w 167274"/>
                  <a:gd name="connsiteY12" fmla="*/ 6980 h 159278"/>
                  <a:gd name="connsiteX13" fmla="*/ 86937 w 167274"/>
                  <a:gd name="connsiteY13" fmla="*/ 2031 h 159278"/>
                  <a:gd name="connsiteX14" fmla="*/ 102167 w 167274"/>
                  <a:gd name="connsiteY14" fmla="*/ 127 h 159278"/>
                  <a:gd name="connsiteX15" fmla="*/ 124504 w 167274"/>
                  <a:gd name="connsiteY15" fmla="*/ 3807 h 159278"/>
                  <a:gd name="connsiteX16" fmla="*/ 138211 w 167274"/>
                  <a:gd name="connsiteY16" fmla="*/ 15484 h 159278"/>
                  <a:gd name="connsiteX17" fmla="*/ 145064 w 167274"/>
                  <a:gd name="connsiteY17" fmla="*/ 35663 h 159278"/>
                  <a:gd name="connsiteX18" fmla="*/ 146968 w 167274"/>
                  <a:gd name="connsiteY18" fmla="*/ 65108 h 159278"/>
                  <a:gd name="connsiteX19" fmla="*/ 146968 w 167274"/>
                  <a:gd name="connsiteY19" fmla="*/ 141891 h 159278"/>
                  <a:gd name="connsiteX20" fmla="*/ 167274 w 167274"/>
                  <a:gd name="connsiteY20" fmla="*/ 144176 h 159278"/>
                  <a:gd name="connsiteX21" fmla="*/ 167274 w 167274"/>
                  <a:gd name="connsiteY21" fmla="*/ 159279 h 159278"/>
                  <a:gd name="connsiteX22" fmla="*/ 98486 w 167274"/>
                  <a:gd name="connsiteY22" fmla="*/ 159279 h 159278"/>
                  <a:gd name="connsiteX23" fmla="*/ 98486 w 167274"/>
                  <a:gd name="connsiteY23" fmla="*/ 144176 h 159278"/>
                  <a:gd name="connsiteX24" fmla="*/ 116508 w 167274"/>
                  <a:gd name="connsiteY24" fmla="*/ 141891 h 159278"/>
                  <a:gd name="connsiteX25" fmla="*/ 116508 w 167274"/>
                  <a:gd name="connsiteY25" fmla="*/ 64981 h 159278"/>
                  <a:gd name="connsiteX26" fmla="*/ 115620 w 167274"/>
                  <a:gd name="connsiteY26" fmla="*/ 45816 h 159278"/>
                  <a:gd name="connsiteX27" fmla="*/ 111685 w 167274"/>
                  <a:gd name="connsiteY27" fmla="*/ 32110 h 159278"/>
                  <a:gd name="connsiteX28" fmla="*/ 103309 w 167274"/>
                  <a:gd name="connsiteY28" fmla="*/ 23860 h 159278"/>
                  <a:gd name="connsiteX29" fmla="*/ 88968 w 167274"/>
                  <a:gd name="connsiteY29" fmla="*/ 21068 h 159278"/>
                  <a:gd name="connsiteX30" fmla="*/ 68153 w 167274"/>
                  <a:gd name="connsiteY30" fmla="*/ 24875 h 159278"/>
                  <a:gd name="connsiteX31" fmla="*/ 49878 w 167274"/>
                  <a:gd name="connsiteY31" fmla="*/ 34394 h 159278"/>
                  <a:gd name="connsiteX32" fmla="*/ 49878 w 167274"/>
                  <a:gd name="connsiteY32" fmla="*/ 141764 h 159278"/>
                  <a:gd name="connsiteX33" fmla="*/ 69169 w 167274"/>
                  <a:gd name="connsiteY33" fmla="*/ 144049 h 159278"/>
                  <a:gd name="connsiteX34" fmla="*/ 69169 w 167274"/>
                  <a:gd name="connsiteY34" fmla="*/ 159152 h 159278"/>
                  <a:gd name="connsiteX35" fmla="*/ 888 w 167274"/>
                  <a:gd name="connsiteY35" fmla="*/ 159152 h 1592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167274" h="159278">
                    <a:moveTo>
                      <a:pt x="888" y="159152"/>
                    </a:moveTo>
                    <a:lnTo>
                      <a:pt x="888" y="144049"/>
                    </a:lnTo>
                    <a:lnTo>
                      <a:pt x="19164" y="141764"/>
                    </a:lnTo>
                    <a:lnTo>
                      <a:pt x="19164" y="27921"/>
                    </a:lnTo>
                    <a:lnTo>
                      <a:pt x="0" y="21956"/>
                    </a:lnTo>
                    <a:lnTo>
                      <a:pt x="0" y="5584"/>
                    </a:lnTo>
                    <a:lnTo>
                      <a:pt x="38963" y="0"/>
                    </a:lnTo>
                    <a:lnTo>
                      <a:pt x="39597" y="0"/>
                    </a:lnTo>
                    <a:lnTo>
                      <a:pt x="46324" y="5457"/>
                    </a:lnTo>
                    <a:lnTo>
                      <a:pt x="46324" y="16118"/>
                    </a:lnTo>
                    <a:lnTo>
                      <a:pt x="46070" y="21956"/>
                    </a:lnTo>
                    <a:cubicBezTo>
                      <a:pt x="49116" y="19164"/>
                      <a:pt x="52797" y="16499"/>
                      <a:pt x="57239" y="13961"/>
                    </a:cubicBezTo>
                    <a:cubicBezTo>
                      <a:pt x="61681" y="11296"/>
                      <a:pt x="66377" y="9011"/>
                      <a:pt x="71453" y="6980"/>
                    </a:cubicBezTo>
                    <a:cubicBezTo>
                      <a:pt x="76530" y="4950"/>
                      <a:pt x="81606" y="3300"/>
                      <a:pt x="86937" y="2031"/>
                    </a:cubicBezTo>
                    <a:cubicBezTo>
                      <a:pt x="92267" y="762"/>
                      <a:pt x="97344" y="127"/>
                      <a:pt x="102167" y="127"/>
                    </a:cubicBezTo>
                    <a:cubicBezTo>
                      <a:pt x="111178" y="127"/>
                      <a:pt x="118666" y="1396"/>
                      <a:pt x="124504" y="3807"/>
                    </a:cubicBezTo>
                    <a:cubicBezTo>
                      <a:pt x="130342" y="6219"/>
                      <a:pt x="134911" y="10153"/>
                      <a:pt x="138211" y="15484"/>
                    </a:cubicBezTo>
                    <a:cubicBezTo>
                      <a:pt x="141510" y="20814"/>
                      <a:pt x="143795" y="27541"/>
                      <a:pt x="145064" y="35663"/>
                    </a:cubicBezTo>
                    <a:cubicBezTo>
                      <a:pt x="146333" y="43786"/>
                      <a:pt x="146968" y="53685"/>
                      <a:pt x="146968" y="65108"/>
                    </a:cubicBezTo>
                    <a:lnTo>
                      <a:pt x="146968" y="141891"/>
                    </a:lnTo>
                    <a:lnTo>
                      <a:pt x="167274" y="144176"/>
                    </a:lnTo>
                    <a:lnTo>
                      <a:pt x="167274" y="159279"/>
                    </a:lnTo>
                    <a:lnTo>
                      <a:pt x="98486" y="159279"/>
                    </a:lnTo>
                    <a:lnTo>
                      <a:pt x="98486" y="144176"/>
                    </a:lnTo>
                    <a:lnTo>
                      <a:pt x="116508" y="141891"/>
                    </a:lnTo>
                    <a:lnTo>
                      <a:pt x="116508" y="64981"/>
                    </a:lnTo>
                    <a:cubicBezTo>
                      <a:pt x="116508" y="57746"/>
                      <a:pt x="116254" y="51274"/>
                      <a:pt x="115620" y="45816"/>
                    </a:cubicBezTo>
                    <a:cubicBezTo>
                      <a:pt x="114985" y="40359"/>
                      <a:pt x="113716" y="35790"/>
                      <a:pt x="111685" y="32110"/>
                    </a:cubicBezTo>
                    <a:cubicBezTo>
                      <a:pt x="109655" y="28429"/>
                      <a:pt x="106863" y="25764"/>
                      <a:pt x="103309" y="23860"/>
                    </a:cubicBezTo>
                    <a:cubicBezTo>
                      <a:pt x="99628" y="22083"/>
                      <a:pt x="94806" y="21068"/>
                      <a:pt x="88968" y="21068"/>
                    </a:cubicBezTo>
                    <a:cubicBezTo>
                      <a:pt x="81987" y="21068"/>
                      <a:pt x="75134" y="22337"/>
                      <a:pt x="68153" y="24875"/>
                    </a:cubicBezTo>
                    <a:cubicBezTo>
                      <a:pt x="61173" y="27414"/>
                      <a:pt x="55081" y="30587"/>
                      <a:pt x="49878" y="34394"/>
                    </a:cubicBezTo>
                    <a:lnTo>
                      <a:pt x="49878" y="141764"/>
                    </a:lnTo>
                    <a:lnTo>
                      <a:pt x="69169" y="144049"/>
                    </a:lnTo>
                    <a:lnTo>
                      <a:pt x="69169" y="159152"/>
                    </a:lnTo>
                    <a:lnTo>
                      <a:pt x="888" y="159152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8CBB2024-9996-C55C-C903-D383EC90B3B0}"/>
                  </a:ext>
                </a:extLst>
              </p:cNvPr>
              <p:cNvSpPr/>
              <p:nvPr/>
            </p:nvSpPr>
            <p:spPr>
              <a:xfrm>
                <a:off x="3496283" y="1885455"/>
                <a:ext cx="137195" cy="161943"/>
              </a:xfrm>
              <a:custGeom>
                <a:avLst/>
                <a:gdLst>
                  <a:gd name="connsiteX0" fmla="*/ 0 w 137195"/>
                  <a:gd name="connsiteY0" fmla="*/ 118031 h 161943"/>
                  <a:gd name="connsiteX1" fmla="*/ 3681 w 137195"/>
                  <a:gd name="connsiteY1" fmla="*/ 100390 h 161943"/>
                  <a:gd name="connsiteX2" fmla="*/ 13834 w 137195"/>
                  <a:gd name="connsiteY2" fmla="*/ 86810 h 161943"/>
                  <a:gd name="connsiteX3" fmla="*/ 28937 w 137195"/>
                  <a:gd name="connsiteY3" fmla="*/ 76784 h 161943"/>
                  <a:gd name="connsiteX4" fmla="*/ 47720 w 137195"/>
                  <a:gd name="connsiteY4" fmla="*/ 70057 h 161943"/>
                  <a:gd name="connsiteX5" fmla="*/ 68661 w 137195"/>
                  <a:gd name="connsiteY5" fmla="*/ 66250 h 161943"/>
                  <a:gd name="connsiteX6" fmla="*/ 90237 w 137195"/>
                  <a:gd name="connsiteY6" fmla="*/ 64727 h 161943"/>
                  <a:gd name="connsiteX7" fmla="*/ 90237 w 137195"/>
                  <a:gd name="connsiteY7" fmla="*/ 57493 h 161943"/>
                  <a:gd name="connsiteX8" fmla="*/ 88841 w 137195"/>
                  <a:gd name="connsiteY8" fmla="*/ 41247 h 161943"/>
                  <a:gd name="connsiteX9" fmla="*/ 84145 w 137195"/>
                  <a:gd name="connsiteY9" fmla="*/ 30460 h 161943"/>
                  <a:gd name="connsiteX10" fmla="*/ 75134 w 137195"/>
                  <a:gd name="connsiteY10" fmla="*/ 24495 h 161943"/>
                  <a:gd name="connsiteX11" fmla="*/ 60919 w 137195"/>
                  <a:gd name="connsiteY11" fmla="*/ 22591 h 161943"/>
                  <a:gd name="connsiteX12" fmla="*/ 46197 w 137195"/>
                  <a:gd name="connsiteY12" fmla="*/ 23987 h 161943"/>
                  <a:gd name="connsiteX13" fmla="*/ 31983 w 137195"/>
                  <a:gd name="connsiteY13" fmla="*/ 27287 h 161943"/>
                  <a:gd name="connsiteX14" fmla="*/ 19545 w 137195"/>
                  <a:gd name="connsiteY14" fmla="*/ 31475 h 161943"/>
                  <a:gd name="connsiteX15" fmla="*/ 10026 w 137195"/>
                  <a:gd name="connsiteY15" fmla="*/ 35663 h 161943"/>
                  <a:gd name="connsiteX16" fmla="*/ 9899 w 137195"/>
                  <a:gd name="connsiteY16" fmla="*/ 35663 h 161943"/>
                  <a:gd name="connsiteX17" fmla="*/ 3807 w 137195"/>
                  <a:gd name="connsiteY17" fmla="*/ 22464 h 161943"/>
                  <a:gd name="connsiteX18" fmla="*/ 12945 w 137195"/>
                  <a:gd name="connsiteY18" fmla="*/ 16118 h 161943"/>
                  <a:gd name="connsiteX19" fmla="*/ 28429 w 137195"/>
                  <a:gd name="connsiteY19" fmla="*/ 8757 h 161943"/>
                  <a:gd name="connsiteX20" fmla="*/ 47720 w 137195"/>
                  <a:gd name="connsiteY20" fmla="*/ 2538 h 161943"/>
                  <a:gd name="connsiteX21" fmla="*/ 68280 w 137195"/>
                  <a:gd name="connsiteY21" fmla="*/ 0 h 161943"/>
                  <a:gd name="connsiteX22" fmla="*/ 92521 w 137195"/>
                  <a:gd name="connsiteY22" fmla="*/ 2919 h 161943"/>
                  <a:gd name="connsiteX23" fmla="*/ 108640 w 137195"/>
                  <a:gd name="connsiteY23" fmla="*/ 12311 h 161943"/>
                  <a:gd name="connsiteX24" fmla="*/ 117524 w 137195"/>
                  <a:gd name="connsiteY24" fmla="*/ 29191 h 161943"/>
                  <a:gd name="connsiteX25" fmla="*/ 120189 w 137195"/>
                  <a:gd name="connsiteY25" fmla="*/ 54447 h 161943"/>
                  <a:gd name="connsiteX26" fmla="*/ 120189 w 137195"/>
                  <a:gd name="connsiteY26" fmla="*/ 143668 h 161943"/>
                  <a:gd name="connsiteX27" fmla="*/ 137196 w 137195"/>
                  <a:gd name="connsiteY27" fmla="*/ 143668 h 161943"/>
                  <a:gd name="connsiteX28" fmla="*/ 137196 w 137195"/>
                  <a:gd name="connsiteY28" fmla="*/ 156994 h 161943"/>
                  <a:gd name="connsiteX29" fmla="*/ 130977 w 137195"/>
                  <a:gd name="connsiteY29" fmla="*/ 158517 h 161943"/>
                  <a:gd name="connsiteX30" fmla="*/ 123362 w 137195"/>
                  <a:gd name="connsiteY30" fmla="*/ 160167 h 161943"/>
                  <a:gd name="connsiteX31" fmla="*/ 115239 w 137195"/>
                  <a:gd name="connsiteY31" fmla="*/ 161436 h 161943"/>
                  <a:gd name="connsiteX32" fmla="*/ 107497 w 137195"/>
                  <a:gd name="connsiteY32" fmla="*/ 161944 h 161943"/>
                  <a:gd name="connsiteX33" fmla="*/ 100898 w 137195"/>
                  <a:gd name="connsiteY33" fmla="*/ 161563 h 161943"/>
                  <a:gd name="connsiteX34" fmla="*/ 96329 w 137195"/>
                  <a:gd name="connsiteY34" fmla="*/ 159786 h 161943"/>
                  <a:gd name="connsiteX35" fmla="*/ 93664 w 137195"/>
                  <a:gd name="connsiteY35" fmla="*/ 155471 h 161943"/>
                  <a:gd name="connsiteX36" fmla="*/ 92775 w 137195"/>
                  <a:gd name="connsiteY36" fmla="*/ 147729 h 161943"/>
                  <a:gd name="connsiteX37" fmla="*/ 92775 w 137195"/>
                  <a:gd name="connsiteY37" fmla="*/ 142653 h 161943"/>
                  <a:gd name="connsiteX38" fmla="*/ 86937 w 137195"/>
                  <a:gd name="connsiteY38" fmla="*/ 147476 h 161943"/>
                  <a:gd name="connsiteX39" fmla="*/ 77038 w 137195"/>
                  <a:gd name="connsiteY39" fmla="*/ 153948 h 161943"/>
                  <a:gd name="connsiteX40" fmla="*/ 63585 w 137195"/>
                  <a:gd name="connsiteY40" fmla="*/ 159533 h 161943"/>
                  <a:gd name="connsiteX41" fmla="*/ 47466 w 137195"/>
                  <a:gd name="connsiteY41" fmla="*/ 161944 h 161943"/>
                  <a:gd name="connsiteX42" fmla="*/ 29444 w 137195"/>
                  <a:gd name="connsiteY42" fmla="*/ 159406 h 161943"/>
                  <a:gd name="connsiteX43" fmla="*/ 14341 w 137195"/>
                  <a:gd name="connsiteY43" fmla="*/ 151537 h 161943"/>
                  <a:gd name="connsiteX44" fmla="*/ 3935 w 137195"/>
                  <a:gd name="connsiteY44" fmla="*/ 137830 h 161943"/>
                  <a:gd name="connsiteX45" fmla="*/ 0 w 137195"/>
                  <a:gd name="connsiteY45" fmla="*/ 118031 h 161943"/>
                  <a:gd name="connsiteX46" fmla="*/ 59143 w 137195"/>
                  <a:gd name="connsiteY46" fmla="*/ 141257 h 161943"/>
                  <a:gd name="connsiteX47" fmla="*/ 65996 w 137195"/>
                  <a:gd name="connsiteY47" fmla="*/ 140495 h 161943"/>
                  <a:gd name="connsiteX48" fmla="*/ 74246 w 137195"/>
                  <a:gd name="connsiteY48" fmla="*/ 138338 h 161943"/>
                  <a:gd name="connsiteX49" fmla="*/ 82622 w 137195"/>
                  <a:gd name="connsiteY49" fmla="*/ 134911 h 161943"/>
                  <a:gd name="connsiteX50" fmla="*/ 90237 w 137195"/>
                  <a:gd name="connsiteY50" fmla="*/ 130342 h 161943"/>
                  <a:gd name="connsiteX51" fmla="*/ 90237 w 137195"/>
                  <a:gd name="connsiteY51" fmla="*/ 79957 h 161943"/>
                  <a:gd name="connsiteX52" fmla="*/ 62823 w 137195"/>
                  <a:gd name="connsiteY52" fmla="*/ 82876 h 161943"/>
                  <a:gd name="connsiteX53" fmla="*/ 45182 w 137195"/>
                  <a:gd name="connsiteY53" fmla="*/ 90491 h 161943"/>
                  <a:gd name="connsiteX54" fmla="*/ 35917 w 137195"/>
                  <a:gd name="connsiteY54" fmla="*/ 101278 h 161943"/>
                  <a:gd name="connsiteX55" fmla="*/ 33252 w 137195"/>
                  <a:gd name="connsiteY55" fmla="*/ 113843 h 161943"/>
                  <a:gd name="connsiteX56" fmla="*/ 35282 w 137195"/>
                  <a:gd name="connsiteY56" fmla="*/ 126535 h 161943"/>
                  <a:gd name="connsiteX57" fmla="*/ 40740 w 137195"/>
                  <a:gd name="connsiteY57" fmla="*/ 135038 h 161943"/>
                  <a:gd name="connsiteX58" fmla="*/ 48989 w 137195"/>
                  <a:gd name="connsiteY58" fmla="*/ 139734 h 161943"/>
                  <a:gd name="connsiteX59" fmla="*/ 59143 w 137195"/>
                  <a:gd name="connsiteY59" fmla="*/ 141257 h 1619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137195" h="161943">
                    <a:moveTo>
                      <a:pt x="0" y="118031"/>
                    </a:moveTo>
                    <a:cubicBezTo>
                      <a:pt x="0" y="111432"/>
                      <a:pt x="1269" y="105594"/>
                      <a:pt x="3681" y="100390"/>
                    </a:cubicBezTo>
                    <a:cubicBezTo>
                      <a:pt x="6092" y="95187"/>
                      <a:pt x="9519" y="90744"/>
                      <a:pt x="13834" y="86810"/>
                    </a:cubicBezTo>
                    <a:cubicBezTo>
                      <a:pt x="18149" y="82876"/>
                      <a:pt x="23226" y="79576"/>
                      <a:pt x="28937" y="76784"/>
                    </a:cubicBezTo>
                    <a:cubicBezTo>
                      <a:pt x="34775" y="73992"/>
                      <a:pt x="40994" y="71834"/>
                      <a:pt x="47720" y="70057"/>
                    </a:cubicBezTo>
                    <a:cubicBezTo>
                      <a:pt x="54447" y="68280"/>
                      <a:pt x="61427" y="67011"/>
                      <a:pt x="68661" y="66250"/>
                    </a:cubicBezTo>
                    <a:cubicBezTo>
                      <a:pt x="75895" y="65488"/>
                      <a:pt x="83130" y="64981"/>
                      <a:pt x="90237" y="64727"/>
                    </a:cubicBezTo>
                    <a:lnTo>
                      <a:pt x="90237" y="57493"/>
                    </a:lnTo>
                    <a:cubicBezTo>
                      <a:pt x="90237" y="51147"/>
                      <a:pt x="89729" y="45690"/>
                      <a:pt x="88841" y="41247"/>
                    </a:cubicBezTo>
                    <a:cubicBezTo>
                      <a:pt x="87952" y="36805"/>
                      <a:pt x="86302" y="33252"/>
                      <a:pt x="84145" y="30460"/>
                    </a:cubicBezTo>
                    <a:cubicBezTo>
                      <a:pt x="81860" y="27668"/>
                      <a:pt x="78941" y="25637"/>
                      <a:pt x="75134" y="24495"/>
                    </a:cubicBezTo>
                    <a:cubicBezTo>
                      <a:pt x="71453" y="23226"/>
                      <a:pt x="66631" y="22591"/>
                      <a:pt x="60919" y="22591"/>
                    </a:cubicBezTo>
                    <a:cubicBezTo>
                      <a:pt x="55970" y="22591"/>
                      <a:pt x="51020" y="23099"/>
                      <a:pt x="46197" y="23987"/>
                    </a:cubicBezTo>
                    <a:cubicBezTo>
                      <a:pt x="41247" y="24875"/>
                      <a:pt x="36552" y="26018"/>
                      <a:pt x="31983" y="27287"/>
                    </a:cubicBezTo>
                    <a:cubicBezTo>
                      <a:pt x="27541" y="28556"/>
                      <a:pt x="23353" y="30079"/>
                      <a:pt x="19545" y="31475"/>
                    </a:cubicBezTo>
                    <a:cubicBezTo>
                      <a:pt x="15738" y="32998"/>
                      <a:pt x="12565" y="34394"/>
                      <a:pt x="10026" y="35663"/>
                    </a:cubicBezTo>
                    <a:lnTo>
                      <a:pt x="9899" y="35663"/>
                    </a:lnTo>
                    <a:lnTo>
                      <a:pt x="3807" y="22464"/>
                    </a:lnTo>
                    <a:cubicBezTo>
                      <a:pt x="5584" y="20814"/>
                      <a:pt x="8630" y="18783"/>
                      <a:pt x="12945" y="16118"/>
                    </a:cubicBezTo>
                    <a:cubicBezTo>
                      <a:pt x="17260" y="13580"/>
                      <a:pt x="22464" y="11042"/>
                      <a:pt x="28429" y="8757"/>
                    </a:cubicBezTo>
                    <a:cubicBezTo>
                      <a:pt x="34394" y="6346"/>
                      <a:pt x="40867" y="4315"/>
                      <a:pt x="47720" y="2538"/>
                    </a:cubicBezTo>
                    <a:cubicBezTo>
                      <a:pt x="54574" y="762"/>
                      <a:pt x="61427" y="0"/>
                      <a:pt x="68280" y="0"/>
                    </a:cubicBezTo>
                    <a:cubicBezTo>
                      <a:pt x="77799" y="0"/>
                      <a:pt x="85922" y="1015"/>
                      <a:pt x="92521" y="2919"/>
                    </a:cubicBezTo>
                    <a:cubicBezTo>
                      <a:pt x="99121" y="4823"/>
                      <a:pt x="104451" y="7996"/>
                      <a:pt x="108640" y="12311"/>
                    </a:cubicBezTo>
                    <a:cubicBezTo>
                      <a:pt x="112701" y="16626"/>
                      <a:pt x="115620" y="22210"/>
                      <a:pt x="117524" y="29191"/>
                    </a:cubicBezTo>
                    <a:cubicBezTo>
                      <a:pt x="119300" y="36044"/>
                      <a:pt x="120189" y="44547"/>
                      <a:pt x="120189" y="54447"/>
                    </a:cubicBezTo>
                    <a:lnTo>
                      <a:pt x="120189" y="143668"/>
                    </a:lnTo>
                    <a:lnTo>
                      <a:pt x="137196" y="143668"/>
                    </a:lnTo>
                    <a:lnTo>
                      <a:pt x="137196" y="156994"/>
                    </a:lnTo>
                    <a:cubicBezTo>
                      <a:pt x="135419" y="157502"/>
                      <a:pt x="133388" y="158010"/>
                      <a:pt x="130977" y="158517"/>
                    </a:cubicBezTo>
                    <a:cubicBezTo>
                      <a:pt x="128565" y="159152"/>
                      <a:pt x="126027" y="159659"/>
                      <a:pt x="123362" y="160167"/>
                    </a:cubicBezTo>
                    <a:cubicBezTo>
                      <a:pt x="120697" y="160675"/>
                      <a:pt x="118031" y="161055"/>
                      <a:pt x="115239" y="161436"/>
                    </a:cubicBezTo>
                    <a:cubicBezTo>
                      <a:pt x="112574" y="161817"/>
                      <a:pt x="109909" y="161944"/>
                      <a:pt x="107497" y="161944"/>
                    </a:cubicBezTo>
                    <a:cubicBezTo>
                      <a:pt x="104959" y="161944"/>
                      <a:pt x="102675" y="161817"/>
                      <a:pt x="100898" y="161563"/>
                    </a:cubicBezTo>
                    <a:cubicBezTo>
                      <a:pt x="98994" y="161309"/>
                      <a:pt x="97471" y="160802"/>
                      <a:pt x="96329" y="159786"/>
                    </a:cubicBezTo>
                    <a:cubicBezTo>
                      <a:pt x="95186" y="158771"/>
                      <a:pt x="94298" y="157375"/>
                      <a:pt x="93664" y="155471"/>
                    </a:cubicBezTo>
                    <a:cubicBezTo>
                      <a:pt x="93029" y="153568"/>
                      <a:pt x="92775" y="150902"/>
                      <a:pt x="92775" y="147729"/>
                    </a:cubicBezTo>
                    <a:lnTo>
                      <a:pt x="92775" y="142653"/>
                    </a:lnTo>
                    <a:cubicBezTo>
                      <a:pt x="91633" y="143795"/>
                      <a:pt x="89602" y="145318"/>
                      <a:pt x="86937" y="147476"/>
                    </a:cubicBezTo>
                    <a:cubicBezTo>
                      <a:pt x="84272" y="149633"/>
                      <a:pt x="80972" y="151791"/>
                      <a:pt x="77038" y="153948"/>
                    </a:cubicBezTo>
                    <a:cubicBezTo>
                      <a:pt x="73103" y="156106"/>
                      <a:pt x="68661" y="158010"/>
                      <a:pt x="63585" y="159533"/>
                    </a:cubicBezTo>
                    <a:cubicBezTo>
                      <a:pt x="58508" y="161182"/>
                      <a:pt x="53178" y="161944"/>
                      <a:pt x="47466" y="161944"/>
                    </a:cubicBezTo>
                    <a:cubicBezTo>
                      <a:pt x="41121" y="161944"/>
                      <a:pt x="35156" y="161055"/>
                      <a:pt x="29444" y="159406"/>
                    </a:cubicBezTo>
                    <a:cubicBezTo>
                      <a:pt x="23733" y="157756"/>
                      <a:pt x="18784" y="155091"/>
                      <a:pt x="14341" y="151537"/>
                    </a:cubicBezTo>
                    <a:cubicBezTo>
                      <a:pt x="10026" y="147983"/>
                      <a:pt x="6600" y="143414"/>
                      <a:pt x="3935" y="137830"/>
                    </a:cubicBezTo>
                    <a:cubicBezTo>
                      <a:pt x="1396" y="132500"/>
                      <a:pt x="0" y="125773"/>
                      <a:pt x="0" y="118031"/>
                    </a:cubicBezTo>
                    <a:close/>
                    <a:moveTo>
                      <a:pt x="59143" y="141257"/>
                    </a:moveTo>
                    <a:cubicBezTo>
                      <a:pt x="61046" y="141257"/>
                      <a:pt x="63331" y="141003"/>
                      <a:pt x="65996" y="140495"/>
                    </a:cubicBezTo>
                    <a:cubicBezTo>
                      <a:pt x="68661" y="139988"/>
                      <a:pt x="71327" y="139226"/>
                      <a:pt x="74246" y="138338"/>
                    </a:cubicBezTo>
                    <a:cubicBezTo>
                      <a:pt x="77038" y="137449"/>
                      <a:pt x="79830" y="136307"/>
                      <a:pt x="82622" y="134911"/>
                    </a:cubicBezTo>
                    <a:cubicBezTo>
                      <a:pt x="85414" y="133515"/>
                      <a:pt x="87952" y="131992"/>
                      <a:pt x="90237" y="130342"/>
                    </a:cubicBezTo>
                    <a:lnTo>
                      <a:pt x="90237" y="79957"/>
                    </a:lnTo>
                    <a:cubicBezTo>
                      <a:pt x="79322" y="79957"/>
                      <a:pt x="70184" y="80972"/>
                      <a:pt x="62823" y="82876"/>
                    </a:cubicBezTo>
                    <a:cubicBezTo>
                      <a:pt x="55462" y="84779"/>
                      <a:pt x="49624" y="87318"/>
                      <a:pt x="45182" y="90491"/>
                    </a:cubicBezTo>
                    <a:cubicBezTo>
                      <a:pt x="40867" y="93664"/>
                      <a:pt x="37694" y="97217"/>
                      <a:pt x="35917" y="101278"/>
                    </a:cubicBezTo>
                    <a:cubicBezTo>
                      <a:pt x="34140" y="105340"/>
                      <a:pt x="33252" y="109528"/>
                      <a:pt x="33252" y="113843"/>
                    </a:cubicBezTo>
                    <a:cubicBezTo>
                      <a:pt x="33252" y="118920"/>
                      <a:pt x="33887" y="123108"/>
                      <a:pt x="35282" y="126535"/>
                    </a:cubicBezTo>
                    <a:cubicBezTo>
                      <a:pt x="36552" y="129961"/>
                      <a:pt x="38455" y="132880"/>
                      <a:pt x="40740" y="135038"/>
                    </a:cubicBezTo>
                    <a:cubicBezTo>
                      <a:pt x="43024" y="137195"/>
                      <a:pt x="45816" y="138845"/>
                      <a:pt x="48989" y="139734"/>
                    </a:cubicBezTo>
                    <a:cubicBezTo>
                      <a:pt x="52035" y="140876"/>
                      <a:pt x="55462" y="141257"/>
                      <a:pt x="59143" y="141257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32" name="Freeform: Shape 31">
                <a:extLst>
                  <a:ext uri="{FF2B5EF4-FFF2-40B4-BE49-F238E27FC236}">
                    <a16:creationId xmlns:a16="http://schemas.microsoft.com/office/drawing/2014/main" id="{E9FE8253-30B4-3E8A-07C7-AACE42C37863}"/>
                  </a:ext>
                </a:extLst>
              </p:cNvPr>
              <p:cNvSpPr/>
              <p:nvPr/>
            </p:nvSpPr>
            <p:spPr>
              <a:xfrm>
                <a:off x="3651246" y="1814763"/>
                <a:ext cx="76783" cy="229970"/>
              </a:xfrm>
              <a:custGeom>
                <a:avLst/>
                <a:gdLst>
                  <a:gd name="connsiteX0" fmla="*/ 0 w 76783"/>
                  <a:gd name="connsiteY0" fmla="*/ 229844 h 229970"/>
                  <a:gd name="connsiteX1" fmla="*/ 0 w 76783"/>
                  <a:gd name="connsiteY1" fmla="*/ 214741 h 229970"/>
                  <a:gd name="connsiteX2" fmla="*/ 22591 w 76783"/>
                  <a:gd name="connsiteY2" fmla="*/ 212456 h 229970"/>
                  <a:gd name="connsiteX3" fmla="*/ 22591 w 76783"/>
                  <a:gd name="connsiteY3" fmla="*/ 21576 h 229970"/>
                  <a:gd name="connsiteX4" fmla="*/ 0 w 76783"/>
                  <a:gd name="connsiteY4" fmla="*/ 19164 h 229970"/>
                  <a:gd name="connsiteX5" fmla="*/ 0 w 76783"/>
                  <a:gd name="connsiteY5" fmla="*/ 6219 h 229970"/>
                  <a:gd name="connsiteX6" fmla="*/ 45943 w 76783"/>
                  <a:gd name="connsiteY6" fmla="*/ 0 h 229970"/>
                  <a:gd name="connsiteX7" fmla="*/ 46197 w 76783"/>
                  <a:gd name="connsiteY7" fmla="*/ 0 h 229970"/>
                  <a:gd name="connsiteX8" fmla="*/ 53050 w 76783"/>
                  <a:gd name="connsiteY8" fmla="*/ 4823 h 229970"/>
                  <a:gd name="connsiteX9" fmla="*/ 53050 w 76783"/>
                  <a:gd name="connsiteY9" fmla="*/ 212583 h 229970"/>
                  <a:gd name="connsiteX10" fmla="*/ 76784 w 76783"/>
                  <a:gd name="connsiteY10" fmla="*/ 214868 h 229970"/>
                  <a:gd name="connsiteX11" fmla="*/ 76784 w 76783"/>
                  <a:gd name="connsiteY11" fmla="*/ 229970 h 229970"/>
                  <a:gd name="connsiteX12" fmla="*/ 0 w 76783"/>
                  <a:gd name="connsiteY12" fmla="*/ 229970 h 2299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6783" h="229970">
                    <a:moveTo>
                      <a:pt x="0" y="229844"/>
                    </a:moveTo>
                    <a:lnTo>
                      <a:pt x="0" y="214741"/>
                    </a:lnTo>
                    <a:lnTo>
                      <a:pt x="22591" y="212456"/>
                    </a:lnTo>
                    <a:lnTo>
                      <a:pt x="22591" y="21576"/>
                    </a:lnTo>
                    <a:lnTo>
                      <a:pt x="0" y="19164"/>
                    </a:lnTo>
                    <a:lnTo>
                      <a:pt x="0" y="6219"/>
                    </a:lnTo>
                    <a:lnTo>
                      <a:pt x="45943" y="0"/>
                    </a:lnTo>
                    <a:lnTo>
                      <a:pt x="46197" y="0"/>
                    </a:lnTo>
                    <a:lnTo>
                      <a:pt x="53050" y="4823"/>
                    </a:lnTo>
                    <a:lnTo>
                      <a:pt x="53050" y="212583"/>
                    </a:lnTo>
                    <a:lnTo>
                      <a:pt x="76784" y="214868"/>
                    </a:lnTo>
                    <a:lnTo>
                      <a:pt x="76784" y="229970"/>
                    </a:lnTo>
                    <a:lnTo>
                      <a:pt x="0" y="229970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33" name="Freeform: Shape 32">
                <a:extLst>
                  <a:ext uri="{FF2B5EF4-FFF2-40B4-BE49-F238E27FC236}">
                    <a16:creationId xmlns:a16="http://schemas.microsoft.com/office/drawing/2014/main" id="{5637BC57-2BE0-0B6D-FB78-BC8B2DF51734}"/>
                  </a:ext>
                </a:extLst>
              </p:cNvPr>
              <p:cNvSpPr/>
              <p:nvPr/>
            </p:nvSpPr>
            <p:spPr>
              <a:xfrm>
                <a:off x="3837812" y="1814509"/>
                <a:ext cx="152171" cy="233143"/>
              </a:xfrm>
              <a:custGeom>
                <a:avLst/>
                <a:gdLst>
                  <a:gd name="connsiteX0" fmla="*/ 61173 w 152171"/>
                  <a:gd name="connsiteY0" fmla="*/ 233143 h 233143"/>
                  <a:gd name="connsiteX1" fmla="*/ 37948 w 152171"/>
                  <a:gd name="connsiteY1" fmla="*/ 228448 h 233143"/>
                  <a:gd name="connsiteX2" fmla="*/ 18403 w 152171"/>
                  <a:gd name="connsiteY2" fmla="*/ 214106 h 233143"/>
                  <a:gd name="connsiteX3" fmla="*/ 4950 w 152171"/>
                  <a:gd name="connsiteY3" fmla="*/ 189992 h 233143"/>
                  <a:gd name="connsiteX4" fmla="*/ 0 w 152171"/>
                  <a:gd name="connsiteY4" fmla="*/ 155725 h 233143"/>
                  <a:gd name="connsiteX5" fmla="*/ 5584 w 152171"/>
                  <a:gd name="connsiteY5" fmla="*/ 121966 h 233143"/>
                  <a:gd name="connsiteX6" fmla="*/ 21576 w 152171"/>
                  <a:gd name="connsiteY6" fmla="*/ 94679 h 233143"/>
                  <a:gd name="connsiteX7" fmla="*/ 46832 w 152171"/>
                  <a:gd name="connsiteY7" fmla="*/ 76530 h 233143"/>
                  <a:gd name="connsiteX8" fmla="*/ 80337 w 152171"/>
                  <a:gd name="connsiteY8" fmla="*/ 69930 h 233143"/>
                  <a:gd name="connsiteX9" fmla="*/ 93283 w 152171"/>
                  <a:gd name="connsiteY9" fmla="*/ 70565 h 233143"/>
                  <a:gd name="connsiteX10" fmla="*/ 105340 w 152171"/>
                  <a:gd name="connsiteY10" fmla="*/ 72342 h 233143"/>
                  <a:gd name="connsiteX11" fmla="*/ 105340 w 152171"/>
                  <a:gd name="connsiteY11" fmla="*/ 21322 h 233143"/>
                  <a:gd name="connsiteX12" fmla="*/ 78434 w 152171"/>
                  <a:gd name="connsiteY12" fmla="*/ 18784 h 233143"/>
                  <a:gd name="connsiteX13" fmla="*/ 78434 w 152171"/>
                  <a:gd name="connsiteY13" fmla="*/ 5838 h 233143"/>
                  <a:gd name="connsiteX14" fmla="*/ 128438 w 152171"/>
                  <a:gd name="connsiteY14" fmla="*/ 0 h 233143"/>
                  <a:gd name="connsiteX15" fmla="*/ 129073 w 152171"/>
                  <a:gd name="connsiteY15" fmla="*/ 0 h 233143"/>
                  <a:gd name="connsiteX16" fmla="*/ 135926 w 152171"/>
                  <a:gd name="connsiteY16" fmla="*/ 4823 h 233143"/>
                  <a:gd name="connsiteX17" fmla="*/ 135926 w 152171"/>
                  <a:gd name="connsiteY17" fmla="*/ 213472 h 233143"/>
                  <a:gd name="connsiteX18" fmla="*/ 152171 w 152171"/>
                  <a:gd name="connsiteY18" fmla="*/ 213472 h 233143"/>
                  <a:gd name="connsiteX19" fmla="*/ 152171 w 152171"/>
                  <a:gd name="connsiteY19" fmla="*/ 227940 h 233143"/>
                  <a:gd name="connsiteX20" fmla="*/ 138718 w 152171"/>
                  <a:gd name="connsiteY20" fmla="*/ 231240 h 233143"/>
                  <a:gd name="connsiteX21" fmla="*/ 122346 w 152171"/>
                  <a:gd name="connsiteY21" fmla="*/ 233016 h 233143"/>
                  <a:gd name="connsiteX22" fmla="*/ 115874 w 152171"/>
                  <a:gd name="connsiteY22" fmla="*/ 232509 h 233143"/>
                  <a:gd name="connsiteX23" fmla="*/ 111178 w 152171"/>
                  <a:gd name="connsiteY23" fmla="*/ 230478 h 233143"/>
                  <a:gd name="connsiteX24" fmla="*/ 108259 w 152171"/>
                  <a:gd name="connsiteY24" fmla="*/ 226036 h 233143"/>
                  <a:gd name="connsiteX25" fmla="*/ 107370 w 152171"/>
                  <a:gd name="connsiteY25" fmla="*/ 218548 h 233143"/>
                  <a:gd name="connsiteX26" fmla="*/ 107370 w 152171"/>
                  <a:gd name="connsiteY26" fmla="*/ 212583 h 233143"/>
                  <a:gd name="connsiteX27" fmla="*/ 99121 w 152171"/>
                  <a:gd name="connsiteY27" fmla="*/ 219944 h 233143"/>
                  <a:gd name="connsiteX28" fmla="*/ 88714 w 152171"/>
                  <a:gd name="connsiteY28" fmla="*/ 226544 h 233143"/>
                  <a:gd name="connsiteX29" fmla="*/ 76149 w 152171"/>
                  <a:gd name="connsiteY29" fmla="*/ 231240 h 233143"/>
                  <a:gd name="connsiteX30" fmla="*/ 61173 w 152171"/>
                  <a:gd name="connsiteY30" fmla="*/ 233143 h 233143"/>
                  <a:gd name="connsiteX31" fmla="*/ 73992 w 152171"/>
                  <a:gd name="connsiteY31" fmla="*/ 212202 h 233143"/>
                  <a:gd name="connsiteX32" fmla="*/ 84272 w 152171"/>
                  <a:gd name="connsiteY32" fmla="*/ 210806 h 233143"/>
                  <a:gd name="connsiteX33" fmla="*/ 93029 w 152171"/>
                  <a:gd name="connsiteY33" fmla="*/ 207380 h 233143"/>
                  <a:gd name="connsiteX34" fmla="*/ 100136 w 152171"/>
                  <a:gd name="connsiteY34" fmla="*/ 202811 h 233143"/>
                  <a:gd name="connsiteX35" fmla="*/ 105340 w 152171"/>
                  <a:gd name="connsiteY35" fmla="*/ 198115 h 233143"/>
                  <a:gd name="connsiteX36" fmla="*/ 105340 w 152171"/>
                  <a:gd name="connsiteY36" fmla="*/ 94552 h 233143"/>
                  <a:gd name="connsiteX37" fmla="*/ 101913 w 152171"/>
                  <a:gd name="connsiteY37" fmla="*/ 91379 h 233143"/>
                  <a:gd name="connsiteX38" fmla="*/ 95821 w 152171"/>
                  <a:gd name="connsiteY38" fmla="*/ 88587 h 233143"/>
                  <a:gd name="connsiteX39" fmla="*/ 87825 w 152171"/>
                  <a:gd name="connsiteY39" fmla="*/ 86683 h 233143"/>
                  <a:gd name="connsiteX40" fmla="*/ 78561 w 152171"/>
                  <a:gd name="connsiteY40" fmla="*/ 86049 h 233143"/>
                  <a:gd name="connsiteX41" fmla="*/ 61300 w 152171"/>
                  <a:gd name="connsiteY41" fmla="*/ 89475 h 233143"/>
                  <a:gd name="connsiteX42" fmla="*/ 47086 w 152171"/>
                  <a:gd name="connsiteY42" fmla="*/ 100644 h 233143"/>
                  <a:gd name="connsiteX43" fmla="*/ 37313 w 152171"/>
                  <a:gd name="connsiteY43" fmla="*/ 120823 h 233143"/>
                  <a:gd name="connsiteX44" fmla="*/ 33379 w 152171"/>
                  <a:gd name="connsiteY44" fmla="*/ 151029 h 233143"/>
                  <a:gd name="connsiteX45" fmla="*/ 36171 w 152171"/>
                  <a:gd name="connsiteY45" fmla="*/ 178570 h 233143"/>
                  <a:gd name="connsiteX46" fmla="*/ 44801 w 152171"/>
                  <a:gd name="connsiteY46" fmla="*/ 197607 h 233143"/>
                  <a:gd name="connsiteX47" fmla="*/ 57873 w 152171"/>
                  <a:gd name="connsiteY47" fmla="*/ 208649 h 233143"/>
                  <a:gd name="connsiteX48" fmla="*/ 73992 w 152171"/>
                  <a:gd name="connsiteY48" fmla="*/ 212202 h 2331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</a:cxnLst>
                <a:rect l="l" t="t" r="r" b="b"/>
                <a:pathLst>
                  <a:path w="152171" h="233143">
                    <a:moveTo>
                      <a:pt x="61173" y="233143"/>
                    </a:moveTo>
                    <a:cubicBezTo>
                      <a:pt x="53051" y="233143"/>
                      <a:pt x="45309" y="231620"/>
                      <a:pt x="37948" y="228448"/>
                    </a:cubicBezTo>
                    <a:cubicBezTo>
                      <a:pt x="30587" y="225275"/>
                      <a:pt x="24114" y="220579"/>
                      <a:pt x="18403" y="214106"/>
                    </a:cubicBezTo>
                    <a:cubicBezTo>
                      <a:pt x="12819" y="207760"/>
                      <a:pt x="8376" y="199638"/>
                      <a:pt x="4950" y="189992"/>
                    </a:cubicBezTo>
                    <a:cubicBezTo>
                      <a:pt x="1650" y="180347"/>
                      <a:pt x="0" y="168924"/>
                      <a:pt x="0" y="155725"/>
                    </a:cubicBezTo>
                    <a:cubicBezTo>
                      <a:pt x="0" y="143668"/>
                      <a:pt x="1904" y="132500"/>
                      <a:pt x="5584" y="121966"/>
                    </a:cubicBezTo>
                    <a:cubicBezTo>
                      <a:pt x="9265" y="111559"/>
                      <a:pt x="14595" y="102421"/>
                      <a:pt x="21576" y="94679"/>
                    </a:cubicBezTo>
                    <a:cubicBezTo>
                      <a:pt x="28556" y="86937"/>
                      <a:pt x="36932" y="80972"/>
                      <a:pt x="46832" y="76530"/>
                    </a:cubicBezTo>
                    <a:cubicBezTo>
                      <a:pt x="56731" y="72215"/>
                      <a:pt x="67900" y="69930"/>
                      <a:pt x="80337" y="69930"/>
                    </a:cubicBezTo>
                    <a:cubicBezTo>
                      <a:pt x="84779" y="69930"/>
                      <a:pt x="88968" y="70184"/>
                      <a:pt x="93283" y="70565"/>
                    </a:cubicBezTo>
                    <a:cubicBezTo>
                      <a:pt x="97471" y="71073"/>
                      <a:pt x="101532" y="71580"/>
                      <a:pt x="105340" y="72342"/>
                    </a:cubicBezTo>
                    <a:lnTo>
                      <a:pt x="105340" y="21322"/>
                    </a:lnTo>
                    <a:lnTo>
                      <a:pt x="78434" y="18784"/>
                    </a:lnTo>
                    <a:lnTo>
                      <a:pt x="78434" y="5838"/>
                    </a:lnTo>
                    <a:lnTo>
                      <a:pt x="128438" y="0"/>
                    </a:lnTo>
                    <a:lnTo>
                      <a:pt x="129073" y="0"/>
                    </a:lnTo>
                    <a:lnTo>
                      <a:pt x="135926" y="4823"/>
                    </a:lnTo>
                    <a:lnTo>
                      <a:pt x="135926" y="213472"/>
                    </a:lnTo>
                    <a:lnTo>
                      <a:pt x="152171" y="213472"/>
                    </a:lnTo>
                    <a:lnTo>
                      <a:pt x="152171" y="227940"/>
                    </a:lnTo>
                    <a:cubicBezTo>
                      <a:pt x="148364" y="228955"/>
                      <a:pt x="143922" y="230097"/>
                      <a:pt x="138718" y="231240"/>
                    </a:cubicBezTo>
                    <a:cubicBezTo>
                      <a:pt x="133515" y="232382"/>
                      <a:pt x="128057" y="233016"/>
                      <a:pt x="122346" y="233016"/>
                    </a:cubicBezTo>
                    <a:cubicBezTo>
                      <a:pt x="119808" y="233016"/>
                      <a:pt x="117777" y="232890"/>
                      <a:pt x="115874" y="232509"/>
                    </a:cubicBezTo>
                    <a:cubicBezTo>
                      <a:pt x="114097" y="232128"/>
                      <a:pt x="112447" y="231493"/>
                      <a:pt x="111178" y="230478"/>
                    </a:cubicBezTo>
                    <a:cubicBezTo>
                      <a:pt x="109909" y="229463"/>
                      <a:pt x="108893" y="227940"/>
                      <a:pt x="108259" y="226036"/>
                    </a:cubicBezTo>
                    <a:cubicBezTo>
                      <a:pt x="107624" y="224132"/>
                      <a:pt x="107370" y="221594"/>
                      <a:pt x="107370" y="218548"/>
                    </a:cubicBezTo>
                    <a:lnTo>
                      <a:pt x="107370" y="212583"/>
                    </a:lnTo>
                    <a:cubicBezTo>
                      <a:pt x="104959" y="214995"/>
                      <a:pt x="102294" y="217533"/>
                      <a:pt x="99121" y="219944"/>
                    </a:cubicBezTo>
                    <a:cubicBezTo>
                      <a:pt x="96075" y="222356"/>
                      <a:pt x="92521" y="224640"/>
                      <a:pt x="88714" y="226544"/>
                    </a:cubicBezTo>
                    <a:cubicBezTo>
                      <a:pt x="84906" y="228448"/>
                      <a:pt x="80718" y="229971"/>
                      <a:pt x="76149" y="231240"/>
                    </a:cubicBezTo>
                    <a:cubicBezTo>
                      <a:pt x="71580" y="232636"/>
                      <a:pt x="66631" y="233143"/>
                      <a:pt x="61173" y="233143"/>
                    </a:cubicBezTo>
                    <a:close/>
                    <a:moveTo>
                      <a:pt x="73992" y="212202"/>
                    </a:moveTo>
                    <a:cubicBezTo>
                      <a:pt x="77672" y="212202"/>
                      <a:pt x="81099" y="211695"/>
                      <a:pt x="84272" y="210806"/>
                    </a:cubicBezTo>
                    <a:cubicBezTo>
                      <a:pt x="87445" y="209918"/>
                      <a:pt x="90364" y="208776"/>
                      <a:pt x="93029" y="207380"/>
                    </a:cubicBezTo>
                    <a:cubicBezTo>
                      <a:pt x="95694" y="205984"/>
                      <a:pt x="98105" y="204461"/>
                      <a:pt x="100136" y="202811"/>
                    </a:cubicBezTo>
                    <a:cubicBezTo>
                      <a:pt x="102294" y="201161"/>
                      <a:pt x="103944" y="199638"/>
                      <a:pt x="105340" y="198115"/>
                    </a:cubicBezTo>
                    <a:lnTo>
                      <a:pt x="105340" y="94552"/>
                    </a:lnTo>
                    <a:cubicBezTo>
                      <a:pt x="104705" y="93410"/>
                      <a:pt x="103563" y="92394"/>
                      <a:pt x="101913" y="91379"/>
                    </a:cubicBezTo>
                    <a:cubicBezTo>
                      <a:pt x="100263" y="90364"/>
                      <a:pt x="98105" y="89348"/>
                      <a:pt x="95821" y="88587"/>
                    </a:cubicBezTo>
                    <a:cubicBezTo>
                      <a:pt x="93410" y="87825"/>
                      <a:pt x="90745" y="87191"/>
                      <a:pt x="87825" y="86683"/>
                    </a:cubicBezTo>
                    <a:cubicBezTo>
                      <a:pt x="84906" y="86175"/>
                      <a:pt x="81860" y="86049"/>
                      <a:pt x="78561" y="86049"/>
                    </a:cubicBezTo>
                    <a:cubicBezTo>
                      <a:pt x="72469" y="86049"/>
                      <a:pt x="66631" y="87191"/>
                      <a:pt x="61300" y="89475"/>
                    </a:cubicBezTo>
                    <a:cubicBezTo>
                      <a:pt x="55970" y="91760"/>
                      <a:pt x="51147" y="95567"/>
                      <a:pt x="47086" y="100644"/>
                    </a:cubicBezTo>
                    <a:cubicBezTo>
                      <a:pt x="43024" y="105847"/>
                      <a:pt x="39725" y="112447"/>
                      <a:pt x="37313" y="120823"/>
                    </a:cubicBezTo>
                    <a:cubicBezTo>
                      <a:pt x="34902" y="129073"/>
                      <a:pt x="33633" y="139099"/>
                      <a:pt x="33379" y="151029"/>
                    </a:cubicBezTo>
                    <a:cubicBezTo>
                      <a:pt x="33252" y="161690"/>
                      <a:pt x="34140" y="170828"/>
                      <a:pt x="36171" y="178570"/>
                    </a:cubicBezTo>
                    <a:cubicBezTo>
                      <a:pt x="38202" y="186312"/>
                      <a:pt x="41121" y="192657"/>
                      <a:pt x="44801" y="197607"/>
                    </a:cubicBezTo>
                    <a:cubicBezTo>
                      <a:pt x="48482" y="202684"/>
                      <a:pt x="52924" y="206364"/>
                      <a:pt x="57873" y="208649"/>
                    </a:cubicBezTo>
                    <a:cubicBezTo>
                      <a:pt x="62823" y="211060"/>
                      <a:pt x="68280" y="212202"/>
                      <a:pt x="73992" y="21220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34" name="Freeform: Shape 33">
                <a:extLst>
                  <a:ext uri="{FF2B5EF4-FFF2-40B4-BE49-F238E27FC236}">
                    <a16:creationId xmlns:a16="http://schemas.microsoft.com/office/drawing/2014/main" id="{3695D368-F252-B965-6ABF-978DFAEC40C3}"/>
                  </a:ext>
                </a:extLst>
              </p:cNvPr>
              <p:cNvSpPr/>
              <p:nvPr/>
            </p:nvSpPr>
            <p:spPr>
              <a:xfrm>
                <a:off x="4011686" y="1884821"/>
                <a:ext cx="128871" cy="162832"/>
              </a:xfrm>
              <a:custGeom>
                <a:avLst/>
                <a:gdLst>
                  <a:gd name="connsiteX0" fmla="*/ 69803 w 128871"/>
                  <a:gd name="connsiteY0" fmla="*/ 162832 h 162832"/>
                  <a:gd name="connsiteX1" fmla="*/ 39344 w 128871"/>
                  <a:gd name="connsiteY1" fmla="*/ 156867 h 162832"/>
                  <a:gd name="connsiteX2" fmla="*/ 17514 w 128871"/>
                  <a:gd name="connsiteY2" fmla="*/ 139988 h 162832"/>
                  <a:gd name="connsiteX3" fmla="*/ 4315 w 128871"/>
                  <a:gd name="connsiteY3" fmla="*/ 114224 h 162832"/>
                  <a:gd name="connsiteX4" fmla="*/ 0 w 128871"/>
                  <a:gd name="connsiteY4" fmla="*/ 81353 h 162832"/>
                  <a:gd name="connsiteX5" fmla="*/ 5457 w 128871"/>
                  <a:gd name="connsiteY5" fmla="*/ 48228 h 162832"/>
                  <a:gd name="connsiteX6" fmla="*/ 20687 w 128871"/>
                  <a:gd name="connsiteY6" fmla="*/ 22464 h 162832"/>
                  <a:gd name="connsiteX7" fmla="*/ 43913 w 128871"/>
                  <a:gd name="connsiteY7" fmla="*/ 5838 h 162832"/>
                  <a:gd name="connsiteX8" fmla="*/ 73230 w 128871"/>
                  <a:gd name="connsiteY8" fmla="*/ 0 h 162832"/>
                  <a:gd name="connsiteX9" fmla="*/ 113335 w 128871"/>
                  <a:gd name="connsiteY9" fmla="*/ 14088 h 162832"/>
                  <a:gd name="connsiteX10" fmla="*/ 128819 w 128871"/>
                  <a:gd name="connsiteY10" fmla="*/ 55589 h 162832"/>
                  <a:gd name="connsiteX11" fmla="*/ 128692 w 128871"/>
                  <a:gd name="connsiteY11" fmla="*/ 71073 h 162832"/>
                  <a:gd name="connsiteX12" fmla="*/ 127296 w 128871"/>
                  <a:gd name="connsiteY12" fmla="*/ 82749 h 162832"/>
                  <a:gd name="connsiteX13" fmla="*/ 32617 w 128871"/>
                  <a:gd name="connsiteY13" fmla="*/ 82749 h 162832"/>
                  <a:gd name="connsiteX14" fmla="*/ 32617 w 128871"/>
                  <a:gd name="connsiteY14" fmla="*/ 83510 h 162832"/>
                  <a:gd name="connsiteX15" fmla="*/ 37186 w 128871"/>
                  <a:gd name="connsiteY15" fmla="*/ 110162 h 162832"/>
                  <a:gd name="connsiteX16" fmla="*/ 47466 w 128871"/>
                  <a:gd name="connsiteY16" fmla="*/ 128311 h 162832"/>
                  <a:gd name="connsiteX17" fmla="*/ 62062 w 128871"/>
                  <a:gd name="connsiteY17" fmla="*/ 138591 h 162832"/>
                  <a:gd name="connsiteX18" fmla="*/ 79195 w 128871"/>
                  <a:gd name="connsiteY18" fmla="*/ 141764 h 162832"/>
                  <a:gd name="connsiteX19" fmla="*/ 91125 w 128871"/>
                  <a:gd name="connsiteY19" fmla="*/ 140622 h 162832"/>
                  <a:gd name="connsiteX20" fmla="*/ 102675 w 128871"/>
                  <a:gd name="connsiteY20" fmla="*/ 137703 h 162832"/>
                  <a:gd name="connsiteX21" fmla="*/ 112828 w 128871"/>
                  <a:gd name="connsiteY21" fmla="*/ 133642 h 162832"/>
                  <a:gd name="connsiteX22" fmla="*/ 120443 w 128871"/>
                  <a:gd name="connsiteY22" fmla="*/ 128946 h 162832"/>
                  <a:gd name="connsiteX23" fmla="*/ 126154 w 128871"/>
                  <a:gd name="connsiteY23" fmla="*/ 142399 h 162832"/>
                  <a:gd name="connsiteX24" fmla="*/ 116128 w 128871"/>
                  <a:gd name="connsiteY24" fmla="*/ 150014 h 162832"/>
                  <a:gd name="connsiteX25" fmla="*/ 102548 w 128871"/>
                  <a:gd name="connsiteY25" fmla="*/ 156487 h 162832"/>
                  <a:gd name="connsiteX26" fmla="*/ 86683 w 128871"/>
                  <a:gd name="connsiteY26" fmla="*/ 161056 h 162832"/>
                  <a:gd name="connsiteX27" fmla="*/ 69803 w 128871"/>
                  <a:gd name="connsiteY27" fmla="*/ 162832 h 162832"/>
                  <a:gd name="connsiteX28" fmla="*/ 66377 w 128871"/>
                  <a:gd name="connsiteY28" fmla="*/ 16372 h 162832"/>
                  <a:gd name="connsiteX29" fmla="*/ 53685 w 128871"/>
                  <a:gd name="connsiteY29" fmla="*/ 18783 h 162832"/>
                  <a:gd name="connsiteX30" fmla="*/ 43405 w 128871"/>
                  <a:gd name="connsiteY30" fmla="*/ 26906 h 162832"/>
                  <a:gd name="connsiteX31" fmla="*/ 36171 w 128871"/>
                  <a:gd name="connsiteY31" fmla="*/ 42263 h 162832"/>
                  <a:gd name="connsiteX32" fmla="*/ 32617 w 128871"/>
                  <a:gd name="connsiteY32" fmla="*/ 66377 h 162832"/>
                  <a:gd name="connsiteX33" fmla="*/ 96075 w 128871"/>
                  <a:gd name="connsiteY33" fmla="*/ 66377 h 162832"/>
                  <a:gd name="connsiteX34" fmla="*/ 96456 w 128871"/>
                  <a:gd name="connsiteY34" fmla="*/ 60665 h 162832"/>
                  <a:gd name="connsiteX35" fmla="*/ 96456 w 128871"/>
                  <a:gd name="connsiteY35" fmla="*/ 55081 h 162832"/>
                  <a:gd name="connsiteX36" fmla="*/ 94806 w 128871"/>
                  <a:gd name="connsiteY36" fmla="*/ 40486 h 162832"/>
                  <a:gd name="connsiteX37" fmla="*/ 89602 w 128871"/>
                  <a:gd name="connsiteY37" fmla="*/ 28175 h 162832"/>
                  <a:gd name="connsiteX38" fmla="*/ 80337 w 128871"/>
                  <a:gd name="connsiteY38" fmla="*/ 19672 h 162832"/>
                  <a:gd name="connsiteX39" fmla="*/ 66377 w 128871"/>
                  <a:gd name="connsiteY39" fmla="*/ 16372 h 1628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128871" h="162832">
                    <a:moveTo>
                      <a:pt x="69803" y="162832"/>
                    </a:moveTo>
                    <a:cubicBezTo>
                      <a:pt x="58254" y="162832"/>
                      <a:pt x="48101" y="160802"/>
                      <a:pt x="39344" y="156867"/>
                    </a:cubicBezTo>
                    <a:cubicBezTo>
                      <a:pt x="30587" y="152806"/>
                      <a:pt x="23353" y="147222"/>
                      <a:pt x="17514" y="139988"/>
                    </a:cubicBezTo>
                    <a:cubicBezTo>
                      <a:pt x="11676" y="132753"/>
                      <a:pt x="7234" y="124123"/>
                      <a:pt x="4315" y="114224"/>
                    </a:cubicBezTo>
                    <a:cubicBezTo>
                      <a:pt x="1396" y="104197"/>
                      <a:pt x="0" y="93283"/>
                      <a:pt x="0" y="81353"/>
                    </a:cubicBezTo>
                    <a:cubicBezTo>
                      <a:pt x="0" y="69169"/>
                      <a:pt x="1777" y="58127"/>
                      <a:pt x="5457" y="48228"/>
                    </a:cubicBezTo>
                    <a:cubicBezTo>
                      <a:pt x="9138" y="38202"/>
                      <a:pt x="14215" y="29698"/>
                      <a:pt x="20687" y="22464"/>
                    </a:cubicBezTo>
                    <a:cubicBezTo>
                      <a:pt x="27160" y="15357"/>
                      <a:pt x="34902" y="9772"/>
                      <a:pt x="43913" y="5838"/>
                    </a:cubicBezTo>
                    <a:cubicBezTo>
                      <a:pt x="52924" y="1904"/>
                      <a:pt x="62569" y="0"/>
                      <a:pt x="73230" y="0"/>
                    </a:cubicBezTo>
                    <a:cubicBezTo>
                      <a:pt x="90491" y="0"/>
                      <a:pt x="103817" y="4696"/>
                      <a:pt x="113335" y="14088"/>
                    </a:cubicBezTo>
                    <a:cubicBezTo>
                      <a:pt x="122854" y="23479"/>
                      <a:pt x="127931" y="37313"/>
                      <a:pt x="128819" y="55589"/>
                    </a:cubicBezTo>
                    <a:cubicBezTo>
                      <a:pt x="128946" y="61554"/>
                      <a:pt x="128819" y="66757"/>
                      <a:pt x="128692" y="71073"/>
                    </a:cubicBezTo>
                    <a:cubicBezTo>
                      <a:pt x="128565" y="75515"/>
                      <a:pt x="128058" y="79449"/>
                      <a:pt x="127296" y="82749"/>
                    </a:cubicBezTo>
                    <a:lnTo>
                      <a:pt x="32617" y="82749"/>
                    </a:lnTo>
                    <a:lnTo>
                      <a:pt x="32617" y="83510"/>
                    </a:lnTo>
                    <a:cubicBezTo>
                      <a:pt x="32998" y="93917"/>
                      <a:pt x="34521" y="102801"/>
                      <a:pt x="37186" y="110162"/>
                    </a:cubicBezTo>
                    <a:cubicBezTo>
                      <a:pt x="39851" y="117524"/>
                      <a:pt x="43278" y="123615"/>
                      <a:pt x="47466" y="128311"/>
                    </a:cubicBezTo>
                    <a:cubicBezTo>
                      <a:pt x="51655" y="133007"/>
                      <a:pt x="56604" y="136434"/>
                      <a:pt x="62062" y="138591"/>
                    </a:cubicBezTo>
                    <a:cubicBezTo>
                      <a:pt x="67519" y="140749"/>
                      <a:pt x="73230" y="141764"/>
                      <a:pt x="79195" y="141764"/>
                    </a:cubicBezTo>
                    <a:cubicBezTo>
                      <a:pt x="83130" y="141764"/>
                      <a:pt x="87064" y="141384"/>
                      <a:pt x="91125" y="140622"/>
                    </a:cubicBezTo>
                    <a:cubicBezTo>
                      <a:pt x="95186" y="139861"/>
                      <a:pt x="98994" y="138972"/>
                      <a:pt x="102675" y="137703"/>
                    </a:cubicBezTo>
                    <a:cubicBezTo>
                      <a:pt x="106355" y="136561"/>
                      <a:pt x="109782" y="135165"/>
                      <a:pt x="112828" y="133642"/>
                    </a:cubicBezTo>
                    <a:cubicBezTo>
                      <a:pt x="115874" y="132119"/>
                      <a:pt x="118412" y="130596"/>
                      <a:pt x="120443" y="128946"/>
                    </a:cubicBezTo>
                    <a:lnTo>
                      <a:pt x="126154" y="142399"/>
                    </a:lnTo>
                    <a:cubicBezTo>
                      <a:pt x="123489" y="145064"/>
                      <a:pt x="120189" y="147602"/>
                      <a:pt x="116128" y="150014"/>
                    </a:cubicBezTo>
                    <a:cubicBezTo>
                      <a:pt x="112066" y="152425"/>
                      <a:pt x="107497" y="154710"/>
                      <a:pt x="102548" y="156487"/>
                    </a:cubicBezTo>
                    <a:cubicBezTo>
                      <a:pt x="97598" y="158390"/>
                      <a:pt x="92267" y="159913"/>
                      <a:pt x="86683" y="161056"/>
                    </a:cubicBezTo>
                    <a:cubicBezTo>
                      <a:pt x="80972" y="162325"/>
                      <a:pt x="75388" y="162832"/>
                      <a:pt x="69803" y="162832"/>
                    </a:cubicBezTo>
                    <a:close/>
                    <a:moveTo>
                      <a:pt x="66377" y="16372"/>
                    </a:moveTo>
                    <a:cubicBezTo>
                      <a:pt x="61808" y="16372"/>
                      <a:pt x="57620" y="17134"/>
                      <a:pt x="53685" y="18783"/>
                    </a:cubicBezTo>
                    <a:cubicBezTo>
                      <a:pt x="49751" y="20433"/>
                      <a:pt x="46324" y="23099"/>
                      <a:pt x="43405" y="26906"/>
                    </a:cubicBezTo>
                    <a:cubicBezTo>
                      <a:pt x="40486" y="30714"/>
                      <a:pt x="37948" y="35790"/>
                      <a:pt x="36171" y="42263"/>
                    </a:cubicBezTo>
                    <a:cubicBezTo>
                      <a:pt x="34267" y="48609"/>
                      <a:pt x="33125" y="56731"/>
                      <a:pt x="32617" y="66377"/>
                    </a:cubicBezTo>
                    <a:lnTo>
                      <a:pt x="96075" y="66377"/>
                    </a:lnTo>
                    <a:cubicBezTo>
                      <a:pt x="96202" y="64600"/>
                      <a:pt x="96329" y="62696"/>
                      <a:pt x="96456" y="60665"/>
                    </a:cubicBezTo>
                    <a:cubicBezTo>
                      <a:pt x="96456" y="58635"/>
                      <a:pt x="96456" y="56731"/>
                      <a:pt x="96456" y="55081"/>
                    </a:cubicBezTo>
                    <a:cubicBezTo>
                      <a:pt x="96456" y="50005"/>
                      <a:pt x="95948" y="45055"/>
                      <a:pt x="94806" y="40486"/>
                    </a:cubicBezTo>
                    <a:cubicBezTo>
                      <a:pt x="93664" y="35790"/>
                      <a:pt x="92014" y="31729"/>
                      <a:pt x="89602" y="28175"/>
                    </a:cubicBezTo>
                    <a:cubicBezTo>
                      <a:pt x="87191" y="24622"/>
                      <a:pt x="84145" y="21829"/>
                      <a:pt x="80337" y="19672"/>
                    </a:cubicBezTo>
                    <a:cubicBezTo>
                      <a:pt x="76657" y="17387"/>
                      <a:pt x="71961" y="16372"/>
                      <a:pt x="66377" y="1637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35" name="Freeform: Shape 34">
                <a:extLst>
                  <a:ext uri="{FF2B5EF4-FFF2-40B4-BE49-F238E27FC236}">
                    <a16:creationId xmlns:a16="http://schemas.microsoft.com/office/drawing/2014/main" id="{0488261A-E31E-B128-75A1-4D8B0C5E50B8}"/>
                  </a:ext>
                </a:extLst>
              </p:cNvPr>
              <p:cNvSpPr/>
              <p:nvPr/>
            </p:nvSpPr>
            <p:spPr>
              <a:xfrm>
                <a:off x="2557491" y="2150835"/>
                <a:ext cx="137703" cy="213979"/>
              </a:xfrm>
              <a:custGeom>
                <a:avLst/>
                <a:gdLst>
                  <a:gd name="connsiteX0" fmla="*/ 63585 w 137703"/>
                  <a:gd name="connsiteY0" fmla="*/ 213979 h 213979"/>
                  <a:gd name="connsiteX1" fmla="*/ 41247 w 137703"/>
                  <a:gd name="connsiteY1" fmla="*/ 212075 h 213979"/>
                  <a:gd name="connsiteX2" fmla="*/ 22972 w 137703"/>
                  <a:gd name="connsiteY2" fmla="*/ 207887 h 213979"/>
                  <a:gd name="connsiteX3" fmla="*/ 9138 w 137703"/>
                  <a:gd name="connsiteY3" fmla="*/ 203445 h 213979"/>
                  <a:gd name="connsiteX4" fmla="*/ 0 w 137703"/>
                  <a:gd name="connsiteY4" fmla="*/ 201161 h 213979"/>
                  <a:gd name="connsiteX5" fmla="*/ 2284 w 137703"/>
                  <a:gd name="connsiteY5" fmla="*/ 150648 h 213979"/>
                  <a:gd name="connsiteX6" fmla="*/ 21195 w 137703"/>
                  <a:gd name="connsiteY6" fmla="*/ 150648 h 213979"/>
                  <a:gd name="connsiteX7" fmla="*/ 26906 w 137703"/>
                  <a:gd name="connsiteY7" fmla="*/ 184535 h 213979"/>
                  <a:gd name="connsiteX8" fmla="*/ 32998 w 137703"/>
                  <a:gd name="connsiteY8" fmla="*/ 189485 h 213979"/>
                  <a:gd name="connsiteX9" fmla="*/ 41755 w 137703"/>
                  <a:gd name="connsiteY9" fmla="*/ 193546 h 213979"/>
                  <a:gd name="connsiteX10" fmla="*/ 52416 w 137703"/>
                  <a:gd name="connsiteY10" fmla="*/ 196211 h 213979"/>
                  <a:gd name="connsiteX11" fmla="*/ 64346 w 137703"/>
                  <a:gd name="connsiteY11" fmla="*/ 197226 h 213979"/>
                  <a:gd name="connsiteX12" fmla="*/ 94806 w 137703"/>
                  <a:gd name="connsiteY12" fmla="*/ 188088 h 213979"/>
                  <a:gd name="connsiteX13" fmla="*/ 104578 w 137703"/>
                  <a:gd name="connsiteY13" fmla="*/ 163086 h 213979"/>
                  <a:gd name="connsiteX14" fmla="*/ 101405 w 137703"/>
                  <a:gd name="connsiteY14" fmla="*/ 148491 h 213979"/>
                  <a:gd name="connsiteX15" fmla="*/ 92141 w 137703"/>
                  <a:gd name="connsiteY15" fmla="*/ 136942 h 213979"/>
                  <a:gd name="connsiteX16" fmla="*/ 77418 w 137703"/>
                  <a:gd name="connsiteY16" fmla="*/ 127169 h 213979"/>
                  <a:gd name="connsiteX17" fmla="*/ 58127 w 137703"/>
                  <a:gd name="connsiteY17" fmla="*/ 117651 h 213979"/>
                  <a:gd name="connsiteX18" fmla="*/ 39978 w 137703"/>
                  <a:gd name="connsiteY18" fmla="*/ 108513 h 213979"/>
                  <a:gd name="connsiteX19" fmla="*/ 22083 w 137703"/>
                  <a:gd name="connsiteY19" fmla="*/ 95440 h 213979"/>
                  <a:gd name="connsiteX20" fmla="*/ 8376 w 137703"/>
                  <a:gd name="connsiteY20" fmla="*/ 77418 h 213979"/>
                  <a:gd name="connsiteX21" fmla="*/ 2919 w 137703"/>
                  <a:gd name="connsiteY21" fmla="*/ 53431 h 213979"/>
                  <a:gd name="connsiteX22" fmla="*/ 7742 w 137703"/>
                  <a:gd name="connsiteY22" fmla="*/ 31856 h 213979"/>
                  <a:gd name="connsiteX23" fmla="*/ 21449 w 137703"/>
                  <a:gd name="connsiteY23" fmla="*/ 14976 h 213979"/>
                  <a:gd name="connsiteX24" fmla="*/ 42644 w 137703"/>
                  <a:gd name="connsiteY24" fmla="*/ 3934 h 213979"/>
                  <a:gd name="connsiteX25" fmla="*/ 70184 w 137703"/>
                  <a:gd name="connsiteY25" fmla="*/ 0 h 213979"/>
                  <a:gd name="connsiteX26" fmla="*/ 88079 w 137703"/>
                  <a:gd name="connsiteY26" fmla="*/ 1396 h 213979"/>
                  <a:gd name="connsiteX27" fmla="*/ 103563 w 137703"/>
                  <a:gd name="connsiteY27" fmla="*/ 4442 h 213979"/>
                  <a:gd name="connsiteX28" fmla="*/ 116001 w 137703"/>
                  <a:gd name="connsiteY28" fmla="*/ 7869 h 213979"/>
                  <a:gd name="connsiteX29" fmla="*/ 124504 w 137703"/>
                  <a:gd name="connsiteY29" fmla="*/ 10153 h 213979"/>
                  <a:gd name="connsiteX30" fmla="*/ 122727 w 137703"/>
                  <a:gd name="connsiteY30" fmla="*/ 56604 h 213979"/>
                  <a:gd name="connsiteX31" fmla="*/ 104578 w 137703"/>
                  <a:gd name="connsiteY31" fmla="*/ 56604 h 213979"/>
                  <a:gd name="connsiteX32" fmla="*/ 97852 w 137703"/>
                  <a:gd name="connsiteY32" fmla="*/ 24495 h 213979"/>
                  <a:gd name="connsiteX33" fmla="*/ 93790 w 137703"/>
                  <a:gd name="connsiteY33" fmla="*/ 21703 h 213979"/>
                  <a:gd name="connsiteX34" fmla="*/ 87191 w 137703"/>
                  <a:gd name="connsiteY34" fmla="*/ 19164 h 213979"/>
                  <a:gd name="connsiteX35" fmla="*/ 78814 w 137703"/>
                  <a:gd name="connsiteY35" fmla="*/ 17260 h 213979"/>
                  <a:gd name="connsiteX36" fmla="*/ 69296 w 137703"/>
                  <a:gd name="connsiteY36" fmla="*/ 16499 h 213979"/>
                  <a:gd name="connsiteX37" fmla="*/ 41882 w 137703"/>
                  <a:gd name="connsiteY37" fmla="*/ 23733 h 213979"/>
                  <a:gd name="connsiteX38" fmla="*/ 33252 w 137703"/>
                  <a:gd name="connsiteY38" fmla="*/ 45816 h 213979"/>
                  <a:gd name="connsiteX39" fmla="*/ 36298 w 137703"/>
                  <a:gd name="connsiteY39" fmla="*/ 59650 h 213979"/>
                  <a:gd name="connsiteX40" fmla="*/ 45309 w 137703"/>
                  <a:gd name="connsiteY40" fmla="*/ 70565 h 213979"/>
                  <a:gd name="connsiteX41" fmla="*/ 59904 w 137703"/>
                  <a:gd name="connsiteY41" fmla="*/ 80337 h 213979"/>
                  <a:gd name="connsiteX42" fmla="*/ 79830 w 137703"/>
                  <a:gd name="connsiteY42" fmla="*/ 90744 h 213979"/>
                  <a:gd name="connsiteX43" fmla="*/ 100263 w 137703"/>
                  <a:gd name="connsiteY43" fmla="*/ 101659 h 213979"/>
                  <a:gd name="connsiteX44" fmla="*/ 118920 w 137703"/>
                  <a:gd name="connsiteY44" fmla="*/ 114858 h 213979"/>
                  <a:gd name="connsiteX45" fmla="*/ 132500 w 137703"/>
                  <a:gd name="connsiteY45" fmla="*/ 131738 h 213979"/>
                  <a:gd name="connsiteX46" fmla="*/ 137703 w 137703"/>
                  <a:gd name="connsiteY46" fmla="*/ 153821 h 213979"/>
                  <a:gd name="connsiteX47" fmla="*/ 132880 w 137703"/>
                  <a:gd name="connsiteY47" fmla="*/ 175397 h 213979"/>
                  <a:gd name="connsiteX48" fmla="*/ 118793 w 137703"/>
                  <a:gd name="connsiteY48" fmla="*/ 194688 h 213979"/>
                  <a:gd name="connsiteX49" fmla="*/ 95567 w 137703"/>
                  <a:gd name="connsiteY49" fmla="*/ 208522 h 213979"/>
                  <a:gd name="connsiteX50" fmla="*/ 63585 w 137703"/>
                  <a:gd name="connsiteY50" fmla="*/ 213979 h 2139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</a:cxnLst>
                <a:rect l="l" t="t" r="r" b="b"/>
                <a:pathLst>
                  <a:path w="137703" h="213979">
                    <a:moveTo>
                      <a:pt x="63585" y="213979"/>
                    </a:moveTo>
                    <a:cubicBezTo>
                      <a:pt x="55462" y="213979"/>
                      <a:pt x="47974" y="213345"/>
                      <a:pt x="41247" y="212075"/>
                    </a:cubicBezTo>
                    <a:cubicBezTo>
                      <a:pt x="34394" y="210806"/>
                      <a:pt x="28302" y="209410"/>
                      <a:pt x="22972" y="207887"/>
                    </a:cubicBezTo>
                    <a:cubicBezTo>
                      <a:pt x="17641" y="206364"/>
                      <a:pt x="12945" y="204841"/>
                      <a:pt x="9138" y="203445"/>
                    </a:cubicBezTo>
                    <a:cubicBezTo>
                      <a:pt x="5203" y="202049"/>
                      <a:pt x="2284" y="201288"/>
                      <a:pt x="0" y="201161"/>
                    </a:cubicBezTo>
                    <a:lnTo>
                      <a:pt x="2284" y="150648"/>
                    </a:lnTo>
                    <a:lnTo>
                      <a:pt x="21195" y="150648"/>
                    </a:lnTo>
                    <a:lnTo>
                      <a:pt x="26906" y="184535"/>
                    </a:lnTo>
                    <a:cubicBezTo>
                      <a:pt x="28429" y="186312"/>
                      <a:pt x="30460" y="187962"/>
                      <a:pt x="32998" y="189485"/>
                    </a:cubicBezTo>
                    <a:cubicBezTo>
                      <a:pt x="35536" y="191008"/>
                      <a:pt x="38455" y="192404"/>
                      <a:pt x="41755" y="193546"/>
                    </a:cubicBezTo>
                    <a:cubicBezTo>
                      <a:pt x="45055" y="194688"/>
                      <a:pt x="48609" y="195577"/>
                      <a:pt x="52416" y="196211"/>
                    </a:cubicBezTo>
                    <a:cubicBezTo>
                      <a:pt x="56223" y="196846"/>
                      <a:pt x="60158" y="197226"/>
                      <a:pt x="64346" y="197226"/>
                    </a:cubicBezTo>
                    <a:cubicBezTo>
                      <a:pt x="78053" y="197226"/>
                      <a:pt x="88206" y="194180"/>
                      <a:pt x="94806" y="188088"/>
                    </a:cubicBezTo>
                    <a:cubicBezTo>
                      <a:pt x="101278" y="181997"/>
                      <a:pt x="104578" y="173747"/>
                      <a:pt x="104578" y="163086"/>
                    </a:cubicBezTo>
                    <a:cubicBezTo>
                      <a:pt x="104578" y="157502"/>
                      <a:pt x="103436" y="152679"/>
                      <a:pt x="101405" y="148491"/>
                    </a:cubicBezTo>
                    <a:cubicBezTo>
                      <a:pt x="99248" y="144303"/>
                      <a:pt x="96202" y="140495"/>
                      <a:pt x="92141" y="136942"/>
                    </a:cubicBezTo>
                    <a:cubicBezTo>
                      <a:pt x="88079" y="133515"/>
                      <a:pt x="83130" y="130215"/>
                      <a:pt x="77418" y="127169"/>
                    </a:cubicBezTo>
                    <a:cubicBezTo>
                      <a:pt x="71707" y="124123"/>
                      <a:pt x="65234" y="120950"/>
                      <a:pt x="58127" y="117651"/>
                    </a:cubicBezTo>
                    <a:cubicBezTo>
                      <a:pt x="52416" y="115112"/>
                      <a:pt x="46451" y="112066"/>
                      <a:pt x="39978" y="108513"/>
                    </a:cubicBezTo>
                    <a:cubicBezTo>
                      <a:pt x="33506" y="104959"/>
                      <a:pt x="27541" y="100644"/>
                      <a:pt x="22083" y="95440"/>
                    </a:cubicBezTo>
                    <a:cubicBezTo>
                      <a:pt x="16626" y="90237"/>
                      <a:pt x="12057" y="84272"/>
                      <a:pt x="8376" y="77418"/>
                    </a:cubicBezTo>
                    <a:cubicBezTo>
                      <a:pt x="4696" y="70565"/>
                      <a:pt x="2919" y="62569"/>
                      <a:pt x="2919" y="53431"/>
                    </a:cubicBezTo>
                    <a:cubicBezTo>
                      <a:pt x="2919" y="45563"/>
                      <a:pt x="4569" y="38455"/>
                      <a:pt x="7742" y="31856"/>
                    </a:cubicBezTo>
                    <a:cubicBezTo>
                      <a:pt x="11042" y="25383"/>
                      <a:pt x="15484" y="19672"/>
                      <a:pt x="21449" y="14976"/>
                    </a:cubicBezTo>
                    <a:cubicBezTo>
                      <a:pt x="27287" y="10280"/>
                      <a:pt x="34394" y="6600"/>
                      <a:pt x="42644" y="3934"/>
                    </a:cubicBezTo>
                    <a:cubicBezTo>
                      <a:pt x="50893" y="1269"/>
                      <a:pt x="60031" y="0"/>
                      <a:pt x="70184" y="0"/>
                    </a:cubicBezTo>
                    <a:cubicBezTo>
                      <a:pt x="76530" y="0"/>
                      <a:pt x="82495" y="508"/>
                      <a:pt x="88079" y="1396"/>
                    </a:cubicBezTo>
                    <a:cubicBezTo>
                      <a:pt x="93790" y="2284"/>
                      <a:pt x="98867" y="3300"/>
                      <a:pt x="103563" y="4442"/>
                    </a:cubicBezTo>
                    <a:cubicBezTo>
                      <a:pt x="108259" y="5584"/>
                      <a:pt x="112447" y="6726"/>
                      <a:pt x="116001" y="7869"/>
                    </a:cubicBezTo>
                    <a:cubicBezTo>
                      <a:pt x="119554" y="9011"/>
                      <a:pt x="122346" y="9773"/>
                      <a:pt x="124504" y="10153"/>
                    </a:cubicBezTo>
                    <a:lnTo>
                      <a:pt x="122727" y="56604"/>
                    </a:lnTo>
                    <a:lnTo>
                      <a:pt x="104578" y="56604"/>
                    </a:lnTo>
                    <a:lnTo>
                      <a:pt x="97852" y="24495"/>
                    </a:lnTo>
                    <a:cubicBezTo>
                      <a:pt x="97090" y="23606"/>
                      <a:pt x="95694" y="22591"/>
                      <a:pt x="93790" y="21703"/>
                    </a:cubicBezTo>
                    <a:cubicBezTo>
                      <a:pt x="91887" y="20687"/>
                      <a:pt x="89729" y="19926"/>
                      <a:pt x="87191" y="19164"/>
                    </a:cubicBezTo>
                    <a:cubicBezTo>
                      <a:pt x="84652" y="18403"/>
                      <a:pt x="81860" y="17768"/>
                      <a:pt x="78814" y="17260"/>
                    </a:cubicBezTo>
                    <a:cubicBezTo>
                      <a:pt x="75768" y="16753"/>
                      <a:pt x="72469" y="16499"/>
                      <a:pt x="69296" y="16499"/>
                    </a:cubicBezTo>
                    <a:cubicBezTo>
                      <a:pt x="56731" y="16499"/>
                      <a:pt x="47593" y="18910"/>
                      <a:pt x="41882" y="23733"/>
                    </a:cubicBezTo>
                    <a:cubicBezTo>
                      <a:pt x="36044" y="28556"/>
                      <a:pt x="33252" y="35917"/>
                      <a:pt x="33252" y="45816"/>
                    </a:cubicBezTo>
                    <a:cubicBezTo>
                      <a:pt x="33252" y="51147"/>
                      <a:pt x="34267" y="55716"/>
                      <a:pt x="36298" y="59650"/>
                    </a:cubicBezTo>
                    <a:cubicBezTo>
                      <a:pt x="38328" y="63585"/>
                      <a:pt x="41374" y="67265"/>
                      <a:pt x="45309" y="70565"/>
                    </a:cubicBezTo>
                    <a:cubicBezTo>
                      <a:pt x="49243" y="73865"/>
                      <a:pt x="54066" y="77165"/>
                      <a:pt x="59904" y="80337"/>
                    </a:cubicBezTo>
                    <a:cubicBezTo>
                      <a:pt x="65742" y="83510"/>
                      <a:pt x="72342" y="87064"/>
                      <a:pt x="79830" y="90744"/>
                    </a:cubicBezTo>
                    <a:cubicBezTo>
                      <a:pt x="86556" y="94171"/>
                      <a:pt x="93410" y="97725"/>
                      <a:pt x="100263" y="101659"/>
                    </a:cubicBezTo>
                    <a:cubicBezTo>
                      <a:pt x="107117" y="105594"/>
                      <a:pt x="113335" y="109909"/>
                      <a:pt x="118920" y="114858"/>
                    </a:cubicBezTo>
                    <a:cubicBezTo>
                      <a:pt x="124504" y="119808"/>
                      <a:pt x="128946" y="125392"/>
                      <a:pt x="132500" y="131738"/>
                    </a:cubicBezTo>
                    <a:cubicBezTo>
                      <a:pt x="136053" y="138084"/>
                      <a:pt x="137703" y="145445"/>
                      <a:pt x="137703" y="153821"/>
                    </a:cubicBezTo>
                    <a:cubicBezTo>
                      <a:pt x="137703" y="161056"/>
                      <a:pt x="136053" y="168163"/>
                      <a:pt x="132880" y="175397"/>
                    </a:cubicBezTo>
                    <a:cubicBezTo>
                      <a:pt x="129707" y="182504"/>
                      <a:pt x="125012" y="188977"/>
                      <a:pt x="118793" y="194688"/>
                    </a:cubicBezTo>
                    <a:cubicBezTo>
                      <a:pt x="112574" y="200399"/>
                      <a:pt x="104832" y="204968"/>
                      <a:pt x="95567" y="208522"/>
                    </a:cubicBezTo>
                    <a:cubicBezTo>
                      <a:pt x="86429" y="212329"/>
                      <a:pt x="75768" y="213979"/>
                      <a:pt x="63585" y="213979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36" name="Freeform: Shape 35">
                <a:extLst>
                  <a:ext uri="{FF2B5EF4-FFF2-40B4-BE49-F238E27FC236}">
                    <a16:creationId xmlns:a16="http://schemas.microsoft.com/office/drawing/2014/main" id="{19A7B93C-1B13-A0A8-61C8-B16286C5181C}"/>
                  </a:ext>
                </a:extLst>
              </p:cNvPr>
              <p:cNvSpPr/>
              <p:nvPr/>
            </p:nvSpPr>
            <p:spPr>
              <a:xfrm>
                <a:off x="2717404" y="2122152"/>
                <a:ext cx="137195" cy="242408"/>
              </a:xfrm>
              <a:custGeom>
                <a:avLst/>
                <a:gdLst>
                  <a:gd name="connsiteX0" fmla="*/ 0 w 137195"/>
                  <a:gd name="connsiteY0" fmla="*/ 198496 h 242408"/>
                  <a:gd name="connsiteX1" fmla="*/ 3681 w 137195"/>
                  <a:gd name="connsiteY1" fmla="*/ 180854 h 242408"/>
                  <a:gd name="connsiteX2" fmla="*/ 13834 w 137195"/>
                  <a:gd name="connsiteY2" fmla="*/ 167274 h 242408"/>
                  <a:gd name="connsiteX3" fmla="*/ 28937 w 137195"/>
                  <a:gd name="connsiteY3" fmla="*/ 157248 h 242408"/>
                  <a:gd name="connsiteX4" fmla="*/ 47720 w 137195"/>
                  <a:gd name="connsiteY4" fmla="*/ 150522 h 242408"/>
                  <a:gd name="connsiteX5" fmla="*/ 68661 w 137195"/>
                  <a:gd name="connsiteY5" fmla="*/ 146714 h 242408"/>
                  <a:gd name="connsiteX6" fmla="*/ 90237 w 137195"/>
                  <a:gd name="connsiteY6" fmla="*/ 145191 h 242408"/>
                  <a:gd name="connsiteX7" fmla="*/ 90237 w 137195"/>
                  <a:gd name="connsiteY7" fmla="*/ 137957 h 242408"/>
                  <a:gd name="connsiteX8" fmla="*/ 88841 w 137195"/>
                  <a:gd name="connsiteY8" fmla="*/ 121712 h 242408"/>
                  <a:gd name="connsiteX9" fmla="*/ 84145 w 137195"/>
                  <a:gd name="connsiteY9" fmla="*/ 110924 h 242408"/>
                  <a:gd name="connsiteX10" fmla="*/ 75134 w 137195"/>
                  <a:gd name="connsiteY10" fmla="*/ 104959 h 242408"/>
                  <a:gd name="connsiteX11" fmla="*/ 60919 w 137195"/>
                  <a:gd name="connsiteY11" fmla="*/ 103055 h 242408"/>
                  <a:gd name="connsiteX12" fmla="*/ 46197 w 137195"/>
                  <a:gd name="connsiteY12" fmla="*/ 104451 h 242408"/>
                  <a:gd name="connsiteX13" fmla="*/ 31983 w 137195"/>
                  <a:gd name="connsiteY13" fmla="*/ 107751 h 242408"/>
                  <a:gd name="connsiteX14" fmla="*/ 19545 w 137195"/>
                  <a:gd name="connsiteY14" fmla="*/ 111939 h 242408"/>
                  <a:gd name="connsiteX15" fmla="*/ 10026 w 137195"/>
                  <a:gd name="connsiteY15" fmla="*/ 116128 h 242408"/>
                  <a:gd name="connsiteX16" fmla="*/ 9899 w 137195"/>
                  <a:gd name="connsiteY16" fmla="*/ 116128 h 242408"/>
                  <a:gd name="connsiteX17" fmla="*/ 3681 w 137195"/>
                  <a:gd name="connsiteY17" fmla="*/ 102928 h 242408"/>
                  <a:gd name="connsiteX18" fmla="*/ 12818 w 137195"/>
                  <a:gd name="connsiteY18" fmla="*/ 96583 h 242408"/>
                  <a:gd name="connsiteX19" fmla="*/ 28302 w 137195"/>
                  <a:gd name="connsiteY19" fmla="*/ 89222 h 242408"/>
                  <a:gd name="connsiteX20" fmla="*/ 47593 w 137195"/>
                  <a:gd name="connsiteY20" fmla="*/ 83003 h 242408"/>
                  <a:gd name="connsiteX21" fmla="*/ 68153 w 137195"/>
                  <a:gd name="connsiteY21" fmla="*/ 80464 h 242408"/>
                  <a:gd name="connsiteX22" fmla="*/ 92521 w 137195"/>
                  <a:gd name="connsiteY22" fmla="*/ 83383 h 242408"/>
                  <a:gd name="connsiteX23" fmla="*/ 108639 w 137195"/>
                  <a:gd name="connsiteY23" fmla="*/ 92775 h 242408"/>
                  <a:gd name="connsiteX24" fmla="*/ 117523 w 137195"/>
                  <a:gd name="connsiteY24" fmla="*/ 109655 h 242408"/>
                  <a:gd name="connsiteX25" fmla="*/ 120189 w 137195"/>
                  <a:gd name="connsiteY25" fmla="*/ 134911 h 242408"/>
                  <a:gd name="connsiteX26" fmla="*/ 120189 w 137195"/>
                  <a:gd name="connsiteY26" fmla="*/ 224132 h 242408"/>
                  <a:gd name="connsiteX27" fmla="*/ 137195 w 137195"/>
                  <a:gd name="connsiteY27" fmla="*/ 224132 h 242408"/>
                  <a:gd name="connsiteX28" fmla="*/ 137195 w 137195"/>
                  <a:gd name="connsiteY28" fmla="*/ 237459 h 242408"/>
                  <a:gd name="connsiteX29" fmla="*/ 130977 w 137195"/>
                  <a:gd name="connsiteY29" fmla="*/ 238982 h 242408"/>
                  <a:gd name="connsiteX30" fmla="*/ 123362 w 137195"/>
                  <a:gd name="connsiteY30" fmla="*/ 240631 h 242408"/>
                  <a:gd name="connsiteX31" fmla="*/ 115239 w 137195"/>
                  <a:gd name="connsiteY31" fmla="*/ 241901 h 242408"/>
                  <a:gd name="connsiteX32" fmla="*/ 107497 w 137195"/>
                  <a:gd name="connsiteY32" fmla="*/ 242408 h 242408"/>
                  <a:gd name="connsiteX33" fmla="*/ 100898 w 137195"/>
                  <a:gd name="connsiteY33" fmla="*/ 242028 h 242408"/>
                  <a:gd name="connsiteX34" fmla="*/ 96329 w 137195"/>
                  <a:gd name="connsiteY34" fmla="*/ 240251 h 242408"/>
                  <a:gd name="connsiteX35" fmla="*/ 93664 w 137195"/>
                  <a:gd name="connsiteY35" fmla="*/ 235936 h 242408"/>
                  <a:gd name="connsiteX36" fmla="*/ 92775 w 137195"/>
                  <a:gd name="connsiteY36" fmla="*/ 228194 h 242408"/>
                  <a:gd name="connsiteX37" fmla="*/ 92775 w 137195"/>
                  <a:gd name="connsiteY37" fmla="*/ 223117 h 242408"/>
                  <a:gd name="connsiteX38" fmla="*/ 86937 w 137195"/>
                  <a:gd name="connsiteY38" fmla="*/ 227940 h 242408"/>
                  <a:gd name="connsiteX39" fmla="*/ 77038 w 137195"/>
                  <a:gd name="connsiteY39" fmla="*/ 234413 h 242408"/>
                  <a:gd name="connsiteX40" fmla="*/ 63584 w 137195"/>
                  <a:gd name="connsiteY40" fmla="*/ 239997 h 242408"/>
                  <a:gd name="connsiteX41" fmla="*/ 47466 w 137195"/>
                  <a:gd name="connsiteY41" fmla="*/ 242408 h 242408"/>
                  <a:gd name="connsiteX42" fmla="*/ 29444 w 137195"/>
                  <a:gd name="connsiteY42" fmla="*/ 239870 h 242408"/>
                  <a:gd name="connsiteX43" fmla="*/ 14341 w 137195"/>
                  <a:gd name="connsiteY43" fmla="*/ 232001 h 242408"/>
                  <a:gd name="connsiteX44" fmla="*/ 3934 w 137195"/>
                  <a:gd name="connsiteY44" fmla="*/ 218294 h 242408"/>
                  <a:gd name="connsiteX45" fmla="*/ 0 w 137195"/>
                  <a:gd name="connsiteY45" fmla="*/ 198496 h 242408"/>
                  <a:gd name="connsiteX46" fmla="*/ 65869 w 137195"/>
                  <a:gd name="connsiteY46" fmla="*/ 54574 h 242408"/>
                  <a:gd name="connsiteX47" fmla="*/ 46578 w 137195"/>
                  <a:gd name="connsiteY47" fmla="*/ 50639 h 242408"/>
                  <a:gd name="connsiteX48" fmla="*/ 32110 w 137195"/>
                  <a:gd name="connsiteY48" fmla="*/ 40232 h 242408"/>
                  <a:gd name="connsiteX49" fmla="*/ 22972 w 137195"/>
                  <a:gd name="connsiteY49" fmla="*/ 25256 h 242408"/>
                  <a:gd name="connsiteX50" fmla="*/ 19799 w 137195"/>
                  <a:gd name="connsiteY50" fmla="*/ 7488 h 242408"/>
                  <a:gd name="connsiteX51" fmla="*/ 19926 w 137195"/>
                  <a:gd name="connsiteY51" fmla="*/ 3554 h 242408"/>
                  <a:gd name="connsiteX52" fmla="*/ 20307 w 137195"/>
                  <a:gd name="connsiteY52" fmla="*/ 0 h 242408"/>
                  <a:gd name="connsiteX53" fmla="*/ 36552 w 137195"/>
                  <a:gd name="connsiteY53" fmla="*/ 0 h 242408"/>
                  <a:gd name="connsiteX54" fmla="*/ 36679 w 137195"/>
                  <a:gd name="connsiteY54" fmla="*/ 2031 h 242408"/>
                  <a:gd name="connsiteX55" fmla="*/ 37059 w 137195"/>
                  <a:gd name="connsiteY55" fmla="*/ 4950 h 242408"/>
                  <a:gd name="connsiteX56" fmla="*/ 39217 w 137195"/>
                  <a:gd name="connsiteY56" fmla="*/ 12565 h 242408"/>
                  <a:gd name="connsiteX57" fmla="*/ 44166 w 137195"/>
                  <a:gd name="connsiteY57" fmla="*/ 20687 h 242408"/>
                  <a:gd name="connsiteX58" fmla="*/ 52797 w 137195"/>
                  <a:gd name="connsiteY58" fmla="*/ 27033 h 242408"/>
                  <a:gd name="connsiteX59" fmla="*/ 66377 w 137195"/>
                  <a:gd name="connsiteY59" fmla="*/ 29571 h 242408"/>
                  <a:gd name="connsiteX60" fmla="*/ 79703 w 137195"/>
                  <a:gd name="connsiteY60" fmla="*/ 27033 h 242408"/>
                  <a:gd name="connsiteX61" fmla="*/ 88206 w 137195"/>
                  <a:gd name="connsiteY61" fmla="*/ 20687 h 242408"/>
                  <a:gd name="connsiteX62" fmla="*/ 92902 w 137195"/>
                  <a:gd name="connsiteY62" fmla="*/ 12565 h 242408"/>
                  <a:gd name="connsiteX63" fmla="*/ 94933 w 137195"/>
                  <a:gd name="connsiteY63" fmla="*/ 4950 h 242408"/>
                  <a:gd name="connsiteX64" fmla="*/ 95313 w 137195"/>
                  <a:gd name="connsiteY64" fmla="*/ 0 h 242408"/>
                  <a:gd name="connsiteX65" fmla="*/ 111051 w 137195"/>
                  <a:gd name="connsiteY65" fmla="*/ 0 h 242408"/>
                  <a:gd name="connsiteX66" fmla="*/ 111305 w 137195"/>
                  <a:gd name="connsiteY66" fmla="*/ 3554 h 242408"/>
                  <a:gd name="connsiteX67" fmla="*/ 111432 w 137195"/>
                  <a:gd name="connsiteY67" fmla="*/ 7488 h 242408"/>
                  <a:gd name="connsiteX68" fmla="*/ 108259 w 137195"/>
                  <a:gd name="connsiteY68" fmla="*/ 25383 h 242408"/>
                  <a:gd name="connsiteX69" fmla="*/ 99121 w 137195"/>
                  <a:gd name="connsiteY69" fmla="*/ 40486 h 242408"/>
                  <a:gd name="connsiteX70" fmla="*/ 84779 w 137195"/>
                  <a:gd name="connsiteY70" fmla="*/ 50893 h 242408"/>
                  <a:gd name="connsiteX71" fmla="*/ 65869 w 137195"/>
                  <a:gd name="connsiteY71" fmla="*/ 54574 h 242408"/>
                  <a:gd name="connsiteX72" fmla="*/ 59143 w 137195"/>
                  <a:gd name="connsiteY72" fmla="*/ 221721 h 242408"/>
                  <a:gd name="connsiteX73" fmla="*/ 65996 w 137195"/>
                  <a:gd name="connsiteY73" fmla="*/ 220960 h 242408"/>
                  <a:gd name="connsiteX74" fmla="*/ 74246 w 137195"/>
                  <a:gd name="connsiteY74" fmla="*/ 218802 h 242408"/>
                  <a:gd name="connsiteX75" fmla="*/ 82622 w 137195"/>
                  <a:gd name="connsiteY75" fmla="*/ 215375 h 242408"/>
                  <a:gd name="connsiteX76" fmla="*/ 90237 w 137195"/>
                  <a:gd name="connsiteY76" fmla="*/ 210806 h 242408"/>
                  <a:gd name="connsiteX77" fmla="*/ 90237 w 137195"/>
                  <a:gd name="connsiteY77" fmla="*/ 160421 h 242408"/>
                  <a:gd name="connsiteX78" fmla="*/ 62823 w 137195"/>
                  <a:gd name="connsiteY78" fmla="*/ 163340 h 242408"/>
                  <a:gd name="connsiteX79" fmla="*/ 45182 w 137195"/>
                  <a:gd name="connsiteY79" fmla="*/ 170955 h 242408"/>
                  <a:gd name="connsiteX80" fmla="*/ 35917 w 137195"/>
                  <a:gd name="connsiteY80" fmla="*/ 181743 h 242408"/>
                  <a:gd name="connsiteX81" fmla="*/ 33252 w 137195"/>
                  <a:gd name="connsiteY81" fmla="*/ 194307 h 242408"/>
                  <a:gd name="connsiteX82" fmla="*/ 35282 w 137195"/>
                  <a:gd name="connsiteY82" fmla="*/ 206999 h 242408"/>
                  <a:gd name="connsiteX83" fmla="*/ 40740 w 137195"/>
                  <a:gd name="connsiteY83" fmla="*/ 215502 h 242408"/>
                  <a:gd name="connsiteX84" fmla="*/ 48989 w 137195"/>
                  <a:gd name="connsiteY84" fmla="*/ 220198 h 242408"/>
                  <a:gd name="connsiteX85" fmla="*/ 59143 w 137195"/>
                  <a:gd name="connsiteY85" fmla="*/ 221721 h 2424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</a:cxnLst>
                <a:rect l="l" t="t" r="r" b="b"/>
                <a:pathLst>
                  <a:path w="137195" h="242408">
                    <a:moveTo>
                      <a:pt x="0" y="198496"/>
                    </a:moveTo>
                    <a:cubicBezTo>
                      <a:pt x="0" y="191896"/>
                      <a:pt x="1269" y="186058"/>
                      <a:pt x="3681" y="180854"/>
                    </a:cubicBezTo>
                    <a:cubicBezTo>
                      <a:pt x="6092" y="175651"/>
                      <a:pt x="9519" y="171209"/>
                      <a:pt x="13834" y="167274"/>
                    </a:cubicBezTo>
                    <a:cubicBezTo>
                      <a:pt x="18149" y="163340"/>
                      <a:pt x="23226" y="160040"/>
                      <a:pt x="28937" y="157248"/>
                    </a:cubicBezTo>
                    <a:cubicBezTo>
                      <a:pt x="34775" y="154456"/>
                      <a:pt x="40994" y="152298"/>
                      <a:pt x="47720" y="150522"/>
                    </a:cubicBezTo>
                    <a:cubicBezTo>
                      <a:pt x="54447" y="148745"/>
                      <a:pt x="61427" y="147476"/>
                      <a:pt x="68661" y="146714"/>
                    </a:cubicBezTo>
                    <a:cubicBezTo>
                      <a:pt x="75895" y="145953"/>
                      <a:pt x="83130" y="145445"/>
                      <a:pt x="90237" y="145191"/>
                    </a:cubicBezTo>
                    <a:lnTo>
                      <a:pt x="90237" y="137957"/>
                    </a:lnTo>
                    <a:cubicBezTo>
                      <a:pt x="90237" y="131611"/>
                      <a:pt x="89729" y="126154"/>
                      <a:pt x="88841" y="121712"/>
                    </a:cubicBezTo>
                    <a:cubicBezTo>
                      <a:pt x="87952" y="117270"/>
                      <a:pt x="86302" y="113716"/>
                      <a:pt x="84145" y="110924"/>
                    </a:cubicBezTo>
                    <a:cubicBezTo>
                      <a:pt x="81860" y="108132"/>
                      <a:pt x="78941" y="106101"/>
                      <a:pt x="75134" y="104959"/>
                    </a:cubicBezTo>
                    <a:cubicBezTo>
                      <a:pt x="71326" y="103690"/>
                      <a:pt x="66631" y="103055"/>
                      <a:pt x="60919" y="103055"/>
                    </a:cubicBezTo>
                    <a:cubicBezTo>
                      <a:pt x="55970" y="103055"/>
                      <a:pt x="51020" y="103563"/>
                      <a:pt x="46197" y="104451"/>
                    </a:cubicBezTo>
                    <a:cubicBezTo>
                      <a:pt x="41247" y="105340"/>
                      <a:pt x="36552" y="106482"/>
                      <a:pt x="31983" y="107751"/>
                    </a:cubicBezTo>
                    <a:cubicBezTo>
                      <a:pt x="27541" y="109020"/>
                      <a:pt x="23352" y="110543"/>
                      <a:pt x="19545" y="111939"/>
                    </a:cubicBezTo>
                    <a:cubicBezTo>
                      <a:pt x="15738" y="113462"/>
                      <a:pt x="12565" y="114858"/>
                      <a:pt x="10026" y="116128"/>
                    </a:cubicBezTo>
                    <a:lnTo>
                      <a:pt x="9899" y="116128"/>
                    </a:lnTo>
                    <a:lnTo>
                      <a:pt x="3681" y="102928"/>
                    </a:lnTo>
                    <a:cubicBezTo>
                      <a:pt x="5457" y="101278"/>
                      <a:pt x="8503" y="99248"/>
                      <a:pt x="12818" y="96583"/>
                    </a:cubicBezTo>
                    <a:cubicBezTo>
                      <a:pt x="17134" y="94044"/>
                      <a:pt x="22337" y="91506"/>
                      <a:pt x="28302" y="89222"/>
                    </a:cubicBezTo>
                    <a:cubicBezTo>
                      <a:pt x="34267" y="86810"/>
                      <a:pt x="40740" y="84779"/>
                      <a:pt x="47593" y="83003"/>
                    </a:cubicBezTo>
                    <a:cubicBezTo>
                      <a:pt x="54447" y="81226"/>
                      <a:pt x="61300" y="80464"/>
                      <a:pt x="68153" y="80464"/>
                    </a:cubicBezTo>
                    <a:cubicBezTo>
                      <a:pt x="77672" y="80464"/>
                      <a:pt x="85795" y="81480"/>
                      <a:pt x="92521" y="83383"/>
                    </a:cubicBezTo>
                    <a:cubicBezTo>
                      <a:pt x="99121" y="85287"/>
                      <a:pt x="104451" y="88460"/>
                      <a:pt x="108639" y="92775"/>
                    </a:cubicBezTo>
                    <a:cubicBezTo>
                      <a:pt x="112701" y="97090"/>
                      <a:pt x="115620" y="102675"/>
                      <a:pt x="117523" y="109655"/>
                    </a:cubicBezTo>
                    <a:cubicBezTo>
                      <a:pt x="119300" y="116508"/>
                      <a:pt x="120189" y="125012"/>
                      <a:pt x="120189" y="134911"/>
                    </a:cubicBezTo>
                    <a:lnTo>
                      <a:pt x="120189" y="224132"/>
                    </a:lnTo>
                    <a:lnTo>
                      <a:pt x="137195" y="224132"/>
                    </a:lnTo>
                    <a:lnTo>
                      <a:pt x="137195" y="237459"/>
                    </a:lnTo>
                    <a:cubicBezTo>
                      <a:pt x="135419" y="237966"/>
                      <a:pt x="133388" y="238474"/>
                      <a:pt x="130977" y="238982"/>
                    </a:cubicBezTo>
                    <a:cubicBezTo>
                      <a:pt x="128565" y="239616"/>
                      <a:pt x="126027" y="240124"/>
                      <a:pt x="123362" y="240631"/>
                    </a:cubicBezTo>
                    <a:cubicBezTo>
                      <a:pt x="120696" y="241139"/>
                      <a:pt x="118031" y="241520"/>
                      <a:pt x="115239" y="241901"/>
                    </a:cubicBezTo>
                    <a:cubicBezTo>
                      <a:pt x="112574" y="242281"/>
                      <a:pt x="109909" y="242408"/>
                      <a:pt x="107497" y="242408"/>
                    </a:cubicBezTo>
                    <a:cubicBezTo>
                      <a:pt x="104959" y="242408"/>
                      <a:pt x="102674" y="242281"/>
                      <a:pt x="100898" y="242028"/>
                    </a:cubicBezTo>
                    <a:cubicBezTo>
                      <a:pt x="98994" y="241774"/>
                      <a:pt x="97471" y="241266"/>
                      <a:pt x="96329" y="240251"/>
                    </a:cubicBezTo>
                    <a:cubicBezTo>
                      <a:pt x="95186" y="239235"/>
                      <a:pt x="94298" y="237839"/>
                      <a:pt x="93664" y="235936"/>
                    </a:cubicBezTo>
                    <a:cubicBezTo>
                      <a:pt x="93029" y="234032"/>
                      <a:pt x="92775" y="231367"/>
                      <a:pt x="92775" y="228194"/>
                    </a:cubicBezTo>
                    <a:lnTo>
                      <a:pt x="92775" y="223117"/>
                    </a:lnTo>
                    <a:cubicBezTo>
                      <a:pt x="91633" y="224259"/>
                      <a:pt x="89602" y="225782"/>
                      <a:pt x="86937" y="227940"/>
                    </a:cubicBezTo>
                    <a:cubicBezTo>
                      <a:pt x="84272" y="230097"/>
                      <a:pt x="80972" y="232255"/>
                      <a:pt x="77038" y="234413"/>
                    </a:cubicBezTo>
                    <a:cubicBezTo>
                      <a:pt x="73103" y="236570"/>
                      <a:pt x="68661" y="238474"/>
                      <a:pt x="63584" y="239997"/>
                    </a:cubicBezTo>
                    <a:cubicBezTo>
                      <a:pt x="58508" y="241647"/>
                      <a:pt x="53178" y="242408"/>
                      <a:pt x="47466" y="242408"/>
                    </a:cubicBezTo>
                    <a:cubicBezTo>
                      <a:pt x="41121" y="242408"/>
                      <a:pt x="35156" y="241520"/>
                      <a:pt x="29444" y="239870"/>
                    </a:cubicBezTo>
                    <a:cubicBezTo>
                      <a:pt x="23733" y="238220"/>
                      <a:pt x="18783" y="235555"/>
                      <a:pt x="14341" y="232001"/>
                    </a:cubicBezTo>
                    <a:cubicBezTo>
                      <a:pt x="10026" y="228448"/>
                      <a:pt x="6473" y="223879"/>
                      <a:pt x="3934" y="218294"/>
                    </a:cubicBezTo>
                    <a:cubicBezTo>
                      <a:pt x="1396" y="212964"/>
                      <a:pt x="0" y="206237"/>
                      <a:pt x="0" y="198496"/>
                    </a:cubicBezTo>
                    <a:close/>
                    <a:moveTo>
                      <a:pt x="65869" y="54574"/>
                    </a:moveTo>
                    <a:cubicBezTo>
                      <a:pt x="58635" y="54574"/>
                      <a:pt x="52162" y="53304"/>
                      <a:pt x="46578" y="50639"/>
                    </a:cubicBezTo>
                    <a:cubicBezTo>
                      <a:pt x="40867" y="47974"/>
                      <a:pt x="36044" y="44547"/>
                      <a:pt x="32110" y="40232"/>
                    </a:cubicBezTo>
                    <a:cubicBezTo>
                      <a:pt x="28175" y="35917"/>
                      <a:pt x="25129" y="30967"/>
                      <a:pt x="22972" y="25256"/>
                    </a:cubicBezTo>
                    <a:cubicBezTo>
                      <a:pt x="20941" y="19545"/>
                      <a:pt x="19799" y="13707"/>
                      <a:pt x="19799" y="7488"/>
                    </a:cubicBezTo>
                    <a:cubicBezTo>
                      <a:pt x="19799" y="6219"/>
                      <a:pt x="19799" y="4823"/>
                      <a:pt x="19926" y="3554"/>
                    </a:cubicBezTo>
                    <a:cubicBezTo>
                      <a:pt x="19926" y="2158"/>
                      <a:pt x="20053" y="1015"/>
                      <a:pt x="20307" y="0"/>
                    </a:cubicBezTo>
                    <a:lnTo>
                      <a:pt x="36552" y="0"/>
                    </a:lnTo>
                    <a:cubicBezTo>
                      <a:pt x="36552" y="508"/>
                      <a:pt x="36552" y="1142"/>
                      <a:pt x="36679" y="2031"/>
                    </a:cubicBezTo>
                    <a:cubicBezTo>
                      <a:pt x="36679" y="2919"/>
                      <a:pt x="36805" y="3934"/>
                      <a:pt x="37059" y="4950"/>
                    </a:cubicBezTo>
                    <a:cubicBezTo>
                      <a:pt x="37440" y="7107"/>
                      <a:pt x="38075" y="9646"/>
                      <a:pt x="39217" y="12565"/>
                    </a:cubicBezTo>
                    <a:cubicBezTo>
                      <a:pt x="40232" y="15484"/>
                      <a:pt x="41882" y="18149"/>
                      <a:pt x="44166" y="20687"/>
                    </a:cubicBezTo>
                    <a:cubicBezTo>
                      <a:pt x="46451" y="23226"/>
                      <a:pt x="49243" y="25383"/>
                      <a:pt x="52797" y="27033"/>
                    </a:cubicBezTo>
                    <a:cubicBezTo>
                      <a:pt x="56350" y="28810"/>
                      <a:pt x="60919" y="29571"/>
                      <a:pt x="66377" y="29571"/>
                    </a:cubicBezTo>
                    <a:cubicBezTo>
                      <a:pt x="71707" y="29571"/>
                      <a:pt x="76149" y="28683"/>
                      <a:pt x="79703" y="27033"/>
                    </a:cubicBezTo>
                    <a:cubicBezTo>
                      <a:pt x="83256" y="25256"/>
                      <a:pt x="86049" y="23226"/>
                      <a:pt x="88206" y="20687"/>
                    </a:cubicBezTo>
                    <a:cubicBezTo>
                      <a:pt x="90364" y="18149"/>
                      <a:pt x="91887" y="15484"/>
                      <a:pt x="92902" y="12565"/>
                    </a:cubicBezTo>
                    <a:cubicBezTo>
                      <a:pt x="93790" y="9646"/>
                      <a:pt x="94552" y="7107"/>
                      <a:pt x="94933" y="4950"/>
                    </a:cubicBezTo>
                    <a:cubicBezTo>
                      <a:pt x="95186" y="2792"/>
                      <a:pt x="95313" y="1142"/>
                      <a:pt x="95313" y="0"/>
                    </a:cubicBezTo>
                    <a:lnTo>
                      <a:pt x="111051" y="0"/>
                    </a:lnTo>
                    <a:cubicBezTo>
                      <a:pt x="111178" y="1015"/>
                      <a:pt x="111178" y="2158"/>
                      <a:pt x="111305" y="3554"/>
                    </a:cubicBezTo>
                    <a:cubicBezTo>
                      <a:pt x="111432" y="4823"/>
                      <a:pt x="111432" y="6219"/>
                      <a:pt x="111432" y="7488"/>
                    </a:cubicBezTo>
                    <a:cubicBezTo>
                      <a:pt x="111432" y="13707"/>
                      <a:pt x="110289" y="19672"/>
                      <a:pt x="108259" y="25383"/>
                    </a:cubicBezTo>
                    <a:cubicBezTo>
                      <a:pt x="106101" y="31094"/>
                      <a:pt x="103055" y="36044"/>
                      <a:pt x="99121" y="40486"/>
                    </a:cubicBezTo>
                    <a:cubicBezTo>
                      <a:pt x="95186" y="44801"/>
                      <a:pt x="90491" y="48228"/>
                      <a:pt x="84779" y="50893"/>
                    </a:cubicBezTo>
                    <a:cubicBezTo>
                      <a:pt x="78941" y="53304"/>
                      <a:pt x="72722" y="54574"/>
                      <a:pt x="65869" y="54574"/>
                    </a:cubicBezTo>
                    <a:close/>
                    <a:moveTo>
                      <a:pt x="59143" y="221721"/>
                    </a:moveTo>
                    <a:cubicBezTo>
                      <a:pt x="61046" y="221721"/>
                      <a:pt x="63331" y="221467"/>
                      <a:pt x="65996" y="220960"/>
                    </a:cubicBezTo>
                    <a:cubicBezTo>
                      <a:pt x="68661" y="220452"/>
                      <a:pt x="71326" y="219690"/>
                      <a:pt x="74246" y="218802"/>
                    </a:cubicBezTo>
                    <a:cubicBezTo>
                      <a:pt x="77038" y="217914"/>
                      <a:pt x="79830" y="216771"/>
                      <a:pt x="82622" y="215375"/>
                    </a:cubicBezTo>
                    <a:cubicBezTo>
                      <a:pt x="85414" y="213979"/>
                      <a:pt x="87952" y="212456"/>
                      <a:pt x="90237" y="210806"/>
                    </a:cubicBezTo>
                    <a:lnTo>
                      <a:pt x="90237" y="160421"/>
                    </a:lnTo>
                    <a:cubicBezTo>
                      <a:pt x="79322" y="160421"/>
                      <a:pt x="70184" y="161436"/>
                      <a:pt x="62823" y="163340"/>
                    </a:cubicBezTo>
                    <a:cubicBezTo>
                      <a:pt x="55462" y="165244"/>
                      <a:pt x="49624" y="167782"/>
                      <a:pt x="45182" y="170955"/>
                    </a:cubicBezTo>
                    <a:cubicBezTo>
                      <a:pt x="40867" y="174128"/>
                      <a:pt x="37694" y="177681"/>
                      <a:pt x="35917" y="181743"/>
                    </a:cubicBezTo>
                    <a:cubicBezTo>
                      <a:pt x="34140" y="185804"/>
                      <a:pt x="33252" y="189992"/>
                      <a:pt x="33252" y="194307"/>
                    </a:cubicBezTo>
                    <a:cubicBezTo>
                      <a:pt x="33252" y="199384"/>
                      <a:pt x="33886" y="203572"/>
                      <a:pt x="35282" y="206999"/>
                    </a:cubicBezTo>
                    <a:cubicBezTo>
                      <a:pt x="36552" y="210426"/>
                      <a:pt x="38455" y="213345"/>
                      <a:pt x="40740" y="215502"/>
                    </a:cubicBezTo>
                    <a:cubicBezTo>
                      <a:pt x="43024" y="217660"/>
                      <a:pt x="45816" y="219310"/>
                      <a:pt x="48989" y="220198"/>
                    </a:cubicBezTo>
                    <a:cubicBezTo>
                      <a:pt x="52035" y="221340"/>
                      <a:pt x="55462" y="221721"/>
                      <a:pt x="59143" y="22172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37" name="Freeform: Shape 36">
                <a:extLst>
                  <a:ext uri="{FF2B5EF4-FFF2-40B4-BE49-F238E27FC236}">
                    <a16:creationId xmlns:a16="http://schemas.microsoft.com/office/drawing/2014/main" id="{87DA9625-8317-B40D-ECDE-D232CA2639DB}"/>
                  </a:ext>
                </a:extLst>
              </p:cNvPr>
              <p:cNvSpPr/>
              <p:nvPr/>
            </p:nvSpPr>
            <p:spPr>
              <a:xfrm>
                <a:off x="2877190" y="2202616"/>
                <a:ext cx="167147" cy="159278"/>
              </a:xfrm>
              <a:custGeom>
                <a:avLst/>
                <a:gdLst>
                  <a:gd name="connsiteX0" fmla="*/ 761 w 167147"/>
                  <a:gd name="connsiteY0" fmla="*/ 159152 h 159278"/>
                  <a:gd name="connsiteX1" fmla="*/ 761 w 167147"/>
                  <a:gd name="connsiteY1" fmla="*/ 144049 h 159278"/>
                  <a:gd name="connsiteX2" fmla="*/ 19164 w 167147"/>
                  <a:gd name="connsiteY2" fmla="*/ 141764 h 159278"/>
                  <a:gd name="connsiteX3" fmla="*/ 19164 w 167147"/>
                  <a:gd name="connsiteY3" fmla="*/ 27921 h 159278"/>
                  <a:gd name="connsiteX4" fmla="*/ 0 w 167147"/>
                  <a:gd name="connsiteY4" fmla="*/ 21956 h 159278"/>
                  <a:gd name="connsiteX5" fmla="*/ 0 w 167147"/>
                  <a:gd name="connsiteY5" fmla="*/ 5584 h 159278"/>
                  <a:gd name="connsiteX6" fmla="*/ 38963 w 167147"/>
                  <a:gd name="connsiteY6" fmla="*/ 0 h 159278"/>
                  <a:gd name="connsiteX7" fmla="*/ 39598 w 167147"/>
                  <a:gd name="connsiteY7" fmla="*/ 0 h 159278"/>
                  <a:gd name="connsiteX8" fmla="*/ 46324 w 167147"/>
                  <a:gd name="connsiteY8" fmla="*/ 5457 h 159278"/>
                  <a:gd name="connsiteX9" fmla="*/ 46324 w 167147"/>
                  <a:gd name="connsiteY9" fmla="*/ 16118 h 159278"/>
                  <a:gd name="connsiteX10" fmla="*/ 46070 w 167147"/>
                  <a:gd name="connsiteY10" fmla="*/ 21956 h 159278"/>
                  <a:gd name="connsiteX11" fmla="*/ 57239 w 167147"/>
                  <a:gd name="connsiteY11" fmla="*/ 13961 h 159278"/>
                  <a:gd name="connsiteX12" fmla="*/ 71453 w 167147"/>
                  <a:gd name="connsiteY12" fmla="*/ 6980 h 159278"/>
                  <a:gd name="connsiteX13" fmla="*/ 86937 w 167147"/>
                  <a:gd name="connsiteY13" fmla="*/ 2031 h 159278"/>
                  <a:gd name="connsiteX14" fmla="*/ 102167 w 167147"/>
                  <a:gd name="connsiteY14" fmla="*/ 127 h 159278"/>
                  <a:gd name="connsiteX15" fmla="*/ 124504 w 167147"/>
                  <a:gd name="connsiteY15" fmla="*/ 3807 h 159278"/>
                  <a:gd name="connsiteX16" fmla="*/ 138211 w 167147"/>
                  <a:gd name="connsiteY16" fmla="*/ 15484 h 159278"/>
                  <a:gd name="connsiteX17" fmla="*/ 145064 w 167147"/>
                  <a:gd name="connsiteY17" fmla="*/ 35663 h 159278"/>
                  <a:gd name="connsiteX18" fmla="*/ 146968 w 167147"/>
                  <a:gd name="connsiteY18" fmla="*/ 65108 h 159278"/>
                  <a:gd name="connsiteX19" fmla="*/ 146968 w 167147"/>
                  <a:gd name="connsiteY19" fmla="*/ 141891 h 159278"/>
                  <a:gd name="connsiteX20" fmla="*/ 167147 w 167147"/>
                  <a:gd name="connsiteY20" fmla="*/ 144176 h 159278"/>
                  <a:gd name="connsiteX21" fmla="*/ 167147 w 167147"/>
                  <a:gd name="connsiteY21" fmla="*/ 159279 h 159278"/>
                  <a:gd name="connsiteX22" fmla="*/ 98359 w 167147"/>
                  <a:gd name="connsiteY22" fmla="*/ 159279 h 159278"/>
                  <a:gd name="connsiteX23" fmla="*/ 98359 w 167147"/>
                  <a:gd name="connsiteY23" fmla="*/ 144176 h 159278"/>
                  <a:gd name="connsiteX24" fmla="*/ 116381 w 167147"/>
                  <a:gd name="connsiteY24" fmla="*/ 141891 h 159278"/>
                  <a:gd name="connsiteX25" fmla="*/ 116381 w 167147"/>
                  <a:gd name="connsiteY25" fmla="*/ 64981 h 159278"/>
                  <a:gd name="connsiteX26" fmla="*/ 115493 w 167147"/>
                  <a:gd name="connsiteY26" fmla="*/ 45816 h 159278"/>
                  <a:gd name="connsiteX27" fmla="*/ 111559 w 167147"/>
                  <a:gd name="connsiteY27" fmla="*/ 32110 h 159278"/>
                  <a:gd name="connsiteX28" fmla="*/ 103182 w 167147"/>
                  <a:gd name="connsiteY28" fmla="*/ 23860 h 159278"/>
                  <a:gd name="connsiteX29" fmla="*/ 88841 w 167147"/>
                  <a:gd name="connsiteY29" fmla="*/ 21068 h 159278"/>
                  <a:gd name="connsiteX30" fmla="*/ 68027 w 167147"/>
                  <a:gd name="connsiteY30" fmla="*/ 24875 h 159278"/>
                  <a:gd name="connsiteX31" fmla="*/ 49751 w 167147"/>
                  <a:gd name="connsiteY31" fmla="*/ 34394 h 159278"/>
                  <a:gd name="connsiteX32" fmla="*/ 49751 w 167147"/>
                  <a:gd name="connsiteY32" fmla="*/ 141764 h 159278"/>
                  <a:gd name="connsiteX33" fmla="*/ 69042 w 167147"/>
                  <a:gd name="connsiteY33" fmla="*/ 144049 h 159278"/>
                  <a:gd name="connsiteX34" fmla="*/ 69042 w 167147"/>
                  <a:gd name="connsiteY34" fmla="*/ 159152 h 159278"/>
                  <a:gd name="connsiteX35" fmla="*/ 761 w 167147"/>
                  <a:gd name="connsiteY35" fmla="*/ 159152 h 1592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167147" h="159278">
                    <a:moveTo>
                      <a:pt x="761" y="159152"/>
                    </a:moveTo>
                    <a:lnTo>
                      <a:pt x="761" y="144049"/>
                    </a:lnTo>
                    <a:lnTo>
                      <a:pt x="19164" y="141764"/>
                    </a:lnTo>
                    <a:lnTo>
                      <a:pt x="19164" y="27921"/>
                    </a:lnTo>
                    <a:lnTo>
                      <a:pt x="0" y="21956"/>
                    </a:lnTo>
                    <a:lnTo>
                      <a:pt x="0" y="5584"/>
                    </a:lnTo>
                    <a:lnTo>
                      <a:pt x="38963" y="0"/>
                    </a:lnTo>
                    <a:lnTo>
                      <a:pt x="39598" y="0"/>
                    </a:lnTo>
                    <a:lnTo>
                      <a:pt x="46324" y="5457"/>
                    </a:lnTo>
                    <a:lnTo>
                      <a:pt x="46324" y="16118"/>
                    </a:lnTo>
                    <a:lnTo>
                      <a:pt x="46070" y="21956"/>
                    </a:lnTo>
                    <a:cubicBezTo>
                      <a:pt x="49116" y="19164"/>
                      <a:pt x="52797" y="16499"/>
                      <a:pt x="57239" y="13961"/>
                    </a:cubicBezTo>
                    <a:cubicBezTo>
                      <a:pt x="61681" y="11295"/>
                      <a:pt x="66377" y="9011"/>
                      <a:pt x="71453" y="6980"/>
                    </a:cubicBezTo>
                    <a:cubicBezTo>
                      <a:pt x="76530" y="4950"/>
                      <a:pt x="81607" y="3300"/>
                      <a:pt x="86937" y="2031"/>
                    </a:cubicBezTo>
                    <a:cubicBezTo>
                      <a:pt x="92267" y="761"/>
                      <a:pt x="97344" y="127"/>
                      <a:pt x="102167" y="127"/>
                    </a:cubicBezTo>
                    <a:cubicBezTo>
                      <a:pt x="111178" y="127"/>
                      <a:pt x="118666" y="1396"/>
                      <a:pt x="124504" y="3807"/>
                    </a:cubicBezTo>
                    <a:cubicBezTo>
                      <a:pt x="130342" y="6219"/>
                      <a:pt x="134911" y="10153"/>
                      <a:pt x="138211" y="15484"/>
                    </a:cubicBezTo>
                    <a:cubicBezTo>
                      <a:pt x="141511" y="20814"/>
                      <a:pt x="143795" y="27541"/>
                      <a:pt x="145064" y="35663"/>
                    </a:cubicBezTo>
                    <a:cubicBezTo>
                      <a:pt x="146333" y="43786"/>
                      <a:pt x="146968" y="53685"/>
                      <a:pt x="146968" y="65108"/>
                    </a:cubicBezTo>
                    <a:lnTo>
                      <a:pt x="146968" y="141891"/>
                    </a:lnTo>
                    <a:lnTo>
                      <a:pt x="167147" y="144176"/>
                    </a:lnTo>
                    <a:lnTo>
                      <a:pt x="167147" y="159279"/>
                    </a:lnTo>
                    <a:lnTo>
                      <a:pt x="98359" y="159279"/>
                    </a:lnTo>
                    <a:lnTo>
                      <a:pt x="98359" y="144176"/>
                    </a:lnTo>
                    <a:lnTo>
                      <a:pt x="116381" y="141891"/>
                    </a:lnTo>
                    <a:lnTo>
                      <a:pt x="116381" y="64981"/>
                    </a:lnTo>
                    <a:cubicBezTo>
                      <a:pt x="116381" y="57746"/>
                      <a:pt x="116001" y="51274"/>
                      <a:pt x="115493" y="45816"/>
                    </a:cubicBezTo>
                    <a:cubicBezTo>
                      <a:pt x="114858" y="40359"/>
                      <a:pt x="113589" y="35790"/>
                      <a:pt x="111559" y="32110"/>
                    </a:cubicBezTo>
                    <a:cubicBezTo>
                      <a:pt x="109528" y="28429"/>
                      <a:pt x="106736" y="25764"/>
                      <a:pt x="103182" y="23860"/>
                    </a:cubicBezTo>
                    <a:cubicBezTo>
                      <a:pt x="99502" y="22083"/>
                      <a:pt x="94679" y="21068"/>
                      <a:pt x="88841" y="21068"/>
                    </a:cubicBezTo>
                    <a:cubicBezTo>
                      <a:pt x="81860" y="21068"/>
                      <a:pt x="75007" y="22337"/>
                      <a:pt x="68027" y="24875"/>
                    </a:cubicBezTo>
                    <a:cubicBezTo>
                      <a:pt x="61046" y="27414"/>
                      <a:pt x="54954" y="30587"/>
                      <a:pt x="49751" y="34394"/>
                    </a:cubicBezTo>
                    <a:lnTo>
                      <a:pt x="49751" y="141764"/>
                    </a:lnTo>
                    <a:lnTo>
                      <a:pt x="69042" y="144049"/>
                    </a:lnTo>
                    <a:lnTo>
                      <a:pt x="69042" y="159152"/>
                    </a:lnTo>
                    <a:lnTo>
                      <a:pt x="761" y="159152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38" name="Freeform: Shape 37">
                <a:extLst>
                  <a:ext uri="{FF2B5EF4-FFF2-40B4-BE49-F238E27FC236}">
                    <a16:creationId xmlns:a16="http://schemas.microsoft.com/office/drawing/2014/main" id="{E22BFCAD-93F9-1F78-4D6C-A454CB386128}"/>
                  </a:ext>
                </a:extLst>
              </p:cNvPr>
              <p:cNvSpPr/>
              <p:nvPr/>
            </p:nvSpPr>
            <p:spPr>
              <a:xfrm>
                <a:off x="3063502" y="2122152"/>
                <a:ext cx="137195" cy="242408"/>
              </a:xfrm>
              <a:custGeom>
                <a:avLst/>
                <a:gdLst>
                  <a:gd name="connsiteX0" fmla="*/ 0 w 137195"/>
                  <a:gd name="connsiteY0" fmla="*/ 198496 h 242408"/>
                  <a:gd name="connsiteX1" fmla="*/ 3680 w 137195"/>
                  <a:gd name="connsiteY1" fmla="*/ 180854 h 242408"/>
                  <a:gd name="connsiteX2" fmla="*/ 13834 w 137195"/>
                  <a:gd name="connsiteY2" fmla="*/ 167274 h 242408"/>
                  <a:gd name="connsiteX3" fmla="*/ 28937 w 137195"/>
                  <a:gd name="connsiteY3" fmla="*/ 157248 h 242408"/>
                  <a:gd name="connsiteX4" fmla="*/ 47720 w 137195"/>
                  <a:gd name="connsiteY4" fmla="*/ 150522 h 242408"/>
                  <a:gd name="connsiteX5" fmla="*/ 68661 w 137195"/>
                  <a:gd name="connsiteY5" fmla="*/ 146714 h 242408"/>
                  <a:gd name="connsiteX6" fmla="*/ 90237 w 137195"/>
                  <a:gd name="connsiteY6" fmla="*/ 145191 h 242408"/>
                  <a:gd name="connsiteX7" fmla="*/ 90237 w 137195"/>
                  <a:gd name="connsiteY7" fmla="*/ 137957 h 242408"/>
                  <a:gd name="connsiteX8" fmla="*/ 88841 w 137195"/>
                  <a:gd name="connsiteY8" fmla="*/ 121712 h 242408"/>
                  <a:gd name="connsiteX9" fmla="*/ 84145 w 137195"/>
                  <a:gd name="connsiteY9" fmla="*/ 110924 h 242408"/>
                  <a:gd name="connsiteX10" fmla="*/ 75134 w 137195"/>
                  <a:gd name="connsiteY10" fmla="*/ 104959 h 242408"/>
                  <a:gd name="connsiteX11" fmla="*/ 60919 w 137195"/>
                  <a:gd name="connsiteY11" fmla="*/ 103055 h 242408"/>
                  <a:gd name="connsiteX12" fmla="*/ 46197 w 137195"/>
                  <a:gd name="connsiteY12" fmla="*/ 104451 h 242408"/>
                  <a:gd name="connsiteX13" fmla="*/ 31983 w 137195"/>
                  <a:gd name="connsiteY13" fmla="*/ 107751 h 242408"/>
                  <a:gd name="connsiteX14" fmla="*/ 19545 w 137195"/>
                  <a:gd name="connsiteY14" fmla="*/ 111939 h 242408"/>
                  <a:gd name="connsiteX15" fmla="*/ 10026 w 137195"/>
                  <a:gd name="connsiteY15" fmla="*/ 116128 h 242408"/>
                  <a:gd name="connsiteX16" fmla="*/ 9899 w 137195"/>
                  <a:gd name="connsiteY16" fmla="*/ 116128 h 242408"/>
                  <a:gd name="connsiteX17" fmla="*/ 3680 w 137195"/>
                  <a:gd name="connsiteY17" fmla="*/ 102928 h 242408"/>
                  <a:gd name="connsiteX18" fmla="*/ 12818 w 137195"/>
                  <a:gd name="connsiteY18" fmla="*/ 96583 h 242408"/>
                  <a:gd name="connsiteX19" fmla="*/ 28302 w 137195"/>
                  <a:gd name="connsiteY19" fmla="*/ 89222 h 242408"/>
                  <a:gd name="connsiteX20" fmla="*/ 47593 w 137195"/>
                  <a:gd name="connsiteY20" fmla="*/ 83003 h 242408"/>
                  <a:gd name="connsiteX21" fmla="*/ 68153 w 137195"/>
                  <a:gd name="connsiteY21" fmla="*/ 80464 h 242408"/>
                  <a:gd name="connsiteX22" fmla="*/ 92521 w 137195"/>
                  <a:gd name="connsiteY22" fmla="*/ 83383 h 242408"/>
                  <a:gd name="connsiteX23" fmla="*/ 108639 w 137195"/>
                  <a:gd name="connsiteY23" fmla="*/ 92775 h 242408"/>
                  <a:gd name="connsiteX24" fmla="*/ 117523 w 137195"/>
                  <a:gd name="connsiteY24" fmla="*/ 109655 h 242408"/>
                  <a:gd name="connsiteX25" fmla="*/ 120189 w 137195"/>
                  <a:gd name="connsiteY25" fmla="*/ 134911 h 242408"/>
                  <a:gd name="connsiteX26" fmla="*/ 120189 w 137195"/>
                  <a:gd name="connsiteY26" fmla="*/ 224132 h 242408"/>
                  <a:gd name="connsiteX27" fmla="*/ 137195 w 137195"/>
                  <a:gd name="connsiteY27" fmla="*/ 224132 h 242408"/>
                  <a:gd name="connsiteX28" fmla="*/ 137195 w 137195"/>
                  <a:gd name="connsiteY28" fmla="*/ 237459 h 242408"/>
                  <a:gd name="connsiteX29" fmla="*/ 130976 w 137195"/>
                  <a:gd name="connsiteY29" fmla="*/ 238982 h 242408"/>
                  <a:gd name="connsiteX30" fmla="*/ 123362 w 137195"/>
                  <a:gd name="connsiteY30" fmla="*/ 240631 h 242408"/>
                  <a:gd name="connsiteX31" fmla="*/ 115239 w 137195"/>
                  <a:gd name="connsiteY31" fmla="*/ 241901 h 242408"/>
                  <a:gd name="connsiteX32" fmla="*/ 107497 w 137195"/>
                  <a:gd name="connsiteY32" fmla="*/ 242408 h 242408"/>
                  <a:gd name="connsiteX33" fmla="*/ 100898 w 137195"/>
                  <a:gd name="connsiteY33" fmla="*/ 242028 h 242408"/>
                  <a:gd name="connsiteX34" fmla="*/ 96329 w 137195"/>
                  <a:gd name="connsiteY34" fmla="*/ 240251 h 242408"/>
                  <a:gd name="connsiteX35" fmla="*/ 93663 w 137195"/>
                  <a:gd name="connsiteY35" fmla="*/ 235936 h 242408"/>
                  <a:gd name="connsiteX36" fmla="*/ 92775 w 137195"/>
                  <a:gd name="connsiteY36" fmla="*/ 228194 h 242408"/>
                  <a:gd name="connsiteX37" fmla="*/ 92775 w 137195"/>
                  <a:gd name="connsiteY37" fmla="*/ 223117 h 242408"/>
                  <a:gd name="connsiteX38" fmla="*/ 86937 w 137195"/>
                  <a:gd name="connsiteY38" fmla="*/ 227940 h 242408"/>
                  <a:gd name="connsiteX39" fmla="*/ 77037 w 137195"/>
                  <a:gd name="connsiteY39" fmla="*/ 234413 h 242408"/>
                  <a:gd name="connsiteX40" fmla="*/ 63584 w 137195"/>
                  <a:gd name="connsiteY40" fmla="*/ 239997 h 242408"/>
                  <a:gd name="connsiteX41" fmla="*/ 47466 w 137195"/>
                  <a:gd name="connsiteY41" fmla="*/ 242408 h 242408"/>
                  <a:gd name="connsiteX42" fmla="*/ 29444 w 137195"/>
                  <a:gd name="connsiteY42" fmla="*/ 239870 h 242408"/>
                  <a:gd name="connsiteX43" fmla="*/ 14341 w 137195"/>
                  <a:gd name="connsiteY43" fmla="*/ 232001 h 242408"/>
                  <a:gd name="connsiteX44" fmla="*/ 3934 w 137195"/>
                  <a:gd name="connsiteY44" fmla="*/ 218294 h 242408"/>
                  <a:gd name="connsiteX45" fmla="*/ 0 w 137195"/>
                  <a:gd name="connsiteY45" fmla="*/ 198496 h 242408"/>
                  <a:gd name="connsiteX46" fmla="*/ 65869 w 137195"/>
                  <a:gd name="connsiteY46" fmla="*/ 54574 h 242408"/>
                  <a:gd name="connsiteX47" fmla="*/ 46578 w 137195"/>
                  <a:gd name="connsiteY47" fmla="*/ 50639 h 242408"/>
                  <a:gd name="connsiteX48" fmla="*/ 32110 w 137195"/>
                  <a:gd name="connsiteY48" fmla="*/ 40232 h 242408"/>
                  <a:gd name="connsiteX49" fmla="*/ 22972 w 137195"/>
                  <a:gd name="connsiteY49" fmla="*/ 25256 h 242408"/>
                  <a:gd name="connsiteX50" fmla="*/ 19799 w 137195"/>
                  <a:gd name="connsiteY50" fmla="*/ 7488 h 242408"/>
                  <a:gd name="connsiteX51" fmla="*/ 19926 w 137195"/>
                  <a:gd name="connsiteY51" fmla="*/ 3554 h 242408"/>
                  <a:gd name="connsiteX52" fmla="*/ 20306 w 137195"/>
                  <a:gd name="connsiteY52" fmla="*/ 0 h 242408"/>
                  <a:gd name="connsiteX53" fmla="*/ 36551 w 137195"/>
                  <a:gd name="connsiteY53" fmla="*/ 0 h 242408"/>
                  <a:gd name="connsiteX54" fmla="*/ 36679 w 137195"/>
                  <a:gd name="connsiteY54" fmla="*/ 2031 h 242408"/>
                  <a:gd name="connsiteX55" fmla="*/ 37059 w 137195"/>
                  <a:gd name="connsiteY55" fmla="*/ 4950 h 242408"/>
                  <a:gd name="connsiteX56" fmla="*/ 39217 w 137195"/>
                  <a:gd name="connsiteY56" fmla="*/ 12565 h 242408"/>
                  <a:gd name="connsiteX57" fmla="*/ 44166 w 137195"/>
                  <a:gd name="connsiteY57" fmla="*/ 20687 h 242408"/>
                  <a:gd name="connsiteX58" fmla="*/ 52797 w 137195"/>
                  <a:gd name="connsiteY58" fmla="*/ 27033 h 242408"/>
                  <a:gd name="connsiteX59" fmla="*/ 66377 w 137195"/>
                  <a:gd name="connsiteY59" fmla="*/ 29571 h 242408"/>
                  <a:gd name="connsiteX60" fmla="*/ 79703 w 137195"/>
                  <a:gd name="connsiteY60" fmla="*/ 27033 h 242408"/>
                  <a:gd name="connsiteX61" fmla="*/ 88206 w 137195"/>
                  <a:gd name="connsiteY61" fmla="*/ 20687 h 242408"/>
                  <a:gd name="connsiteX62" fmla="*/ 92902 w 137195"/>
                  <a:gd name="connsiteY62" fmla="*/ 12565 h 242408"/>
                  <a:gd name="connsiteX63" fmla="*/ 94933 w 137195"/>
                  <a:gd name="connsiteY63" fmla="*/ 4950 h 242408"/>
                  <a:gd name="connsiteX64" fmla="*/ 95313 w 137195"/>
                  <a:gd name="connsiteY64" fmla="*/ 0 h 242408"/>
                  <a:gd name="connsiteX65" fmla="*/ 111051 w 137195"/>
                  <a:gd name="connsiteY65" fmla="*/ 0 h 242408"/>
                  <a:gd name="connsiteX66" fmla="*/ 111305 w 137195"/>
                  <a:gd name="connsiteY66" fmla="*/ 3554 h 242408"/>
                  <a:gd name="connsiteX67" fmla="*/ 111432 w 137195"/>
                  <a:gd name="connsiteY67" fmla="*/ 7488 h 242408"/>
                  <a:gd name="connsiteX68" fmla="*/ 108259 w 137195"/>
                  <a:gd name="connsiteY68" fmla="*/ 25383 h 242408"/>
                  <a:gd name="connsiteX69" fmla="*/ 99121 w 137195"/>
                  <a:gd name="connsiteY69" fmla="*/ 40486 h 242408"/>
                  <a:gd name="connsiteX70" fmla="*/ 84779 w 137195"/>
                  <a:gd name="connsiteY70" fmla="*/ 50893 h 242408"/>
                  <a:gd name="connsiteX71" fmla="*/ 65869 w 137195"/>
                  <a:gd name="connsiteY71" fmla="*/ 54574 h 242408"/>
                  <a:gd name="connsiteX72" fmla="*/ 59143 w 137195"/>
                  <a:gd name="connsiteY72" fmla="*/ 221721 h 242408"/>
                  <a:gd name="connsiteX73" fmla="*/ 65996 w 137195"/>
                  <a:gd name="connsiteY73" fmla="*/ 220960 h 242408"/>
                  <a:gd name="connsiteX74" fmla="*/ 74245 w 137195"/>
                  <a:gd name="connsiteY74" fmla="*/ 218802 h 242408"/>
                  <a:gd name="connsiteX75" fmla="*/ 82622 w 137195"/>
                  <a:gd name="connsiteY75" fmla="*/ 215375 h 242408"/>
                  <a:gd name="connsiteX76" fmla="*/ 90237 w 137195"/>
                  <a:gd name="connsiteY76" fmla="*/ 210806 h 242408"/>
                  <a:gd name="connsiteX77" fmla="*/ 90237 w 137195"/>
                  <a:gd name="connsiteY77" fmla="*/ 160421 h 242408"/>
                  <a:gd name="connsiteX78" fmla="*/ 62823 w 137195"/>
                  <a:gd name="connsiteY78" fmla="*/ 163340 h 242408"/>
                  <a:gd name="connsiteX79" fmla="*/ 45182 w 137195"/>
                  <a:gd name="connsiteY79" fmla="*/ 170955 h 242408"/>
                  <a:gd name="connsiteX80" fmla="*/ 35917 w 137195"/>
                  <a:gd name="connsiteY80" fmla="*/ 181743 h 242408"/>
                  <a:gd name="connsiteX81" fmla="*/ 33252 w 137195"/>
                  <a:gd name="connsiteY81" fmla="*/ 194307 h 242408"/>
                  <a:gd name="connsiteX82" fmla="*/ 35282 w 137195"/>
                  <a:gd name="connsiteY82" fmla="*/ 206999 h 242408"/>
                  <a:gd name="connsiteX83" fmla="*/ 40740 w 137195"/>
                  <a:gd name="connsiteY83" fmla="*/ 215502 h 242408"/>
                  <a:gd name="connsiteX84" fmla="*/ 48989 w 137195"/>
                  <a:gd name="connsiteY84" fmla="*/ 220198 h 242408"/>
                  <a:gd name="connsiteX85" fmla="*/ 59143 w 137195"/>
                  <a:gd name="connsiteY85" fmla="*/ 221721 h 2424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</a:cxnLst>
                <a:rect l="l" t="t" r="r" b="b"/>
                <a:pathLst>
                  <a:path w="137195" h="242408">
                    <a:moveTo>
                      <a:pt x="0" y="198496"/>
                    </a:moveTo>
                    <a:cubicBezTo>
                      <a:pt x="0" y="191896"/>
                      <a:pt x="1269" y="186058"/>
                      <a:pt x="3680" y="180854"/>
                    </a:cubicBezTo>
                    <a:cubicBezTo>
                      <a:pt x="6092" y="175651"/>
                      <a:pt x="9519" y="171209"/>
                      <a:pt x="13834" y="167274"/>
                    </a:cubicBezTo>
                    <a:cubicBezTo>
                      <a:pt x="18149" y="163340"/>
                      <a:pt x="23226" y="160040"/>
                      <a:pt x="28937" y="157248"/>
                    </a:cubicBezTo>
                    <a:cubicBezTo>
                      <a:pt x="34775" y="154456"/>
                      <a:pt x="40994" y="152298"/>
                      <a:pt x="47720" y="150522"/>
                    </a:cubicBezTo>
                    <a:cubicBezTo>
                      <a:pt x="54447" y="148745"/>
                      <a:pt x="61427" y="147476"/>
                      <a:pt x="68661" y="146714"/>
                    </a:cubicBezTo>
                    <a:cubicBezTo>
                      <a:pt x="75895" y="145953"/>
                      <a:pt x="83130" y="145445"/>
                      <a:pt x="90237" y="145191"/>
                    </a:cubicBezTo>
                    <a:lnTo>
                      <a:pt x="90237" y="137957"/>
                    </a:lnTo>
                    <a:cubicBezTo>
                      <a:pt x="90237" y="131611"/>
                      <a:pt x="89729" y="126154"/>
                      <a:pt x="88841" y="121712"/>
                    </a:cubicBezTo>
                    <a:cubicBezTo>
                      <a:pt x="87952" y="117270"/>
                      <a:pt x="86302" y="113716"/>
                      <a:pt x="84145" y="110924"/>
                    </a:cubicBezTo>
                    <a:cubicBezTo>
                      <a:pt x="81860" y="108132"/>
                      <a:pt x="78941" y="106101"/>
                      <a:pt x="75134" y="104959"/>
                    </a:cubicBezTo>
                    <a:cubicBezTo>
                      <a:pt x="71326" y="103690"/>
                      <a:pt x="66631" y="103055"/>
                      <a:pt x="60919" y="103055"/>
                    </a:cubicBezTo>
                    <a:cubicBezTo>
                      <a:pt x="55970" y="103055"/>
                      <a:pt x="51020" y="103563"/>
                      <a:pt x="46197" y="104451"/>
                    </a:cubicBezTo>
                    <a:cubicBezTo>
                      <a:pt x="41247" y="105340"/>
                      <a:pt x="36551" y="106482"/>
                      <a:pt x="31983" y="107751"/>
                    </a:cubicBezTo>
                    <a:cubicBezTo>
                      <a:pt x="27541" y="109020"/>
                      <a:pt x="23352" y="110543"/>
                      <a:pt x="19545" y="111939"/>
                    </a:cubicBezTo>
                    <a:cubicBezTo>
                      <a:pt x="15737" y="113462"/>
                      <a:pt x="12564" y="114858"/>
                      <a:pt x="10026" y="116128"/>
                    </a:cubicBezTo>
                    <a:lnTo>
                      <a:pt x="9899" y="116128"/>
                    </a:lnTo>
                    <a:lnTo>
                      <a:pt x="3680" y="102928"/>
                    </a:lnTo>
                    <a:cubicBezTo>
                      <a:pt x="5457" y="101278"/>
                      <a:pt x="8503" y="99248"/>
                      <a:pt x="12818" y="96583"/>
                    </a:cubicBezTo>
                    <a:cubicBezTo>
                      <a:pt x="17133" y="94044"/>
                      <a:pt x="22337" y="91506"/>
                      <a:pt x="28302" y="89222"/>
                    </a:cubicBezTo>
                    <a:cubicBezTo>
                      <a:pt x="34267" y="86810"/>
                      <a:pt x="40740" y="84779"/>
                      <a:pt x="47593" y="83003"/>
                    </a:cubicBezTo>
                    <a:cubicBezTo>
                      <a:pt x="54447" y="81226"/>
                      <a:pt x="61300" y="80464"/>
                      <a:pt x="68153" y="80464"/>
                    </a:cubicBezTo>
                    <a:cubicBezTo>
                      <a:pt x="77672" y="80464"/>
                      <a:pt x="85795" y="81480"/>
                      <a:pt x="92521" y="83383"/>
                    </a:cubicBezTo>
                    <a:cubicBezTo>
                      <a:pt x="99121" y="85287"/>
                      <a:pt x="104451" y="88460"/>
                      <a:pt x="108639" y="92775"/>
                    </a:cubicBezTo>
                    <a:cubicBezTo>
                      <a:pt x="112701" y="97090"/>
                      <a:pt x="115620" y="102675"/>
                      <a:pt x="117523" y="109655"/>
                    </a:cubicBezTo>
                    <a:cubicBezTo>
                      <a:pt x="119300" y="116508"/>
                      <a:pt x="120189" y="125012"/>
                      <a:pt x="120189" y="134911"/>
                    </a:cubicBezTo>
                    <a:lnTo>
                      <a:pt x="120189" y="224132"/>
                    </a:lnTo>
                    <a:lnTo>
                      <a:pt x="137195" y="224132"/>
                    </a:lnTo>
                    <a:lnTo>
                      <a:pt x="137195" y="237459"/>
                    </a:lnTo>
                    <a:cubicBezTo>
                      <a:pt x="135419" y="237966"/>
                      <a:pt x="133388" y="238474"/>
                      <a:pt x="130976" y="238982"/>
                    </a:cubicBezTo>
                    <a:cubicBezTo>
                      <a:pt x="128565" y="239616"/>
                      <a:pt x="126027" y="240124"/>
                      <a:pt x="123362" y="240631"/>
                    </a:cubicBezTo>
                    <a:cubicBezTo>
                      <a:pt x="120696" y="241139"/>
                      <a:pt x="118031" y="241520"/>
                      <a:pt x="115239" y="241901"/>
                    </a:cubicBezTo>
                    <a:cubicBezTo>
                      <a:pt x="112574" y="242281"/>
                      <a:pt x="109909" y="242408"/>
                      <a:pt x="107497" y="242408"/>
                    </a:cubicBezTo>
                    <a:cubicBezTo>
                      <a:pt x="104959" y="242408"/>
                      <a:pt x="102674" y="242281"/>
                      <a:pt x="100898" y="242028"/>
                    </a:cubicBezTo>
                    <a:cubicBezTo>
                      <a:pt x="98994" y="241774"/>
                      <a:pt x="97471" y="241266"/>
                      <a:pt x="96329" y="240251"/>
                    </a:cubicBezTo>
                    <a:cubicBezTo>
                      <a:pt x="95186" y="239235"/>
                      <a:pt x="94298" y="237839"/>
                      <a:pt x="93663" y="235936"/>
                    </a:cubicBezTo>
                    <a:cubicBezTo>
                      <a:pt x="93029" y="234032"/>
                      <a:pt x="92775" y="231367"/>
                      <a:pt x="92775" y="228194"/>
                    </a:cubicBezTo>
                    <a:lnTo>
                      <a:pt x="92775" y="223117"/>
                    </a:lnTo>
                    <a:cubicBezTo>
                      <a:pt x="91633" y="224259"/>
                      <a:pt x="89602" y="225782"/>
                      <a:pt x="86937" y="227940"/>
                    </a:cubicBezTo>
                    <a:cubicBezTo>
                      <a:pt x="84272" y="230097"/>
                      <a:pt x="80972" y="232255"/>
                      <a:pt x="77037" y="234413"/>
                    </a:cubicBezTo>
                    <a:cubicBezTo>
                      <a:pt x="73103" y="236570"/>
                      <a:pt x="68661" y="238474"/>
                      <a:pt x="63584" y="239997"/>
                    </a:cubicBezTo>
                    <a:cubicBezTo>
                      <a:pt x="58508" y="241647"/>
                      <a:pt x="53178" y="242408"/>
                      <a:pt x="47466" y="242408"/>
                    </a:cubicBezTo>
                    <a:cubicBezTo>
                      <a:pt x="41120" y="242408"/>
                      <a:pt x="35156" y="241520"/>
                      <a:pt x="29444" y="239870"/>
                    </a:cubicBezTo>
                    <a:cubicBezTo>
                      <a:pt x="23733" y="238220"/>
                      <a:pt x="18783" y="235555"/>
                      <a:pt x="14341" y="232001"/>
                    </a:cubicBezTo>
                    <a:cubicBezTo>
                      <a:pt x="10026" y="228448"/>
                      <a:pt x="6473" y="223879"/>
                      <a:pt x="3934" y="218294"/>
                    </a:cubicBezTo>
                    <a:cubicBezTo>
                      <a:pt x="1269" y="212964"/>
                      <a:pt x="0" y="206237"/>
                      <a:pt x="0" y="198496"/>
                    </a:cubicBezTo>
                    <a:close/>
                    <a:moveTo>
                      <a:pt x="65869" y="54574"/>
                    </a:moveTo>
                    <a:cubicBezTo>
                      <a:pt x="58635" y="54574"/>
                      <a:pt x="52162" y="53304"/>
                      <a:pt x="46578" y="50639"/>
                    </a:cubicBezTo>
                    <a:cubicBezTo>
                      <a:pt x="40867" y="47974"/>
                      <a:pt x="36044" y="44547"/>
                      <a:pt x="32110" y="40232"/>
                    </a:cubicBezTo>
                    <a:cubicBezTo>
                      <a:pt x="28175" y="35917"/>
                      <a:pt x="25129" y="30967"/>
                      <a:pt x="22972" y="25256"/>
                    </a:cubicBezTo>
                    <a:cubicBezTo>
                      <a:pt x="20941" y="19545"/>
                      <a:pt x="19799" y="13707"/>
                      <a:pt x="19799" y="7488"/>
                    </a:cubicBezTo>
                    <a:cubicBezTo>
                      <a:pt x="19799" y="6219"/>
                      <a:pt x="19799" y="4823"/>
                      <a:pt x="19926" y="3554"/>
                    </a:cubicBezTo>
                    <a:cubicBezTo>
                      <a:pt x="19926" y="2158"/>
                      <a:pt x="20053" y="1015"/>
                      <a:pt x="20306" y="0"/>
                    </a:cubicBezTo>
                    <a:lnTo>
                      <a:pt x="36551" y="0"/>
                    </a:lnTo>
                    <a:cubicBezTo>
                      <a:pt x="36551" y="508"/>
                      <a:pt x="36551" y="1142"/>
                      <a:pt x="36679" y="2031"/>
                    </a:cubicBezTo>
                    <a:cubicBezTo>
                      <a:pt x="36679" y="2919"/>
                      <a:pt x="36805" y="3934"/>
                      <a:pt x="37059" y="4950"/>
                    </a:cubicBezTo>
                    <a:cubicBezTo>
                      <a:pt x="37440" y="7107"/>
                      <a:pt x="38075" y="9646"/>
                      <a:pt x="39217" y="12565"/>
                    </a:cubicBezTo>
                    <a:cubicBezTo>
                      <a:pt x="40232" y="15484"/>
                      <a:pt x="41882" y="18149"/>
                      <a:pt x="44166" y="20687"/>
                    </a:cubicBezTo>
                    <a:cubicBezTo>
                      <a:pt x="46451" y="23226"/>
                      <a:pt x="49243" y="25383"/>
                      <a:pt x="52797" y="27033"/>
                    </a:cubicBezTo>
                    <a:cubicBezTo>
                      <a:pt x="56350" y="28810"/>
                      <a:pt x="60919" y="29571"/>
                      <a:pt x="66377" y="29571"/>
                    </a:cubicBezTo>
                    <a:cubicBezTo>
                      <a:pt x="71707" y="29571"/>
                      <a:pt x="76149" y="28683"/>
                      <a:pt x="79703" y="27033"/>
                    </a:cubicBezTo>
                    <a:cubicBezTo>
                      <a:pt x="83256" y="25256"/>
                      <a:pt x="86049" y="23226"/>
                      <a:pt x="88206" y="20687"/>
                    </a:cubicBezTo>
                    <a:cubicBezTo>
                      <a:pt x="90364" y="18149"/>
                      <a:pt x="91887" y="15484"/>
                      <a:pt x="92902" y="12565"/>
                    </a:cubicBezTo>
                    <a:cubicBezTo>
                      <a:pt x="93790" y="9646"/>
                      <a:pt x="94552" y="7107"/>
                      <a:pt x="94933" y="4950"/>
                    </a:cubicBezTo>
                    <a:cubicBezTo>
                      <a:pt x="95186" y="2792"/>
                      <a:pt x="95313" y="1142"/>
                      <a:pt x="95313" y="0"/>
                    </a:cubicBezTo>
                    <a:lnTo>
                      <a:pt x="111051" y="0"/>
                    </a:lnTo>
                    <a:cubicBezTo>
                      <a:pt x="111178" y="1015"/>
                      <a:pt x="111178" y="2158"/>
                      <a:pt x="111305" y="3554"/>
                    </a:cubicBezTo>
                    <a:cubicBezTo>
                      <a:pt x="111432" y="4823"/>
                      <a:pt x="111432" y="6219"/>
                      <a:pt x="111432" y="7488"/>
                    </a:cubicBezTo>
                    <a:cubicBezTo>
                      <a:pt x="111432" y="13707"/>
                      <a:pt x="110289" y="19672"/>
                      <a:pt x="108259" y="25383"/>
                    </a:cubicBezTo>
                    <a:cubicBezTo>
                      <a:pt x="106101" y="31094"/>
                      <a:pt x="103055" y="36044"/>
                      <a:pt x="99121" y="40486"/>
                    </a:cubicBezTo>
                    <a:cubicBezTo>
                      <a:pt x="95186" y="44801"/>
                      <a:pt x="90490" y="48228"/>
                      <a:pt x="84779" y="50893"/>
                    </a:cubicBezTo>
                    <a:cubicBezTo>
                      <a:pt x="78941" y="53304"/>
                      <a:pt x="72722" y="54574"/>
                      <a:pt x="65869" y="54574"/>
                    </a:cubicBezTo>
                    <a:close/>
                    <a:moveTo>
                      <a:pt x="59143" y="221721"/>
                    </a:moveTo>
                    <a:cubicBezTo>
                      <a:pt x="61046" y="221721"/>
                      <a:pt x="63331" y="221467"/>
                      <a:pt x="65996" y="220960"/>
                    </a:cubicBezTo>
                    <a:cubicBezTo>
                      <a:pt x="68661" y="220452"/>
                      <a:pt x="71326" y="219690"/>
                      <a:pt x="74245" y="218802"/>
                    </a:cubicBezTo>
                    <a:cubicBezTo>
                      <a:pt x="77037" y="217914"/>
                      <a:pt x="79830" y="216771"/>
                      <a:pt x="82622" y="215375"/>
                    </a:cubicBezTo>
                    <a:cubicBezTo>
                      <a:pt x="85414" y="213979"/>
                      <a:pt x="87952" y="212456"/>
                      <a:pt x="90237" y="210806"/>
                    </a:cubicBezTo>
                    <a:lnTo>
                      <a:pt x="90237" y="160421"/>
                    </a:lnTo>
                    <a:cubicBezTo>
                      <a:pt x="79322" y="160421"/>
                      <a:pt x="70184" y="161436"/>
                      <a:pt x="62823" y="163340"/>
                    </a:cubicBezTo>
                    <a:cubicBezTo>
                      <a:pt x="55462" y="165244"/>
                      <a:pt x="49624" y="167782"/>
                      <a:pt x="45182" y="170955"/>
                    </a:cubicBezTo>
                    <a:cubicBezTo>
                      <a:pt x="40867" y="174128"/>
                      <a:pt x="37694" y="177681"/>
                      <a:pt x="35917" y="181743"/>
                    </a:cubicBezTo>
                    <a:cubicBezTo>
                      <a:pt x="34140" y="185804"/>
                      <a:pt x="33252" y="189992"/>
                      <a:pt x="33252" y="194307"/>
                    </a:cubicBezTo>
                    <a:cubicBezTo>
                      <a:pt x="33252" y="199384"/>
                      <a:pt x="33886" y="203572"/>
                      <a:pt x="35282" y="206999"/>
                    </a:cubicBezTo>
                    <a:cubicBezTo>
                      <a:pt x="36551" y="210426"/>
                      <a:pt x="38455" y="213345"/>
                      <a:pt x="40740" y="215502"/>
                    </a:cubicBezTo>
                    <a:cubicBezTo>
                      <a:pt x="43024" y="217660"/>
                      <a:pt x="45816" y="219310"/>
                      <a:pt x="48989" y="220198"/>
                    </a:cubicBezTo>
                    <a:cubicBezTo>
                      <a:pt x="52035" y="221340"/>
                      <a:pt x="55462" y="221721"/>
                      <a:pt x="59143" y="22172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39" name="Freeform: Shape 38">
                <a:extLst>
                  <a:ext uri="{FF2B5EF4-FFF2-40B4-BE49-F238E27FC236}">
                    <a16:creationId xmlns:a16="http://schemas.microsoft.com/office/drawing/2014/main" id="{02F65A24-0A50-C991-094E-F5C56D95DC05}"/>
                  </a:ext>
                </a:extLst>
              </p:cNvPr>
              <p:cNvSpPr/>
              <p:nvPr/>
            </p:nvSpPr>
            <p:spPr>
              <a:xfrm>
                <a:off x="3219227" y="2168222"/>
                <a:ext cx="100516" cy="196845"/>
              </a:xfrm>
              <a:custGeom>
                <a:avLst/>
                <a:gdLst>
                  <a:gd name="connsiteX0" fmla="*/ 19799 w 100516"/>
                  <a:gd name="connsiteY0" fmla="*/ 164355 h 196845"/>
                  <a:gd name="connsiteX1" fmla="*/ 19799 w 100516"/>
                  <a:gd name="connsiteY1" fmla="*/ 57620 h 196845"/>
                  <a:gd name="connsiteX2" fmla="*/ 0 w 100516"/>
                  <a:gd name="connsiteY2" fmla="*/ 57620 h 196845"/>
                  <a:gd name="connsiteX3" fmla="*/ 0 w 100516"/>
                  <a:gd name="connsiteY3" fmla="*/ 44801 h 196845"/>
                  <a:gd name="connsiteX4" fmla="*/ 8376 w 100516"/>
                  <a:gd name="connsiteY4" fmla="*/ 41882 h 196845"/>
                  <a:gd name="connsiteX5" fmla="*/ 14468 w 100516"/>
                  <a:gd name="connsiteY5" fmla="*/ 39090 h 196845"/>
                  <a:gd name="connsiteX6" fmla="*/ 22083 w 100516"/>
                  <a:gd name="connsiteY6" fmla="*/ 28810 h 196845"/>
                  <a:gd name="connsiteX7" fmla="*/ 24875 w 100516"/>
                  <a:gd name="connsiteY7" fmla="*/ 22337 h 196845"/>
                  <a:gd name="connsiteX8" fmla="*/ 28048 w 100516"/>
                  <a:gd name="connsiteY8" fmla="*/ 14088 h 196845"/>
                  <a:gd name="connsiteX9" fmla="*/ 30967 w 100516"/>
                  <a:gd name="connsiteY9" fmla="*/ 5965 h 196845"/>
                  <a:gd name="connsiteX10" fmla="*/ 32871 w 100516"/>
                  <a:gd name="connsiteY10" fmla="*/ 0 h 196845"/>
                  <a:gd name="connsiteX11" fmla="*/ 50385 w 100516"/>
                  <a:gd name="connsiteY11" fmla="*/ 0 h 196845"/>
                  <a:gd name="connsiteX12" fmla="*/ 50385 w 100516"/>
                  <a:gd name="connsiteY12" fmla="*/ 37821 h 196845"/>
                  <a:gd name="connsiteX13" fmla="*/ 96202 w 100516"/>
                  <a:gd name="connsiteY13" fmla="*/ 37821 h 196845"/>
                  <a:gd name="connsiteX14" fmla="*/ 96202 w 100516"/>
                  <a:gd name="connsiteY14" fmla="*/ 57620 h 196845"/>
                  <a:gd name="connsiteX15" fmla="*/ 50385 w 100516"/>
                  <a:gd name="connsiteY15" fmla="*/ 57620 h 196845"/>
                  <a:gd name="connsiteX16" fmla="*/ 50385 w 100516"/>
                  <a:gd name="connsiteY16" fmla="*/ 139480 h 196845"/>
                  <a:gd name="connsiteX17" fmla="*/ 50766 w 100516"/>
                  <a:gd name="connsiteY17" fmla="*/ 158517 h 196845"/>
                  <a:gd name="connsiteX18" fmla="*/ 52670 w 100516"/>
                  <a:gd name="connsiteY18" fmla="*/ 168670 h 196845"/>
                  <a:gd name="connsiteX19" fmla="*/ 57366 w 100516"/>
                  <a:gd name="connsiteY19" fmla="*/ 172732 h 196845"/>
                  <a:gd name="connsiteX20" fmla="*/ 65996 w 100516"/>
                  <a:gd name="connsiteY20" fmla="*/ 173493 h 196845"/>
                  <a:gd name="connsiteX21" fmla="*/ 66123 w 100516"/>
                  <a:gd name="connsiteY21" fmla="*/ 173493 h 196845"/>
                  <a:gd name="connsiteX22" fmla="*/ 74372 w 100516"/>
                  <a:gd name="connsiteY22" fmla="*/ 172986 h 196845"/>
                  <a:gd name="connsiteX23" fmla="*/ 82749 w 100516"/>
                  <a:gd name="connsiteY23" fmla="*/ 171716 h 196845"/>
                  <a:gd name="connsiteX24" fmla="*/ 90237 w 100516"/>
                  <a:gd name="connsiteY24" fmla="*/ 170067 h 196845"/>
                  <a:gd name="connsiteX25" fmla="*/ 95694 w 100516"/>
                  <a:gd name="connsiteY25" fmla="*/ 168417 h 196845"/>
                  <a:gd name="connsiteX26" fmla="*/ 95821 w 100516"/>
                  <a:gd name="connsiteY26" fmla="*/ 168417 h 196845"/>
                  <a:gd name="connsiteX27" fmla="*/ 100517 w 100516"/>
                  <a:gd name="connsiteY27" fmla="*/ 181870 h 196845"/>
                  <a:gd name="connsiteX28" fmla="*/ 91506 w 100516"/>
                  <a:gd name="connsiteY28" fmla="*/ 186946 h 196845"/>
                  <a:gd name="connsiteX29" fmla="*/ 78941 w 100516"/>
                  <a:gd name="connsiteY29" fmla="*/ 191769 h 196845"/>
                  <a:gd name="connsiteX30" fmla="*/ 64981 w 100516"/>
                  <a:gd name="connsiteY30" fmla="*/ 195450 h 196845"/>
                  <a:gd name="connsiteX31" fmla="*/ 51274 w 100516"/>
                  <a:gd name="connsiteY31" fmla="*/ 196846 h 196845"/>
                  <a:gd name="connsiteX32" fmla="*/ 51020 w 100516"/>
                  <a:gd name="connsiteY32" fmla="*/ 196846 h 196845"/>
                  <a:gd name="connsiteX33" fmla="*/ 38075 w 100516"/>
                  <a:gd name="connsiteY33" fmla="*/ 195196 h 196845"/>
                  <a:gd name="connsiteX34" fmla="*/ 28302 w 100516"/>
                  <a:gd name="connsiteY34" fmla="*/ 189738 h 196845"/>
                  <a:gd name="connsiteX35" fmla="*/ 22083 w 100516"/>
                  <a:gd name="connsiteY35" fmla="*/ 179712 h 196845"/>
                  <a:gd name="connsiteX36" fmla="*/ 19799 w 100516"/>
                  <a:gd name="connsiteY36" fmla="*/ 164355 h 196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00516" h="196845">
                    <a:moveTo>
                      <a:pt x="19799" y="164355"/>
                    </a:moveTo>
                    <a:lnTo>
                      <a:pt x="19799" y="57620"/>
                    </a:lnTo>
                    <a:lnTo>
                      <a:pt x="0" y="57620"/>
                    </a:lnTo>
                    <a:lnTo>
                      <a:pt x="0" y="44801"/>
                    </a:lnTo>
                    <a:cubicBezTo>
                      <a:pt x="2792" y="43913"/>
                      <a:pt x="5584" y="42897"/>
                      <a:pt x="8376" y="41882"/>
                    </a:cubicBezTo>
                    <a:cubicBezTo>
                      <a:pt x="11168" y="40867"/>
                      <a:pt x="13199" y="39978"/>
                      <a:pt x="14468" y="39090"/>
                    </a:cubicBezTo>
                    <a:cubicBezTo>
                      <a:pt x="17514" y="36932"/>
                      <a:pt x="20052" y="33633"/>
                      <a:pt x="22083" y="28810"/>
                    </a:cubicBezTo>
                    <a:cubicBezTo>
                      <a:pt x="22845" y="27160"/>
                      <a:pt x="23733" y="25002"/>
                      <a:pt x="24875" y="22337"/>
                    </a:cubicBezTo>
                    <a:cubicBezTo>
                      <a:pt x="26017" y="19672"/>
                      <a:pt x="27033" y="16880"/>
                      <a:pt x="28048" y="14088"/>
                    </a:cubicBezTo>
                    <a:cubicBezTo>
                      <a:pt x="29064" y="11295"/>
                      <a:pt x="30079" y="8630"/>
                      <a:pt x="30967" y="5965"/>
                    </a:cubicBezTo>
                    <a:cubicBezTo>
                      <a:pt x="31856" y="3427"/>
                      <a:pt x="32490" y="1396"/>
                      <a:pt x="32871" y="0"/>
                    </a:cubicBezTo>
                    <a:lnTo>
                      <a:pt x="50385" y="0"/>
                    </a:lnTo>
                    <a:lnTo>
                      <a:pt x="50385" y="37821"/>
                    </a:lnTo>
                    <a:lnTo>
                      <a:pt x="96202" y="37821"/>
                    </a:lnTo>
                    <a:lnTo>
                      <a:pt x="96202" y="57620"/>
                    </a:lnTo>
                    <a:lnTo>
                      <a:pt x="50385" y="57620"/>
                    </a:lnTo>
                    <a:lnTo>
                      <a:pt x="50385" y="139480"/>
                    </a:lnTo>
                    <a:cubicBezTo>
                      <a:pt x="50385" y="147602"/>
                      <a:pt x="50512" y="153948"/>
                      <a:pt x="50766" y="158517"/>
                    </a:cubicBezTo>
                    <a:cubicBezTo>
                      <a:pt x="51020" y="163086"/>
                      <a:pt x="51654" y="166513"/>
                      <a:pt x="52670" y="168670"/>
                    </a:cubicBezTo>
                    <a:cubicBezTo>
                      <a:pt x="53685" y="170828"/>
                      <a:pt x="55335" y="172224"/>
                      <a:pt x="57366" y="172732"/>
                    </a:cubicBezTo>
                    <a:cubicBezTo>
                      <a:pt x="59523" y="173239"/>
                      <a:pt x="62315" y="173493"/>
                      <a:pt x="65996" y="173493"/>
                    </a:cubicBezTo>
                    <a:lnTo>
                      <a:pt x="66123" y="173493"/>
                    </a:lnTo>
                    <a:cubicBezTo>
                      <a:pt x="68788" y="173493"/>
                      <a:pt x="71580" y="173366"/>
                      <a:pt x="74372" y="172986"/>
                    </a:cubicBezTo>
                    <a:cubicBezTo>
                      <a:pt x="77291" y="172605"/>
                      <a:pt x="80083" y="172224"/>
                      <a:pt x="82749" y="171716"/>
                    </a:cubicBezTo>
                    <a:cubicBezTo>
                      <a:pt x="85414" y="171209"/>
                      <a:pt x="87952" y="170701"/>
                      <a:pt x="90237" y="170067"/>
                    </a:cubicBezTo>
                    <a:cubicBezTo>
                      <a:pt x="92521" y="169432"/>
                      <a:pt x="94298" y="168924"/>
                      <a:pt x="95694" y="168417"/>
                    </a:cubicBezTo>
                    <a:lnTo>
                      <a:pt x="95821" y="168417"/>
                    </a:lnTo>
                    <a:lnTo>
                      <a:pt x="100517" y="181870"/>
                    </a:lnTo>
                    <a:cubicBezTo>
                      <a:pt x="98359" y="183520"/>
                      <a:pt x="95313" y="185169"/>
                      <a:pt x="91506" y="186946"/>
                    </a:cubicBezTo>
                    <a:cubicBezTo>
                      <a:pt x="87698" y="188723"/>
                      <a:pt x="83510" y="190373"/>
                      <a:pt x="78941" y="191769"/>
                    </a:cubicBezTo>
                    <a:cubicBezTo>
                      <a:pt x="74499" y="193292"/>
                      <a:pt x="69803" y="194434"/>
                      <a:pt x="64981" y="195450"/>
                    </a:cubicBezTo>
                    <a:cubicBezTo>
                      <a:pt x="60158" y="196465"/>
                      <a:pt x="55589" y="196846"/>
                      <a:pt x="51274" y="196846"/>
                    </a:cubicBezTo>
                    <a:lnTo>
                      <a:pt x="51020" y="196846"/>
                    </a:lnTo>
                    <a:cubicBezTo>
                      <a:pt x="46197" y="196846"/>
                      <a:pt x="41882" y="196338"/>
                      <a:pt x="38075" y="195196"/>
                    </a:cubicBezTo>
                    <a:cubicBezTo>
                      <a:pt x="34267" y="194053"/>
                      <a:pt x="30967" y="192277"/>
                      <a:pt x="28302" y="189738"/>
                    </a:cubicBezTo>
                    <a:cubicBezTo>
                      <a:pt x="25637" y="187200"/>
                      <a:pt x="23479" y="183900"/>
                      <a:pt x="22083" y="179712"/>
                    </a:cubicBezTo>
                    <a:cubicBezTo>
                      <a:pt x="20560" y="175397"/>
                      <a:pt x="19799" y="170320"/>
                      <a:pt x="19799" y="16435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40" name="Freeform: Shape 39">
                <a:extLst>
                  <a:ext uri="{FF2B5EF4-FFF2-40B4-BE49-F238E27FC236}">
                    <a16:creationId xmlns:a16="http://schemas.microsoft.com/office/drawing/2014/main" id="{073ACC18-4797-8E29-083D-BEFC3DEB1EAF}"/>
                  </a:ext>
                </a:extLst>
              </p:cNvPr>
              <p:cNvSpPr/>
              <p:nvPr/>
            </p:nvSpPr>
            <p:spPr>
              <a:xfrm>
                <a:off x="3335481" y="2202616"/>
                <a:ext cx="137195" cy="161943"/>
              </a:xfrm>
              <a:custGeom>
                <a:avLst/>
                <a:gdLst>
                  <a:gd name="connsiteX0" fmla="*/ 0 w 137195"/>
                  <a:gd name="connsiteY0" fmla="*/ 118031 h 161943"/>
                  <a:gd name="connsiteX1" fmla="*/ 3681 w 137195"/>
                  <a:gd name="connsiteY1" fmla="*/ 100390 h 161943"/>
                  <a:gd name="connsiteX2" fmla="*/ 13834 w 137195"/>
                  <a:gd name="connsiteY2" fmla="*/ 86810 h 161943"/>
                  <a:gd name="connsiteX3" fmla="*/ 28937 w 137195"/>
                  <a:gd name="connsiteY3" fmla="*/ 76784 h 161943"/>
                  <a:gd name="connsiteX4" fmla="*/ 47720 w 137195"/>
                  <a:gd name="connsiteY4" fmla="*/ 70057 h 161943"/>
                  <a:gd name="connsiteX5" fmla="*/ 68661 w 137195"/>
                  <a:gd name="connsiteY5" fmla="*/ 66250 h 161943"/>
                  <a:gd name="connsiteX6" fmla="*/ 90237 w 137195"/>
                  <a:gd name="connsiteY6" fmla="*/ 64727 h 161943"/>
                  <a:gd name="connsiteX7" fmla="*/ 90237 w 137195"/>
                  <a:gd name="connsiteY7" fmla="*/ 57493 h 161943"/>
                  <a:gd name="connsiteX8" fmla="*/ 88841 w 137195"/>
                  <a:gd name="connsiteY8" fmla="*/ 41247 h 161943"/>
                  <a:gd name="connsiteX9" fmla="*/ 84145 w 137195"/>
                  <a:gd name="connsiteY9" fmla="*/ 30460 h 161943"/>
                  <a:gd name="connsiteX10" fmla="*/ 75134 w 137195"/>
                  <a:gd name="connsiteY10" fmla="*/ 24495 h 161943"/>
                  <a:gd name="connsiteX11" fmla="*/ 60919 w 137195"/>
                  <a:gd name="connsiteY11" fmla="*/ 22591 h 161943"/>
                  <a:gd name="connsiteX12" fmla="*/ 46197 w 137195"/>
                  <a:gd name="connsiteY12" fmla="*/ 23987 h 161943"/>
                  <a:gd name="connsiteX13" fmla="*/ 31983 w 137195"/>
                  <a:gd name="connsiteY13" fmla="*/ 27287 h 161943"/>
                  <a:gd name="connsiteX14" fmla="*/ 19545 w 137195"/>
                  <a:gd name="connsiteY14" fmla="*/ 31475 h 161943"/>
                  <a:gd name="connsiteX15" fmla="*/ 10026 w 137195"/>
                  <a:gd name="connsiteY15" fmla="*/ 35663 h 161943"/>
                  <a:gd name="connsiteX16" fmla="*/ 9899 w 137195"/>
                  <a:gd name="connsiteY16" fmla="*/ 35663 h 161943"/>
                  <a:gd name="connsiteX17" fmla="*/ 3807 w 137195"/>
                  <a:gd name="connsiteY17" fmla="*/ 22464 h 161943"/>
                  <a:gd name="connsiteX18" fmla="*/ 12945 w 137195"/>
                  <a:gd name="connsiteY18" fmla="*/ 16118 h 161943"/>
                  <a:gd name="connsiteX19" fmla="*/ 28429 w 137195"/>
                  <a:gd name="connsiteY19" fmla="*/ 8757 h 161943"/>
                  <a:gd name="connsiteX20" fmla="*/ 47720 w 137195"/>
                  <a:gd name="connsiteY20" fmla="*/ 2538 h 161943"/>
                  <a:gd name="connsiteX21" fmla="*/ 68280 w 137195"/>
                  <a:gd name="connsiteY21" fmla="*/ 0 h 161943"/>
                  <a:gd name="connsiteX22" fmla="*/ 92521 w 137195"/>
                  <a:gd name="connsiteY22" fmla="*/ 2919 h 161943"/>
                  <a:gd name="connsiteX23" fmla="*/ 108639 w 137195"/>
                  <a:gd name="connsiteY23" fmla="*/ 12311 h 161943"/>
                  <a:gd name="connsiteX24" fmla="*/ 117524 w 137195"/>
                  <a:gd name="connsiteY24" fmla="*/ 29191 h 161943"/>
                  <a:gd name="connsiteX25" fmla="*/ 120189 w 137195"/>
                  <a:gd name="connsiteY25" fmla="*/ 54447 h 161943"/>
                  <a:gd name="connsiteX26" fmla="*/ 120189 w 137195"/>
                  <a:gd name="connsiteY26" fmla="*/ 143668 h 161943"/>
                  <a:gd name="connsiteX27" fmla="*/ 137195 w 137195"/>
                  <a:gd name="connsiteY27" fmla="*/ 143668 h 161943"/>
                  <a:gd name="connsiteX28" fmla="*/ 137195 w 137195"/>
                  <a:gd name="connsiteY28" fmla="*/ 156994 h 161943"/>
                  <a:gd name="connsiteX29" fmla="*/ 130977 w 137195"/>
                  <a:gd name="connsiteY29" fmla="*/ 158517 h 161943"/>
                  <a:gd name="connsiteX30" fmla="*/ 123362 w 137195"/>
                  <a:gd name="connsiteY30" fmla="*/ 160167 h 161943"/>
                  <a:gd name="connsiteX31" fmla="*/ 115239 w 137195"/>
                  <a:gd name="connsiteY31" fmla="*/ 161436 h 161943"/>
                  <a:gd name="connsiteX32" fmla="*/ 107497 w 137195"/>
                  <a:gd name="connsiteY32" fmla="*/ 161944 h 161943"/>
                  <a:gd name="connsiteX33" fmla="*/ 100898 w 137195"/>
                  <a:gd name="connsiteY33" fmla="*/ 161563 h 161943"/>
                  <a:gd name="connsiteX34" fmla="*/ 96329 w 137195"/>
                  <a:gd name="connsiteY34" fmla="*/ 159786 h 161943"/>
                  <a:gd name="connsiteX35" fmla="*/ 93664 w 137195"/>
                  <a:gd name="connsiteY35" fmla="*/ 155471 h 161943"/>
                  <a:gd name="connsiteX36" fmla="*/ 92775 w 137195"/>
                  <a:gd name="connsiteY36" fmla="*/ 147729 h 161943"/>
                  <a:gd name="connsiteX37" fmla="*/ 92775 w 137195"/>
                  <a:gd name="connsiteY37" fmla="*/ 142653 h 161943"/>
                  <a:gd name="connsiteX38" fmla="*/ 86937 w 137195"/>
                  <a:gd name="connsiteY38" fmla="*/ 147476 h 161943"/>
                  <a:gd name="connsiteX39" fmla="*/ 77038 w 137195"/>
                  <a:gd name="connsiteY39" fmla="*/ 153948 h 161943"/>
                  <a:gd name="connsiteX40" fmla="*/ 63585 w 137195"/>
                  <a:gd name="connsiteY40" fmla="*/ 159533 h 161943"/>
                  <a:gd name="connsiteX41" fmla="*/ 47466 w 137195"/>
                  <a:gd name="connsiteY41" fmla="*/ 161944 h 161943"/>
                  <a:gd name="connsiteX42" fmla="*/ 29444 w 137195"/>
                  <a:gd name="connsiteY42" fmla="*/ 159406 h 161943"/>
                  <a:gd name="connsiteX43" fmla="*/ 14341 w 137195"/>
                  <a:gd name="connsiteY43" fmla="*/ 151537 h 161943"/>
                  <a:gd name="connsiteX44" fmla="*/ 3934 w 137195"/>
                  <a:gd name="connsiteY44" fmla="*/ 137830 h 161943"/>
                  <a:gd name="connsiteX45" fmla="*/ 0 w 137195"/>
                  <a:gd name="connsiteY45" fmla="*/ 118031 h 161943"/>
                  <a:gd name="connsiteX46" fmla="*/ 59143 w 137195"/>
                  <a:gd name="connsiteY46" fmla="*/ 141257 h 161943"/>
                  <a:gd name="connsiteX47" fmla="*/ 65996 w 137195"/>
                  <a:gd name="connsiteY47" fmla="*/ 140495 h 161943"/>
                  <a:gd name="connsiteX48" fmla="*/ 74246 w 137195"/>
                  <a:gd name="connsiteY48" fmla="*/ 138338 h 161943"/>
                  <a:gd name="connsiteX49" fmla="*/ 82622 w 137195"/>
                  <a:gd name="connsiteY49" fmla="*/ 134911 h 161943"/>
                  <a:gd name="connsiteX50" fmla="*/ 90237 w 137195"/>
                  <a:gd name="connsiteY50" fmla="*/ 130342 h 161943"/>
                  <a:gd name="connsiteX51" fmla="*/ 90237 w 137195"/>
                  <a:gd name="connsiteY51" fmla="*/ 79957 h 161943"/>
                  <a:gd name="connsiteX52" fmla="*/ 62823 w 137195"/>
                  <a:gd name="connsiteY52" fmla="*/ 82876 h 161943"/>
                  <a:gd name="connsiteX53" fmla="*/ 45182 w 137195"/>
                  <a:gd name="connsiteY53" fmla="*/ 90491 h 161943"/>
                  <a:gd name="connsiteX54" fmla="*/ 35917 w 137195"/>
                  <a:gd name="connsiteY54" fmla="*/ 101278 h 161943"/>
                  <a:gd name="connsiteX55" fmla="*/ 33252 w 137195"/>
                  <a:gd name="connsiteY55" fmla="*/ 113843 h 161943"/>
                  <a:gd name="connsiteX56" fmla="*/ 35282 w 137195"/>
                  <a:gd name="connsiteY56" fmla="*/ 126535 h 161943"/>
                  <a:gd name="connsiteX57" fmla="*/ 40740 w 137195"/>
                  <a:gd name="connsiteY57" fmla="*/ 135038 h 161943"/>
                  <a:gd name="connsiteX58" fmla="*/ 48989 w 137195"/>
                  <a:gd name="connsiteY58" fmla="*/ 139734 h 161943"/>
                  <a:gd name="connsiteX59" fmla="*/ 59143 w 137195"/>
                  <a:gd name="connsiteY59" fmla="*/ 141257 h 1619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137195" h="161943">
                    <a:moveTo>
                      <a:pt x="0" y="118031"/>
                    </a:moveTo>
                    <a:cubicBezTo>
                      <a:pt x="0" y="111432"/>
                      <a:pt x="1269" y="105594"/>
                      <a:pt x="3681" y="100390"/>
                    </a:cubicBezTo>
                    <a:cubicBezTo>
                      <a:pt x="6092" y="95186"/>
                      <a:pt x="9519" y="90744"/>
                      <a:pt x="13834" y="86810"/>
                    </a:cubicBezTo>
                    <a:cubicBezTo>
                      <a:pt x="18149" y="82876"/>
                      <a:pt x="23226" y="79576"/>
                      <a:pt x="28937" y="76784"/>
                    </a:cubicBezTo>
                    <a:cubicBezTo>
                      <a:pt x="34775" y="73992"/>
                      <a:pt x="40994" y="71834"/>
                      <a:pt x="47720" y="70057"/>
                    </a:cubicBezTo>
                    <a:cubicBezTo>
                      <a:pt x="54447" y="68280"/>
                      <a:pt x="61427" y="67011"/>
                      <a:pt x="68661" y="66250"/>
                    </a:cubicBezTo>
                    <a:cubicBezTo>
                      <a:pt x="75895" y="65488"/>
                      <a:pt x="83130" y="64981"/>
                      <a:pt x="90237" y="64727"/>
                    </a:cubicBezTo>
                    <a:lnTo>
                      <a:pt x="90237" y="57493"/>
                    </a:lnTo>
                    <a:cubicBezTo>
                      <a:pt x="90237" y="51147"/>
                      <a:pt x="89729" y="45689"/>
                      <a:pt x="88841" y="41247"/>
                    </a:cubicBezTo>
                    <a:cubicBezTo>
                      <a:pt x="87952" y="36805"/>
                      <a:pt x="86302" y="33252"/>
                      <a:pt x="84145" y="30460"/>
                    </a:cubicBezTo>
                    <a:cubicBezTo>
                      <a:pt x="81860" y="27668"/>
                      <a:pt x="78941" y="25637"/>
                      <a:pt x="75134" y="24495"/>
                    </a:cubicBezTo>
                    <a:cubicBezTo>
                      <a:pt x="71453" y="23226"/>
                      <a:pt x="66631" y="22591"/>
                      <a:pt x="60919" y="22591"/>
                    </a:cubicBezTo>
                    <a:cubicBezTo>
                      <a:pt x="55970" y="22591"/>
                      <a:pt x="51020" y="23099"/>
                      <a:pt x="46197" y="23987"/>
                    </a:cubicBezTo>
                    <a:cubicBezTo>
                      <a:pt x="41247" y="24875"/>
                      <a:pt x="36552" y="26018"/>
                      <a:pt x="31983" y="27287"/>
                    </a:cubicBezTo>
                    <a:cubicBezTo>
                      <a:pt x="27541" y="28556"/>
                      <a:pt x="23353" y="30079"/>
                      <a:pt x="19545" y="31475"/>
                    </a:cubicBezTo>
                    <a:cubicBezTo>
                      <a:pt x="15738" y="32998"/>
                      <a:pt x="12565" y="34394"/>
                      <a:pt x="10026" y="35663"/>
                    </a:cubicBezTo>
                    <a:lnTo>
                      <a:pt x="9899" y="35663"/>
                    </a:lnTo>
                    <a:lnTo>
                      <a:pt x="3807" y="22464"/>
                    </a:lnTo>
                    <a:cubicBezTo>
                      <a:pt x="5584" y="20814"/>
                      <a:pt x="8630" y="18784"/>
                      <a:pt x="12945" y="16118"/>
                    </a:cubicBezTo>
                    <a:cubicBezTo>
                      <a:pt x="17260" y="13580"/>
                      <a:pt x="22464" y="11042"/>
                      <a:pt x="28429" y="8757"/>
                    </a:cubicBezTo>
                    <a:cubicBezTo>
                      <a:pt x="34394" y="6346"/>
                      <a:pt x="40867" y="4315"/>
                      <a:pt x="47720" y="2538"/>
                    </a:cubicBezTo>
                    <a:cubicBezTo>
                      <a:pt x="54574" y="761"/>
                      <a:pt x="61427" y="0"/>
                      <a:pt x="68280" y="0"/>
                    </a:cubicBezTo>
                    <a:cubicBezTo>
                      <a:pt x="77799" y="0"/>
                      <a:pt x="85922" y="1015"/>
                      <a:pt x="92521" y="2919"/>
                    </a:cubicBezTo>
                    <a:cubicBezTo>
                      <a:pt x="99121" y="4823"/>
                      <a:pt x="104451" y="7996"/>
                      <a:pt x="108639" y="12311"/>
                    </a:cubicBezTo>
                    <a:cubicBezTo>
                      <a:pt x="112701" y="16626"/>
                      <a:pt x="115620" y="22210"/>
                      <a:pt x="117524" y="29191"/>
                    </a:cubicBezTo>
                    <a:cubicBezTo>
                      <a:pt x="119300" y="36044"/>
                      <a:pt x="120189" y="44547"/>
                      <a:pt x="120189" y="54447"/>
                    </a:cubicBezTo>
                    <a:lnTo>
                      <a:pt x="120189" y="143668"/>
                    </a:lnTo>
                    <a:lnTo>
                      <a:pt x="137195" y="143668"/>
                    </a:lnTo>
                    <a:lnTo>
                      <a:pt x="137195" y="156994"/>
                    </a:lnTo>
                    <a:cubicBezTo>
                      <a:pt x="135419" y="157502"/>
                      <a:pt x="133388" y="158010"/>
                      <a:pt x="130977" y="158517"/>
                    </a:cubicBezTo>
                    <a:cubicBezTo>
                      <a:pt x="128565" y="159152"/>
                      <a:pt x="126027" y="159659"/>
                      <a:pt x="123362" y="160167"/>
                    </a:cubicBezTo>
                    <a:cubicBezTo>
                      <a:pt x="120697" y="160675"/>
                      <a:pt x="118031" y="161056"/>
                      <a:pt x="115239" y="161436"/>
                    </a:cubicBezTo>
                    <a:cubicBezTo>
                      <a:pt x="112574" y="161817"/>
                      <a:pt x="109909" y="161944"/>
                      <a:pt x="107497" y="161944"/>
                    </a:cubicBezTo>
                    <a:cubicBezTo>
                      <a:pt x="104959" y="161944"/>
                      <a:pt x="102675" y="161817"/>
                      <a:pt x="100898" y="161563"/>
                    </a:cubicBezTo>
                    <a:cubicBezTo>
                      <a:pt x="98994" y="161309"/>
                      <a:pt x="97471" y="160802"/>
                      <a:pt x="96329" y="159786"/>
                    </a:cubicBezTo>
                    <a:cubicBezTo>
                      <a:pt x="95186" y="158771"/>
                      <a:pt x="94298" y="157375"/>
                      <a:pt x="93664" y="155471"/>
                    </a:cubicBezTo>
                    <a:cubicBezTo>
                      <a:pt x="93029" y="153567"/>
                      <a:pt x="92775" y="150902"/>
                      <a:pt x="92775" y="147729"/>
                    </a:cubicBezTo>
                    <a:lnTo>
                      <a:pt x="92775" y="142653"/>
                    </a:lnTo>
                    <a:cubicBezTo>
                      <a:pt x="91633" y="143795"/>
                      <a:pt x="89602" y="145318"/>
                      <a:pt x="86937" y="147476"/>
                    </a:cubicBezTo>
                    <a:cubicBezTo>
                      <a:pt x="84272" y="149633"/>
                      <a:pt x="80972" y="151791"/>
                      <a:pt x="77038" y="153948"/>
                    </a:cubicBezTo>
                    <a:cubicBezTo>
                      <a:pt x="73103" y="156106"/>
                      <a:pt x="68661" y="158010"/>
                      <a:pt x="63585" y="159533"/>
                    </a:cubicBezTo>
                    <a:cubicBezTo>
                      <a:pt x="58508" y="161182"/>
                      <a:pt x="53178" y="161944"/>
                      <a:pt x="47466" y="161944"/>
                    </a:cubicBezTo>
                    <a:cubicBezTo>
                      <a:pt x="41121" y="161944"/>
                      <a:pt x="35156" y="161056"/>
                      <a:pt x="29444" y="159406"/>
                    </a:cubicBezTo>
                    <a:cubicBezTo>
                      <a:pt x="23733" y="157756"/>
                      <a:pt x="18784" y="155091"/>
                      <a:pt x="14341" y="151537"/>
                    </a:cubicBezTo>
                    <a:cubicBezTo>
                      <a:pt x="10026" y="147983"/>
                      <a:pt x="6600" y="143414"/>
                      <a:pt x="3934" y="137830"/>
                    </a:cubicBezTo>
                    <a:cubicBezTo>
                      <a:pt x="1396" y="132500"/>
                      <a:pt x="0" y="125773"/>
                      <a:pt x="0" y="118031"/>
                    </a:cubicBezTo>
                    <a:close/>
                    <a:moveTo>
                      <a:pt x="59143" y="141257"/>
                    </a:moveTo>
                    <a:cubicBezTo>
                      <a:pt x="61046" y="141257"/>
                      <a:pt x="63331" y="141003"/>
                      <a:pt x="65996" y="140495"/>
                    </a:cubicBezTo>
                    <a:cubicBezTo>
                      <a:pt x="68661" y="139988"/>
                      <a:pt x="71327" y="139226"/>
                      <a:pt x="74246" y="138338"/>
                    </a:cubicBezTo>
                    <a:cubicBezTo>
                      <a:pt x="77038" y="137449"/>
                      <a:pt x="79830" y="136307"/>
                      <a:pt x="82622" y="134911"/>
                    </a:cubicBezTo>
                    <a:cubicBezTo>
                      <a:pt x="85414" y="133515"/>
                      <a:pt x="87952" y="131992"/>
                      <a:pt x="90237" y="130342"/>
                    </a:cubicBezTo>
                    <a:lnTo>
                      <a:pt x="90237" y="79957"/>
                    </a:lnTo>
                    <a:cubicBezTo>
                      <a:pt x="79322" y="79957"/>
                      <a:pt x="70184" y="80972"/>
                      <a:pt x="62823" y="82876"/>
                    </a:cubicBezTo>
                    <a:cubicBezTo>
                      <a:pt x="55462" y="84779"/>
                      <a:pt x="49624" y="87318"/>
                      <a:pt x="45182" y="90491"/>
                    </a:cubicBezTo>
                    <a:cubicBezTo>
                      <a:pt x="40867" y="93663"/>
                      <a:pt x="37694" y="97217"/>
                      <a:pt x="35917" y="101278"/>
                    </a:cubicBezTo>
                    <a:cubicBezTo>
                      <a:pt x="34140" y="105340"/>
                      <a:pt x="33252" y="109528"/>
                      <a:pt x="33252" y="113843"/>
                    </a:cubicBezTo>
                    <a:cubicBezTo>
                      <a:pt x="33252" y="118920"/>
                      <a:pt x="33886" y="123108"/>
                      <a:pt x="35282" y="126535"/>
                    </a:cubicBezTo>
                    <a:cubicBezTo>
                      <a:pt x="36552" y="129961"/>
                      <a:pt x="38455" y="132880"/>
                      <a:pt x="40740" y="135038"/>
                    </a:cubicBezTo>
                    <a:cubicBezTo>
                      <a:pt x="43024" y="137195"/>
                      <a:pt x="45816" y="138845"/>
                      <a:pt x="48989" y="139734"/>
                    </a:cubicBezTo>
                    <a:cubicBezTo>
                      <a:pt x="52162" y="140876"/>
                      <a:pt x="55462" y="141257"/>
                      <a:pt x="59143" y="141257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41" name="Freeform: Shape 40">
                <a:extLst>
                  <a:ext uri="{FF2B5EF4-FFF2-40B4-BE49-F238E27FC236}">
                    <a16:creationId xmlns:a16="http://schemas.microsoft.com/office/drawing/2014/main" id="{E907EDC6-6946-788F-9DD5-787ADF838AA3}"/>
                  </a:ext>
                </a:extLst>
              </p:cNvPr>
              <p:cNvSpPr/>
              <p:nvPr/>
            </p:nvSpPr>
            <p:spPr>
              <a:xfrm>
                <a:off x="3491333" y="2168222"/>
                <a:ext cx="100390" cy="196845"/>
              </a:xfrm>
              <a:custGeom>
                <a:avLst/>
                <a:gdLst>
                  <a:gd name="connsiteX0" fmla="*/ 19799 w 100390"/>
                  <a:gd name="connsiteY0" fmla="*/ 164355 h 196845"/>
                  <a:gd name="connsiteX1" fmla="*/ 19799 w 100390"/>
                  <a:gd name="connsiteY1" fmla="*/ 57620 h 196845"/>
                  <a:gd name="connsiteX2" fmla="*/ 0 w 100390"/>
                  <a:gd name="connsiteY2" fmla="*/ 57620 h 196845"/>
                  <a:gd name="connsiteX3" fmla="*/ 0 w 100390"/>
                  <a:gd name="connsiteY3" fmla="*/ 44801 h 196845"/>
                  <a:gd name="connsiteX4" fmla="*/ 8376 w 100390"/>
                  <a:gd name="connsiteY4" fmla="*/ 41882 h 196845"/>
                  <a:gd name="connsiteX5" fmla="*/ 14468 w 100390"/>
                  <a:gd name="connsiteY5" fmla="*/ 39090 h 196845"/>
                  <a:gd name="connsiteX6" fmla="*/ 22083 w 100390"/>
                  <a:gd name="connsiteY6" fmla="*/ 28810 h 196845"/>
                  <a:gd name="connsiteX7" fmla="*/ 24749 w 100390"/>
                  <a:gd name="connsiteY7" fmla="*/ 22337 h 196845"/>
                  <a:gd name="connsiteX8" fmla="*/ 27922 w 100390"/>
                  <a:gd name="connsiteY8" fmla="*/ 14088 h 196845"/>
                  <a:gd name="connsiteX9" fmla="*/ 30841 w 100390"/>
                  <a:gd name="connsiteY9" fmla="*/ 5965 h 196845"/>
                  <a:gd name="connsiteX10" fmla="*/ 32744 w 100390"/>
                  <a:gd name="connsiteY10" fmla="*/ 0 h 196845"/>
                  <a:gd name="connsiteX11" fmla="*/ 50259 w 100390"/>
                  <a:gd name="connsiteY11" fmla="*/ 0 h 196845"/>
                  <a:gd name="connsiteX12" fmla="*/ 50259 w 100390"/>
                  <a:gd name="connsiteY12" fmla="*/ 37821 h 196845"/>
                  <a:gd name="connsiteX13" fmla="*/ 96075 w 100390"/>
                  <a:gd name="connsiteY13" fmla="*/ 37821 h 196845"/>
                  <a:gd name="connsiteX14" fmla="*/ 96075 w 100390"/>
                  <a:gd name="connsiteY14" fmla="*/ 57620 h 196845"/>
                  <a:gd name="connsiteX15" fmla="*/ 50259 w 100390"/>
                  <a:gd name="connsiteY15" fmla="*/ 57620 h 196845"/>
                  <a:gd name="connsiteX16" fmla="*/ 50259 w 100390"/>
                  <a:gd name="connsiteY16" fmla="*/ 139480 h 196845"/>
                  <a:gd name="connsiteX17" fmla="*/ 50639 w 100390"/>
                  <a:gd name="connsiteY17" fmla="*/ 158517 h 196845"/>
                  <a:gd name="connsiteX18" fmla="*/ 52543 w 100390"/>
                  <a:gd name="connsiteY18" fmla="*/ 168670 h 196845"/>
                  <a:gd name="connsiteX19" fmla="*/ 57239 w 100390"/>
                  <a:gd name="connsiteY19" fmla="*/ 172732 h 196845"/>
                  <a:gd name="connsiteX20" fmla="*/ 65869 w 100390"/>
                  <a:gd name="connsiteY20" fmla="*/ 173493 h 196845"/>
                  <a:gd name="connsiteX21" fmla="*/ 65996 w 100390"/>
                  <a:gd name="connsiteY21" fmla="*/ 173493 h 196845"/>
                  <a:gd name="connsiteX22" fmla="*/ 74246 w 100390"/>
                  <a:gd name="connsiteY22" fmla="*/ 172986 h 196845"/>
                  <a:gd name="connsiteX23" fmla="*/ 82622 w 100390"/>
                  <a:gd name="connsiteY23" fmla="*/ 171716 h 196845"/>
                  <a:gd name="connsiteX24" fmla="*/ 90110 w 100390"/>
                  <a:gd name="connsiteY24" fmla="*/ 170067 h 196845"/>
                  <a:gd name="connsiteX25" fmla="*/ 95567 w 100390"/>
                  <a:gd name="connsiteY25" fmla="*/ 168417 h 196845"/>
                  <a:gd name="connsiteX26" fmla="*/ 95694 w 100390"/>
                  <a:gd name="connsiteY26" fmla="*/ 168417 h 196845"/>
                  <a:gd name="connsiteX27" fmla="*/ 100390 w 100390"/>
                  <a:gd name="connsiteY27" fmla="*/ 181870 h 196845"/>
                  <a:gd name="connsiteX28" fmla="*/ 91379 w 100390"/>
                  <a:gd name="connsiteY28" fmla="*/ 186946 h 196845"/>
                  <a:gd name="connsiteX29" fmla="*/ 78814 w 100390"/>
                  <a:gd name="connsiteY29" fmla="*/ 191769 h 196845"/>
                  <a:gd name="connsiteX30" fmla="*/ 64727 w 100390"/>
                  <a:gd name="connsiteY30" fmla="*/ 195450 h 196845"/>
                  <a:gd name="connsiteX31" fmla="*/ 51020 w 100390"/>
                  <a:gd name="connsiteY31" fmla="*/ 196846 h 196845"/>
                  <a:gd name="connsiteX32" fmla="*/ 50766 w 100390"/>
                  <a:gd name="connsiteY32" fmla="*/ 196846 h 196845"/>
                  <a:gd name="connsiteX33" fmla="*/ 37821 w 100390"/>
                  <a:gd name="connsiteY33" fmla="*/ 195196 h 196845"/>
                  <a:gd name="connsiteX34" fmla="*/ 28048 w 100390"/>
                  <a:gd name="connsiteY34" fmla="*/ 189738 h 196845"/>
                  <a:gd name="connsiteX35" fmla="*/ 21829 w 100390"/>
                  <a:gd name="connsiteY35" fmla="*/ 179712 h 196845"/>
                  <a:gd name="connsiteX36" fmla="*/ 19799 w 100390"/>
                  <a:gd name="connsiteY36" fmla="*/ 164355 h 196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00390" h="196845">
                    <a:moveTo>
                      <a:pt x="19799" y="164355"/>
                    </a:moveTo>
                    <a:lnTo>
                      <a:pt x="19799" y="57620"/>
                    </a:lnTo>
                    <a:lnTo>
                      <a:pt x="0" y="57620"/>
                    </a:lnTo>
                    <a:lnTo>
                      <a:pt x="0" y="44801"/>
                    </a:lnTo>
                    <a:cubicBezTo>
                      <a:pt x="2792" y="43913"/>
                      <a:pt x="5584" y="42897"/>
                      <a:pt x="8376" y="41882"/>
                    </a:cubicBezTo>
                    <a:cubicBezTo>
                      <a:pt x="11169" y="40867"/>
                      <a:pt x="13199" y="39978"/>
                      <a:pt x="14468" y="39090"/>
                    </a:cubicBezTo>
                    <a:cubicBezTo>
                      <a:pt x="17514" y="36932"/>
                      <a:pt x="20053" y="33633"/>
                      <a:pt x="22083" y="28810"/>
                    </a:cubicBezTo>
                    <a:cubicBezTo>
                      <a:pt x="22845" y="27160"/>
                      <a:pt x="23733" y="25002"/>
                      <a:pt x="24749" y="22337"/>
                    </a:cubicBezTo>
                    <a:cubicBezTo>
                      <a:pt x="25891" y="19672"/>
                      <a:pt x="26906" y="16880"/>
                      <a:pt x="27922" y="14088"/>
                    </a:cubicBezTo>
                    <a:cubicBezTo>
                      <a:pt x="28937" y="11295"/>
                      <a:pt x="29952" y="8630"/>
                      <a:pt x="30841" y="5965"/>
                    </a:cubicBezTo>
                    <a:cubicBezTo>
                      <a:pt x="31729" y="3427"/>
                      <a:pt x="32363" y="1396"/>
                      <a:pt x="32744" y="0"/>
                    </a:cubicBezTo>
                    <a:lnTo>
                      <a:pt x="50259" y="0"/>
                    </a:lnTo>
                    <a:lnTo>
                      <a:pt x="50259" y="37821"/>
                    </a:lnTo>
                    <a:lnTo>
                      <a:pt x="96075" y="37821"/>
                    </a:lnTo>
                    <a:lnTo>
                      <a:pt x="96075" y="57620"/>
                    </a:lnTo>
                    <a:lnTo>
                      <a:pt x="50259" y="57620"/>
                    </a:lnTo>
                    <a:lnTo>
                      <a:pt x="50259" y="139480"/>
                    </a:lnTo>
                    <a:cubicBezTo>
                      <a:pt x="50259" y="147602"/>
                      <a:pt x="50385" y="153948"/>
                      <a:pt x="50639" y="158517"/>
                    </a:cubicBezTo>
                    <a:cubicBezTo>
                      <a:pt x="50893" y="163086"/>
                      <a:pt x="51528" y="166513"/>
                      <a:pt x="52543" y="168670"/>
                    </a:cubicBezTo>
                    <a:cubicBezTo>
                      <a:pt x="53558" y="170828"/>
                      <a:pt x="55208" y="172224"/>
                      <a:pt x="57239" y="172732"/>
                    </a:cubicBezTo>
                    <a:cubicBezTo>
                      <a:pt x="59269" y="173239"/>
                      <a:pt x="62189" y="173493"/>
                      <a:pt x="65869" y="173493"/>
                    </a:cubicBezTo>
                    <a:lnTo>
                      <a:pt x="65996" y="173493"/>
                    </a:lnTo>
                    <a:cubicBezTo>
                      <a:pt x="68661" y="173493"/>
                      <a:pt x="71453" y="173366"/>
                      <a:pt x="74246" y="172986"/>
                    </a:cubicBezTo>
                    <a:cubicBezTo>
                      <a:pt x="77165" y="172605"/>
                      <a:pt x="79957" y="172224"/>
                      <a:pt x="82622" y="171716"/>
                    </a:cubicBezTo>
                    <a:cubicBezTo>
                      <a:pt x="85414" y="171209"/>
                      <a:pt x="87825" y="170701"/>
                      <a:pt x="90110" y="170067"/>
                    </a:cubicBezTo>
                    <a:cubicBezTo>
                      <a:pt x="92394" y="169432"/>
                      <a:pt x="94171" y="168924"/>
                      <a:pt x="95567" y="168417"/>
                    </a:cubicBezTo>
                    <a:lnTo>
                      <a:pt x="95694" y="168417"/>
                    </a:lnTo>
                    <a:lnTo>
                      <a:pt x="100390" y="181870"/>
                    </a:lnTo>
                    <a:cubicBezTo>
                      <a:pt x="98232" y="183520"/>
                      <a:pt x="95186" y="185169"/>
                      <a:pt x="91379" y="186946"/>
                    </a:cubicBezTo>
                    <a:cubicBezTo>
                      <a:pt x="87572" y="188723"/>
                      <a:pt x="83383" y="190373"/>
                      <a:pt x="78814" y="191769"/>
                    </a:cubicBezTo>
                    <a:cubicBezTo>
                      <a:pt x="74246" y="193292"/>
                      <a:pt x="69677" y="194434"/>
                      <a:pt x="64727" y="195450"/>
                    </a:cubicBezTo>
                    <a:cubicBezTo>
                      <a:pt x="59904" y="196465"/>
                      <a:pt x="55335" y="196846"/>
                      <a:pt x="51020" y="196846"/>
                    </a:cubicBezTo>
                    <a:lnTo>
                      <a:pt x="50766" y="196846"/>
                    </a:lnTo>
                    <a:cubicBezTo>
                      <a:pt x="45943" y="196846"/>
                      <a:pt x="41628" y="196338"/>
                      <a:pt x="37821" y="195196"/>
                    </a:cubicBezTo>
                    <a:cubicBezTo>
                      <a:pt x="34013" y="194053"/>
                      <a:pt x="30713" y="192277"/>
                      <a:pt x="28048" y="189738"/>
                    </a:cubicBezTo>
                    <a:cubicBezTo>
                      <a:pt x="25383" y="187200"/>
                      <a:pt x="23226" y="183900"/>
                      <a:pt x="21829" y="179712"/>
                    </a:cubicBezTo>
                    <a:cubicBezTo>
                      <a:pt x="20560" y="175397"/>
                      <a:pt x="19799" y="170320"/>
                      <a:pt x="19799" y="16435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42" name="Freeform: Shape 41">
                <a:extLst>
                  <a:ext uri="{FF2B5EF4-FFF2-40B4-BE49-F238E27FC236}">
                    <a16:creationId xmlns:a16="http://schemas.microsoft.com/office/drawing/2014/main" id="{1DC9EFD3-0270-0B12-2ADC-CB81572045F9}"/>
                  </a:ext>
                </a:extLst>
              </p:cNvPr>
              <p:cNvSpPr/>
              <p:nvPr/>
            </p:nvSpPr>
            <p:spPr>
              <a:xfrm>
                <a:off x="3607714" y="2201982"/>
                <a:ext cx="128871" cy="162832"/>
              </a:xfrm>
              <a:custGeom>
                <a:avLst/>
                <a:gdLst>
                  <a:gd name="connsiteX0" fmla="*/ 69803 w 128871"/>
                  <a:gd name="connsiteY0" fmla="*/ 162832 h 162832"/>
                  <a:gd name="connsiteX1" fmla="*/ 39344 w 128871"/>
                  <a:gd name="connsiteY1" fmla="*/ 156867 h 162832"/>
                  <a:gd name="connsiteX2" fmla="*/ 17514 w 128871"/>
                  <a:gd name="connsiteY2" fmla="*/ 139988 h 162832"/>
                  <a:gd name="connsiteX3" fmla="*/ 4315 w 128871"/>
                  <a:gd name="connsiteY3" fmla="*/ 114224 h 162832"/>
                  <a:gd name="connsiteX4" fmla="*/ 0 w 128871"/>
                  <a:gd name="connsiteY4" fmla="*/ 81353 h 162832"/>
                  <a:gd name="connsiteX5" fmla="*/ 5457 w 128871"/>
                  <a:gd name="connsiteY5" fmla="*/ 48228 h 162832"/>
                  <a:gd name="connsiteX6" fmla="*/ 20687 w 128871"/>
                  <a:gd name="connsiteY6" fmla="*/ 22464 h 162832"/>
                  <a:gd name="connsiteX7" fmla="*/ 43913 w 128871"/>
                  <a:gd name="connsiteY7" fmla="*/ 5838 h 162832"/>
                  <a:gd name="connsiteX8" fmla="*/ 73230 w 128871"/>
                  <a:gd name="connsiteY8" fmla="*/ 0 h 162832"/>
                  <a:gd name="connsiteX9" fmla="*/ 113335 w 128871"/>
                  <a:gd name="connsiteY9" fmla="*/ 14088 h 162832"/>
                  <a:gd name="connsiteX10" fmla="*/ 128819 w 128871"/>
                  <a:gd name="connsiteY10" fmla="*/ 55589 h 162832"/>
                  <a:gd name="connsiteX11" fmla="*/ 128692 w 128871"/>
                  <a:gd name="connsiteY11" fmla="*/ 71073 h 162832"/>
                  <a:gd name="connsiteX12" fmla="*/ 127296 w 128871"/>
                  <a:gd name="connsiteY12" fmla="*/ 82749 h 162832"/>
                  <a:gd name="connsiteX13" fmla="*/ 32617 w 128871"/>
                  <a:gd name="connsiteY13" fmla="*/ 82749 h 162832"/>
                  <a:gd name="connsiteX14" fmla="*/ 32617 w 128871"/>
                  <a:gd name="connsiteY14" fmla="*/ 83510 h 162832"/>
                  <a:gd name="connsiteX15" fmla="*/ 37186 w 128871"/>
                  <a:gd name="connsiteY15" fmla="*/ 110162 h 162832"/>
                  <a:gd name="connsiteX16" fmla="*/ 47466 w 128871"/>
                  <a:gd name="connsiteY16" fmla="*/ 128311 h 162832"/>
                  <a:gd name="connsiteX17" fmla="*/ 62062 w 128871"/>
                  <a:gd name="connsiteY17" fmla="*/ 138592 h 162832"/>
                  <a:gd name="connsiteX18" fmla="*/ 79195 w 128871"/>
                  <a:gd name="connsiteY18" fmla="*/ 141764 h 162832"/>
                  <a:gd name="connsiteX19" fmla="*/ 91125 w 128871"/>
                  <a:gd name="connsiteY19" fmla="*/ 140622 h 162832"/>
                  <a:gd name="connsiteX20" fmla="*/ 102675 w 128871"/>
                  <a:gd name="connsiteY20" fmla="*/ 137703 h 162832"/>
                  <a:gd name="connsiteX21" fmla="*/ 112828 w 128871"/>
                  <a:gd name="connsiteY21" fmla="*/ 133642 h 162832"/>
                  <a:gd name="connsiteX22" fmla="*/ 120443 w 128871"/>
                  <a:gd name="connsiteY22" fmla="*/ 128946 h 162832"/>
                  <a:gd name="connsiteX23" fmla="*/ 126154 w 128871"/>
                  <a:gd name="connsiteY23" fmla="*/ 142399 h 162832"/>
                  <a:gd name="connsiteX24" fmla="*/ 116128 w 128871"/>
                  <a:gd name="connsiteY24" fmla="*/ 150014 h 162832"/>
                  <a:gd name="connsiteX25" fmla="*/ 102548 w 128871"/>
                  <a:gd name="connsiteY25" fmla="*/ 156487 h 162832"/>
                  <a:gd name="connsiteX26" fmla="*/ 86683 w 128871"/>
                  <a:gd name="connsiteY26" fmla="*/ 161056 h 162832"/>
                  <a:gd name="connsiteX27" fmla="*/ 69803 w 128871"/>
                  <a:gd name="connsiteY27" fmla="*/ 162832 h 162832"/>
                  <a:gd name="connsiteX28" fmla="*/ 66377 w 128871"/>
                  <a:gd name="connsiteY28" fmla="*/ 16372 h 162832"/>
                  <a:gd name="connsiteX29" fmla="*/ 53685 w 128871"/>
                  <a:gd name="connsiteY29" fmla="*/ 18784 h 162832"/>
                  <a:gd name="connsiteX30" fmla="*/ 43405 w 128871"/>
                  <a:gd name="connsiteY30" fmla="*/ 26906 h 162832"/>
                  <a:gd name="connsiteX31" fmla="*/ 36171 w 128871"/>
                  <a:gd name="connsiteY31" fmla="*/ 42263 h 162832"/>
                  <a:gd name="connsiteX32" fmla="*/ 32617 w 128871"/>
                  <a:gd name="connsiteY32" fmla="*/ 66377 h 162832"/>
                  <a:gd name="connsiteX33" fmla="*/ 96075 w 128871"/>
                  <a:gd name="connsiteY33" fmla="*/ 66377 h 162832"/>
                  <a:gd name="connsiteX34" fmla="*/ 96456 w 128871"/>
                  <a:gd name="connsiteY34" fmla="*/ 60666 h 162832"/>
                  <a:gd name="connsiteX35" fmla="*/ 96456 w 128871"/>
                  <a:gd name="connsiteY35" fmla="*/ 55081 h 162832"/>
                  <a:gd name="connsiteX36" fmla="*/ 94806 w 128871"/>
                  <a:gd name="connsiteY36" fmla="*/ 40486 h 162832"/>
                  <a:gd name="connsiteX37" fmla="*/ 89602 w 128871"/>
                  <a:gd name="connsiteY37" fmla="*/ 28175 h 162832"/>
                  <a:gd name="connsiteX38" fmla="*/ 80337 w 128871"/>
                  <a:gd name="connsiteY38" fmla="*/ 19672 h 162832"/>
                  <a:gd name="connsiteX39" fmla="*/ 66377 w 128871"/>
                  <a:gd name="connsiteY39" fmla="*/ 16372 h 1628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128871" h="162832">
                    <a:moveTo>
                      <a:pt x="69803" y="162832"/>
                    </a:moveTo>
                    <a:cubicBezTo>
                      <a:pt x="58254" y="162832"/>
                      <a:pt x="48101" y="160802"/>
                      <a:pt x="39344" y="156867"/>
                    </a:cubicBezTo>
                    <a:cubicBezTo>
                      <a:pt x="30587" y="152806"/>
                      <a:pt x="23353" y="147222"/>
                      <a:pt x="17514" y="139988"/>
                    </a:cubicBezTo>
                    <a:cubicBezTo>
                      <a:pt x="11676" y="132753"/>
                      <a:pt x="7234" y="124123"/>
                      <a:pt x="4315" y="114224"/>
                    </a:cubicBezTo>
                    <a:cubicBezTo>
                      <a:pt x="1396" y="104197"/>
                      <a:pt x="0" y="93283"/>
                      <a:pt x="0" y="81353"/>
                    </a:cubicBezTo>
                    <a:cubicBezTo>
                      <a:pt x="0" y="69169"/>
                      <a:pt x="1777" y="58127"/>
                      <a:pt x="5457" y="48228"/>
                    </a:cubicBezTo>
                    <a:cubicBezTo>
                      <a:pt x="9138" y="38202"/>
                      <a:pt x="14215" y="29698"/>
                      <a:pt x="20687" y="22464"/>
                    </a:cubicBezTo>
                    <a:cubicBezTo>
                      <a:pt x="27160" y="15357"/>
                      <a:pt x="34902" y="9773"/>
                      <a:pt x="43913" y="5838"/>
                    </a:cubicBezTo>
                    <a:cubicBezTo>
                      <a:pt x="52924" y="1904"/>
                      <a:pt x="62569" y="0"/>
                      <a:pt x="73230" y="0"/>
                    </a:cubicBezTo>
                    <a:cubicBezTo>
                      <a:pt x="90491" y="0"/>
                      <a:pt x="103817" y="4696"/>
                      <a:pt x="113335" y="14088"/>
                    </a:cubicBezTo>
                    <a:cubicBezTo>
                      <a:pt x="122854" y="23479"/>
                      <a:pt x="127931" y="37313"/>
                      <a:pt x="128819" y="55589"/>
                    </a:cubicBezTo>
                    <a:cubicBezTo>
                      <a:pt x="128946" y="61554"/>
                      <a:pt x="128819" y="66757"/>
                      <a:pt x="128692" y="71073"/>
                    </a:cubicBezTo>
                    <a:cubicBezTo>
                      <a:pt x="128565" y="75515"/>
                      <a:pt x="128058" y="79449"/>
                      <a:pt x="127296" y="82749"/>
                    </a:cubicBezTo>
                    <a:lnTo>
                      <a:pt x="32617" y="82749"/>
                    </a:lnTo>
                    <a:lnTo>
                      <a:pt x="32617" y="83510"/>
                    </a:lnTo>
                    <a:cubicBezTo>
                      <a:pt x="32998" y="93917"/>
                      <a:pt x="34521" y="102801"/>
                      <a:pt x="37186" y="110162"/>
                    </a:cubicBezTo>
                    <a:cubicBezTo>
                      <a:pt x="39852" y="117524"/>
                      <a:pt x="43278" y="123616"/>
                      <a:pt x="47466" y="128311"/>
                    </a:cubicBezTo>
                    <a:cubicBezTo>
                      <a:pt x="51655" y="133007"/>
                      <a:pt x="56604" y="136434"/>
                      <a:pt x="62062" y="138592"/>
                    </a:cubicBezTo>
                    <a:cubicBezTo>
                      <a:pt x="67519" y="140749"/>
                      <a:pt x="73230" y="141764"/>
                      <a:pt x="79195" y="141764"/>
                    </a:cubicBezTo>
                    <a:cubicBezTo>
                      <a:pt x="83130" y="141764"/>
                      <a:pt x="87064" y="141384"/>
                      <a:pt x="91125" y="140622"/>
                    </a:cubicBezTo>
                    <a:cubicBezTo>
                      <a:pt x="95186" y="139861"/>
                      <a:pt x="98994" y="138972"/>
                      <a:pt x="102675" y="137703"/>
                    </a:cubicBezTo>
                    <a:cubicBezTo>
                      <a:pt x="106355" y="136561"/>
                      <a:pt x="109782" y="135165"/>
                      <a:pt x="112828" y="133642"/>
                    </a:cubicBezTo>
                    <a:cubicBezTo>
                      <a:pt x="115874" y="132119"/>
                      <a:pt x="118412" y="130596"/>
                      <a:pt x="120443" y="128946"/>
                    </a:cubicBezTo>
                    <a:lnTo>
                      <a:pt x="126154" y="142399"/>
                    </a:lnTo>
                    <a:cubicBezTo>
                      <a:pt x="123489" y="145064"/>
                      <a:pt x="120189" y="147603"/>
                      <a:pt x="116128" y="150014"/>
                    </a:cubicBezTo>
                    <a:cubicBezTo>
                      <a:pt x="112066" y="152425"/>
                      <a:pt x="107497" y="154710"/>
                      <a:pt x="102548" y="156487"/>
                    </a:cubicBezTo>
                    <a:cubicBezTo>
                      <a:pt x="97598" y="158390"/>
                      <a:pt x="92267" y="159913"/>
                      <a:pt x="86683" y="161056"/>
                    </a:cubicBezTo>
                    <a:cubicBezTo>
                      <a:pt x="81099" y="162325"/>
                      <a:pt x="75388" y="162832"/>
                      <a:pt x="69803" y="162832"/>
                    </a:cubicBezTo>
                    <a:close/>
                    <a:moveTo>
                      <a:pt x="66377" y="16372"/>
                    </a:moveTo>
                    <a:cubicBezTo>
                      <a:pt x="61808" y="16372"/>
                      <a:pt x="57620" y="17134"/>
                      <a:pt x="53685" y="18784"/>
                    </a:cubicBezTo>
                    <a:cubicBezTo>
                      <a:pt x="49751" y="20433"/>
                      <a:pt x="46324" y="23099"/>
                      <a:pt x="43405" y="26906"/>
                    </a:cubicBezTo>
                    <a:cubicBezTo>
                      <a:pt x="40486" y="30714"/>
                      <a:pt x="37948" y="35790"/>
                      <a:pt x="36171" y="42263"/>
                    </a:cubicBezTo>
                    <a:cubicBezTo>
                      <a:pt x="34267" y="48609"/>
                      <a:pt x="33125" y="56731"/>
                      <a:pt x="32617" y="66377"/>
                    </a:cubicBezTo>
                    <a:lnTo>
                      <a:pt x="96075" y="66377"/>
                    </a:lnTo>
                    <a:cubicBezTo>
                      <a:pt x="96202" y="64600"/>
                      <a:pt x="96329" y="62696"/>
                      <a:pt x="96456" y="60666"/>
                    </a:cubicBezTo>
                    <a:cubicBezTo>
                      <a:pt x="96456" y="58635"/>
                      <a:pt x="96456" y="56731"/>
                      <a:pt x="96456" y="55081"/>
                    </a:cubicBezTo>
                    <a:cubicBezTo>
                      <a:pt x="96456" y="50005"/>
                      <a:pt x="95948" y="45055"/>
                      <a:pt x="94806" y="40486"/>
                    </a:cubicBezTo>
                    <a:cubicBezTo>
                      <a:pt x="93664" y="35790"/>
                      <a:pt x="92014" y="31729"/>
                      <a:pt x="89602" y="28175"/>
                    </a:cubicBezTo>
                    <a:cubicBezTo>
                      <a:pt x="87191" y="24622"/>
                      <a:pt x="84145" y="21829"/>
                      <a:pt x="80337" y="19672"/>
                    </a:cubicBezTo>
                    <a:cubicBezTo>
                      <a:pt x="76657" y="17387"/>
                      <a:pt x="71961" y="16372"/>
                      <a:pt x="66377" y="1637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43" name="Freeform: Shape 42">
                <a:extLst>
                  <a:ext uri="{FF2B5EF4-FFF2-40B4-BE49-F238E27FC236}">
                    <a16:creationId xmlns:a16="http://schemas.microsoft.com/office/drawing/2014/main" id="{61ADDCBA-A1D5-6D89-9F03-52735578835D}"/>
                  </a:ext>
                </a:extLst>
              </p:cNvPr>
              <p:cNvSpPr/>
              <p:nvPr/>
            </p:nvSpPr>
            <p:spPr>
              <a:xfrm>
                <a:off x="3851899" y="2151597"/>
                <a:ext cx="159532" cy="210298"/>
              </a:xfrm>
              <a:custGeom>
                <a:avLst/>
                <a:gdLst>
                  <a:gd name="connsiteX0" fmla="*/ 0 w 159532"/>
                  <a:gd name="connsiteY0" fmla="*/ 210172 h 210298"/>
                  <a:gd name="connsiteX1" fmla="*/ 0 w 159532"/>
                  <a:gd name="connsiteY1" fmla="*/ 195069 h 210298"/>
                  <a:gd name="connsiteX2" fmla="*/ 22972 w 159532"/>
                  <a:gd name="connsiteY2" fmla="*/ 191515 h 210298"/>
                  <a:gd name="connsiteX3" fmla="*/ 22972 w 159532"/>
                  <a:gd name="connsiteY3" fmla="*/ 20560 h 210298"/>
                  <a:gd name="connsiteX4" fmla="*/ 1650 w 159532"/>
                  <a:gd name="connsiteY4" fmla="*/ 16880 h 210298"/>
                  <a:gd name="connsiteX5" fmla="*/ 1650 w 159532"/>
                  <a:gd name="connsiteY5" fmla="*/ 1777 h 210298"/>
                  <a:gd name="connsiteX6" fmla="*/ 38709 w 159532"/>
                  <a:gd name="connsiteY6" fmla="*/ 1777 h 210298"/>
                  <a:gd name="connsiteX7" fmla="*/ 50512 w 159532"/>
                  <a:gd name="connsiteY7" fmla="*/ 1523 h 210298"/>
                  <a:gd name="connsiteX8" fmla="*/ 60539 w 159532"/>
                  <a:gd name="connsiteY8" fmla="*/ 888 h 210298"/>
                  <a:gd name="connsiteX9" fmla="*/ 71707 w 159532"/>
                  <a:gd name="connsiteY9" fmla="*/ 254 h 210298"/>
                  <a:gd name="connsiteX10" fmla="*/ 86810 w 159532"/>
                  <a:gd name="connsiteY10" fmla="*/ 0 h 210298"/>
                  <a:gd name="connsiteX11" fmla="*/ 121585 w 159532"/>
                  <a:gd name="connsiteY11" fmla="*/ 4061 h 210298"/>
                  <a:gd name="connsiteX12" fmla="*/ 144049 w 159532"/>
                  <a:gd name="connsiteY12" fmla="*/ 15737 h 210298"/>
                  <a:gd name="connsiteX13" fmla="*/ 155979 w 159532"/>
                  <a:gd name="connsiteY13" fmla="*/ 34394 h 210298"/>
                  <a:gd name="connsiteX14" fmla="*/ 159533 w 159532"/>
                  <a:gd name="connsiteY14" fmla="*/ 59523 h 210298"/>
                  <a:gd name="connsiteX15" fmla="*/ 153441 w 159532"/>
                  <a:gd name="connsiteY15" fmla="*/ 90491 h 210298"/>
                  <a:gd name="connsiteX16" fmla="*/ 136434 w 159532"/>
                  <a:gd name="connsiteY16" fmla="*/ 113335 h 210298"/>
                  <a:gd name="connsiteX17" fmla="*/ 110797 w 159532"/>
                  <a:gd name="connsiteY17" fmla="*/ 127550 h 210298"/>
                  <a:gd name="connsiteX18" fmla="*/ 78814 w 159532"/>
                  <a:gd name="connsiteY18" fmla="*/ 132373 h 210298"/>
                  <a:gd name="connsiteX19" fmla="*/ 70819 w 159532"/>
                  <a:gd name="connsiteY19" fmla="*/ 132246 h 210298"/>
                  <a:gd name="connsiteX20" fmla="*/ 63458 w 159532"/>
                  <a:gd name="connsiteY20" fmla="*/ 131992 h 210298"/>
                  <a:gd name="connsiteX21" fmla="*/ 57620 w 159532"/>
                  <a:gd name="connsiteY21" fmla="*/ 131611 h 210298"/>
                  <a:gd name="connsiteX22" fmla="*/ 54193 w 159532"/>
                  <a:gd name="connsiteY22" fmla="*/ 131230 h 210298"/>
                  <a:gd name="connsiteX23" fmla="*/ 54193 w 159532"/>
                  <a:gd name="connsiteY23" fmla="*/ 191515 h 210298"/>
                  <a:gd name="connsiteX24" fmla="*/ 90364 w 159532"/>
                  <a:gd name="connsiteY24" fmla="*/ 195196 h 210298"/>
                  <a:gd name="connsiteX25" fmla="*/ 90364 w 159532"/>
                  <a:gd name="connsiteY25" fmla="*/ 210299 h 210298"/>
                  <a:gd name="connsiteX26" fmla="*/ 0 w 159532"/>
                  <a:gd name="connsiteY26" fmla="*/ 210299 h 210298"/>
                  <a:gd name="connsiteX27" fmla="*/ 54193 w 159532"/>
                  <a:gd name="connsiteY27" fmla="*/ 114604 h 210298"/>
                  <a:gd name="connsiteX28" fmla="*/ 58381 w 159532"/>
                  <a:gd name="connsiteY28" fmla="*/ 115239 h 210298"/>
                  <a:gd name="connsiteX29" fmla="*/ 63458 w 159532"/>
                  <a:gd name="connsiteY29" fmla="*/ 115620 h 210298"/>
                  <a:gd name="connsiteX30" fmla="*/ 70057 w 159532"/>
                  <a:gd name="connsiteY30" fmla="*/ 115874 h 210298"/>
                  <a:gd name="connsiteX31" fmla="*/ 78941 w 159532"/>
                  <a:gd name="connsiteY31" fmla="*/ 116001 h 210298"/>
                  <a:gd name="connsiteX32" fmla="*/ 96456 w 159532"/>
                  <a:gd name="connsiteY32" fmla="*/ 113462 h 210298"/>
                  <a:gd name="connsiteX33" fmla="*/ 111685 w 159532"/>
                  <a:gd name="connsiteY33" fmla="*/ 104451 h 210298"/>
                  <a:gd name="connsiteX34" fmla="*/ 122473 w 159532"/>
                  <a:gd name="connsiteY34" fmla="*/ 87064 h 210298"/>
                  <a:gd name="connsiteX35" fmla="*/ 126535 w 159532"/>
                  <a:gd name="connsiteY35" fmla="*/ 59650 h 210298"/>
                  <a:gd name="connsiteX36" fmla="*/ 123488 w 159532"/>
                  <a:gd name="connsiteY36" fmla="*/ 39471 h 210298"/>
                  <a:gd name="connsiteX37" fmla="*/ 114351 w 159532"/>
                  <a:gd name="connsiteY37" fmla="*/ 25891 h 210298"/>
                  <a:gd name="connsiteX38" fmla="*/ 99248 w 159532"/>
                  <a:gd name="connsiteY38" fmla="*/ 18276 h 210298"/>
                  <a:gd name="connsiteX39" fmla="*/ 77926 w 159532"/>
                  <a:gd name="connsiteY39" fmla="*/ 15864 h 210298"/>
                  <a:gd name="connsiteX40" fmla="*/ 69677 w 159532"/>
                  <a:gd name="connsiteY40" fmla="*/ 16118 h 210298"/>
                  <a:gd name="connsiteX41" fmla="*/ 63712 w 159532"/>
                  <a:gd name="connsiteY41" fmla="*/ 16626 h 210298"/>
                  <a:gd name="connsiteX42" fmla="*/ 58889 w 159532"/>
                  <a:gd name="connsiteY42" fmla="*/ 17260 h 210298"/>
                  <a:gd name="connsiteX43" fmla="*/ 54193 w 159532"/>
                  <a:gd name="connsiteY43" fmla="*/ 17514 h 210298"/>
                  <a:gd name="connsiteX44" fmla="*/ 54193 w 159532"/>
                  <a:gd name="connsiteY44" fmla="*/ 114604 h 2102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</a:cxnLst>
                <a:rect l="l" t="t" r="r" b="b"/>
                <a:pathLst>
                  <a:path w="159532" h="210298">
                    <a:moveTo>
                      <a:pt x="0" y="210172"/>
                    </a:moveTo>
                    <a:lnTo>
                      <a:pt x="0" y="195069"/>
                    </a:lnTo>
                    <a:lnTo>
                      <a:pt x="22972" y="191515"/>
                    </a:lnTo>
                    <a:lnTo>
                      <a:pt x="22972" y="20560"/>
                    </a:lnTo>
                    <a:lnTo>
                      <a:pt x="1650" y="16880"/>
                    </a:lnTo>
                    <a:lnTo>
                      <a:pt x="1650" y="1777"/>
                    </a:lnTo>
                    <a:lnTo>
                      <a:pt x="38709" y="1777"/>
                    </a:lnTo>
                    <a:cubicBezTo>
                      <a:pt x="43278" y="1777"/>
                      <a:pt x="47212" y="1650"/>
                      <a:pt x="50512" y="1523"/>
                    </a:cubicBezTo>
                    <a:cubicBezTo>
                      <a:pt x="53812" y="1396"/>
                      <a:pt x="57112" y="1142"/>
                      <a:pt x="60539" y="888"/>
                    </a:cubicBezTo>
                    <a:cubicBezTo>
                      <a:pt x="63965" y="635"/>
                      <a:pt x="67646" y="381"/>
                      <a:pt x="71707" y="254"/>
                    </a:cubicBezTo>
                    <a:cubicBezTo>
                      <a:pt x="75768" y="127"/>
                      <a:pt x="80845" y="0"/>
                      <a:pt x="86810" y="0"/>
                    </a:cubicBezTo>
                    <a:cubicBezTo>
                      <a:pt x="100644" y="0"/>
                      <a:pt x="112320" y="1396"/>
                      <a:pt x="121585" y="4061"/>
                    </a:cubicBezTo>
                    <a:cubicBezTo>
                      <a:pt x="130977" y="6726"/>
                      <a:pt x="138465" y="10661"/>
                      <a:pt x="144049" y="15737"/>
                    </a:cubicBezTo>
                    <a:cubicBezTo>
                      <a:pt x="149633" y="20814"/>
                      <a:pt x="153694" y="27033"/>
                      <a:pt x="155979" y="34394"/>
                    </a:cubicBezTo>
                    <a:cubicBezTo>
                      <a:pt x="158390" y="41755"/>
                      <a:pt x="159533" y="50132"/>
                      <a:pt x="159533" y="59523"/>
                    </a:cubicBezTo>
                    <a:cubicBezTo>
                      <a:pt x="159533" y="71073"/>
                      <a:pt x="157502" y="81353"/>
                      <a:pt x="153441" y="90491"/>
                    </a:cubicBezTo>
                    <a:cubicBezTo>
                      <a:pt x="149379" y="99502"/>
                      <a:pt x="143668" y="107116"/>
                      <a:pt x="136434" y="113335"/>
                    </a:cubicBezTo>
                    <a:cubicBezTo>
                      <a:pt x="129200" y="119554"/>
                      <a:pt x="120569" y="124250"/>
                      <a:pt x="110797" y="127550"/>
                    </a:cubicBezTo>
                    <a:cubicBezTo>
                      <a:pt x="100898" y="130850"/>
                      <a:pt x="90237" y="132373"/>
                      <a:pt x="78814" y="132373"/>
                    </a:cubicBezTo>
                    <a:cubicBezTo>
                      <a:pt x="76149" y="132373"/>
                      <a:pt x="73484" y="132373"/>
                      <a:pt x="70819" y="132246"/>
                    </a:cubicBezTo>
                    <a:cubicBezTo>
                      <a:pt x="68153" y="132119"/>
                      <a:pt x="65742" y="132119"/>
                      <a:pt x="63458" y="131992"/>
                    </a:cubicBezTo>
                    <a:cubicBezTo>
                      <a:pt x="61173" y="131865"/>
                      <a:pt x="59269" y="131738"/>
                      <a:pt x="57620" y="131611"/>
                    </a:cubicBezTo>
                    <a:cubicBezTo>
                      <a:pt x="55970" y="131484"/>
                      <a:pt x="54827" y="131357"/>
                      <a:pt x="54193" y="131230"/>
                    </a:cubicBezTo>
                    <a:lnTo>
                      <a:pt x="54193" y="191515"/>
                    </a:lnTo>
                    <a:lnTo>
                      <a:pt x="90364" y="195196"/>
                    </a:lnTo>
                    <a:lnTo>
                      <a:pt x="90364" y="210299"/>
                    </a:lnTo>
                    <a:lnTo>
                      <a:pt x="0" y="210299"/>
                    </a:lnTo>
                    <a:close/>
                    <a:moveTo>
                      <a:pt x="54193" y="114604"/>
                    </a:moveTo>
                    <a:cubicBezTo>
                      <a:pt x="55589" y="114858"/>
                      <a:pt x="56985" y="115112"/>
                      <a:pt x="58381" y="115239"/>
                    </a:cubicBezTo>
                    <a:cubicBezTo>
                      <a:pt x="59777" y="115366"/>
                      <a:pt x="61554" y="115493"/>
                      <a:pt x="63458" y="115620"/>
                    </a:cubicBezTo>
                    <a:cubicBezTo>
                      <a:pt x="65361" y="115747"/>
                      <a:pt x="67646" y="115747"/>
                      <a:pt x="70057" y="115874"/>
                    </a:cubicBezTo>
                    <a:cubicBezTo>
                      <a:pt x="72596" y="115874"/>
                      <a:pt x="75515" y="116001"/>
                      <a:pt x="78941" y="116001"/>
                    </a:cubicBezTo>
                    <a:cubicBezTo>
                      <a:pt x="84906" y="116001"/>
                      <a:pt x="90871" y="115112"/>
                      <a:pt x="96456" y="113462"/>
                    </a:cubicBezTo>
                    <a:cubicBezTo>
                      <a:pt x="102040" y="111685"/>
                      <a:pt x="107117" y="108766"/>
                      <a:pt x="111685" y="104451"/>
                    </a:cubicBezTo>
                    <a:cubicBezTo>
                      <a:pt x="116128" y="100136"/>
                      <a:pt x="119681" y="94425"/>
                      <a:pt x="122473" y="87064"/>
                    </a:cubicBezTo>
                    <a:cubicBezTo>
                      <a:pt x="125138" y="79830"/>
                      <a:pt x="126535" y="70692"/>
                      <a:pt x="126535" y="59650"/>
                    </a:cubicBezTo>
                    <a:cubicBezTo>
                      <a:pt x="126535" y="51781"/>
                      <a:pt x="125519" y="45055"/>
                      <a:pt x="123488" y="39471"/>
                    </a:cubicBezTo>
                    <a:cubicBezTo>
                      <a:pt x="121458" y="33886"/>
                      <a:pt x="118412" y="29444"/>
                      <a:pt x="114351" y="25891"/>
                    </a:cubicBezTo>
                    <a:cubicBezTo>
                      <a:pt x="110289" y="22464"/>
                      <a:pt x="105340" y="19926"/>
                      <a:pt x="99248" y="18276"/>
                    </a:cubicBezTo>
                    <a:cubicBezTo>
                      <a:pt x="93156" y="16626"/>
                      <a:pt x="86049" y="15864"/>
                      <a:pt x="77926" y="15864"/>
                    </a:cubicBezTo>
                    <a:cubicBezTo>
                      <a:pt x="74626" y="15864"/>
                      <a:pt x="71834" y="15991"/>
                      <a:pt x="69677" y="16118"/>
                    </a:cubicBezTo>
                    <a:cubicBezTo>
                      <a:pt x="67392" y="16245"/>
                      <a:pt x="65488" y="16499"/>
                      <a:pt x="63712" y="16626"/>
                    </a:cubicBezTo>
                    <a:cubicBezTo>
                      <a:pt x="61935" y="16880"/>
                      <a:pt x="60412" y="17007"/>
                      <a:pt x="58889" y="17260"/>
                    </a:cubicBezTo>
                    <a:cubicBezTo>
                      <a:pt x="57366" y="17387"/>
                      <a:pt x="55843" y="17514"/>
                      <a:pt x="54193" y="17514"/>
                    </a:cubicBezTo>
                    <a:lnTo>
                      <a:pt x="54193" y="114604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44" name="Freeform: Shape 43">
                <a:extLst>
                  <a:ext uri="{FF2B5EF4-FFF2-40B4-BE49-F238E27FC236}">
                    <a16:creationId xmlns:a16="http://schemas.microsoft.com/office/drawing/2014/main" id="{6C23B678-225B-5C4F-20BE-91869493F976}"/>
                  </a:ext>
                </a:extLst>
              </p:cNvPr>
              <p:cNvSpPr/>
              <p:nvPr/>
            </p:nvSpPr>
            <p:spPr>
              <a:xfrm>
                <a:off x="4031231" y="2202363"/>
                <a:ext cx="155725" cy="162705"/>
              </a:xfrm>
              <a:custGeom>
                <a:avLst/>
                <a:gdLst>
                  <a:gd name="connsiteX0" fmla="*/ 129961 w 155725"/>
                  <a:gd name="connsiteY0" fmla="*/ 162705 h 162705"/>
                  <a:gd name="connsiteX1" fmla="*/ 116762 w 155725"/>
                  <a:gd name="connsiteY1" fmla="*/ 159533 h 162705"/>
                  <a:gd name="connsiteX2" fmla="*/ 112193 w 155725"/>
                  <a:gd name="connsiteY2" fmla="*/ 147729 h 162705"/>
                  <a:gd name="connsiteX3" fmla="*/ 112193 w 155725"/>
                  <a:gd name="connsiteY3" fmla="*/ 142145 h 162705"/>
                  <a:gd name="connsiteX4" fmla="*/ 103055 w 155725"/>
                  <a:gd name="connsiteY4" fmla="*/ 148999 h 162705"/>
                  <a:gd name="connsiteX5" fmla="*/ 91506 w 155725"/>
                  <a:gd name="connsiteY5" fmla="*/ 155598 h 162705"/>
                  <a:gd name="connsiteX6" fmla="*/ 78180 w 155725"/>
                  <a:gd name="connsiteY6" fmla="*/ 160548 h 162705"/>
                  <a:gd name="connsiteX7" fmla="*/ 63712 w 155725"/>
                  <a:gd name="connsiteY7" fmla="*/ 162452 h 162705"/>
                  <a:gd name="connsiteX8" fmla="*/ 41882 w 155725"/>
                  <a:gd name="connsiteY8" fmla="*/ 159152 h 162705"/>
                  <a:gd name="connsiteX9" fmla="*/ 26779 w 155725"/>
                  <a:gd name="connsiteY9" fmla="*/ 148618 h 162705"/>
                  <a:gd name="connsiteX10" fmla="*/ 18149 w 155725"/>
                  <a:gd name="connsiteY10" fmla="*/ 129834 h 162705"/>
                  <a:gd name="connsiteX11" fmla="*/ 15357 w 155725"/>
                  <a:gd name="connsiteY11" fmla="*/ 101786 h 162705"/>
                  <a:gd name="connsiteX12" fmla="*/ 15357 w 155725"/>
                  <a:gd name="connsiteY12" fmla="*/ 23352 h 162705"/>
                  <a:gd name="connsiteX13" fmla="*/ 0 w 155725"/>
                  <a:gd name="connsiteY13" fmla="*/ 17514 h 162705"/>
                  <a:gd name="connsiteX14" fmla="*/ 0 w 155725"/>
                  <a:gd name="connsiteY14" fmla="*/ 4315 h 162705"/>
                  <a:gd name="connsiteX15" fmla="*/ 39597 w 155725"/>
                  <a:gd name="connsiteY15" fmla="*/ 0 h 162705"/>
                  <a:gd name="connsiteX16" fmla="*/ 39724 w 155725"/>
                  <a:gd name="connsiteY16" fmla="*/ 0 h 162705"/>
                  <a:gd name="connsiteX17" fmla="*/ 45816 w 155725"/>
                  <a:gd name="connsiteY17" fmla="*/ 3807 h 162705"/>
                  <a:gd name="connsiteX18" fmla="*/ 45816 w 155725"/>
                  <a:gd name="connsiteY18" fmla="*/ 100136 h 162705"/>
                  <a:gd name="connsiteX19" fmla="*/ 46959 w 155725"/>
                  <a:gd name="connsiteY19" fmla="*/ 119300 h 162705"/>
                  <a:gd name="connsiteX20" fmla="*/ 51274 w 155725"/>
                  <a:gd name="connsiteY20" fmla="*/ 132119 h 162705"/>
                  <a:gd name="connsiteX21" fmla="*/ 59777 w 155725"/>
                  <a:gd name="connsiteY21" fmla="*/ 139226 h 162705"/>
                  <a:gd name="connsiteX22" fmla="*/ 73611 w 155725"/>
                  <a:gd name="connsiteY22" fmla="*/ 141384 h 162705"/>
                  <a:gd name="connsiteX23" fmla="*/ 84906 w 155725"/>
                  <a:gd name="connsiteY23" fmla="*/ 140114 h 162705"/>
                  <a:gd name="connsiteX24" fmla="*/ 94679 w 155725"/>
                  <a:gd name="connsiteY24" fmla="*/ 136942 h 162705"/>
                  <a:gd name="connsiteX25" fmla="*/ 102801 w 155725"/>
                  <a:gd name="connsiteY25" fmla="*/ 132880 h 162705"/>
                  <a:gd name="connsiteX26" fmla="*/ 108766 w 155725"/>
                  <a:gd name="connsiteY26" fmla="*/ 128946 h 162705"/>
                  <a:gd name="connsiteX27" fmla="*/ 108766 w 155725"/>
                  <a:gd name="connsiteY27" fmla="*/ 23352 h 162705"/>
                  <a:gd name="connsiteX28" fmla="*/ 89475 w 155725"/>
                  <a:gd name="connsiteY28" fmla="*/ 17514 h 162705"/>
                  <a:gd name="connsiteX29" fmla="*/ 89475 w 155725"/>
                  <a:gd name="connsiteY29" fmla="*/ 4188 h 162705"/>
                  <a:gd name="connsiteX30" fmla="*/ 131357 w 155725"/>
                  <a:gd name="connsiteY30" fmla="*/ 0 h 162705"/>
                  <a:gd name="connsiteX31" fmla="*/ 131611 w 155725"/>
                  <a:gd name="connsiteY31" fmla="*/ 0 h 162705"/>
                  <a:gd name="connsiteX32" fmla="*/ 139226 w 155725"/>
                  <a:gd name="connsiteY32" fmla="*/ 3807 h 162705"/>
                  <a:gd name="connsiteX33" fmla="*/ 139226 w 155725"/>
                  <a:gd name="connsiteY33" fmla="*/ 143668 h 162705"/>
                  <a:gd name="connsiteX34" fmla="*/ 155725 w 155725"/>
                  <a:gd name="connsiteY34" fmla="*/ 143668 h 162705"/>
                  <a:gd name="connsiteX35" fmla="*/ 155725 w 155725"/>
                  <a:gd name="connsiteY35" fmla="*/ 157375 h 162705"/>
                  <a:gd name="connsiteX36" fmla="*/ 144429 w 155725"/>
                  <a:gd name="connsiteY36" fmla="*/ 160675 h 162705"/>
                  <a:gd name="connsiteX37" fmla="*/ 129961 w 155725"/>
                  <a:gd name="connsiteY37" fmla="*/ 162705 h 1627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155725" h="162705">
                    <a:moveTo>
                      <a:pt x="129961" y="162705"/>
                    </a:moveTo>
                    <a:cubicBezTo>
                      <a:pt x="124250" y="162705"/>
                      <a:pt x="119808" y="161690"/>
                      <a:pt x="116762" y="159533"/>
                    </a:cubicBezTo>
                    <a:cubicBezTo>
                      <a:pt x="113716" y="157375"/>
                      <a:pt x="112193" y="153567"/>
                      <a:pt x="112193" y="147729"/>
                    </a:cubicBezTo>
                    <a:lnTo>
                      <a:pt x="112193" y="142145"/>
                    </a:lnTo>
                    <a:cubicBezTo>
                      <a:pt x="109655" y="144303"/>
                      <a:pt x="106609" y="146587"/>
                      <a:pt x="103055" y="148999"/>
                    </a:cubicBezTo>
                    <a:cubicBezTo>
                      <a:pt x="99502" y="151410"/>
                      <a:pt x="95694" y="153567"/>
                      <a:pt x="91506" y="155598"/>
                    </a:cubicBezTo>
                    <a:cubicBezTo>
                      <a:pt x="87318" y="157629"/>
                      <a:pt x="82876" y="159279"/>
                      <a:pt x="78180" y="160548"/>
                    </a:cubicBezTo>
                    <a:cubicBezTo>
                      <a:pt x="73484" y="161817"/>
                      <a:pt x="68661" y="162452"/>
                      <a:pt x="63712" y="162452"/>
                    </a:cubicBezTo>
                    <a:cubicBezTo>
                      <a:pt x="55208" y="162452"/>
                      <a:pt x="47974" y="161309"/>
                      <a:pt x="41882" y="159152"/>
                    </a:cubicBezTo>
                    <a:cubicBezTo>
                      <a:pt x="35790" y="156994"/>
                      <a:pt x="30713" y="153441"/>
                      <a:pt x="26779" y="148618"/>
                    </a:cubicBezTo>
                    <a:cubicBezTo>
                      <a:pt x="22845" y="143795"/>
                      <a:pt x="19926" y="137576"/>
                      <a:pt x="18149" y="129834"/>
                    </a:cubicBezTo>
                    <a:cubicBezTo>
                      <a:pt x="16245" y="122219"/>
                      <a:pt x="15357" y="112828"/>
                      <a:pt x="15357" y="101786"/>
                    </a:cubicBezTo>
                    <a:lnTo>
                      <a:pt x="15357" y="23352"/>
                    </a:lnTo>
                    <a:lnTo>
                      <a:pt x="0" y="17514"/>
                    </a:lnTo>
                    <a:lnTo>
                      <a:pt x="0" y="4315"/>
                    </a:lnTo>
                    <a:lnTo>
                      <a:pt x="39597" y="0"/>
                    </a:lnTo>
                    <a:lnTo>
                      <a:pt x="39724" y="0"/>
                    </a:lnTo>
                    <a:lnTo>
                      <a:pt x="45816" y="3807"/>
                    </a:lnTo>
                    <a:lnTo>
                      <a:pt x="45816" y="100136"/>
                    </a:lnTo>
                    <a:cubicBezTo>
                      <a:pt x="45816" y="107751"/>
                      <a:pt x="46197" y="114097"/>
                      <a:pt x="46959" y="119300"/>
                    </a:cubicBezTo>
                    <a:cubicBezTo>
                      <a:pt x="47720" y="124504"/>
                      <a:pt x="49116" y="128819"/>
                      <a:pt x="51274" y="132119"/>
                    </a:cubicBezTo>
                    <a:cubicBezTo>
                      <a:pt x="53431" y="135419"/>
                      <a:pt x="56223" y="137830"/>
                      <a:pt x="59777" y="139226"/>
                    </a:cubicBezTo>
                    <a:cubicBezTo>
                      <a:pt x="63331" y="140749"/>
                      <a:pt x="68027" y="141384"/>
                      <a:pt x="73611" y="141384"/>
                    </a:cubicBezTo>
                    <a:cubicBezTo>
                      <a:pt x="77672" y="141384"/>
                      <a:pt x="81353" y="141003"/>
                      <a:pt x="84906" y="140114"/>
                    </a:cubicBezTo>
                    <a:cubicBezTo>
                      <a:pt x="88460" y="139226"/>
                      <a:pt x="91633" y="138211"/>
                      <a:pt x="94679" y="136942"/>
                    </a:cubicBezTo>
                    <a:cubicBezTo>
                      <a:pt x="97725" y="135672"/>
                      <a:pt x="100390" y="134403"/>
                      <a:pt x="102801" y="132880"/>
                    </a:cubicBezTo>
                    <a:cubicBezTo>
                      <a:pt x="105213" y="131484"/>
                      <a:pt x="107117" y="130088"/>
                      <a:pt x="108766" y="128946"/>
                    </a:cubicBezTo>
                    <a:lnTo>
                      <a:pt x="108766" y="23352"/>
                    </a:lnTo>
                    <a:lnTo>
                      <a:pt x="89475" y="17514"/>
                    </a:lnTo>
                    <a:lnTo>
                      <a:pt x="89475" y="4188"/>
                    </a:lnTo>
                    <a:lnTo>
                      <a:pt x="131357" y="0"/>
                    </a:lnTo>
                    <a:lnTo>
                      <a:pt x="131611" y="0"/>
                    </a:lnTo>
                    <a:lnTo>
                      <a:pt x="139226" y="3807"/>
                    </a:lnTo>
                    <a:lnTo>
                      <a:pt x="139226" y="143668"/>
                    </a:lnTo>
                    <a:lnTo>
                      <a:pt x="155725" y="143668"/>
                    </a:lnTo>
                    <a:lnTo>
                      <a:pt x="155725" y="157375"/>
                    </a:lnTo>
                    <a:cubicBezTo>
                      <a:pt x="152552" y="158390"/>
                      <a:pt x="148745" y="159533"/>
                      <a:pt x="144429" y="160675"/>
                    </a:cubicBezTo>
                    <a:cubicBezTo>
                      <a:pt x="140368" y="162071"/>
                      <a:pt x="135419" y="162705"/>
                      <a:pt x="129961" y="16270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45" name="Freeform: Shape 44">
                <a:extLst>
                  <a:ext uri="{FF2B5EF4-FFF2-40B4-BE49-F238E27FC236}">
                    <a16:creationId xmlns:a16="http://schemas.microsoft.com/office/drawing/2014/main" id="{513167E2-310A-41C8-A955-A598E19E7723}"/>
                  </a:ext>
                </a:extLst>
              </p:cNvPr>
              <p:cNvSpPr/>
              <p:nvPr/>
            </p:nvSpPr>
            <p:spPr>
              <a:xfrm>
                <a:off x="4197743" y="2131925"/>
                <a:ext cx="157882" cy="233270"/>
              </a:xfrm>
              <a:custGeom>
                <a:avLst/>
                <a:gdLst>
                  <a:gd name="connsiteX0" fmla="*/ 22464 w 157882"/>
                  <a:gd name="connsiteY0" fmla="*/ 222102 h 233270"/>
                  <a:gd name="connsiteX1" fmla="*/ 22464 w 157882"/>
                  <a:gd name="connsiteY1" fmla="*/ 21576 h 233270"/>
                  <a:gd name="connsiteX2" fmla="*/ 0 w 157882"/>
                  <a:gd name="connsiteY2" fmla="*/ 19164 h 233270"/>
                  <a:gd name="connsiteX3" fmla="*/ 0 w 157882"/>
                  <a:gd name="connsiteY3" fmla="*/ 6219 h 233270"/>
                  <a:gd name="connsiteX4" fmla="*/ 45563 w 157882"/>
                  <a:gd name="connsiteY4" fmla="*/ 0 h 233270"/>
                  <a:gd name="connsiteX5" fmla="*/ 46070 w 157882"/>
                  <a:gd name="connsiteY5" fmla="*/ 0 h 233270"/>
                  <a:gd name="connsiteX6" fmla="*/ 52924 w 157882"/>
                  <a:gd name="connsiteY6" fmla="*/ 4696 h 233270"/>
                  <a:gd name="connsiteX7" fmla="*/ 52924 w 157882"/>
                  <a:gd name="connsiteY7" fmla="*/ 88587 h 233270"/>
                  <a:gd name="connsiteX8" fmla="*/ 60919 w 157882"/>
                  <a:gd name="connsiteY8" fmla="*/ 81860 h 233270"/>
                  <a:gd name="connsiteX9" fmla="*/ 70819 w 157882"/>
                  <a:gd name="connsiteY9" fmla="*/ 75895 h 233270"/>
                  <a:gd name="connsiteX10" fmla="*/ 82749 w 157882"/>
                  <a:gd name="connsiteY10" fmla="*/ 71707 h 233270"/>
                  <a:gd name="connsiteX11" fmla="*/ 96836 w 157882"/>
                  <a:gd name="connsiteY11" fmla="*/ 70184 h 233270"/>
                  <a:gd name="connsiteX12" fmla="*/ 119681 w 157882"/>
                  <a:gd name="connsiteY12" fmla="*/ 74499 h 233270"/>
                  <a:gd name="connsiteX13" fmla="*/ 139226 w 157882"/>
                  <a:gd name="connsiteY13" fmla="*/ 88079 h 233270"/>
                  <a:gd name="connsiteX14" fmla="*/ 152806 w 157882"/>
                  <a:gd name="connsiteY14" fmla="*/ 111812 h 233270"/>
                  <a:gd name="connsiteX15" fmla="*/ 157882 w 157882"/>
                  <a:gd name="connsiteY15" fmla="*/ 146714 h 233270"/>
                  <a:gd name="connsiteX16" fmla="*/ 152298 w 157882"/>
                  <a:gd name="connsiteY16" fmla="*/ 180474 h 233270"/>
                  <a:gd name="connsiteX17" fmla="*/ 136307 w 157882"/>
                  <a:gd name="connsiteY17" fmla="*/ 208014 h 233270"/>
                  <a:gd name="connsiteX18" fmla="*/ 110924 w 157882"/>
                  <a:gd name="connsiteY18" fmla="*/ 226544 h 233270"/>
                  <a:gd name="connsiteX19" fmla="*/ 77418 w 157882"/>
                  <a:gd name="connsiteY19" fmla="*/ 233270 h 233270"/>
                  <a:gd name="connsiteX20" fmla="*/ 57746 w 157882"/>
                  <a:gd name="connsiteY20" fmla="*/ 232128 h 233270"/>
                  <a:gd name="connsiteX21" fmla="*/ 40867 w 157882"/>
                  <a:gd name="connsiteY21" fmla="*/ 229209 h 233270"/>
                  <a:gd name="connsiteX22" fmla="*/ 28556 w 157882"/>
                  <a:gd name="connsiteY22" fmla="*/ 225655 h 233270"/>
                  <a:gd name="connsiteX23" fmla="*/ 22464 w 157882"/>
                  <a:gd name="connsiteY23" fmla="*/ 222102 h 233270"/>
                  <a:gd name="connsiteX24" fmla="*/ 84018 w 157882"/>
                  <a:gd name="connsiteY24" fmla="*/ 90871 h 233270"/>
                  <a:gd name="connsiteX25" fmla="*/ 73738 w 157882"/>
                  <a:gd name="connsiteY25" fmla="*/ 92141 h 233270"/>
                  <a:gd name="connsiteX26" fmla="*/ 65108 w 157882"/>
                  <a:gd name="connsiteY26" fmla="*/ 95440 h 233270"/>
                  <a:gd name="connsiteX27" fmla="*/ 58127 w 157882"/>
                  <a:gd name="connsiteY27" fmla="*/ 100009 h 233270"/>
                  <a:gd name="connsiteX28" fmla="*/ 53051 w 157882"/>
                  <a:gd name="connsiteY28" fmla="*/ 104832 h 233270"/>
                  <a:gd name="connsiteX29" fmla="*/ 53051 w 157882"/>
                  <a:gd name="connsiteY29" fmla="*/ 207887 h 233270"/>
                  <a:gd name="connsiteX30" fmla="*/ 56477 w 157882"/>
                  <a:gd name="connsiteY30" fmla="*/ 211949 h 233270"/>
                  <a:gd name="connsiteX31" fmla="*/ 62442 w 157882"/>
                  <a:gd name="connsiteY31" fmla="*/ 214868 h 233270"/>
                  <a:gd name="connsiteX32" fmla="*/ 70438 w 157882"/>
                  <a:gd name="connsiteY32" fmla="*/ 216644 h 233270"/>
                  <a:gd name="connsiteX33" fmla="*/ 79703 w 157882"/>
                  <a:gd name="connsiteY33" fmla="*/ 217279 h 233270"/>
                  <a:gd name="connsiteX34" fmla="*/ 97598 w 157882"/>
                  <a:gd name="connsiteY34" fmla="*/ 213218 h 233270"/>
                  <a:gd name="connsiteX35" fmla="*/ 111685 w 157882"/>
                  <a:gd name="connsiteY35" fmla="*/ 200907 h 233270"/>
                  <a:gd name="connsiteX36" fmla="*/ 121077 w 157882"/>
                  <a:gd name="connsiteY36" fmla="*/ 180347 h 233270"/>
                  <a:gd name="connsiteX37" fmla="*/ 124758 w 157882"/>
                  <a:gd name="connsiteY37" fmla="*/ 151537 h 233270"/>
                  <a:gd name="connsiteX38" fmla="*/ 121966 w 157882"/>
                  <a:gd name="connsiteY38" fmla="*/ 124885 h 233270"/>
                  <a:gd name="connsiteX39" fmla="*/ 113462 w 157882"/>
                  <a:gd name="connsiteY39" fmla="*/ 105974 h 233270"/>
                  <a:gd name="connsiteX40" fmla="*/ 100517 w 157882"/>
                  <a:gd name="connsiteY40" fmla="*/ 94806 h 233270"/>
                  <a:gd name="connsiteX41" fmla="*/ 84018 w 157882"/>
                  <a:gd name="connsiteY41" fmla="*/ 90871 h 2332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157882" h="233270">
                    <a:moveTo>
                      <a:pt x="22464" y="222102"/>
                    </a:moveTo>
                    <a:lnTo>
                      <a:pt x="22464" y="21576"/>
                    </a:lnTo>
                    <a:lnTo>
                      <a:pt x="0" y="19164"/>
                    </a:lnTo>
                    <a:lnTo>
                      <a:pt x="0" y="6219"/>
                    </a:lnTo>
                    <a:lnTo>
                      <a:pt x="45563" y="0"/>
                    </a:lnTo>
                    <a:lnTo>
                      <a:pt x="46070" y="0"/>
                    </a:lnTo>
                    <a:lnTo>
                      <a:pt x="52924" y="4696"/>
                    </a:lnTo>
                    <a:lnTo>
                      <a:pt x="52924" y="88587"/>
                    </a:lnTo>
                    <a:cubicBezTo>
                      <a:pt x="55335" y="86302"/>
                      <a:pt x="58000" y="84018"/>
                      <a:pt x="60919" y="81860"/>
                    </a:cubicBezTo>
                    <a:cubicBezTo>
                      <a:pt x="63838" y="79576"/>
                      <a:pt x="67138" y="77672"/>
                      <a:pt x="70819" y="75895"/>
                    </a:cubicBezTo>
                    <a:cubicBezTo>
                      <a:pt x="74372" y="74118"/>
                      <a:pt x="78434" y="72722"/>
                      <a:pt x="82749" y="71707"/>
                    </a:cubicBezTo>
                    <a:cubicBezTo>
                      <a:pt x="87064" y="70692"/>
                      <a:pt x="91760" y="70184"/>
                      <a:pt x="96836" y="70184"/>
                    </a:cubicBezTo>
                    <a:cubicBezTo>
                      <a:pt x="104705" y="70184"/>
                      <a:pt x="112320" y="71580"/>
                      <a:pt x="119681" y="74499"/>
                    </a:cubicBezTo>
                    <a:cubicBezTo>
                      <a:pt x="127042" y="77418"/>
                      <a:pt x="133642" y="81860"/>
                      <a:pt x="139226" y="88079"/>
                    </a:cubicBezTo>
                    <a:cubicBezTo>
                      <a:pt x="144937" y="94298"/>
                      <a:pt x="149379" y="102167"/>
                      <a:pt x="152806" y="111812"/>
                    </a:cubicBezTo>
                    <a:cubicBezTo>
                      <a:pt x="156233" y="121458"/>
                      <a:pt x="157882" y="133134"/>
                      <a:pt x="157882" y="146714"/>
                    </a:cubicBezTo>
                    <a:cubicBezTo>
                      <a:pt x="157882" y="158644"/>
                      <a:pt x="156106" y="169940"/>
                      <a:pt x="152298" y="180474"/>
                    </a:cubicBezTo>
                    <a:cubicBezTo>
                      <a:pt x="148618" y="191008"/>
                      <a:pt x="143287" y="200145"/>
                      <a:pt x="136307" y="208014"/>
                    </a:cubicBezTo>
                    <a:cubicBezTo>
                      <a:pt x="129327" y="215756"/>
                      <a:pt x="120950" y="221975"/>
                      <a:pt x="110924" y="226544"/>
                    </a:cubicBezTo>
                    <a:cubicBezTo>
                      <a:pt x="101025" y="231113"/>
                      <a:pt x="89856" y="233270"/>
                      <a:pt x="77418" y="233270"/>
                    </a:cubicBezTo>
                    <a:cubicBezTo>
                      <a:pt x="70565" y="233270"/>
                      <a:pt x="63965" y="232890"/>
                      <a:pt x="57746" y="232128"/>
                    </a:cubicBezTo>
                    <a:cubicBezTo>
                      <a:pt x="51528" y="231367"/>
                      <a:pt x="45816" y="230351"/>
                      <a:pt x="40867" y="229209"/>
                    </a:cubicBezTo>
                    <a:cubicBezTo>
                      <a:pt x="35917" y="228067"/>
                      <a:pt x="31856" y="226925"/>
                      <a:pt x="28556" y="225655"/>
                    </a:cubicBezTo>
                    <a:cubicBezTo>
                      <a:pt x="25510" y="224132"/>
                      <a:pt x="23352" y="222990"/>
                      <a:pt x="22464" y="222102"/>
                    </a:cubicBezTo>
                    <a:close/>
                    <a:moveTo>
                      <a:pt x="84018" y="90871"/>
                    </a:moveTo>
                    <a:cubicBezTo>
                      <a:pt x="80337" y="90871"/>
                      <a:pt x="76911" y="91252"/>
                      <a:pt x="73738" y="92141"/>
                    </a:cubicBezTo>
                    <a:cubicBezTo>
                      <a:pt x="70565" y="93029"/>
                      <a:pt x="67646" y="94171"/>
                      <a:pt x="65108" y="95440"/>
                    </a:cubicBezTo>
                    <a:cubicBezTo>
                      <a:pt x="62442" y="96836"/>
                      <a:pt x="60158" y="98359"/>
                      <a:pt x="58127" y="100009"/>
                    </a:cubicBezTo>
                    <a:cubicBezTo>
                      <a:pt x="56097" y="101659"/>
                      <a:pt x="54320" y="103309"/>
                      <a:pt x="53051" y="104832"/>
                    </a:cubicBezTo>
                    <a:lnTo>
                      <a:pt x="53051" y="207887"/>
                    </a:lnTo>
                    <a:cubicBezTo>
                      <a:pt x="53685" y="209410"/>
                      <a:pt x="54827" y="210806"/>
                      <a:pt x="56477" y="211949"/>
                    </a:cubicBezTo>
                    <a:cubicBezTo>
                      <a:pt x="58127" y="213091"/>
                      <a:pt x="60158" y="214106"/>
                      <a:pt x="62442" y="214868"/>
                    </a:cubicBezTo>
                    <a:cubicBezTo>
                      <a:pt x="64854" y="215629"/>
                      <a:pt x="67519" y="216264"/>
                      <a:pt x="70438" y="216644"/>
                    </a:cubicBezTo>
                    <a:cubicBezTo>
                      <a:pt x="73357" y="217025"/>
                      <a:pt x="76403" y="217279"/>
                      <a:pt x="79703" y="217279"/>
                    </a:cubicBezTo>
                    <a:cubicBezTo>
                      <a:pt x="86176" y="217279"/>
                      <a:pt x="92140" y="215883"/>
                      <a:pt x="97598" y="213218"/>
                    </a:cubicBezTo>
                    <a:cubicBezTo>
                      <a:pt x="103055" y="210426"/>
                      <a:pt x="107751" y="206364"/>
                      <a:pt x="111685" y="200907"/>
                    </a:cubicBezTo>
                    <a:cubicBezTo>
                      <a:pt x="115620" y="195450"/>
                      <a:pt x="118793" y="188596"/>
                      <a:pt x="121077" y="180347"/>
                    </a:cubicBezTo>
                    <a:cubicBezTo>
                      <a:pt x="123362" y="172097"/>
                      <a:pt x="124631" y="162578"/>
                      <a:pt x="124758" y="151537"/>
                    </a:cubicBezTo>
                    <a:cubicBezTo>
                      <a:pt x="124885" y="141257"/>
                      <a:pt x="123996" y="132373"/>
                      <a:pt x="121966" y="124885"/>
                    </a:cubicBezTo>
                    <a:cubicBezTo>
                      <a:pt x="119935" y="117270"/>
                      <a:pt x="117143" y="111051"/>
                      <a:pt x="113462" y="105974"/>
                    </a:cubicBezTo>
                    <a:cubicBezTo>
                      <a:pt x="109782" y="100898"/>
                      <a:pt x="105467" y="97217"/>
                      <a:pt x="100517" y="94806"/>
                    </a:cubicBezTo>
                    <a:cubicBezTo>
                      <a:pt x="95440" y="92141"/>
                      <a:pt x="89983" y="90871"/>
                      <a:pt x="84018" y="9087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46" name="Freeform: Shape 45">
                <a:extLst>
                  <a:ext uri="{FF2B5EF4-FFF2-40B4-BE49-F238E27FC236}">
                    <a16:creationId xmlns:a16="http://schemas.microsoft.com/office/drawing/2014/main" id="{907934F1-9BA7-7A8D-1B27-81C8C071D34E}"/>
                  </a:ext>
                </a:extLst>
              </p:cNvPr>
              <p:cNvSpPr/>
              <p:nvPr/>
            </p:nvSpPr>
            <p:spPr>
              <a:xfrm>
                <a:off x="4377202" y="2131925"/>
                <a:ext cx="76783" cy="229843"/>
              </a:xfrm>
              <a:custGeom>
                <a:avLst/>
                <a:gdLst>
                  <a:gd name="connsiteX0" fmla="*/ 0 w 76783"/>
                  <a:gd name="connsiteY0" fmla="*/ 229844 h 229843"/>
                  <a:gd name="connsiteX1" fmla="*/ 0 w 76783"/>
                  <a:gd name="connsiteY1" fmla="*/ 214741 h 229843"/>
                  <a:gd name="connsiteX2" fmla="*/ 22591 w 76783"/>
                  <a:gd name="connsiteY2" fmla="*/ 212456 h 229843"/>
                  <a:gd name="connsiteX3" fmla="*/ 22591 w 76783"/>
                  <a:gd name="connsiteY3" fmla="*/ 21576 h 229843"/>
                  <a:gd name="connsiteX4" fmla="*/ 0 w 76783"/>
                  <a:gd name="connsiteY4" fmla="*/ 19164 h 229843"/>
                  <a:gd name="connsiteX5" fmla="*/ 0 w 76783"/>
                  <a:gd name="connsiteY5" fmla="*/ 6219 h 229843"/>
                  <a:gd name="connsiteX6" fmla="*/ 45943 w 76783"/>
                  <a:gd name="connsiteY6" fmla="*/ 0 h 229843"/>
                  <a:gd name="connsiteX7" fmla="*/ 46197 w 76783"/>
                  <a:gd name="connsiteY7" fmla="*/ 0 h 229843"/>
                  <a:gd name="connsiteX8" fmla="*/ 53050 w 76783"/>
                  <a:gd name="connsiteY8" fmla="*/ 4823 h 229843"/>
                  <a:gd name="connsiteX9" fmla="*/ 53050 w 76783"/>
                  <a:gd name="connsiteY9" fmla="*/ 212456 h 229843"/>
                  <a:gd name="connsiteX10" fmla="*/ 76784 w 76783"/>
                  <a:gd name="connsiteY10" fmla="*/ 214741 h 229843"/>
                  <a:gd name="connsiteX11" fmla="*/ 76784 w 76783"/>
                  <a:gd name="connsiteY11" fmla="*/ 229844 h 229843"/>
                  <a:gd name="connsiteX12" fmla="*/ 0 w 76783"/>
                  <a:gd name="connsiteY12" fmla="*/ 229844 h 2298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6783" h="229843">
                    <a:moveTo>
                      <a:pt x="0" y="229844"/>
                    </a:moveTo>
                    <a:lnTo>
                      <a:pt x="0" y="214741"/>
                    </a:lnTo>
                    <a:lnTo>
                      <a:pt x="22591" y="212456"/>
                    </a:lnTo>
                    <a:lnTo>
                      <a:pt x="22591" y="21576"/>
                    </a:lnTo>
                    <a:lnTo>
                      <a:pt x="0" y="19164"/>
                    </a:lnTo>
                    <a:lnTo>
                      <a:pt x="0" y="6219"/>
                    </a:lnTo>
                    <a:lnTo>
                      <a:pt x="45943" y="0"/>
                    </a:lnTo>
                    <a:lnTo>
                      <a:pt x="46197" y="0"/>
                    </a:lnTo>
                    <a:lnTo>
                      <a:pt x="53050" y="4823"/>
                    </a:lnTo>
                    <a:lnTo>
                      <a:pt x="53050" y="212456"/>
                    </a:lnTo>
                    <a:lnTo>
                      <a:pt x="76784" y="214741"/>
                    </a:lnTo>
                    <a:lnTo>
                      <a:pt x="76784" y="229844"/>
                    </a:lnTo>
                    <a:lnTo>
                      <a:pt x="0" y="229844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47" name="Freeform: Shape 46">
                <a:extLst>
                  <a:ext uri="{FF2B5EF4-FFF2-40B4-BE49-F238E27FC236}">
                    <a16:creationId xmlns:a16="http://schemas.microsoft.com/office/drawing/2014/main" id="{E42296C5-412D-9456-3072-5C66C24737D9}"/>
                  </a:ext>
                </a:extLst>
              </p:cNvPr>
              <p:cNvSpPr/>
              <p:nvPr/>
            </p:nvSpPr>
            <p:spPr>
              <a:xfrm>
                <a:off x="4471880" y="2135478"/>
                <a:ext cx="75261" cy="226416"/>
              </a:xfrm>
              <a:custGeom>
                <a:avLst/>
                <a:gdLst>
                  <a:gd name="connsiteX0" fmla="*/ 0 w 75261"/>
                  <a:gd name="connsiteY0" fmla="*/ 226290 h 226416"/>
                  <a:gd name="connsiteX1" fmla="*/ 0 w 75261"/>
                  <a:gd name="connsiteY1" fmla="*/ 211187 h 226416"/>
                  <a:gd name="connsiteX2" fmla="*/ 22591 w 75261"/>
                  <a:gd name="connsiteY2" fmla="*/ 208903 h 226416"/>
                  <a:gd name="connsiteX3" fmla="*/ 22591 w 75261"/>
                  <a:gd name="connsiteY3" fmla="*/ 95060 h 226416"/>
                  <a:gd name="connsiteX4" fmla="*/ 3427 w 75261"/>
                  <a:gd name="connsiteY4" fmla="*/ 89095 h 226416"/>
                  <a:gd name="connsiteX5" fmla="*/ 3427 w 75261"/>
                  <a:gd name="connsiteY5" fmla="*/ 72723 h 226416"/>
                  <a:gd name="connsiteX6" fmla="*/ 45182 w 75261"/>
                  <a:gd name="connsiteY6" fmla="*/ 67138 h 226416"/>
                  <a:gd name="connsiteX7" fmla="*/ 45817 w 75261"/>
                  <a:gd name="connsiteY7" fmla="*/ 67138 h 226416"/>
                  <a:gd name="connsiteX8" fmla="*/ 53051 w 75261"/>
                  <a:gd name="connsiteY8" fmla="*/ 72596 h 226416"/>
                  <a:gd name="connsiteX9" fmla="*/ 53051 w 75261"/>
                  <a:gd name="connsiteY9" fmla="*/ 209156 h 226416"/>
                  <a:gd name="connsiteX10" fmla="*/ 75261 w 75261"/>
                  <a:gd name="connsiteY10" fmla="*/ 211314 h 226416"/>
                  <a:gd name="connsiteX11" fmla="*/ 75261 w 75261"/>
                  <a:gd name="connsiteY11" fmla="*/ 226417 h 226416"/>
                  <a:gd name="connsiteX12" fmla="*/ 0 w 75261"/>
                  <a:gd name="connsiteY12" fmla="*/ 226417 h 226416"/>
                  <a:gd name="connsiteX13" fmla="*/ 33379 w 75261"/>
                  <a:gd name="connsiteY13" fmla="*/ 41121 h 226416"/>
                  <a:gd name="connsiteX14" fmla="*/ 26145 w 75261"/>
                  <a:gd name="connsiteY14" fmla="*/ 39724 h 226416"/>
                  <a:gd name="connsiteX15" fmla="*/ 20561 w 75261"/>
                  <a:gd name="connsiteY15" fmla="*/ 35790 h 226416"/>
                  <a:gd name="connsiteX16" fmla="*/ 17007 w 75261"/>
                  <a:gd name="connsiteY16" fmla="*/ 29825 h 226416"/>
                  <a:gd name="connsiteX17" fmla="*/ 15738 w 75261"/>
                  <a:gd name="connsiteY17" fmla="*/ 22337 h 226416"/>
                  <a:gd name="connsiteX18" fmla="*/ 17007 w 75261"/>
                  <a:gd name="connsiteY18" fmla="*/ 13961 h 226416"/>
                  <a:gd name="connsiteX19" fmla="*/ 20814 w 75261"/>
                  <a:gd name="connsiteY19" fmla="*/ 6853 h 226416"/>
                  <a:gd name="connsiteX20" fmla="*/ 27160 w 75261"/>
                  <a:gd name="connsiteY20" fmla="*/ 1904 h 226416"/>
                  <a:gd name="connsiteX21" fmla="*/ 36044 w 75261"/>
                  <a:gd name="connsiteY21" fmla="*/ 0 h 226416"/>
                  <a:gd name="connsiteX22" fmla="*/ 36171 w 75261"/>
                  <a:gd name="connsiteY22" fmla="*/ 0 h 226416"/>
                  <a:gd name="connsiteX23" fmla="*/ 44040 w 75261"/>
                  <a:gd name="connsiteY23" fmla="*/ 1650 h 226416"/>
                  <a:gd name="connsiteX24" fmla="*/ 49751 w 75261"/>
                  <a:gd name="connsiteY24" fmla="*/ 5965 h 226416"/>
                  <a:gd name="connsiteX25" fmla="*/ 53305 w 75261"/>
                  <a:gd name="connsiteY25" fmla="*/ 12057 h 226416"/>
                  <a:gd name="connsiteX26" fmla="*/ 54574 w 75261"/>
                  <a:gd name="connsiteY26" fmla="*/ 19164 h 226416"/>
                  <a:gd name="connsiteX27" fmla="*/ 53305 w 75261"/>
                  <a:gd name="connsiteY27" fmla="*/ 27794 h 226416"/>
                  <a:gd name="connsiteX28" fmla="*/ 49370 w 75261"/>
                  <a:gd name="connsiteY28" fmla="*/ 34648 h 226416"/>
                  <a:gd name="connsiteX29" fmla="*/ 42771 w 75261"/>
                  <a:gd name="connsiteY29" fmla="*/ 39344 h 226416"/>
                  <a:gd name="connsiteX30" fmla="*/ 33506 w 75261"/>
                  <a:gd name="connsiteY30" fmla="*/ 40994 h 226416"/>
                  <a:gd name="connsiteX31" fmla="*/ 33379 w 75261"/>
                  <a:gd name="connsiteY31" fmla="*/ 40994 h 2264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75261" h="226416">
                    <a:moveTo>
                      <a:pt x="0" y="226290"/>
                    </a:moveTo>
                    <a:lnTo>
                      <a:pt x="0" y="211187"/>
                    </a:lnTo>
                    <a:lnTo>
                      <a:pt x="22591" y="208903"/>
                    </a:lnTo>
                    <a:lnTo>
                      <a:pt x="22591" y="95060"/>
                    </a:lnTo>
                    <a:lnTo>
                      <a:pt x="3427" y="89095"/>
                    </a:lnTo>
                    <a:lnTo>
                      <a:pt x="3427" y="72723"/>
                    </a:lnTo>
                    <a:lnTo>
                      <a:pt x="45182" y="67138"/>
                    </a:lnTo>
                    <a:lnTo>
                      <a:pt x="45817" y="67138"/>
                    </a:lnTo>
                    <a:lnTo>
                      <a:pt x="53051" y="72596"/>
                    </a:lnTo>
                    <a:lnTo>
                      <a:pt x="53051" y="209156"/>
                    </a:lnTo>
                    <a:lnTo>
                      <a:pt x="75261" y="211314"/>
                    </a:lnTo>
                    <a:lnTo>
                      <a:pt x="75261" y="226417"/>
                    </a:lnTo>
                    <a:lnTo>
                      <a:pt x="0" y="226417"/>
                    </a:lnTo>
                    <a:close/>
                    <a:moveTo>
                      <a:pt x="33379" y="41121"/>
                    </a:moveTo>
                    <a:cubicBezTo>
                      <a:pt x="30714" y="41121"/>
                      <a:pt x="28302" y="40613"/>
                      <a:pt x="26145" y="39724"/>
                    </a:cubicBezTo>
                    <a:cubicBezTo>
                      <a:pt x="23987" y="38709"/>
                      <a:pt x="22084" y="37440"/>
                      <a:pt x="20561" y="35790"/>
                    </a:cubicBezTo>
                    <a:cubicBezTo>
                      <a:pt x="19037" y="34140"/>
                      <a:pt x="17895" y="32110"/>
                      <a:pt x="17007" y="29825"/>
                    </a:cubicBezTo>
                    <a:cubicBezTo>
                      <a:pt x="16245" y="27541"/>
                      <a:pt x="15738" y="25002"/>
                      <a:pt x="15738" y="22337"/>
                    </a:cubicBezTo>
                    <a:cubicBezTo>
                      <a:pt x="15738" y="19418"/>
                      <a:pt x="16118" y="16626"/>
                      <a:pt x="17007" y="13961"/>
                    </a:cubicBezTo>
                    <a:cubicBezTo>
                      <a:pt x="17895" y="11295"/>
                      <a:pt x="19164" y="9011"/>
                      <a:pt x="20814" y="6853"/>
                    </a:cubicBezTo>
                    <a:cubicBezTo>
                      <a:pt x="22464" y="4823"/>
                      <a:pt x="24622" y="3173"/>
                      <a:pt x="27160" y="1904"/>
                    </a:cubicBezTo>
                    <a:cubicBezTo>
                      <a:pt x="29698" y="635"/>
                      <a:pt x="32744" y="0"/>
                      <a:pt x="36044" y="0"/>
                    </a:cubicBezTo>
                    <a:lnTo>
                      <a:pt x="36171" y="0"/>
                    </a:lnTo>
                    <a:cubicBezTo>
                      <a:pt x="39217" y="0"/>
                      <a:pt x="41882" y="508"/>
                      <a:pt x="44040" y="1650"/>
                    </a:cubicBezTo>
                    <a:cubicBezTo>
                      <a:pt x="46324" y="2792"/>
                      <a:pt x="48228" y="4188"/>
                      <a:pt x="49751" y="5965"/>
                    </a:cubicBezTo>
                    <a:cubicBezTo>
                      <a:pt x="51274" y="7742"/>
                      <a:pt x="52543" y="9773"/>
                      <a:pt x="53305" y="12057"/>
                    </a:cubicBezTo>
                    <a:cubicBezTo>
                      <a:pt x="54193" y="14341"/>
                      <a:pt x="54574" y="16753"/>
                      <a:pt x="54574" y="19164"/>
                    </a:cubicBezTo>
                    <a:cubicBezTo>
                      <a:pt x="54574" y="22210"/>
                      <a:pt x="54193" y="25129"/>
                      <a:pt x="53305" y="27794"/>
                    </a:cubicBezTo>
                    <a:cubicBezTo>
                      <a:pt x="52416" y="30460"/>
                      <a:pt x="51147" y="32744"/>
                      <a:pt x="49370" y="34648"/>
                    </a:cubicBezTo>
                    <a:cubicBezTo>
                      <a:pt x="47593" y="36552"/>
                      <a:pt x="45436" y="38202"/>
                      <a:pt x="42771" y="39344"/>
                    </a:cubicBezTo>
                    <a:cubicBezTo>
                      <a:pt x="40105" y="40486"/>
                      <a:pt x="37059" y="40994"/>
                      <a:pt x="33506" y="40994"/>
                    </a:cubicBezTo>
                    <a:lnTo>
                      <a:pt x="33379" y="40994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48" name="Freeform: Shape 47">
                <a:extLst>
                  <a:ext uri="{FF2B5EF4-FFF2-40B4-BE49-F238E27FC236}">
                    <a16:creationId xmlns:a16="http://schemas.microsoft.com/office/drawing/2014/main" id="{C008BDDC-58E1-D056-10F2-124176D7715D}"/>
                  </a:ext>
                </a:extLst>
              </p:cNvPr>
              <p:cNvSpPr/>
              <p:nvPr/>
            </p:nvSpPr>
            <p:spPr>
              <a:xfrm>
                <a:off x="4568082" y="2201982"/>
                <a:ext cx="122473" cy="162959"/>
              </a:xfrm>
              <a:custGeom>
                <a:avLst/>
                <a:gdLst>
                  <a:gd name="connsiteX0" fmla="*/ 0 w 122473"/>
                  <a:gd name="connsiteY0" fmla="*/ 84145 h 162959"/>
                  <a:gd name="connsiteX1" fmla="*/ 5330 w 122473"/>
                  <a:gd name="connsiteY1" fmla="*/ 51781 h 162959"/>
                  <a:gd name="connsiteX2" fmla="*/ 20814 w 122473"/>
                  <a:gd name="connsiteY2" fmla="*/ 25002 h 162959"/>
                  <a:gd name="connsiteX3" fmla="*/ 45816 w 122473"/>
                  <a:gd name="connsiteY3" fmla="*/ 6727 h 162959"/>
                  <a:gd name="connsiteX4" fmla="*/ 79195 w 122473"/>
                  <a:gd name="connsiteY4" fmla="*/ 0 h 162959"/>
                  <a:gd name="connsiteX5" fmla="*/ 92394 w 122473"/>
                  <a:gd name="connsiteY5" fmla="*/ 888 h 162959"/>
                  <a:gd name="connsiteX6" fmla="*/ 104070 w 122473"/>
                  <a:gd name="connsiteY6" fmla="*/ 3046 h 162959"/>
                  <a:gd name="connsiteX7" fmla="*/ 113716 w 122473"/>
                  <a:gd name="connsiteY7" fmla="*/ 5838 h 162959"/>
                  <a:gd name="connsiteX8" fmla="*/ 120696 w 122473"/>
                  <a:gd name="connsiteY8" fmla="*/ 8630 h 162959"/>
                  <a:gd name="connsiteX9" fmla="*/ 119300 w 122473"/>
                  <a:gd name="connsiteY9" fmla="*/ 48862 h 162959"/>
                  <a:gd name="connsiteX10" fmla="*/ 100897 w 122473"/>
                  <a:gd name="connsiteY10" fmla="*/ 48862 h 162959"/>
                  <a:gd name="connsiteX11" fmla="*/ 94679 w 122473"/>
                  <a:gd name="connsiteY11" fmla="*/ 26145 h 162959"/>
                  <a:gd name="connsiteX12" fmla="*/ 85668 w 122473"/>
                  <a:gd name="connsiteY12" fmla="*/ 18910 h 162959"/>
                  <a:gd name="connsiteX13" fmla="*/ 72469 w 122473"/>
                  <a:gd name="connsiteY13" fmla="*/ 16372 h 162959"/>
                  <a:gd name="connsiteX14" fmla="*/ 57493 w 122473"/>
                  <a:gd name="connsiteY14" fmla="*/ 19926 h 162959"/>
                  <a:gd name="connsiteX15" fmla="*/ 44801 w 122473"/>
                  <a:gd name="connsiteY15" fmla="*/ 30714 h 162959"/>
                  <a:gd name="connsiteX16" fmla="*/ 35917 w 122473"/>
                  <a:gd name="connsiteY16" fmla="*/ 48609 h 162959"/>
                  <a:gd name="connsiteX17" fmla="*/ 32490 w 122473"/>
                  <a:gd name="connsiteY17" fmla="*/ 73738 h 162959"/>
                  <a:gd name="connsiteX18" fmla="*/ 36171 w 122473"/>
                  <a:gd name="connsiteY18" fmla="*/ 105213 h 162959"/>
                  <a:gd name="connsiteX19" fmla="*/ 46197 w 122473"/>
                  <a:gd name="connsiteY19" fmla="*/ 126408 h 162959"/>
                  <a:gd name="connsiteX20" fmla="*/ 60793 w 122473"/>
                  <a:gd name="connsiteY20" fmla="*/ 138211 h 162959"/>
                  <a:gd name="connsiteX21" fmla="*/ 78180 w 122473"/>
                  <a:gd name="connsiteY21" fmla="*/ 141891 h 162959"/>
                  <a:gd name="connsiteX22" fmla="*/ 90237 w 122473"/>
                  <a:gd name="connsiteY22" fmla="*/ 140749 h 162959"/>
                  <a:gd name="connsiteX23" fmla="*/ 100771 w 122473"/>
                  <a:gd name="connsiteY23" fmla="*/ 137830 h 162959"/>
                  <a:gd name="connsiteX24" fmla="*/ 109528 w 122473"/>
                  <a:gd name="connsiteY24" fmla="*/ 133769 h 162959"/>
                  <a:gd name="connsiteX25" fmla="*/ 116508 w 122473"/>
                  <a:gd name="connsiteY25" fmla="*/ 129327 h 162959"/>
                  <a:gd name="connsiteX26" fmla="*/ 122473 w 122473"/>
                  <a:gd name="connsiteY26" fmla="*/ 142526 h 162959"/>
                  <a:gd name="connsiteX27" fmla="*/ 113335 w 122473"/>
                  <a:gd name="connsiteY27" fmla="*/ 150014 h 162959"/>
                  <a:gd name="connsiteX28" fmla="*/ 101151 w 122473"/>
                  <a:gd name="connsiteY28" fmla="*/ 156487 h 162959"/>
                  <a:gd name="connsiteX29" fmla="*/ 86810 w 122473"/>
                  <a:gd name="connsiteY29" fmla="*/ 161182 h 162959"/>
                  <a:gd name="connsiteX30" fmla="*/ 71453 w 122473"/>
                  <a:gd name="connsiteY30" fmla="*/ 162959 h 162959"/>
                  <a:gd name="connsiteX31" fmla="*/ 40486 w 122473"/>
                  <a:gd name="connsiteY31" fmla="*/ 156867 h 162959"/>
                  <a:gd name="connsiteX32" fmla="*/ 18149 w 122473"/>
                  <a:gd name="connsiteY32" fmla="*/ 140241 h 162959"/>
                  <a:gd name="connsiteX33" fmla="*/ 4569 w 122473"/>
                  <a:gd name="connsiteY33" fmla="*/ 115239 h 162959"/>
                  <a:gd name="connsiteX34" fmla="*/ 0 w 122473"/>
                  <a:gd name="connsiteY34" fmla="*/ 84145 h 1629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122473" h="162959">
                    <a:moveTo>
                      <a:pt x="0" y="84145"/>
                    </a:moveTo>
                    <a:cubicBezTo>
                      <a:pt x="0" y="72723"/>
                      <a:pt x="1777" y="61935"/>
                      <a:pt x="5330" y="51781"/>
                    </a:cubicBezTo>
                    <a:cubicBezTo>
                      <a:pt x="8884" y="41628"/>
                      <a:pt x="14087" y="32617"/>
                      <a:pt x="20814" y="25002"/>
                    </a:cubicBezTo>
                    <a:cubicBezTo>
                      <a:pt x="27667" y="17260"/>
                      <a:pt x="35917" y="11169"/>
                      <a:pt x="45816" y="6727"/>
                    </a:cubicBezTo>
                    <a:cubicBezTo>
                      <a:pt x="55716" y="2158"/>
                      <a:pt x="66757" y="0"/>
                      <a:pt x="79195" y="0"/>
                    </a:cubicBezTo>
                    <a:cubicBezTo>
                      <a:pt x="83764" y="0"/>
                      <a:pt x="88206" y="254"/>
                      <a:pt x="92394" y="888"/>
                    </a:cubicBezTo>
                    <a:cubicBezTo>
                      <a:pt x="96582" y="1523"/>
                      <a:pt x="100517" y="2158"/>
                      <a:pt x="104070" y="3046"/>
                    </a:cubicBezTo>
                    <a:cubicBezTo>
                      <a:pt x="107624" y="3934"/>
                      <a:pt x="110924" y="4823"/>
                      <a:pt x="113716" y="5838"/>
                    </a:cubicBezTo>
                    <a:cubicBezTo>
                      <a:pt x="116508" y="6853"/>
                      <a:pt x="118920" y="7742"/>
                      <a:pt x="120696" y="8630"/>
                    </a:cubicBezTo>
                    <a:lnTo>
                      <a:pt x="119300" y="48862"/>
                    </a:lnTo>
                    <a:lnTo>
                      <a:pt x="100897" y="48862"/>
                    </a:lnTo>
                    <a:lnTo>
                      <a:pt x="94679" y="26145"/>
                    </a:lnTo>
                    <a:cubicBezTo>
                      <a:pt x="92267" y="23099"/>
                      <a:pt x="89348" y="20687"/>
                      <a:pt x="85668" y="18910"/>
                    </a:cubicBezTo>
                    <a:cubicBezTo>
                      <a:pt x="82114" y="17260"/>
                      <a:pt x="77672" y="16372"/>
                      <a:pt x="72469" y="16372"/>
                    </a:cubicBezTo>
                    <a:cubicBezTo>
                      <a:pt x="67265" y="16372"/>
                      <a:pt x="62315" y="17514"/>
                      <a:pt x="57493" y="19926"/>
                    </a:cubicBezTo>
                    <a:cubicBezTo>
                      <a:pt x="52797" y="22337"/>
                      <a:pt x="48482" y="25891"/>
                      <a:pt x="44801" y="30714"/>
                    </a:cubicBezTo>
                    <a:cubicBezTo>
                      <a:pt x="41120" y="35536"/>
                      <a:pt x="38201" y="41501"/>
                      <a:pt x="35917" y="48609"/>
                    </a:cubicBezTo>
                    <a:cubicBezTo>
                      <a:pt x="33632" y="55716"/>
                      <a:pt x="32490" y="64092"/>
                      <a:pt x="32490" y="73738"/>
                    </a:cubicBezTo>
                    <a:cubicBezTo>
                      <a:pt x="32363" y="86049"/>
                      <a:pt x="33632" y="96583"/>
                      <a:pt x="36171" y="105213"/>
                    </a:cubicBezTo>
                    <a:cubicBezTo>
                      <a:pt x="38709" y="113843"/>
                      <a:pt x="42009" y="120950"/>
                      <a:pt x="46197" y="126408"/>
                    </a:cubicBezTo>
                    <a:cubicBezTo>
                      <a:pt x="50385" y="131865"/>
                      <a:pt x="55208" y="135799"/>
                      <a:pt x="60793" y="138211"/>
                    </a:cubicBezTo>
                    <a:cubicBezTo>
                      <a:pt x="66376" y="140622"/>
                      <a:pt x="72088" y="141891"/>
                      <a:pt x="78180" y="141891"/>
                    </a:cubicBezTo>
                    <a:cubicBezTo>
                      <a:pt x="82495" y="141891"/>
                      <a:pt x="86556" y="141511"/>
                      <a:pt x="90237" y="140749"/>
                    </a:cubicBezTo>
                    <a:cubicBezTo>
                      <a:pt x="94044" y="139988"/>
                      <a:pt x="97471" y="139099"/>
                      <a:pt x="100771" y="137830"/>
                    </a:cubicBezTo>
                    <a:cubicBezTo>
                      <a:pt x="103944" y="136688"/>
                      <a:pt x="106862" y="135292"/>
                      <a:pt x="109528" y="133769"/>
                    </a:cubicBezTo>
                    <a:cubicBezTo>
                      <a:pt x="112193" y="132246"/>
                      <a:pt x="114477" y="130723"/>
                      <a:pt x="116508" y="129327"/>
                    </a:cubicBezTo>
                    <a:lnTo>
                      <a:pt x="122473" y="142526"/>
                    </a:lnTo>
                    <a:cubicBezTo>
                      <a:pt x="120062" y="145064"/>
                      <a:pt x="116889" y="147603"/>
                      <a:pt x="113335" y="150014"/>
                    </a:cubicBezTo>
                    <a:cubicBezTo>
                      <a:pt x="109655" y="152425"/>
                      <a:pt x="105594" y="154583"/>
                      <a:pt x="101151" y="156487"/>
                    </a:cubicBezTo>
                    <a:cubicBezTo>
                      <a:pt x="96582" y="158390"/>
                      <a:pt x="91887" y="159913"/>
                      <a:pt x="86810" y="161182"/>
                    </a:cubicBezTo>
                    <a:cubicBezTo>
                      <a:pt x="81733" y="162325"/>
                      <a:pt x="76657" y="162959"/>
                      <a:pt x="71453" y="162959"/>
                    </a:cubicBezTo>
                    <a:cubicBezTo>
                      <a:pt x="59650" y="162959"/>
                      <a:pt x="49370" y="160929"/>
                      <a:pt x="40486" y="156867"/>
                    </a:cubicBezTo>
                    <a:cubicBezTo>
                      <a:pt x="31602" y="152806"/>
                      <a:pt x="24114" y="147222"/>
                      <a:pt x="18149" y="140241"/>
                    </a:cubicBezTo>
                    <a:cubicBezTo>
                      <a:pt x="12184" y="133261"/>
                      <a:pt x="7615" y="124885"/>
                      <a:pt x="4569" y="115239"/>
                    </a:cubicBezTo>
                    <a:cubicBezTo>
                      <a:pt x="1650" y="105594"/>
                      <a:pt x="0" y="95186"/>
                      <a:pt x="0" y="8414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49" name="Freeform: Shape 48">
                <a:extLst>
                  <a:ext uri="{FF2B5EF4-FFF2-40B4-BE49-F238E27FC236}">
                    <a16:creationId xmlns:a16="http://schemas.microsoft.com/office/drawing/2014/main" id="{5AF879F2-A814-C122-ECB3-83C0D5AECCFA}"/>
                  </a:ext>
                </a:extLst>
              </p:cNvPr>
              <p:cNvSpPr/>
              <p:nvPr/>
            </p:nvSpPr>
            <p:spPr>
              <a:xfrm>
                <a:off x="4709846" y="2122152"/>
                <a:ext cx="137195" cy="242408"/>
              </a:xfrm>
              <a:custGeom>
                <a:avLst/>
                <a:gdLst>
                  <a:gd name="connsiteX0" fmla="*/ 0 w 137195"/>
                  <a:gd name="connsiteY0" fmla="*/ 198496 h 242408"/>
                  <a:gd name="connsiteX1" fmla="*/ 3681 w 137195"/>
                  <a:gd name="connsiteY1" fmla="*/ 180854 h 242408"/>
                  <a:gd name="connsiteX2" fmla="*/ 13834 w 137195"/>
                  <a:gd name="connsiteY2" fmla="*/ 167274 h 242408"/>
                  <a:gd name="connsiteX3" fmla="*/ 28937 w 137195"/>
                  <a:gd name="connsiteY3" fmla="*/ 157248 h 242408"/>
                  <a:gd name="connsiteX4" fmla="*/ 47720 w 137195"/>
                  <a:gd name="connsiteY4" fmla="*/ 150522 h 242408"/>
                  <a:gd name="connsiteX5" fmla="*/ 68661 w 137195"/>
                  <a:gd name="connsiteY5" fmla="*/ 146714 h 242408"/>
                  <a:gd name="connsiteX6" fmla="*/ 90237 w 137195"/>
                  <a:gd name="connsiteY6" fmla="*/ 145191 h 242408"/>
                  <a:gd name="connsiteX7" fmla="*/ 90237 w 137195"/>
                  <a:gd name="connsiteY7" fmla="*/ 137957 h 242408"/>
                  <a:gd name="connsiteX8" fmla="*/ 88841 w 137195"/>
                  <a:gd name="connsiteY8" fmla="*/ 121712 h 242408"/>
                  <a:gd name="connsiteX9" fmla="*/ 84145 w 137195"/>
                  <a:gd name="connsiteY9" fmla="*/ 110924 h 242408"/>
                  <a:gd name="connsiteX10" fmla="*/ 75134 w 137195"/>
                  <a:gd name="connsiteY10" fmla="*/ 104959 h 242408"/>
                  <a:gd name="connsiteX11" fmla="*/ 60920 w 137195"/>
                  <a:gd name="connsiteY11" fmla="*/ 103055 h 242408"/>
                  <a:gd name="connsiteX12" fmla="*/ 46197 w 137195"/>
                  <a:gd name="connsiteY12" fmla="*/ 104451 h 242408"/>
                  <a:gd name="connsiteX13" fmla="*/ 31983 w 137195"/>
                  <a:gd name="connsiteY13" fmla="*/ 107751 h 242408"/>
                  <a:gd name="connsiteX14" fmla="*/ 19545 w 137195"/>
                  <a:gd name="connsiteY14" fmla="*/ 111939 h 242408"/>
                  <a:gd name="connsiteX15" fmla="*/ 10026 w 137195"/>
                  <a:gd name="connsiteY15" fmla="*/ 116128 h 242408"/>
                  <a:gd name="connsiteX16" fmla="*/ 9899 w 137195"/>
                  <a:gd name="connsiteY16" fmla="*/ 116128 h 242408"/>
                  <a:gd name="connsiteX17" fmla="*/ 3808 w 137195"/>
                  <a:gd name="connsiteY17" fmla="*/ 102928 h 242408"/>
                  <a:gd name="connsiteX18" fmla="*/ 12946 w 137195"/>
                  <a:gd name="connsiteY18" fmla="*/ 96583 h 242408"/>
                  <a:gd name="connsiteX19" fmla="*/ 28429 w 137195"/>
                  <a:gd name="connsiteY19" fmla="*/ 89222 h 242408"/>
                  <a:gd name="connsiteX20" fmla="*/ 47720 w 137195"/>
                  <a:gd name="connsiteY20" fmla="*/ 83003 h 242408"/>
                  <a:gd name="connsiteX21" fmla="*/ 68280 w 137195"/>
                  <a:gd name="connsiteY21" fmla="*/ 80464 h 242408"/>
                  <a:gd name="connsiteX22" fmla="*/ 92521 w 137195"/>
                  <a:gd name="connsiteY22" fmla="*/ 83383 h 242408"/>
                  <a:gd name="connsiteX23" fmla="*/ 108639 w 137195"/>
                  <a:gd name="connsiteY23" fmla="*/ 92775 h 242408"/>
                  <a:gd name="connsiteX24" fmla="*/ 117524 w 137195"/>
                  <a:gd name="connsiteY24" fmla="*/ 109655 h 242408"/>
                  <a:gd name="connsiteX25" fmla="*/ 120189 w 137195"/>
                  <a:gd name="connsiteY25" fmla="*/ 134911 h 242408"/>
                  <a:gd name="connsiteX26" fmla="*/ 120189 w 137195"/>
                  <a:gd name="connsiteY26" fmla="*/ 224132 h 242408"/>
                  <a:gd name="connsiteX27" fmla="*/ 137195 w 137195"/>
                  <a:gd name="connsiteY27" fmla="*/ 224132 h 242408"/>
                  <a:gd name="connsiteX28" fmla="*/ 137195 w 137195"/>
                  <a:gd name="connsiteY28" fmla="*/ 237459 h 242408"/>
                  <a:gd name="connsiteX29" fmla="*/ 130977 w 137195"/>
                  <a:gd name="connsiteY29" fmla="*/ 238982 h 242408"/>
                  <a:gd name="connsiteX30" fmla="*/ 123362 w 137195"/>
                  <a:gd name="connsiteY30" fmla="*/ 240631 h 242408"/>
                  <a:gd name="connsiteX31" fmla="*/ 115239 w 137195"/>
                  <a:gd name="connsiteY31" fmla="*/ 241901 h 242408"/>
                  <a:gd name="connsiteX32" fmla="*/ 107497 w 137195"/>
                  <a:gd name="connsiteY32" fmla="*/ 242408 h 242408"/>
                  <a:gd name="connsiteX33" fmla="*/ 100898 w 137195"/>
                  <a:gd name="connsiteY33" fmla="*/ 242028 h 242408"/>
                  <a:gd name="connsiteX34" fmla="*/ 96329 w 137195"/>
                  <a:gd name="connsiteY34" fmla="*/ 240251 h 242408"/>
                  <a:gd name="connsiteX35" fmla="*/ 93664 w 137195"/>
                  <a:gd name="connsiteY35" fmla="*/ 235936 h 242408"/>
                  <a:gd name="connsiteX36" fmla="*/ 92775 w 137195"/>
                  <a:gd name="connsiteY36" fmla="*/ 228194 h 242408"/>
                  <a:gd name="connsiteX37" fmla="*/ 92775 w 137195"/>
                  <a:gd name="connsiteY37" fmla="*/ 223117 h 242408"/>
                  <a:gd name="connsiteX38" fmla="*/ 86937 w 137195"/>
                  <a:gd name="connsiteY38" fmla="*/ 227940 h 242408"/>
                  <a:gd name="connsiteX39" fmla="*/ 77038 w 137195"/>
                  <a:gd name="connsiteY39" fmla="*/ 234413 h 242408"/>
                  <a:gd name="connsiteX40" fmla="*/ 63585 w 137195"/>
                  <a:gd name="connsiteY40" fmla="*/ 239997 h 242408"/>
                  <a:gd name="connsiteX41" fmla="*/ 47467 w 137195"/>
                  <a:gd name="connsiteY41" fmla="*/ 242408 h 242408"/>
                  <a:gd name="connsiteX42" fmla="*/ 29444 w 137195"/>
                  <a:gd name="connsiteY42" fmla="*/ 239870 h 242408"/>
                  <a:gd name="connsiteX43" fmla="*/ 14341 w 137195"/>
                  <a:gd name="connsiteY43" fmla="*/ 232001 h 242408"/>
                  <a:gd name="connsiteX44" fmla="*/ 3934 w 137195"/>
                  <a:gd name="connsiteY44" fmla="*/ 218294 h 242408"/>
                  <a:gd name="connsiteX45" fmla="*/ 0 w 137195"/>
                  <a:gd name="connsiteY45" fmla="*/ 198496 h 242408"/>
                  <a:gd name="connsiteX46" fmla="*/ 65742 w 137195"/>
                  <a:gd name="connsiteY46" fmla="*/ 54574 h 242408"/>
                  <a:gd name="connsiteX47" fmla="*/ 46324 w 137195"/>
                  <a:gd name="connsiteY47" fmla="*/ 50639 h 242408"/>
                  <a:gd name="connsiteX48" fmla="*/ 31856 w 137195"/>
                  <a:gd name="connsiteY48" fmla="*/ 40232 h 242408"/>
                  <a:gd name="connsiteX49" fmla="*/ 22718 w 137195"/>
                  <a:gd name="connsiteY49" fmla="*/ 25256 h 242408"/>
                  <a:gd name="connsiteX50" fmla="*/ 19545 w 137195"/>
                  <a:gd name="connsiteY50" fmla="*/ 7488 h 242408"/>
                  <a:gd name="connsiteX51" fmla="*/ 19545 w 137195"/>
                  <a:gd name="connsiteY51" fmla="*/ 3554 h 242408"/>
                  <a:gd name="connsiteX52" fmla="*/ 19926 w 137195"/>
                  <a:gd name="connsiteY52" fmla="*/ 0 h 242408"/>
                  <a:gd name="connsiteX53" fmla="*/ 36171 w 137195"/>
                  <a:gd name="connsiteY53" fmla="*/ 0 h 242408"/>
                  <a:gd name="connsiteX54" fmla="*/ 36171 w 137195"/>
                  <a:gd name="connsiteY54" fmla="*/ 2031 h 242408"/>
                  <a:gd name="connsiteX55" fmla="*/ 36552 w 137195"/>
                  <a:gd name="connsiteY55" fmla="*/ 4950 h 242408"/>
                  <a:gd name="connsiteX56" fmla="*/ 38709 w 137195"/>
                  <a:gd name="connsiteY56" fmla="*/ 12565 h 242408"/>
                  <a:gd name="connsiteX57" fmla="*/ 43659 w 137195"/>
                  <a:gd name="connsiteY57" fmla="*/ 20687 h 242408"/>
                  <a:gd name="connsiteX58" fmla="*/ 52289 w 137195"/>
                  <a:gd name="connsiteY58" fmla="*/ 27033 h 242408"/>
                  <a:gd name="connsiteX59" fmla="*/ 65869 w 137195"/>
                  <a:gd name="connsiteY59" fmla="*/ 29571 h 242408"/>
                  <a:gd name="connsiteX60" fmla="*/ 79195 w 137195"/>
                  <a:gd name="connsiteY60" fmla="*/ 27033 h 242408"/>
                  <a:gd name="connsiteX61" fmla="*/ 87698 w 137195"/>
                  <a:gd name="connsiteY61" fmla="*/ 20687 h 242408"/>
                  <a:gd name="connsiteX62" fmla="*/ 92394 w 137195"/>
                  <a:gd name="connsiteY62" fmla="*/ 12565 h 242408"/>
                  <a:gd name="connsiteX63" fmla="*/ 94425 w 137195"/>
                  <a:gd name="connsiteY63" fmla="*/ 4950 h 242408"/>
                  <a:gd name="connsiteX64" fmla="*/ 94806 w 137195"/>
                  <a:gd name="connsiteY64" fmla="*/ 0 h 242408"/>
                  <a:gd name="connsiteX65" fmla="*/ 110543 w 137195"/>
                  <a:gd name="connsiteY65" fmla="*/ 0 h 242408"/>
                  <a:gd name="connsiteX66" fmla="*/ 110797 w 137195"/>
                  <a:gd name="connsiteY66" fmla="*/ 3554 h 242408"/>
                  <a:gd name="connsiteX67" fmla="*/ 110924 w 137195"/>
                  <a:gd name="connsiteY67" fmla="*/ 7488 h 242408"/>
                  <a:gd name="connsiteX68" fmla="*/ 107751 w 137195"/>
                  <a:gd name="connsiteY68" fmla="*/ 25383 h 242408"/>
                  <a:gd name="connsiteX69" fmla="*/ 98613 w 137195"/>
                  <a:gd name="connsiteY69" fmla="*/ 40486 h 242408"/>
                  <a:gd name="connsiteX70" fmla="*/ 84272 w 137195"/>
                  <a:gd name="connsiteY70" fmla="*/ 50893 h 242408"/>
                  <a:gd name="connsiteX71" fmla="*/ 65742 w 137195"/>
                  <a:gd name="connsiteY71" fmla="*/ 54574 h 242408"/>
                  <a:gd name="connsiteX72" fmla="*/ 59143 w 137195"/>
                  <a:gd name="connsiteY72" fmla="*/ 221721 h 242408"/>
                  <a:gd name="connsiteX73" fmla="*/ 65996 w 137195"/>
                  <a:gd name="connsiteY73" fmla="*/ 220960 h 242408"/>
                  <a:gd name="connsiteX74" fmla="*/ 74246 w 137195"/>
                  <a:gd name="connsiteY74" fmla="*/ 218802 h 242408"/>
                  <a:gd name="connsiteX75" fmla="*/ 82622 w 137195"/>
                  <a:gd name="connsiteY75" fmla="*/ 215375 h 242408"/>
                  <a:gd name="connsiteX76" fmla="*/ 90237 w 137195"/>
                  <a:gd name="connsiteY76" fmla="*/ 210806 h 242408"/>
                  <a:gd name="connsiteX77" fmla="*/ 90237 w 137195"/>
                  <a:gd name="connsiteY77" fmla="*/ 160421 h 242408"/>
                  <a:gd name="connsiteX78" fmla="*/ 62823 w 137195"/>
                  <a:gd name="connsiteY78" fmla="*/ 163340 h 242408"/>
                  <a:gd name="connsiteX79" fmla="*/ 45182 w 137195"/>
                  <a:gd name="connsiteY79" fmla="*/ 170955 h 242408"/>
                  <a:gd name="connsiteX80" fmla="*/ 35917 w 137195"/>
                  <a:gd name="connsiteY80" fmla="*/ 181743 h 242408"/>
                  <a:gd name="connsiteX81" fmla="*/ 33125 w 137195"/>
                  <a:gd name="connsiteY81" fmla="*/ 194307 h 242408"/>
                  <a:gd name="connsiteX82" fmla="*/ 35156 w 137195"/>
                  <a:gd name="connsiteY82" fmla="*/ 206999 h 242408"/>
                  <a:gd name="connsiteX83" fmla="*/ 40613 w 137195"/>
                  <a:gd name="connsiteY83" fmla="*/ 215502 h 242408"/>
                  <a:gd name="connsiteX84" fmla="*/ 48862 w 137195"/>
                  <a:gd name="connsiteY84" fmla="*/ 220198 h 242408"/>
                  <a:gd name="connsiteX85" fmla="*/ 59143 w 137195"/>
                  <a:gd name="connsiteY85" fmla="*/ 221721 h 2424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</a:cxnLst>
                <a:rect l="l" t="t" r="r" b="b"/>
                <a:pathLst>
                  <a:path w="137195" h="242408">
                    <a:moveTo>
                      <a:pt x="0" y="198496"/>
                    </a:moveTo>
                    <a:cubicBezTo>
                      <a:pt x="0" y="191896"/>
                      <a:pt x="1269" y="186058"/>
                      <a:pt x="3681" y="180854"/>
                    </a:cubicBezTo>
                    <a:cubicBezTo>
                      <a:pt x="6092" y="175651"/>
                      <a:pt x="9519" y="171209"/>
                      <a:pt x="13834" y="167274"/>
                    </a:cubicBezTo>
                    <a:cubicBezTo>
                      <a:pt x="18149" y="163340"/>
                      <a:pt x="23226" y="160040"/>
                      <a:pt x="28937" y="157248"/>
                    </a:cubicBezTo>
                    <a:cubicBezTo>
                      <a:pt x="34775" y="154456"/>
                      <a:pt x="40994" y="152298"/>
                      <a:pt x="47720" y="150522"/>
                    </a:cubicBezTo>
                    <a:cubicBezTo>
                      <a:pt x="54447" y="148745"/>
                      <a:pt x="61427" y="147476"/>
                      <a:pt x="68661" y="146714"/>
                    </a:cubicBezTo>
                    <a:cubicBezTo>
                      <a:pt x="75895" y="145953"/>
                      <a:pt x="83130" y="145445"/>
                      <a:pt x="90237" y="145191"/>
                    </a:cubicBezTo>
                    <a:lnTo>
                      <a:pt x="90237" y="137957"/>
                    </a:lnTo>
                    <a:cubicBezTo>
                      <a:pt x="90237" y="131611"/>
                      <a:pt x="89729" y="126154"/>
                      <a:pt x="88841" y="121712"/>
                    </a:cubicBezTo>
                    <a:cubicBezTo>
                      <a:pt x="87953" y="117270"/>
                      <a:pt x="86303" y="113716"/>
                      <a:pt x="84145" y="110924"/>
                    </a:cubicBezTo>
                    <a:cubicBezTo>
                      <a:pt x="81860" y="108132"/>
                      <a:pt x="78941" y="106101"/>
                      <a:pt x="75134" y="104959"/>
                    </a:cubicBezTo>
                    <a:cubicBezTo>
                      <a:pt x="71327" y="103690"/>
                      <a:pt x="66631" y="103055"/>
                      <a:pt x="60920" y="103055"/>
                    </a:cubicBezTo>
                    <a:cubicBezTo>
                      <a:pt x="55970" y="103055"/>
                      <a:pt x="51020" y="103563"/>
                      <a:pt x="46197" y="104451"/>
                    </a:cubicBezTo>
                    <a:cubicBezTo>
                      <a:pt x="41247" y="105340"/>
                      <a:pt x="36552" y="106482"/>
                      <a:pt x="31983" y="107751"/>
                    </a:cubicBezTo>
                    <a:cubicBezTo>
                      <a:pt x="27414" y="109020"/>
                      <a:pt x="23352" y="110543"/>
                      <a:pt x="19545" y="111939"/>
                    </a:cubicBezTo>
                    <a:cubicBezTo>
                      <a:pt x="15738" y="113462"/>
                      <a:pt x="12565" y="114858"/>
                      <a:pt x="10026" y="116128"/>
                    </a:cubicBezTo>
                    <a:lnTo>
                      <a:pt x="9899" y="116128"/>
                    </a:lnTo>
                    <a:lnTo>
                      <a:pt x="3808" y="102928"/>
                    </a:lnTo>
                    <a:cubicBezTo>
                      <a:pt x="5584" y="101278"/>
                      <a:pt x="8631" y="99248"/>
                      <a:pt x="12946" y="96583"/>
                    </a:cubicBezTo>
                    <a:cubicBezTo>
                      <a:pt x="17388" y="94044"/>
                      <a:pt x="22464" y="91506"/>
                      <a:pt x="28429" y="89222"/>
                    </a:cubicBezTo>
                    <a:cubicBezTo>
                      <a:pt x="34394" y="86810"/>
                      <a:pt x="40867" y="84779"/>
                      <a:pt x="47720" y="83003"/>
                    </a:cubicBezTo>
                    <a:cubicBezTo>
                      <a:pt x="54574" y="81226"/>
                      <a:pt x="61427" y="80464"/>
                      <a:pt x="68280" y="80464"/>
                    </a:cubicBezTo>
                    <a:cubicBezTo>
                      <a:pt x="77799" y="80464"/>
                      <a:pt x="85922" y="81480"/>
                      <a:pt x="92521" y="83383"/>
                    </a:cubicBezTo>
                    <a:cubicBezTo>
                      <a:pt x="99121" y="85287"/>
                      <a:pt x="104451" y="88460"/>
                      <a:pt x="108639" y="92775"/>
                    </a:cubicBezTo>
                    <a:cubicBezTo>
                      <a:pt x="112828" y="97090"/>
                      <a:pt x="115747" y="102675"/>
                      <a:pt x="117524" y="109655"/>
                    </a:cubicBezTo>
                    <a:cubicBezTo>
                      <a:pt x="119301" y="116508"/>
                      <a:pt x="120189" y="125012"/>
                      <a:pt x="120189" y="134911"/>
                    </a:cubicBezTo>
                    <a:lnTo>
                      <a:pt x="120189" y="224132"/>
                    </a:lnTo>
                    <a:lnTo>
                      <a:pt x="137195" y="224132"/>
                    </a:lnTo>
                    <a:lnTo>
                      <a:pt x="137195" y="237459"/>
                    </a:lnTo>
                    <a:cubicBezTo>
                      <a:pt x="135419" y="237966"/>
                      <a:pt x="133388" y="238474"/>
                      <a:pt x="130977" y="238982"/>
                    </a:cubicBezTo>
                    <a:cubicBezTo>
                      <a:pt x="128565" y="239616"/>
                      <a:pt x="126027" y="240124"/>
                      <a:pt x="123362" y="240631"/>
                    </a:cubicBezTo>
                    <a:cubicBezTo>
                      <a:pt x="120697" y="241139"/>
                      <a:pt x="118031" y="241520"/>
                      <a:pt x="115239" y="241901"/>
                    </a:cubicBezTo>
                    <a:cubicBezTo>
                      <a:pt x="112447" y="242281"/>
                      <a:pt x="109909" y="242408"/>
                      <a:pt x="107497" y="242408"/>
                    </a:cubicBezTo>
                    <a:cubicBezTo>
                      <a:pt x="104959" y="242408"/>
                      <a:pt x="102674" y="242281"/>
                      <a:pt x="100898" y="242028"/>
                    </a:cubicBezTo>
                    <a:cubicBezTo>
                      <a:pt x="98994" y="241774"/>
                      <a:pt x="97471" y="241266"/>
                      <a:pt x="96329" y="240251"/>
                    </a:cubicBezTo>
                    <a:cubicBezTo>
                      <a:pt x="95186" y="239235"/>
                      <a:pt x="94298" y="237839"/>
                      <a:pt x="93664" y="235936"/>
                    </a:cubicBezTo>
                    <a:cubicBezTo>
                      <a:pt x="93029" y="234032"/>
                      <a:pt x="92775" y="231367"/>
                      <a:pt x="92775" y="228194"/>
                    </a:cubicBezTo>
                    <a:lnTo>
                      <a:pt x="92775" y="223117"/>
                    </a:lnTo>
                    <a:cubicBezTo>
                      <a:pt x="91633" y="224259"/>
                      <a:pt x="89602" y="225782"/>
                      <a:pt x="86937" y="227940"/>
                    </a:cubicBezTo>
                    <a:cubicBezTo>
                      <a:pt x="84272" y="230097"/>
                      <a:pt x="80972" y="232255"/>
                      <a:pt x="77038" y="234413"/>
                    </a:cubicBezTo>
                    <a:cubicBezTo>
                      <a:pt x="73103" y="236570"/>
                      <a:pt x="68661" y="238474"/>
                      <a:pt x="63585" y="239997"/>
                    </a:cubicBezTo>
                    <a:cubicBezTo>
                      <a:pt x="58508" y="241647"/>
                      <a:pt x="53178" y="242408"/>
                      <a:pt x="47467" y="242408"/>
                    </a:cubicBezTo>
                    <a:cubicBezTo>
                      <a:pt x="41121" y="242408"/>
                      <a:pt x="35156" y="241520"/>
                      <a:pt x="29444" y="239870"/>
                    </a:cubicBezTo>
                    <a:cubicBezTo>
                      <a:pt x="23733" y="238220"/>
                      <a:pt x="18784" y="235555"/>
                      <a:pt x="14341" y="232001"/>
                    </a:cubicBezTo>
                    <a:cubicBezTo>
                      <a:pt x="10026" y="228448"/>
                      <a:pt x="6600" y="223879"/>
                      <a:pt x="3934" y="218294"/>
                    </a:cubicBezTo>
                    <a:cubicBezTo>
                      <a:pt x="1269" y="212964"/>
                      <a:pt x="0" y="206237"/>
                      <a:pt x="0" y="198496"/>
                    </a:cubicBezTo>
                    <a:close/>
                    <a:moveTo>
                      <a:pt x="65742" y="54574"/>
                    </a:moveTo>
                    <a:cubicBezTo>
                      <a:pt x="58508" y="54574"/>
                      <a:pt x="52035" y="53304"/>
                      <a:pt x="46324" y="50639"/>
                    </a:cubicBezTo>
                    <a:cubicBezTo>
                      <a:pt x="40613" y="47974"/>
                      <a:pt x="35790" y="44547"/>
                      <a:pt x="31856" y="40232"/>
                    </a:cubicBezTo>
                    <a:cubicBezTo>
                      <a:pt x="27922" y="35917"/>
                      <a:pt x="24876" y="30967"/>
                      <a:pt x="22718" y="25256"/>
                    </a:cubicBezTo>
                    <a:cubicBezTo>
                      <a:pt x="20561" y="19545"/>
                      <a:pt x="19545" y="13707"/>
                      <a:pt x="19545" y="7488"/>
                    </a:cubicBezTo>
                    <a:cubicBezTo>
                      <a:pt x="19545" y="6219"/>
                      <a:pt x="19545" y="4823"/>
                      <a:pt x="19545" y="3554"/>
                    </a:cubicBezTo>
                    <a:cubicBezTo>
                      <a:pt x="19545" y="2158"/>
                      <a:pt x="19672" y="1015"/>
                      <a:pt x="19926" y="0"/>
                    </a:cubicBezTo>
                    <a:lnTo>
                      <a:pt x="36171" y="0"/>
                    </a:lnTo>
                    <a:cubicBezTo>
                      <a:pt x="36171" y="508"/>
                      <a:pt x="36171" y="1142"/>
                      <a:pt x="36171" y="2031"/>
                    </a:cubicBezTo>
                    <a:cubicBezTo>
                      <a:pt x="36171" y="2919"/>
                      <a:pt x="36298" y="3934"/>
                      <a:pt x="36552" y="4950"/>
                    </a:cubicBezTo>
                    <a:cubicBezTo>
                      <a:pt x="36932" y="7107"/>
                      <a:pt x="37567" y="9646"/>
                      <a:pt x="38709" y="12565"/>
                    </a:cubicBezTo>
                    <a:cubicBezTo>
                      <a:pt x="39725" y="15484"/>
                      <a:pt x="41374" y="18149"/>
                      <a:pt x="43659" y="20687"/>
                    </a:cubicBezTo>
                    <a:cubicBezTo>
                      <a:pt x="45944" y="23226"/>
                      <a:pt x="48735" y="25383"/>
                      <a:pt x="52289" y="27033"/>
                    </a:cubicBezTo>
                    <a:cubicBezTo>
                      <a:pt x="55843" y="28810"/>
                      <a:pt x="60412" y="29571"/>
                      <a:pt x="65869" y="29571"/>
                    </a:cubicBezTo>
                    <a:cubicBezTo>
                      <a:pt x="71200" y="29571"/>
                      <a:pt x="75768" y="28683"/>
                      <a:pt x="79195" y="27033"/>
                    </a:cubicBezTo>
                    <a:cubicBezTo>
                      <a:pt x="82749" y="25256"/>
                      <a:pt x="85541" y="23226"/>
                      <a:pt x="87698" y="20687"/>
                    </a:cubicBezTo>
                    <a:cubicBezTo>
                      <a:pt x="89856" y="18149"/>
                      <a:pt x="91379" y="15484"/>
                      <a:pt x="92394" y="12565"/>
                    </a:cubicBezTo>
                    <a:cubicBezTo>
                      <a:pt x="93410" y="9646"/>
                      <a:pt x="94044" y="7107"/>
                      <a:pt x="94425" y="4950"/>
                    </a:cubicBezTo>
                    <a:cubicBezTo>
                      <a:pt x="94679" y="2792"/>
                      <a:pt x="94806" y="1142"/>
                      <a:pt x="94806" y="0"/>
                    </a:cubicBezTo>
                    <a:lnTo>
                      <a:pt x="110543" y="0"/>
                    </a:lnTo>
                    <a:cubicBezTo>
                      <a:pt x="110670" y="1015"/>
                      <a:pt x="110670" y="2158"/>
                      <a:pt x="110797" y="3554"/>
                    </a:cubicBezTo>
                    <a:cubicBezTo>
                      <a:pt x="110924" y="4823"/>
                      <a:pt x="110924" y="6219"/>
                      <a:pt x="110924" y="7488"/>
                    </a:cubicBezTo>
                    <a:cubicBezTo>
                      <a:pt x="110924" y="13707"/>
                      <a:pt x="109782" y="19672"/>
                      <a:pt x="107751" y="25383"/>
                    </a:cubicBezTo>
                    <a:cubicBezTo>
                      <a:pt x="105594" y="31094"/>
                      <a:pt x="102548" y="36044"/>
                      <a:pt x="98613" y="40486"/>
                    </a:cubicBezTo>
                    <a:cubicBezTo>
                      <a:pt x="94679" y="44801"/>
                      <a:pt x="89983" y="48228"/>
                      <a:pt x="84272" y="50893"/>
                    </a:cubicBezTo>
                    <a:cubicBezTo>
                      <a:pt x="78815" y="53304"/>
                      <a:pt x="72596" y="54574"/>
                      <a:pt x="65742" y="54574"/>
                    </a:cubicBezTo>
                    <a:close/>
                    <a:moveTo>
                      <a:pt x="59143" y="221721"/>
                    </a:moveTo>
                    <a:cubicBezTo>
                      <a:pt x="61046" y="221721"/>
                      <a:pt x="63331" y="221467"/>
                      <a:pt x="65996" y="220960"/>
                    </a:cubicBezTo>
                    <a:cubicBezTo>
                      <a:pt x="68661" y="220452"/>
                      <a:pt x="71453" y="219690"/>
                      <a:pt x="74246" y="218802"/>
                    </a:cubicBezTo>
                    <a:cubicBezTo>
                      <a:pt x="77038" y="217914"/>
                      <a:pt x="79830" y="216771"/>
                      <a:pt x="82622" y="215375"/>
                    </a:cubicBezTo>
                    <a:cubicBezTo>
                      <a:pt x="85414" y="213979"/>
                      <a:pt x="87953" y="212456"/>
                      <a:pt x="90237" y="210806"/>
                    </a:cubicBezTo>
                    <a:lnTo>
                      <a:pt x="90237" y="160421"/>
                    </a:lnTo>
                    <a:cubicBezTo>
                      <a:pt x="79322" y="160421"/>
                      <a:pt x="70184" y="161436"/>
                      <a:pt x="62823" y="163340"/>
                    </a:cubicBezTo>
                    <a:cubicBezTo>
                      <a:pt x="55462" y="165244"/>
                      <a:pt x="49624" y="167782"/>
                      <a:pt x="45182" y="170955"/>
                    </a:cubicBezTo>
                    <a:cubicBezTo>
                      <a:pt x="40867" y="174128"/>
                      <a:pt x="37694" y="177681"/>
                      <a:pt x="35917" y="181743"/>
                    </a:cubicBezTo>
                    <a:cubicBezTo>
                      <a:pt x="34140" y="185804"/>
                      <a:pt x="33125" y="189992"/>
                      <a:pt x="33125" y="194307"/>
                    </a:cubicBezTo>
                    <a:cubicBezTo>
                      <a:pt x="33125" y="199384"/>
                      <a:pt x="33760" y="203572"/>
                      <a:pt x="35156" y="206999"/>
                    </a:cubicBezTo>
                    <a:cubicBezTo>
                      <a:pt x="36425" y="210426"/>
                      <a:pt x="38329" y="213345"/>
                      <a:pt x="40613" y="215502"/>
                    </a:cubicBezTo>
                    <a:cubicBezTo>
                      <a:pt x="42897" y="217660"/>
                      <a:pt x="45690" y="219310"/>
                      <a:pt x="48862" y="220198"/>
                    </a:cubicBezTo>
                    <a:cubicBezTo>
                      <a:pt x="52035" y="221340"/>
                      <a:pt x="55462" y="221721"/>
                      <a:pt x="59143" y="22172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</p:grpSp>
        <p:grpSp>
          <p:nvGrpSpPr>
            <p:cNvPr id="8" name="Graphic 4">
              <a:extLst>
                <a:ext uri="{FF2B5EF4-FFF2-40B4-BE49-F238E27FC236}">
                  <a16:creationId xmlns:a16="http://schemas.microsoft.com/office/drawing/2014/main" id="{91198C6B-7BB2-EE1B-EB3A-6A142135F9BC}"/>
                </a:ext>
              </a:extLst>
            </p:cNvPr>
            <p:cNvGrpSpPr/>
            <p:nvPr/>
          </p:nvGrpSpPr>
          <p:grpSpPr>
            <a:xfrm>
              <a:off x="1105200" y="1162800"/>
              <a:ext cx="1058600" cy="1536944"/>
              <a:chOff x="1105200" y="1162800"/>
              <a:chExt cx="1058600" cy="1536944"/>
            </a:xfrm>
            <a:solidFill>
              <a:srgbClr val="FFFFFF"/>
            </a:solidFill>
          </p:grpSpPr>
          <p:grpSp>
            <p:nvGrpSpPr>
              <p:cNvPr id="9" name="Graphic 4">
                <a:extLst>
                  <a:ext uri="{FF2B5EF4-FFF2-40B4-BE49-F238E27FC236}">
                    <a16:creationId xmlns:a16="http://schemas.microsoft.com/office/drawing/2014/main" id="{F6830955-C170-0EA6-E86E-CEA6D4DF0102}"/>
                  </a:ext>
                </a:extLst>
              </p:cNvPr>
              <p:cNvGrpSpPr/>
              <p:nvPr/>
            </p:nvGrpSpPr>
            <p:grpSpPr>
              <a:xfrm>
                <a:off x="1105200" y="1313956"/>
                <a:ext cx="1058600" cy="1385788"/>
                <a:chOff x="1105200" y="1313956"/>
                <a:chExt cx="1058600" cy="1385788"/>
              </a:xfrm>
              <a:solidFill>
                <a:srgbClr val="FFFFFF"/>
              </a:solidFill>
            </p:grpSpPr>
            <p:sp>
              <p:nvSpPr>
                <p:cNvPr id="11" name="Freeform: Shape 10">
                  <a:extLst>
                    <a:ext uri="{FF2B5EF4-FFF2-40B4-BE49-F238E27FC236}">
                      <a16:creationId xmlns:a16="http://schemas.microsoft.com/office/drawing/2014/main" id="{19F9B91B-E306-3902-CF8B-080C01B546F1}"/>
                    </a:ext>
                  </a:extLst>
                </p:cNvPr>
                <p:cNvSpPr/>
                <p:nvPr/>
              </p:nvSpPr>
              <p:spPr>
                <a:xfrm>
                  <a:off x="1910477" y="1469554"/>
                  <a:ext cx="163720" cy="163720"/>
                </a:xfrm>
                <a:custGeom>
                  <a:avLst/>
                  <a:gdLst>
                    <a:gd name="connsiteX0" fmla="*/ 81860 w 163720"/>
                    <a:gd name="connsiteY0" fmla="*/ 163721 h 163720"/>
                    <a:gd name="connsiteX1" fmla="*/ 163721 w 163720"/>
                    <a:gd name="connsiteY1" fmla="*/ 81860 h 163720"/>
                    <a:gd name="connsiteX2" fmla="*/ 81860 w 163720"/>
                    <a:gd name="connsiteY2" fmla="*/ 0 h 163720"/>
                    <a:gd name="connsiteX3" fmla="*/ 0 w 163720"/>
                    <a:gd name="connsiteY3" fmla="*/ 81860 h 163720"/>
                    <a:gd name="connsiteX4" fmla="*/ 81860 w 163720"/>
                    <a:gd name="connsiteY4" fmla="*/ 163721 h 16372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63720" h="163720">
                      <a:moveTo>
                        <a:pt x="81860" y="163721"/>
                      </a:moveTo>
                      <a:cubicBezTo>
                        <a:pt x="127042" y="163721"/>
                        <a:pt x="163721" y="127042"/>
                        <a:pt x="163721" y="81860"/>
                      </a:cubicBezTo>
                      <a:cubicBezTo>
                        <a:pt x="163721" y="36679"/>
                        <a:pt x="127042" y="0"/>
                        <a:pt x="81860" y="0"/>
                      </a:cubicBezTo>
                      <a:cubicBezTo>
                        <a:pt x="36678" y="0"/>
                        <a:pt x="0" y="36679"/>
                        <a:pt x="0" y="81860"/>
                      </a:cubicBezTo>
                      <a:cubicBezTo>
                        <a:pt x="0" y="127042"/>
                        <a:pt x="36552" y="163721"/>
                        <a:pt x="81860" y="16372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2689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o-RO" sz="744">
                    <a:latin typeface="+mn-lt"/>
                  </a:endParaRPr>
                </a:p>
              </p:txBody>
            </p:sp>
            <p:sp>
              <p:nvSpPr>
                <p:cNvPr id="12" name="Freeform: Shape 11">
                  <a:extLst>
                    <a:ext uri="{FF2B5EF4-FFF2-40B4-BE49-F238E27FC236}">
                      <a16:creationId xmlns:a16="http://schemas.microsoft.com/office/drawing/2014/main" id="{E9253650-7735-A7F4-C8A8-5FDEB6435608}"/>
                    </a:ext>
                  </a:extLst>
                </p:cNvPr>
                <p:cNvSpPr/>
                <p:nvPr/>
              </p:nvSpPr>
              <p:spPr>
                <a:xfrm>
                  <a:off x="1687360" y="1432494"/>
                  <a:ext cx="172097" cy="172097"/>
                </a:xfrm>
                <a:custGeom>
                  <a:avLst/>
                  <a:gdLst>
                    <a:gd name="connsiteX0" fmla="*/ 86049 w 172097"/>
                    <a:gd name="connsiteY0" fmla="*/ 172097 h 172097"/>
                    <a:gd name="connsiteX1" fmla="*/ 172097 w 172097"/>
                    <a:gd name="connsiteY1" fmla="*/ 86049 h 172097"/>
                    <a:gd name="connsiteX2" fmla="*/ 86049 w 172097"/>
                    <a:gd name="connsiteY2" fmla="*/ 0 h 172097"/>
                    <a:gd name="connsiteX3" fmla="*/ 0 w 172097"/>
                    <a:gd name="connsiteY3" fmla="*/ 86049 h 172097"/>
                    <a:gd name="connsiteX4" fmla="*/ 86049 w 172097"/>
                    <a:gd name="connsiteY4" fmla="*/ 172097 h 1720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2097" h="172097">
                      <a:moveTo>
                        <a:pt x="86049" y="172097"/>
                      </a:moveTo>
                      <a:cubicBezTo>
                        <a:pt x="133642" y="172097"/>
                        <a:pt x="172097" y="133515"/>
                        <a:pt x="172097" y="86049"/>
                      </a:cubicBezTo>
                      <a:cubicBezTo>
                        <a:pt x="172097" y="38455"/>
                        <a:pt x="133515" y="0"/>
                        <a:pt x="86049" y="0"/>
                      </a:cubicBezTo>
                      <a:cubicBezTo>
                        <a:pt x="38455" y="0"/>
                        <a:pt x="0" y="38582"/>
                        <a:pt x="0" y="86049"/>
                      </a:cubicBezTo>
                      <a:cubicBezTo>
                        <a:pt x="0" y="133515"/>
                        <a:pt x="38455" y="172097"/>
                        <a:pt x="86049" y="172097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2689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o-RO" sz="744">
                    <a:latin typeface="+mn-lt"/>
                  </a:endParaRPr>
                </a:p>
              </p:txBody>
            </p:sp>
            <p:sp>
              <p:nvSpPr>
                <p:cNvPr id="13" name="Freeform: Shape 12">
                  <a:extLst>
                    <a:ext uri="{FF2B5EF4-FFF2-40B4-BE49-F238E27FC236}">
                      <a16:creationId xmlns:a16="http://schemas.microsoft.com/office/drawing/2014/main" id="{6872BCF0-4397-D7BF-F4D2-AF0BBAC469D0}"/>
                    </a:ext>
                  </a:extLst>
                </p:cNvPr>
                <p:cNvSpPr/>
                <p:nvPr/>
              </p:nvSpPr>
              <p:spPr>
                <a:xfrm>
                  <a:off x="1105200" y="1313956"/>
                  <a:ext cx="1058600" cy="1385788"/>
                </a:xfrm>
                <a:custGeom>
                  <a:avLst/>
                  <a:gdLst>
                    <a:gd name="connsiteX0" fmla="*/ 529490 w 1058600"/>
                    <a:gd name="connsiteY0" fmla="*/ 0 h 1385788"/>
                    <a:gd name="connsiteX1" fmla="*/ 529490 w 1058600"/>
                    <a:gd name="connsiteY1" fmla="*/ 0 h 1385788"/>
                    <a:gd name="connsiteX2" fmla="*/ 529110 w 1058600"/>
                    <a:gd name="connsiteY2" fmla="*/ 0 h 1385788"/>
                    <a:gd name="connsiteX3" fmla="*/ 501061 w 1058600"/>
                    <a:gd name="connsiteY3" fmla="*/ 254 h 1385788"/>
                    <a:gd name="connsiteX4" fmla="*/ 477201 w 1058600"/>
                    <a:gd name="connsiteY4" fmla="*/ 761 h 1385788"/>
                    <a:gd name="connsiteX5" fmla="*/ 477074 w 1058600"/>
                    <a:gd name="connsiteY5" fmla="*/ 761 h 1385788"/>
                    <a:gd name="connsiteX6" fmla="*/ 0 w 1058600"/>
                    <a:gd name="connsiteY6" fmla="*/ 65361 h 1385788"/>
                    <a:gd name="connsiteX7" fmla="*/ 0 w 1058600"/>
                    <a:gd name="connsiteY7" fmla="*/ 849190 h 1385788"/>
                    <a:gd name="connsiteX8" fmla="*/ 156360 w 1058600"/>
                    <a:gd name="connsiteY8" fmla="*/ 1139572 h 1385788"/>
                    <a:gd name="connsiteX9" fmla="*/ 529364 w 1058600"/>
                    <a:gd name="connsiteY9" fmla="*/ 1385788 h 1385788"/>
                    <a:gd name="connsiteX10" fmla="*/ 902241 w 1058600"/>
                    <a:gd name="connsiteY10" fmla="*/ 1139572 h 1385788"/>
                    <a:gd name="connsiteX11" fmla="*/ 1058600 w 1058600"/>
                    <a:gd name="connsiteY11" fmla="*/ 849190 h 1385788"/>
                    <a:gd name="connsiteX12" fmla="*/ 1058600 w 1058600"/>
                    <a:gd name="connsiteY12" fmla="*/ 65361 h 1385788"/>
                    <a:gd name="connsiteX13" fmla="*/ 529490 w 1058600"/>
                    <a:gd name="connsiteY13" fmla="*/ 0 h 1385788"/>
                    <a:gd name="connsiteX14" fmla="*/ 390772 w 1058600"/>
                    <a:gd name="connsiteY14" fmla="*/ 118412 h 1385788"/>
                    <a:gd name="connsiteX15" fmla="*/ 476821 w 1058600"/>
                    <a:gd name="connsiteY15" fmla="*/ 204587 h 1385788"/>
                    <a:gd name="connsiteX16" fmla="*/ 390772 w 1058600"/>
                    <a:gd name="connsiteY16" fmla="*/ 290636 h 1385788"/>
                    <a:gd name="connsiteX17" fmla="*/ 304597 w 1058600"/>
                    <a:gd name="connsiteY17" fmla="*/ 204587 h 1385788"/>
                    <a:gd name="connsiteX18" fmla="*/ 390772 w 1058600"/>
                    <a:gd name="connsiteY18" fmla="*/ 118412 h 1385788"/>
                    <a:gd name="connsiteX19" fmla="*/ 159532 w 1058600"/>
                    <a:gd name="connsiteY19" fmla="*/ 155598 h 1385788"/>
                    <a:gd name="connsiteX20" fmla="*/ 241393 w 1058600"/>
                    <a:gd name="connsiteY20" fmla="*/ 237332 h 1385788"/>
                    <a:gd name="connsiteX21" fmla="*/ 159532 w 1058600"/>
                    <a:gd name="connsiteY21" fmla="*/ 319192 h 1385788"/>
                    <a:gd name="connsiteX22" fmla="*/ 77672 w 1058600"/>
                    <a:gd name="connsiteY22" fmla="*/ 237332 h 1385788"/>
                    <a:gd name="connsiteX23" fmla="*/ 159532 w 1058600"/>
                    <a:gd name="connsiteY23" fmla="*/ 155598 h 1385788"/>
                    <a:gd name="connsiteX24" fmla="*/ 1009357 w 1058600"/>
                    <a:gd name="connsiteY24" fmla="*/ 445346 h 1385788"/>
                    <a:gd name="connsiteX25" fmla="*/ 529490 w 1058600"/>
                    <a:gd name="connsiteY25" fmla="*/ 392041 h 1385788"/>
                    <a:gd name="connsiteX26" fmla="*/ 529364 w 1058600"/>
                    <a:gd name="connsiteY26" fmla="*/ 392041 h 1385788"/>
                    <a:gd name="connsiteX27" fmla="*/ 529364 w 1058600"/>
                    <a:gd name="connsiteY27" fmla="*/ 627723 h 1385788"/>
                    <a:gd name="connsiteX28" fmla="*/ 656533 w 1058600"/>
                    <a:gd name="connsiteY28" fmla="*/ 557793 h 1385788"/>
                    <a:gd name="connsiteX29" fmla="*/ 807562 w 1058600"/>
                    <a:gd name="connsiteY29" fmla="*/ 708949 h 1385788"/>
                    <a:gd name="connsiteX30" fmla="*/ 529364 w 1058600"/>
                    <a:gd name="connsiteY30" fmla="*/ 1056951 h 1385788"/>
                    <a:gd name="connsiteX31" fmla="*/ 529364 w 1058600"/>
                    <a:gd name="connsiteY31" fmla="*/ 1326772 h 1385788"/>
                    <a:gd name="connsiteX32" fmla="*/ 479867 w 1058600"/>
                    <a:gd name="connsiteY32" fmla="*/ 1293901 h 1385788"/>
                    <a:gd name="connsiteX33" fmla="*/ 183519 w 1058600"/>
                    <a:gd name="connsiteY33" fmla="*/ 1098198 h 1385788"/>
                    <a:gd name="connsiteX34" fmla="*/ 49497 w 1058600"/>
                    <a:gd name="connsiteY34" fmla="*/ 849190 h 1385788"/>
                    <a:gd name="connsiteX35" fmla="*/ 49497 w 1058600"/>
                    <a:gd name="connsiteY35" fmla="*/ 445346 h 1385788"/>
                    <a:gd name="connsiteX36" fmla="*/ 529237 w 1058600"/>
                    <a:gd name="connsiteY36" fmla="*/ 392168 h 1385788"/>
                    <a:gd name="connsiteX37" fmla="*/ 529490 w 1058600"/>
                    <a:gd name="connsiteY37" fmla="*/ 392168 h 1385788"/>
                    <a:gd name="connsiteX38" fmla="*/ 529490 w 1058600"/>
                    <a:gd name="connsiteY38" fmla="*/ 49497 h 1385788"/>
                    <a:gd name="connsiteX39" fmla="*/ 529617 w 1058600"/>
                    <a:gd name="connsiteY39" fmla="*/ 49497 h 1385788"/>
                    <a:gd name="connsiteX40" fmla="*/ 1009357 w 1058600"/>
                    <a:gd name="connsiteY40" fmla="*/ 103944 h 1385788"/>
                    <a:gd name="connsiteX41" fmla="*/ 1009357 w 1058600"/>
                    <a:gd name="connsiteY41" fmla="*/ 445346 h 138578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</a:cxnLst>
                  <a:rect l="l" t="t" r="r" b="b"/>
                  <a:pathLst>
                    <a:path w="1058600" h="1385788">
                      <a:moveTo>
                        <a:pt x="529490" y="0"/>
                      </a:moveTo>
                      <a:cubicBezTo>
                        <a:pt x="529490" y="0"/>
                        <a:pt x="529490" y="0"/>
                        <a:pt x="529490" y="0"/>
                      </a:cubicBezTo>
                      <a:cubicBezTo>
                        <a:pt x="529237" y="0"/>
                        <a:pt x="529237" y="0"/>
                        <a:pt x="529110" y="0"/>
                      </a:cubicBezTo>
                      <a:cubicBezTo>
                        <a:pt x="519718" y="0"/>
                        <a:pt x="510326" y="127"/>
                        <a:pt x="501061" y="254"/>
                      </a:cubicBezTo>
                      <a:cubicBezTo>
                        <a:pt x="493066" y="381"/>
                        <a:pt x="485070" y="508"/>
                        <a:pt x="477201" y="761"/>
                      </a:cubicBezTo>
                      <a:cubicBezTo>
                        <a:pt x="477074" y="761"/>
                        <a:pt x="477074" y="761"/>
                        <a:pt x="477074" y="761"/>
                      </a:cubicBezTo>
                      <a:cubicBezTo>
                        <a:pt x="305866" y="4569"/>
                        <a:pt x="144176" y="27414"/>
                        <a:pt x="0" y="65361"/>
                      </a:cubicBezTo>
                      <a:lnTo>
                        <a:pt x="0" y="849190"/>
                      </a:lnTo>
                      <a:cubicBezTo>
                        <a:pt x="0" y="966079"/>
                        <a:pt x="58635" y="1075100"/>
                        <a:pt x="156360" y="1139572"/>
                      </a:cubicBezTo>
                      <a:lnTo>
                        <a:pt x="529364" y="1385788"/>
                      </a:lnTo>
                      <a:lnTo>
                        <a:pt x="902241" y="1139572"/>
                      </a:lnTo>
                      <a:cubicBezTo>
                        <a:pt x="999965" y="1075226"/>
                        <a:pt x="1058600" y="966206"/>
                        <a:pt x="1058600" y="849190"/>
                      </a:cubicBezTo>
                      <a:lnTo>
                        <a:pt x="1058600" y="65361"/>
                      </a:lnTo>
                      <a:cubicBezTo>
                        <a:pt x="900083" y="23606"/>
                        <a:pt x="720117" y="0"/>
                        <a:pt x="529490" y="0"/>
                      </a:cubicBezTo>
                      <a:close/>
                      <a:moveTo>
                        <a:pt x="390772" y="118412"/>
                      </a:moveTo>
                      <a:cubicBezTo>
                        <a:pt x="438238" y="118412"/>
                        <a:pt x="476821" y="156867"/>
                        <a:pt x="476821" y="204587"/>
                      </a:cubicBezTo>
                      <a:cubicBezTo>
                        <a:pt x="476821" y="252054"/>
                        <a:pt x="438238" y="290636"/>
                        <a:pt x="390772" y="290636"/>
                      </a:cubicBezTo>
                      <a:cubicBezTo>
                        <a:pt x="343179" y="290636"/>
                        <a:pt x="304597" y="252054"/>
                        <a:pt x="304597" y="204587"/>
                      </a:cubicBezTo>
                      <a:cubicBezTo>
                        <a:pt x="304597" y="156867"/>
                        <a:pt x="343179" y="118412"/>
                        <a:pt x="390772" y="118412"/>
                      </a:cubicBezTo>
                      <a:close/>
                      <a:moveTo>
                        <a:pt x="159532" y="155598"/>
                      </a:moveTo>
                      <a:cubicBezTo>
                        <a:pt x="204714" y="155598"/>
                        <a:pt x="241393" y="192150"/>
                        <a:pt x="241393" y="237332"/>
                      </a:cubicBezTo>
                      <a:cubicBezTo>
                        <a:pt x="241393" y="282513"/>
                        <a:pt x="204714" y="319192"/>
                        <a:pt x="159532" y="319192"/>
                      </a:cubicBezTo>
                      <a:cubicBezTo>
                        <a:pt x="114351" y="319192"/>
                        <a:pt x="77672" y="282513"/>
                        <a:pt x="77672" y="237332"/>
                      </a:cubicBezTo>
                      <a:cubicBezTo>
                        <a:pt x="77672" y="192277"/>
                        <a:pt x="114351" y="155598"/>
                        <a:pt x="159532" y="155598"/>
                      </a:cubicBezTo>
                      <a:close/>
                      <a:moveTo>
                        <a:pt x="1009357" y="445346"/>
                      </a:moveTo>
                      <a:cubicBezTo>
                        <a:pt x="863024" y="411206"/>
                        <a:pt x="700699" y="392041"/>
                        <a:pt x="529490" y="392041"/>
                      </a:cubicBezTo>
                      <a:cubicBezTo>
                        <a:pt x="529364" y="392041"/>
                        <a:pt x="529364" y="392041"/>
                        <a:pt x="529364" y="392041"/>
                      </a:cubicBezTo>
                      <a:lnTo>
                        <a:pt x="529364" y="627723"/>
                      </a:lnTo>
                      <a:cubicBezTo>
                        <a:pt x="556143" y="585714"/>
                        <a:pt x="603101" y="557793"/>
                        <a:pt x="656533" y="557793"/>
                      </a:cubicBezTo>
                      <a:cubicBezTo>
                        <a:pt x="739916" y="557793"/>
                        <a:pt x="807562" y="625439"/>
                        <a:pt x="807562" y="708949"/>
                      </a:cubicBezTo>
                      <a:cubicBezTo>
                        <a:pt x="807562" y="904906"/>
                        <a:pt x="529364" y="1056951"/>
                        <a:pt x="529364" y="1056951"/>
                      </a:cubicBezTo>
                      <a:lnTo>
                        <a:pt x="529364" y="1326772"/>
                      </a:lnTo>
                      <a:lnTo>
                        <a:pt x="479867" y="1293901"/>
                      </a:lnTo>
                      <a:lnTo>
                        <a:pt x="183519" y="1098198"/>
                      </a:lnTo>
                      <a:cubicBezTo>
                        <a:pt x="99628" y="1042990"/>
                        <a:pt x="49497" y="949834"/>
                        <a:pt x="49497" y="849190"/>
                      </a:cubicBezTo>
                      <a:lnTo>
                        <a:pt x="49497" y="445346"/>
                      </a:lnTo>
                      <a:cubicBezTo>
                        <a:pt x="195830" y="411206"/>
                        <a:pt x="358282" y="392168"/>
                        <a:pt x="529237" y="392168"/>
                      </a:cubicBezTo>
                      <a:cubicBezTo>
                        <a:pt x="529364" y="392168"/>
                        <a:pt x="529364" y="392168"/>
                        <a:pt x="529490" y="392168"/>
                      </a:cubicBezTo>
                      <a:lnTo>
                        <a:pt x="529490" y="49497"/>
                      </a:lnTo>
                      <a:lnTo>
                        <a:pt x="529617" y="49497"/>
                      </a:lnTo>
                      <a:cubicBezTo>
                        <a:pt x="695496" y="49497"/>
                        <a:pt x="860485" y="68280"/>
                        <a:pt x="1009357" y="103944"/>
                      </a:cubicBezTo>
                      <a:lnTo>
                        <a:pt x="1009357" y="445346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12689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o-RO" sz="744">
                    <a:latin typeface="+mn-lt"/>
                  </a:endParaRPr>
                </a:p>
              </p:txBody>
            </p:sp>
            <p:sp>
              <p:nvSpPr>
                <p:cNvPr id="14" name="Freeform: Shape 13">
                  <a:extLst>
                    <a:ext uri="{FF2B5EF4-FFF2-40B4-BE49-F238E27FC236}">
                      <a16:creationId xmlns:a16="http://schemas.microsoft.com/office/drawing/2014/main" id="{A2CEB1E2-7561-F1E9-CF02-AE49F6213520}"/>
                    </a:ext>
                  </a:extLst>
                </p:cNvPr>
                <p:cNvSpPr/>
                <p:nvPr/>
              </p:nvSpPr>
              <p:spPr>
                <a:xfrm>
                  <a:off x="1356365" y="1871748"/>
                  <a:ext cx="278325" cy="499157"/>
                </a:xfrm>
                <a:custGeom>
                  <a:avLst/>
                  <a:gdLst>
                    <a:gd name="connsiteX0" fmla="*/ 278325 w 278325"/>
                    <a:gd name="connsiteY0" fmla="*/ 70057 h 499157"/>
                    <a:gd name="connsiteX1" fmla="*/ 278325 w 278325"/>
                    <a:gd name="connsiteY1" fmla="*/ 499158 h 499157"/>
                    <a:gd name="connsiteX2" fmla="*/ 0 w 278325"/>
                    <a:gd name="connsiteY2" fmla="*/ 151156 h 499157"/>
                    <a:gd name="connsiteX3" fmla="*/ 151029 w 278325"/>
                    <a:gd name="connsiteY3" fmla="*/ 0 h 499157"/>
                    <a:gd name="connsiteX4" fmla="*/ 278325 w 278325"/>
                    <a:gd name="connsiteY4" fmla="*/ 70057 h 49915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78325" h="499157">
                      <a:moveTo>
                        <a:pt x="278325" y="70057"/>
                      </a:moveTo>
                      <a:lnTo>
                        <a:pt x="278325" y="499158"/>
                      </a:lnTo>
                      <a:cubicBezTo>
                        <a:pt x="278325" y="499158"/>
                        <a:pt x="0" y="347113"/>
                        <a:pt x="0" y="151156"/>
                      </a:cubicBezTo>
                      <a:cubicBezTo>
                        <a:pt x="0" y="67646"/>
                        <a:pt x="67646" y="0"/>
                        <a:pt x="151029" y="0"/>
                      </a:cubicBezTo>
                      <a:cubicBezTo>
                        <a:pt x="204587" y="127"/>
                        <a:pt x="251292" y="28048"/>
                        <a:pt x="278325" y="70057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2689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o-RO" sz="744">
                    <a:latin typeface="+mn-lt"/>
                  </a:endParaRPr>
                </a:p>
              </p:txBody>
            </p:sp>
          </p:grpSp>
          <p:sp>
            <p:nvSpPr>
              <p:cNvPr id="10" name="Freeform: Shape 9">
                <a:extLst>
                  <a:ext uri="{FF2B5EF4-FFF2-40B4-BE49-F238E27FC236}">
                    <a16:creationId xmlns:a16="http://schemas.microsoft.com/office/drawing/2014/main" id="{BFD803D6-3F3D-14A0-CAAC-AA15F0D44996}"/>
                  </a:ext>
                </a:extLst>
              </p:cNvPr>
              <p:cNvSpPr/>
              <p:nvPr/>
            </p:nvSpPr>
            <p:spPr>
              <a:xfrm>
                <a:off x="1366772" y="1162800"/>
                <a:ext cx="535582" cy="87444"/>
              </a:xfrm>
              <a:custGeom>
                <a:avLst/>
                <a:gdLst>
                  <a:gd name="connsiteX0" fmla="*/ 0 w 535582"/>
                  <a:gd name="connsiteY0" fmla="*/ 0 h 87444"/>
                  <a:gd name="connsiteX1" fmla="*/ 0 w 535582"/>
                  <a:gd name="connsiteY1" fmla="*/ 87445 h 87444"/>
                  <a:gd name="connsiteX2" fmla="*/ 535582 w 535582"/>
                  <a:gd name="connsiteY2" fmla="*/ 87445 h 87444"/>
                  <a:gd name="connsiteX3" fmla="*/ 535582 w 535582"/>
                  <a:gd name="connsiteY3" fmla="*/ 0 h 87444"/>
                  <a:gd name="connsiteX4" fmla="*/ 0 w 535582"/>
                  <a:gd name="connsiteY4" fmla="*/ 0 h 87444"/>
                  <a:gd name="connsiteX5" fmla="*/ 267918 w 535582"/>
                  <a:gd name="connsiteY5" fmla="*/ 58254 h 87444"/>
                  <a:gd name="connsiteX6" fmla="*/ 29190 w 535582"/>
                  <a:gd name="connsiteY6" fmla="*/ 58254 h 87444"/>
                  <a:gd name="connsiteX7" fmla="*/ 29190 w 535582"/>
                  <a:gd name="connsiteY7" fmla="*/ 29064 h 87444"/>
                  <a:gd name="connsiteX8" fmla="*/ 267918 w 535582"/>
                  <a:gd name="connsiteY8" fmla="*/ 29064 h 87444"/>
                  <a:gd name="connsiteX9" fmla="*/ 267918 w 535582"/>
                  <a:gd name="connsiteY9" fmla="*/ 58254 h 874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535582" h="87444">
                    <a:moveTo>
                      <a:pt x="0" y="0"/>
                    </a:moveTo>
                    <a:lnTo>
                      <a:pt x="0" y="87445"/>
                    </a:lnTo>
                    <a:lnTo>
                      <a:pt x="535582" y="87445"/>
                    </a:lnTo>
                    <a:lnTo>
                      <a:pt x="535582" y="0"/>
                    </a:lnTo>
                    <a:lnTo>
                      <a:pt x="0" y="0"/>
                    </a:lnTo>
                    <a:close/>
                    <a:moveTo>
                      <a:pt x="267918" y="58254"/>
                    </a:moveTo>
                    <a:lnTo>
                      <a:pt x="29190" y="58254"/>
                    </a:lnTo>
                    <a:lnTo>
                      <a:pt x="29190" y="29064"/>
                    </a:lnTo>
                    <a:lnTo>
                      <a:pt x="267918" y="29064"/>
                    </a:lnTo>
                    <a:lnTo>
                      <a:pt x="267918" y="58254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</p:grpSp>
      </p:grpSp>
      <p:grpSp>
        <p:nvGrpSpPr>
          <p:cNvPr id="50" name="Graphic 11">
            <a:extLst>
              <a:ext uri="{FF2B5EF4-FFF2-40B4-BE49-F238E27FC236}">
                <a16:creationId xmlns:a16="http://schemas.microsoft.com/office/drawing/2014/main" id="{D1F34928-6C9E-883E-81D5-B9F66D69927A}"/>
              </a:ext>
            </a:extLst>
          </p:cNvPr>
          <p:cNvGrpSpPr>
            <a:grpSpLocks noChangeAspect="1"/>
          </p:cNvGrpSpPr>
          <p:nvPr/>
        </p:nvGrpSpPr>
        <p:grpSpPr>
          <a:xfrm>
            <a:off x="5410800" y="1004921"/>
            <a:ext cx="873787" cy="728174"/>
            <a:chOff x="11025187" y="6490494"/>
            <a:chExt cx="2330386" cy="757237"/>
          </a:xfrm>
          <a:solidFill>
            <a:srgbClr val="FFFFFF"/>
          </a:solidFill>
        </p:grpSpPr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73E69F16-9EF6-203E-3B30-47FE1F9FA01E}"/>
                </a:ext>
              </a:extLst>
            </p:cNvPr>
            <p:cNvSpPr/>
            <p:nvPr/>
          </p:nvSpPr>
          <p:spPr>
            <a:xfrm>
              <a:off x="11025187" y="6507162"/>
              <a:ext cx="142875" cy="186499"/>
            </a:xfrm>
            <a:custGeom>
              <a:avLst/>
              <a:gdLst>
                <a:gd name="connsiteX0" fmla="*/ 38576 w 142875"/>
                <a:gd name="connsiteY0" fmla="*/ 174879 h 186499"/>
                <a:gd name="connsiteX1" fmla="*/ 9811 w 142875"/>
                <a:gd name="connsiteY1" fmla="*/ 142208 h 186499"/>
                <a:gd name="connsiteX2" fmla="*/ 0 w 142875"/>
                <a:gd name="connsiteY2" fmla="*/ 92678 h 186499"/>
                <a:gd name="connsiteX3" fmla="*/ 11525 w 142875"/>
                <a:gd name="connsiteY3" fmla="*/ 44291 h 186499"/>
                <a:gd name="connsiteX4" fmla="*/ 43053 w 142875"/>
                <a:gd name="connsiteY4" fmla="*/ 11621 h 186499"/>
                <a:gd name="connsiteX5" fmla="*/ 88106 w 142875"/>
                <a:gd name="connsiteY5" fmla="*/ 0 h 186499"/>
                <a:gd name="connsiteX6" fmla="*/ 133350 w 142875"/>
                <a:gd name="connsiteY6" fmla="*/ 5905 h 186499"/>
                <a:gd name="connsiteX7" fmla="*/ 141446 w 142875"/>
                <a:gd name="connsiteY7" fmla="*/ 7334 h 186499"/>
                <a:gd name="connsiteX8" fmla="*/ 138970 w 142875"/>
                <a:gd name="connsiteY8" fmla="*/ 51340 h 186499"/>
                <a:gd name="connsiteX9" fmla="*/ 122587 w 142875"/>
                <a:gd name="connsiteY9" fmla="*/ 51340 h 186499"/>
                <a:gd name="connsiteX10" fmla="*/ 116491 w 142875"/>
                <a:gd name="connsiteY10" fmla="*/ 20288 h 186499"/>
                <a:gd name="connsiteX11" fmla="*/ 104584 w 142875"/>
                <a:gd name="connsiteY11" fmla="*/ 15240 h 186499"/>
                <a:gd name="connsiteX12" fmla="*/ 83915 w 142875"/>
                <a:gd name="connsiteY12" fmla="*/ 13145 h 186499"/>
                <a:gd name="connsiteX13" fmla="*/ 56007 w 142875"/>
                <a:gd name="connsiteY13" fmla="*/ 22098 h 186499"/>
                <a:gd name="connsiteX14" fmla="*/ 36862 w 142875"/>
                <a:gd name="connsiteY14" fmla="*/ 48387 h 186499"/>
                <a:gd name="connsiteX15" fmla="*/ 29813 w 142875"/>
                <a:gd name="connsiteY15" fmla="*/ 90011 h 186499"/>
                <a:gd name="connsiteX16" fmla="*/ 35909 w 142875"/>
                <a:gd name="connsiteY16" fmla="*/ 131826 h 186499"/>
                <a:gd name="connsiteX17" fmla="*/ 54483 w 142875"/>
                <a:gd name="connsiteY17" fmla="*/ 161830 h 186499"/>
                <a:gd name="connsiteX18" fmla="*/ 85344 w 142875"/>
                <a:gd name="connsiteY18" fmla="*/ 172974 h 186499"/>
                <a:gd name="connsiteX19" fmla="*/ 105251 w 142875"/>
                <a:gd name="connsiteY19" fmla="*/ 170783 h 186499"/>
                <a:gd name="connsiteX20" fmla="*/ 117158 w 142875"/>
                <a:gd name="connsiteY20" fmla="*/ 164402 h 186499"/>
                <a:gd name="connsiteX21" fmla="*/ 127445 w 142875"/>
                <a:gd name="connsiteY21" fmla="*/ 140399 h 186499"/>
                <a:gd name="connsiteX22" fmla="*/ 142875 w 142875"/>
                <a:gd name="connsiteY22" fmla="*/ 142399 h 186499"/>
                <a:gd name="connsiteX23" fmla="*/ 136970 w 142875"/>
                <a:gd name="connsiteY23" fmla="*/ 177165 h 186499"/>
                <a:gd name="connsiteX24" fmla="*/ 121825 w 142875"/>
                <a:gd name="connsiteY24" fmla="*/ 180594 h 186499"/>
                <a:gd name="connsiteX25" fmla="*/ 104775 w 142875"/>
                <a:gd name="connsiteY25" fmla="*/ 184880 h 186499"/>
                <a:gd name="connsiteX26" fmla="*/ 84296 w 142875"/>
                <a:gd name="connsiteY26" fmla="*/ 186500 h 186499"/>
                <a:gd name="connsiteX27" fmla="*/ 38576 w 142875"/>
                <a:gd name="connsiteY27" fmla="*/ 174879 h 1864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42875" h="186499">
                  <a:moveTo>
                    <a:pt x="38576" y="174879"/>
                  </a:moveTo>
                  <a:cubicBezTo>
                    <a:pt x="25908" y="167164"/>
                    <a:pt x="16383" y="156210"/>
                    <a:pt x="9811" y="142208"/>
                  </a:cubicBezTo>
                  <a:cubicBezTo>
                    <a:pt x="3239" y="128111"/>
                    <a:pt x="0" y="111633"/>
                    <a:pt x="0" y="92678"/>
                  </a:cubicBezTo>
                  <a:cubicBezTo>
                    <a:pt x="0" y="74486"/>
                    <a:pt x="3810" y="58293"/>
                    <a:pt x="11525" y="44291"/>
                  </a:cubicBezTo>
                  <a:cubicBezTo>
                    <a:pt x="19145" y="30289"/>
                    <a:pt x="29718" y="19336"/>
                    <a:pt x="43053" y="11621"/>
                  </a:cubicBezTo>
                  <a:cubicBezTo>
                    <a:pt x="56388" y="3905"/>
                    <a:pt x="71438" y="0"/>
                    <a:pt x="88106" y="0"/>
                  </a:cubicBezTo>
                  <a:cubicBezTo>
                    <a:pt x="100679" y="0"/>
                    <a:pt x="115729" y="2000"/>
                    <a:pt x="133350" y="5905"/>
                  </a:cubicBezTo>
                  <a:lnTo>
                    <a:pt x="141446" y="7334"/>
                  </a:lnTo>
                  <a:lnTo>
                    <a:pt x="138970" y="51340"/>
                  </a:lnTo>
                  <a:lnTo>
                    <a:pt x="122587" y="51340"/>
                  </a:lnTo>
                  <a:lnTo>
                    <a:pt x="116491" y="20288"/>
                  </a:lnTo>
                  <a:cubicBezTo>
                    <a:pt x="114205" y="18288"/>
                    <a:pt x="110300" y="16669"/>
                    <a:pt x="104584" y="15240"/>
                  </a:cubicBezTo>
                  <a:cubicBezTo>
                    <a:pt x="98965" y="13811"/>
                    <a:pt x="92107" y="13145"/>
                    <a:pt x="83915" y="13145"/>
                  </a:cubicBezTo>
                  <a:cubicBezTo>
                    <a:pt x="73438" y="13145"/>
                    <a:pt x="64198" y="16097"/>
                    <a:pt x="56007" y="22098"/>
                  </a:cubicBezTo>
                  <a:cubicBezTo>
                    <a:pt x="47911" y="28099"/>
                    <a:pt x="41434" y="36862"/>
                    <a:pt x="36862" y="48387"/>
                  </a:cubicBezTo>
                  <a:cubicBezTo>
                    <a:pt x="32195" y="60008"/>
                    <a:pt x="29813" y="73914"/>
                    <a:pt x="29813" y="90011"/>
                  </a:cubicBezTo>
                  <a:cubicBezTo>
                    <a:pt x="29813" y="105347"/>
                    <a:pt x="31814" y="119348"/>
                    <a:pt x="35909" y="131826"/>
                  </a:cubicBezTo>
                  <a:cubicBezTo>
                    <a:pt x="40005" y="144399"/>
                    <a:pt x="46196" y="154400"/>
                    <a:pt x="54483" y="161830"/>
                  </a:cubicBezTo>
                  <a:cubicBezTo>
                    <a:pt x="62770" y="169259"/>
                    <a:pt x="73057" y="172974"/>
                    <a:pt x="85344" y="172974"/>
                  </a:cubicBezTo>
                  <a:cubicBezTo>
                    <a:pt x="94012" y="172974"/>
                    <a:pt x="100679" y="172212"/>
                    <a:pt x="105251" y="170783"/>
                  </a:cubicBezTo>
                  <a:cubicBezTo>
                    <a:pt x="109823" y="169355"/>
                    <a:pt x="113824" y="167164"/>
                    <a:pt x="117158" y="164402"/>
                  </a:cubicBezTo>
                  <a:lnTo>
                    <a:pt x="127445" y="140399"/>
                  </a:lnTo>
                  <a:lnTo>
                    <a:pt x="142875" y="142399"/>
                  </a:lnTo>
                  <a:lnTo>
                    <a:pt x="136970" y="177165"/>
                  </a:lnTo>
                  <a:cubicBezTo>
                    <a:pt x="133541" y="177356"/>
                    <a:pt x="128492" y="178499"/>
                    <a:pt x="121825" y="180594"/>
                  </a:cubicBezTo>
                  <a:cubicBezTo>
                    <a:pt x="115919" y="182404"/>
                    <a:pt x="110300" y="183833"/>
                    <a:pt x="104775" y="184880"/>
                  </a:cubicBezTo>
                  <a:cubicBezTo>
                    <a:pt x="99346" y="185928"/>
                    <a:pt x="92488" y="186500"/>
                    <a:pt x="84296" y="186500"/>
                  </a:cubicBezTo>
                  <a:cubicBezTo>
                    <a:pt x="66485" y="186500"/>
                    <a:pt x="51149" y="182594"/>
                    <a:pt x="38576" y="174879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D75F2317-4A08-D9D4-1CDE-775D2CFF5D2F}"/>
                </a:ext>
              </a:extLst>
            </p:cNvPr>
            <p:cNvSpPr/>
            <p:nvPr/>
          </p:nvSpPr>
          <p:spPr>
            <a:xfrm>
              <a:off x="11187493" y="6551549"/>
              <a:ext cx="112585" cy="142208"/>
            </a:xfrm>
            <a:custGeom>
              <a:avLst/>
              <a:gdLst>
                <a:gd name="connsiteX0" fmla="*/ 15526 w 112585"/>
                <a:gd name="connsiteY0" fmla="*/ 122777 h 142208"/>
                <a:gd name="connsiteX1" fmla="*/ 0 w 112585"/>
                <a:gd name="connsiteY1" fmla="*/ 71152 h 142208"/>
                <a:gd name="connsiteX2" fmla="*/ 8096 w 112585"/>
                <a:gd name="connsiteY2" fmla="*/ 33719 h 142208"/>
                <a:gd name="connsiteX3" fmla="*/ 30766 w 112585"/>
                <a:gd name="connsiteY3" fmla="*/ 8763 h 142208"/>
                <a:gd name="connsiteX4" fmla="*/ 63913 w 112585"/>
                <a:gd name="connsiteY4" fmla="*/ 0 h 142208"/>
                <a:gd name="connsiteX5" fmla="*/ 99250 w 112585"/>
                <a:gd name="connsiteY5" fmla="*/ 12573 h 142208"/>
                <a:gd name="connsiteX6" fmla="*/ 112586 w 112585"/>
                <a:gd name="connsiteY6" fmla="*/ 48673 h 142208"/>
                <a:gd name="connsiteX7" fmla="*/ 110871 w 112585"/>
                <a:gd name="connsiteY7" fmla="*/ 71438 h 142208"/>
                <a:gd name="connsiteX8" fmla="*/ 26670 w 112585"/>
                <a:gd name="connsiteY8" fmla="*/ 71438 h 142208"/>
                <a:gd name="connsiteX9" fmla="*/ 37909 w 112585"/>
                <a:gd name="connsiteY9" fmla="*/ 110490 h 142208"/>
                <a:gd name="connsiteX10" fmla="*/ 68485 w 112585"/>
                <a:gd name="connsiteY10" fmla="*/ 125254 h 142208"/>
                <a:gd name="connsiteX11" fmla="*/ 88963 w 112585"/>
                <a:gd name="connsiteY11" fmla="*/ 121730 h 142208"/>
                <a:gd name="connsiteX12" fmla="*/ 105442 w 112585"/>
                <a:gd name="connsiteY12" fmla="*/ 113252 h 142208"/>
                <a:gd name="connsiteX13" fmla="*/ 110109 w 112585"/>
                <a:gd name="connsiteY13" fmla="*/ 124016 h 142208"/>
                <a:gd name="connsiteX14" fmla="*/ 89059 w 112585"/>
                <a:gd name="connsiteY14" fmla="*/ 136779 h 142208"/>
                <a:gd name="connsiteX15" fmla="*/ 60674 w 112585"/>
                <a:gd name="connsiteY15" fmla="*/ 142208 h 142208"/>
                <a:gd name="connsiteX16" fmla="*/ 15526 w 112585"/>
                <a:gd name="connsiteY16" fmla="*/ 122777 h 142208"/>
                <a:gd name="connsiteX17" fmla="*/ 85630 w 112585"/>
                <a:gd name="connsiteY17" fmla="*/ 58388 h 142208"/>
                <a:gd name="connsiteX18" fmla="*/ 86392 w 112585"/>
                <a:gd name="connsiteY18" fmla="*/ 47911 h 142208"/>
                <a:gd name="connsiteX19" fmla="*/ 79629 w 112585"/>
                <a:gd name="connsiteY19" fmla="*/ 22860 h 142208"/>
                <a:gd name="connsiteX20" fmla="*/ 59150 w 112585"/>
                <a:gd name="connsiteY20" fmla="*/ 13716 h 142208"/>
                <a:gd name="connsiteX21" fmla="*/ 36481 w 112585"/>
                <a:gd name="connsiteY21" fmla="*/ 24003 h 142208"/>
                <a:gd name="connsiteX22" fmla="*/ 26765 w 112585"/>
                <a:gd name="connsiteY22" fmla="*/ 58484 h 142208"/>
                <a:gd name="connsiteX23" fmla="*/ 85630 w 112585"/>
                <a:gd name="connsiteY23" fmla="*/ 58484 h 142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12585" h="142208">
                  <a:moveTo>
                    <a:pt x="15526" y="122777"/>
                  </a:moveTo>
                  <a:cubicBezTo>
                    <a:pt x="5143" y="109919"/>
                    <a:pt x="0" y="92678"/>
                    <a:pt x="0" y="71152"/>
                  </a:cubicBezTo>
                  <a:cubicBezTo>
                    <a:pt x="0" y="56960"/>
                    <a:pt x="2667" y="44482"/>
                    <a:pt x="8096" y="33719"/>
                  </a:cubicBezTo>
                  <a:cubicBezTo>
                    <a:pt x="13525" y="22955"/>
                    <a:pt x="21050" y="14669"/>
                    <a:pt x="30766" y="8763"/>
                  </a:cubicBezTo>
                  <a:cubicBezTo>
                    <a:pt x="40481" y="2858"/>
                    <a:pt x="51530" y="0"/>
                    <a:pt x="63913" y="0"/>
                  </a:cubicBezTo>
                  <a:cubicBezTo>
                    <a:pt x="79057" y="0"/>
                    <a:pt x="90868" y="4191"/>
                    <a:pt x="99250" y="12573"/>
                  </a:cubicBezTo>
                  <a:cubicBezTo>
                    <a:pt x="107632" y="20955"/>
                    <a:pt x="112109" y="33052"/>
                    <a:pt x="112586" y="48673"/>
                  </a:cubicBezTo>
                  <a:cubicBezTo>
                    <a:pt x="112586" y="58674"/>
                    <a:pt x="112014" y="66199"/>
                    <a:pt x="110871" y="71438"/>
                  </a:cubicBezTo>
                  <a:lnTo>
                    <a:pt x="26670" y="71438"/>
                  </a:lnTo>
                  <a:cubicBezTo>
                    <a:pt x="26956" y="87630"/>
                    <a:pt x="30766" y="100584"/>
                    <a:pt x="37909" y="110490"/>
                  </a:cubicBezTo>
                  <a:cubicBezTo>
                    <a:pt x="45053" y="120396"/>
                    <a:pt x="55245" y="125254"/>
                    <a:pt x="68485" y="125254"/>
                  </a:cubicBezTo>
                  <a:cubicBezTo>
                    <a:pt x="74962" y="125254"/>
                    <a:pt x="81820" y="124111"/>
                    <a:pt x="88963" y="121730"/>
                  </a:cubicBezTo>
                  <a:cubicBezTo>
                    <a:pt x="96107" y="119348"/>
                    <a:pt x="101537" y="116586"/>
                    <a:pt x="105442" y="113252"/>
                  </a:cubicBezTo>
                  <a:lnTo>
                    <a:pt x="110109" y="124016"/>
                  </a:lnTo>
                  <a:cubicBezTo>
                    <a:pt x="105346" y="128873"/>
                    <a:pt x="98393" y="133160"/>
                    <a:pt x="89059" y="136779"/>
                  </a:cubicBezTo>
                  <a:cubicBezTo>
                    <a:pt x="79724" y="140399"/>
                    <a:pt x="70294" y="142208"/>
                    <a:pt x="60674" y="142208"/>
                  </a:cubicBezTo>
                  <a:cubicBezTo>
                    <a:pt x="40862" y="142113"/>
                    <a:pt x="25813" y="135636"/>
                    <a:pt x="15526" y="122777"/>
                  </a:cubicBezTo>
                  <a:close/>
                  <a:moveTo>
                    <a:pt x="85630" y="58388"/>
                  </a:moveTo>
                  <a:cubicBezTo>
                    <a:pt x="86106" y="54959"/>
                    <a:pt x="86392" y="51435"/>
                    <a:pt x="86392" y="47911"/>
                  </a:cubicBezTo>
                  <a:cubicBezTo>
                    <a:pt x="86201" y="37338"/>
                    <a:pt x="84011" y="28956"/>
                    <a:pt x="79629" y="22860"/>
                  </a:cubicBezTo>
                  <a:cubicBezTo>
                    <a:pt x="75343" y="16764"/>
                    <a:pt x="68485" y="13716"/>
                    <a:pt x="59150" y="13716"/>
                  </a:cubicBezTo>
                  <a:cubicBezTo>
                    <a:pt x="49720" y="13716"/>
                    <a:pt x="42100" y="17145"/>
                    <a:pt x="36481" y="24003"/>
                  </a:cubicBezTo>
                  <a:cubicBezTo>
                    <a:pt x="30861" y="30861"/>
                    <a:pt x="27622" y="42386"/>
                    <a:pt x="26765" y="58484"/>
                  </a:cubicBezTo>
                  <a:lnTo>
                    <a:pt x="85630" y="58484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45523ECB-2D56-D95E-3A7A-9169493DA2DE}"/>
                </a:ext>
              </a:extLst>
            </p:cNvPr>
            <p:cNvSpPr/>
            <p:nvPr/>
          </p:nvSpPr>
          <p:spPr>
            <a:xfrm>
              <a:off x="11318176" y="6551930"/>
              <a:ext cx="147827" cy="139064"/>
            </a:xfrm>
            <a:custGeom>
              <a:avLst/>
              <a:gdLst>
                <a:gd name="connsiteX0" fmla="*/ 17621 w 147827"/>
                <a:gd name="connsiteY0" fmla="*/ 22003 h 139064"/>
                <a:gd name="connsiteX1" fmla="*/ 0 w 147827"/>
                <a:gd name="connsiteY1" fmla="*/ 17621 h 139064"/>
                <a:gd name="connsiteX2" fmla="*/ 0 w 147827"/>
                <a:gd name="connsiteY2" fmla="*/ 4382 h 139064"/>
                <a:gd name="connsiteX3" fmla="*/ 34957 w 147827"/>
                <a:gd name="connsiteY3" fmla="*/ 0 h 139064"/>
                <a:gd name="connsiteX4" fmla="*/ 35719 w 147827"/>
                <a:gd name="connsiteY4" fmla="*/ 0 h 139064"/>
                <a:gd name="connsiteX5" fmla="*/ 40862 w 147827"/>
                <a:gd name="connsiteY5" fmla="*/ 4382 h 139064"/>
                <a:gd name="connsiteX6" fmla="*/ 40862 w 147827"/>
                <a:gd name="connsiteY6" fmla="*/ 14669 h 139064"/>
                <a:gd name="connsiteX7" fmla="*/ 40577 w 147827"/>
                <a:gd name="connsiteY7" fmla="*/ 20574 h 139064"/>
                <a:gd name="connsiteX8" fmla="*/ 63817 w 147827"/>
                <a:gd name="connsiteY8" fmla="*/ 6382 h 139064"/>
                <a:gd name="connsiteX9" fmla="*/ 91440 w 147827"/>
                <a:gd name="connsiteY9" fmla="*/ 0 h 139064"/>
                <a:gd name="connsiteX10" fmla="*/ 115348 w 147827"/>
                <a:gd name="connsiteY10" fmla="*/ 5906 h 139064"/>
                <a:gd name="connsiteX11" fmla="*/ 127254 w 147827"/>
                <a:gd name="connsiteY11" fmla="*/ 23908 h 139064"/>
                <a:gd name="connsiteX12" fmla="*/ 130683 w 147827"/>
                <a:gd name="connsiteY12" fmla="*/ 56579 h 139064"/>
                <a:gd name="connsiteX13" fmla="*/ 130683 w 147827"/>
                <a:gd name="connsiteY13" fmla="*/ 125063 h 139064"/>
                <a:gd name="connsiteX14" fmla="*/ 147828 w 147827"/>
                <a:gd name="connsiteY14" fmla="*/ 126778 h 139064"/>
                <a:gd name="connsiteX15" fmla="*/ 147828 w 147827"/>
                <a:gd name="connsiteY15" fmla="*/ 139065 h 139064"/>
                <a:gd name="connsiteX16" fmla="*/ 89821 w 147827"/>
                <a:gd name="connsiteY16" fmla="*/ 139065 h 139064"/>
                <a:gd name="connsiteX17" fmla="*/ 89821 w 147827"/>
                <a:gd name="connsiteY17" fmla="*/ 127064 h 139064"/>
                <a:gd name="connsiteX18" fmla="*/ 104965 w 147827"/>
                <a:gd name="connsiteY18" fmla="*/ 125063 h 139064"/>
                <a:gd name="connsiteX19" fmla="*/ 104965 w 147827"/>
                <a:gd name="connsiteY19" fmla="*/ 56293 h 139064"/>
                <a:gd name="connsiteX20" fmla="*/ 102965 w 147827"/>
                <a:gd name="connsiteY20" fmla="*/ 33623 h 139064"/>
                <a:gd name="connsiteX21" fmla="*/ 95631 w 147827"/>
                <a:gd name="connsiteY21" fmla="*/ 21431 h 139064"/>
                <a:gd name="connsiteX22" fmla="*/ 80010 w 147827"/>
                <a:gd name="connsiteY22" fmla="*/ 17431 h 139064"/>
                <a:gd name="connsiteX23" fmla="*/ 61151 w 147827"/>
                <a:gd name="connsiteY23" fmla="*/ 21812 h 139064"/>
                <a:gd name="connsiteX24" fmla="*/ 43243 w 147827"/>
                <a:gd name="connsiteY24" fmla="*/ 32099 h 139064"/>
                <a:gd name="connsiteX25" fmla="*/ 43243 w 147827"/>
                <a:gd name="connsiteY25" fmla="*/ 124873 h 139064"/>
                <a:gd name="connsiteX26" fmla="*/ 59912 w 147827"/>
                <a:gd name="connsiteY26" fmla="*/ 127064 h 139064"/>
                <a:gd name="connsiteX27" fmla="*/ 59912 w 147827"/>
                <a:gd name="connsiteY27" fmla="*/ 139065 h 139064"/>
                <a:gd name="connsiteX28" fmla="*/ 2191 w 147827"/>
                <a:gd name="connsiteY28" fmla="*/ 139065 h 139064"/>
                <a:gd name="connsiteX29" fmla="*/ 2191 w 147827"/>
                <a:gd name="connsiteY29" fmla="*/ 127064 h 139064"/>
                <a:gd name="connsiteX30" fmla="*/ 17621 w 147827"/>
                <a:gd name="connsiteY30" fmla="*/ 124873 h 139064"/>
                <a:gd name="connsiteX31" fmla="*/ 17621 w 147827"/>
                <a:gd name="connsiteY31" fmla="*/ 22003 h 139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7827" h="139064">
                  <a:moveTo>
                    <a:pt x="17621" y="22003"/>
                  </a:moveTo>
                  <a:lnTo>
                    <a:pt x="0" y="17621"/>
                  </a:lnTo>
                  <a:lnTo>
                    <a:pt x="0" y="4382"/>
                  </a:lnTo>
                  <a:lnTo>
                    <a:pt x="34957" y="0"/>
                  </a:lnTo>
                  <a:lnTo>
                    <a:pt x="35719" y="0"/>
                  </a:lnTo>
                  <a:lnTo>
                    <a:pt x="40862" y="4382"/>
                  </a:lnTo>
                  <a:lnTo>
                    <a:pt x="40862" y="14669"/>
                  </a:lnTo>
                  <a:lnTo>
                    <a:pt x="40577" y="20574"/>
                  </a:lnTo>
                  <a:cubicBezTo>
                    <a:pt x="46482" y="15335"/>
                    <a:pt x="54197" y="10668"/>
                    <a:pt x="63817" y="6382"/>
                  </a:cubicBezTo>
                  <a:cubicBezTo>
                    <a:pt x="73438" y="2096"/>
                    <a:pt x="82677" y="0"/>
                    <a:pt x="91440" y="0"/>
                  </a:cubicBezTo>
                  <a:cubicBezTo>
                    <a:pt x="101727" y="0"/>
                    <a:pt x="109633" y="2000"/>
                    <a:pt x="115348" y="5906"/>
                  </a:cubicBezTo>
                  <a:cubicBezTo>
                    <a:pt x="120967" y="9811"/>
                    <a:pt x="124968" y="15811"/>
                    <a:pt x="127254" y="23908"/>
                  </a:cubicBezTo>
                  <a:cubicBezTo>
                    <a:pt x="129540" y="32004"/>
                    <a:pt x="130683" y="42863"/>
                    <a:pt x="130683" y="56579"/>
                  </a:cubicBezTo>
                  <a:lnTo>
                    <a:pt x="130683" y="125063"/>
                  </a:lnTo>
                  <a:lnTo>
                    <a:pt x="147828" y="126778"/>
                  </a:lnTo>
                  <a:lnTo>
                    <a:pt x="147828" y="139065"/>
                  </a:lnTo>
                  <a:lnTo>
                    <a:pt x="89821" y="139065"/>
                  </a:lnTo>
                  <a:lnTo>
                    <a:pt x="89821" y="127064"/>
                  </a:lnTo>
                  <a:lnTo>
                    <a:pt x="104965" y="125063"/>
                  </a:lnTo>
                  <a:lnTo>
                    <a:pt x="104965" y="56293"/>
                  </a:lnTo>
                  <a:cubicBezTo>
                    <a:pt x="104965" y="46673"/>
                    <a:pt x="104299" y="39148"/>
                    <a:pt x="102965" y="33623"/>
                  </a:cubicBezTo>
                  <a:cubicBezTo>
                    <a:pt x="101632" y="28194"/>
                    <a:pt x="99251" y="24098"/>
                    <a:pt x="95631" y="21431"/>
                  </a:cubicBezTo>
                  <a:cubicBezTo>
                    <a:pt x="92011" y="18764"/>
                    <a:pt x="86773" y="17431"/>
                    <a:pt x="80010" y="17431"/>
                  </a:cubicBezTo>
                  <a:cubicBezTo>
                    <a:pt x="74105" y="17431"/>
                    <a:pt x="67818" y="18860"/>
                    <a:pt x="61151" y="21812"/>
                  </a:cubicBezTo>
                  <a:cubicBezTo>
                    <a:pt x="54483" y="24765"/>
                    <a:pt x="48482" y="28194"/>
                    <a:pt x="43243" y="32099"/>
                  </a:cubicBezTo>
                  <a:lnTo>
                    <a:pt x="43243" y="124873"/>
                  </a:lnTo>
                  <a:lnTo>
                    <a:pt x="59912" y="127064"/>
                  </a:lnTo>
                  <a:lnTo>
                    <a:pt x="59912" y="139065"/>
                  </a:lnTo>
                  <a:lnTo>
                    <a:pt x="2191" y="139065"/>
                  </a:lnTo>
                  <a:lnTo>
                    <a:pt x="2191" y="127064"/>
                  </a:lnTo>
                  <a:lnTo>
                    <a:pt x="17621" y="124873"/>
                  </a:lnTo>
                  <a:lnTo>
                    <a:pt x="17621" y="22003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C8DDD062-D756-2D43-7CC9-10C99F74C863}"/>
                </a:ext>
              </a:extLst>
            </p:cNvPr>
            <p:cNvSpPr/>
            <p:nvPr/>
          </p:nvSpPr>
          <p:spPr>
            <a:xfrm>
              <a:off x="11480100" y="6519926"/>
              <a:ext cx="88201" cy="173545"/>
            </a:xfrm>
            <a:custGeom>
              <a:avLst/>
              <a:gdLst>
                <a:gd name="connsiteX0" fmla="*/ 24479 w 88201"/>
                <a:gd name="connsiteY0" fmla="*/ 167069 h 173545"/>
                <a:gd name="connsiteX1" fmla="*/ 17621 w 88201"/>
                <a:gd name="connsiteY1" fmla="*/ 145256 h 173545"/>
                <a:gd name="connsiteX2" fmla="*/ 17621 w 88201"/>
                <a:gd name="connsiteY2" fmla="*/ 51340 h 173545"/>
                <a:gd name="connsiteX3" fmla="*/ 0 w 88201"/>
                <a:gd name="connsiteY3" fmla="*/ 51340 h 173545"/>
                <a:gd name="connsiteX4" fmla="*/ 0 w 88201"/>
                <a:gd name="connsiteY4" fmla="*/ 40291 h 173545"/>
                <a:gd name="connsiteX5" fmla="*/ 6858 w 88201"/>
                <a:gd name="connsiteY5" fmla="*/ 38576 h 173545"/>
                <a:gd name="connsiteX6" fmla="*/ 14478 w 88201"/>
                <a:gd name="connsiteY6" fmla="*/ 35909 h 173545"/>
                <a:gd name="connsiteX7" fmla="*/ 20574 w 88201"/>
                <a:gd name="connsiteY7" fmla="*/ 27146 h 173545"/>
                <a:gd name="connsiteX8" fmla="*/ 25241 w 88201"/>
                <a:gd name="connsiteY8" fmla="*/ 12192 h 173545"/>
                <a:gd name="connsiteX9" fmla="*/ 28385 w 88201"/>
                <a:gd name="connsiteY9" fmla="*/ 0 h 173545"/>
                <a:gd name="connsiteX10" fmla="*/ 42863 w 88201"/>
                <a:gd name="connsiteY10" fmla="*/ 0 h 173545"/>
                <a:gd name="connsiteX11" fmla="*/ 43339 w 88201"/>
                <a:gd name="connsiteY11" fmla="*/ 35243 h 173545"/>
                <a:gd name="connsiteX12" fmla="*/ 84201 w 88201"/>
                <a:gd name="connsiteY12" fmla="*/ 35243 h 173545"/>
                <a:gd name="connsiteX13" fmla="*/ 84201 w 88201"/>
                <a:gd name="connsiteY13" fmla="*/ 51435 h 173545"/>
                <a:gd name="connsiteX14" fmla="*/ 43339 w 88201"/>
                <a:gd name="connsiteY14" fmla="*/ 51435 h 173545"/>
                <a:gd name="connsiteX15" fmla="*/ 43339 w 88201"/>
                <a:gd name="connsiteY15" fmla="*/ 126587 h 173545"/>
                <a:gd name="connsiteX16" fmla="*/ 44196 w 88201"/>
                <a:gd name="connsiteY16" fmla="*/ 146114 h 173545"/>
                <a:gd name="connsiteX17" fmla="*/ 47911 w 88201"/>
                <a:gd name="connsiteY17" fmla="*/ 153448 h 173545"/>
                <a:gd name="connsiteX18" fmla="*/ 57531 w 88201"/>
                <a:gd name="connsiteY18" fmla="*/ 155162 h 173545"/>
                <a:gd name="connsiteX19" fmla="*/ 72104 w 88201"/>
                <a:gd name="connsiteY19" fmla="*/ 153448 h 173545"/>
                <a:gd name="connsiteX20" fmla="*/ 84487 w 88201"/>
                <a:gd name="connsiteY20" fmla="*/ 149733 h 173545"/>
                <a:gd name="connsiteX21" fmla="*/ 88202 w 88201"/>
                <a:gd name="connsiteY21" fmla="*/ 160782 h 173545"/>
                <a:gd name="connsiteX22" fmla="*/ 69247 w 88201"/>
                <a:gd name="connsiteY22" fmla="*/ 169355 h 173545"/>
                <a:gd name="connsiteX23" fmla="*/ 45339 w 88201"/>
                <a:gd name="connsiteY23" fmla="*/ 173546 h 173545"/>
                <a:gd name="connsiteX24" fmla="*/ 24479 w 88201"/>
                <a:gd name="connsiteY24" fmla="*/ 167069 h 173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8201" h="173545">
                  <a:moveTo>
                    <a:pt x="24479" y="167069"/>
                  </a:moveTo>
                  <a:cubicBezTo>
                    <a:pt x="19907" y="162782"/>
                    <a:pt x="17621" y="155543"/>
                    <a:pt x="17621" y="145256"/>
                  </a:cubicBezTo>
                  <a:lnTo>
                    <a:pt x="17621" y="51340"/>
                  </a:lnTo>
                  <a:lnTo>
                    <a:pt x="0" y="51340"/>
                  </a:lnTo>
                  <a:lnTo>
                    <a:pt x="0" y="40291"/>
                  </a:lnTo>
                  <a:cubicBezTo>
                    <a:pt x="857" y="40100"/>
                    <a:pt x="3143" y="39529"/>
                    <a:pt x="6858" y="38576"/>
                  </a:cubicBezTo>
                  <a:cubicBezTo>
                    <a:pt x="10573" y="37624"/>
                    <a:pt x="13145" y="36671"/>
                    <a:pt x="14478" y="35909"/>
                  </a:cubicBezTo>
                  <a:cubicBezTo>
                    <a:pt x="17050" y="34481"/>
                    <a:pt x="19145" y="31528"/>
                    <a:pt x="20574" y="27146"/>
                  </a:cubicBezTo>
                  <a:cubicBezTo>
                    <a:pt x="21908" y="24003"/>
                    <a:pt x="23432" y="19050"/>
                    <a:pt x="25241" y="12192"/>
                  </a:cubicBezTo>
                  <a:cubicBezTo>
                    <a:pt x="27051" y="5334"/>
                    <a:pt x="28099" y="1238"/>
                    <a:pt x="28385" y="0"/>
                  </a:cubicBezTo>
                  <a:lnTo>
                    <a:pt x="42863" y="0"/>
                  </a:lnTo>
                  <a:lnTo>
                    <a:pt x="43339" y="35243"/>
                  </a:lnTo>
                  <a:lnTo>
                    <a:pt x="84201" y="35243"/>
                  </a:lnTo>
                  <a:lnTo>
                    <a:pt x="84201" y="51435"/>
                  </a:lnTo>
                  <a:lnTo>
                    <a:pt x="43339" y="51435"/>
                  </a:lnTo>
                  <a:lnTo>
                    <a:pt x="43339" y="126587"/>
                  </a:lnTo>
                  <a:cubicBezTo>
                    <a:pt x="43339" y="135922"/>
                    <a:pt x="43625" y="142399"/>
                    <a:pt x="44196" y="146114"/>
                  </a:cubicBezTo>
                  <a:cubicBezTo>
                    <a:pt x="44768" y="149828"/>
                    <a:pt x="46006" y="152305"/>
                    <a:pt x="47911" y="153448"/>
                  </a:cubicBezTo>
                  <a:cubicBezTo>
                    <a:pt x="49816" y="154591"/>
                    <a:pt x="53054" y="155162"/>
                    <a:pt x="57531" y="155162"/>
                  </a:cubicBezTo>
                  <a:cubicBezTo>
                    <a:pt x="61913" y="155162"/>
                    <a:pt x="66770" y="154591"/>
                    <a:pt x="72104" y="153448"/>
                  </a:cubicBezTo>
                  <a:cubicBezTo>
                    <a:pt x="77438" y="152305"/>
                    <a:pt x="81534" y="151067"/>
                    <a:pt x="84487" y="149733"/>
                  </a:cubicBezTo>
                  <a:lnTo>
                    <a:pt x="88202" y="160782"/>
                  </a:lnTo>
                  <a:cubicBezTo>
                    <a:pt x="84296" y="163735"/>
                    <a:pt x="77915" y="166592"/>
                    <a:pt x="69247" y="169355"/>
                  </a:cubicBezTo>
                  <a:cubicBezTo>
                    <a:pt x="60484" y="172117"/>
                    <a:pt x="52578" y="173546"/>
                    <a:pt x="45339" y="173546"/>
                  </a:cubicBezTo>
                  <a:cubicBezTo>
                    <a:pt x="36005" y="173450"/>
                    <a:pt x="29051" y="171355"/>
                    <a:pt x="24479" y="167069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6EFFB109-1B2D-2760-235F-F686C1B76E72}"/>
                </a:ext>
              </a:extLst>
            </p:cNvPr>
            <p:cNvSpPr/>
            <p:nvPr/>
          </p:nvSpPr>
          <p:spPr>
            <a:xfrm>
              <a:off x="11583637" y="6551358"/>
              <a:ext cx="95535" cy="139541"/>
            </a:xfrm>
            <a:custGeom>
              <a:avLst/>
              <a:gdLst>
                <a:gd name="connsiteX0" fmla="*/ 0 w 95535"/>
                <a:gd name="connsiteY0" fmla="*/ 127540 h 139541"/>
                <a:gd name="connsiteX1" fmla="*/ 18383 w 95535"/>
                <a:gd name="connsiteY1" fmla="*/ 126111 h 139541"/>
                <a:gd name="connsiteX2" fmla="*/ 18383 w 95535"/>
                <a:gd name="connsiteY2" fmla="*/ 22574 h 139541"/>
                <a:gd name="connsiteX3" fmla="*/ 762 w 95535"/>
                <a:gd name="connsiteY3" fmla="*/ 18193 h 139541"/>
                <a:gd name="connsiteX4" fmla="*/ 762 w 95535"/>
                <a:gd name="connsiteY4" fmla="*/ 4953 h 139541"/>
                <a:gd name="connsiteX5" fmla="*/ 34576 w 95535"/>
                <a:gd name="connsiteY5" fmla="*/ 571 h 139541"/>
                <a:gd name="connsiteX6" fmla="*/ 35052 w 95535"/>
                <a:gd name="connsiteY6" fmla="*/ 571 h 139541"/>
                <a:gd name="connsiteX7" fmla="*/ 40481 w 95535"/>
                <a:gd name="connsiteY7" fmla="*/ 4953 h 139541"/>
                <a:gd name="connsiteX8" fmla="*/ 40481 w 95535"/>
                <a:gd name="connsiteY8" fmla="*/ 9335 h 139541"/>
                <a:gd name="connsiteX9" fmla="*/ 39719 w 95535"/>
                <a:gd name="connsiteY9" fmla="*/ 28385 h 139541"/>
                <a:gd name="connsiteX10" fmla="*/ 40481 w 95535"/>
                <a:gd name="connsiteY10" fmla="*/ 28385 h 139541"/>
                <a:gd name="connsiteX11" fmla="*/ 49244 w 95535"/>
                <a:gd name="connsiteY11" fmla="*/ 17621 h 139541"/>
                <a:gd name="connsiteX12" fmla="*/ 65627 w 95535"/>
                <a:gd name="connsiteY12" fmla="*/ 5524 h 139541"/>
                <a:gd name="connsiteX13" fmla="*/ 87439 w 95535"/>
                <a:gd name="connsiteY13" fmla="*/ 0 h 139541"/>
                <a:gd name="connsiteX14" fmla="*/ 95536 w 95535"/>
                <a:gd name="connsiteY14" fmla="*/ 1238 h 139541"/>
                <a:gd name="connsiteX15" fmla="*/ 95536 w 95535"/>
                <a:gd name="connsiteY15" fmla="*/ 28670 h 139541"/>
                <a:gd name="connsiteX16" fmla="*/ 90011 w 95535"/>
                <a:gd name="connsiteY16" fmla="*/ 26384 h 139541"/>
                <a:gd name="connsiteX17" fmla="*/ 81534 w 95535"/>
                <a:gd name="connsiteY17" fmla="*/ 25241 h 139541"/>
                <a:gd name="connsiteX18" fmla="*/ 43815 w 95535"/>
                <a:gd name="connsiteY18" fmla="*/ 37719 h 139541"/>
                <a:gd name="connsiteX19" fmla="*/ 43815 w 95535"/>
                <a:gd name="connsiteY19" fmla="*/ 125825 h 139541"/>
                <a:gd name="connsiteX20" fmla="*/ 74866 w 95535"/>
                <a:gd name="connsiteY20" fmla="*/ 127826 h 139541"/>
                <a:gd name="connsiteX21" fmla="*/ 74866 w 95535"/>
                <a:gd name="connsiteY21" fmla="*/ 139541 h 139541"/>
                <a:gd name="connsiteX22" fmla="*/ 0 w 95535"/>
                <a:gd name="connsiteY22" fmla="*/ 139541 h 139541"/>
                <a:gd name="connsiteX23" fmla="*/ 0 w 95535"/>
                <a:gd name="connsiteY23" fmla="*/ 127540 h 139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5535" h="139541">
                  <a:moveTo>
                    <a:pt x="0" y="127540"/>
                  </a:moveTo>
                  <a:lnTo>
                    <a:pt x="18383" y="126111"/>
                  </a:lnTo>
                  <a:lnTo>
                    <a:pt x="18383" y="22574"/>
                  </a:lnTo>
                  <a:lnTo>
                    <a:pt x="762" y="18193"/>
                  </a:lnTo>
                  <a:lnTo>
                    <a:pt x="762" y="4953"/>
                  </a:lnTo>
                  <a:lnTo>
                    <a:pt x="34576" y="571"/>
                  </a:lnTo>
                  <a:lnTo>
                    <a:pt x="35052" y="571"/>
                  </a:lnTo>
                  <a:lnTo>
                    <a:pt x="40481" y="4953"/>
                  </a:lnTo>
                  <a:lnTo>
                    <a:pt x="40481" y="9335"/>
                  </a:lnTo>
                  <a:lnTo>
                    <a:pt x="39719" y="28385"/>
                  </a:lnTo>
                  <a:lnTo>
                    <a:pt x="40481" y="28385"/>
                  </a:lnTo>
                  <a:cubicBezTo>
                    <a:pt x="42100" y="25622"/>
                    <a:pt x="45053" y="22003"/>
                    <a:pt x="49244" y="17621"/>
                  </a:cubicBezTo>
                  <a:cubicBezTo>
                    <a:pt x="53530" y="13240"/>
                    <a:pt x="58960" y="9144"/>
                    <a:pt x="65627" y="5524"/>
                  </a:cubicBezTo>
                  <a:cubicBezTo>
                    <a:pt x="72295" y="1810"/>
                    <a:pt x="79534" y="0"/>
                    <a:pt x="87439" y="0"/>
                  </a:cubicBezTo>
                  <a:cubicBezTo>
                    <a:pt x="90678" y="0"/>
                    <a:pt x="93345" y="381"/>
                    <a:pt x="95536" y="1238"/>
                  </a:cubicBezTo>
                  <a:lnTo>
                    <a:pt x="95536" y="28670"/>
                  </a:lnTo>
                  <a:cubicBezTo>
                    <a:pt x="94393" y="27908"/>
                    <a:pt x="92583" y="27051"/>
                    <a:pt x="90011" y="26384"/>
                  </a:cubicBezTo>
                  <a:cubicBezTo>
                    <a:pt x="87439" y="25622"/>
                    <a:pt x="84677" y="25241"/>
                    <a:pt x="81534" y="25241"/>
                  </a:cubicBezTo>
                  <a:cubicBezTo>
                    <a:pt x="68008" y="25241"/>
                    <a:pt x="55435" y="29432"/>
                    <a:pt x="43815" y="37719"/>
                  </a:cubicBezTo>
                  <a:lnTo>
                    <a:pt x="43815" y="125825"/>
                  </a:lnTo>
                  <a:lnTo>
                    <a:pt x="74866" y="127826"/>
                  </a:lnTo>
                  <a:lnTo>
                    <a:pt x="74866" y="139541"/>
                  </a:lnTo>
                  <a:lnTo>
                    <a:pt x="0" y="139541"/>
                  </a:lnTo>
                  <a:lnTo>
                    <a:pt x="0" y="127540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31F89A3A-085F-F867-528C-DBB143CEBCBC}"/>
                </a:ext>
              </a:extLst>
            </p:cNvPr>
            <p:cNvSpPr/>
            <p:nvPr/>
          </p:nvSpPr>
          <p:spPr>
            <a:xfrm>
              <a:off x="11692984" y="6552216"/>
              <a:ext cx="137541" cy="141350"/>
            </a:xfrm>
            <a:custGeom>
              <a:avLst/>
              <a:gdLst>
                <a:gd name="connsiteX0" fmla="*/ 103442 w 137541"/>
                <a:gd name="connsiteY0" fmla="*/ 138208 h 141350"/>
                <a:gd name="connsiteX1" fmla="*/ 100108 w 137541"/>
                <a:gd name="connsiteY1" fmla="*/ 129349 h 141350"/>
                <a:gd name="connsiteX2" fmla="*/ 100108 w 137541"/>
                <a:gd name="connsiteY2" fmla="*/ 121063 h 141350"/>
                <a:gd name="connsiteX3" fmla="*/ 79915 w 137541"/>
                <a:gd name="connsiteY3" fmla="*/ 135255 h 141350"/>
                <a:gd name="connsiteX4" fmla="*/ 55531 w 137541"/>
                <a:gd name="connsiteY4" fmla="*/ 141351 h 141350"/>
                <a:gd name="connsiteX5" fmla="*/ 23241 w 137541"/>
                <a:gd name="connsiteY5" fmla="*/ 129064 h 141350"/>
                <a:gd name="connsiteX6" fmla="*/ 13716 w 137541"/>
                <a:gd name="connsiteY6" fmla="*/ 88678 h 141350"/>
                <a:gd name="connsiteX7" fmla="*/ 13716 w 137541"/>
                <a:gd name="connsiteY7" fmla="*/ 17812 h 141350"/>
                <a:gd name="connsiteX8" fmla="*/ 0 w 137541"/>
                <a:gd name="connsiteY8" fmla="*/ 13907 h 141350"/>
                <a:gd name="connsiteX9" fmla="*/ 0 w 137541"/>
                <a:gd name="connsiteY9" fmla="*/ 3143 h 141350"/>
                <a:gd name="connsiteX10" fmla="*/ 34290 w 137541"/>
                <a:gd name="connsiteY10" fmla="*/ 0 h 141350"/>
                <a:gd name="connsiteX11" fmla="*/ 34576 w 137541"/>
                <a:gd name="connsiteY11" fmla="*/ 0 h 141350"/>
                <a:gd name="connsiteX12" fmla="*/ 39243 w 137541"/>
                <a:gd name="connsiteY12" fmla="*/ 2953 h 141350"/>
                <a:gd name="connsiteX13" fmla="*/ 39243 w 137541"/>
                <a:gd name="connsiteY13" fmla="*/ 86868 h 141350"/>
                <a:gd name="connsiteX14" fmla="*/ 41338 w 137541"/>
                <a:gd name="connsiteY14" fmla="*/ 109061 h 141350"/>
                <a:gd name="connsiteX15" fmla="*/ 48673 w 137541"/>
                <a:gd name="connsiteY15" fmla="*/ 120777 h 141350"/>
                <a:gd name="connsiteX16" fmla="*/ 64008 w 137541"/>
                <a:gd name="connsiteY16" fmla="*/ 124587 h 141350"/>
                <a:gd name="connsiteX17" fmla="*/ 82391 w 137541"/>
                <a:gd name="connsiteY17" fmla="*/ 120396 h 141350"/>
                <a:gd name="connsiteX18" fmla="*/ 97346 w 137541"/>
                <a:gd name="connsiteY18" fmla="*/ 110585 h 141350"/>
                <a:gd name="connsiteX19" fmla="*/ 97346 w 137541"/>
                <a:gd name="connsiteY19" fmla="*/ 17812 h 141350"/>
                <a:gd name="connsiteX20" fmla="*/ 79724 w 137541"/>
                <a:gd name="connsiteY20" fmla="*/ 13907 h 141350"/>
                <a:gd name="connsiteX21" fmla="*/ 79724 w 137541"/>
                <a:gd name="connsiteY21" fmla="*/ 3143 h 141350"/>
                <a:gd name="connsiteX22" fmla="*/ 116967 w 137541"/>
                <a:gd name="connsiteY22" fmla="*/ 0 h 141350"/>
                <a:gd name="connsiteX23" fmla="*/ 117253 w 137541"/>
                <a:gd name="connsiteY23" fmla="*/ 0 h 141350"/>
                <a:gd name="connsiteX24" fmla="*/ 122873 w 137541"/>
                <a:gd name="connsiteY24" fmla="*/ 2953 h 141350"/>
                <a:gd name="connsiteX25" fmla="*/ 122873 w 137541"/>
                <a:gd name="connsiteY25" fmla="*/ 126302 h 141350"/>
                <a:gd name="connsiteX26" fmla="*/ 137541 w 137541"/>
                <a:gd name="connsiteY26" fmla="*/ 126302 h 141350"/>
                <a:gd name="connsiteX27" fmla="*/ 137255 w 137541"/>
                <a:gd name="connsiteY27" fmla="*/ 137351 h 141350"/>
                <a:gd name="connsiteX28" fmla="*/ 125349 w 137541"/>
                <a:gd name="connsiteY28" fmla="*/ 140018 h 141350"/>
                <a:gd name="connsiteX29" fmla="*/ 113729 w 137541"/>
                <a:gd name="connsiteY29" fmla="*/ 140970 h 141350"/>
                <a:gd name="connsiteX30" fmla="*/ 103442 w 137541"/>
                <a:gd name="connsiteY30" fmla="*/ 138208 h 14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37541" h="141350">
                  <a:moveTo>
                    <a:pt x="103442" y="138208"/>
                  </a:moveTo>
                  <a:cubicBezTo>
                    <a:pt x="101251" y="136398"/>
                    <a:pt x="100108" y="133445"/>
                    <a:pt x="100108" y="129349"/>
                  </a:cubicBezTo>
                  <a:lnTo>
                    <a:pt x="100108" y="121063"/>
                  </a:lnTo>
                  <a:cubicBezTo>
                    <a:pt x="94679" y="126397"/>
                    <a:pt x="88011" y="131159"/>
                    <a:pt x="79915" y="135255"/>
                  </a:cubicBezTo>
                  <a:cubicBezTo>
                    <a:pt x="71819" y="139351"/>
                    <a:pt x="63722" y="141351"/>
                    <a:pt x="55531" y="141351"/>
                  </a:cubicBezTo>
                  <a:cubicBezTo>
                    <a:pt x="40386" y="141351"/>
                    <a:pt x="29623" y="137255"/>
                    <a:pt x="23241" y="129064"/>
                  </a:cubicBezTo>
                  <a:cubicBezTo>
                    <a:pt x="16859" y="120872"/>
                    <a:pt x="13716" y="107442"/>
                    <a:pt x="13716" y="88678"/>
                  </a:cubicBezTo>
                  <a:lnTo>
                    <a:pt x="13716" y="17812"/>
                  </a:lnTo>
                  <a:lnTo>
                    <a:pt x="0" y="13907"/>
                  </a:lnTo>
                  <a:lnTo>
                    <a:pt x="0" y="3143"/>
                  </a:lnTo>
                  <a:lnTo>
                    <a:pt x="34290" y="0"/>
                  </a:lnTo>
                  <a:lnTo>
                    <a:pt x="34576" y="0"/>
                  </a:lnTo>
                  <a:lnTo>
                    <a:pt x="39243" y="2953"/>
                  </a:lnTo>
                  <a:lnTo>
                    <a:pt x="39243" y="86868"/>
                  </a:lnTo>
                  <a:cubicBezTo>
                    <a:pt x="39243" y="96298"/>
                    <a:pt x="39910" y="103727"/>
                    <a:pt x="41338" y="109061"/>
                  </a:cubicBezTo>
                  <a:cubicBezTo>
                    <a:pt x="42767" y="114395"/>
                    <a:pt x="45148" y="118301"/>
                    <a:pt x="48673" y="120777"/>
                  </a:cubicBezTo>
                  <a:cubicBezTo>
                    <a:pt x="52197" y="123349"/>
                    <a:pt x="57245" y="124587"/>
                    <a:pt x="64008" y="124587"/>
                  </a:cubicBezTo>
                  <a:cubicBezTo>
                    <a:pt x="70485" y="124587"/>
                    <a:pt x="76676" y="123158"/>
                    <a:pt x="82391" y="120396"/>
                  </a:cubicBezTo>
                  <a:cubicBezTo>
                    <a:pt x="88106" y="117634"/>
                    <a:pt x="93059" y="114395"/>
                    <a:pt x="97346" y="110585"/>
                  </a:cubicBezTo>
                  <a:lnTo>
                    <a:pt x="97346" y="17812"/>
                  </a:lnTo>
                  <a:lnTo>
                    <a:pt x="79724" y="13907"/>
                  </a:lnTo>
                  <a:lnTo>
                    <a:pt x="79724" y="3143"/>
                  </a:lnTo>
                  <a:lnTo>
                    <a:pt x="116967" y="0"/>
                  </a:lnTo>
                  <a:lnTo>
                    <a:pt x="117253" y="0"/>
                  </a:lnTo>
                  <a:lnTo>
                    <a:pt x="122873" y="2953"/>
                  </a:lnTo>
                  <a:lnTo>
                    <a:pt x="122873" y="126302"/>
                  </a:lnTo>
                  <a:lnTo>
                    <a:pt x="137541" y="126302"/>
                  </a:lnTo>
                  <a:lnTo>
                    <a:pt x="137255" y="137351"/>
                  </a:lnTo>
                  <a:cubicBezTo>
                    <a:pt x="132683" y="138494"/>
                    <a:pt x="128683" y="139351"/>
                    <a:pt x="125349" y="140018"/>
                  </a:cubicBezTo>
                  <a:cubicBezTo>
                    <a:pt x="122015" y="140684"/>
                    <a:pt x="118110" y="140970"/>
                    <a:pt x="113729" y="140970"/>
                  </a:cubicBezTo>
                  <a:cubicBezTo>
                    <a:pt x="109061" y="140875"/>
                    <a:pt x="105727" y="140018"/>
                    <a:pt x="103442" y="138208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F531A9A3-7C85-5D03-E57B-75148BA67765}"/>
                </a:ext>
              </a:extLst>
            </p:cNvPr>
            <p:cNvSpPr/>
            <p:nvPr/>
          </p:nvSpPr>
          <p:spPr>
            <a:xfrm>
              <a:off x="11847956" y="6490494"/>
              <a:ext cx="66103" cy="200406"/>
            </a:xfrm>
            <a:custGeom>
              <a:avLst/>
              <a:gdLst>
                <a:gd name="connsiteX0" fmla="*/ 19812 w 66103"/>
                <a:gd name="connsiteY0" fmla="*/ 17907 h 200406"/>
                <a:gd name="connsiteX1" fmla="*/ 0 w 66103"/>
                <a:gd name="connsiteY1" fmla="*/ 15240 h 200406"/>
                <a:gd name="connsiteX2" fmla="*/ 0 w 66103"/>
                <a:gd name="connsiteY2" fmla="*/ 4763 h 200406"/>
                <a:gd name="connsiteX3" fmla="*/ 39433 w 66103"/>
                <a:gd name="connsiteY3" fmla="*/ 0 h 200406"/>
                <a:gd name="connsiteX4" fmla="*/ 39910 w 66103"/>
                <a:gd name="connsiteY4" fmla="*/ 0 h 200406"/>
                <a:gd name="connsiteX5" fmla="*/ 45339 w 66103"/>
                <a:gd name="connsiteY5" fmla="*/ 3620 h 200406"/>
                <a:gd name="connsiteX6" fmla="*/ 45339 w 66103"/>
                <a:gd name="connsiteY6" fmla="*/ 186404 h 200406"/>
                <a:gd name="connsiteX7" fmla="*/ 66104 w 66103"/>
                <a:gd name="connsiteY7" fmla="*/ 188405 h 200406"/>
                <a:gd name="connsiteX8" fmla="*/ 66104 w 66103"/>
                <a:gd name="connsiteY8" fmla="*/ 200406 h 200406"/>
                <a:gd name="connsiteX9" fmla="*/ 0 w 66103"/>
                <a:gd name="connsiteY9" fmla="*/ 200406 h 200406"/>
                <a:gd name="connsiteX10" fmla="*/ 0 w 66103"/>
                <a:gd name="connsiteY10" fmla="*/ 188405 h 200406"/>
                <a:gd name="connsiteX11" fmla="*/ 19812 w 66103"/>
                <a:gd name="connsiteY11" fmla="*/ 186214 h 200406"/>
                <a:gd name="connsiteX12" fmla="*/ 19812 w 66103"/>
                <a:gd name="connsiteY12" fmla="*/ 17907 h 2004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6103" h="200406">
                  <a:moveTo>
                    <a:pt x="19812" y="17907"/>
                  </a:moveTo>
                  <a:lnTo>
                    <a:pt x="0" y="15240"/>
                  </a:lnTo>
                  <a:lnTo>
                    <a:pt x="0" y="4763"/>
                  </a:lnTo>
                  <a:lnTo>
                    <a:pt x="39433" y="0"/>
                  </a:lnTo>
                  <a:lnTo>
                    <a:pt x="39910" y="0"/>
                  </a:lnTo>
                  <a:lnTo>
                    <a:pt x="45339" y="3620"/>
                  </a:lnTo>
                  <a:lnTo>
                    <a:pt x="45339" y="186404"/>
                  </a:lnTo>
                  <a:lnTo>
                    <a:pt x="66104" y="188405"/>
                  </a:lnTo>
                  <a:lnTo>
                    <a:pt x="66104" y="200406"/>
                  </a:lnTo>
                  <a:lnTo>
                    <a:pt x="0" y="200406"/>
                  </a:lnTo>
                  <a:lnTo>
                    <a:pt x="0" y="188405"/>
                  </a:lnTo>
                  <a:lnTo>
                    <a:pt x="19812" y="186214"/>
                  </a:lnTo>
                  <a:lnTo>
                    <a:pt x="19812" y="17907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8B7F3D7D-9AD4-1A51-1673-4FB934F56667}"/>
                </a:ext>
              </a:extLst>
            </p:cNvPr>
            <p:cNvSpPr/>
            <p:nvPr/>
          </p:nvSpPr>
          <p:spPr>
            <a:xfrm>
              <a:off x="11990545" y="6509067"/>
              <a:ext cx="177260" cy="181927"/>
            </a:xfrm>
            <a:custGeom>
              <a:avLst/>
              <a:gdLst>
                <a:gd name="connsiteX0" fmla="*/ 19717 w 177260"/>
                <a:gd name="connsiteY0" fmla="*/ 15145 h 181927"/>
                <a:gd name="connsiteX1" fmla="*/ 95 w 177260"/>
                <a:gd name="connsiteY1" fmla="*/ 12192 h 181927"/>
                <a:gd name="connsiteX2" fmla="*/ 95 w 177260"/>
                <a:gd name="connsiteY2" fmla="*/ 0 h 181927"/>
                <a:gd name="connsiteX3" fmla="*/ 45625 w 177260"/>
                <a:gd name="connsiteY3" fmla="*/ 0 h 181927"/>
                <a:gd name="connsiteX4" fmla="*/ 127159 w 177260"/>
                <a:gd name="connsiteY4" fmla="*/ 119444 h 181927"/>
                <a:gd name="connsiteX5" fmla="*/ 140875 w 177260"/>
                <a:gd name="connsiteY5" fmla="*/ 145351 h 181927"/>
                <a:gd name="connsiteX6" fmla="*/ 140875 w 177260"/>
                <a:gd name="connsiteY6" fmla="*/ 15145 h 181927"/>
                <a:gd name="connsiteX7" fmla="*/ 119539 w 177260"/>
                <a:gd name="connsiteY7" fmla="*/ 12192 h 181927"/>
                <a:gd name="connsiteX8" fmla="*/ 119539 w 177260"/>
                <a:gd name="connsiteY8" fmla="*/ 0 h 181927"/>
                <a:gd name="connsiteX9" fmla="*/ 177260 w 177260"/>
                <a:gd name="connsiteY9" fmla="*/ 0 h 181927"/>
                <a:gd name="connsiteX10" fmla="*/ 177260 w 177260"/>
                <a:gd name="connsiteY10" fmla="*/ 12192 h 181927"/>
                <a:gd name="connsiteX11" fmla="*/ 157639 w 177260"/>
                <a:gd name="connsiteY11" fmla="*/ 15145 h 181927"/>
                <a:gd name="connsiteX12" fmla="*/ 157639 w 177260"/>
                <a:gd name="connsiteY12" fmla="*/ 181832 h 181927"/>
                <a:gd name="connsiteX13" fmla="*/ 138303 w 177260"/>
                <a:gd name="connsiteY13" fmla="*/ 181832 h 181927"/>
                <a:gd name="connsiteX14" fmla="*/ 55054 w 177260"/>
                <a:gd name="connsiteY14" fmla="*/ 59722 h 181927"/>
                <a:gd name="connsiteX15" fmla="*/ 36195 w 177260"/>
                <a:gd name="connsiteY15" fmla="*/ 27432 h 181927"/>
                <a:gd name="connsiteX16" fmla="*/ 36195 w 177260"/>
                <a:gd name="connsiteY16" fmla="*/ 167450 h 181927"/>
                <a:gd name="connsiteX17" fmla="*/ 59436 w 177260"/>
                <a:gd name="connsiteY17" fmla="*/ 169926 h 181927"/>
                <a:gd name="connsiteX18" fmla="*/ 59436 w 177260"/>
                <a:gd name="connsiteY18" fmla="*/ 181928 h 181927"/>
                <a:gd name="connsiteX19" fmla="*/ 0 w 177260"/>
                <a:gd name="connsiteY19" fmla="*/ 181928 h 181927"/>
                <a:gd name="connsiteX20" fmla="*/ 0 w 177260"/>
                <a:gd name="connsiteY20" fmla="*/ 169926 h 181927"/>
                <a:gd name="connsiteX21" fmla="*/ 19622 w 177260"/>
                <a:gd name="connsiteY21" fmla="*/ 167259 h 181927"/>
                <a:gd name="connsiteX22" fmla="*/ 19622 w 177260"/>
                <a:gd name="connsiteY22" fmla="*/ 15145 h 1819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7260" h="181927">
                  <a:moveTo>
                    <a:pt x="19717" y="15145"/>
                  </a:moveTo>
                  <a:lnTo>
                    <a:pt x="95" y="12192"/>
                  </a:lnTo>
                  <a:lnTo>
                    <a:pt x="95" y="0"/>
                  </a:lnTo>
                  <a:lnTo>
                    <a:pt x="45625" y="0"/>
                  </a:lnTo>
                  <a:lnTo>
                    <a:pt x="127159" y="119444"/>
                  </a:lnTo>
                  <a:lnTo>
                    <a:pt x="140875" y="145351"/>
                  </a:lnTo>
                  <a:lnTo>
                    <a:pt x="140875" y="15145"/>
                  </a:lnTo>
                  <a:lnTo>
                    <a:pt x="119539" y="12192"/>
                  </a:lnTo>
                  <a:lnTo>
                    <a:pt x="119539" y="0"/>
                  </a:lnTo>
                  <a:lnTo>
                    <a:pt x="177260" y="0"/>
                  </a:lnTo>
                  <a:lnTo>
                    <a:pt x="177260" y="12192"/>
                  </a:lnTo>
                  <a:lnTo>
                    <a:pt x="157639" y="15145"/>
                  </a:lnTo>
                  <a:lnTo>
                    <a:pt x="157639" y="181832"/>
                  </a:lnTo>
                  <a:lnTo>
                    <a:pt x="138303" y="181832"/>
                  </a:lnTo>
                  <a:lnTo>
                    <a:pt x="55054" y="59722"/>
                  </a:lnTo>
                  <a:lnTo>
                    <a:pt x="36195" y="27432"/>
                  </a:lnTo>
                  <a:lnTo>
                    <a:pt x="36195" y="167450"/>
                  </a:lnTo>
                  <a:lnTo>
                    <a:pt x="59436" y="169926"/>
                  </a:lnTo>
                  <a:lnTo>
                    <a:pt x="59436" y="181928"/>
                  </a:lnTo>
                  <a:lnTo>
                    <a:pt x="0" y="181928"/>
                  </a:lnTo>
                  <a:lnTo>
                    <a:pt x="0" y="169926"/>
                  </a:lnTo>
                  <a:lnTo>
                    <a:pt x="19622" y="167259"/>
                  </a:lnTo>
                  <a:lnTo>
                    <a:pt x="19622" y="15145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DB5E278C-4B8B-1FAA-DA1E-92D62B131588}"/>
                </a:ext>
              </a:extLst>
            </p:cNvPr>
            <p:cNvSpPr/>
            <p:nvPr/>
          </p:nvSpPr>
          <p:spPr>
            <a:xfrm>
              <a:off x="12184855" y="6552120"/>
              <a:ext cx="120205" cy="141446"/>
            </a:xfrm>
            <a:custGeom>
              <a:avLst/>
              <a:gdLst>
                <a:gd name="connsiteX0" fmla="*/ 23146 w 120205"/>
                <a:gd name="connsiteY0" fmla="*/ 68199 h 141446"/>
                <a:gd name="connsiteX1" fmla="*/ 81439 w 120205"/>
                <a:gd name="connsiteY1" fmla="*/ 56579 h 141446"/>
                <a:gd name="connsiteX2" fmla="*/ 81439 w 120205"/>
                <a:gd name="connsiteY2" fmla="*/ 49720 h 141446"/>
                <a:gd name="connsiteX3" fmla="*/ 78962 w 120205"/>
                <a:gd name="connsiteY3" fmla="*/ 31623 h 141446"/>
                <a:gd name="connsiteX4" fmla="*/ 70485 w 120205"/>
                <a:gd name="connsiteY4" fmla="*/ 21908 h 141446"/>
                <a:gd name="connsiteX5" fmla="*/ 53435 w 120205"/>
                <a:gd name="connsiteY5" fmla="*/ 18860 h 141446"/>
                <a:gd name="connsiteX6" fmla="*/ 31052 w 120205"/>
                <a:gd name="connsiteY6" fmla="*/ 22384 h 141446"/>
                <a:gd name="connsiteX7" fmla="*/ 11335 w 120205"/>
                <a:gd name="connsiteY7" fmla="*/ 31051 h 141446"/>
                <a:gd name="connsiteX8" fmla="*/ 5239 w 120205"/>
                <a:gd name="connsiteY8" fmla="*/ 18383 h 141446"/>
                <a:gd name="connsiteX9" fmla="*/ 16954 w 120205"/>
                <a:gd name="connsiteY9" fmla="*/ 11240 h 141446"/>
                <a:gd name="connsiteX10" fmla="*/ 36767 w 120205"/>
                <a:gd name="connsiteY10" fmla="*/ 3429 h 141446"/>
                <a:gd name="connsiteX11" fmla="*/ 59246 w 120205"/>
                <a:gd name="connsiteY11" fmla="*/ 0 h 141446"/>
                <a:gd name="connsiteX12" fmla="*/ 86773 w 120205"/>
                <a:gd name="connsiteY12" fmla="*/ 4763 h 141446"/>
                <a:gd name="connsiteX13" fmla="*/ 101346 w 120205"/>
                <a:gd name="connsiteY13" fmla="*/ 20098 h 141446"/>
                <a:gd name="connsiteX14" fmla="*/ 105728 w 120205"/>
                <a:gd name="connsiteY14" fmla="*/ 48197 h 141446"/>
                <a:gd name="connsiteX15" fmla="*/ 105728 w 120205"/>
                <a:gd name="connsiteY15" fmla="*/ 126778 h 141446"/>
                <a:gd name="connsiteX16" fmla="*/ 120205 w 120205"/>
                <a:gd name="connsiteY16" fmla="*/ 126778 h 141446"/>
                <a:gd name="connsiteX17" fmla="*/ 120205 w 120205"/>
                <a:gd name="connsiteY17" fmla="*/ 137541 h 141446"/>
                <a:gd name="connsiteX18" fmla="*/ 107823 w 120205"/>
                <a:gd name="connsiteY18" fmla="*/ 140018 h 141446"/>
                <a:gd name="connsiteX19" fmla="*/ 94774 w 120205"/>
                <a:gd name="connsiteY19" fmla="*/ 141256 h 141446"/>
                <a:gd name="connsiteX20" fmla="*/ 85439 w 120205"/>
                <a:gd name="connsiteY20" fmla="*/ 139160 h 141446"/>
                <a:gd name="connsiteX21" fmla="*/ 82963 w 120205"/>
                <a:gd name="connsiteY21" fmla="*/ 130016 h 141446"/>
                <a:gd name="connsiteX22" fmla="*/ 82963 w 120205"/>
                <a:gd name="connsiteY22" fmla="*/ 121920 h 141446"/>
                <a:gd name="connsiteX23" fmla="*/ 64961 w 120205"/>
                <a:gd name="connsiteY23" fmla="*/ 135350 h 141446"/>
                <a:gd name="connsiteX24" fmla="*/ 40862 w 120205"/>
                <a:gd name="connsiteY24" fmla="*/ 141446 h 141446"/>
                <a:gd name="connsiteX25" fmla="*/ 11621 w 120205"/>
                <a:gd name="connsiteY25" fmla="*/ 131255 h 141446"/>
                <a:gd name="connsiteX26" fmla="*/ 0 w 120205"/>
                <a:gd name="connsiteY26" fmla="*/ 102013 h 141446"/>
                <a:gd name="connsiteX27" fmla="*/ 23146 w 120205"/>
                <a:gd name="connsiteY27" fmla="*/ 68199 h 141446"/>
                <a:gd name="connsiteX28" fmla="*/ 66199 w 120205"/>
                <a:gd name="connsiteY28" fmla="*/ 120968 h 141446"/>
                <a:gd name="connsiteX29" fmla="*/ 81343 w 120205"/>
                <a:gd name="connsiteY29" fmla="*/ 111633 h 141446"/>
                <a:gd name="connsiteX30" fmla="*/ 81343 w 120205"/>
                <a:gd name="connsiteY30" fmla="*/ 69533 h 141446"/>
                <a:gd name="connsiteX31" fmla="*/ 41053 w 120205"/>
                <a:gd name="connsiteY31" fmla="*/ 77724 h 141446"/>
                <a:gd name="connsiteX32" fmla="*/ 27432 w 120205"/>
                <a:gd name="connsiteY32" fmla="*/ 99155 h 141446"/>
                <a:gd name="connsiteX33" fmla="*/ 33909 w 120205"/>
                <a:gd name="connsiteY33" fmla="*/ 118586 h 141446"/>
                <a:gd name="connsiteX34" fmla="*/ 51435 w 120205"/>
                <a:gd name="connsiteY34" fmla="*/ 124778 h 141446"/>
                <a:gd name="connsiteX35" fmla="*/ 66199 w 120205"/>
                <a:gd name="connsiteY35" fmla="*/ 120968 h 1414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20205" h="141446">
                  <a:moveTo>
                    <a:pt x="23146" y="68199"/>
                  </a:moveTo>
                  <a:cubicBezTo>
                    <a:pt x="38481" y="60960"/>
                    <a:pt x="57912" y="57055"/>
                    <a:pt x="81439" y="56579"/>
                  </a:cubicBezTo>
                  <a:lnTo>
                    <a:pt x="81439" y="49720"/>
                  </a:lnTo>
                  <a:cubicBezTo>
                    <a:pt x="81439" y="42005"/>
                    <a:pt x="80582" y="36005"/>
                    <a:pt x="78962" y="31623"/>
                  </a:cubicBezTo>
                  <a:cubicBezTo>
                    <a:pt x="77343" y="27242"/>
                    <a:pt x="74486" y="24003"/>
                    <a:pt x="70485" y="21908"/>
                  </a:cubicBezTo>
                  <a:cubicBezTo>
                    <a:pt x="66484" y="19907"/>
                    <a:pt x="60770" y="18860"/>
                    <a:pt x="53435" y="18860"/>
                  </a:cubicBezTo>
                  <a:cubicBezTo>
                    <a:pt x="45148" y="18860"/>
                    <a:pt x="37624" y="20003"/>
                    <a:pt x="31052" y="22384"/>
                  </a:cubicBezTo>
                  <a:cubicBezTo>
                    <a:pt x="24479" y="24765"/>
                    <a:pt x="17907" y="27623"/>
                    <a:pt x="11335" y="31051"/>
                  </a:cubicBezTo>
                  <a:lnTo>
                    <a:pt x="5239" y="18383"/>
                  </a:lnTo>
                  <a:cubicBezTo>
                    <a:pt x="7334" y="16574"/>
                    <a:pt x="11240" y="14192"/>
                    <a:pt x="16954" y="11240"/>
                  </a:cubicBezTo>
                  <a:cubicBezTo>
                    <a:pt x="22669" y="8287"/>
                    <a:pt x="29242" y="5715"/>
                    <a:pt x="36767" y="3429"/>
                  </a:cubicBezTo>
                  <a:cubicBezTo>
                    <a:pt x="44291" y="1143"/>
                    <a:pt x="51816" y="0"/>
                    <a:pt x="59246" y="0"/>
                  </a:cubicBezTo>
                  <a:cubicBezTo>
                    <a:pt x="70866" y="0"/>
                    <a:pt x="80010" y="1619"/>
                    <a:pt x="86773" y="4763"/>
                  </a:cubicBezTo>
                  <a:cubicBezTo>
                    <a:pt x="93536" y="7906"/>
                    <a:pt x="98393" y="13049"/>
                    <a:pt x="101346" y="20098"/>
                  </a:cubicBezTo>
                  <a:cubicBezTo>
                    <a:pt x="104299" y="27146"/>
                    <a:pt x="105728" y="36481"/>
                    <a:pt x="105728" y="48197"/>
                  </a:cubicBezTo>
                  <a:lnTo>
                    <a:pt x="105728" y="126778"/>
                  </a:lnTo>
                  <a:lnTo>
                    <a:pt x="120205" y="126778"/>
                  </a:lnTo>
                  <a:lnTo>
                    <a:pt x="120205" y="137541"/>
                  </a:lnTo>
                  <a:cubicBezTo>
                    <a:pt x="116967" y="138398"/>
                    <a:pt x="112776" y="139160"/>
                    <a:pt x="107823" y="140018"/>
                  </a:cubicBezTo>
                  <a:cubicBezTo>
                    <a:pt x="102870" y="140780"/>
                    <a:pt x="98488" y="141256"/>
                    <a:pt x="94774" y="141256"/>
                  </a:cubicBezTo>
                  <a:cubicBezTo>
                    <a:pt x="90202" y="141256"/>
                    <a:pt x="87058" y="140589"/>
                    <a:pt x="85439" y="139160"/>
                  </a:cubicBezTo>
                  <a:cubicBezTo>
                    <a:pt x="83820" y="137732"/>
                    <a:pt x="82963" y="134684"/>
                    <a:pt x="82963" y="130016"/>
                  </a:cubicBezTo>
                  <a:lnTo>
                    <a:pt x="82963" y="121920"/>
                  </a:lnTo>
                  <a:cubicBezTo>
                    <a:pt x="78105" y="126778"/>
                    <a:pt x="72104" y="131350"/>
                    <a:pt x="64961" y="135350"/>
                  </a:cubicBezTo>
                  <a:cubicBezTo>
                    <a:pt x="57817" y="139351"/>
                    <a:pt x="49816" y="141446"/>
                    <a:pt x="40862" y="141446"/>
                  </a:cubicBezTo>
                  <a:cubicBezTo>
                    <a:pt x="29146" y="141446"/>
                    <a:pt x="19336" y="138017"/>
                    <a:pt x="11621" y="131255"/>
                  </a:cubicBezTo>
                  <a:cubicBezTo>
                    <a:pt x="3905" y="124492"/>
                    <a:pt x="0" y="114776"/>
                    <a:pt x="0" y="102013"/>
                  </a:cubicBezTo>
                  <a:cubicBezTo>
                    <a:pt x="95" y="86773"/>
                    <a:pt x="7810" y="75438"/>
                    <a:pt x="23146" y="68199"/>
                  </a:cubicBezTo>
                  <a:close/>
                  <a:moveTo>
                    <a:pt x="66199" y="120968"/>
                  </a:moveTo>
                  <a:cubicBezTo>
                    <a:pt x="71723" y="118396"/>
                    <a:pt x="76771" y="115253"/>
                    <a:pt x="81343" y="111633"/>
                  </a:cubicBezTo>
                  <a:lnTo>
                    <a:pt x="81343" y="69533"/>
                  </a:lnTo>
                  <a:cubicBezTo>
                    <a:pt x="63532" y="69533"/>
                    <a:pt x="50102" y="72295"/>
                    <a:pt x="41053" y="77724"/>
                  </a:cubicBezTo>
                  <a:cubicBezTo>
                    <a:pt x="32004" y="83153"/>
                    <a:pt x="27432" y="90297"/>
                    <a:pt x="27432" y="99155"/>
                  </a:cubicBezTo>
                  <a:cubicBezTo>
                    <a:pt x="27432" y="107918"/>
                    <a:pt x="29623" y="114491"/>
                    <a:pt x="33909" y="118586"/>
                  </a:cubicBezTo>
                  <a:cubicBezTo>
                    <a:pt x="38195" y="122777"/>
                    <a:pt x="44101" y="124778"/>
                    <a:pt x="51435" y="124778"/>
                  </a:cubicBezTo>
                  <a:cubicBezTo>
                    <a:pt x="55721" y="124873"/>
                    <a:pt x="60674" y="123539"/>
                    <a:pt x="66199" y="120968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A621B49F-2CAD-AAA1-76BC-FFA7E0261EB9}"/>
                </a:ext>
              </a:extLst>
            </p:cNvPr>
            <p:cNvSpPr/>
            <p:nvPr/>
          </p:nvSpPr>
          <p:spPr>
            <a:xfrm>
              <a:off x="12318872" y="6519926"/>
              <a:ext cx="88201" cy="237553"/>
            </a:xfrm>
            <a:custGeom>
              <a:avLst/>
              <a:gdLst>
                <a:gd name="connsiteX0" fmla="*/ 24479 w 88201"/>
                <a:gd name="connsiteY0" fmla="*/ 167069 h 237553"/>
                <a:gd name="connsiteX1" fmla="*/ 17621 w 88201"/>
                <a:gd name="connsiteY1" fmla="*/ 145256 h 237553"/>
                <a:gd name="connsiteX2" fmla="*/ 17621 w 88201"/>
                <a:gd name="connsiteY2" fmla="*/ 51340 h 237553"/>
                <a:gd name="connsiteX3" fmla="*/ 0 w 88201"/>
                <a:gd name="connsiteY3" fmla="*/ 51340 h 237553"/>
                <a:gd name="connsiteX4" fmla="*/ 0 w 88201"/>
                <a:gd name="connsiteY4" fmla="*/ 40291 h 237553"/>
                <a:gd name="connsiteX5" fmla="*/ 6858 w 88201"/>
                <a:gd name="connsiteY5" fmla="*/ 38576 h 237553"/>
                <a:gd name="connsiteX6" fmla="*/ 14478 w 88201"/>
                <a:gd name="connsiteY6" fmla="*/ 35909 h 237553"/>
                <a:gd name="connsiteX7" fmla="*/ 20574 w 88201"/>
                <a:gd name="connsiteY7" fmla="*/ 27146 h 237553"/>
                <a:gd name="connsiteX8" fmla="*/ 25241 w 88201"/>
                <a:gd name="connsiteY8" fmla="*/ 12192 h 237553"/>
                <a:gd name="connsiteX9" fmla="*/ 28384 w 88201"/>
                <a:gd name="connsiteY9" fmla="*/ 0 h 237553"/>
                <a:gd name="connsiteX10" fmla="*/ 42863 w 88201"/>
                <a:gd name="connsiteY10" fmla="*/ 0 h 237553"/>
                <a:gd name="connsiteX11" fmla="*/ 43339 w 88201"/>
                <a:gd name="connsiteY11" fmla="*/ 35243 h 237553"/>
                <a:gd name="connsiteX12" fmla="*/ 84201 w 88201"/>
                <a:gd name="connsiteY12" fmla="*/ 35243 h 237553"/>
                <a:gd name="connsiteX13" fmla="*/ 84201 w 88201"/>
                <a:gd name="connsiteY13" fmla="*/ 51435 h 237553"/>
                <a:gd name="connsiteX14" fmla="*/ 43339 w 88201"/>
                <a:gd name="connsiteY14" fmla="*/ 51435 h 237553"/>
                <a:gd name="connsiteX15" fmla="*/ 43339 w 88201"/>
                <a:gd name="connsiteY15" fmla="*/ 126587 h 237553"/>
                <a:gd name="connsiteX16" fmla="*/ 44196 w 88201"/>
                <a:gd name="connsiteY16" fmla="*/ 146114 h 237553"/>
                <a:gd name="connsiteX17" fmla="*/ 47911 w 88201"/>
                <a:gd name="connsiteY17" fmla="*/ 153448 h 237553"/>
                <a:gd name="connsiteX18" fmla="*/ 57531 w 88201"/>
                <a:gd name="connsiteY18" fmla="*/ 155162 h 237553"/>
                <a:gd name="connsiteX19" fmla="*/ 72104 w 88201"/>
                <a:gd name="connsiteY19" fmla="*/ 153448 h 237553"/>
                <a:gd name="connsiteX20" fmla="*/ 84487 w 88201"/>
                <a:gd name="connsiteY20" fmla="*/ 149733 h 237553"/>
                <a:gd name="connsiteX21" fmla="*/ 88201 w 88201"/>
                <a:gd name="connsiteY21" fmla="*/ 160782 h 237553"/>
                <a:gd name="connsiteX22" fmla="*/ 69247 w 88201"/>
                <a:gd name="connsiteY22" fmla="*/ 169355 h 237553"/>
                <a:gd name="connsiteX23" fmla="*/ 45339 w 88201"/>
                <a:gd name="connsiteY23" fmla="*/ 173546 h 237553"/>
                <a:gd name="connsiteX24" fmla="*/ 24479 w 88201"/>
                <a:gd name="connsiteY24" fmla="*/ 167069 h 237553"/>
                <a:gd name="connsiteX25" fmla="*/ 62103 w 88201"/>
                <a:gd name="connsiteY25" fmla="*/ 220218 h 237553"/>
                <a:gd name="connsiteX26" fmla="*/ 53816 w 88201"/>
                <a:gd name="connsiteY26" fmla="*/ 232220 h 237553"/>
                <a:gd name="connsiteX27" fmla="*/ 46672 w 88201"/>
                <a:gd name="connsiteY27" fmla="*/ 237554 h 237553"/>
                <a:gd name="connsiteX28" fmla="*/ 46387 w 88201"/>
                <a:gd name="connsiteY28" fmla="*/ 237554 h 237553"/>
                <a:gd name="connsiteX29" fmla="*/ 38100 w 88201"/>
                <a:gd name="connsiteY29" fmla="*/ 233172 h 237553"/>
                <a:gd name="connsiteX30" fmla="*/ 37814 w 88201"/>
                <a:gd name="connsiteY30" fmla="*/ 231743 h 237553"/>
                <a:gd name="connsiteX31" fmla="*/ 43434 w 88201"/>
                <a:gd name="connsiteY31" fmla="*/ 225171 h 237553"/>
                <a:gd name="connsiteX32" fmla="*/ 45625 w 88201"/>
                <a:gd name="connsiteY32" fmla="*/ 214884 h 237553"/>
                <a:gd name="connsiteX33" fmla="*/ 44291 w 88201"/>
                <a:gd name="connsiteY33" fmla="*/ 209741 h 237553"/>
                <a:gd name="connsiteX34" fmla="*/ 40481 w 88201"/>
                <a:gd name="connsiteY34" fmla="*/ 206026 h 237553"/>
                <a:gd name="connsiteX35" fmla="*/ 35623 w 88201"/>
                <a:gd name="connsiteY35" fmla="*/ 196215 h 237553"/>
                <a:gd name="connsiteX36" fmla="*/ 39814 w 88201"/>
                <a:gd name="connsiteY36" fmla="*/ 187166 h 237553"/>
                <a:gd name="connsiteX37" fmla="*/ 48577 w 88201"/>
                <a:gd name="connsiteY37" fmla="*/ 184499 h 237553"/>
                <a:gd name="connsiteX38" fmla="*/ 49530 w 88201"/>
                <a:gd name="connsiteY38" fmla="*/ 184499 h 237553"/>
                <a:gd name="connsiteX39" fmla="*/ 61246 w 88201"/>
                <a:gd name="connsiteY39" fmla="*/ 189643 h 237553"/>
                <a:gd name="connsiteX40" fmla="*/ 65627 w 88201"/>
                <a:gd name="connsiteY40" fmla="*/ 204121 h 237553"/>
                <a:gd name="connsiteX41" fmla="*/ 62103 w 88201"/>
                <a:gd name="connsiteY41" fmla="*/ 220218 h 2375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88201" h="237553">
                  <a:moveTo>
                    <a:pt x="24479" y="167069"/>
                  </a:moveTo>
                  <a:cubicBezTo>
                    <a:pt x="19907" y="162782"/>
                    <a:pt x="17621" y="155543"/>
                    <a:pt x="17621" y="145256"/>
                  </a:cubicBezTo>
                  <a:lnTo>
                    <a:pt x="17621" y="51340"/>
                  </a:lnTo>
                  <a:lnTo>
                    <a:pt x="0" y="51340"/>
                  </a:lnTo>
                  <a:lnTo>
                    <a:pt x="0" y="40291"/>
                  </a:lnTo>
                  <a:cubicBezTo>
                    <a:pt x="857" y="40100"/>
                    <a:pt x="3143" y="39529"/>
                    <a:pt x="6858" y="38576"/>
                  </a:cubicBezTo>
                  <a:cubicBezTo>
                    <a:pt x="10573" y="37624"/>
                    <a:pt x="13144" y="36671"/>
                    <a:pt x="14478" y="35909"/>
                  </a:cubicBezTo>
                  <a:cubicBezTo>
                    <a:pt x="17050" y="34481"/>
                    <a:pt x="19145" y="31528"/>
                    <a:pt x="20574" y="27146"/>
                  </a:cubicBezTo>
                  <a:cubicBezTo>
                    <a:pt x="21907" y="24003"/>
                    <a:pt x="23431" y="19050"/>
                    <a:pt x="25241" y="12192"/>
                  </a:cubicBezTo>
                  <a:cubicBezTo>
                    <a:pt x="27051" y="5334"/>
                    <a:pt x="28099" y="1238"/>
                    <a:pt x="28384" y="0"/>
                  </a:cubicBezTo>
                  <a:lnTo>
                    <a:pt x="42863" y="0"/>
                  </a:lnTo>
                  <a:lnTo>
                    <a:pt x="43339" y="35243"/>
                  </a:lnTo>
                  <a:lnTo>
                    <a:pt x="84201" y="35243"/>
                  </a:lnTo>
                  <a:lnTo>
                    <a:pt x="84201" y="51435"/>
                  </a:lnTo>
                  <a:lnTo>
                    <a:pt x="43339" y="51435"/>
                  </a:lnTo>
                  <a:lnTo>
                    <a:pt x="43339" y="126587"/>
                  </a:lnTo>
                  <a:cubicBezTo>
                    <a:pt x="43339" y="135922"/>
                    <a:pt x="43624" y="142399"/>
                    <a:pt x="44196" y="146114"/>
                  </a:cubicBezTo>
                  <a:cubicBezTo>
                    <a:pt x="44767" y="149828"/>
                    <a:pt x="46006" y="152305"/>
                    <a:pt x="47911" y="153448"/>
                  </a:cubicBezTo>
                  <a:cubicBezTo>
                    <a:pt x="49816" y="154591"/>
                    <a:pt x="53054" y="155162"/>
                    <a:pt x="57531" y="155162"/>
                  </a:cubicBezTo>
                  <a:cubicBezTo>
                    <a:pt x="61913" y="155162"/>
                    <a:pt x="66770" y="154591"/>
                    <a:pt x="72104" y="153448"/>
                  </a:cubicBezTo>
                  <a:cubicBezTo>
                    <a:pt x="77438" y="152305"/>
                    <a:pt x="81534" y="151067"/>
                    <a:pt x="84487" y="149733"/>
                  </a:cubicBezTo>
                  <a:lnTo>
                    <a:pt x="88201" y="160782"/>
                  </a:lnTo>
                  <a:cubicBezTo>
                    <a:pt x="84296" y="163735"/>
                    <a:pt x="77914" y="166592"/>
                    <a:pt x="69247" y="169355"/>
                  </a:cubicBezTo>
                  <a:cubicBezTo>
                    <a:pt x="60484" y="172117"/>
                    <a:pt x="52578" y="173546"/>
                    <a:pt x="45339" y="173546"/>
                  </a:cubicBezTo>
                  <a:cubicBezTo>
                    <a:pt x="35909" y="173450"/>
                    <a:pt x="29051" y="171355"/>
                    <a:pt x="24479" y="167069"/>
                  </a:cubicBezTo>
                  <a:close/>
                  <a:moveTo>
                    <a:pt x="62103" y="220218"/>
                  </a:moveTo>
                  <a:cubicBezTo>
                    <a:pt x="59626" y="225076"/>
                    <a:pt x="56864" y="229076"/>
                    <a:pt x="53816" y="232220"/>
                  </a:cubicBezTo>
                  <a:cubicBezTo>
                    <a:pt x="50673" y="235268"/>
                    <a:pt x="48387" y="237077"/>
                    <a:pt x="46672" y="237554"/>
                  </a:cubicBezTo>
                  <a:lnTo>
                    <a:pt x="46387" y="237554"/>
                  </a:lnTo>
                  <a:lnTo>
                    <a:pt x="38100" y="233172"/>
                  </a:lnTo>
                  <a:lnTo>
                    <a:pt x="37814" y="231743"/>
                  </a:lnTo>
                  <a:cubicBezTo>
                    <a:pt x="40100" y="230600"/>
                    <a:pt x="42005" y="228410"/>
                    <a:pt x="43434" y="225171"/>
                  </a:cubicBezTo>
                  <a:cubicBezTo>
                    <a:pt x="44863" y="221933"/>
                    <a:pt x="45625" y="218504"/>
                    <a:pt x="45625" y="214884"/>
                  </a:cubicBezTo>
                  <a:cubicBezTo>
                    <a:pt x="45625" y="212789"/>
                    <a:pt x="45148" y="211074"/>
                    <a:pt x="44291" y="209741"/>
                  </a:cubicBezTo>
                  <a:cubicBezTo>
                    <a:pt x="43434" y="208407"/>
                    <a:pt x="42100" y="207169"/>
                    <a:pt x="40481" y="206026"/>
                  </a:cubicBezTo>
                  <a:cubicBezTo>
                    <a:pt x="37243" y="203740"/>
                    <a:pt x="35623" y="200501"/>
                    <a:pt x="35623" y="196215"/>
                  </a:cubicBezTo>
                  <a:cubicBezTo>
                    <a:pt x="35623" y="191929"/>
                    <a:pt x="37052" y="188976"/>
                    <a:pt x="39814" y="187166"/>
                  </a:cubicBezTo>
                  <a:cubicBezTo>
                    <a:pt x="42577" y="185357"/>
                    <a:pt x="45529" y="184499"/>
                    <a:pt x="48577" y="184499"/>
                  </a:cubicBezTo>
                  <a:lnTo>
                    <a:pt x="49530" y="184499"/>
                  </a:lnTo>
                  <a:cubicBezTo>
                    <a:pt x="54388" y="184499"/>
                    <a:pt x="58388" y="186214"/>
                    <a:pt x="61246" y="189643"/>
                  </a:cubicBezTo>
                  <a:cubicBezTo>
                    <a:pt x="64198" y="193072"/>
                    <a:pt x="65627" y="197834"/>
                    <a:pt x="65627" y="204121"/>
                  </a:cubicBezTo>
                  <a:cubicBezTo>
                    <a:pt x="65818" y="209931"/>
                    <a:pt x="64579" y="215265"/>
                    <a:pt x="62103" y="220218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C2E20A97-2C46-51CF-5E8B-41BFC7100E98}"/>
                </a:ext>
              </a:extLst>
            </p:cNvPr>
            <p:cNvSpPr/>
            <p:nvPr/>
          </p:nvSpPr>
          <p:spPr>
            <a:xfrm>
              <a:off x="12421170" y="6496875"/>
              <a:ext cx="64865" cy="194119"/>
            </a:xfrm>
            <a:custGeom>
              <a:avLst/>
              <a:gdLst>
                <a:gd name="connsiteX0" fmla="*/ 19812 w 64865"/>
                <a:gd name="connsiteY0" fmla="*/ 77057 h 194119"/>
                <a:gd name="connsiteX1" fmla="*/ 1238 w 64865"/>
                <a:gd name="connsiteY1" fmla="*/ 72676 h 194119"/>
                <a:gd name="connsiteX2" fmla="*/ 1238 w 64865"/>
                <a:gd name="connsiteY2" fmla="*/ 59722 h 194119"/>
                <a:gd name="connsiteX3" fmla="*/ 39148 w 64865"/>
                <a:gd name="connsiteY3" fmla="*/ 55054 h 194119"/>
                <a:gd name="connsiteX4" fmla="*/ 39624 w 64865"/>
                <a:gd name="connsiteY4" fmla="*/ 55054 h 194119"/>
                <a:gd name="connsiteX5" fmla="*/ 45244 w 64865"/>
                <a:gd name="connsiteY5" fmla="*/ 59436 h 194119"/>
                <a:gd name="connsiteX6" fmla="*/ 45244 w 64865"/>
                <a:gd name="connsiteY6" fmla="*/ 180118 h 194119"/>
                <a:gd name="connsiteX7" fmla="*/ 64865 w 64865"/>
                <a:gd name="connsiteY7" fmla="*/ 182118 h 194119"/>
                <a:gd name="connsiteX8" fmla="*/ 64865 w 64865"/>
                <a:gd name="connsiteY8" fmla="*/ 194120 h 194119"/>
                <a:gd name="connsiteX9" fmla="*/ 0 w 64865"/>
                <a:gd name="connsiteY9" fmla="*/ 194120 h 194119"/>
                <a:gd name="connsiteX10" fmla="*/ 0 w 64865"/>
                <a:gd name="connsiteY10" fmla="*/ 182118 h 194119"/>
                <a:gd name="connsiteX11" fmla="*/ 19812 w 64865"/>
                <a:gd name="connsiteY11" fmla="*/ 179927 h 194119"/>
                <a:gd name="connsiteX12" fmla="*/ 19812 w 64865"/>
                <a:gd name="connsiteY12" fmla="*/ 77057 h 194119"/>
                <a:gd name="connsiteX13" fmla="*/ 17812 w 64865"/>
                <a:gd name="connsiteY13" fmla="*/ 29337 h 194119"/>
                <a:gd name="connsiteX14" fmla="*/ 13907 w 64865"/>
                <a:gd name="connsiteY14" fmla="*/ 18098 h 194119"/>
                <a:gd name="connsiteX15" fmla="*/ 18669 w 64865"/>
                <a:gd name="connsiteY15" fmla="*/ 5144 h 194119"/>
                <a:gd name="connsiteX16" fmla="*/ 31718 w 64865"/>
                <a:gd name="connsiteY16" fmla="*/ 0 h 194119"/>
                <a:gd name="connsiteX17" fmla="*/ 43910 w 64865"/>
                <a:gd name="connsiteY17" fmla="*/ 4382 h 194119"/>
                <a:gd name="connsiteX18" fmla="*/ 47816 w 64865"/>
                <a:gd name="connsiteY18" fmla="*/ 15621 h 194119"/>
                <a:gd name="connsiteX19" fmla="*/ 43053 w 64865"/>
                <a:gd name="connsiteY19" fmla="*/ 28861 h 194119"/>
                <a:gd name="connsiteX20" fmla="*/ 29718 w 64865"/>
                <a:gd name="connsiteY20" fmla="*/ 33719 h 194119"/>
                <a:gd name="connsiteX21" fmla="*/ 29432 w 64865"/>
                <a:gd name="connsiteY21" fmla="*/ 33719 h 194119"/>
                <a:gd name="connsiteX22" fmla="*/ 17812 w 64865"/>
                <a:gd name="connsiteY22" fmla="*/ 29337 h 1941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64865" h="194119">
                  <a:moveTo>
                    <a:pt x="19812" y="77057"/>
                  </a:moveTo>
                  <a:lnTo>
                    <a:pt x="1238" y="72676"/>
                  </a:lnTo>
                  <a:lnTo>
                    <a:pt x="1238" y="59722"/>
                  </a:lnTo>
                  <a:lnTo>
                    <a:pt x="39148" y="55054"/>
                  </a:lnTo>
                  <a:lnTo>
                    <a:pt x="39624" y="55054"/>
                  </a:lnTo>
                  <a:lnTo>
                    <a:pt x="45244" y="59436"/>
                  </a:lnTo>
                  <a:lnTo>
                    <a:pt x="45244" y="180118"/>
                  </a:lnTo>
                  <a:lnTo>
                    <a:pt x="64865" y="182118"/>
                  </a:lnTo>
                  <a:lnTo>
                    <a:pt x="64865" y="194120"/>
                  </a:lnTo>
                  <a:lnTo>
                    <a:pt x="0" y="194120"/>
                  </a:lnTo>
                  <a:lnTo>
                    <a:pt x="0" y="182118"/>
                  </a:lnTo>
                  <a:lnTo>
                    <a:pt x="19812" y="179927"/>
                  </a:lnTo>
                  <a:lnTo>
                    <a:pt x="19812" y="77057"/>
                  </a:lnTo>
                  <a:close/>
                  <a:moveTo>
                    <a:pt x="17812" y="29337"/>
                  </a:moveTo>
                  <a:cubicBezTo>
                    <a:pt x="15240" y="26384"/>
                    <a:pt x="13907" y="22670"/>
                    <a:pt x="13907" y="18098"/>
                  </a:cubicBezTo>
                  <a:cubicBezTo>
                    <a:pt x="13907" y="12859"/>
                    <a:pt x="15526" y="8573"/>
                    <a:pt x="18669" y="5144"/>
                  </a:cubicBezTo>
                  <a:cubicBezTo>
                    <a:pt x="21812" y="1715"/>
                    <a:pt x="26194" y="0"/>
                    <a:pt x="31718" y="0"/>
                  </a:cubicBezTo>
                  <a:cubicBezTo>
                    <a:pt x="37243" y="0"/>
                    <a:pt x="41338" y="1429"/>
                    <a:pt x="43910" y="4382"/>
                  </a:cubicBezTo>
                  <a:cubicBezTo>
                    <a:pt x="46482" y="7334"/>
                    <a:pt x="47816" y="11049"/>
                    <a:pt x="47816" y="15621"/>
                  </a:cubicBezTo>
                  <a:cubicBezTo>
                    <a:pt x="47816" y="21146"/>
                    <a:pt x="46196" y="25527"/>
                    <a:pt x="43053" y="28861"/>
                  </a:cubicBezTo>
                  <a:cubicBezTo>
                    <a:pt x="39910" y="32099"/>
                    <a:pt x="35433" y="33719"/>
                    <a:pt x="29718" y="33719"/>
                  </a:cubicBezTo>
                  <a:lnTo>
                    <a:pt x="29432" y="33719"/>
                  </a:lnTo>
                  <a:cubicBezTo>
                    <a:pt x="24384" y="33719"/>
                    <a:pt x="20479" y="32290"/>
                    <a:pt x="17812" y="29337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108A2403-EB2D-67AC-0B76-E59592FD85F7}"/>
                </a:ext>
              </a:extLst>
            </p:cNvPr>
            <p:cNvSpPr/>
            <p:nvPr/>
          </p:nvSpPr>
          <p:spPr>
            <a:xfrm>
              <a:off x="12503464" y="6551454"/>
              <a:ext cx="126494" cy="142208"/>
            </a:xfrm>
            <a:custGeom>
              <a:avLst/>
              <a:gdLst>
                <a:gd name="connsiteX0" fmla="*/ 8956 w 126494"/>
                <a:gd name="connsiteY0" fmla="*/ 33052 h 142208"/>
                <a:gd name="connsiteX1" fmla="*/ 32863 w 126494"/>
                <a:gd name="connsiteY1" fmla="*/ 8477 h 142208"/>
                <a:gd name="connsiteX2" fmla="*/ 64582 w 126494"/>
                <a:gd name="connsiteY2" fmla="*/ 0 h 142208"/>
                <a:gd name="connsiteX3" fmla="*/ 110969 w 126494"/>
                <a:gd name="connsiteY3" fmla="*/ 19622 h 142208"/>
                <a:gd name="connsiteX4" fmla="*/ 126494 w 126494"/>
                <a:gd name="connsiteY4" fmla="*/ 71056 h 142208"/>
                <a:gd name="connsiteX5" fmla="*/ 117445 w 126494"/>
                <a:gd name="connsiteY5" fmla="*/ 109442 h 142208"/>
                <a:gd name="connsiteX6" fmla="*/ 93633 w 126494"/>
                <a:gd name="connsiteY6" fmla="*/ 133921 h 142208"/>
                <a:gd name="connsiteX7" fmla="*/ 61915 w 126494"/>
                <a:gd name="connsiteY7" fmla="*/ 142208 h 142208"/>
                <a:gd name="connsiteX8" fmla="*/ 15528 w 126494"/>
                <a:gd name="connsiteY8" fmla="*/ 122587 h 142208"/>
                <a:gd name="connsiteX9" fmla="*/ 2 w 126494"/>
                <a:gd name="connsiteY9" fmla="*/ 71247 h 142208"/>
                <a:gd name="connsiteX10" fmla="*/ 8956 w 126494"/>
                <a:gd name="connsiteY10" fmla="*/ 33052 h 142208"/>
                <a:gd name="connsiteX11" fmla="*/ 89252 w 126494"/>
                <a:gd name="connsiteY11" fmla="*/ 114300 h 142208"/>
                <a:gd name="connsiteX12" fmla="*/ 98300 w 126494"/>
                <a:gd name="connsiteY12" fmla="*/ 72962 h 142208"/>
                <a:gd name="connsiteX13" fmla="*/ 90013 w 126494"/>
                <a:gd name="connsiteY13" fmla="*/ 29908 h 142208"/>
                <a:gd name="connsiteX14" fmla="*/ 63344 w 126494"/>
                <a:gd name="connsiteY14" fmla="*/ 14002 h 142208"/>
                <a:gd name="connsiteX15" fmla="*/ 37245 w 126494"/>
                <a:gd name="connsiteY15" fmla="*/ 27908 h 142208"/>
                <a:gd name="connsiteX16" fmla="*/ 28101 w 126494"/>
                <a:gd name="connsiteY16" fmla="*/ 69247 h 142208"/>
                <a:gd name="connsiteX17" fmla="*/ 36673 w 126494"/>
                <a:gd name="connsiteY17" fmla="*/ 112300 h 142208"/>
                <a:gd name="connsiteX18" fmla="*/ 63344 w 126494"/>
                <a:gd name="connsiteY18" fmla="*/ 128207 h 142208"/>
                <a:gd name="connsiteX19" fmla="*/ 89252 w 126494"/>
                <a:gd name="connsiteY19" fmla="*/ 114300 h 142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26494" h="142208">
                  <a:moveTo>
                    <a:pt x="8956" y="33052"/>
                  </a:moveTo>
                  <a:cubicBezTo>
                    <a:pt x="14956" y="22288"/>
                    <a:pt x="22957" y="14097"/>
                    <a:pt x="32863" y="8477"/>
                  </a:cubicBezTo>
                  <a:cubicBezTo>
                    <a:pt x="42769" y="2857"/>
                    <a:pt x="53342" y="0"/>
                    <a:pt x="64582" y="0"/>
                  </a:cubicBezTo>
                  <a:cubicBezTo>
                    <a:pt x="85156" y="0"/>
                    <a:pt x="100586" y="6477"/>
                    <a:pt x="110969" y="19622"/>
                  </a:cubicBezTo>
                  <a:cubicBezTo>
                    <a:pt x="121351" y="32671"/>
                    <a:pt x="126494" y="49816"/>
                    <a:pt x="126494" y="71056"/>
                  </a:cubicBezTo>
                  <a:cubicBezTo>
                    <a:pt x="126494" y="85916"/>
                    <a:pt x="123446" y="98679"/>
                    <a:pt x="117445" y="109442"/>
                  </a:cubicBezTo>
                  <a:cubicBezTo>
                    <a:pt x="111445" y="120206"/>
                    <a:pt x="103444" y="128397"/>
                    <a:pt x="93633" y="133921"/>
                  </a:cubicBezTo>
                  <a:cubicBezTo>
                    <a:pt x="83727" y="139446"/>
                    <a:pt x="73154" y="142208"/>
                    <a:pt x="61915" y="142208"/>
                  </a:cubicBezTo>
                  <a:cubicBezTo>
                    <a:pt x="41341" y="142208"/>
                    <a:pt x="25910" y="135636"/>
                    <a:pt x="15528" y="122587"/>
                  </a:cubicBezTo>
                  <a:cubicBezTo>
                    <a:pt x="5146" y="109537"/>
                    <a:pt x="2" y="92393"/>
                    <a:pt x="2" y="71247"/>
                  </a:cubicBezTo>
                  <a:cubicBezTo>
                    <a:pt x="-93" y="56483"/>
                    <a:pt x="2955" y="43815"/>
                    <a:pt x="8956" y="33052"/>
                  </a:cubicBezTo>
                  <a:close/>
                  <a:moveTo>
                    <a:pt x="89252" y="114300"/>
                  </a:moveTo>
                  <a:cubicBezTo>
                    <a:pt x="95252" y="104966"/>
                    <a:pt x="98300" y="91249"/>
                    <a:pt x="98300" y="72962"/>
                  </a:cubicBezTo>
                  <a:cubicBezTo>
                    <a:pt x="98300" y="54864"/>
                    <a:pt x="95538" y="40481"/>
                    <a:pt x="90013" y="29908"/>
                  </a:cubicBezTo>
                  <a:cubicBezTo>
                    <a:pt x="84489" y="19336"/>
                    <a:pt x="75535" y="14002"/>
                    <a:pt x="63344" y="14002"/>
                  </a:cubicBezTo>
                  <a:cubicBezTo>
                    <a:pt x="52104" y="14002"/>
                    <a:pt x="43436" y="18669"/>
                    <a:pt x="37245" y="27908"/>
                  </a:cubicBezTo>
                  <a:cubicBezTo>
                    <a:pt x="31149" y="37243"/>
                    <a:pt x="28101" y="50959"/>
                    <a:pt x="28101" y="69247"/>
                  </a:cubicBezTo>
                  <a:cubicBezTo>
                    <a:pt x="28101" y="87344"/>
                    <a:pt x="30958" y="101727"/>
                    <a:pt x="36673" y="112300"/>
                  </a:cubicBezTo>
                  <a:cubicBezTo>
                    <a:pt x="42388" y="122872"/>
                    <a:pt x="51247" y="128207"/>
                    <a:pt x="63344" y="128207"/>
                  </a:cubicBezTo>
                  <a:cubicBezTo>
                    <a:pt x="74583" y="128207"/>
                    <a:pt x="83251" y="123539"/>
                    <a:pt x="89252" y="114300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7CDA93A8-F954-667E-FA6C-2AA2C583CEEE}"/>
                </a:ext>
              </a:extLst>
            </p:cNvPr>
            <p:cNvSpPr/>
            <p:nvPr/>
          </p:nvSpPr>
          <p:spPr>
            <a:xfrm>
              <a:off x="12649199" y="6551930"/>
              <a:ext cx="147828" cy="139064"/>
            </a:xfrm>
            <a:custGeom>
              <a:avLst/>
              <a:gdLst>
                <a:gd name="connsiteX0" fmla="*/ 17621 w 147828"/>
                <a:gd name="connsiteY0" fmla="*/ 22003 h 139064"/>
                <a:gd name="connsiteX1" fmla="*/ 0 w 147828"/>
                <a:gd name="connsiteY1" fmla="*/ 17621 h 139064"/>
                <a:gd name="connsiteX2" fmla="*/ 0 w 147828"/>
                <a:gd name="connsiteY2" fmla="*/ 4382 h 139064"/>
                <a:gd name="connsiteX3" fmla="*/ 34957 w 147828"/>
                <a:gd name="connsiteY3" fmla="*/ 0 h 139064"/>
                <a:gd name="connsiteX4" fmla="*/ 35719 w 147828"/>
                <a:gd name="connsiteY4" fmla="*/ 0 h 139064"/>
                <a:gd name="connsiteX5" fmla="*/ 40862 w 147828"/>
                <a:gd name="connsiteY5" fmla="*/ 4382 h 139064"/>
                <a:gd name="connsiteX6" fmla="*/ 40862 w 147828"/>
                <a:gd name="connsiteY6" fmla="*/ 14669 h 139064"/>
                <a:gd name="connsiteX7" fmla="*/ 40576 w 147828"/>
                <a:gd name="connsiteY7" fmla="*/ 20574 h 139064"/>
                <a:gd name="connsiteX8" fmla="*/ 63817 w 147828"/>
                <a:gd name="connsiteY8" fmla="*/ 6382 h 139064"/>
                <a:gd name="connsiteX9" fmla="*/ 91440 w 147828"/>
                <a:gd name="connsiteY9" fmla="*/ 0 h 139064"/>
                <a:gd name="connsiteX10" fmla="*/ 115348 w 147828"/>
                <a:gd name="connsiteY10" fmla="*/ 5906 h 139064"/>
                <a:gd name="connsiteX11" fmla="*/ 127254 w 147828"/>
                <a:gd name="connsiteY11" fmla="*/ 23908 h 139064"/>
                <a:gd name="connsiteX12" fmla="*/ 130683 w 147828"/>
                <a:gd name="connsiteY12" fmla="*/ 56579 h 139064"/>
                <a:gd name="connsiteX13" fmla="*/ 130683 w 147828"/>
                <a:gd name="connsiteY13" fmla="*/ 125063 h 139064"/>
                <a:gd name="connsiteX14" fmla="*/ 147828 w 147828"/>
                <a:gd name="connsiteY14" fmla="*/ 126778 h 139064"/>
                <a:gd name="connsiteX15" fmla="*/ 147828 w 147828"/>
                <a:gd name="connsiteY15" fmla="*/ 139065 h 139064"/>
                <a:gd name="connsiteX16" fmla="*/ 89821 w 147828"/>
                <a:gd name="connsiteY16" fmla="*/ 139065 h 139064"/>
                <a:gd name="connsiteX17" fmla="*/ 89821 w 147828"/>
                <a:gd name="connsiteY17" fmla="*/ 127064 h 139064"/>
                <a:gd name="connsiteX18" fmla="*/ 104966 w 147828"/>
                <a:gd name="connsiteY18" fmla="*/ 125063 h 139064"/>
                <a:gd name="connsiteX19" fmla="*/ 104966 w 147828"/>
                <a:gd name="connsiteY19" fmla="*/ 56293 h 139064"/>
                <a:gd name="connsiteX20" fmla="*/ 102965 w 147828"/>
                <a:gd name="connsiteY20" fmla="*/ 33623 h 139064"/>
                <a:gd name="connsiteX21" fmla="*/ 95631 w 147828"/>
                <a:gd name="connsiteY21" fmla="*/ 21431 h 139064"/>
                <a:gd name="connsiteX22" fmla="*/ 80010 w 147828"/>
                <a:gd name="connsiteY22" fmla="*/ 17431 h 139064"/>
                <a:gd name="connsiteX23" fmla="*/ 61150 w 147828"/>
                <a:gd name="connsiteY23" fmla="*/ 21812 h 139064"/>
                <a:gd name="connsiteX24" fmla="*/ 43243 w 147828"/>
                <a:gd name="connsiteY24" fmla="*/ 32099 h 139064"/>
                <a:gd name="connsiteX25" fmla="*/ 43243 w 147828"/>
                <a:gd name="connsiteY25" fmla="*/ 124873 h 139064"/>
                <a:gd name="connsiteX26" fmla="*/ 59912 w 147828"/>
                <a:gd name="connsiteY26" fmla="*/ 127064 h 139064"/>
                <a:gd name="connsiteX27" fmla="*/ 59912 w 147828"/>
                <a:gd name="connsiteY27" fmla="*/ 139065 h 139064"/>
                <a:gd name="connsiteX28" fmla="*/ 2191 w 147828"/>
                <a:gd name="connsiteY28" fmla="*/ 139065 h 139064"/>
                <a:gd name="connsiteX29" fmla="*/ 2191 w 147828"/>
                <a:gd name="connsiteY29" fmla="*/ 127064 h 139064"/>
                <a:gd name="connsiteX30" fmla="*/ 17621 w 147828"/>
                <a:gd name="connsiteY30" fmla="*/ 124873 h 139064"/>
                <a:gd name="connsiteX31" fmla="*/ 17621 w 147828"/>
                <a:gd name="connsiteY31" fmla="*/ 22003 h 139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7828" h="139064">
                  <a:moveTo>
                    <a:pt x="17621" y="22003"/>
                  </a:moveTo>
                  <a:lnTo>
                    <a:pt x="0" y="17621"/>
                  </a:lnTo>
                  <a:lnTo>
                    <a:pt x="0" y="4382"/>
                  </a:lnTo>
                  <a:lnTo>
                    <a:pt x="34957" y="0"/>
                  </a:lnTo>
                  <a:lnTo>
                    <a:pt x="35719" y="0"/>
                  </a:lnTo>
                  <a:lnTo>
                    <a:pt x="40862" y="4382"/>
                  </a:lnTo>
                  <a:lnTo>
                    <a:pt x="40862" y="14669"/>
                  </a:lnTo>
                  <a:lnTo>
                    <a:pt x="40576" y="20574"/>
                  </a:lnTo>
                  <a:cubicBezTo>
                    <a:pt x="46482" y="15335"/>
                    <a:pt x="54197" y="10668"/>
                    <a:pt x="63817" y="6382"/>
                  </a:cubicBezTo>
                  <a:cubicBezTo>
                    <a:pt x="73438" y="2096"/>
                    <a:pt x="82677" y="0"/>
                    <a:pt x="91440" y="0"/>
                  </a:cubicBezTo>
                  <a:cubicBezTo>
                    <a:pt x="101727" y="0"/>
                    <a:pt x="109633" y="2000"/>
                    <a:pt x="115348" y="5906"/>
                  </a:cubicBezTo>
                  <a:cubicBezTo>
                    <a:pt x="120967" y="9811"/>
                    <a:pt x="124968" y="15811"/>
                    <a:pt x="127254" y="23908"/>
                  </a:cubicBezTo>
                  <a:cubicBezTo>
                    <a:pt x="129540" y="32004"/>
                    <a:pt x="130683" y="42863"/>
                    <a:pt x="130683" y="56579"/>
                  </a:cubicBezTo>
                  <a:lnTo>
                    <a:pt x="130683" y="125063"/>
                  </a:lnTo>
                  <a:lnTo>
                    <a:pt x="147828" y="126778"/>
                  </a:lnTo>
                  <a:lnTo>
                    <a:pt x="147828" y="139065"/>
                  </a:lnTo>
                  <a:lnTo>
                    <a:pt x="89821" y="139065"/>
                  </a:lnTo>
                  <a:lnTo>
                    <a:pt x="89821" y="127064"/>
                  </a:lnTo>
                  <a:lnTo>
                    <a:pt x="104966" y="125063"/>
                  </a:lnTo>
                  <a:lnTo>
                    <a:pt x="104966" y="56293"/>
                  </a:lnTo>
                  <a:cubicBezTo>
                    <a:pt x="104966" y="46673"/>
                    <a:pt x="104299" y="39148"/>
                    <a:pt x="102965" y="33623"/>
                  </a:cubicBezTo>
                  <a:cubicBezTo>
                    <a:pt x="101632" y="28194"/>
                    <a:pt x="99250" y="24098"/>
                    <a:pt x="95631" y="21431"/>
                  </a:cubicBezTo>
                  <a:cubicBezTo>
                    <a:pt x="92012" y="18764"/>
                    <a:pt x="86773" y="17431"/>
                    <a:pt x="80010" y="17431"/>
                  </a:cubicBezTo>
                  <a:cubicBezTo>
                    <a:pt x="74104" y="17431"/>
                    <a:pt x="67818" y="18860"/>
                    <a:pt x="61150" y="21812"/>
                  </a:cubicBezTo>
                  <a:cubicBezTo>
                    <a:pt x="54483" y="24765"/>
                    <a:pt x="48482" y="28194"/>
                    <a:pt x="43243" y="32099"/>
                  </a:cubicBezTo>
                  <a:lnTo>
                    <a:pt x="43243" y="124873"/>
                  </a:lnTo>
                  <a:lnTo>
                    <a:pt x="59912" y="127064"/>
                  </a:lnTo>
                  <a:lnTo>
                    <a:pt x="59912" y="139065"/>
                  </a:lnTo>
                  <a:lnTo>
                    <a:pt x="2191" y="139065"/>
                  </a:lnTo>
                  <a:lnTo>
                    <a:pt x="2191" y="127064"/>
                  </a:lnTo>
                  <a:lnTo>
                    <a:pt x="17621" y="124873"/>
                  </a:lnTo>
                  <a:lnTo>
                    <a:pt x="17621" y="22003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87A58B89-6A60-2A9F-CEB6-EF3A6CC4DB5A}"/>
                </a:ext>
              </a:extLst>
            </p:cNvPr>
            <p:cNvSpPr/>
            <p:nvPr/>
          </p:nvSpPr>
          <p:spPr>
            <a:xfrm>
              <a:off x="12814553" y="6552025"/>
              <a:ext cx="120205" cy="141446"/>
            </a:xfrm>
            <a:custGeom>
              <a:avLst/>
              <a:gdLst>
                <a:gd name="connsiteX0" fmla="*/ 23146 w 120205"/>
                <a:gd name="connsiteY0" fmla="*/ 68294 h 141446"/>
                <a:gd name="connsiteX1" fmla="*/ 81439 w 120205"/>
                <a:gd name="connsiteY1" fmla="*/ 56674 h 141446"/>
                <a:gd name="connsiteX2" fmla="*/ 81439 w 120205"/>
                <a:gd name="connsiteY2" fmla="*/ 49816 h 141446"/>
                <a:gd name="connsiteX3" fmla="*/ 78962 w 120205"/>
                <a:gd name="connsiteY3" fmla="*/ 31718 h 141446"/>
                <a:gd name="connsiteX4" fmla="*/ 70485 w 120205"/>
                <a:gd name="connsiteY4" fmla="*/ 22003 h 141446"/>
                <a:gd name="connsiteX5" fmla="*/ 53435 w 120205"/>
                <a:gd name="connsiteY5" fmla="*/ 18955 h 141446"/>
                <a:gd name="connsiteX6" fmla="*/ 31051 w 120205"/>
                <a:gd name="connsiteY6" fmla="*/ 22479 h 141446"/>
                <a:gd name="connsiteX7" fmla="*/ 11335 w 120205"/>
                <a:gd name="connsiteY7" fmla="*/ 31147 h 141446"/>
                <a:gd name="connsiteX8" fmla="*/ 5239 w 120205"/>
                <a:gd name="connsiteY8" fmla="*/ 18383 h 141446"/>
                <a:gd name="connsiteX9" fmla="*/ 16954 w 120205"/>
                <a:gd name="connsiteY9" fmla="*/ 11239 h 141446"/>
                <a:gd name="connsiteX10" fmla="*/ 36767 w 120205"/>
                <a:gd name="connsiteY10" fmla="*/ 3429 h 141446"/>
                <a:gd name="connsiteX11" fmla="*/ 59246 w 120205"/>
                <a:gd name="connsiteY11" fmla="*/ 0 h 141446"/>
                <a:gd name="connsiteX12" fmla="*/ 86773 w 120205"/>
                <a:gd name="connsiteY12" fmla="*/ 4763 h 141446"/>
                <a:gd name="connsiteX13" fmla="*/ 101346 w 120205"/>
                <a:gd name="connsiteY13" fmla="*/ 20098 h 141446"/>
                <a:gd name="connsiteX14" fmla="*/ 105728 w 120205"/>
                <a:gd name="connsiteY14" fmla="*/ 48197 h 141446"/>
                <a:gd name="connsiteX15" fmla="*/ 105728 w 120205"/>
                <a:gd name="connsiteY15" fmla="*/ 126778 h 141446"/>
                <a:gd name="connsiteX16" fmla="*/ 120205 w 120205"/>
                <a:gd name="connsiteY16" fmla="*/ 126778 h 141446"/>
                <a:gd name="connsiteX17" fmla="*/ 120205 w 120205"/>
                <a:gd name="connsiteY17" fmla="*/ 137541 h 141446"/>
                <a:gd name="connsiteX18" fmla="*/ 107823 w 120205"/>
                <a:gd name="connsiteY18" fmla="*/ 140018 h 141446"/>
                <a:gd name="connsiteX19" fmla="*/ 94774 w 120205"/>
                <a:gd name="connsiteY19" fmla="*/ 141256 h 141446"/>
                <a:gd name="connsiteX20" fmla="*/ 85439 w 120205"/>
                <a:gd name="connsiteY20" fmla="*/ 139160 h 141446"/>
                <a:gd name="connsiteX21" fmla="*/ 82963 w 120205"/>
                <a:gd name="connsiteY21" fmla="*/ 130016 h 141446"/>
                <a:gd name="connsiteX22" fmla="*/ 82963 w 120205"/>
                <a:gd name="connsiteY22" fmla="*/ 121920 h 141446"/>
                <a:gd name="connsiteX23" fmla="*/ 64960 w 120205"/>
                <a:gd name="connsiteY23" fmla="*/ 135350 h 141446"/>
                <a:gd name="connsiteX24" fmla="*/ 40862 w 120205"/>
                <a:gd name="connsiteY24" fmla="*/ 141446 h 141446"/>
                <a:gd name="connsiteX25" fmla="*/ 11621 w 120205"/>
                <a:gd name="connsiteY25" fmla="*/ 131255 h 141446"/>
                <a:gd name="connsiteX26" fmla="*/ 0 w 120205"/>
                <a:gd name="connsiteY26" fmla="*/ 102013 h 141446"/>
                <a:gd name="connsiteX27" fmla="*/ 23146 w 120205"/>
                <a:gd name="connsiteY27" fmla="*/ 68294 h 141446"/>
                <a:gd name="connsiteX28" fmla="*/ 66199 w 120205"/>
                <a:gd name="connsiteY28" fmla="*/ 121063 h 141446"/>
                <a:gd name="connsiteX29" fmla="*/ 81343 w 120205"/>
                <a:gd name="connsiteY29" fmla="*/ 111728 h 141446"/>
                <a:gd name="connsiteX30" fmla="*/ 81343 w 120205"/>
                <a:gd name="connsiteY30" fmla="*/ 69628 h 141446"/>
                <a:gd name="connsiteX31" fmla="*/ 41053 w 120205"/>
                <a:gd name="connsiteY31" fmla="*/ 77819 h 141446"/>
                <a:gd name="connsiteX32" fmla="*/ 27432 w 120205"/>
                <a:gd name="connsiteY32" fmla="*/ 99250 h 141446"/>
                <a:gd name="connsiteX33" fmla="*/ 33909 w 120205"/>
                <a:gd name="connsiteY33" fmla="*/ 118682 h 141446"/>
                <a:gd name="connsiteX34" fmla="*/ 51435 w 120205"/>
                <a:gd name="connsiteY34" fmla="*/ 124873 h 141446"/>
                <a:gd name="connsiteX35" fmla="*/ 66199 w 120205"/>
                <a:gd name="connsiteY35" fmla="*/ 121063 h 1414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20205" h="141446">
                  <a:moveTo>
                    <a:pt x="23146" y="68294"/>
                  </a:moveTo>
                  <a:cubicBezTo>
                    <a:pt x="38481" y="61055"/>
                    <a:pt x="57912" y="57150"/>
                    <a:pt x="81439" y="56674"/>
                  </a:cubicBezTo>
                  <a:lnTo>
                    <a:pt x="81439" y="49816"/>
                  </a:lnTo>
                  <a:cubicBezTo>
                    <a:pt x="81439" y="42101"/>
                    <a:pt x="80582" y="36100"/>
                    <a:pt x="78962" y="31718"/>
                  </a:cubicBezTo>
                  <a:cubicBezTo>
                    <a:pt x="77343" y="27337"/>
                    <a:pt x="74485" y="24098"/>
                    <a:pt x="70485" y="22003"/>
                  </a:cubicBezTo>
                  <a:cubicBezTo>
                    <a:pt x="66484" y="20003"/>
                    <a:pt x="60770" y="18955"/>
                    <a:pt x="53435" y="18955"/>
                  </a:cubicBezTo>
                  <a:cubicBezTo>
                    <a:pt x="45149" y="18955"/>
                    <a:pt x="37624" y="20098"/>
                    <a:pt x="31051" y="22479"/>
                  </a:cubicBezTo>
                  <a:cubicBezTo>
                    <a:pt x="24479" y="24860"/>
                    <a:pt x="17907" y="27718"/>
                    <a:pt x="11335" y="31147"/>
                  </a:cubicBezTo>
                  <a:lnTo>
                    <a:pt x="5239" y="18383"/>
                  </a:lnTo>
                  <a:cubicBezTo>
                    <a:pt x="7334" y="16573"/>
                    <a:pt x="11239" y="14192"/>
                    <a:pt x="16954" y="11239"/>
                  </a:cubicBezTo>
                  <a:cubicBezTo>
                    <a:pt x="22670" y="8287"/>
                    <a:pt x="29242" y="5715"/>
                    <a:pt x="36767" y="3429"/>
                  </a:cubicBezTo>
                  <a:cubicBezTo>
                    <a:pt x="44291" y="1143"/>
                    <a:pt x="51816" y="0"/>
                    <a:pt x="59246" y="0"/>
                  </a:cubicBezTo>
                  <a:cubicBezTo>
                    <a:pt x="70866" y="0"/>
                    <a:pt x="80010" y="1619"/>
                    <a:pt x="86773" y="4763"/>
                  </a:cubicBezTo>
                  <a:cubicBezTo>
                    <a:pt x="93535" y="7906"/>
                    <a:pt x="98393" y="13049"/>
                    <a:pt x="101346" y="20098"/>
                  </a:cubicBezTo>
                  <a:cubicBezTo>
                    <a:pt x="104299" y="27146"/>
                    <a:pt x="105728" y="36481"/>
                    <a:pt x="105728" y="48197"/>
                  </a:cubicBezTo>
                  <a:lnTo>
                    <a:pt x="105728" y="126778"/>
                  </a:lnTo>
                  <a:lnTo>
                    <a:pt x="120205" y="126778"/>
                  </a:lnTo>
                  <a:lnTo>
                    <a:pt x="120205" y="137541"/>
                  </a:lnTo>
                  <a:cubicBezTo>
                    <a:pt x="116967" y="138398"/>
                    <a:pt x="112776" y="139160"/>
                    <a:pt x="107823" y="140018"/>
                  </a:cubicBezTo>
                  <a:cubicBezTo>
                    <a:pt x="102870" y="140780"/>
                    <a:pt x="98488" y="141256"/>
                    <a:pt x="94774" y="141256"/>
                  </a:cubicBezTo>
                  <a:cubicBezTo>
                    <a:pt x="90202" y="141256"/>
                    <a:pt x="87058" y="140589"/>
                    <a:pt x="85439" y="139160"/>
                  </a:cubicBezTo>
                  <a:cubicBezTo>
                    <a:pt x="83820" y="137732"/>
                    <a:pt x="82963" y="134684"/>
                    <a:pt x="82963" y="130016"/>
                  </a:cubicBezTo>
                  <a:lnTo>
                    <a:pt x="82963" y="121920"/>
                  </a:lnTo>
                  <a:cubicBezTo>
                    <a:pt x="78105" y="126778"/>
                    <a:pt x="72104" y="131350"/>
                    <a:pt x="64960" y="135350"/>
                  </a:cubicBezTo>
                  <a:cubicBezTo>
                    <a:pt x="57817" y="139351"/>
                    <a:pt x="49816" y="141446"/>
                    <a:pt x="40862" y="141446"/>
                  </a:cubicBezTo>
                  <a:cubicBezTo>
                    <a:pt x="29146" y="141446"/>
                    <a:pt x="19336" y="138017"/>
                    <a:pt x="11621" y="131255"/>
                  </a:cubicBezTo>
                  <a:cubicBezTo>
                    <a:pt x="3905" y="124492"/>
                    <a:pt x="0" y="114776"/>
                    <a:pt x="0" y="102013"/>
                  </a:cubicBezTo>
                  <a:cubicBezTo>
                    <a:pt x="95" y="86868"/>
                    <a:pt x="7810" y="75533"/>
                    <a:pt x="23146" y="68294"/>
                  </a:cubicBezTo>
                  <a:close/>
                  <a:moveTo>
                    <a:pt x="66199" y="121063"/>
                  </a:moveTo>
                  <a:cubicBezTo>
                    <a:pt x="71723" y="118491"/>
                    <a:pt x="76771" y="115348"/>
                    <a:pt x="81343" y="111728"/>
                  </a:cubicBezTo>
                  <a:lnTo>
                    <a:pt x="81343" y="69628"/>
                  </a:lnTo>
                  <a:cubicBezTo>
                    <a:pt x="63532" y="69628"/>
                    <a:pt x="50101" y="72390"/>
                    <a:pt x="41053" y="77819"/>
                  </a:cubicBezTo>
                  <a:cubicBezTo>
                    <a:pt x="32004" y="83249"/>
                    <a:pt x="27432" y="90392"/>
                    <a:pt x="27432" y="99250"/>
                  </a:cubicBezTo>
                  <a:cubicBezTo>
                    <a:pt x="27432" y="108013"/>
                    <a:pt x="29623" y="114586"/>
                    <a:pt x="33909" y="118682"/>
                  </a:cubicBezTo>
                  <a:cubicBezTo>
                    <a:pt x="38195" y="122873"/>
                    <a:pt x="44101" y="124873"/>
                    <a:pt x="51435" y="124873"/>
                  </a:cubicBezTo>
                  <a:cubicBezTo>
                    <a:pt x="55721" y="124968"/>
                    <a:pt x="60674" y="123635"/>
                    <a:pt x="66199" y="121063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DA8CBC73-F7CF-13B0-B1B6-166FB6B50CE2}"/>
                </a:ext>
              </a:extLst>
            </p:cNvPr>
            <p:cNvSpPr/>
            <p:nvPr/>
          </p:nvSpPr>
          <p:spPr>
            <a:xfrm>
              <a:off x="12949999" y="6490494"/>
              <a:ext cx="66103" cy="200406"/>
            </a:xfrm>
            <a:custGeom>
              <a:avLst/>
              <a:gdLst>
                <a:gd name="connsiteX0" fmla="*/ 19812 w 66103"/>
                <a:gd name="connsiteY0" fmla="*/ 17907 h 200406"/>
                <a:gd name="connsiteX1" fmla="*/ 0 w 66103"/>
                <a:gd name="connsiteY1" fmla="*/ 15240 h 200406"/>
                <a:gd name="connsiteX2" fmla="*/ 0 w 66103"/>
                <a:gd name="connsiteY2" fmla="*/ 4763 h 200406"/>
                <a:gd name="connsiteX3" fmla="*/ 39433 w 66103"/>
                <a:gd name="connsiteY3" fmla="*/ 0 h 200406"/>
                <a:gd name="connsiteX4" fmla="*/ 39910 w 66103"/>
                <a:gd name="connsiteY4" fmla="*/ 0 h 200406"/>
                <a:gd name="connsiteX5" fmla="*/ 45339 w 66103"/>
                <a:gd name="connsiteY5" fmla="*/ 3620 h 200406"/>
                <a:gd name="connsiteX6" fmla="*/ 45339 w 66103"/>
                <a:gd name="connsiteY6" fmla="*/ 186404 h 200406"/>
                <a:gd name="connsiteX7" fmla="*/ 66104 w 66103"/>
                <a:gd name="connsiteY7" fmla="*/ 188405 h 200406"/>
                <a:gd name="connsiteX8" fmla="*/ 66104 w 66103"/>
                <a:gd name="connsiteY8" fmla="*/ 200406 h 200406"/>
                <a:gd name="connsiteX9" fmla="*/ 0 w 66103"/>
                <a:gd name="connsiteY9" fmla="*/ 200406 h 200406"/>
                <a:gd name="connsiteX10" fmla="*/ 0 w 66103"/>
                <a:gd name="connsiteY10" fmla="*/ 188405 h 200406"/>
                <a:gd name="connsiteX11" fmla="*/ 19812 w 66103"/>
                <a:gd name="connsiteY11" fmla="*/ 186214 h 200406"/>
                <a:gd name="connsiteX12" fmla="*/ 19812 w 66103"/>
                <a:gd name="connsiteY12" fmla="*/ 17907 h 2004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6103" h="200406">
                  <a:moveTo>
                    <a:pt x="19812" y="17907"/>
                  </a:moveTo>
                  <a:lnTo>
                    <a:pt x="0" y="15240"/>
                  </a:lnTo>
                  <a:lnTo>
                    <a:pt x="0" y="4763"/>
                  </a:lnTo>
                  <a:lnTo>
                    <a:pt x="39433" y="0"/>
                  </a:lnTo>
                  <a:lnTo>
                    <a:pt x="39910" y="0"/>
                  </a:lnTo>
                  <a:lnTo>
                    <a:pt x="45339" y="3620"/>
                  </a:lnTo>
                  <a:lnTo>
                    <a:pt x="45339" y="186404"/>
                  </a:lnTo>
                  <a:lnTo>
                    <a:pt x="66104" y="188405"/>
                  </a:lnTo>
                  <a:lnTo>
                    <a:pt x="66104" y="200406"/>
                  </a:lnTo>
                  <a:lnTo>
                    <a:pt x="0" y="200406"/>
                  </a:lnTo>
                  <a:lnTo>
                    <a:pt x="0" y="188405"/>
                  </a:lnTo>
                  <a:lnTo>
                    <a:pt x="19812" y="186214"/>
                  </a:lnTo>
                  <a:lnTo>
                    <a:pt x="19812" y="17907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4634FC45-B493-71B4-929C-B6F7D9FAB4F4}"/>
                </a:ext>
              </a:extLst>
            </p:cNvPr>
            <p:cNvSpPr/>
            <p:nvPr/>
          </p:nvSpPr>
          <p:spPr>
            <a:xfrm>
              <a:off x="13090778" y="6490494"/>
              <a:ext cx="133064" cy="202987"/>
            </a:xfrm>
            <a:custGeom>
              <a:avLst/>
              <a:gdLst>
                <a:gd name="connsiteX0" fmla="*/ 26670 w 133064"/>
                <a:gd name="connsiteY0" fmla="*/ 195739 h 202987"/>
                <a:gd name="connsiteX1" fmla="*/ 7239 w 133064"/>
                <a:gd name="connsiteY1" fmla="*/ 173260 h 202987"/>
                <a:gd name="connsiteX2" fmla="*/ 0 w 133064"/>
                <a:gd name="connsiteY2" fmla="*/ 135827 h 202987"/>
                <a:gd name="connsiteX3" fmla="*/ 8572 w 133064"/>
                <a:gd name="connsiteY3" fmla="*/ 97917 h 202987"/>
                <a:gd name="connsiteX4" fmla="*/ 33147 w 133064"/>
                <a:gd name="connsiteY4" fmla="*/ 70866 h 202987"/>
                <a:gd name="connsiteX5" fmla="*/ 70961 w 133064"/>
                <a:gd name="connsiteY5" fmla="*/ 60960 h 202987"/>
                <a:gd name="connsiteX6" fmla="*/ 93726 w 133064"/>
                <a:gd name="connsiteY6" fmla="*/ 63627 h 202987"/>
                <a:gd name="connsiteX7" fmla="*/ 93726 w 133064"/>
                <a:gd name="connsiteY7" fmla="*/ 17907 h 202987"/>
                <a:gd name="connsiteX8" fmla="*/ 68771 w 133064"/>
                <a:gd name="connsiteY8" fmla="*/ 14954 h 202987"/>
                <a:gd name="connsiteX9" fmla="*/ 68771 w 133064"/>
                <a:gd name="connsiteY9" fmla="*/ 4477 h 202987"/>
                <a:gd name="connsiteX10" fmla="*/ 112776 w 133064"/>
                <a:gd name="connsiteY10" fmla="*/ 0 h 202987"/>
                <a:gd name="connsiteX11" fmla="*/ 113538 w 133064"/>
                <a:gd name="connsiteY11" fmla="*/ 0 h 202987"/>
                <a:gd name="connsiteX12" fmla="*/ 118872 w 133064"/>
                <a:gd name="connsiteY12" fmla="*/ 3905 h 202987"/>
                <a:gd name="connsiteX13" fmla="*/ 118872 w 133064"/>
                <a:gd name="connsiteY13" fmla="*/ 187928 h 202987"/>
                <a:gd name="connsiteX14" fmla="*/ 133064 w 133064"/>
                <a:gd name="connsiteY14" fmla="*/ 187928 h 202987"/>
                <a:gd name="connsiteX15" fmla="*/ 133064 w 133064"/>
                <a:gd name="connsiteY15" fmla="*/ 199168 h 202987"/>
                <a:gd name="connsiteX16" fmla="*/ 119443 w 133064"/>
                <a:gd name="connsiteY16" fmla="*/ 201835 h 202987"/>
                <a:gd name="connsiteX17" fmla="*/ 107347 w 133064"/>
                <a:gd name="connsiteY17" fmla="*/ 202787 h 202987"/>
                <a:gd name="connsiteX18" fmla="*/ 98298 w 133064"/>
                <a:gd name="connsiteY18" fmla="*/ 200597 h 202987"/>
                <a:gd name="connsiteX19" fmla="*/ 95631 w 133064"/>
                <a:gd name="connsiteY19" fmla="*/ 191262 h 202987"/>
                <a:gd name="connsiteX20" fmla="*/ 95631 w 133064"/>
                <a:gd name="connsiteY20" fmla="*/ 183452 h 202987"/>
                <a:gd name="connsiteX21" fmla="*/ 77629 w 133064"/>
                <a:gd name="connsiteY21" fmla="*/ 197358 h 202987"/>
                <a:gd name="connsiteX22" fmla="*/ 53530 w 133064"/>
                <a:gd name="connsiteY22" fmla="*/ 202978 h 202987"/>
                <a:gd name="connsiteX23" fmla="*/ 26670 w 133064"/>
                <a:gd name="connsiteY23" fmla="*/ 195739 h 202987"/>
                <a:gd name="connsiteX24" fmla="*/ 81248 w 133064"/>
                <a:gd name="connsiteY24" fmla="*/ 181451 h 202987"/>
                <a:gd name="connsiteX25" fmla="*/ 93726 w 133064"/>
                <a:gd name="connsiteY25" fmla="*/ 171545 h 202987"/>
                <a:gd name="connsiteX26" fmla="*/ 93726 w 133064"/>
                <a:gd name="connsiteY26" fmla="*/ 82010 h 202987"/>
                <a:gd name="connsiteX27" fmla="*/ 84582 w 133064"/>
                <a:gd name="connsiteY27" fmla="*/ 76772 h 202987"/>
                <a:gd name="connsiteX28" fmla="*/ 69247 w 133064"/>
                <a:gd name="connsiteY28" fmla="*/ 74486 h 202987"/>
                <a:gd name="connsiteX29" fmla="*/ 38767 w 133064"/>
                <a:gd name="connsiteY29" fmla="*/ 89059 h 202987"/>
                <a:gd name="connsiteX30" fmla="*/ 27432 w 133064"/>
                <a:gd name="connsiteY30" fmla="*/ 133922 h 202987"/>
                <a:gd name="connsiteX31" fmla="*/ 37433 w 133064"/>
                <a:gd name="connsiteY31" fmla="*/ 173069 h 202987"/>
                <a:gd name="connsiteX32" fmla="*/ 63341 w 133064"/>
                <a:gd name="connsiteY32" fmla="*/ 185833 h 202987"/>
                <a:gd name="connsiteX33" fmla="*/ 81248 w 133064"/>
                <a:gd name="connsiteY33" fmla="*/ 181451 h 2029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33064" h="202987">
                  <a:moveTo>
                    <a:pt x="26670" y="195739"/>
                  </a:moveTo>
                  <a:cubicBezTo>
                    <a:pt x="18479" y="190881"/>
                    <a:pt x="12001" y="183356"/>
                    <a:pt x="7239" y="173260"/>
                  </a:cubicBezTo>
                  <a:cubicBezTo>
                    <a:pt x="2476" y="163163"/>
                    <a:pt x="0" y="150686"/>
                    <a:pt x="0" y="135827"/>
                  </a:cubicBezTo>
                  <a:cubicBezTo>
                    <a:pt x="0" y="121920"/>
                    <a:pt x="2858" y="109347"/>
                    <a:pt x="8572" y="97917"/>
                  </a:cubicBezTo>
                  <a:cubicBezTo>
                    <a:pt x="14288" y="86487"/>
                    <a:pt x="22479" y="77438"/>
                    <a:pt x="33147" y="70866"/>
                  </a:cubicBezTo>
                  <a:cubicBezTo>
                    <a:pt x="43815" y="64294"/>
                    <a:pt x="56483" y="60960"/>
                    <a:pt x="70961" y="60960"/>
                  </a:cubicBezTo>
                  <a:cubicBezTo>
                    <a:pt x="79248" y="60960"/>
                    <a:pt x="86868" y="61817"/>
                    <a:pt x="93726" y="63627"/>
                  </a:cubicBezTo>
                  <a:lnTo>
                    <a:pt x="93726" y="17907"/>
                  </a:lnTo>
                  <a:lnTo>
                    <a:pt x="68771" y="14954"/>
                  </a:lnTo>
                  <a:lnTo>
                    <a:pt x="68771" y="4477"/>
                  </a:lnTo>
                  <a:lnTo>
                    <a:pt x="112776" y="0"/>
                  </a:lnTo>
                  <a:lnTo>
                    <a:pt x="113538" y="0"/>
                  </a:lnTo>
                  <a:lnTo>
                    <a:pt x="118872" y="3905"/>
                  </a:lnTo>
                  <a:lnTo>
                    <a:pt x="118872" y="187928"/>
                  </a:lnTo>
                  <a:lnTo>
                    <a:pt x="133064" y="187928"/>
                  </a:lnTo>
                  <a:lnTo>
                    <a:pt x="133064" y="199168"/>
                  </a:lnTo>
                  <a:cubicBezTo>
                    <a:pt x="127825" y="200311"/>
                    <a:pt x="123349" y="201168"/>
                    <a:pt x="119443" y="201835"/>
                  </a:cubicBezTo>
                  <a:cubicBezTo>
                    <a:pt x="115633" y="202502"/>
                    <a:pt x="111538" y="202787"/>
                    <a:pt x="107347" y="202787"/>
                  </a:cubicBezTo>
                  <a:cubicBezTo>
                    <a:pt x="103060" y="202787"/>
                    <a:pt x="100108" y="202025"/>
                    <a:pt x="98298" y="200597"/>
                  </a:cubicBezTo>
                  <a:cubicBezTo>
                    <a:pt x="96488" y="199168"/>
                    <a:pt x="95631" y="196025"/>
                    <a:pt x="95631" y="191262"/>
                  </a:cubicBezTo>
                  <a:lnTo>
                    <a:pt x="95631" y="183452"/>
                  </a:lnTo>
                  <a:cubicBezTo>
                    <a:pt x="91059" y="188976"/>
                    <a:pt x="85058" y="193643"/>
                    <a:pt x="77629" y="197358"/>
                  </a:cubicBezTo>
                  <a:cubicBezTo>
                    <a:pt x="70199" y="201073"/>
                    <a:pt x="62198" y="202978"/>
                    <a:pt x="53530" y="202978"/>
                  </a:cubicBezTo>
                  <a:cubicBezTo>
                    <a:pt x="43720" y="203168"/>
                    <a:pt x="34766" y="200692"/>
                    <a:pt x="26670" y="195739"/>
                  </a:cubicBezTo>
                  <a:close/>
                  <a:moveTo>
                    <a:pt x="81248" y="181451"/>
                  </a:moveTo>
                  <a:cubicBezTo>
                    <a:pt x="86773" y="178594"/>
                    <a:pt x="90964" y="175260"/>
                    <a:pt x="93726" y="171545"/>
                  </a:cubicBezTo>
                  <a:lnTo>
                    <a:pt x="93726" y="82010"/>
                  </a:lnTo>
                  <a:cubicBezTo>
                    <a:pt x="92392" y="80010"/>
                    <a:pt x="89345" y="78296"/>
                    <a:pt x="84582" y="76772"/>
                  </a:cubicBezTo>
                  <a:cubicBezTo>
                    <a:pt x="79724" y="75248"/>
                    <a:pt x="74676" y="74486"/>
                    <a:pt x="69247" y="74486"/>
                  </a:cubicBezTo>
                  <a:cubicBezTo>
                    <a:pt x="56483" y="74486"/>
                    <a:pt x="46387" y="79343"/>
                    <a:pt x="38767" y="89059"/>
                  </a:cubicBezTo>
                  <a:cubicBezTo>
                    <a:pt x="31147" y="98774"/>
                    <a:pt x="27432" y="113728"/>
                    <a:pt x="27432" y="133922"/>
                  </a:cubicBezTo>
                  <a:cubicBezTo>
                    <a:pt x="27432" y="151543"/>
                    <a:pt x="30766" y="164592"/>
                    <a:pt x="37433" y="173069"/>
                  </a:cubicBezTo>
                  <a:cubicBezTo>
                    <a:pt x="44101" y="181547"/>
                    <a:pt x="52768" y="185833"/>
                    <a:pt x="63341" y="185833"/>
                  </a:cubicBezTo>
                  <a:cubicBezTo>
                    <a:pt x="69723" y="185738"/>
                    <a:pt x="75629" y="184309"/>
                    <a:pt x="81248" y="181451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C6EE71D3-68AD-F13F-CC2B-20E952D0DE1F}"/>
                </a:ext>
              </a:extLst>
            </p:cNvPr>
            <p:cNvSpPr/>
            <p:nvPr/>
          </p:nvSpPr>
          <p:spPr>
            <a:xfrm>
              <a:off x="13242987" y="6551549"/>
              <a:ext cx="112585" cy="142208"/>
            </a:xfrm>
            <a:custGeom>
              <a:avLst/>
              <a:gdLst>
                <a:gd name="connsiteX0" fmla="*/ 15526 w 112585"/>
                <a:gd name="connsiteY0" fmla="*/ 122777 h 142208"/>
                <a:gd name="connsiteX1" fmla="*/ 0 w 112585"/>
                <a:gd name="connsiteY1" fmla="*/ 71152 h 142208"/>
                <a:gd name="connsiteX2" fmla="*/ 8096 w 112585"/>
                <a:gd name="connsiteY2" fmla="*/ 33719 h 142208"/>
                <a:gd name="connsiteX3" fmla="*/ 30766 w 112585"/>
                <a:gd name="connsiteY3" fmla="*/ 8763 h 142208"/>
                <a:gd name="connsiteX4" fmla="*/ 63913 w 112585"/>
                <a:gd name="connsiteY4" fmla="*/ 0 h 142208"/>
                <a:gd name="connsiteX5" fmla="*/ 99250 w 112585"/>
                <a:gd name="connsiteY5" fmla="*/ 12573 h 142208"/>
                <a:gd name="connsiteX6" fmla="*/ 112586 w 112585"/>
                <a:gd name="connsiteY6" fmla="*/ 48673 h 142208"/>
                <a:gd name="connsiteX7" fmla="*/ 110871 w 112585"/>
                <a:gd name="connsiteY7" fmla="*/ 71438 h 142208"/>
                <a:gd name="connsiteX8" fmla="*/ 26670 w 112585"/>
                <a:gd name="connsiteY8" fmla="*/ 71438 h 142208"/>
                <a:gd name="connsiteX9" fmla="*/ 37910 w 112585"/>
                <a:gd name="connsiteY9" fmla="*/ 110490 h 142208"/>
                <a:gd name="connsiteX10" fmla="*/ 68485 w 112585"/>
                <a:gd name="connsiteY10" fmla="*/ 125254 h 142208"/>
                <a:gd name="connsiteX11" fmla="*/ 88963 w 112585"/>
                <a:gd name="connsiteY11" fmla="*/ 121730 h 142208"/>
                <a:gd name="connsiteX12" fmla="*/ 105442 w 112585"/>
                <a:gd name="connsiteY12" fmla="*/ 113252 h 142208"/>
                <a:gd name="connsiteX13" fmla="*/ 110109 w 112585"/>
                <a:gd name="connsiteY13" fmla="*/ 124016 h 142208"/>
                <a:gd name="connsiteX14" fmla="*/ 89059 w 112585"/>
                <a:gd name="connsiteY14" fmla="*/ 136779 h 142208"/>
                <a:gd name="connsiteX15" fmla="*/ 60674 w 112585"/>
                <a:gd name="connsiteY15" fmla="*/ 142208 h 142208"/>
                <a:gd name="connsiteX16" fmla="*/ 15526 w 112585"/>
                <a:gd name="connsiteY16" fmla="*/ 122777 h 142208"/>
                <a:gd name="connsiteX17" fmla="*/ 85630 w 112585"/>
                <a:gd name="connsiteY17" fmla="*/ 58388 h 142208"/>
                <a:gd name="connsiteX18" fmla="*/ 86392 w 112585"/>
                <a:gd name="connsiteY18" fmla="*/ 47911 h 142208"/>
                <a:gd name="connsiteX19" fmla="*/ 79629 w 112585"/>
                <a:gd name="connsiteY19" fmla="*/ 22860 h 142208"/>
                <a:gd name="connsiteX20" fmla="*/ 59150 w 112585"/>
                <a:gd name="connsiteY20" fmla="*/ 13716 h 142208"/>
                <a:gd name="connsiteX21" fmla="*/ 36481 w 112585"/>
                <a:gd name="connsiteY21" fmla="*/ 24003 h 142208"/>
                <a:gd name="connsiteX22" fmla="*/ 26765 w 112585"/>
                <a:gd name="connsiteY22" fmla="*/ 58484 h 142208"/>
                <a:gd name="connsiteX23" fmla="*/ 85630 w 112585"/>
                <a:gd name="connsiteY23" fmla="*/ 58484 h 142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12585" h="142208">
                  <a:moveTo>
                    <a:pt x="15526" y="122777"/>
                  </a:moveTo>
                  <a:cubicBezTo>
                    <a:pt x="5144" y="109919"/>
                    <a:pt x="0" y="92678"/>
                    <a:pt x="0" y="71152"/>
                  </a:cubicBezTo>
                  <a:cubicBezTo>
                    <a:pt x="0" y="56960"/>
                    <a:pt x="2667" y="44482"/>
                    <a:pt x="8096" y="33719"/>
                  </a:cubicBezTo>
                  <a:cubicBezTo>
                    <a:pt x="13525" y="22955"/>
                    <a:pt x="21050" y="14669"/>
                    <a:pt x="30766" y="8763"/>
                  </a:cubicBezTo>
                  <a:cubicBezTo>
                    <a:pt x="40481" y="2858"/>
                    <a:pt x="51530" y="0"/>
                    <a:pt x="63913" y="0"/>
                  </a:cubicBezTo>
                  <a:cubicBezTo>
                    <a:pt x="79058" y="0"/>
                    <a:pt x="90869" y="4191"/>
                    <a:pt x="99250" y="12573"/>
                  </a:cubicBezTo>
                  <a:cubicBezTo>
                    <a:pt x="107633" y="20955"/>
                    <a:pt x="112109" y="33052"/>
                    <a:pt x="112586" y="48673"/>
                  </a:cubicBezTo>
                  <a:cubicBezTo>
                    <a:pt x="112586" y="58674"/>
                    <a:pt x="112014" y="66199"/>
                    <a:pt x="110871" y="71438"/>
                  </a:cubicBezTo>
                  <a:lnTo>
                    <a:pt x="26670" y="71438"/>
                  </a:lnTo>
                  <a:cubicBezTo>
                    <a:pt x="26956" y="87630"/>
                    <a:pt x="30766" y="100584"/>
                    <a:pt x="37910" y="110490"/>
                  </a:cubicBezTo>
                  <a:cubicBezTo>
                    <a:pt x="45053" y="120396"/>
                    <a:pt x="55245" y="125254"/>
                    <a:pt x="68485" y="125254"/>
                  </a:cubicBezTo>
                  <a:cubicBezTo>
                    <a:pt x="74962" y="125254"/>
                    <a:pt x="81820" y="124111"/>
                    <a:pt x="88963" y="121730"/>
                  </a:cubicBezTo>
                  <a:cubicBezTo>
                    <a:pt x="96107" y="119348"/>
                    <a:pt x="101537" y="116586"/>
                    <a:pt x="105442" y="113252"/>
                  </a:cubicBezTo>
                  <a:lnTo>
                    <a:pt x="110109" y="124016"/>
                  </a:lnTo>
                  <a:cubicBezTo>
                    <a:pt x="105346" y="128873"/>
                    <a:pt x="98393" y="133160"/>
                    <a:pt x="89059" y="136779"/>
                  </a:cubicBezTo>
                  <a:cubicBezTo>
                    <a:pt x="79724" y="140399"/>
                    <a:pt x="70295" y="142208"/>
                    <a:pt x="60674" y="142208"/>
                  </a:cubicBezTo>
                  <a:cubicBezTo>
                    <a:pt x="40958" y="142113"/>
                    <a:pt x="25908" y="135636"/>
                    <a:pt x="15526" y="122777"/>
                  </a:cubicBezTo>
                  <a:close/>
                  <a:moveTo>
                    <a:pt x="85630" y="58388"/>
                  </a:moveTo>
                  <a:cubicBezTo>
                    <a:pt x="86106" y="54959"/>
                    <a:pt x="86392" y="51435"/>
                    <a:pt x="86392" y="47911"/>
                  </a:cubicBezTo>
                  <a:cubicBezTo>
                    <a:pt x="86201" y="37338"/>
                    <a:pt x="84011" y="28956"/>
                    <a:pt x="79629" y="22860"/>
                  </a:cubicBezTo>
                  <a:cubicBezTo>
                    <a:pt x="75343" y="16764"/>
                    <a:pt x="68485" y="13716"/>
                    <a:pt x="59150" y="13716"/>
                  </a:cubicBezTo>
                  <a:cubicBezTo>
                    <a:pt x="49721" y="13716"/>
                    <a:pt x="42100" y="17145"/>
                    <a:pt x="36481" y="24003"/>
                  </a:cubicBezTo>
                  <a:cubicBezTo>
                    <a:pt x="30861" y="30861"/>
                    <a:pt x="27623" y="42386"/>
                    <a:pt x="26765" y="58484"/>
                  </a:cubicBezTo>
                  <a:lnTo>
                    <a:pt x="85630" y="58484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587C45F2-3435-A755-D533-7DA6FD20DFCE}"/>
                </a:ext>
              </a:extLst>
            </p:cNvPr>
            <p:cNvSpPr/>
            <p:nvPr/>
          </p:nvSpPr>
          <p:spPr>
            <a:xfrm>
              <a:off x="11032235" y="6784054"/>
              <a:ext cx="120872" cy="186594"/>
            </a:xfrm>
            <a:custGeom>
              <a:avLst/>
              <a:gdLst>
                <a:gd name="connsiteX0" fmla="*/ 33052 w 120872"/>
                <a:gd name="connsiteY0" fmla="*/ 184309 h 186594"/>
                <a:gd name="connsiteX1" fmla="*/ 11049 w 120872"/>
                <a:gd name="connsiteY1" fmla="*/ 178403 h 186594"/>
                <a:gd name="connsiteX2" fmla="*/ 0 w 120872"/>
                <a:gd name="connsiteY2" fmla="*/ 175451 h 186594"/>
                <a:gd name="connsiteX3" fmla="*/ 2000 w 120872"/>
                <a:gd name="connsiteY3" fmla="*/ 131159 h 186594"/>
                <a:gd name="connsiteX4" fmla="*/ 17621 w 120872"/>
                <a:gd name="connsiteY4" fmla="*/ 131159 h 186594"/>
                <a:gd name="connsiteX5" fmla="*/ 21812 w 120872"/>
                <a:gd name="connsiteY5" fmla="*/ 162973 h 186594"/>
                <a:gd name="connsiteX6" fmla="*/ 35433 w 120872"/>
                <a:gd name="connsiteY6" fmla="*/ 169926 h 186594"/>
                <a:gd name="connsiteX7" fmla="*/ 56102 w 120872"/>
                <a:gd name="connsiteY7" fmla="*/ 172974 h 186594"/>
                <a:gd name="connsiteX8" fmla="*/ 84392 w 120872"/>
                <a:gd name="connsiteY8" fmla="*/ 164687 h 186594"/>
                <a:gd name="connsiteX9" fmla="*/ 94012 w 120872"/>
                <a:gd name="connsiteY9" fmla="*/ 141637 h 186594"/>
                <a:gd name="connsiteX10" fmla="*/ 88773 w 120872"/>
                <a:gd name="connsiteY10" fmla="*/ 125254 h 186594"/>
                <a:gd name="connsiteX11" fmla="*/ 74867 w 120872"/>
                <a:gd name="connsiteY11" fmla="*/ 113538 h 186594"/>
                <a:gd name="connsiteX12" fmla="*/ 51054 w 120872"/>
                <a:gd name="connsiteY12" fmla="*/ 102013 h 186594"/>
                <a:gd name="connsiteX13" fmla="*/ 27146 w 120872"/>
                <a:gd name="connsiteY13" fmla="*/ 89535 h 186594"/>
                <a:gd name="connsiteX14" fmla="*/ 9525 w 120872"/>
                <a:gd name="connsiteY14" fmla="*/ 72485 h 186594"/>
                <a:gd name="connsiteX15" fmla="*/ 2095 w 120872"/>
                <a:gd name="connsiteY15" fmla="*/ 46958 h 186594"/>
                <a:gd name="connsiteX16" fmla="*/ 9335 w 120872"/>
                <a:gd name="connsiteY16" fmla="*/ 22860 h 186594"/>
                <a:gd name="connsiteX17" fmla="*/ 30099 w 120872"/>
                <a:gd name="connsiteY17" fmla="*/ 6096 h 186594"/>
                <a:gd name="connsiteX18" fmla="*/ 61817 w 120872"/>
                <a:gd name="connsiteY18" fmla="*/ 0 h 186594"/>
                <a:gd name="connsiteX19" fmla="*/ 81725 w 120872"/>
                <a:gd name="connsiteY19" fmla="*/ 1715 h 186594"/>
                <a:gd name="connsiteX20" fmla="*/ 101441 w 120872"/>
                <a:gd name="connsiteY20" fmla="*/ 6382 h 186594"/>
                <a:gd name="connsiteX21" fmla="*/ 109728 w 120872"/>
                <a:gd name="connsiteY21" fmla="*/ 8572 h 186594"/>
                <a:gd name="connsiteX22" fmla="*/ 108299 w 120872"/>
                <a:gd name="connsiteY22" fmla="*/ 49721 h 186594"/>
                <a:gd name="connsiteX23" fmla="*/ 93345 w 120872"/>
                <a:gd name="connsiteY23" fmla="*/ 49721 h 186594"/>
                <a:gd name="connsiteX24" fmla="*/ 88487 w 120872"/>
                <a:gd name="connsiteY24" fmla="*/ 19622 h 186594"/>
                <a:gd name="connsiteX25" fmla="*/ 78296 w 120872"/>
                <a:gd name="connsiteY25" fmla="*/ 14954 h 186594"/>
                <a:gd name="connsiteX26" fmla="*/ 61532 w 120872"/>
                <a:gd name="connsiteY26" fmla="*/ 12764 h 186594"/>
                <a:gd name="connsiteX27" fmla="*/ 35909 w 120872"/>
                <a:gd name="connsiteY27" fmla="*/ 19907 h 186594"/>
                <a:gd name="connsiteX28" fmla="*/ 27241 w 120872"/>
                <a:gd name="connsiteY28" fmla="*/ 40481 h 186594"/>
                <a:gd name="connsiteX29" fmla="*/ 32480 w 120872"/>
                <a:gd name="connsiteY29" fmla="*/ 56864 h 186594"/>
                <a:gd name="connsiteX30" fmla="*/ 45530 w 120872"/>
                <a:gd name="connsiteY30" fmla="*/ 68104 h 186594"/>
                <a:gd name="connsiteX31" fmla="*/ 70485 w 120872"/>
                <a:gd name="connsiteY31" fmla="*/ 80867 h 186594"/>
                <a:gd name="connsiteX32" fmla="*/ 96393 w 120872"/>
                <a:gd name="connsiteY32" fmla="*/ 94583 h 186594"/>
                <a:gd name="connsiteX33" fmla="*/ 113633 w 120872"/>
                <a:gd name="connsiteY33" fmla="*/ 110585 h 186594"/>
                <a:gd name="connsiteX34" fmla="*/ 120872 w 120872"/>
                <a:gd name="connsiteY34" fmla="*/ 134207 h 186594"/>
                <a:gd name="connsiteX35" fmla="*/ 113633 w 120872"/>
                <a:gd name="connsiteY35" fmla="*/ 159163 h 186594"/>
                <a:gd name="connsiteX36" fmla="*/ 91631 w 120872"/>
                <a:gd name="connsiteY36" fmla="*/ 178879 h 186594"/>
                <a:gd name="connsiteX37" fmla="*/ 55817 w 120872"/>
                <a:gd name="connsiteY37" fmla="*/ 186595 h 186594"/>
                <a:gd name="connsiteX38" fmla="*/ 33052 w 120872"/>
                <a:gd name="connsiteY38" fmla="*/ 184309 h 1865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120872" h="186594">
                  <a:moveTo>
                    <a:pt x="33052" y="184309"/>
                  </a:moveTo>
                  <a:cubicBezTo>
                    <a:pt x="26384" y="182880"/>
                    <a:pt x="19050" y="180880"/>
                    <a:pt x="11049" y="178403"/>
                  </a:cubicBezTo>
                  <a:cubicBezTo>
                    <a:pt x="6191" y="176594"/>
                    <a:pt x="2477" y="175641"/>
                    <a:pt x="0" y="175451"/>
                  </a:cubicBezTo>
                  <a:lnTo>
                    <a:pt x="2000" y="131159"/>
                  </a:lnTo>
                  <a:lnTo>
                    <a:pt x="17621" y="131159"/>
                  </a:lnTo>
                  <a:lnTo>
                    <a:pt x="21812" y="162973"/>
                  </a:lnTo>
                  <a:cubicBezTo>
                    <a:pt x="24575" y="165545"/>
                    <a:pt x="29147" y="167926"/>
                    <a:pt x="35433" y="169926"/>
                  </a:cubicBezTo>
                  <a:cubicBezTo>
                    <a:pt x="41720" y="171926"/>
                    <a:pt x="48578" y="172974"/>
                    <a:pt x="56102" y="172974"/>
                  </a:cubicBezTo>
                  <a:cubicBezTo>
                    <a:pt x="68485" y="172974"/>
                    <a:pt x="77915" y="170212"/>
                    <a:pt x="84392" y="164687"/>
                  </a:cubicBezTo>
                  <a:cubicBezTo>
                    <a:pt x="90869" y="159163"/>
                    <a:pt x="94012" y="151448"/>
                    <a:pt x="94012" y="141637"/>
                  </a:cubicBezTo>
                  <a:cubicBezTo>
                    <a:pt x="94012" y="135255"/>
                    <a:pt x="92297" y="129826"/>
                    <a:pt x="88773" y="125254"/>
                  </a:cubicBezTo>
                  <a:cubicBezTo>
                    <a:pt x="85249" y="120682"/>
                    <a:pt x="80582" y="116777"/>
                    <a:pt x="74867" y="113538"/>
                  </a:cubicBezTo>
                  <a:cubicBezTo>
                    <a:pt x="69056" y="110300"/>
                    <a:pt x="61151" y="106490"/>
                    <a:pt x="51054" y="102013"/>
                  </a:cubicBezTo>
                  <a:cubicBezTo>
                    <a:pt x="41910" y="97917"/>
                    <a:pt x="34004" y="93726"/>
                    <a:pt x="27146" y="89535"/>
                  </a:cubicBezTo>
                  <a:cubicBezTo>
                    <a:pt x="20288" y="85344"/>
                    <a:pt x="14478" y="79629"/>
                    <a:pt x="9525" y="72485"/>
                  </a:cubicBezTo>
                  <a:cubicBezTo>
                    <a:pt x="4572" y="65342"/>
                    <a:pt x="2095" y="56864"/>
                    <a:pt x="2095" y="46958"/>
                  </a:cubicBezTo>
                  <a:cubicBezTo>
                    <a:pt x="2095" y="38005"/>
                    <a:pt x="4477" y="29908"/>
                    <a:pt x="9335" y="22860"/>
                  </a:cubicBezTo>
                  <a:cubicBezTo>
                    <a:pt x="14097" y="15716"/>
                    <a:pt x="21050" y="10192"/>
                    <a:pt x="30099" y="6096"/>
                  </a:cubicBezTo>
                  <a:cubicBezTo>
                    <a:pt x="39148" y="2000"/>
                    <a:pt x="49721" y="0"/>
                    <a:pt x="61817" y="0"/>
                  </a:cubicBezTo>
                  <a:cubicBezTo>
                    <a:pt x="69342" y="0"/>
                    <a:pt x="76010" y="571"/>
                    <a:pt x="81725" y="1715"/>
                  </a:cubicBezTo>
                  <a:cubicBezTo>
                    <a:pt x="87535" y="2858"/>
                    <a:pt x="94107" y="4382"/>
                    <a:pt x="101441" y="6382"/>
                  </a:cubicBezTo>
                  <a:cubicBezTo>
                    <a:pt x="104680" y="7525"/>
                    <a:pt x="107442" y="8287"/>
                    <a:pt x="109728" y="8572"/>
                  </a:cubicBezTo>
                  <a:lnTo>
                    <a:pt x="108299" y="49721"/>
                  </a:lnTo>
                  <a:lnTo>
                    <a:pt x="93345" y="49721"/>
                  </a:lnTo>
                  <a:lnTo>
                    <a:pt x="88487" y="19622"/>
                  </a:lnTo>
                  <a:cubicBezTo>
                    <a:pt x="86868" y="18002"/>
                    <a:pt x="83439" y="16478"/>
                    <a:pt x="78296" y="14954"/>
                  </a:cubicBezTo>
                  <a:cubicBezTo>
                    <a:pt x="73152" y="13430"/>
                    <a:pt x="67532" y="12764"/>
                    <a:pt x="61532" y="12764"/>
                  </a:cubicBezTo>
                  <a:cubicBezTo>
                    <a:pt x="50292" y="12764"/>
                    <a:pt x="41720" y="15145"/>
                    <a:pt x="35909" y="19907"/>
                  </a:cubicBezTo>
                  <a:cubicBezTo>
                    <a:pt x="30099" y="24575"/>
                    <a:pt x="27241" y="31432"/>
                    <a:pt x="27241" y="40481"/>
                  </a:cubicBezTo>
                  <a:cubicBezTo>
                    <a:pt x="27241" y="46958"/>
                    <a:pt x="28956" y="52483"/>
                    <a:pt x="32480" y="56864"/>
                  </a:cubicBezTo>
                  <a:cubicBezTo>
                    <a:pt x="36005" y="61246"/>
                    <a:pt x="40386" y="65056"/>
                    <a:pt x="45530" y="68104"/>
                  </a:cubicBezTo>
                  <a:cubicBezTo>
                    <a:pt x="50768" y="71247"/>
                    <a:pt x="59055" y="75438"/>
                    <a:pt x="70485" y="80867"/>
                  </a:cubicBezTo>
                  <a:cubicBezTo>
                    <a:pt x="81058" y="85916"/>
                    <a:pt x="89726" y="90488"/>
                    <a:pt x="96393" y="94583"/>
                  </a:cubicBezTo>
                  <a:cubicBezTo>
                    <a:pt x="103061" y="98679"/>
                    <a:pt x="108871" y="104013"/>
                    <a:pt x="113633" y="110585"/>
                  </a:cubicBezTo>
                  <a:cubicBezTo>
                    <a:pt x="118491" y="117157"/>
                    <a:pt x="120872" y="125063"/>
                    <a:pt x="120872" y="134207"/>
                  </a:cubicBezTo>
                  <a:cubicBezTo>
                    <a:pt x="120872" y="142875"/>
                    <a:pt x="118491" y="151162"/>
                    <a:pt x="113633" y="159163"/>
                  </a:cubicBezTo>
                  <a:cubicBezTo>
                    <a:pt x="108776" y="167164"/>
                    <a:pt x="101441" y="173736"/>
                    <a:pt x="91631" y="178879"/>
                  </a:cubicBezTo>
                  <a:cubicBezTo>
                    <a:pt x="81725" y="184023"/>
                    <a:pt x="69818" y="186595"/>
                    <a:pt x="55817" y="186595"/>
                  </a:cubicBezTo>
                  <a:cubicBezTo>
                    <a:pt x="47339" y="186595"/>
                    <a:pt x="39815" y="185833"/>
                    <a:pt x="33052" y="184309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A8A4EF9B-DFE5-C3DF-254A-2A0C30DA9E31}"/>
                </a:ext>
              </a:extLst>
            </p:cNvPr>
            <p:cNvSpPr/>
            <p:nvPr/>
          </p:nvSpPr>
          <p:spPr>
            <a:xfrm>
              <a:off x="11170062" y="6796817"/>
              <a:ext cx="88201" cy="173640"/>
            </a:xfrm>
            <a:custGeom>
              <a:avLst/>
              <a:gdLst>
                <a:gd name="connsiteX0" fmla="*/ 24479 w 88201"/>
                <a:gd name="connsiteY0" fmla="*/ 167164 h 173640"/>
                <a:gd name="connsiteX1" fmla="*/ 17621 w 88201"/>
                <a:gd name="connsiteY1" fmla="*/ 145351 h 173640"/>
                <a:gd name="connsiteX2" fmla="*/ 17621 w 88201"/>
                <a:gd name="connsiteY2" fmla="*/ 51340 h 173640"/>
                <a:gd name="connsiteX3" fmla="*/ 0 w 88201"/>
                <a:gd name="connsiteY3" fmla="*/ 51340 h 173640"/>
                <a:gd name="connsiteX4" fmla="*/ 0 w 88201"/>
                <a:gd name="connsiteY4" fmla="*/ 40386 h 173640"/>
                <a:gd name="connsiteX5" fmla="*/ 6858 w 88201"/>
                <a:gd name="connsiteY5" fmla="*/ 38672 h 173640"/>
                <a:gd name="connsiteX6" fmla="*/ 14478 w 88201"/>
                <a:gd name="connsiteY6" fmla="*/ 36004 h 173640"/>
                <a:gd name="connsiteX7" fmla="*/ 20574 w 88201"/>
                <a:gd name="connsiteY7" fmla="*/ 27242 h 173640"/>
                <a:gd name="connsiteX8" fmla="*/ 25241 w 88201"/>
                <a:gd name="connsiteY8" fmla="*/ 12287 h 173640"/>
                <a:gd name="connsiteX9" fmla="*/ 28385 w 88201"/>
                <a:gd name="connsiteY9" fmla="*/ 0 h 173640"/>
                <a:gd name="connsiteX10" fmla="*/ 42862 w 88201"/>
                <a:gd name="connsiteY10" fmla="*/ 0 h 173640"/>
                <a:gd name="connsiteX11" fmla="*/ 43339 w 88201"/>
                <a:gd name="connsiteY11" fmla="*/ 35243 h 173640"/>
                <a:gd name="connsiteX12" fmla="*/ 84201 w 88201"/>
                <a:gd name="connsiteY12" fmla="*/ 35243 h 173640"/>
                <a:gd name="connsiteX13" fmla="*/ 84201 w 88201"/>
                <a:gd name="connsiteY13" fmla="*/ 51435 h 173640"/>
                <a:gd name="connsiteX14" fmla="*/ 43339 w 88201"/>
                <a:gd name="connsiteY14" fmla="*/ 51435 h 173640"/>
                <a:gd name="connsiteX15" fmla="*/ 43339 w 88201"/>
                <a:gd name="connsiteY15" fmla="*/ 126587 h 173640"/>
                <a:gd name="connsiteX16" fmla="*/ 44196 w 88201"/>
                <a:gd name="connsiteY16" fmla="*/ 146209 h 173640"/>
                <a:gd name="connsiteX17" fmla="*/ 47911 w 88201"/>
                <a:gd name="connsiteY17" fmla="*/ 153543 h 173640"/>
                <a:gd name="connsiteX18" fmla="*/ 57531 w 88201"/>
                <a:gd name="connsiteY18" fmla="*/ 155258 h 173640"/>
                <a:gd name="connsiteX19" fmla="*/ 72104 w 88201"/>
                <a:gd name="connsiteY19" fmla="*/ 153543 h 173640"/>
                <a:gd name="connsiteX20" fmla="*/ 84487 w 88201"/>
                <a:gd name="connsiteY20" fmla="*/ 149828 h 173640"/>
                <a:gd name="connsiteX21" fmla="*/ 88201 w 88201"/>
                <a:gd name="connsiteY21" fmla="*/ 160877 h 173640"/>
                <a:gd name="connsiteX22" fmla="*/ 69247 w 88201"/>
                <a:gd name="connsiteY22" fmla="*/ 169450 h 173640"/>
                <a:gd name="connsiteX23" fmla="*/ 45339 w 88201"/>
                <a:gd name="connsiteY23" fmla="*/ 173641 h 173640"/>
                <a:gd name="connsiteX24" fmla="*/ 24479 w 88201"/>
                <a:gd name="connsiteY24" fmla="*/ 167164 h 1736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8201" h="173640">
                  <a:moveTo>
                    <a:pt x="24479" y="167164"/>
                  </a:moveTo>
                  <a:cubicBezTo>
                    <a:pt x="19907" y="162877"/>
                    <a:pt x="17621" y="155639"/>
                    <a:pt x="17621" y="145351"/>
                  </a:cubicBezTo>
                  <a:lnTo>
                    <a:pt x="17621" y="51340"/>
                  </a:lnTo>
                  <a:lnTo>
                    <a:pt x="0" y="51340"/>
                  </a:lnTo>
                  <a:lnTo>
                    <a:pt x="0" y="40386"/>
                  </a:lnTo>
                  <a:cubicBezTo>
                    <a:pt x="857" y="40196"/>
                    <a:pt x="3143" y="39624"/>
                    <a:pt x="6858" y="38672"/>
                  </a:cubicBezTo>
                  <a:cubicBezTo>
                    <a:pt x="10573" y="37719"/>
                    <a:pt x="13145" y="36767"/>
                    <a:pt x="14478" y="36004"/>
                  </a:cubicBezTo>
                  <a:cubicBezTo>
                    <a:pt x="17050" y="34576"/>
                    <a:pt x="19145" y="31623"/>
                    <a:pt x="20574" y="27242"/>
                  </a:cubicBezTo>
                  <a:cubicBezTo>
                    <a:pt x="21908" y="24098"/>
                    <a:pt x="23432" y="19145"/>
                    <a:pt x="25241" y="12287"/>
                  </a:cubicBezTo>
                  <a:cubicBezTo>
                    <a:pt x="27051" y="5429"/>
                    <a:pt x="28099" y="1333"/>
                    <a:pt x="28385" y="0"/>
                  </a:cubicBezTo>
                  <a:lnTo>
                    <a:pt x="42862" y="0"/>
                  </a:lnTo>
                  <a:lnTo>
                    <a:pt x="43339" y="35243"/>
                  </a:lnTo>
                  <a:lnTo>
                    <a:pt x="84201" y="35243"/>
                  </a:lnTo>
                  <a:lnTo>
                    <a:pt x="84201" y="51435"/>
                  </a:lnTo>
                  <a:lnTo>
                    <a:pt x="43339" y="51435"/>
                  </a:lnTo>
                  <a:lnTo>
                    <a:pt x="43339" y="126587"/>
                  </a:lnTo>
                  <a:cubicBezTo>
                    <a:pt x="43339" y="135922"/>
                    <a:pt x="43625" y="142399"/>
                    <a:pt x="44196" y="146209"/>
                  </a:cubicBezTo>
                  <a:cubicBezTo>
                    <a:pt x="44768" y="150019"/>
                    <a:pt x="46006" y="152400"/>
                    <a:pt x="47911" y="153543"/>
                  </a:cubicBezTo>
                  <a:cubicBezTo>
                    <a:pt x="49816" y="154686"/>
                    <a:pt x="53054" y="155258"/>
                    <a:pt x="57531" y="155258"/>
                  </a:cubicBezTo>
                  <a:cubicBezTo>
                    <a:pt x="61912" y="155258"/>
                    <a:pt x="66770" y="154686"/>
                    <a:pt x="72104" y="153543"/>
                  </a:cubicBezTo>
                  <a:cubicBezTo>
                    <a:pt x="77438" y="152400"/>
                    <a:pt x="81534" y="151162"/>
                    <a:pt x="84487" y="149828"/>
                  </a:cubicBezTo>
                  <a:lnTo>
                    <a:pt x="88201" y="160877"/>
                  </a:lnTo>
                  <a:cubicBezTo>
                    <a:pt x="84296" y="163830"/>
                    <a:pt x="77914" y="166688"/>
                    <a:pt x="69247" y="169450"/>
                  </a:cubicBezTo>
                  <a:cubicBezTo>
                    <a:pt x="60484" y="172212"/>
                    <a:pt x="52578" y="173641"/>
                    <a:pt x="45339" y="173641"/>
                  </a:cubicBezTo>
                  <a:cubicBezTo>
                    <a:pt x="36004" y="173546"/>
                    <a:pt x="29051" y="171450"/>
                    <a:pt x="24479" y="167164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08395D35-B1D4-2781-AC75-1D3F0DB35A37}"/>
                </a:ext>
              </a:extLst>
            </p:cNvPr>
            <p:cNvSpPr/>
            <p:nvPr/>
          </p:nvSpPr>
          <p:spPr>
            <a:xfrm>
              <a:off x="11272932" y="6829107"/>
              <a:ext cx="120205" cy="141446"/>
            </a:xfrm>
            <a:custGeom>
              <a:avLst/>
              <a:gdLst>
                <a:gd name="connsiteX0" fmla="*/ 23146 w 120205"/>
                <a:gd name="connsiteY0" fmla="*/ 68199 h 141446"/>
                <a:gd name="connsiteX1" fmla="*/ 81439 w 120205"/>
                <a:gd name="connsiteY1" fmla="*/ 56579 h 141446"/>
                <a:gd name="connsiteX2" fmla="*/ 81439 w 120205"/>
                <a:gd name="connsiteY2" fmla="*/ 49721 h 141446"/>
                <a:gd name="connsiteX3" fmla="*/ 78962 w 120205"/>
                <a:gd name="connsiteY3" fmla="*/ 31623 h 141446"/>
                <a:gd name="connsiteX4" fmla="*/ 70485 w 120205"/>
                <a:gd name="connsiteY4" fmla="*/ 21907 h 141446"/>
                <a:gd name="connsiteX5" fmla="*/ 53435 w 120205"/>
                <a:gd name="connsiteY5" fmla="*/ 18859 h 141446"/>
                <a:gd name="connsiteX6" fmla="*/ 31052 w 120205"/>
                <a:gd name="connsiteY6" fmla="*/ 22384 h 141446"/>
                <a:gd name="connsiteX7" fmla="*/ 11335 w 120205"/>
                <a:gd name="connsiteY7" fmla="*/ 31052 h 141446"/>
                <a:gd name="connsiteX8" fmla="*/ 5239 w 120205"/>
                <a:gd name="connsiteY8" fmla="*/ 18288 h 141446"/>
                <a:gd name="connsiteX9" fmla="*/ 16955 w 120205"/>
                <a:gd name="connsiteY9" fmla="*/ 11240 h 141446"/>
                <a:gd name="connsiteX10" fmla="*/ 36767 w 120205"/>
                <a:gd name="connsiteY10" fmla="*/ 3429 h 141446"/>
                <a:gd name="connsiteX11" fmla="*/ 59245 w 120205"/>
                <a:gd name="connsiteY11" fmla="*/ 0 h 141446"/>
                <a:gd name="connsiteX12" fmla="*/ 86773 w 120205"/>
                <a:gd name="connsiteY12" fmla="*/ 4763 h 141446"/>
                <a:gd name="connsiteX13" fmla="*/ 101346 w 120205"/>
                <a:gd name="connsiteY13" fmla="*/ 20098 h 141446"/>
                <a:gd name="connsiteX14" fmla="*/ 105728 w 120205"/>
                <a:gd name="connsiteY14" fmla="*/ 48197 h 141446"/>
                <a:gd name="connsiteX15" fmla="*/ 105728 w 120205"/>
                <a:gd name="connsiteY15" fmla="*/ 126778 h 141446"/>
                <a:gd name="connsiteX16" fmla="*/ 120206 w 120205"/>
                <a:gd name="connsiteY16" fmla="*/ 126778 h 141446"/>
                <a:gd name="connsiteX17" fmla="*/ 120206 w 120205"/>
                <a:gd name="connsiteY17" fmla="*/ 137541 h 141446"/>
                <a:gd name="connsiteX18" fmla="*/ 107823 w 120205"/>
                <a:gd name="connsiteY18" fmla="*/ 140018 h 141446"/>
                <a:gd name="connsiteX19" fmla="*/ 94774 w 120205"/>
                <a:gd name="connsiteY19" fmla="*/ 141256 h 141446"/>
                <a:gd name="connsiteX20" fmla="*/ 85439 w 120205"/>
                <a:gd name="connsiteY20" fmla="*/ 139160 h 141446"/>
                <a:gd name="connsiteX21" fmla="*/ 82963 w 120205"/>
                <a:gd name="connsiteY21" fmla="*/ 130016 h 141446"/>
                <a:gd name="connsiteX22" fmla="*/ 82963 w 120205"/>
                <a:gd name="connsiteY22" fmla="*/ 121920 h 141446"/>
                <a:gd name="connsiteX23" fmla="*/ 64961 w 120205"/>
                <a:gd name="connsiteY23" fmla="*/ 135350 h 141446"/>
                <a:gd name="connsiteX24" fmla="*/ 40862 w 120205"/>
                <a:gd name="connsiteY24" fmla="*/ 141446 h 141446"/>
                <a:gd name="connsiteX25" fmla="*/ 11620 w 120205"/>
                <a:gd name="connsiteY25" fmla="*/ 131255 h 141446"/>
                <a:gd name="connsiteX26" fmla="*/ 0 w 120205"/>
                <a:gd name="connsiteY26" fmla="*/ 102013 h 141446"/>
                <a:gd name="connsiteX27" fmla="*/ 23146 w 120205"/>
                <a:gd name="connsiteY27" fmla="*/ 68199 h 141446"/>
                <a:gd name="connsiteX28" fmla="*/ 66294 w 120205"/>
                <a:gd name="connsiteY28" fmla="*/ 120968 h 141446"/>
                <a:gd name="connsiteX29" fmla="*/ 81439 w 120205"/>
                <a:gd name="connsiteY29" fmla="*/ 111633 h 141446"/>
                <a:gd name="connsiteX30" fmla="*/ 81439 w 120205"/>
                <a:gd name="connsiteY30" fmla="*/ 69532 h 141446"/>
                <a:gd name="connsiteX31" fmla="*/ 41148 w 120205"/>
                <a:gd name="connsiteY31" fmla="*/ 77724 h 141446"/>
                <a:gd name="connsiteX32" fmla="*/ 27527 w 120205"/>
                <a:gd name="connsiteY32" fmla="*/ 99155 h 141446"/>
                <a:gd name="connsiteX33" fmla="*/ 34004 w 120205"/>
                <a:gd name="connsiteY33" fmla="*/ 118586 h 141446"/>
                <a:gd name="connsiteX34" fmla="*/ 51530 w 120205"/>
                <a:gd name="connsiteY34" fmla="*/ 124873 h 141446"/>
                <a:gd name="connsiteX35" fmla="*/ 66294 w 120205"/>
                <a:gd name="connsiteY35" fmla="*/ 120968 h 1414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20205" h="141446">
                  <a:moveTo>
                    <a:pt x="23146" y="68199"/>
                  </a:moveTo>
                  <a:cubicBezTo>
                    <a:pt x="38481" y="60960"/>
                    <a:pt x="57912" y="57055"/>
                    <a:pt x="81439" y="56579"/>
                  </a:cubicBezTo>
                  <a:lnTo>
                    <a:pt x="81439" y="49721"/>
                  </a:lnTo>
                  <a:cubicBezTo>
                    <a:pt x="81439" y="42101"/>
                    <a:pt x="80582" y="36005"/>
                    <a:pt x="78962" y="31623"/>
                  </a:cubicBezTo>
                  <a:cubicBezTo>
                    <a:pt x="77343" y="27242"/>
                    <a:pt x="74486" y="24003"/>
                    <a:pt x="70485" y="21907"/>
                  </a:cubicBezTo>
                  <a:cubicBezTo>
                    <a:pt x="66485" y="19907"/>
                    <a:pt x="60769" y="18859"/>
                    <a:pt x="53435" y="18859"/>
                  </a:cubicBezTo>
                  <a:cubicBezTo>
                    <a:pt x="45148" y="18859"/>
                    <a:pt x="37624" y="20003"/>
                    <a:pt x="31052" y="22384"/>
                  </a:cubicBezTo>
                  <a:cubicBezTo>
                    <a:pt x="24479" y="24765"/>
                    <a:pt x="17907" y="27623"/>
                    <a:pt x="11335" y="31052"/>
                  </a:cubicBezTo>
                  <a:lnTo>
                    <a:pt x="5239" y="18288"/>
                  </a:lnTo>
                  <a:cubicBezTo>
                    <a:pt x="7334" y="16478"/>
                    <a:pt x="11240" y="14097"/>
                    <a:pt x="16955" y="11240"/>
                  </a:cubicBezTo>
                  <a:cubicBezTo>
                    <a:pt x="22669" y="8287"/>
                    <a:pt x="29242" y="5715"/>
                    <a:pt x="36767" y="3429"/>
                  </a:cubicBezTo>
                  <a:cubicBezTo>
                    <a:pt x="44291" y="1143"/>
                    <a:pt x="51816" y="0"/>
                    <a:pt x="59245" y="0"/>
                  </a:cubicBezTo>
                  <a:cubicBezTo>
                    <a:pt x="70866" y="0"/>
                    <a:pt x="80010" y="1619"/>
                    <a:pt x="86773" y="4763"/>
                  </a:cubicBezTo>
                  <a:cubicBezTo>
                    <a:pt x="93536" y="7906"/>
                    <a:pt x="98393" y="13049"/>
                    <a:pt x="101346" y="20098"/>
                  </a:cubicBezTo>
                  <a:cubicBezTo>
                    <a:pt x="104299" y="27146"/>
                    <a:pt x="105728" y="36481"/>
                    <a:pt x="105728" y="48197"/>
                  </a:cubicBezTo>
                  <a:lnTo>
                    <a:pt x="105728" y="126778"/>
                  </a:lnTo>
                  <a:lnTo>
                    <a:pt x="120206" y="126778"/>
                  </a:lnTo>
                  <a:lnTo>
                    <a:pt x="120206" y="137541"/>
                  </a:lnTo>
                  <a:cubicBezTo>
                    <a:pt x="116967" y="138398"/>
                    <a:pt x="112776" y="139160"/>
                    <a:pt x="107823" y="140018"/>
                  </a:cubicBezTo>
                  <a:cubicBezTo>
                    <a:pt x="102870" y="140780"/>
                    <a:pt x="98488" y="141256"/>
                    <a:pt x="94774" y="141256"/>
                  </a:cubicBezTo>
                  <a:cubicBezTo>
                    <a:pt x="90202" y="141256"/>
                    <a:pt x="87059" y="140589"/>
                    <a:pt x="85439" y="139160"/>
                  </a:cubicBezTo>
                  <a:cubicBezTo>
                    <a:pt x="83820" y="137731"/>
                    <a:pt x="82963" y="134684"/>
                    <a:pt x="82963" y="130016"/>
                  </a:cubicBezTo>
                  <a:lnTo>
                    <a:pt x="82963" y="121920"/>
                  </a:lnTo>
                  <a:cubicBezTo>
                    <a:pt x="78105" y="126778"/>
                    <a:pt x="72104" y="131350"/>
                    <a:pt x="64961" y="135350"/>
                  </a:cubicBezTo>
                  <a:cubicBezTo>
                    <a:pt x="57817" y="139446"/>
                    <a:pt x="49816" y="141446"/>
                    <a:pt x="40862" y="141446"/>
                  </a:cubicBezTo>
                  <a:cubicBezTo>
                    <a:pt x="29146" y="141446"/>
                    <a:pt x="19336" y="138017"/>
                    <a:pt x="11620" y="131255"/>
                  </a:cubicBezTo>
                  <a:cubicBezTo>
                    <a:pt x="3905" y="124492"/>
                    <a:pt x="0" y="114776"/>
                    <a:pt x="0" y="102013"/>
                  </a:cubicBezTo>
                  <a:cubicBezTo>
                    <a:pt x="191" y="86773"/>
                    <a:pt x="7810" y="75438"/>
                    <a:pt x="23146" y="68199"/>
                  </a:cubicBezTo>
                  <a:close/>
                  <a:moveTo>
                    <a:pt x="66294" y="120968"/>
                  </a:moveTo>
                  <a:cubicBezTo>
                    <a:pt x="71818" y="118396"/>
                    <a:pt x="76867" y="115253"/>
                    <a:pt x="81439" y="111633"/>
                  </a:cubicBezTo>
                  <a:lnTo>
                    <a:pt x="81439" y="69532"/>
                  </a:lnTo>
                  <a:cubicBezTo>
                    <a:pt x="63627" y="69532"/>
                    <a:pt x="50197" y="72295"/>
                    <a:pt x="41148" y="77724"/>
                  </a:cubicBezTo>
                  <a:cubicBezTo>
                    <a:pt x="32099" y="83153"/>
                    <a:pt x="27527" y="90297"/>
                    <a:pt x="27527" y="99155"/>
                  </a:cubicBezTo>
                  <a:cubicBezTo>
                    <a:pt x="27527" y="108014"/>
                    <a:pt x="29718" y="114491"/>
                    <a:pt x="34004" y="118586"/>
                  </a:cubicBezTo>
                  <a:cubicBezTo>
                    <a:pt x="38291" y="122777"/>
                    <a:pt x="44196" y="124873"/>
                    <a:pt x="51530" y="124873"/>
                  </a:cubicBezTo>
                  <a:cubicBezTo>
                    <a:pt x="55817" y="124873"/>
                    <a:pt x="60674" y="123539"/>
                    <a:pt x="66294" y="120968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A625EF7F-14BB-D887-9AAE-A38FD41D0659}"/>
                </a:ext>
              </a:extLst>
            </p:cNvPr>
            <p:cNvSpPr/>
            <p:nvPr/>
          </p:nvSpPr>
          <p:spPr>
            <a:xfrm>
              <a:off x="11406949" y="6796817"/>
              <a:ext cx="88201" cy="173640"/>
            </a:xfrm>
            <a:custGeom>
              <a:avLst/>
              <a:gdLst>
                <a:gd name="connsiteX0" fmla="*/ 24479 w 88201"/>
                <a:gd name="connsiteY0" fmla="*/ 167164 h 173640"/>
                <a:gd name="connsiteX1" fmla="*/ 17621 w 88201"/>
                <a:gd name="connsiteY1" fmla="*/ 145351 h 173640"/>
                <a:gd name="connsiteX2" fmla="*/ 17621 w 88201"/>
                <a:gd name="connsiteY2" fmla="*/ 51340 h 173640"/>
                <a:gd name="connsiteX3" fmla="*/ 0 w 88201"/>
                <a:gd name="connsiteY3" fmla="*/ 51340 h 173640"/>
                <a:gd name="connsiteX4" fmla="*/ 0 w 88201"/>
                <a:gd name="connsiteY4" fmla="*/ 40386 h 173640"/>
                <a:gd name="connsiteX5" fmla="*/ 6858 w 88201"/>
                <a:gd name="connsiteY5" fmla="*/ 38672 h 173640"/>
                <a:gd name="connsiteX6" fmla="*/ 14478 w 88201"/>
                <a:gd name="connsiteY6" fmla="*/ 36004 h 173640"/>
                <a:gd name="connsiteX7" fmla="*/ 20574 w 88201"/>
                <a:gd name="connsiteY7" fmla="*/ 27242 h 173640"/>
                <a:gd name="connsiteX8" fmla="*/ 25241 w 88201"/>
                <a:gd name="connsiteY8" fmla="*/ 12287 h 173640"/>
                <a:gd name="connsiteX9" fmla="*/ 28384 w 88201"/>
                <a:gd name="connsiteY9" fmla="*/ 0 h 173640"/>
                <a:gd name="connsiteX10" fmla="*/ 42863 w 88201"/>
                <a:gd name="connsiteY10" fmla="*/ 0 h 173640"/>
                <a:gd name="connsiteX11" fmla="*/ 43339 w 88201"/>
                <a:gd name="connsiteY11" fmla="*/ 35243 h 173640"/>
                <a:gd name="connsiteX12" fmla="*/ 84201 w 88201"/>
                <a:gd name="connsiteY12" fmla="*/ 35243 h 173640"/>
                <a:gd name="connsiteX13" fmla="*/ 84201 w 88201"/>
                <a:gd name="connsiteY13" fmla="*/ 51435 h 173640"/>
                <a:gd name="connsiteX14" fmla="*/ 43339 w 88201"/>
                <a:gd name="connsiteY14" fmla="*/ 51435 h 173640"/>
                <a:gd name="connsiteX15" fmla="*/ 43339 w 88201"/>
                <a:gd name="connsiteY15" fmla="*/ 126587 h 173640"/>
                <a:gd name="connsiteX16" fmla="*/ 44196 w 88201"/>
                <a:gd name="connsiteY16" fmla="*/ 146209 h 173640"/>
                <a:gd name="connsiteX17" fmla="*/ 47911 w 88201"/>
                <a:gd name="connsiteY17" fmla="*/ 153543 h 173640"/>
                <a:gd name="connsiteX18" fmla="*/ 57531 w 88201"/>
                <a:gd name="connsiteY18" fmla="*/ 155258 h 173640"/>
                <a:gd name="connsiteX19" fmla="*/ 72104 w 88201"/>
                <a:gd name="connsiteY19" fmla="*/ 153543 h 173640"/>
                <a:gd name="connsiteX20" fmla="*/ 84487 w 88201"/>
                <a:gd name="connsiteY20" fmla="*/ 149828 h 173640"/>
                <a:gd name="connsiteX21" fmla="*/ 88201 w 88201"/>
                <a:gd name="connsiteY21" fmla="*/ 160877 h 173640"/>
                <a:gd name="connsiteX22" fmla="*/ 69247 w 88201"/>
                <a:gd name="connsiteY22" fmla="*/ 169450 h 173640"/>
                <a:gd name="connsiteX23" fmla="*/ 45339 w 88201"/>
                <a:gd name="connsiteY23" fmla="*/ 173641 h 173640"/>
                <a:gd name="connsiteX24" fmla="*/ 24479 w 88201"/>
                <a:gd name="connsiteY24" fmla="*/ 167164 h 1736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8201" h="173640">
                  <a:moveTo>
                    <a:pt x="24479" y="167164"/>
                  </a:moveTo>
                  <a:cubicBezTo>
                    <a:pt x="19907" y="162877"/>
                    <a:pt x="17621" y="155639"/>
                    <a:pt x="17621" y="145351"/>
                  </a:cubicBezTo>
                  <a:lnTo>
                    <a:pt x="17621" y="51340"/>
                  </a:lnTo>
                  <a:lnTo>
                    <a:pt x="0" y="51340"/>
                  </a:lnTo>
                  <a:lnTo>
                    <a:pt x="0" y="40386"/>
                  </a:lnTo>
                  <a:cubicBezTo>
                    <a:pt x="857" y="40196"/>
                    <a:pt x="3143" y="39624"/>
                    <a:pt x="6858" y="38672"/>
                  </a:cubicBezTo>
                  <a:cubicBezTo>
                    <a:pt x="10573" y="37719"/>
                    <a:pt x="13144" y="36767"/>
                    <a:pt x="14478" y="36004"/>
                  </a:cubicBezTo>
                  <a:cubicBezTo>
                    <a:pt x="17050" y="34576"/>
                    <a:pt x="19145" y="31623"/>
                    <a:pt x="20574" y="27242"/>
                  </a:cubicBezTo>
                  <a:cubicBezTo>
                    <a:pt x="21907" y="24098"/>
                    <a:pt x="23431" y="19145"/>
                    <a:pt x="25241" y="12287"/>
                  </a:cubicBezTo>
                  <a:cubicBezTo>
                    <a:pt x="27051" y="5429"/>
                    <a:pt x="28099" y="1333"/>
                    <a:pt x="28384" y="0"/>
                  </a:cubicBezTo>
                  <a:lnTo>
                    <a:pt x="42863" y="0"/>
                  </a:lnTo>
                  <a:lnTo>
                    <a:pt x="43339" y="35243"/>
                  </a:lnTo>
                  <a:lnTo>
                    <a:pt x="84201" y="35243"/>
                  </a:lnTo>
                  <a:lnTo>
                    <a:pt x="84201" y="51435"/>
                  </a:lnTo>
                  <a:lnTo>
                    <a:pt x="43339" y="51435"/>
                  </a:lnTo>
                  <a:lnTo>
                    <a:pt x="43339" y="126587"/>
                  </a:lnTo>
                  <a:cubicBezTo>
                    <a:pt x="43339" y="135922"/>
                    <a:pt x="43624" y="142399"/>
                    <a:pt x="44196" y="146209"/>
                  </a:cubicBezTo>
                  <a:cubicBezTo>
                    <a:pt x="44767" y="150019"/>
                    <a:pt x="46006" y="152400"/>
                    <a:pt x="47911" y="153543"/>
                  </a:cubicBezTo>
                  <a:cubicBezTo>
                    <a:pt x="49816" y="154686"/>
                    <a:pt x="53054" y="155258"/>
                    <a:pt x="57531" y="155258"/>
                  </a:cubicBezTo>
                  <a:cubicBezTo>
                    <a:pt x="61913" y="155258"/>
                    <a:pt x="66770" y="154686"/>
                    <a:pt x="72104" y="153543"/>
                  </a:cubicBezTo>
                  <a:cubicBezTo>
                    <a:pt x="77438" y="152400"/>
                    <a:pt x="81534" y="151162"/>
                    <a:pt x="84487" y="149828"/>
                  </a:cubicBezTo>
                  <a:lnTo>
                    <a:pt x="88201" y="160877"/>
                  </a:lnTo>
                  <a:cubicBezTo>
                    <a:pt x="84296" y="163830"/>
                    <a:pt x="77914" y="166688"/>
                    <a:pt x="69247" y="169450"/>
                  </a:cubicBezTo>
                  <a:cubicBezTo>
                    <a:pt x="60484" y="172212"/>
                    <a:pt x="52578" y="173641"/>
                    <a:pt x="45339" y="173641"/>
                  </a:cubicBezTo>
                  <a:cubicBezTo>
                    <a:pt x="36004" y="173546"/>
                    <a:pt x="29051" y="171450"/>
                    <a:pt x="24479" y="167164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ECE82BE6-FACF-998E-DB5D-9BEDECB07F88}"/>
                </a:ext>
              </a:extLst>
            </p:cNvPr>
            <p:cNvSpPr/>
            <p:nvPr/>
          </p:nvSpPr>
          <p:spPr>
            <a:xfrm>
              <a:off x="11509247" y="6773862"/>
              <a:ext cx="64865" cy="194119"/>
            </a:xfrm>
            <a:custGeom>
              <a:avLst/>
              <a:gdLst>
                <a:gd name="connsiteX0" fmla="*/ 19812 w 64865"/>
                <a:gd name="connsiteY0" fmla="*/ 77057 h 194119"/>
                <a:gd name="connsiteX1" fmla="*/ 1238 w 64865"/>
                <a:gd name="connsiteY1" fmla="*/ 72676 h 194119"/>
                <a:gd name="connsiteX2" fmla="*/ 1238 w 64865"/>
                <a:gd name="connsiteY2" fmla="*/ 59722 h 194119"/>
                <a:gd name="connsiteX3" fmla="*/ 39148 w 64865"/>
                <a:gd name="connsiteY3" fmla="*/ 55054 h 194119"/>
                <a:gd name="connsiteX4" fmla="*/ 39624 w 64865"/>
                <a:gd name="connsiteY4" fmla="*/ 55054 h 194119"/>
                <a:gd name="connsiteX5" fmla="*/ 45244 w 64865"/>
                <a:gd name="connsiteY5" fmla="*/ 59436 h 194119"/>
                <a:gd name="connsiteX6" fmla="*/ 45244 w 64865"/>
                <a:gd name="connsiteY6" fmla="*/ 180118 h 194119"/>
                <a:gd name="connsiteX7" fmla="*/ 64865 w 64865"/>
                <a:gd name="connsiteY7" fmla="*/ 182118 h 194119"/>
                <a:gd name="connsiteX8" fmla="*/ 64865 w 64865"/>
                <a:gd name="connsiteY8" fmla="*/ 194120 h 194119"/>
                <a:gd name="connsiteX9" fmla="*/ 0 w 64865"/>
                <a:gd name="connsiteY9" fmla="*/ 194120 h 194119"/>
                <a:gd name="connsiteX10" fmla="*/ 0 w 64865"/>
                <a:gd name="connsiteY10" fmla="*/ 182118 h 194119"/>
                <a:gd name="connsiteX11" fmla="*/ 19812 w 64865"/>
                <a:gd name="connsiteY11" fmla="*/ 179927 h 194119"/>
                <a:gd name="connsiteX12" fmla="*/ 19812 w 64865"/>
                <a:gd name="connsiteY12" fmla="*/ 77057 h 194119"/>
                <a:gd name="connsiteX13" fmla="*/ 17907 w 64865"/>
                <a:gd name="connsiteY13" fmla="*/ 29337 h 194119"/>
                <a:gd name="connsiteX14" fmla="*/ 14002 w 64865"/>
                <a:gd name="connsiteY14" fmla="*/ 18097 h 194119"/>
                <a:gd name="connsiteX15" fmla="*/ 18764 w 64865"/>
                <a:gd name="connsiteY15" fmla="*/ 5144 h 194119"/>
                <a:gd name="connsiteX16" fmla="*/ 31814 w 64865"/>
                <a:gd name="connsiteY16" fmla="*/ 0 h 194119"/>
                <a:gd name="connsiteX17" fmla="*/ 44005 w 64865"/>
                <a:gd name="connsiteY17" fmla="*/ 4381 h 194119"/>
                <a:gd name="connsiteX18" fmla="*/ 47911 w 64865"/>
                <a:gd name="connsiteY18" fmla="*/ 15621 h 194119"/>
                <a:gd name="connsiteX19" fmla="*/ 43148 w 64865"/>
                <a:gd name="connsiteY19" fmla="*/ 28861 h 194119"/>
                <a:gd name="connsiteX20" fmla="*/ 29813 w 64865"/>
                <a:gd name="connsiteY20" fmla="*/ 33719 h 194119"/>
                <a:gd name="connsiteX21" fmla="*/ 29527 w 64865"/>
                <a:gd name="connsiteY21" fmla="*/ 33719 h 194119"/>
                <a:gd name="connsiteX22" fmla="*/ 17907 w 64865"/>
                <a:gd name="connsiteY22" fmla="*/ 29337 h 1941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64865" h="194119">
                  <a:moveTo>
                    <a:pt x="19812" y="77057"/>
                  </a:moveTo>
                  <a:lnTo>
                    <a:pt x="1238" y="72676"/>
                  </a:lnTo>
                  <a:lnTo>
                    <a:pt x="1238" y="59722"/>
                  </a:lnTo>
                  <a:lnTo>
                    <a:pt x="39148" y="55054"/>
                  </a:lnTo>
                  <a:lnTo>
                    <a:pt x="39624" y="55054"/>
                  </a:lnTo>
                  <a:lnTo>
                    <a:pt x="45244" y="59436"/>
                  </a:lnTo>
                  <a:lnTo>
                    <a:pt x="45244" y="180118"/>
                  </a:lnTo>
                  <a:lnTo>
                    <a:pt x="64865" y="182118"/>
                  </a:lnTo>
                  <a:lnTo>
                    <a:pt x="64865" y="194120"/>
                  </a:lnTo>
                  <a:lnTo>
                    <a:pt x="0" y="194120"/>
                  </a:lnTo>
                  <a:lnTo>
                    <a:pt x="0" y="182118"/>
                  </a:lnTo>
                  <a:lnTo>
                    <a:pt x="19812" y="179927"/>
                  </a:lnTo>
                  <a:lnTo>
                    <a:pt x="19812" y="77057"/>
                  </a:lnTo>
                  <a:close/>
                  <a:moveTo>
                    <a:pt x="17907" y="29337"/>
                  </a:moveTo>
                  <a:cubicBezTo>
                    <a:pt x="15335" y="26384"/>
                    <a:pt x="14002" y="22670"/>
                    <a:pt x="14002" y="18097"/>
                  </a:cubicBezTo>
                  <a:cubicBezTo>
                    <a:pt x="14002" y="12859"/>
                    <a:pt x="15621" y="8572"/>
                    <a:pt x="18764" y="5144"/>
                  </a:cubicBezTo>
                  <a:cubicBezTo>
                    <a:pt x="21907" y="1715"/>
                    <a:pt x="26289" y="0"/>
                    <a:pt x="31814" y="0"/>
                  </a:cubicBezTo>
                  <a:cubicBezTo>
                    <a:pt x="37338" y="0"/>
                    <a:pt x="41434" y="1429"/>
                    <a:pt x="44005" y="4381"/>
                  </a:cubicBezTo>
                  <a:cubicBezTo>
                    <a:pt x="46577" y="7334"/>
                    <a:pt x="47911" y="11049"/>
                    <a:pt x="47911" y="15621"/>
                  </a:cubicBezTo>
                  <a:cubicBezTo>
                    <a:pt x="47911" y="21145"/>
                    <a:pt x="46292" y="25527"/>
                    <a:pt x="43148" y="28861"/>
                  </a:cubicBezTo>
                  <a:cubicBezTo>
                    <a:pt x="40005" y="32195"/>
                    <a:pt x="35528" y="33719"/>
                    <a:pt x="29813" y="33719"/>
                  </a:cubicBezTo>
                  <a:lnTo>
                    <a:pt x="29527" y="33719"/>
                  </a:lnTo>
                  <a:cubicBezTo>
                    <a:pt x="24384" y="33719"/>
                    <a:pt x="20479" y="32290"/>
                    <a:pt x="17907" y="29337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EF26770C-C8A6-5E80-5369-C24E46D0534F}"/>
                </a:ext>
              </a:extLst>
            </p:cNvPr>
            <p:cNvSpPr/>
            <p:nvPr/>
          </p:nvSpPr>
          <p:spPr>
            <a:xfrm>
              <a:off x="11593829" y="6829107"/>
              <a:ext cx="99155" cy="141446"/>
            </a:xfrm>
            <a:custGeom>
              <a:avLst/>
              <a:gdLst>
                <a:gd name="connsiteX0" fmla="*/ 20479 w 99155"/>
                <a:gd name="connsiteY0" fmla="*/ 119253 h 141446"/>
                <a:gd name="connsiteX1" fmla="*/ 30861 w 99155"/>
                <a:gd name="connsiteY1" fmla="*/ 125825 h 141446"/>
                <a:gd name="connsiteX2" fmla="*/ 47625 w 99155"/>
                <a:gd name="connsiteY2" fmla="*/ 128778 h 141446"/>
                <a:gd name="connsiteX3" fmla="*/ 68199 w 99155"/>
                <a:gd name="connsiteY3" fmla="*/ 123349 h 141446"/>
                <a:gd name="connsiteX4" fmla="*/ 74771 w 99155"/>
                <a:gd name="connsiteY4" fmla="*/ 108395 h 141446"/>
                <a:gd name="connsiteX5" fmla="*/ 70580 w 99155"/>
                <a:gd name="connsiteY5" fmla="*/ 96869 h 141446"/>
                <a:gd name="connsiteX6" fmla="*/ 58960 w 99155"/>
                <a:gd name="connsiteY6" fmla="*/ 88202 h 141446"/>
                <a:gd name="connsiteX7" fmla="*/ 37528 w 99155"/>
                <a:gd name="connsiteY7" fmla="*/ 79057 h 141446"/>
                <a:gd name="connsiteX8" fmla="*/ 10001 w 99155"/>
                <a:gd name="connsiteY8" fmla="*/ 62008 h 141446"/>
                <a:gd name="connsiteX9" fmla="*/ 1333 w 99155"/>
                <a:gd name="connsiteY9" fmla="*/ 35909 h 141446"/>
                <a:gd name="connsiteX10" fmla="*/ 7810 w 99155"/>
                <a:gd name="connsiteY10" fmla="*/ 17050 h 141446"/>
                <a:gd name="connsiteX11" fmla="*/ 25718 w 99155"/>
                <a:gd name="connsiteY11" fmla="*/ 4477 h 141446"/>
                <a:gd name="connsiteX12" fmla="*/ 51054 w 99155"/>
                <a:gd name="connsiteY12" fmla="*/ 0 h 141446"/>
                <a:gd name="connsiteX13" fmla="*/ 70771 w 99155"/>
                <a:gd name="connsiteY13" fmla="*/ 1715 h 141446"/>
                <a:gd name="connsiteX14" fmla="*/ 84391 w 99155"/>
                <a:gd name="connsiteY14" fmla="*/ 5144 h 141446"/>
                <a:gd name="connsiteX15" fmla="*/ 91249 w 99155"/>
                <a:gd name="connsiteY15" fmla="*/ 7334 h 141446"/>
                <a:gd name="connsiteX16" fmla="*/ 91249 w 99155"/>
                <a:gd name="connsiteY16" fmla="*/ 37719 h 141446"/>
                <a:gd name="connsiteX17" fmla="*/ 76200 w 99155"/>
                <a:gd name="connsiteY17" fmla="*/ 37719 h 141446"/>
                <a:gd name="connsiteX18" fmla="*/ 71342 w 99155"/>
                <a:gd name="connsiteY18" fmla="*/ 19622 h 141446"/>
                <a:gd name="connsiteX19" fmla="*/ 63532 w 99155"/>
                <a:gd name="connsiteY19" fmla="*/ 14573 h 141446"/>
                <a:gd name="connsiteX20" fmla="*/ 49339 w 99155"/>
                <a:gd name="connsiteY20" fmla="*/ 12478 h 141446"/>
                <a:gd name="connsiteX21" fmla="*/ 31623 w 99155"/>
                <a:gd name="connsiteY21" fmla="*/ 17335 h 141446"/>
                <a:gd name="connsiteX22" fmla="*/ 24860 w 99155"/>
                <a:gd name="connsiteY22" fmla="*/ 30575 h 141446"/>
                <a:gd name="connsiteX23" fmla="*/ 28384 w 99155"/>
                <a:gd name="connsiteY23" fmla="*/ 42672 h 141446"/>
                <a:gd name="connsiteX24" fmla="*/ 37338 w 99155"/>
                <a:gd name="connsiteY24" fmla="*/ 50387 h 141446"/>
                <a:gd name="connsiteX25" fmla="*/ 52007 w 99155"/>
                <a:gd name="connsiteY25" fmla="*/ 57245 h 141446"/>
                <a:gd name="connsiteX26" fmla="*/ 56864 w 99155"/>
                <a:gd name="connsiteY26" fmla="*/ 59246 h 141446"/>
                <a:gd name="connsiteX27" fmla="*/ 79153 w 99155"/>
                <a:gd name="connsiteY27" fmla="*/ 69532 h 141446"/>
                <a:gd name="connsiteX28" fmla="*/ 93440 w 99155"/>
                <a:gd name="connsiteY28" fmla="*/ 82391 h 141446"/>
                <a:gd name="connsiteX29" fmla="*/ 99155 w 99155"/>
                <a:gd name="connsiteY29" fmla="*/ 101822 h 141446"/>
                <a:gd name="connsiteX30" fmla="*/ 85058 w 99155"/>
                <a:gd name="connsiteY30" fmla="*/ 130683 h 141446"/>
                <a:gd name="connsiteX31" fmla="*/ 46482 w 99155"/>
                <a:gd name="connsiteY31" fmla="*/ 141446 h 141446"/>
                <a:gd name="connsiteX32" fmla="*/ 21431 w 99155"/>
                <a:gd name="connsiteY32" fmla="*/ 138113 h 141446"/>
                <a:gd name="connsiteX33" fmla="*/ 0 w 99155"/>
                <a:gd name="connsiteY33" fmla="*/ 131350 h 141446"/>
                <a:gd name="connsiteX34" fmla="*/ 0 w 99155"/>
                <a:gd name="connsiteY34" fmla="*/ 100013 h 141446"/>
                <a:gd name="connsiteX35" fmla="*/ 15907 w 99155"/>
                <a:gd name="connsiteY35" fmla="*/ 100013 h 141446"/>
                <a:gd name="connsiteX36" fmla="*/ 20479 w 99155"/>
                <a:gd name="connsiteY36" fmla="*/ 119253 h 1414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99155" h="141446">
                  <a:moveTo>
                    <a:pt x="20479" y="119253"/>
                  </a:moveTo>
                  <a:cubicBezTo>
                    <a:pt x="22098" y="121730"/>
                    <a:pt x="25622" y="123920"/>
                    <a:pt x="30861" y="125825"/>
                  </a:cubicBezTo>
                  <a:cubicBezTo>
                    <a:pt x="36100" y="127730"/>
                    <a:pt x="41720" y="128778"/>
                    <a:pt x="47625" y="128778"/>
                  </a:cubicBezTo>
                  <a:cubicBezTo>
                    <a:pt x="56959" y="128778"/>
                    <a:pt x="63818" y="126968"/>
                    <a:pt x="68199" y="123349"/>
                  </a:cubicBezTo>
                  <a:cubicBezTo>
                    <a:pt x="72580" y="119729"/>
                    <a:pt x="74771" y="114776"/>
                    <a:pt x="74771" y="108395"/>
                  </a:cubicBezTo>
                  <a:cubicBezTo>
                    <a:pt x="74771" y="104013"/>
                    <a:pt x="73343" y="100203"/>
                    <a:pt x="70580" y="96869"/>
                  </a:cubicBezTo>
                  <a:cubicBezTo>
                    <a:pt x="67818" y="93631"/>
                    <a:pt x="63913" y="90678"/>
                    <a:pt x="58960" y="88202"/>
                  </a:cubicBezTo>
                  <a:cubicBezTo>
                    <a:pt x="54007" y="85630"/>
                    <a:pt x="46863" y="82582"/>
                    <a:pt x="37528" y="79057"/>
                  </a:cubicBezTo>
                  <a:cubicBezTo>
                    <a:pt x="24955" y="74295"/>
                    <a:pt x="15811" y="68675"/>
                    <a:pt x="10001" y="62008"/>
                  </a:cubicBezTo>
                  <a:cubicBezTo>
                    <a:pt x="4191" y="55340"/>
                    <a:pt x="1333" y="46673"/>
                    <a:pt x="1333" y="35909"/>
                  </a:cubicBezTo>
                  <a:cubicBezTo>
                    <a:pt x="1333" y="28766"/>
                    <a:pt x="3524" y="22479"/>
                    <a:pt x="7810" y="17050"/>
                  </a:cubicBezTo>
                  <a:cubicBezTo>
                    <a:pt x="12097" y="11621"/>
                    <a:pt x="18097" y="7430"/>
                    <a:pt x="25718" y="4477"/>
                  </a:cubicBezTo>
                  <a:cubicBezTo>
                    <a:pt x="33338" y="1429"/>
                    <a:pt x="41720" y="0"/>
                    <a:pt x="51054" y="0"/>
                  </a:cubicBezTo>
                  <a:cubicBezTo>
                    <a:pt x="58579" y="0"/>
                    <a:pt x="65151" y="572"/>
                    <a:pt x="70771" y="1715"/>
                  </a:cubicBezTo>
                  <a:cubicBezTo>
                    <a:pt x="76391" y="2857"/>
                    <a:pt x="80962" y="4001"/>
                    <a:pt x="84391" y="5144"/>
                  </a:cubicBezTo>
                  <a:cubicBezTo>
                    <a:pt x="87820" y="6286"/>
                    <a:pt x="90107" y="7049"/>
                    <a:pt x="91249" y="7334"/>
                  </a:cubicBezTo>
                  <a:lnTo>
                    <a:pt x="91249" y="37719"/>
                  </a:lnTo>
                  <a:lnTo>
                    <a:pt x="76200" y="37719"/>
                  </a:lnTo>
                  <a:lnTo>
                    <a:pt x="71342" y="19622"/>
                  </a:lnTo>
                  <a:cubicBezTo>
                    <a:pt x="70390" y="17621"/>
                    <a:pt x="67723" y="16002"/>
                    <a:pt x="63532" y="14573"/>
                  </a:cubicBezTo>
                  <a:cubicBezTo>
                    <a:pt x="59341" y="13145"/>
                    <a:pt x="54578" y="12478"/>
                    <a:pt x="49339" y="12478"/>
                  </a:cubicBezTo>
                  <a:cubicBezTo>
                    <a:pt x="42005" y="12478"/>
                    <a:pt x="36100" y="14097"/>
                    <a:pt x="31623" y="17335"/>
                  </a:cubicBezTo>
                  <a:cubicBezTo>
                    <a:pt x="27146" y="20574"/>
                    <a:pt x="24860" y="24955"/>
                    <a:pt x="24860" y="30575"/>
                  </a:cubicBezTo>
                  <a:cubicBezTo>
                    <a:pt x="24860" y="35433"/>
                    <a:pt x="26003" y="39529"/>
                    <a:pt x="28384" y="42672"/>
                  </a:cubicBezTo>
                  <a:cubicBezTo>
                    <a:pt x="30766" y="45815"/>
                    <a:pt x="33719" y="48387"/>
                    <a:pt x="37338" y="50387"/>
                  </a:cubicBezTo>
                  <a:cubicBezTo>
                    <a:pt x="40957" y="52388"/>
                    <a:pt x="45815" y="54674"/>
                    <a:pt x="52007" y="57245"/>
                  </a:cubicBezTo>
                  <a:lnTo>
                    <a:pt x="56864" y="59246"/>
                  </a:lnTo>
                  <a:cubicBezTo>
                    <a:pt x="66008" y="62865"/>
                    <a:pt x="73438" y="66294"/>
                    <a:pt x="79153" y="69532"/>
                  </a:cubicBezTo>
                  <a:cubicBezTo>
                    <a:pt x="84868" y="72771"/>
                    <a:pt x="89630" y="77057"/>
                    <a:pt x="93440" y="82391"/>
                  </a:cubicBezTo>
                  <a:cubicBezTo>
                    <a:pt x="97250" y="87725"/>
                    <a:pt x="99155" y="94202"/>
                    <a:pt x="99155" y="101822"/>
                  </a:cubicBezTo>
                  <a:cubicBezTo>
                    <a:pt x="99155" y="113919"/>
                    <a:pt x="94488" y="123539"/>
                    <a:pt x="85058" y="130683"/>
                  </a:cubicBezTo>
                  <a:cubicBezTo>
                    <a:pt x="75628" y="137827"/>
                    <a:pt x="62865" y="141446"/>
                    <a:pt x="46482" y="141446"/>
                  </a:cubicBezTo>
                  <a:cubicBezTo>
                    <a:pt x="38481" y="141446"/>
                    <a:pt x="30099" y="140303"/>
                    <a:pt x="21431" y="138113"/>
                  </a:cubicBezTo>
                  <a:cubicBezTo>
                    <a:pt x="12668" y="135922"/>
                    <a:pt x="5524" y="133636"/>
                    <a:pt x="0" y="131350"/>
                  </a:cubicBezTo>
                  <a:lnTo>
                    <a:pt x="0" y="100013"/>
                  </a:lnTo>
                  <a:lnTo>
                    <a:pt x="15907" y="100013"/>
                  </a:lnTo>
                  <a:lnTo>
                    <a:pt x="20479" y="119253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FD9821EA-2F75-74C8-3385-C2D000AD7C92}"/>
                </a:ext>
              </a:extLst>
            </p:cNvPr>
            <p:cNvSpPr/>
            <p:nvPr/>
          </p:nvSpPr>
          <p:spPr>
            <a:xfrm>
              <a:off x="11711653" y="6796817"/>
              <a:ext cx="88201" cy="173640"/>
            </a:xfrm>
            <a:custGeom>
              <a:avLst/>
              <a:gdLst>
                <a:gd name="connsiteX0" fmla="*/ 24479 w 88201"/>
                <a:gd name="connsiteY0" fmla="*/ 167164 h 173640"/>
                <a:gd name="connsiteX1" fmla="*/ 17621 w 88201"/>
                <a:gd name="connsiteY1" fmla="*/ 145351 h 173640"/>
                <a:gd name="connsiteX2" fmla="*/ 17621 w 88201"/>
                <a:gd name="connsiteY2" fmla="*/ 51340 h 173640"/>
                <a:gd name="connsiteX3" fmla="*/ 0 w 88201"/>
                <a:gd name="connsiteY3" fmla="*/ 51340 h 173640"/>
                <a:gd name="connsiteX4" fmla="*/ 0 w 88201"/>
                <a:gd name="connsiteY4" fmla="*/ 40386 h 173640"/>
                <a:gd name="connsiteX5" fmla="*/ 6858 w 88201"/>
                <a:gd name="connsiteY5" fmla="*/ 38672 h 173640"/>
                <a:gd name="connsiteX6" fmla="*/ 14478 w 88201"/>
                <a:gd name="connsiteY6" fmla="*/ 36004 h 173640"/>
                <a:gd name="connsiteX7" fmla="*/ 20574 w 88201"/>
                <a:gd name="connsiteY7" fmla="*/ 27242 h 173640"/>
                <a:gd name="connsiteX8" fmla="*/ 25241 w 88201"/>
                <a:gd name="connsiteY8" fmla="*/ 12287 h 173640"/>
                <a:gd name="connsiteX9" fmla="*/ 28385 w 88201"/>
                <a:gd name="connsiteY9" fmla="*/ 0 h 173640"/>
                <a:gd name="connsiteX10" fmla="*/ 42863 w 88201"/>
                <a:gd name="connsiteY10" fmla="*/ 0 h 173640"/>
                <a:gd name="connsiteX11" fmla="*/ 43339 w 88201"/>
                <a:gd name="connsiteY11" fmla="*/ 35243 h 173640"/>
                <a:gd name="connsiteX12" fmla="*/ 84201 w 88201"/>
                <a:gd name="connsiteY12" fmla="*/ 35243 h 173640"/>
                <a:gd name="connsiteX13" fmla="*/ 84201 w 88201"/>
                <a:gd name="connsiteY13" fmla="*/ 51435 h 173640"/>
                <a:gd name="connsiteX14" fmla="*/ 43339 w 88201"/>
                <a:gd name="connsiteY14" fmla="*/ 51435 h 173640"/>
                <a:gd name="connsiteX15" fmla="*/ 43339 w 88201"/>
                <a:gd name="connsiteY15" fmla="*/ 126587 h 173640"/>
                <a:gd name="connsiteX16" fmla="*/ 44196 w 88201"/>
                <a:gd name="connsiteY16" fmla="*/ 146209 h 173640"/>
                <a:gd name="connsiteX17" fmla="*/ 47911 w 88201"/>
                <a:gd name="connsiteY17" fmla="*/ 153543 h 173640"/>
                <a:gd name="connsiteX18" fmla="*/ 57531 w 88201"/>
                <a:gd name="connsiteY18" fmla="*/ 155258 h 173640"/>
                <a:gd name="connsiteX19" fmla="*/ 72104 w 88201"/>
                <a:gd name="connsiteY19" fmla="*/ 153543 h 173640"/>
                <a:gd name="connsiteX20" fmla="*/ 84487 w 88201"/>
                <a:gd name="connsiteY20" fmla="*/ 149828 h 173640"/>
                <a:gd name="connsiteX21" fmla="*/ 88202 w 88201"/>
                <a:gd name="connsiteY21" fmla="*/ 160877 h 173640"/>
                <a:gd name="connsiteX22" fmla="*/ 69247 w 88201"/>
                <a:gd name="connsiteY22" fmla="*/ 169450 h 173640"/>
                <a:gd name="connsiteX23" fmla="*/ 45339 w 88201"/>
                <a:gd name="connsiteY23" fmla="*/ 173641 h 173640"/>
                <a:gd name="connsiteX24" fmla="*/ 24479 w 88201"/>
                <a:gd name="connsiteY24" fmla="*/ 167164 h 1736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8201" h="173640">
                  <a:moveTo>
                    <a:pt x="24479" y="167164"/>
                  </a:moveTo>
                  <a:cubicBezTo>
                    <a:pt x="19907" y="162877"/>
                    <a:pt x="17621" y="155639"/>
                    <a:pt x="17621" y="145351"/>
                  </a:cubicBezTo>
                  <a:lnTo>
                    <a:pt x="17621" y="51340"/>
                  </a:lnTo>
                  <a:lnTo>
                    <a:pt x="0" y="51340"/>
                  </a:lnTo>
                  <a:lnTo>
                    <a:pt x="0" y="40386"/>
                  </a:lnTo>
                  <a:cubicBezTo>
                    <a:pt x="857" y="40196"/>
                    <a:pt x="3143" y="39624"/>
                    <a:pt x="6858" y="38672"/>
                  </a:cubicBezTo>
                  <a:cubicBezTo>
                    <a:pt x="10573" y="37719"/>
                    <a:pt x="13144" y="36767"/>
                    <a:pt x="14478" y="36004"/>
                  </a:cubicBezTo>
                  <a:cubicBezTo>
                    <a:pt x="17050" y="34576"/>
                    <a:pt x="19145" y="31623"/>
                    <a:pt x="20574" y="27242"/>
                  </a:cubicBezTo>
                  <a:cubicBezTo>
                    <a:pt x="21908" y="24098"/>
                    <a:pt x="23431" y="19145"/>
                    <a:pt x="25241" y="12287"/>
                  </a:cubicBezTo>
                  <a:cubicBezTo>
                    <a:pt x="27051" y="5429"/>
                    <a:pt x="28099" y="1333"/>
                    <a:pt x="28385" y="0"/>
                  </a:cubicBezTo>
                  <a:lnTo>
                    <a:pt x="42863" y="0"/>
                  </a:lnTo>
                  <a:lnTo>
                    <a:pt x="43339" y="35243"/>
                  </a:lnTo>
                  <a:lnTo>
                    <a:pt x="84201" y="35243"/>
                  </a:lnTo>
                  <a:lnTo>
                    <a:pt x="84201" y="51435"/>
                  </a:lnTo>
                  <a:lnTo>
                    <a:pt x="43339" y="51435"/>
                  </a:lnTo>
                  <a:lnTo>
                    <a:pt x="43339" y="126587"/>
                  </a:lnTo>
                  <a:cubicBezTo>
                    <a:pt x="43339" y="135922"/>
                    <a:pt x="43625" y="142399"/>
                    <a:pt x="44196" y="146209"/>
                  </a:cubicBezTo>
                  <a:cubicBezTo>
                    <a:pt x="44767" y="150019"/>
                    <a:pt x="46006" y="152400"/>
                    <a:pt x="47911" y="153543"/>
                  </a:cubicBezTo>
                  <a:cubicBezTo>
                    <a:pt x="49816" y="154686"/>
                    <a:pt x="53054" y="155258"/>
                    <a:pt x="57531" y="155258"/>
                  </a:cubicBezTo>
                  <a:cubicBezTo>
                    <a:pt x="61913" y="155258"/>
                    <a:pt x="66770" y="154686"/>
                    <a:pt x="72104" y="153543"/>
                  </a:cubicBezTo>
                  <a:cubicBezTo>
                    <a:pt x="77438" y="152400"/>
                    <a:pt x="81534" y="151162"/>
                    <a:pt x="84487" y="149828"/>
                  </a:cubicBezTo>
                  <a:lnTo>
                    <a:pt x="88202" y="160877"/>
                  </a:lnTo>
                  <a:cubicBezTo>
                    <a:pt x="84296" y="163830"/>
                    <a:pt x="77915" y="166688"/>
                    <a:pt x="69247" y="169450"/>
                  </a:cubicBezTo>
                  <a:cubicBezTo>
                    <a:pt x="60484" y="172212"/>
                    <a:pt x="52578" y="173641"/>
                    <a:pt x="45339" y="173641"/>
                  </a:cubicBezTo>
                  <a:cubicBezTo>
                    <a:pt x="36004" y="173546"/>
                    <a:pt x="29051" y="171450"/>
                    <a:pt x="24479" y="167164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C7163AAC-6666-1758-CEFE-3FDE5B63CEE8}"/>
                </a:ext>
              </a:extLst>
            </p:cNvPr>
            <p:cNvSpPr/>
            <p:nvPr/>
          </p:nvSpPr>
          <p:spPr>
            <a:xfrm>
              <a:off x="11813952" y="6773862"/>
              <a:ext cx="64865" cy="194119"/>
            </a:xfrm>
            <a:custGeom>
              <a:avLst/>
              <a:gdLst>
                <a:gd name="connsiteX0" fmla="*/ 19812 w 64865"/>
                <a:gd name="connsiteY0" fmla="*/ 77057 h 194119"/>
                <a:gd name="connsiteX1" fmla="*/ 1238 w 64865"/>
                <a:gd name="connsiteY1" fmla="*/ 72676 h 194119"/>
                <a:gd name="connsiteX2" fmla="*/ 1238 w 64865"/>
                <a:gd name="connsiteY2" fmla="*/ 59722 h 194119"/>
                <a:gd name="connsiteX3" fmla="*/ 39148 w 64865"/>
                <a:gd name="connsiteY3" fmla="*/ 55054 h 194119"/>
                <a:gd name="connsiteX4" fmla="*/ 39624 w 64865"/>
                <a:gd name="connsiteY4" fmla="*/ 55054 h 194119"/>
                <a:gd name="connsiteX5" fmla="*/ 45244 w 64865"/>
                <a:gd name="connsiteY5" fmla="*/ 59436 h 194119"/>
                <a:gd name="connsiteX6" fmla="*/ 45244 w 64865"/>
                <a:gd name="connsiteY6" fmla="*/ 180118 h 194119"/>
                <a:gd name="connsiteX7" fmla="*/ 64865 w 64865"/>
                <a:gd name="connsiteY7" fmla="*/ 182118 h 194119"/>
                <a:gd name="connsiteX8" fmla="*/ 64865 w 64865"/>
                <a:gd name="connsiteY8" fmla="*/ 194120 h 194119"/>
                <a:gd name="connsiteX9" fmla="*/ 0 w 64865"/>
                <a:gd name="connsiteY9" fmla="*/ 194120 h 194119"/>
                <a:gd name="connsiteX10" fmla="*/ 0 w 64865"/>
                <a:gd name="connsiteY10" fmla="*/ 182118 h 194119"/>
                <a:gd name="connsiteX11" fmla="*/ 19812 w 64865"/>
                <a:gd name="connsiteY11" fmla="*/ 179927 h 194119"/>
                <a:gd name="connsiteX12" fmla="*/ 19812 w 64865"/>
                <a:gd name="connsiteY12" fmla="*/ 77057 h 194119"/>
                <a:gd name="connsiteX13" fmla="*/ 17907 w 64865"/>
                <a:gd name="connsiteY13" fmla="*/ 29337 h 194119"/>
                <a:gd name="connsiteX14" fmla="*/ 14002 w 64865"/>
                <a:gd name="connsiteY14" fmla="*/ 18097 h 194119"/>
                <a:gd name="connsiteX15" fmla="*/ 18764 w 64865"/>
                <a:gd name="connsiteY15" fmla="*/ 5144 h 194119"/>
                <a:gd name="connsiteX16" fmla="*/ 31814 w 64865"/>
                <a:gd name="connsiteY16" fmla="*/ 0 h 194119"/>
                <a:gd name="connsiteX17" fmla="*/ 44006 w 64865"/>
                <a:gd name="connsiteY17" fmla="*/ 4381 h 194119"/>
                <a:gd name="connsiteX18" fmla="*/ 47911 w 64865"/>
                <a:gd name="connsiteY18" fmla="*/ 15621 h 194119"/>
                <a:gd name="connsiteX19" fmla="*/ 43148 w 64865"/>
                <a:gd name="connsiteY19" fmla="*/ 28861 h 194119"/>
                <a:gd name="connsiteX20" fmla="*/ 29813 w 64865"/>
                <a:gd name="connsiteY20" fmla="*/ 33719 h 194119"/>
                <a:gd name="connsiteX21" fmla="*/ 29528 w 64865"/>
                <a:gd name="connsiteY21" fmla="*/ 33719 h 194119"/>
                <a:gd name="connsiteX22" fmla="*/ 17907 w 64865"/>
                <a:gd name="connsiteY22" fmla="*/ 29337 h 1941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64865" h="194119">
                  <a:moveTo>
                    <a:pt x="19812" y="77057"/>
                  </a:moveTo>
                  <a:lnTo>
                    <a:pt x="1238" y="72676"/>
                  </a:lnTo>
                  <a:lnTo>
                    <a:pt x="1238" y="59722"/>
                  </a:lnTo>
                  <a:lnTo>
                    <a:pt x="39148" y="55054"/>
                  </a:lnTo>
                  <a:lnTo>
                    <a:pt x="39624" y="55054"/>
                  </a:lnTo>
                  <a:lnTo>
                    <a:pt x="45244" y="59436"/>
                  </a:lnTo>
                  <a:lnTo>
                    <a:pt x="45244" y="180118"/>
                  </a:lnTo>
                  <a:lnTo>
                    <a:pt x="64865" y="182118"/>
                  </a:lnTo>
                  <a:lnTo>
                    <a:pt x="64865" y="194120"/>
                  </a:lnTo>
                  <a:lnTo>
                    <a:pt x="0" y="194120"/>
                  </a:lnTo>
                  <a:lnTo>
                    <a:pt x="0" y="182118"/>
                  </a:lnTo>
                  <a:lnTo>
                    <a:pt x="19812" y="179927"/>
                  </a:lnTo>
                  <a:lnTo>
                    <a:pt x="19812" y="77057"/>
                  </a:lnTo>
                  <a:close/>
                  <a:moveTo>
                    <a:pt x="17907" y="29337"/>
                  </a:moveTo>
                  <a:cubicBezTo>
                    <a:pt x="15335" y="26384"/>
                    <a:pt x="14002" y="22670"/>
                    <a:pt x="14002" y="18097"/>
                  </a:cubicBezTo>
                  <a:cubicBezTo>
                    <a:pt x="14002" y="12859"/>
                    <a:pt x="15621" y="8572"/>
                    <a:pt x="18764" y="5144"/>
                  </a:cubicBezTo>
                  <a:cubicBezTo>
                    <a:pt x="21908" y="1715"/>
                    <a:pt x="26289" y="0"/>
                    <a:pt x="31814" y="0"/>
                  </a:cubicBezTo>
                  <a:cubicBezTo>
                    <a:pt x="37338" y="0"/>
                    <a:pt x="41434" y="1429"/>
                    <a:pt x="44006" y="4381"/>
                  </a:cubicBezTo>
                  <a:cubicBezTo>
                    <a:pt x="46577" y="7334"/>
                    <a:pt x="47911" y="11049"/>
                    <a:pt x="47911" y="15621"/>
                  </a:cubicBezTo>
                  <a:cubicBezTo>
                    <a:pt x="47911" y="21145"/>
                    <a:pt x="46292" y="25527"/>
                    <a:pt x="43148" y="28861"/>
                  </a:cubicBezTo>
                  <a:cubicBezTo>
                    <a:pt x="40005" y="32195"/>
                    <a:pt x="35528" y="33719"/>
                    <a:pt x="29813" y="33719"/>
                  </a:cubicBezTo>
                  <a:lnTo>
                    <a:pt x="29528" y="33719"/>
                  </a:lnTo>
                  <a:cubicBezTo>
                    <a:pt x="24384" y="33719"/>
                    <a:pt x="20479" y="32290"/>
                    <a:pt x="17907" y="29337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F4458D7D-5C5A-C993-3C55-18A03A99D6F7}"/>
                </a:ext>
              </a:extLst>
            </p:cNvPr>
            <p:cNvSpPr/>
            <p:nvPr/>
          </p:nvSpPr>
          <p:spPr>
            <a:xfrm>
              <a:off x="11893388" y="6828345"/>
              <a:ext cx="107158" cy="142303"/>
            </a:xfrm>
            <a:custGeom>
              <a:avLst/>
              <a:gdLst>
                <a:gd name="connsiteX0" fmla="*/ 7813 w 107158"/>
                <a:gd name="connsiteY0" fmla="*/ 35814 h 142303"/>
                <a:gd name="connsiteX1" fmla="*/ 31340 w 107158"/>
                <a:gd name="connsiteY1" fmla="*/ 9716 h 142303"/>
                <a:gd name="connsiteX2" fmla="*/ 68678 w 107158"/>
                <a:gd name="connsiteY2" fmla="*/ 0 h 142303"/>
                <a:gd name="connsiteX3" fmla="*/ 86775 w 107158"/>
                <a:gd name="connsiteY3" fmla="*/ 2000 h 142303"/>
                <a:gd name="connsiteX4" fmla="*/ 104873 w 107158"/>
                <a:gd name="connsiteY4" fmla="*/ 7429 h 142303"/>
                <a:gd name="connsiteX5" fmla="*/ 103920 w 107158"/>
                <a:gd name="connsiteY5" fmla="*/ 45148 h 142303"/>
                <a:gd name="connsiteX6" fmla="*/ 88014 w 107158"/>
                <a:gd name="connsiteY6" fmla="*/ 45148 h 142303"/>
                <a:gd name="connsiteX7" fmla="*/ 82680 w 107158"/>
                <a:gd name="connsiteY7" fmla="*/ 20193 h 142303"/>
                <a:gd name="connsiteX8" fmla="*/ 64106 w 107158"/>
                <a:gd name="connsiteY8" fmla="*/ 13335 h 142303"/>
                <a:gd name="connsiteX9" fmla="*/ 37055 w 107158"/>
                <a:gd name="connsiteY9" fmla="*/ 27146 h 142303"/>
                <a:gd name="connsiteX10" fmla="*/ 27149 w 107158"/>
                <a:gd name="connsiteY10" fmla="*/ 66389 h 142303"/>
                <a:gd name="connsiteX11" fmla="*/ 38293 w 107158"/>
                <a:gd name="connsiteY11" fmla="*/ 110299 h 142303"/>
                <a:gd name="connsiteX12" fmla="*/ 67249 w 107158"/>
                <a:gd name="connsiteY12" fmla="*/ 125349 h 142303"/>
                <a:gd name="connsiteX13" fmla="*/ 86680 w 107158"/>
                <a:gd name="connsiteY13" fmla="*/ 122206 h 142303"/>
                <a:gd name="connsiteX14" fmla="*/ 102492 w 107158"/>
                <a:gd name="connsiteY14" fmla="*/ 114586 h 142303"/>
                <a:gd name="connsiteX15" fmla="*/ 107159 w 107158"/>
                <a:gd name="connsiteY15" fmla="*/ 124396 h 142303"/>
                <a:gd name="connsiteX16" fmla="*/ 87728 w 107158"/>
                <a:gd name="connsiteY16" fmla="*/ 136779 h 142303"/>
                <a:gd name="connsiteX17" fmla="*/ 61629 w 107158"/>
                <a:gd name="connsiteY17" fmla="*/ 142303 h 142303"/>
                <a:gd name="connsiteX18" fmla="*/ 27720 w 107158"/>
                <a:gd name="connsiteY18" fmla="*/ 133255 h 142303"/>
                <a:gd name="connsiteX19" fmla="*/ 6956 w 107158"/>
                <a:gd name="connsiteY19" fmla="*/ 108394 h 142303"/>
                <a:gd name="connsiteX20" fmla="*/ 3 w 107158"/>
                <a:gd name="connsiteY20" fmla="*/ 72580 h 142303"/>
                <a:gd name="connsiteX21" fmla="*/ 7813 w 107158"/>
                <a:gd name="connsiteY21" fmla="*/ 35814 h 142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07158" h="142303">
                  <a:moveTo>
                    <a:pt x="7813" y="35814"/>
                  </a:moveTo>
                  <a:cubicBezTo>
                    <a:pt x="13147" y="24860"/>
                    <a:pt x="20958" y="16192"/>
                    <a:pt x="31340" y="9716"/>
                  </a:cubicBezTo>
                  <a:cubicBezTo>
                    <a:pt x="41722" y="3239"/>
                    <a:pt x="54105" y="0"/>
                    <a:pt x="68678" y="0"/>
                  </a:cubicBezTo>
                  <a:cubicBezTo>
                    <a:pt x="75726" y="0"/>
                    <a:pt x="81727" y="667"/>
                    <a:pt x="86775" y="2000"/>
                  </a:cubicBezTo>
                  <a:cubicBezTo>
                    <a:pt x="91824" y="3334"/>
                    <a:pt x="97824" y="5143"/>
                    <a:pt x="104873" y="7429"/>
                  </a:cubicBezTo>
                  <a:lnTo>
                    <a:pt x="103920" y="45148"/>
                  </a:lnTo>
                  <a:lnTo>
                    <a:pt x="88014" y="45148"/>
                  </a:lnTo>
                  <a:lnTo>
                    <a:pt x="82680" y="20193"/>
                  </a:lnTo>
                  <a:cubicBezTo>
                    <a:pt x="81727" y="15621"/>
                    <a:pt x="75536" y="13335"/>
                    <a:pt x="64106" y="13335"/>
                  </a:cubicBezTo>
                  <a:cubicBezTo>
                    <a:pt x="52676" y="13335"/>
                    <a:pt x="43627" y="17907"/>
                    <a:pt x="37055" y="27146"/>
                  </a:cubicBezTo>
                  <a:cubicBezTo>
                    <a:pt x="30483" y="36385"/>
                    <a:pt x="27149" y="49435"/>
                    <a:pt x="27149" y="66389"/>
                  </a:cubicBezTo>
                  <a:cubicBezTo>
                    <a:pt x="27149" y="85630"/>
                    <a:pt x="30864" y="100298"/>
                    <a:pt x="38293" y="110299"/>
                  </a:cubicBezTo>
                  <a:cubicBezTo>
                    <a:pt x="45723" y="120301"/>
                    <a:pt x="55343" y="125349"/>
                    <a:pt x="67249" y="125349"/>
                  </a:cubicBezTo>
                  <a:cubicBezTo>
                    <a:pt x="74107" y="125349"/>
                    <a:pt x="80584" y="124301"/>
                    <a:pt x="86680" y="122206"/>
                  </a:cubicBezTo>
                  <a:cubicBezTo>
                    <a:pt x="92776" y="120110"/>
                    <a:pt x="98015" y="117539"/>
                    <a:pt x="102492" y="114586"/>
                  </a:cubicBezTo>
                  <a:lnTo>
                    <a:pt x="107159" y="124396"/>
                  </a:lnTo>
                  <a:cubicBezTo>
                    <a:pt x="102777" y="128968"/>
                    <a:pt x="96300" y="133064"/>
                    <a:pt x="87728" y="136779"/>
                  </a:cubicBezTo>
                  <a:cubicBezTo>
                    <a:pt x="79155" y="140494"/>
                    <a:pt x="70488" y="142303"/>
                    <a:pt x="61629" y="142303"/>
                  </a:cubicBezTo>
                  <a:cubicBezTo>
                    <a:pt x="48294" y="142303"/>
                    <a:pt x="36960" y="139255"/>
                    <a:pt x="27720" y="133255"/>
                  </a:cubicBezTo>
                  <a:cubicBezTo>
                    <a:pt x="18481" y="127254"/>
                    <a:pt x="11528" y="118967"/>
                    <a:pt x="6956" y="108394"/>
                  </a:cubicBezTo>
                  <a:cubicBezTo>
                    <a:pt x="2384" y="97822"/>
                    <a:pt x="3" y="85916"/>
                    <a:pt x="3" y="72580"/>
                  </a:cubicBezTo>
                  <a:cubicBezTo>
                    <a:pt x="-93" y="58960"/>
                    <a:pt x="2479" y="46768"/>
                    <a:pt x="7813" y="35814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131F4FE8-4227-BDD9-4C27-9D0CCA047410}"/>
                </a:ext>
              </a:extLst>
            </p:cNvPr>
            <p:cNvSpPr/>
            <p:nvPr/>
          </p:nvSpPr>
          <p:spPr>
            <a:xfrm>
              <a:off x="12021597" y="6759003"/>
              <a:ext cx="120205" cy="211550"/>
            </a:xfrm>
            <a:custGeom>
              <a:avLst/>
              <a:gdLst>
                <a:gd name="connsiteX0" fmla="*/ 23146 w 120205"/>
                <a:gd name="connsiteY0" fmla="*/ 138303 h 211550"/>
                <a:gd name="connsiteX1" fmla="*/ 81439 w 120205"/>
                <a:gd name="connsiteY1" fmla="*/ 126683 h 211550"/>
                <a:gd name="connsiteX2" fmla="*/ 81439 w 120205"/>
                <a:gd name="connsiteY2" fmla="*/ 119825 h 211550"/>
                <a:gd name="connsiteX3" fmla="*/ 78962 w 120205"/>
                <a:gd name="connsiteY3" fmla="*/ 101727 h 211550"/>
                <a:gd name="connsiteX4" fmla="*/ 70485 w 120205"/>
                <a:gd name="connsiteY4" fmla="*/ 92011 h 211550"/>
                <a:gd name="connsiteX5" fmla="*/ 53435 w 120205"/>
                <a:gd name="connsiteY5" fmla="*/ 88963 h 211550"/>
                <a:gd name="connsiteX6" fmla="*/ 31052 w 120205"/>
                <a:gd name="connsiteY6" fmla="*/ 92488 h 211550"/>
                <a:gd name="connsiteX7" fmla="*/ 11335 w 120205"/>
                <a:gd name="connsiteY7" fmla="*/ 101156 h 211550"/>
                <a:gd name="connsiteX8" fmla="*/ 5239 w 120205"/>
                <a:gd name="connsiteY8" fmla="*/ 88392 h 211550"/>
                <a:gd name="connsiteX9" fmla="*/ 16954 w 120205"/>
                <a:gd name="connsiteY9" fmla="*/ 81343 h 211550"/>
                <a:gd name="connsiteX10" fmla="*/ 36767 w 120205"/>
                <a:gd name="connsiteY10" fmla="*/ 73533 h 211550"/>
                <a:gd name="connsiteX11" fmla="*/ 59246 w 120205"/>
                <a:gd name="connsiteY11" fmla="*/ 70104 h 211550"/>
                <a:gd name="connsiteX12" fmla="*/ 86773 w 120205"/>
                <a:gd name="connsiteY12" fmla="*/ 74866 h 211550"/>
                <a:gd name="connsiteX13" fmla="*/ 101346 w 120205"/>
                <a:gd name="connsiteY13" fmla="*/ 90202 h 211550"/>
                <a:gd name="connsiteX14" fmla="*/ 105727 w 120205"/>
                <a:gd name="connsiteY14" fmla="*/ 118301 h 211550"/>
                <a:gd name="connsiteX15" fmla="*/ 105727 w 120205"/>
                <a:gd name="connsiteY15" fmla="*/ 196882 h 211550"/>
                <a:gd name="connsiteX16" fmla="*/ 120206 w 120205"/>
                <a:gd name="connsiteY16" fmla="*/ 196882 h 211550"/>
                <a:gd name="connsiteX17" fmla="*/ 120206 w 120205"/>
                <a:gd name="connsiteY17" fmla="*/ 207645 h 211550"/>
                <a:gd name="connsiteX18" fmla="*/ 107823 w 120205"/>
                <a:gd name="connsiteY18" fmla="*/ 210122 h 211550"/>
                <a:gd name="connsiteX19" fmla="*/ 94774 w 120205"/>
                <a:gd name="connsiteY19" fmla="*/ 211360 h 211550"/>
                <a:gd name="connsiteX20" fmla="*/ 85439 w 120205"/>
                <a:gd name="connsiteY20" fmla="*/ 209264 h 211550"/>
                <a:gd name="connsiteX21" fmla="*/ 82963 w 120205"/>
                <a:gd name="connsiteY21" fmla="*/ 200120 h 211550"/>
                <a:gd name="connsiteX22" fmla="*/ 82963 w 120205"/>
                <a:gd name="connsiteY22" fmla="*/ 192024 h 211550"/>
                <a:gd name="connsiteX23" fmla="*/ 64960 w 120205"/>
                <a:gd name="connsiteY23" fmla="*/ 205454 h 211550"/>
                <a:gd name="connsiteX24" fmla="*/ 40862 w 120205"/>
                <a:gd name="connsiteY24" fmla="*/ 211550 h 211550"/>
                <a:gd name="connsiteX25" fmla="*/ 11621 w 120205"/>
                <a:gd name="connsiteY25" fmla="*/ 201359 h 211550"/>
                <a:gd name="connsiteX26" fmla="*/ 0 w 120205"/>
                <a:gd name="connsiteY26" fmla="*/ 172117 h 211550"/>
                <a:gd name="connsiteX27" fmla="*/ 23146 w 120205"/>
                <a:gd name="connsiteY27" fmla="*/ 138303 h 211550"/>
                <a:gd name="connsiteX28" fmla="*/ 34766 w 120205"/>
                <a:gd name="connsiteY28" fmla="*/ 42196 h 211550"/>
                <a:gd name="connsiteX29" fmla="*/ 20479 w 120205"/>
                <a:gd name="connsiteY29" fmla="*/ 27622 h 211550"/>
                <a:gd name="connsiteX30" fmla="*/ 15621 w 120205"/>
                <a:gd name="connsiteY30" fmla="*/ 7429 h 211550"/>
                <a:gd name="connsiteX31" fmla="*/ 16097 w 120205"/>
                <a:gd name="connsiteY31" fmla="*/ 95 h 211550"/>
                <a:gd name="connsiteX32" fmla="*/ 29051 w 120205"/>
                <a:gd name="connsiteY32" fmla="*/ 95 h 211550"/>
                <a:gd name="connsiteX33" fmla="*/ 29337 w 120205"/>
                <a:gd name="connsiteY33" fmla="*/ 4477 h 211550"/>
                <a:gd name="connsiteX34" fmla="*/ 36957 w 120205"/>
                <a:gd name="connsiteY34" fmla="*/ 20765 h 211550"/>
                <a:gd name="connsiteX35" fmla="*/ 56769 w 120205"/>
                <a:gd name="connsiteY35" fmla="*/ 27718 h 211550"/>
                <a:gd name="connsiteX36" fmla="*/ 76390 w 120205"/>
                <a:gd name="connsiteY36" fmla="*/ 20574 h 211550"/>
                <a:gd name="connsiteX37" fmla="*/ 83534 w 120205"/>
                <a:gd name="connsiteY37" fmla="*/ 4381 h 211550"/>
                <a:gd name="connsiteX38" fmla="*/ 83820 w 120205"/>
                <a:gd name="connsiteY38" fmla="*/ 0 h 211550"/>
                <a:gd name="connsiteX39" fmla="*/ 96583 w 120205"/>
                <a:gd name="connsiteY39" fmla="*/ 0 h 211550"/>
                <a:gd name="connsiteX40" fmla="*/ 97060 w 120205"/>
                <a:gd name="connsiteY40" fmla="*/ 7144 h 211550"/>
                <a:gd name="connsiteX41" fmla="*/ 92011 w 120205"/>
                <a:gd name="connsiteY41" fmla="*/ 27241 h 211550"/>
                <a:gd name="connsiteX42" fmla="*/ 77819 w 120205"/>
                <a:gd name="connsiteY42" fmla="*/ 42005 h 211550"/>
                <a:gd name="connsiteX43" fmla="*/ 56864 w 120205"/>
                <a:gd name="connsiteY43" fmla="*/ 47530 h 211550"/>
                <a:gd name="connsiteX44" fmla="*/ 34766 w 120205"/>
                <a:gd name="connsiteY44" fmla="*/ 42196 h 211550"/>
                <a:gd name="connsiteX45" fmla="*/ 66199 w 120205"/>
                <a:gd name="connsiteY45" fmla="*/ 191072 h 211550"/>
                <a:gd name="connsiteX46" fmla="*/ 81344 w 120205"/>
                <a:gd name="connsiteY46" fmla="*/ 181737 h 211550"/>
                <a:gd name="connsiteX47" fmla="*/ 81344 w 120205"/>
                <a:gd name="connsiteY47" fmla="*/ 139636 h 211550"/>
                <a:gd name="connsiteX48" fmla="*/ 41053 w 120205"/>
                <a:gd name="connsiteY48" fmla="*/ 147828 h 211550"/>
                <a:gd name="connsiteX49" fmla="*/ 27432 w 120205"/>
                <a:gd name="connsiteY49" fmla="*/ 169259 h 211550"/>
                <a:gd name="connsiteX50" fmla="*/ 33909 w 120205"/>
                <a:gd name="connsiteY50" fmla="*/ 188690 h 211550"/>
                <a:gd name="connsiteX51" fmla="*/ 51435 w 120205"/>
                <a:gd name="connsiteY51" fmla="*/ 194977 h 211550"/>
                <a:gd name="connsiteX52" fmla="*/ 66199 w 120205"/>
                <a:gd name="connsiteY52" fmla="*/ 191072 h 211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120205" h="211550">
                  <a:moveTo>
                    <a:pt x="23146" y="138303"/>
                  </a:moveTo>
                  <a:cubicBezTo>
                    <a:pt x="38481" y="131064"/>
                    <a:pt x="57912" y="127159"/>
                    <a:pt x="81439" y="126683"/>
                  </a:cubicBezTo>
                  <a:lnTo>
                    <a:pt x="81439" y="119825"/>
                  </a:lnTo>
                  <a:cubicBezTo>
                    <a:pt x="81439" y="112205"/>
                    <a:pt x="80581" y="106109"/>
                    <a:pt x="78962" y="101727"/>
                  </a:cubicBezTo>
                  <a:cubicBezTo>
                    <a:pt x="77343" y="97345"/>
                    <a:pt x="74486" y="94107"/>
                    <a:pt x="70485" y="92011"/>
                  </a:cubicBezTo>
                  <a:cubicBezTo>
                    <a:pt x="66484" y="90011"/>
                    <a:pt x="60769" y="88963"/>
                    <a:pt x="53435" y="88963"/>
                  </a:cubicBezTo>
                  <a:cubicBezTo>
                    <a:pt x="45148" y="88963"/>
                    <a:pt x="37624" y="90107"/>
                    <a:pt x="31052" y="92488"/>
                  </a:cubicBezTo>
                  <a:cubicBezTo>
                    <a:pt x="24479" y="94869"/>
                    <a:pt x="17907" y="97727"/>
                    <a:pt x="11335" y="101156"/>
                  </a:cubicBezTo>
                  <a:lnTo>
                    <a:pt x="5239" y="88392"/>
                  </a:lnTo>
                  <a:cubicBezTo>
                    <a:pt x="7334" y="86582"/>
                    <a:pt x="11240" y="84201"/>
                    <a:pt x="16954" y="81343"/>
                  </a:cubicBezTo>
                  <a:cubicBezTo>
                    <a:pt x="22669" y="78391"/>
                    <a:pt x="29242" y="75819"/>
                    <a:pt x="36767" y="73533"/>
                  </a:cubicBezTo>
                  <a:cubicBezTo>
                    <a:pt x="44291" y="71247"/>
                    <a:pt x="51816" y="70104"/>
                    <a:pt x="59246" y="70104"/>
                  </a:cubicBezTo>
                  <a:cubicBezTo>
                    <a:pt x="70866" y="70104"/>
                    <a:pt x="80010" y="71723"/>
                    <a:pt x="86773" y="74866"/>
                  </a:cubicBezTo>
                  <a:cubicBezTo>
                    <a:pt x="93536" y="78010"/>
                    <a:pt x="98393" y="83153"/>
                    <a:pt x="101346" y="90202"/>
                  </a:cubicBezTo>
                  <a:cubicBezTo>
                    <a:pt x="104299" y="97250"/>
                    <a:pt x="105727" y="106585"/>
                    <a:pt x="105727" y="118301"/>
                  </a:cubicBezTo>
                  <a:lnTo>
                    <a:pt x="105727" y="196882"/>
                  </a:lnTo>
                  <a:lnTo>
                    <a:pt x="120206" y="196882"/>
                  </a:lnTo>
                  <a:lnTo>
                    <a:pt x="120206" y="207645"/>
                  </a:lnTo>
                  <a:cubicBezTo>
                    <a:pt x="116967" y="208502"/>
                    <a:pt x="112776" y="209264"/>
                    <a:pt x="107823" y="210122"/>
                  </a:cubicBezTo>
                  <a:cubicBezTo>
                    <a:pt x="102870" y="210884"/>
                    <a:pt x="98488" y="211360"/>
                    <a:pt x="94774" y="211360"/>
                  </a:cubicBezTo>
                  <a:cubicBezTo>
                    <a:pt x="90202" y="211360"/>
                    <a:pt x="87058" y="210693"/>
                    <a:pt x="85439" y="209264"/>
                  </a:cubicBezTo>
                  <a:cubicBezTo>
                    <a:pt x="83820" y="207835"/>
                    <a:pt x="82963" y="204787"/>
                    <a:pt x="82963" y="200120"/>
                  </a:cubicBezTo>
                  <a:lnTo>
                    <a:pt x="82963" y="192024"/>
                  </a:lnTo>
                  <a:cubicBezTo>
                    <a:pt x="78105" y="196882"/>
                    <a:pt x="72104" y="201454"/>
                    <a:pt x="64960" y="205454"/>
                  </a:cubicBezTo>
                  <a:cubicBezTo>
                    <a:pt x="57817" y="209550"/>
                    <a:pt x="49816" y="211550"/>
                    <a:pt x="40862" y="211550"/>
                  </a:cubicBezTo>
                  <a:cubicBezTo>
                    <a:pt x="29146" y="211550"/>
                    <a:pt x="19336" y="208121"/>
                    <a:pt x="11621" y="201359"/>
                  </a:cubicBezTo>
                  <a:cubicBezTo>
                    <a:pt x="3905" y="194596"/>
                    <a:pt x="0" y="184880"/>
                    <a:pt x="0" y="172117"/>
                  </a:cubicBezTo>
                  <a:cubicBezTo>
                    <a:pt x="95" y="156877"/>
                    <a:pt x="7810" y="145542"/>
                    <a:pt x="23146" y="138303"/>
                  </a:cubicBezTo>
                  <a:close/>
                  <a:moveTo>
                    <a:pt x="34766" y="42196"/>
                  </a:moveTo>
                  <a:cubicBezTo>
                    <a:pt x="28480" y="38576"/>
                    <a:pt x="23717" y="33718"/>
                    <a:pt x="20479" y="27622"/>
                  </a:cubicBezTo>
                  <a:cubicBezTo>
                    <a:pt x="17240" y="21527"/>
                    <a:pt x="15621" y="14764"/>
                    <a:pt x="15621" y="7429"/>
                  </a:cubicBezTo>
                  <a:cubicBezTo>
                    <a:pt x="15621" y="3810"/>
                    <a:pt x="15811" y="1429"/>
                    <a:pt x="16097" y="95"/>
                  </a:cubicBezTo>
                  <a:lnTo>
                    <a:pt x="29051" y="95"/>
                  </a:lnTo>
                  <a:cubicBezTo>
                    <a:pt x="29051" y="1905"/>
                    <a:pt x="29146" y="3334"/>
                    <a:pt x="29337" y="4477"/>
                  </a:cubicBezTo>
                  <a:cubicBezTo>
                    <a:pt x="30004" y="10668"/>
                    <a:pt x="32480" y="16097"/>
                    <a:pt x="36957" y="20765"/>
                  </a:cubicBezTo>
                  <a:cubicBezTo>
                    <a:pt x="41434" y="25432"/>
                    <a:pt x="48006" y="27718"/>
                    <a:pt x="56769" y="27718"/>
                  </a:cubicBezTo>
                  <a:cubicBezTo>
                    <a:pt x="65532" y="27718"/>
                    <a:pt x="72104" y="25336"/>
                    <a:pt x="76390" y="20574"/>
                  </a:cubicBezTo>
                  <a:cubicBezTo>
                    <a:pt x="80677" y="15811"/>
                    <a:pt x="82963" y="10478"/>
                    <a:pt x="83534" y="4381"/>
                  </a:cubicBezTo>
                  <a:cubicBezTo>
                    <a:pt x="83820" y="2095"/>
                    <a:pt x="83915" y="667"/>
                    <a:pt x="83820" y="0"/>
                  </a:cubicBezTo>
                  <a:lnTo>
                    <a:pt x="96583" y="0"/>
                  </a:lnTo>
                  <a:cubicBezTo>
                    <a:pt x="96869" y="2572"/>
                    <a:pt x="97060" y="4953"/>
                    <a:pt x="97060" y="7144"/>
                  </a:cubicBezTo>
                  <a:cubicBezTo>
                    <a:pt x="97060" y="14288"/>
                    <a:pt x="95345" y="21050"/>
                    <a:pt x="92011" y="27241"/>
                  </a:cubicBezTo>
                  <a:cubicBezTo>
                    <a:pt x="88678" y="33433"/>
                    <a:pt x="83915" y="38386"/>
                    <a:pt x="77819" y="42005"/>
                  </a:cubicBezTo>
                  <a:cubicBezTo>
                    <a:pt x="71723" y="45720"/>
                    <a:pt x="64675" y="47530"/>
                    <a:pt x="56864" y="47530"/>
                  </a:cubicBezTo>
                  <a:cubicBezTo>
                    <a:pt x="48387" y="47625"/>
                    <a:pt x="41053" y="45815"/>
                    <a:pt x="34766" y="42196"/>
                  </a:cubicBezTo>
                  <a:close/>
                  <a:moveTo>
                    <a:pt x="66199" y="191072"/>
                  </a:moveTo>
                  <a:cubicBezTo>
                    <a:pt x="71723" y="188500"/>
                    <a:pt x="76771" y="185357"/>
                    <a:pt x="81344" y="181737"/>
                  </a:cubicBezTo>
                  <a:lnTo>
                    <a:pt x="81344" y="139636"/>
                  </a:lnTo>
                  <a:cubicBezTo>
                    <a:pt x="63532" y="139636"/>
                    <a:pt x="50102" y="142399"/>
                    <a:pt x="41053" y="147828"/>
                  </a:cubicBezTo>
                  <a:cubicBezTo>
                    <a:pt x="32004" y="153257"/>
                    <a:pt x="27432" y="160401"/>
                    <a:pt x="27432" y="169259"/>
                  </a:cubicBezTo>
                  <a:cubicBezTo>
                    <a:pt x="27432" y="178117"/>
                    <a:pt x="29623" y="184594"/>
                    <a:pt x="33909" y="188690"/>
                  </a:cubicBezTo>
                  <a:cubicBezTo>
                    <a:pt x="38195" y="192881"/>
                    <a:pt x="44101" y="194977"/>
                    <a:pt x="51435" y="194977"/>
                  </a:cubicBezTo>
                  <a:cubicBezTo>
                    <a:pt x="55817" y="194977"/>
                    <a:pt x="60674" y="193643"/>
                    <a:pt x="66199" y="191072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4D6B0835-24D8-1B54-1C91-89CB10F4783F}"/>
                </a:ext>
              </a:extLst>
            </p:cNvPr>
            <p:cNvSpPr/>
            <p:nvPr/>
          </p:nvSpPr>
          <p:spPr>
            <a:xfrm>
              <a:off x="12202000" y="6757479"/>
              <a:ext cx="88963" cy="210502"/>
            </a:xfrm>
            <a:custGeom>
              <a:avLst/>
              <a:gdLst>
                <a:gd name="connsiteX0" fmla="*/ 54673 w 88963"/>
                <a:gd name="connsiteY0" fmla="*/ 0 h 210502"/>
                <a:gd name="connsiteX1" fmla="*/ 88963 w 88963"/>
                <a:gd name="connsiteY1" fmla="*/ 47720 h 210502"/>
                <a:gd name="connsiteX2" fmla="*/ 79153 w 88963"/>
                <a:gd name="connsiteY2" fmla="*/ 54578 h 210502"/>
                <a:gd name="connsiteX3" fmla="*/ 44863 w 88963"/>
                <a:gd name="connsiteY3" fmla="*/ 19336 h 210502"/>
                <a:gd name="connsiteX4" fmla="*/ 9334 w 88963"/>
                <a:gd name="connsiteY4" fmla="*/ 54578 h 210502"/>
                <a:gd name="connsiteX5" fmla="*/ 0 w 88963"/>
                <a:gd name="connsiteY5" fmla="*/ 48006 h 210502"/>
                <a:gd name="connsiteX6" fmla="*/ 34957 w 88963"/>
                <a:gd name="connsiteY6" fmla="*/ 0 h 210502"/>
                <a:gd name="connsiteX7" fmla="*/ 54673 w 88963"/>
                <a:gd name="connsiteY7" fmla="*/ 0 h 210502"/>
                <a:gd name="connsiteX8" fmla="*/ 34099 w 88963"/>
                <a:gd name="connsiteY8" fmla="*/ 93440 h 210502"/>
                <a:gd name="connsiteX9" fmla="*/ 15526 w 88963"/>
                <a:gd name="connsiteY9" fmla="*/ 89059 h 210502"/>
                <a:gd name="connsiteX10" fmla="*/ 15526 w 88963"/>
                <a:gd name="connsiteY10" fmla="*/ 76105 h 210502"/>
                <a:gd name="connsiteX11" fmla="*/ 53435 w 88963"/>
                <a:gd name="connsiteY11" fmla="*/ 71437 h 210502"/>
                <a:gd name="connsiteX12" fmla="*/ 53912 w 88963"/>
                <a:gd name="connsiteY12" fmla="*/ 71437 h 210502"/>
                <a:gd name="connsiteX13" fmla="*/ 59531 w 88963"/>
                <a:gd name="connsiteY13" fmla="*/ 75819 h 210502"/>
                <a:gd name="connsiteX14" fmla="*/ 59531 w 88963"/>
                <a:gd name="connsiteY14" fmla="*/ 196501 h 210502"/>
                <a:gd name="connsiteX15" fmla="*/ 79153 w 88963"/>
                <a:gd name="connsiteY15" fmla="*/ 198501 h 210502"/>
                <a:gd name="connsiteX16" fmla="*/ 79153 w 88963"/>
                <a:gd name="connsiteY16" fmla="*/ 210503 h 210502"/>
                <a:gd name="connsiteX17" fmla="*/ 14288 w 88963"/>
                <a:gd name="connsiteY17" fmla="*/ 210503 h 210502"/>
                <a:gd name="connsiteX18" fmla="*/ 14288 w 88963"/>
                <a:gd name="connsiteY18" fmla="*/ 198501 h 210502"/>
                <a:gd name="connsiteX19" fmla="*/ 34099 w 88963"/>
                <a:gd name="connsiteY19" fmla="*/ 196310 h 210502"/>
                <a:gd name="connsiteX20" fmla="*/ 34099 w 88963"/>
                <a:gd name="connsiteY20" fmla="*/ 93440 h 2105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88963" h="210502">
                  <a:moveTo>
                    <a:pt x="54673" y="0"/>
                  </a:moveTo>
                  <a:lnTo>
                    <a:pt x="88963" y="47720"/>
                  </a:lnTo>
                  <a:lnTo>
                    <a:pt x="79153" y="54578"/>
                  </a:lnTo>
                  <a:lnTo>
                    <a:pt x="44863" y="19336"/>
                  </a:lnTo>
                  <a:lnTo>
                    <a:pt x="9334" y="54578"/>
                  </a:lnTo>
                  <a:lnTo>
                    <a:pt x="0" y="48006"/>
                  </a:lnTo>
                  <a:lnTo>
                    <a:pt x="34957" y="0"/>
                  </a:lnTo>
                  <a:lnTo>
                    <a:pt x="54673" y="0"/>
                  </a:lnTo>
                  <a:close/>
                  <a:moveTo>
                    <a:pt x="34099" y="93440"/>
                  </a:moveTo>
                  <a:lnTo>
                    <a:pt x="15526" y="89059"/>
                  </a:lnTo>
                  <a:lnTo>
                    <a:pt x="15526" y="76105"/>
                  </a:lnTo>
                  <a:lnTo>
                    <a:pt x="53435" y="71437"/>
                  </a:lnTo>
                  <a:lnTo>
                    <a:pt x="53912" y="71437"/>
                  </a:lnTo>
                  <a:lnTo>
                    <a:pt x="59531" y="75819"/>
                  </a:lnTo>
                  <a:lnTo>
                    <a:pt x="59531" y="196501"/>
                  </a:lnTo>
                  <a:lnTo>
                    <a:pt x="79153" y="198501"/>
                  </a:lnTo>
                  <a:lnTo>
                    <a:pt x="79153" y="210503"/>
                  </a:lnTo>
                  <a:lnTo>
                    <a:pt x="14288" y="210503"/>
                  </a:lnTo>
                  <a:lnTo>
                    <a:pt x="14288" y="198501"/>
                  </a:lnTo>
                  <a:lnTo>
                    <a:pt x="34099" y="196310"/>
                  </a:lnTo>
                  <a:lnTo>
                    <a:pt x="34099" y="93440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E6F9F83C-010C-4655-D3EC-A4952B53F0D3}"/>
                </a:ext>
              </a:extLst>
            </p:cNvPr>
            <p:cNvSpPr/>
            <p:nvPr/>
          </p:nvSpPr>
          <p:spPr>
            <a:xfrm>
              <a:off x="12295631" y="6828917"/>
              <a:ext cx="147827" cy="139065"/>
            </a:xfrm>
            <a:custGeom>
              <a:avLst/>
              <a:gdLst>
                <a:gd name="connsiteX0" fmla="*/ 17621 w 147827"/>
                <a:gd name="connsiteY0" fmla="*/ 22003 h 139065"/>
                <a:gd name="connsiteX1" fmla="*/ 0 w 147827"/>
                <a:gd name="connsiteY1" fmla="*/ 17621 h 139065"/>
                <a:gd name="connsiteX2" fmla="*/ 0 w 147827"/>
                <a:gd name="connsiteY2" fmla="*/ 4382 h 139065"/>
                <a:gd name="connsiteX3" fmla="*/ 34957 w 147827"/>
                <a:gd name="connsiteY3" fmla="*/ 0 h 139065"/>
                <a:gd name="connsiteX4" fmla="*/ 35719 w 147827"/>
                <a:gd name="connsiteY4" fmla="*/ 0 h 139065"/>
                <a:gd name="connsiteX5" fmla="*/ 40862 w 147827"/>
                <a:gd name="connsiteY5" fmla="*/ 4382 h 139065"/>
                <a:gd name="connsiteX6" fmla="*/ 40862 w 147827"/>
                <a:gd name="connsiteY6" fmla="*/ 14669 h 139065"/>
                <a:gd name="connsiteX7" fmla="*/ 40576 w 147827"/>
                <a:gd name="connsiteY7" fmla="*/ 20574 h 139065"/>
                <a:gd name="connsiteX8" fmla="*/ 63817 w 147827"/>
                <a:gd name="connsiteY8" fmla="*/ 6382 h 139065"/>
                <a:gd name="connsiteX9" fmla="*/ 91440 w 147827"/>
                <a:gd name="connsiteY9" fmla="*/ 0 h 139065"/>
                <a:gd name="connsiteX10" fmla="*/ 115348 w 147827"/>
                <a:gd name="connsiteY10" fmla="*/ 5906 h 139065"/>
                <a:gd name="connsiteX11" fmla="*/ 127254 w 147827"/>
                <a:gd name="connsiteY11" fmla="*/ 23908 h 139065"/>
                <a:gd name="connsiteX12" fmla="*/ 130683 w 147827"/>
                <a:gd name="connsiteY12" fmla="*/ 56579 h 139065"/>
                <a:gd name="connsiteX13" fmla="*/ 130683 w 147827"/>
                <a:gd name="connsiteY13" fmla="*/ 125063 h 139065"/>
                <a:gd name="connsiteX14" fmla="*/ 147828 w 147827"/>
                <a:gd name="connsiteY14" fmla="*/ 126778 h 139065"/>
                <a:gd name="connsiteX15" fmla="*/ 147828 w 147827"/>
                <a:gd name="connsiteY15" fmla="*/ 139065 h 139065"/>
                <a:gd name="connsiteX16" fmla="*/ 89821 w 147827"/>
                <a:gd name="connsiteY16" fmla="*/ 139065 h 139065"/>
                <a:gd name="connsiteX17" fmla="*/ 89821 w 147827"/>
                <a:gd name="connsiteY17" fmla="*/ 127064 h 139065"/>
                <a:gd name="connsiteX18" fmla="*/ 104965 w 147827"/>
                <a:gd name="connsiteY18" fmla="*/ 125063 h 139065"/>
                <a:gd name="connsiteX19" fmla="*/ 104965 w 147827"/>
                <a:gd name="connsiteY19" fmla="*/ 56293 h 139065"/>
                <a:gd name="connsiteX20" fmla="*/ 102965 w 147827"/>
                <a:gd name="connsiteY20" fmla="*/ 33623 h 139065"/>
                <a:gd name="connsiteX21" fmla="*/ 95631 w 147827"/>
                <a:gd name="connsiteY21" fmla="*/ 21431 h 139065"/>
                <a:gd name="connsiteX22" fmla="*/ 80010 w 147827"/>
                <a:gd name="connsiteY22" fmla="*/ 17431 h 139065"/>
                <a:gd name="connsiteX23" fmla="*/ 61150 w 147827"/>
                <a:gd name="connsiteY23" fmla="*/ 21812 h 139065"/>
                <a:gd name="connsiteX24" fmla="*/ 43243 w 147827"/>
                <a:gd name="connsiteY24" fmla="*/ 32099 h 139065"/>
                <a:gd name="connsiteX25" fmla="*/ 43243 w 147827"/>
                <a:gd name="connsiteY25" fmla="*/ 124873 h 139065"/>
                <a:gd name="connsiteX26" fmla="*/ 59912 w 147827"/>
                <a:gd name="connsiteY26" fmla="*/ 127064 h 139065"/>
                <a:gd name="connsiteX27" fmla="*/ 59912 w 147827"/>
                <a:gd name="connsiteY27" fmla="*/ 139065 h 139065"/>
                <a:gd name="connsiteX28" fmla="*/ 2191 w 147827"/>
                <a:gd name="connsiteY28" fmla="*/ 139065 h 139065"/>
                <a:gd name="connsiteX29" fmla="*/ 2191 w 147827"/>
                <a:gd name="connsiteY29" fmla="*/ 127064 h 139065"/>
                <a:gd name="connsiteX30" fmla="*/ 17621 w 147827"/>
                <a:gd name="connsiteY30" fmla="*/ 124873 h 139065"/>
                <a:gd name="connsiteX31" fmla="*/ 17621 w 147827"/>
                <a:gd name="connsiteY31" fmla="*/ 22003 h 139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7827" h="139065">
                  <a:moveTo>
                    <a:pt x="17621" y="22003"/>
                  </a:moveTo>
                  <a:lnTo>
                    <a:pt x="0" y="17621"/>
                  </a:lnTo>
                  <a:lnTo>
                    <a:pt x="0" y="4382"/>
                  </a:lnTo>
                  <a:lnTo>
                    <a:pt x="34957" y="0"/>
                  </a:lnTo>
                  <a:lnTo>
                    <a:pt x="35719" y="0"/>
                  </a:lnTo>
                  <a:lnTo>
                    <a:pt x="40862" y="4382"/>
                  </a:lnTo>
                  <a:lnTo>
                    <a:pt x="40862" y="14669"/>
                  </a:lnTo>
                  <a:lnTo>
                    <a:pt x="40576" y="20574"/>
                  </a:lnTo>
                  <a:cubicBezTo>
                    <a:pt x="46482" y="15335"/>
                    <a:pt x="54197" y="10668"/>
                    <a:pt x="63817" y="6382"/>
                  </a:cubicBezTo>
                  <a:cubicBezTo>
                    <a:pt x="73438" y="2096"/>
                    <a:pt x="82677" y="0"/>
                    <a:pt x="91440" y="0"/>
                  </a:cubicBezTo>
                  <a:cubicBezTo>
                    <a:pt x="101727" y="0"/>
                    <a:pt x="109633" y="2000"/>
                    <a:pt x="115348" y="5906"/>
                  </a:cubicBezTo>
                  <a:cubicBezTo>
                    <a:pt x="120967" y="9811"/>
                    <a:pt x="124968" y="15811"/>
                    <a:pt x="127254" y="23908"/>
                  </a:cubicBezTo>
                  <a:cubicBezTo>
                    <a:pt x="129540" y="32004"/>
                    <a:pt x="130683" y="42863"/>
                    <a:pt x="130683" y="56579"/>
                  </a:cubicBezTo>
                  <a:lnTo>
                    <a:pt x="130683" y="125063"/>
                  </a:lnTo>
                  <a:lnTo>
                    <a:pt x="147828" y="126778"/>
                  </a:lnTo>
                  <a:lnTo>
                    <a:pt x="147828" y="139065"/>
                  </a:lnTo>
                  <a:lnTo>
                    <a:pt x="89821" y="139065"/>
                  </a:lnTo>
                  <a:lnTo>
                    <a:pt x="89821" y="127064"/>
                  </a:lnTo>
                  <a:lnTo>
                    <a:pt x="104965" y="125063"/>
                  </a:lnTo>
                  <a:lnTo>
                    <a:pt x="104965" y="56293"/>
                  </a:lnTo>
                  <a:cubicBezTo>
                    <a:pt x="104965" y="46673"/>
                    <a:pt x="104299" y="39148"/>
                    <a:pt x="102965" y="33623"/>
                  </a:cubicBezTo>
                  <a:cubicBezTo>
                    <a:pt x="101632" y="28194"/>
                    <a:pt x="99250" y="24098"/>
                    <a:pt x="95631" y="21431"/>
                  </a:cubicBezTo>
                  <a:cubicBezTo>
                    <a:pt x="92011" y="18764"/>
                    <a:pt x="86773" y="17431"/>
                    <a:pt x="80010" y="17431"/>
                  </a:cubicBezTo>
                  <a:cubicBezTo>
                    <a:pt x="74104" y="17431"/>
                    <a:pt x="67818" y="18859"/>
                    <a:pt x="61150" y="21812"/>
                  </a:cubicBezTo>
                  <a:cubicBezTo>
                    <a:pt x="54483" y="24765"/>
                    <a:pt x="48482" y="28194"/>
                    <a:pt x="43243" y="32099"/>
                  </a:cubicBezTo>
                  <a:lnTo>
                    <a:pt x="43243" y="124873"/>
                  </a:lnTo>
                  <a:lnTo>
                    <a:pt x="59912" y="127064"/>
                  </a:lnTo>
                  <a:lnTo>
                    <a:pt x="59912" y="139065"/>
                  </a:lnTo>
                  <a:lnTo>
                    <a:pt x="2191" y="139065"/>
                  </a:lnTo>
                  <a:lnTo>
                    <a:pt x="2191" y="127064"/>
                  </a:lnTo>
                  <a:lnTo>
                    <a:pt x="17621" y="124873"/>
                  </a:lnTo>
                  <a:lnTo>
                    <a:pt x="17621" y="22003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6D8B5656-7F29-1821-ABDE-8ACA05476513}"/>
                </a:ext>
              </a:extLst>
            </p:cNvPr>
            <p:cNvSpPr/>
            <p:nvPr/>
          </p:nvSpPr>
          <p:spPr>
            <a:xfrm>
              <a:off x="11032235" y="7061041"/>
              <a:ext cx="120872" cy="186594"/>
            </a:xfrm>
            <a:custGeom>
              <a:avLst/>
              <a:gdLst>
                <a:gd name="connsiteX0" fmla="*/ 33052 w 120872"/>
                <a:gd name="connsiteY0" fmla="*/ 184309 h 186594"/>
                <a:gd name="connsiteX1" fmla="*/ 11049 w 120872"/>
                <a:gd name="connsiteY1" fmla="*/ 178403 h 186594"/>
                <a:gd name="connsiteX2" fmla="*/ 0 w 120872"/>
                <a:gd name="connsiteY2" fmla="*/ 175450 h 186594"/>
                <a:gd name="connsiteX3" fmla="*/ 2000 w 120872"/>
                <a:gd name="connsiteY3" fmla="*/ 131159 h 186594"/>
                <a:gd name="connsiteX4" fmla="*/ 17621 w 120872"/>
                <a:gd name="connsiteY4" fmla="*/ 131159 h 186594"/>
                <a:gd name="connsiteX5" fmla="*/ 21812 w 120872"/>
                <a:gd name="connsiteY5" fmla="*/ 162973 h 186594"/>
                <a:gd name="connsiteX6" fmla="*/ 35433 w 120872"/>
                <a:gd name="connsiteY6" fmla="*/ 169926 h 186594"/>
                <a:gd name="connsiteX7" fmla="*/ 56102 w 120872"/>
                <a:gd name="connsiteY7" fmla="*/ 172974 h 186594"/>
                <a:gd name="connsiteX8" fmla="*/ 84392 w 120872"/>
                <a:gd name="connsiteY8" fmla="*/ 164687 h 186594"/>
                <a:gd name="connsiteX9" fmla="*/ 94012 w 120872"/>
                <a:gd name="connsiteY9" fmla="*/ 141637 h 186594"/>
                <a:gd name="connsiteX10" fmla="*/ 88773 w 120872"/>
                <a:gd name="connsiteY10" fmla="*/ 125254 h 186594"/>
                <a:gd name="connsiteX11" fmla="*/ 74867 w 120872"/>
                <a:gd name="connsiteY11" fmla="*/ 113538 h 186594"/>
                <a:gd name="connsiteX12" fmla="*/ 51054 w 120872"/>
                <a:gd name="connsiteY12" fmla="*/ 102013 h 186594"/>
                <a:gd name="connsiteX13" fmla="*/ 27146 w 120872"/>
                <a:gd name="connsiteY13" fmla="*/ 89535 h 186594"/>
                <a:gd name="connsiteX14" fmla="*/ 9525 w 120872"/>
                <a:gd name="connsiteY14" fmla="*/ 72485 h 186594"/>
                <a:gd name="connsiteX15" fmla="*/ 2095 w 120872"/>
                <a:gd name="connsiteY15" fmla="*/ 46958 h 186594"/>
                <a:gd name="connsiteX16" fmla="*/ 9335 w 120872"/>
                <a:gd name="connsiteY16" fmla="*/ 22860 h 186594"/>
                <a:gd name="connsiteX17" fmla="*/ 30099 w 120872"/>
                <a:gd name="connsiteY17" fmla="*/ 6096 h 186594"/>
                <a:gd name="connsiteX18" fmla="*/ 61817 w 120872"/>
                <a:gd name="connsiteY18" fmla="*/ 0 h 186594"/>
                <a:gd name="connsiteX19" fmla="*/ 81725 w 120872"/>
                <a:gd name="connsiteY19" fmla="*/ 1715 h 186594"/>
                <a:gd name="connsiteX20" fmla="*/ 101441 w 120872"/>
                <a:gd name="connsiteY20" fmla="*/ 6382 h 186594"/>
                <a:gd name="connsiteX21" fmla="*/ 109728 w 120872"/>
                <a:gd name="connsiteY21" fmla="*/ 8572 h 186594"/>
                <a:gd name="connsiteX22" fmla="*/ 108299 w 120872"/>
                <a:gd name="connsiteY22" fmla="*/ 49721 h 186594"/>
                <a:gd name="connsiteX23" fmla="*/ 93345 w 120872"/>
                <a:gd name="connsiteY23" fmla="*/ 49721 h 186594"/>
                <a:gd name="connsiteX24" fmla="*/ 88487 w 120872"/>
                <a:gd name="connsiteY24" fmla="*/ 19621 h 186594"/>
                <a:gd name="connsiteX25" fmla="*/ 78296 w 120872"/>
                <a:gd name="connsiteY25" fmla="*/ 14954 h 186594"/>
                <a:gd name="connsiteX26" fmla="*/ 61532 w 120872"/>
                <a:gd name="connsiteY26" fmla="*/ 12764 h 186594"/>
                <a:gd name="connsiteX27" fmla="*/ 35909 w 120872"/>
                <a:gd name="connsiteY27" fmla="*/ 19907 h 186594"/>
                <a:gd name="connsiteX28" fmla="*/ 27241 w 120872"/>
                <a:gd name="connsiteY28" fmla="*/ 40481 h 186594"/>
                <a:gd name="connsiteX29" fmla="*/ 32480 w 120872"/>
                <a:gd name="connsiteY29" fmla="*/ 56864 h 186594"/>
                <a:gd name="connsiteX30" fmla="*/ 45530 w 120872"/>
                <a:gd name="connsiteY30" fmla="*/ 68104 h 186594"/>
                <a:gd name="connsiteX31" fmla="*/ 70485 w 120872"/>
                <a:gd name="connsiteY31" fmla="*/ 80867 h 186594"/>
                <a:gd name="connsiteX32" fmla="*/ 96393 w 120872"/>
                <a:gd name="connsiteY32" fmla="*/ 94583 h 186594"/>
                <a:gd name="connsiteX33" fmla="*/ 113633 w 120872"/>
                <a:gd name="connsiteY33" fmla="*/ 110585 h 186594"/>
                <a:gd name="connsiteX34" fmla="*/ 120872 w 120872"/>
                <a:gd name="connsiteY34" fmla="*/ 134207 h 186594"/>
                <a:gd name="connsiteX35" fmla="*/ 113633 w 120872"/>
                <a:gd name="connsiteY35" fmla="*/ 159163 h 186594"/>
                <a:gd name="connsiteX36" fmla="*/ 91631 w 120872"/>
                <a:gd name="connsiteY36" fmla="*/ 178879 h 186594"/>
                <a:gd name="connsiteX37" fmla="*/ 55817 w 120872"/>
                <a:gd name="connsiteY37" fmla="*/ 186595 h 186594"/>
                <a:gd name="connsiteX38" fmla="*/ 33052 w 120872"/>
                <a:gd name="connsiteY38" fmla="*/ 184309 h 1865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120872" h="186594">
                  <a:moveTo>
                    <a:pt x="33052" y="184309"/>
                  </a:moveTo>
                  <a:cubicBezTo>
                    <a:pt x="26384" y="182880"/>
                    <a:pt x="19050" y="180880"/>
                    <a:pt x="11049" y="178403"/>
                  </a:cubicBezTo>
                  <a:cubicBezTo>
                    <a:pt x="6191" y="176594"/>
                    <a:pt x="2477" y="175641"/>
                    <a:pt x="0" y="175450"/>
                  </a:cubicBezTo>
                  <a:lnTo>
                    <a:pt x="2000" y="131159"/>
                  </a:lnTo>
                  <a:lnTo>
                    <a:pt x="17621" y="131159"/>
                  </a:lnTo>
                  <a:lnTo>
                    <a:pt x="21812" y="162973"/>
                  </a:lnTo>
                  <a:cubicBezTo>
                    <a:pt x="24575" y="165640"/>
                    <a:pt x="29147" y="167926"/>
                    <a:pt x="35433" y="169926"/>
                  </a:cubicBezTo>
                  <a:cubicBezTo>
                    <a:pt x="41720" y="171926"/>
                    <a:pt x="48578" y="172974"/>
                    <a:pt x="56102" y="172974"/>
                  </a:cubicBezTo>
                  <a:cubicBezTo>
                    <a:pt x="68485" y="172974"/>
                    <a:pt x="77915" y="170212"/>
                    <a:pt x="84392" y="164687"/>
                  </a:cubicBezTo>
                  <a:cubicBezTo>
                    <a:pt x="90869" y="159163"/>
                    <a:pt x="94012" y="151448"/>
                    <a:pt x="94012" y="141637"/>
                  </a:cubicBezTo>
                  <a:cubicBezTo>
                    <a:pt x="94012" y="135255"/>
                    <a:pt x="92297" y="129826"/>
                    <a:pt x="88773" y="125254"/>
                  </a:cubicBezTo>
                  <a:cubicBezTo>
                    <a:pt x="85249" y="120682"/>
                    <a:pt x="80582" y="116777"/>
                    <a:pt x="74867" y="113538"/>
                  </a:cubicBezTo>
                  <a:cubicBezTo>
                    <a:pt x="69152" y="110300"/>
                    <a:pt x="61151" y="106394"/>
                    <a:pt x="51054" y="102013"/>
                  </a:cubicBezTo>
                  <a:cubicBezTo>
                    <a:pt x="41910" y="97917"/>
                    <a:pt x="34004" y="93821"/>
                    <a:pt x="27146" y="89535"/>
                  </a:cubicBezTo>
                  <a:cubicBezTo>
                    <a:pt x="20288" y="85249"/>
                    <a:pt x="14478" y="79629"/>
                    <a:pt x="9525" y="72485"/>
                  </a:cubicBezTo>
                  <a:cubicBezTo>
                    <a:pt x="4572" y="65437"/>
                    <a:pt x="2095" y="56864"/>
                    <a:pt x="2095" y="46958"/>
                  </a:cubicBezTo>
                  <a:cubicBezTo>
                    <a:pt x="2095" y="38005"/>
                    <a:pt x="4477" y="29908"/>
                    <a:pt x="9335" y="22860"/>
                  </a:cubicBezTo>
                  <a:cubicBezTo>
                    <a:pt x="14097" y="15716"/>
                    <a:pt x="21050" y="10192"/>
                    <a:pt x="30099" y="6096"/>
                  </a:cubicBezTo>
                  <a:cubicBezTo>
                    <a:pt x="39148" y="2000"/>
                    <a:pt x="49721" y="0"/>
                    <a:pt x="61817" y="0"/>
                  </a:cubicBezTo>
                  <a:cubicBezTo>
                    <a:pt x="69342" y="0"/>
                    <a:pt x="76010" y="571"/>
                    <a:pt x="81725" y="1715"/>
                  </a:cubicBezTo>
                  <a:cubicBezTo>
                    <a:pt x="87535" y="2857"/>
                    <a:pt x="94107" y="4381"/>
                    <a:pt x="101441" y="6382"/>
                  </a:cubicBezTo>
                  <a:cubicBezTo>
                    <a:pt x="104680" y="7525"/>
                    <a:pt x="107442" y="8287"/>
                    <a:pt x="109728" y="8572"/>
                  </a:cubicBezTo>
                  <a:lnTo>
                    <a:pt x="108299" y="49721"/>
                  </a:lnTo>
                  <a:lnTo>
                    <a:pt x="93345" y="49721"/>
                  </a:lnTo>
                  <a:lnTo>
                    <a:pt x="88487" y="19621"/>
                  </a:lnTo>
                  <a:cubicBezTo>
                    <a:pt x="86868" y="18002"/>
                    <a:pt x="83439" y="16478"/>
                    <a:pt x="78296" y="14954"/>
                  </a:cubicBezTo>
                  <a:cubicBezTo>
                    <a:pt x="73152" y="13430"/>
                    <a:pt x="67532" y="12764"/>
                    <a:pt x="61532" y="12764"/>
                  </a:cubicBezTo>
                  <a:cubicBezTo>
                    <a:pt x="50292" y="12764"/>
                    <a:pt x="41720" y="15145"/>
                    <a:pt x="35909" y="19907"/>
                  </a:cubicBezTo>
                  <a:cubicBezTo>
                    <a:pt x="30099" y="24574"/>
                    <a:pt x="27241" y="31432"/>
                    <a:pt x="27241" y="40481"/>
                  </a:cubicBezTo>
                  <a:cubicBezTo>
                    <a:pt x="27241" y="46958"/>
                    <a:pt x="28956" y="52483"/>
                    <a:pt x="32480" y="56864"/>
                  </a:cubicBezTo>
                  <a:cubicBezTo>
                    <a:pt x="36005" y="61246"/>
                    <a:pt x="40386" y="65056"/>
                    <a:pt x="45530" y="68104"/>
                  </a:cubicBezTo>
                  <a:cubicBezTo>
                    <a:pt x="50768" y="71247"/>
                    <a:pt x="59055" y="75438"/>
                    <a:pt x="70485" y="80867"/>
                  </a:cubicBezTo>
                  <a:cubicBezTo>
                    <a:pt x="81058" y="85915"/>
                    <a:pt x="89726" y="90488"/>
                    <a:pt x="96393" y="94583"/>
                  </a:cubicBezTo>
                  <a:cubicBezTo>
                    <a:pt x="103061" y="98679"/>
                    <a:pt x="108871" y="104013"/>
                    <a:pt x="113633" y="110585"/>
                  </a:cubicBezTo>
                  <a:cubicBezTo>
                    <a:pt x="118396" y="117157"/>
                    <a:pt x="120872" y="125063"/>
                    <a:pt x="120872" y="134207"/>
                  </a:cubicBezTo>
                  <a:cubicBezTo>
                    <a:pt x="120872" y="142875"/>
                    <a:pt x="118491" y="151162"/>
                    <a:pt x="113633" y="159163"/>
                  </a:cubicBezTo>
                  <a:cubicBezTo>
                    <a:pt x="108776" y="167164"/>
                    <a:pt x="101441" y="173736"/>
                    <a:pt x="91631" y="178879"/>
                  </a:cubicBezTo>
                  <a:cubicBezTo>
                    <a:pt x="81725" y="184023"/>
                    <a:pt x="69818" y="186595"/>
                    <a:pt x="55817" y="186595"/>
                  </a:cubicBezTo>
                  <a:cubicBezTo>
                    <a:pt x="47339" y="186500"/>
                    <a:pt x="39815" y="185833"/>
                    <a:pt x="33052" y="184309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FFEBA20E-2407-C233-51B7-17EDC1D58226}"/>
                </a:ext>
              </a:extLst>
            </p:cNvPr>
            <p:cNvSpPr/>
            <p:nvPr/>
          </p:nvSpPr>
          <p:spPr>
            <a:xfrm>
              <a:off x="11173396" y="7036085"/>
              <a:ext cx="120205" cy="211550"/>
            </a:xfrm>
            <a:custGeom>
              <a:avLst/>
              <a:gdLst>
                <a:gd name="connsiteX0" fmla="*/ 23146 w 120205"/>
                <a:gd name="connsiteY0" fmla="*/ 138208 h 211550"/>
                <a:gd name="connsiteX1" fmla="*/ 81439 w 120205"/>
                <a:gd name="connsiteY1" fmla="*/ 126587 h 211550"/>
                <a:gd name="connsiteX2" fmla="*/ 81439 w 120205"/>
                <a:gd name="connsiteY2" fmla="*/ 119729 h 211550"/>
                <a:gd name="connsiteX3" fmla="*/ 78962 w 120205"/>
                <a:gd name="connsiteY3" fmla="*/ 101632 h 211550"/>
                <a:gd name="connsiteX4" fmla="*/ 70485 w 120205"/>
                <a:gd name="connsiteY4" fmla="*/ 92012 h 211550"/>
                <a:gd name="connsiteX5" fmla="*/ 53435 w 120205"/>
                <a:gd name="connsiteY5" fmla="*/ 88964 h 211550"/>
                <a:gd name="connsiteX6" fmla="*/ 31051 w 120205"/>
                <a:gd name="connsiteY6" fmla="*/ 92488 h 211550"/>
                <a:gd name="connsiteX7" fmla="*/ 11335 w 120205"/>
                <a:gd name="connsiteY7" fmla="*/ 101156 h 211550"/>
                <a:gd name="connsiteX8" fmla="*/ 5239 w 120205"/>
                <a:gd name="connsiteY8" fmla="*/ 88392 h 211550"/>
                <a:gd name="connsiteX9" fmla="*/ 16954 w 120205"/>
                <a:gd name="connsiteY9" fmla="*/ 81248 h 211550"/>
                <a:gd name="connsiteX10" fmla="*/ 36766 w 120205"/>
                <a:gd name="connsiteY10" fmla="*/ 73438 h 211550"/>
                <a:gd name="connsiteX11" fmla="*/ 59246 w 120205"/>
                <a:gd name="connsiteY11" fmla="*/ 70009 h 211550"/>
                <a:gd name="connsiteX12" fmla="*/ 86773 w 120205"/>
                <a:gd name="connsiteY12" fmla="*/ 74771 h 211550"/>
                <a:gd name="connsiteX13" fmla="*/ 101346 w 120205"/>
                <a:gd name="connsiteY13" fmla="*/ 90106 h 211550"/>
                <a:gd name="connsiteX14" fmla="*/ 105727 w 120205"/>
                <a:gd name="connsiteY14" fmla="*/ 118300 h 211550"/>
                <a:gd name="connsiteX15" fmla="*/ 105727 w 120205"/>
                <a:gd name="connsiteY15" fmla="*/ 196882 h 211550"/>
                <a:gd name="connsiteX16" fmla="*/ 120206 w 120205"/>
                <a:gd name="connsiteY16" fmla="*/ 196882 h 211550"/>
                <a:gd name="connsiteX17" fmla="*/ 120206 w 120205"/>
                <a:gd name="connsiteY17" fmla="*/ 207645 h 211550"/>
                <a:gd name="connsiteX18" fmla="*/ 107823 w 120205"/>
                <a:gd name="connsiteY18" fmla="*/ 210121 h 211550"/>
                <a:gd name="connsiteX19" fmla="*/ 94774 w 120205"/>
                <a:gd name="connsiteY19" fmla="*/ 211360 h 211550"/>
                <a:gd name="connsiteX20" fmla="*/ 85439 w 120205"/>
                <a:gd name="connsiteY20" fmla="*/ 209264 h 211550"/>
                <a:gd name="connsiteX21" fmla="*/ 82963 w 120205"/>
                <a:gd name="connsiteY21" fmla="*/ 200120 h 211550"/>
                <a:gd name="connsiteX22" fmla="*/ 82963 w 120205"/>
                <a:gd name="connsiteY22" fmla="*/ 192024 h 211550"/>
                <a:gd name="connsiteX23" fmla="*/ 64960 w 120205"/>
                <a:gd name="connsiteY23" fmla="*/ 205454 h 211550"/>
                <a:gd name="connsiteX24" fmla="*/ 40862 w 120205"/>
                <a:gd name="connsiteY24" fmla="*/ 211550 h 211550"/>
                <a:gd name="connsiteX25" fmla="*/ 11621 w 120205"/>
                <a:gd name="connsiteY25" fmla="*/ 201359 h 211550"/>
                <a:gd name="connsiteX26" fmla="*/ 0 w 120205"/>
                <a:gd name="connsiteY26" fmla="*/ 172117 h 211550"/>
                <a:gd name="connsiteX27" fmla="*/ 23146 w 120205"/>
                <a:gd name="connsiteY27" fmla="*/ 138208 h 211550"/>
                <a:gd name="connsiteX28" fmla="*/ 34766 w 120205"/>
                <a:gd name="connsiteY28" fmla="*/ 42196 h 211550"/>
                <a:gd name="connsiteX29" fmla="*/ 20479 w 120205"/>
                <a:gd name="connsiteY29" fmla="*/ 27623 h 211550"/>
                <a:gd name="connsiteX30" fmla="*/ 15621 w 120205"/>
                <a:gd name="connsiteY30" fmla="*/ 7430 h 211550"/>
                <a:gd name="connsiteX31" fmla="*/ 16097 w 120205"/>
                <a:gd name="connsiteY31" fmla="*/ 95 h 211550"/>
                <a:gd name="connsiteX32" fmla="*/ 29051 w 120205"/>
                <a:gd name="connsiteY32" fmla="*/ 95 h 211550"/>
                <a:gd name="connsiteX33" fmla="*/ 29337 w 120205"/>
                <a:gd name="connsiteY33" fmla="*/ 4477 h 211550"/>
                <a:gd name="connsiteX34" fmla="*/ 36957 w 120205"/>
                <a:gd name="connsiteY34" fmla="*/ 20765 h 211550"/>
                <a:gd name="connsiteX35" fmla="*/ 56769 w 120205"/>
                <a:gd name="connsiteY35" fmla="*/ 27718 h 211550"/>
                <a:gd name="connsiteX36" fmla="*/ 76390 w 120205"/>
                <a:gd name="connsiteY36" fmla="*/ 20574 h 211550"/>
                <a:gd name="connsiteX37" fmla="*/ 83534 w 120205"/>
                <a:gd name="connsiteY37" fmla="*/ 4382 h 211550"/>
                <a:gd name="connsiteX38" fmla="*/ 83820 w 120205"/>
                <a:gd name="connsiteY38" fmla="*/ 0 h 211550"/>
                <a:gd name="connsiteX39" fmla="*/ 96584 w 120205"/>
                <a:gd name="connsiteY39" fmla="*/ 0 h 211550"/>
                <a:gd name="connsiteX40" fmla="*/ 97060 w 120205"/>
                <a:gd name="connsiteY40" fmla="*/ 7144 h 211550"/>
                <a:gd name="connsiteX41" fmla="*/ 92011 w 120205"/>
                <a:gd name="connsiteY41" fmla="*/ 27242 h 211550"/>
                <a:gd name="connsiteX42" fmla="*/ 77819 w 120205"/>
                <a:gd name="connsiteY42" fmla="*/ 42005 h 211550"/>
                <a:gd name="connsiteX43" fmla="*/ 56864 w 120205"/>
                <a:gd name="connsiteY43" fmla="*/ 47530 h 211550"/>
                <a:gd name="connsiteX44" fmla="*/ 34766 w 120205"/>
                <a:gd name="connsiteY44" fmla="*/ 42196 h 211550"/>
                <a:gd name="connsiteX45" fmla="*/ 66199 w 120205"/>
                <a:gd name="connsiteY45" fmla="*/ 190976 h 211550"/>
                <a:gd name="connsiteX46" fmla="*/ 81344 w 120205"/>
                <a:gd name="connsiteY46" fmla="*/ 181642 h 211550"/>
                <a:gd name="connsiteX47" fmla="*/ 81344 w 120205"/>
                <a:gd name="connsiteY47" fmla="*/ 139541 h 211550"/>
                <a:gd name="connsiteX48" fmla="*/ 41053 w 120205"/>
                <a:gd name="connsiteY48" fmla="*/ 147733 h 211550"/>
                <a:gd name="connsiteX49" fmla="*/ 27432 w 120205"/>
                <a:gd name="connsiteY49" fmla="*/ 169164 h 211550"/>
                <a:gd name="connsiteX50" fmla="*/ 33909 w 120205"/>
                <a:gd name="connsiteY50" fmla="*/ 188595 h 211550"/>
                <a:gd name="connsiteX51" fmla="*/ 51435 w 120205"/>
                <a:gd name="connsiteY51" fmla="*/ 194881 h 211550"/>
                <a:gd name="connsiteX52" fmla="*/ 66199 w 120205"/>
                <a:gd name="connsiteY52" fmla="*/ 190976 h 211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120205" h="211550">
                  <a:moveTo>
                    <a:pt x="23146" y="138208"/>
                  </a:moveTo>
                  <a:cubicBezTo>
                    <a:pt x="38481" y="130969"/>
                    <a:pt x="57912" y="127064"/>
                    <a:pt x="81439" y="126587"/>
                  </a:cubicBezTo>
                  <a:lnTo>
                    <a:pt x="81439" y="119729"/>
                  </a:lnTo>
                  <a:cubicBezTo>
                    <a:pt x="81439" y="112109"/>
                    <a:pt x="80582" y="106013"/>
                    <a:pt x="78962" y="101632"/>
                  </a:cubicBezTo>
                  <a:cubicBezTo>
                    <a:pt x="77343" y="97250"/>
                    <a:pt x="74485" y="94012"/>
                    <a:pt x="70485" y="92012"/>
                  </a:cubicBezTo>
                  <a:cubicBezTo>
                    <a:pt x="66485" y="90011"/>
                    <a:pt x="60770" y="88964"/>
                    <a:pt x="53435" y="88964"/>
                  </a:cubicBezTo>
                  <a:cubicBezTo>
                    <a:pt x="45148" y="88964"/>
                    <a:pt x="37624" y="90106"/>
                    <a:pt x="31051" y="92488"/>
                  </a:cubicBezTo>
                  <a:cubicBezTo>
                    <a:pt x="24479" y="94869"/>
                    <a:pt x="17907" y="97727"/>
                    <a:pt x="11335" y="101156"/>
                  </a:cubicBezTo>
                  <a:lnTo>
                    <a:pt x="5239" y="88392"/>
                  </a:lnTo>
                  <a:cubicBezTo>
                    <a:pt x="7334" y="86582"/>
                    <a:pt x="11239" y="84201"/>
                    <a:pt x="16954" y="81248"/>
                  </a:cubicBezTo>
                  <a:cubicBezTo>
                    <a:pt x="22670" y="78296"/>
                    <a:pt x="29242" y="75724"/>
                    <a:pt x="36766" y="73438"/>
                  </a:cubicBezTo>
                  <a:cubicBezTo>
                    <a:pt x="44291" y="71152"/>
                    <a:pt x="51816" y="70009"/>
                    <a:pt x="59246" y="70009"/>
                  </a:cubicBezTo>
                  <a:cubicBezTo>
                    <a:pt x="70866" y="70009"/>
                    <a:pt x="80010" y="71628"/>
                    <a:pt x="86773" y="74771"/>
                  </a:cubicBezTo>
                  <a:cubicBezTo>
                    <a:pt x="93535" y="77915"/>
                    <a:pt x="98393" y="83058"/>
                    <a:pt x="101346" y="90106"/>
                  </a:cubicBezTo>
                  <a:cubicBezTo>
                    <a:pt x="104299" y="97155"/>
                    <a:pt x="105727" y="106490"/>
                    <a:pt x="105727" y="118300"/>
                  </a:cubicBezTo>
                  <a:lnTo>
                    <a:pt x="105727" y="196882"/>
                  </a:lnTo>
                  <a:lnTo>
                    <a:pt x="120206" y="196882"/>
                  </a:lnTo>
                  <a:lnTo>
                    <a:pt x="120206" y="207645"/>
                  </a:lnTo>
                  <a:cubicBezTo>
                    <a:pt x="116967" y="208502"/>
                    <a:pt x="112776" y="209264"/>
                    <a:pt x="107823" y="210121"/>
                  </a:cubicBezTo>
                  <a:cubicBezTo>
                    <a:pt x="102870" y="210979"/>
                    <a:pt x="98488" y="211360"/>
                    <a:pt x="94774" y="211360"/>
                  </a:cubicBezTo>
                  <a:cubicBezTo>
                    <a:pt x="90202" y="211360"/>
                    <a:pt x="87059" y="210693"/>
                    <a:pt x="85439" y="209264"/>
                  </a:cubicBezTo>
                  <a:cubicBezTo>
                    <a:pt x="83820" y="207931"/>
                    <a:pt x="82963" y="204788"/>
                    <a:pt x="82963" y="200120"/>
                  </a:cubicBezTo>
                  <a:lnTo>
                    <a:pt x="82963" y="192024"/>
                  </a:lnTo>
                  <a:cubicBezTo>
                    <a:pt x="78105" y="196882"/>
                    <a:pt x="72104" y="201359"/>
                    <a:pt x="64960" y="205454"/>
                  </a:cubicBezTo>
                  <a:cubicBezTo>
                    <a:pt x="57817" y="209550"/>
                    <a:pt x="49816" y="211550"/>
                    <a:pt x="40862" y="211550"/>
                  </a:cubicBezTo>
                  <a:cubicBezTo>
                    <a:pt x="29147" y="211550"/>
                    <a:pt x="19336" y="208121"/>
                    <a:pt x="11621" y="201359"/>
                  </a:cubicBezTo>
                  <a:cubicBezTo>
                    <a:pt x="3905" y="194596"/>
                    <a:pt x="0" y="184880"/>
                    <a:pt x="0" y="172117"/>
                  </a:cubicBezTo>
                  <a:cubicBezTo>
                    <a:pt x="95" y="156781"/>
                    <a:pt x="7810" y="145447"/>
                    <a:pt x="23146" y="138208"/>
                  </a:cubicBezTo>
                  <a:close/>
                  <a:moveTo>
                    <a:pt x="34766" y="42196"/>
                  </a:moveTo>
                  <a:cubicBezTo>
                    <a:pt x="28480" y="38576"/>
                    <a:pt x="23717" y="33719"/>
                    <a:pt x="20479" y="27623"/>
                  </a:cubicBezTo>
                  <a:cubicBezTo>
                    <a:pt x="17240" y="21527"/>
                    <a:pt x="15621" y="14764"/>
                    <a:pt x="15621" y="7430"/>
                  </a:cubicBezTo>
                  <a:cubicBezTo>
                    <a:pt x="15621" y="3810"/>
                    <a:pt x="15811" y="1429"/>
                    <a:pt x="16097" y="95"/>
                  </a:cubicBezTo>
                  <a:lnTo>
                    <a:pt x="29051" y="95"/>
                  </a:lnTo>
                  <a:cubicBezTo>
                    <a:pt x="29051" y="1905"/>
                    <a:pt x="29147" y="3334"/>
                    <a:pt x="29337" y="4477"/>
                  </a:cubicBezTo>
                  <a:cubicBezTo>
                    <a:pt x="30004" y="10668"/>
                    <a:pt x="32480" y="16097"/>
                    <a:pt x="36957" y="20765"/>
                  </a:cubicBezTo>
                  <a:cubicBezTo>
                    <a:pt x="41338" y="25432"/>
                    <a:pt x="48006" y="27718"/>
                    <a:pt x="56769" y="27718"/>
                  </a:cubicBezTo>
                  <a:cubicBezTo>
                    <a:pt x="65532" y="27718"/>
                    <a:pt x="72104" y="25336"/>
                    <a:pt x="76390" y="20574"/>
                  </a:cubicBezTo>
                  <a:cubicBezTo>
                    <a:pt x="80677" y="15811"/>
                    <a:pt x="82963" y="10478"/>
                    <a:pt x="83534" y="4382"/>
                  </a:cubicBezTo>
                  <a:cubicBezTo>
                    <a:pt x="83820" y="2096"/>
                    <a:pt x="83915" y="667"/>
                    <a:pt x="83820" y="0"/>
                  </a:cubicBezTo>
                  <a:lnTo>
                    <a:pt x="96584" y="0"/>
                  </a:lnTo>
                  <a:cubicBezTo>
                    <a:pt x="96869" y="2572"/>
                    <a:pt x="97060" y="4953"/>
                    <a:pt x="97060" y="7144"/>
                  </a:cubicBezTo>
                  <a:cubicBezTo>
                    <a:pt x="97060" y="14288"/>
                    <a:pt x="95345" y="21050"/>
                    <a:pt x="92011" y="27242"/>
                  </a:cubicBezTo>
                  <a:cubicBezTo>
                    <a:pt x="88678" y="33433"/>
                    <a:pt x="83915" y="38386"/>
                    <a:pt x="77819" y="42005"/>
                  </a:cubicBezTo>
                  <a:cubicBezTo>
                    <a:pt x="71723" y="45720"/>
                    <a:pt x="64675" y="47530"/>
                    <a:pt x="56864" y="47530"/>
                  </a:cubicBezTo>
                  <a:cubicBezTo>
                    <a:pt x="48292" y="47530"/>
                    <a:pt x="41053" y="45720"/>
                    <a:pt x="34766" y="42196"/>
                  </a:cubicBezTo>
                  <a:close/>
                  <a:moveTo>
                    <a:pt x="66199" y="190976"/>
                  </a:moveTo>
                  <a:cubicBezTo>
                    <a:pt x="71723" y="188404"/>
                    <a:pt x="76772" y="185261"/>
                    <a:pt x="81344" y="181642"/>
                  </a:cubicBezTo>
                  <a:lnTo>
                    <a:pt x="81344" y="139541"/>
                  </a:lnTo>
                  <a:cubicBezTo>
                    <a:pt x="63532" y="139541"/>
                    <a:pt x="50101" y="142304"/>
                    <a:pt x="41053" y="147733"/>
                  </a:cubicBezTo>
                  <a:cubicBezTo>
                    <a:pt x="32004" y="153162"/>
                    <a:pt x="27432" y="160306"/>
                    <a:pt x="27432" y="169164"/>
                  </a:cubicBezTo>
                  <a:cubicBezTo>
                    <a:pt x="27432" y="178022"/>
                    <a:pt x="29623" y="184499"/>
                    <a:pt x="33909" y="188595"/>
                  </a:cubicBezTo>
                  <a:cubicBezTo>
                    <a:pt x="38195" y="192786"/>
                    <a:pt x="44101" y="194881"/>
                    <a:pt x="51435" y="194881"/>
                  </a:cubicBezTo>
                  <a:cubicBezTo>
                    <a:pt x="55721" y="194881"/>
                    <a:pt x="60674" y="193548"/>
                    <a:pt x="66199" y="190976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5D02544D-7322-E0DC-21CB-17B20F44D1B3}"/>
                </a:ext>
              </a:extLst>
            </p:cNvPr>
            <p:cNvSpPr/>
            <p:nvPr/>
          </p:nvSpPr>
          <p:spPr>
            <a:xfrm>
              <a:off x="11307889" y="7105904"/>
              <a:ext cx="147828" cy="139064"/>
            </a:xfrm>
            <a:custGeom>
              <a:avLst/>
              <a:gdLst>
                <a:gd name="connsiteX0" fmla="*/ 17621 w 147828"/>
                <a:gd name="connsiteY0" fmla="*/ 22003 h 139064"/>
                <a:gd name="connsiteX1" fmla="*/ 0 w 147828"/>
                <a:gd name="connsiteY1" fmla="*/ 17621 h 139064"/>
                <a:gd name="connsiteX2" fmla="*/ 0 w 147828"/>
                <a:gd name="connsiteY2" fmla="*/ 4381 h 139064"/>
                <a:gd name="connsiteX3" fmla="*/ 34957 w 147828"/>
                <a:gd name="connsiteY3" fmla="*/ 0 h 139064"/>
                <a:gd name="connsiteX4" fmla="*/ 35719 w 147828"/>
                <a:gd name="connsiteY4" fmla="*/ 0 h 139064"/>
                <a:gd name="connsiteX5" fmla="*/ 40862 w 147828"/>
                <a:gd name="connsiteY5" fmla="*/ 4381 h 139064"/>
                <a:gd name="connsiteX6" fmla="*/ 40862 w 147828"/>
                <a:gd name="connsiteY6" fmla="*/ 14669 h 139064"/>
                <a:gd name="connsiteX7" fmla="*/ 40576 w 147828"/>
                <a:gd name="connsiteY7" fmla="*/ 20574 h 139064"/>
                <a:gd name="connsiteX8" fmla="*/ 63818 w 147828"/>
                <a:gd name="connsiteY8" fmla="*/ 6382 h 139064"/>
                <a:gd name="connsiteX9" fmla="*/ 91440 w 147828"/>
                <a:gd name="connsiteY9" fmla="*/ 0 h 139064"/>
                <a:gd name="connsiteX10" fmla="*/ 115348 w 147828"/>
                <a:gd name="connsiteY10" fmla="*/ 5906 h 139064"/>
                <a:gd name="connsiteX11" fmla="*/ 127254 w 147828"/>
                <a:gd name="connsiteY11" fmla="*/ 23908 h 139064"/>
                <a:gd name="connsiteX12" fmla="*/ 130683 w 147828"/>
                <a:gd name="connsiteY12" fmla="*/ 56579 h 139064"/>
                <a:gd name="connsiteX13" fmla="*/ 130683 w 147828"/>
                <a:gd name="connsiteY13" fmla="*/ 125158 h 139064"/>
                <a:gd name="connsiteX14" fmla="*/ 147828 w 147828"/>
                <a:gd name="connsiteY14" fmla="*/ 126873 h 139064"/>
                <a:gd name="connsiteX15" fmla="*/ 147828 w 147828"/>
                <a:gd name="connsiteY15" fmla="*/ 139065 h 139064"/>
                <a:gd name="connsiteX16" fmla="*/ 89821 w 147828"/>
                <a:gd name="connsiteY16" fmla="*/ 139065 h 139064"/>
                <a:gd name="connsiteX17" fmla="*/ 89821 w 147828"/>
                <a:gd name="connsiteY17" fmla="*/ 127063 h 139064"/>
                <a:gd name="connsiteX18" fmla="*/ 104966 w 147828"/>
                <a:gd name="connsiteY18" fmla="*/ 125063 h 139064"/>
                <a:gd name="connsiteX19" fmla="*/ 104966 w 147828"/>
                <a:gd name="connsiteY19" fmla="*/ 56293 h 139064"/>
                <a:gd name="connsiteX20" fmla="*/ 102965 w 147828"/>
                <a:gd name="connsiteY20" fmla="*/ 33623 h 139064"/>
                <a:gd name="connsiteX21" fmla="*/ 95631 w 147828"/>
                <a:gd name="connsiteY21" fmla="*/ 21336 h 139064"/>
                <a:gd name="connsiteX22" fmla="*/ 80010 w 147828"/>
                <a:gd name="connsiteY22" fmla="*/ 17335 h 139064"/>
                <a:gd name="connsiteX23" fmla="*/ 61150 w 147828"/>
                <a:gd name="connsiteY23" fmla="*/ 21717 h 139064"/>
                <a:gd name="connsiteX24" fmla="*/ 43244 w 147828"/>
                <a:gd name="connsiteY24" fmla="*/ 32004 h 139064"/>
                <a:gd name="connsiteX25" fmla="*/ 43244 w 147828"/>
                <a:gd name="connsiteY25" fmla="*/ 124777 h 139064"/>
                <a:gd name="connsiteX26" fmla="*/ 59912 w 147828"/>
                <a:gd name="connsiteY26" fmla="*/ 126968 h 139064"/>
                <a:gd name="connsiteX27" fmla="*/ 59912 w 147828"/>
                <a:gd name="connsiteY27" fmla="*/ 138970 h 139064"/>
                <a:gd name="connsiteX28" fmla="*/ 2191 w 147828"/>
                <a:gd name="connsiteY28" fmla="*/ 138970 h 139064"/>
                <a:gd name="connsiteX29" fmla="*/ 2191 w 147828"/>
                <a:gd name="connsiteY29" fmla="*/ 126968 h 139064"/>
                <a:gd name="connsiteX30" fmla="*/ 17621 w 147828"/>
                <a:gd name="connsiteY30" fmla="*/ 124777 h 139064"/>
                <a:gd name="connsiteX31" fmla="*/ 17621 w 147828"/>
                <a:gd name="connsiteY31" fmla="*/ 22003 h 139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7828" h="139064">
                  <a:moveTo>
                    <a:pt x="17621" y="22003"/>
                  </a:moveTo>
                  <a:lnTo>
                    <a:pt x="0" y="17621"/>
                  </a:lnTo>
                  <a:lnTo>
                    <a:pt x="0" y="4381"/>
                  </a:lnTo>
                  <a:lnTo>
                    <a:pt x="34957" y="0"/>
                  </a:lnTo>
                  <a:lnTo>
                    <a:pt x="35719" y="0"/>
                  </a:lnTo>
                  <a:lnTo>
                    <a:pt x="40862" y="4381"/>
                  </a:lnTo>
                  <a:lnTo>
                    <a:pt x="40862" y="14669"/>
                  </a:lnTo>
                  <a:lnTo>
                    <a:pt x="40576" y="20574"/>
                  </a:lnTo>
                  <a:cubicBezTo>
                    <a:pt x="46482" y="15335"/>
                    <a:pt x="54197" y="10668"/>
                    <a:pt x="63818" y="6382"/>
                  </a:cubicBezTo>
                  <a:cubicBezTo>
                    <a:pt x="73438" y="2096"/>
                    <a:pt x="82677" y="0"/>
                    <a:pt x="91440" y="0"/>
                  </a:cubicBezTo>
                  <a:cubicBezTo>
                    <a:pt x="101727" y="0"/>
                    <a:pt x="109633" y="2000"/>
                    <a:pt x="115348" y="5906"/>
                  </a:cubicBezTo>
                  <a:cubicBezTo>
                    <a:pt x="120968" y="9811"/>
                    <a:pt x="124968" y="15811"/>
                    <a:pt x="127254" y="23908"/>
                  </a:cubicBezTo>
                  <a:cubicBezTo>
                    <a:pt x="129540" y="32004"/>
                    <a:pt x="130683" y="42863"/>
                    <a:pt x="130683" y="56579"/>
                  </a:cubicBezTo>
                  <a:lnTo>
                    <a:pt x="130683" y="125158"/>
                  </a:lnTo>
                  <a:lnTo>
                    <a:pt x="147828" y="126873"/>
                  </a:lnTo>
                  <a:lnTo>
                    <a:pt x="147828" y="139065"/>
                  </a:lnTo>
                  <a:lnTo>
                    <a:pt x="89821" y="139065"/>
                  </a:lnTo>
                  <a:lnTo>
                    <a:pt x="89821" y="127063"/>
                  </a:lnTo>
                  <a:lnTo>
                    <a:pt x="104966" y="125063"/>
                  </a:lnTo>
                  <a:lnTo>
                    <a:pt x="104966" y="56293"/>
                  </a:lnTo>
                  <a:cubicBezTo>
                    <a:pt x="104966" y="46673"/>
                    <a:pt x="104299" y="39148"/>
                    <a:pt x="102965" y="33623"/>
                  </a:cubicBezTo>
                  <a:cubicBezTo>
                    <a:pt x="101632" y="28099"/>
                    <a:pt x="99250" y="24098"/>
                    <a:pt x="95631" y="21336"/>
                  </a:cubicBezTo>
                  <a:cubicBezTo>
                    <a:pt x="92012" y="18669"/>
                    <a:pt x="86773" y="17335"/>
                    <a:pt x="80010" y="17335"/>
                  </a:cubicBezTo>
                  <a:cubicBezTo>
                    <a:pt x="74104" y="17335"/>
                    <a:pt x="67818" y="18764"/>
                    <a:pt x="61150" y="21717"/>
                  </a:cubicBezTo>
                  <a:cubicBezTo>
                    <a:pt x="54483" y="24670"/>
                    <a:pt x="48482" y="28099"/>
                    <a:pt x="43244" y="32004"/>
                  </a:cubicBezTo>
                  <a:lnTo>
                    <a:pt x="43244" y="124777"/>
                  </a:lnTo>
                  <a:lnTo>
                    <a:pt x="59912" y="126968"/>
                  </a:lnTo>
                  <a:lnTo>
                    <a:pt x="59912" y="138970"/>
                  </a:lnTo>
                  <a:lnTo>
                    <a:pt x="2191" y="138970"/>
                  </a:lnTo>
                  <a:lnTo>
                    <a:pt x="2191" y="126968"/>
                  </a:lnTo>
                  <a:lnTo>
                    <a:pt x="17621" y="124777"/>
                  </a:lnTo>
                  <a:lnTo>
                    <a:pt x="17621" y="22003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B4620363-F448-1875-ABD4-70A84D39D4D5}"/>
                </a:ext>
              </a:extLst>
            </p:cNvPr>
            <p:cNvSpPr/>
            <p:nvPr/>
          </p:nvSpPr>
          <p:spPr>
            <a:xfrm>
              <a:off x="11473147" y="7036085"/>
              <a:ext cx="120205" cy="211550"/>
            </a:xfrm>
            <a:custGeom>
              <a:avLst/>
              <a:gdLst>
                <a:gd name="connsiteX0" fmla="*/ 23146 w 120205"/>
                <a:gd name="connsiteY0" fmla="*/ 138208 h 211550"/>
                <a:gd name="connsiteX1" fmla="*/ 81439 w 120205"/>
                <a:gd name="connsiteY1" fmla="*/ 126587 h 211550"/>
                <a:gd name="connsiteX2" fmla="*/ 81439 w 120205"/>
                <a:gd name="connsiteY2" fmla="*/ 119729 h 211550"/>
                <a:gd name="connsiteX3" fmla="*/ 78962 w 120205"/>
                <a:gd name="connsiteY3" fmla="*/ 101632 h 211550"/>
                <a:gd name="connsiteX4" fmla="*/ 70485 w 120205"/>
                <a:gd name="connsiteY4" fmla="*/ 92012 h 211550"/>
                <a:gd name="connsiteX5" fmla="*/ 53435 w 120205"/>
                <a:gd name="connsiteY5" fmla="*/ 88964 h 211550"/>
                <a:gd name="connsiteX6" fmla="*/ 31052 w 120205"/>
                <a:gd name="connsiteY6" fmla="*/ 92488 h 211550"/>
                <a:gd name="connsiteX7" fmla="*/ 11335 w 120205"/>
                <a:gd name="connsiteY7" fmla="*/ 101156 h 211550"/>
                <a:gd name="connsiteX8" fmla="*/ 5239 w 120205"/>
                <a:gd name="connsiteY8" fmla="*/ 88392 h 211550"/>
                <a:gd name="connsiteX9" fmla="*/ 16955 w 120205"/>
                <a:gd name="connsiteY9" fmla="*/ 81248 h 211550"/>
                <a:gd name="connsiteX10" fmla="*/ 36767 w 120205"/>
                <a:gd name="connsiteY10" fmla="*/ 73438 h 211550"/>
                <a:gd name="connsiteX11" fmla="*/ 59246 w 120205"/>
                <a:gd name="connsiteY11" fmla="*/ 70009 h 211550"/>
                <a:gd name="connsiteX12" fmla="*/ 86773 w 120205"/>
                <a:gd name="connsiteY12" fmla="*/ 74771 h 211550"/>
                <a:gd name="connsiteX13" fmla="*/ 101346 w 120205"/>
                <a:gd name="connsiteY13" fmla="*/ 90106 h 211550"/>
                <a:gd name="connsiteX14" fmla="*/ 105728 w 120205"/>
                <a:gd name="connsiteY14" fmla="*/ 118300 h 211550"/>
                <a:gd name="connsiteX15" fmla="*/ 105728 w 120205"/>
                <a:gd name="connsiteY15" fmla="*/ 196882 h 211550"/>
                <a:gd name="connsiteX16" fmla="*/ 120206 w 120205"/>
                <a:gd name="connsiteY16" fmla="*/ 196882 h 211550"/>
                <a:gd name="connsiteX17" fmla="*/ 120206 w 120205"/>
                <a:gd name="connsiteY17" fmla="*/ 207645 h 211550"/>
                <a:gd name="connsiteX18" fmla="*/ 107823 w 120205"/>
                <a:gd name="connsiteY18" fmla="*/ 210121 h 211550"/>
                <a:gd name="connsiteX19" fmla="*/ 94774 w 120205"/>
                <a:gd name="connsiteY19" fmla="*/ 211360 h 211550"/>
                <a:gd name="connsiteX20" fmla="*/ 85439 w 120205"/>
                <a:gd name="connsiteY20" fmla="*/ 209264 h 211550"/>
                <a:gd name="connsiteX21" fmla="*/ 82963 w 120205"/>
                <a:gd name="connsiteY21" fmla="*/ 200120 h 211550"/>
                <a:gd name="connsiteX22" fmla="*/ 82963 w 120205"/>
                <a:gd name="connsiteY22" fmla="*/ 192024 h 211550"/>
                <a:gd name="connsiteX23" fmla="*/ 64960 w 120205"/>
                <a:gd name="connsiteY23" fmla="*/ 205454 h 211550"/>
                <a:gd name="connsiteX24" fmla="*/ 40862 w 120205"/>
                <a:gd name="connsiteY24" fmla="*/ 211550 h 211550"/>
                <a:gd name="connsiteX25" fmla="*/ 11621 w 120205"/>
                <a:gd name="connsiteY25" fmla="*/ 201359 h 211550"/>
                <a:gd name="connsiteX26" fmla="*/ 0 w 120205"/>
                <a:gd name="connsiteY26" fmla="*/ 172117 h 211550"/>
                <a:gd name="connsiteX27" fmla="*/ 23146 w 120205"/>
                <a:gd name="connsiteY27" fmla="*/ 138208 h 211550"/>
                <a:gd name="connsiteX28" fmla="*/ 34766 w 120205"/>
                <a:gd name="connsiteY28" fmla="*/ 42196 h 211550"/>
                <a:gd name="connsiteX29" fmla="*/ 20479 w 120205"/>
                <a:gd name="connsiteY29" fmla="*/ 27623 h 211550"/>
                <a:gd name="connsiteX30" fmla="*/ 15621 w 120205"/>
                <a:gd name="connsiteY30" fmla="*/ 7430 h 211550"/>
                <a:gd name="connsiteX31" fmla="*/ 16097 w 120205"/>
                <a:gd name="connsiteY31" fmla="*/ 95 h 211550"/>
                <a:gd name="connsiteX32" fmla="*/ 29051 w 120205"/>
                <a:gd name="connsiteY32" fmla="*/ 95 h 211550"/>
                <a:gd name="connsiteX33" fmla="*/ 29337 w 120205"/>
                <a:gd name="connsiteY33" fmla="*/ 4477 h 211550"/>
                <a:gd name="connsiteX34" fmla="*/ 36957 w 120205"/>
                <a:gd name="connsiteY34" fmla="*/ 20765 h 211550"/>
                <a:gd name="connsiteX35" fmla="*/ 56769 w 120205"/>
                <a:gd name="connsiteY35" fmla="*/ 27718 h 211550"/>
                <a:gd name="connsiteX36" fmla="*/ 76391 w 120205"/>
                <a:gd name="connsiteY36" fmla="*/ 20574 h 211550"/>
                <a:gd name="connsiteX37" fmla="*/ 83534 w 120205"/>
                <a:gd name="connsiteY37" fmla="*/ 4382 h 211550"/>
                <a:gd name="connsiteX38" fmla="*/ 83820 w 120205"/>
                <a:gd name="connsiteY38" fmla="*/ 0 h 211550"/>
                <a:gd name="connsiteX39" fmla="*/ 96583 w 120205"/>
                <a:gd name="connsiteY39" fmla="*/ 0 h 211550"/>
                <a:gd name="connsiteX40" fmla="*/ 97060 w 120205"/>
                <a:gd name="connsiteY40" fmla="*/ 7144 h 211550"/>
                <a:gd name="connsiteX41" fmla="*/ 92012 w 120205"/>
                <a:gd name="connsiteY41" fmla="*/ 27242 h 211550"/>
                <a:gd name="connsiteX42" fmla="*/ 77819 w 120205"/>
                <a:gd name="connsiteY42" fmla="*/ 42005 h 211550"/>
                <a:gd name="connsiteX43" fmla="*/ 56864 w 120205"/>
                <a:gd name="connsiteY43" fmla="*/ 47530 h 211550"/>
                <a:gd name="connsiteX44" fmla="*/ 34766 w 120205"/>
                <a:gd name="connsiteY44" fmla="*/ 42196 h 211550"/>
                <a:gd name="connsiteX45" fmla="*/ 66199 w 120205"/>
                <a:gd name="connsiteY45" fmla="*/ 190976 h 211550"/>
                <a:gd name="connsiteX46" fmla="*/ 81344 w 120205"/>
                <a:gd name="connsiteY46" fmla="*/ 181642 h 211550"/>
                <a:gd name="connsiteX47" fmla="*/ 81344 w 120205"/>
                <a:gd name="connsiteY47" fmla="*/ 139541 h 211550"/>
                <a:gd name="connsiteX48" fmla="*/ 41053 w 120205"/>
                <a:gd name="connsiteY48" fmla="*/ 147733 h 211550"/>
                <a:gd name="connsiteX49" fmla="*/ 27432 w 120205"/>
                <a:gd name="connsiteY49" fmla="*/ 169164 h 211550"/>
                <a:gd name="connsiteX50" fmla="*/ 33909 w 120205"/>
                <a:gd name="connsiteY50" fmla="*/ 188595 h 211550"/>
                <a:gd name="connsiteX51" fmla="*/ 51435 w 120205"/>
                <a:gd name="connsiteY51" fmla="*/ 194881 h 211550"/>
                <a:gd name="connsiteX52" fmla="*/ 66199 w 120205"/>
                <a:gd name="connsiteY52" fmla="*/ 190976 h 211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120205" h="211550">
                  <a:moveTo>
                    <a:pt x="23146" y="138208"/>
                  </a:moveTo>
                  <a:cubicBezTo>
                    <a:pt x="38481" y="130969"/>
                    <a:pt x="57912" y="127064"/>
                    <a:pt x="81439" y="126587"/>
                  </a:cubicBezTo>
                  <a:lnTo>
                    <a:pt x="81439" y="119729"/>
                  </a:lnTo>
                  <a:cubicBezTo>
                    <a:pt x="81439" y="112109"/>
                    <a:pt x="80582" y="106013"/>
                    <a:pt x="78962" y="101632"/>
                  </a:cubicBezTo>
                  <a:cubicBezTo>
                    <a:pt x="77343" y="97250"/>
                    <a:pt x="74486" y="94012"/>
                    <a:pt x="70485" y="92012"/>
                  </a:cubicBezTo>
                  <a:cubicBezTo>
                    <a:pt x="66484" y="90011"/>
                    <a:pt x="60770" y="88964"/>
                    <a:pt x="53435" y="88964"/>
                  </a:cubicBezTo>
                  <a:cubicBezTo>
                    <a:pt x="45149" y="88964"/>
                    <a:pt x="37624" y="90106"/>
                    <a:pt x="31052" y="92488"/>
                  </a:cubicBezTo>
                  <a:cubicBezTo>
                    <a:pt x="24479" y="94869"/>
                    <a:pt x="17907" y="97727"/>
                    <a:pt x="11335" y="101156"/>
                  </a:cubicBezTo>
                  <a:lnTo>
                    <a:pt x="5239" y="88392"/>
                  </a:lnTo>
                  <a:cubicBezTo>
                    <a:pt x="7334" y="86582"/>
                    <a:pt x="11240" y="84201"/>
                    <a:pt x="16955" y="81248"/>
                  </a:cubicBezTo>
                  <a:cubicBezTo>
                    <a:pt x="22670" y="78296"/>
                    <a:pt x="29242" y="75724"/>
                    <a:pt x="36767" y="73438"/>
                  </a:cubicBezTo>
                  <a:cubicBezTo>
                    <a:pt x="44291" y="71152"/>
                    <a:pt x="51816" y="70009"/>
                    <a:pt x="59246" y="70009"/>
                  </a:cubicBezTo>
                  <a:cubicBezTo>
                    <a:pt x="70866" y="70009"/>
                    <a:pt x="80010" y="71628"/>
                    <a:pt x="86773" y="74771"/>
                  </a:cubicBezTo>
                  <a:cubicBezTo>
                    <a:pt x="93536" y="77915"/>
                    <a:pt x="98393" y="83058"/>
                    <a:pt x="101346" y="90106"/>
                  </a:cubicBezTo>
                  <a:cubicBezTo>
                    <a:pt x="104299" y="97155"/>
                    <a:pt x="105728" y="106490"/>
                    <a:pt x="105728" y="118300"/>
                  </a:cubicBezTo>
                  <a:lnTo>
                    <a:pt x="105728" y="196882"/>
                  </a:lnTo>
                  <a:lnTo>
                    <a:pt x="120206" y="196882"/>
                  </a:lnTo>
                  <a:lnTo>
                    <a:pt x="120206" y="207645"/>
                  </a:lnTo>
                  <a:cubicBezTo>
                    <a:pt x="116967" y="208502"/>
                    <a:pt x="112776" y="209264"/>
                    <a:pt x="107823" y="210121"/>
                  </a:cubicBezTo>
                  <a:cubicBezTo>
                    <a:pt x="102870" y="210979"/>
                    <a:pt x="98489" y="211360"/>
                    <a:pt x="94774" y="211360"/>
                  </a:cubicBezTo>
                  <a:cubicBezTo>
                    <a:pt x="90202" y="211360"/>
                    <a:pt x="87058" y="210693"/>
                    <a:pt x="85439" y="209264"/>
                  </a:cubicBezTo>
                  <a:cubicBezTo>
                    <a:pt x="83820" y="207931"/>
                    <a:pt x="82963" y="204788"/>
                    <a:pt x="82963" y="200120"/>
                  </a:cubicBezTo>
                  <a:lnTo>
                    <a:pt x="82963" y="192024"/>
                  </a:lnTo>
                  <a:cubicBezTo>
                    <a:pt x="78105" y="196882"/>
                    <a:pt x="72104" y="201359"/>
                    <a:pt x="64960" y="205454"/>
                  </a:cubicBezTo>
                  <a:cubicBezTo>
                    <a:pt x="57817" y="209550"/>
                    <a:pt x="49816" y="211550"/>
                    <a:pt x="40862" y="211550"/>
                  </a:cubicBezTo>
                  <a:cubicBezTo>
                    <a:pt x="29147" y="211550"/>
                    <a:pt x="19336" y="208121"/>
                    <a:pt x="11621" y="201359"/>
                  </a:cubicBezTo>
                  <a:cubicBezTo>
                    <a:pt x="3905" y="194596"/>
                    <a:pt x="0" y="184880"/>
                    <a:pt x="0" y="172117"/>
                  </a:cubicBezTo>
                  <a:cubicBezTo>
                    <a:pt x="95" y="156781"/>
                    <a:pt x="7810" y="145447"/>
                    <a:pt x="23146" y="138208"/>
                  </a:cubicBezTo>
                  <a:close/>
                  <a:moveTo>
                    <a:pt x="34766" y="42196"/>
                  </a:moveTo>
                  <a:cubicBezTo>
                    <a:pt x="28480" y="38576"/>
                    <a:pt x="23717" y="33719"/>
                    <a:pt x="20479" y="27623"/>
                  </a:cubicBezTo>
                  <a:cubicBezTo>
                    <a:pt x="17240" y="21527"/>
                    <a:pt x="15621" y="14764"/>
                    <a:pt x="15621" y="7430"/>
                  </a:cubicBezTo>
                  <a:cubicBezTo>
                    <a:pt x="15621" y="3810"/>
                    <a:pt x="15811" y="1429"/>
                    <a:pt x="16097" y="95"/>
                  </a:cubicBezTo>
                  <a:lnTo>
                    <a:pt x="29051" y="95"/>
                  </a:lnTo>
                  <a:cubicBezTo>
                    <a:pt x="29051" y="1905"/>
                    <a:pt x="29147" y="3334"/>
                    <a:pt x="29337" y="4477"/>
                  </a:cubicBezTo>
                  <a:cubicBezTo>
                    <a:pt x="30004" y="10668"/>
                    <a:pt x="32480" y="16097"/>
                    <a:pt x="36957" y="20765"/>
                  </a:cubicBezTo>
                  <a:cubicBezTo>
                    <a:pt x="41339" y="25432"/>
                    <a:pt x="48006" y="27718"/>
                    <a:pt x="56769" y="27718"/>
                  </a:cubicBezTo>
                  <a:cubicBezTo>
                    <a:pt x="65532" y="27718"/>
                    <a:pt x="72104" y="25336"/>
                    <a:pt x="76391" y="20574"/>
                  </a:cubicBezTo>
                  <a:cubicBezTo>
                    <a:pt x="80677" y="15811"/>
                    <a:pt x="82963" y="10478"/>
                    <a:pt x="83534" y="4382"/>
                  </a:cubicBezTo>
                  <a:cubicBezTo>
                    <a:pt x="83820" y="2096"/>
                    <a:pt x="83915" y="667"/>
                    <a:pt x="83820" y="0"/>
                  </a:cubicBezTo>
                  <a:lnTo>
                    <a:pt x="96583" y="0"/>
                  </a:lnTo>
                  <a:cubicBezTo>
                    <a:pt x="96869" y="2572"/>
                    <a:pt x="97060" y="4953"/>
                    <a:pt x="97060" y="7144"/>
                  </a:cubicBezTo>
                  <a:cubicBezTo>
                    <a:pt x="97060" y="14288"/>
                    <a:pt x="95345" y="21050"/>
                    <a:pt x="92012" y="27242"/>
                  </a:cubicBezTo>
                  <a:cubicBezTo>
                    <a:pt x="88678" y="33433"/>
                    <a:pt x="83915" y="38386"/>
                    <a:pt x="77819" y="42005"/>
                  </a:cubicBezTo>
                  <a:cubicBezTo>
                    <a:pt x="71723" y="45720"/>
                    <a:pt x="64675" y="47530"/>
                    <a:pt x="56864" y="47530"/>
                  </a:cubicBezTo>
                  <a:cubicBezTo>
                    <a:pt x="48387" y="47530"/>
                    <a:pt x="41053" y="45720"/>
                    <a:pt x="34766" y="42196"/>
                  </a:cubicBezTo>
                  <a:close/>
                  <a:moveTo>
                    <a:pt x="66199" y="190976"/>
                  </a:moveTo>
                  <a:cubicBezTo>
                    <a:pt x="71723" y="188404"/>
                    <a:pt x="76772" y="185261"/>
                    <a:pt x="81344" y="181642"/>
                  </a:cubicBezTo>
                  <a:lnTo>
                    <a:pt x="81344" y="139541"/>
                  </a:lnTo>
                  <a:cubicBezTo>
                    <a:pt x="63532" y="139541"/>
                    <a:pt x="50102" y="142304"/>
                    <a:pt x="41053" y="147733"/>
                  </a:cubicBezTo>
                  <a:cubicBezTo>
                    <a:pt x="32004" y="153162"/>
                    <a:pt x="27432" y="160306"/>
                    <a:pt x="27432" y="169164"/>
                  </a:cubicBezTo>
                  <a:cubicBezTo>
                    <a:pt x="27432" y="178022"/>
                    <a:pt x="29623" y="184499"/>
                    <a:pt x="33909" y="188595"/>
                  </a:cubicBezTo>
                  <a:cubicBezTo>
                    <a:pt x="38195" y="192786"/>
                    <a:pt x="44101" y="194881"/>
                    <a:pt x="51435" y="194881"/>
                  </a:cubicBezTo>
                  <a:cubicBezTo>
                    <a:pt x="55817" y="194881"/>
                    <a:pt x="60674" y="193548"/>
                    <a:pt x="66199" y="190976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15921251-7E43-67BB-5A8C-F7D1B8A68AD6}"/>
                </a:ext>
              </a:extLst>
            </p:cNvPr>
            <p:cNvSpPr/>
            <p:nvPr/>
          </p:nvSpPr>
          <p:spPr>
            <a:xfrm>
              <a:off x="11607164" y="7073614"/>
              <a:ext cx="88201" cy="173735"/>
            </a:xfrm>
            <a:custGeom>
              <a:avLst/>
              <a:gdLst>
                <a:gd name="connsiteX0" fmla="*/ 24479 w 88201"/>
                <a:gd name="connsiteY0" fmla="*/ 167354 h 173735"/>
                <a:gd name="connsiteX1" fmla="*/ 17621 w 88201"/>
                <a:gd name="connsiteY1" fmla="*/ 145542 h 173735"/>
                <a:gd name="connsiteX2" fmla="*/ 17621 w 88201"/>
                <a:gd name="connsiteY2" fmla="*/ 51530 h 173735"/>
                <a:gd name="connsiteX3" fmla="*/ 0 w 88201"/>
                <a:gd name="connsiteY3" fmla="*/ 51530 h 173735"/>
                <a:gd name="connsiteX4" fmla="*/ 0 w 88201"/>
                <a:gd name="connsiteY4" fmla="*/ 40481 h 173735"/>
                <a:gd name="connsiteX5" fmla="*/ 6858 w 88201"/>
                <a:gd name="connsiteY5" fmla="*/ 38767 h 173735"/>
                <a:gd name="connsiteX6" fmla="*/ 14478 w 88201"/>
                <a:gd name="connsiteY6" fmla="*/ 36100 h 173735"/>
                <a:gd name="connsiteX7" fmla="*/ 20574 w 88201"/>
                <a:gd name="connsiteY7" fmla="*/ 27242 h 173735"/>
                <a:gd name="connsiteX8" fmla="*/ 25241 w 88201"/>
                <a:gd name="connsiteY8" fmla="*/ 12287 h 173735"/>
                <a:gd name="connsiteX9" fmla="*/ 28385 w 88201"/>
                <a:gd name="connsiteY9" fmla="*/ 0 h 173735"/>
                <a:gd name="connsiteX10" fmla="*/ 42863 w 88201"/>
                <a:gd name="connsiteY10" fmla="*/ 0 h 173735"/>
                <a:gd name="connsiteX11" fmla="*/ 43339 w 88201"/>
                <a:gd name="connsiteY11" fmla="*/ 35242 h 173735"/>
                <a:gd name="connsiteX12" fmla="*/ 84201 w 88201"/>
                <a:gd name="connsiteY12" fmla="*/ 35242 h 173735"/>
                <a:gd name="connsiteX13" fmla="*/ 84201 w 88201"/>
                <a:gd name="connsiteY13" fmla="*/ 51435 h 173735"/>
                <a:gd name="connsiteX14" fmla="*/ 43339 w 88201"/>
                <a:gd name="connsiteY14" fmla="*/ 51435 h 173735"/>
                <a:gd name="connsiteX15" fmla="*/ 43339 w 88201"/>
                <a:gd name="connsiteY15" fmla="*/ 126587 h 173735"/>
                <a:gd name="connsiteX16" fmla="*/ 44196 w 88201"/>
                <a:gd name="connsiteY16" fmla="*/ 146209 h 173735"/>
                <a:gd name="connsiteX17" fmla="*/ 47911 w 88201"/>
                <a:gd name="connsiteY17" fmla="*/ 153543 h 173735"/>
                <a:gd name="connsiteX18" fmla="*/ 57531 w 88201"/>
                <a:gd name="connsiteY18" fmla="*/ 155257 h 173735"/>
                <a:gd name="connsiteX19" fmla="*/ 72104 w 88201"/>
                <a:gd name="connsiteY19" fmla="*/ 153543 h 173735"/>
                <a:gd name="connsiteX20" fmla="*/ 84487 w 88201"/>
                <a:gd name="connsiteY20" fmla="*/ 149923 h 173735"/>
                <a:gd name="connsiteX21" fmla="*/ 88202 w 88201"/>
                <a:gd name="connsiteY21" fmla="*/ 160973 h 173735"/>
                <a:gd name="connsiteX22" fmla="*/ 69247 w 88201"/>
                <a:gd name="connsiteY22" fmla="*/ 169545 h 173735"/>
                <a:gd name="connsiteX23" fmla="*/ 45339 w 88201"/>
                <a:gd name="connsiteY23" fmla="*/ 173736 h 173735"/>
                <a:gd name="connsiteX24" fmla="*/ 24479 w 88201"/>
                <a:gd name="connsiteY24" fmla="*/ 167354 h 1737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8201" h="173735">
                  <a:moveTo>
                    <a:pt x="24479" y="167354"/>
                  </a:moveTo>
                  <a:cubicBezTo>
                    <a:pt x="19907" y="163068"/>
                    <a:pt x="17621" y="155829"/>
                    <a:pt x="17621" y="145542"/>
                  </a:cubicBezTo>
                  <a:lnTo>
                    <a:pt x="17621" y="51530"/>
                  </a:lnTo>
                  <a:lnTo>
                    <a:pt x="0" y="51530"/>
                  </a:lnTo>
                  <a:lnTo>
                    <a:pt x="0" y="40481"/>
                  </a:lnTo>
                  <a:cubicBezTo>
                    <a:pt x="857" y="40291"/>
                    <a:pt x="3143" y="39719"/>
                    <a:pt x="6858" y="38767"/>
                  </a:cubicBezTo>
                  <a:cubicBezTo>
                    <a:pt x="10573" y="37814"/>
                    <a:pt x="13145" y="36862"/>
                    <a:pt x="14478" y="36100"/>
                  </a:cubicBezTo>
                  <a:cubicBezTo>
                    <a:pt x="17050" y="34671"/>
                    <a:pt x="19145" y="31718"/>
                    <a:pt x="20574" y="27242"/>
                  </a:cubicBezTo>
                  <a:cubicBezTo>
                    <a:pt x="21908" y="24193"/>
                    <a:pt x="23432" y="19145"/>
                    <a:pt x="25241" y="12287"/>
                  </a:cubicBezTo>
                  <a:cubicBezTo>
                    <a:pt x="27051" y="5429"/>
                    <a:pt x="28099" y="1333"/>
                    <a:pt x="28385" y="0"/>
                  </a:cubicBezTo>
                  <a:lnTo>
                    <a:pt x="42863" y="0"/>
                  </a:lnTo>
                  <a:lnTo>
                    <a:pt x="43339" y="35242"/>
                  </a:lnTo>
                  <a:lnTo>
                    <a:pt x="84201" y="35242"/>
                  </a:lnTo>
                  <a:lnTo>
                    <a:pt x="84201" y="51435"/>
                  </a:lnTo>
                  <a:lnTo>
                    <a:pt x="43339" y="51435"/>
                  </a:lnTo>
                  <a:lnTo>
                    <a:pt x="43339" y="126587"/>
                  </a:lnTo>
                  <a:cubicBezTo>
                    <a:pt x="43339" y="135922"/>
                    <a:pt x="43625" y="142399"/>
                    <a:pt x="44196" y="146209"/>
                  </a:cubicBezTo>
                  <a:cubicBezTo>
                    <a:pt x="44768" y="149923"/>
                    <a:pt x="46006" y="152400"/>
                    <a:pt x="47911" y="153543"/>
                  </a:cubicBezTo>
                  <a:cubicBezTo>
                    <a:pt x="49816" y="154686"/>
                    <a:pt x="53054" y="155257"/>
                    <a:pt x="57531" y="155257"/>
                  </a:cubicBezTo>
                  <a:cubicBezTo>
                    <a:pt x="61913" y="155257"/>
                    <a:pt x="66770" y="154686"/>
                    <a:pt x="72104" y="153543"/>
                  </a:cubicBezTo>
                  <a:cubicBezTo>
                    <a:pt x="77438" y="152400"/>
                    <a:pt x="81534" y="151162"/>
                    <a:pt x="84487" y="149923"/>
                  </a:cubicBezTo>
                  <a:lnTo>
                    <a:pt x="88202" y="160973"/>
                  </a:lnTo>
                  <a:cubicBezTo>
                    <a:pt x="84296" y="163925"/>
                    <a:pt x="77915" y="166783"/>
                    <a:pt x="69247" y="169545"/>
                  </a:cubicBezTo>
                  <a:cubicBezTo>
                    <a:pt x="60484" y="172307"/>
                    <a:pt x="52578" y="173736"/>
                    <a:pt x="45339" y="173736"/>
                  </a:cubicBezTo>
                  <a:cubicBezTo>
                    <a:pt x="36004" y="173736"/>
                    <a:pt x="29051" y="171640"/>
                    <a:pt x="24479" y="167354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46DAC8A7-2B92-7A0A-3234-5301D28ADB70}"/>
                </a:ext>
              </a:extLst>
            </p:cNvPr>
            <p:cNvSpPr/>
            <p:nvPr/>
          </p:nvSpPr>
          <p:spPr>
            <a:xfrm>
              <a:off x="11710034" y="7106094"/>
              <a:ext cx="120205" cy="141541"/>
            </a:xfrm>
            <a:custGeom>
              <a:avLst/>
              <a:gdLst>
                <a:gd name="connsiteX0" fmla="*/ 23146 w 120205"/>
                <a:gd name="connsiteY0" fmla="*/ 68199 h 141541"/>
                <a:gd name="connsiteX1" fmla="*/ 81439 w 120205"/>
                <a:gd name="connsiteY1" fmla="*/ 56579 h 141541"/>
                <a:gd name="connsiteX2" fmla="*/ 81439 w 120205"/>
                <a:gd name="connsiteY2" fmla="*/ 49721 h 141541"/>
                <a:gd name="connsiteX3" fmla="*/ 78962 w 120205"/>
                <a:gd name="connsiteY3" fmla="*/ 31623 h 141541"/>
                <a:gd name="connsiteX4" fmla="*/ 70485 w 120205"/>
                <a:gd name="connsiteY4" fmla="*/ 22003 h 141541"/>
                <a:gd name="connsiteX5" fmla="*/ 53435 w 120205"/>
                <a:gd name="connsiteY5" fmla="*/ 18955 h 141541"/>
                <a:gd name="connsiteX6" fmla="*/ 31052 w 120205"/>
                <a:gd name="connsiteY6" fmla="*/ 22479 h 141541"/>
                <a:gd name="connsiteX7" fmla="*/ 11335 w 120205"/>
                <a:gd name="connsiteY7" fmla="*/ 31147 h 141541"/>
                <a:gd name="connsiteX8" fmla="*/ 5239 w 120205"/>
                <a:gd name="connsiteY8" fmla="*/ 18383 h 141541"/>
                <a:gd name="connsiteX9" fmla="*/ 16954 w 120205"/>
                <a:gd name="connsiteY9" fmla="*/ 11240 h 141541"/>
                <a:gd name="connsiteX10" fmla="*/ 36767 w 120205"/>
                <a:gd name="connsiteY10" fmla="*/ 3429 h 141541"/>
                <a:gd name="connsiteX11" fmla="*/ 59246 w 120205"/>
                <a:gd name="connsiteY11" fmla="*/ 0 h 141541"/>
                <a:gd name="connsiteX12" fmla="*/ 86773 w 120205"/>
                <a:gd name="connsiteY12" fmla="*/ 4763 h 141541"/>
                <a:gd name="connsiteX13" fmla="*/ 101346 w 120205"/>
                <a:gd name="connsiteY13" fmla="*/ 20098 h 141541"/>
                <a:gd name="connsiteX14" fmla="*/ 105727 w 120205"/>
                <a:gd name="connsiteY14" fmla="*/ 48292 h 141541"/>
                <a:gd name="connsiteX15" fmla="*/ 105727 w 120205"/>
                <a:gd name="connsiteY15" fmla="*/ 126873 h 141541"/>
                <a:gd name="connsiteX16" fmla="*/ 120205 w 120205"/>
                <a:gd name="connsiteY16" fmla="*/ 126873 h 141541"/>
                <a:gd name="connsiteX17" fmla="*/ 120205 w 120205"/>
                <a:gd name="connsiteY17" fmla="*/ 137636 h 141541"/>
                <a:gd name="connsiteX18" fmla="*/ 107823 w 120205"/>
                <a:gd name="connsiteY18" fmla="*/ 140113 h 141541"/>
                <a:gd name="connsiteX19" fmla="*/ 94774 w 120205"/>
                <a:gd name="connsiteY19" fmla="*/ 141351 h 141541"/>
                <a:gd name="connsiteX20" fmla="*/ 85439 w 120205"/>
                <a:gd name="connsiteY20" fmla="*/ 139256 h 141541"/>
                <a:gd name="connsiteX21" fmla="*/ 82963 w 120205"/>
                <a:gd name="connsiteY21" fmla="*/ 130112 h 141541"/>
                <a:gd name="connsiteX22" fmla="*/ 82963 w 120205"/>
                <a:gd name="connsiteY22" fmla="*/ 122015 h 141541"/>
                <a:gd name="connsiteX23" fmla="*/ 64960 w 120205"/>
                <a:gd name="connsiteY23" fmla="*/ 135446 h 141541"/>
                <a:gd name="connsiteX24" fmla="*/ 40862 w 120205"/>
                <a:gd name="connsiteY24" fmla="*/ 141542 h 141541"/>
                <a:gd name="connsiteX25" fmla="*/ 11621 w 120205"/>
                <a:gd name="connsiteY25" fmla="*/ 131350 h 141541"/>
                <a:gd name="connsiteX26" fmla="*/ 0 w 120205"/>
                <a:gd name="connsiteY26" fmla="*/ 102108 h 141541"/>
                <a:gd name="connsiteX27" fmla="*/ 23146 w 120205"/>
                <a:gd name="connsiteY27" fmla="*/ 68199 h 141541"/>
                <a:gd name="connsiteX28" fmla="*/ 66199 w 120205"/>
                <a:gd name="connsiteY28" fmla="*/ 120968 h 141541"/>
                <a:gd name="connsiteX29" fmla="*/ 81344 w 120205"/>
                <a:gd name="connsiteY29" fmla="*/ 111633 h 141541"/>
                <a:gd name="connsiteX30" fmla="*/ 81344 w 120205"/>
                <a:gd name="connsiteY30" fmla="*/ 69533 h 141541"/>
                <a:gd name="connsiteX31" fmla="*/ 41053 w 120205"/>
                <a:gd name="connsiteY31" fmla="*/ 77724 h 141541"/>
                <a:gd name="connsiteX32" fmla="*/ 27432 w 120205"/>
                <a:gd name="connsiteY32" fmla="*/ 99155 h 141541"/>
                <a:gd name="connsiteX33" fmla="*/ 33909 w 120205"/>
                <a:gd name="connsiteY33" fmla="*/ 118586 h 141541"/>
                <a:gd name="connsiteX34" fmla="*/ 51435 w 120205"/>
                <a:gd name="connsiteY34" fmla="*/ 124873 h 141541"/>
                <a:gd name="connsiteX35" fmla="*/ 66199 w 120205"/>
                <a:gd name="connsiteY35" fmla="*/ 120968 h 141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20205" h="141541">
                  <a:moveTo>
                    <a:pt x="23146" y="68199"/>
                  </a:moveTo>
                  <a:cubicBezTo>
                    <a:pt x="38481" y="60960"/>
                    <a:pt x="57912" y="57055"/>
                    <a:pt x="81439" y="56579"/>
                  </a:cubicBezTo>
                  <a:lnTo>
                    <a:pt x="81439" y="49721"/>
                  </a:lnTo>
                  <a:cubicBezTo>
                    <a:pt x="81439" y="42101"/>
                    <a:pt x="80581" y="36005"/>
                    <a:pt x="78962" y="31623"/>
                  </a:cubicBezTo>
                  <a:cubicBezTo>
                    <a:pt x="77343" y="27242"/>
                    <a:pt x="74486" y="24003"/>
                    <a:pt x="70485" y="22003"/>
                  </a:cubicBezTo>
                  <a:cubicBezTo>
                    <a:pt x="66484" y="20003"/>
                    <a:pt x="60769" y="18955"/>
                    <a:pt x="53435" y="18955"/>
                  </a:cubicBezTo>
                  <a:cubicBezTo>
                    <a:pt x="45148" y="18955"/>
                    <a:pt x="37624" y="20098"/>
                    <a:pt x="31052" y="22479"/>
                  </a:cubicBezTo>
                  <a:cubicBezTo>
                    <a:pt x="24479" y="24860"/>
                    <a:pt x="17907" y="27718"/>
                    <a:pt x="11335" y="31147"/>
                  </a:cubicBezTo>
                  <a:lnTo>
                    <a:pt x="5239" y="18383"/>
                  </a:lnTo>
                  <a:cubicBezTo>
                    <a:pt x="7334" y="16574"/>
                    <a:pt x="11240" y="14192"/>
                    <a:pt x="16954" y="11240"/>
                  </a:cubicBezTo>
                  <a:cubicBezTo>
                    <a:pt x="22669" y="8287"/>
                    <a:pt x="29242" y="5715"/>
                    <a:pt x="36767" y="3429"/>
                  </a:cubicBezTo>
                  <a:cubicBezTo>
                    <a:pt x="44291" y="1143"/>
                    <a:pt x="51816" y="0"/>
                    <a:pt x="59246" y="0"/>
                  </a:cubicBezTo>
                  <a:cubicBezTo>
                    <a:pt x="70866" y="0"/>
                    <a:pt x="80010" y="1619"/>
                    <a:pt x="86773" y="4763"/>
                  </a:cubicBezTo>
                  <a:cubicBezTo>
                    <a:pt x="93536" y="7906"/>
                    <a:pt x="98393" y="13049"/>
                    <a:pt x="101346" y="20098"/>
                  </a:cubicBezTo>
                  <a:cubicBezTo>
                    <a:pt x="104299" y="27146"/>
                    <a:pt x="105727" y="36481"/>
                    <a:pt x="105727" y="48292"/>
                  </a:cubicBezTo>
                  <a:lnTo>
                    <a:pt x="105727" y="126873"/>
                  </a:lnTo>
                  <a:lnTo>
                    <a:pt x="120205" y="126873"/>
                  </a:lnTo>
                  <a:lnTo>
                    <a:pt x="120205" y="137636"/>
                  </a:lnTo>
                  <a:cubicBezTo>
                    <a:pt x="116967" y="138494"/>
                    <a:pt x="112776" y="139256"/>
                    <a:pt x="107823" y="140113"/>
                  </a:cubicBezTo>
                  <a:cubicBezTo>
                    <a:pt x="102870" y="140970"/>
                    <a:pt x="98488" y="141351"/>
                    <a:pt x="94774" y="141351"/>
                  </a:cubicBezTo>
                  <a:cubicBezTo>
                    <a:pt x="90202" y="141351"/>
                    <a:pt x="87058" y="140684"/>
                    <a:pt x="85439" y="139256"/>
                  </a:cubicBezTo>
                  <a:cubicBezTo>
                    <a:pt x="83820" y="137922"/>
                    <a:pt x="82963" y="134779"/>
                    <a:pt x="82963" y="130112"/>
                  </a:cubicBezTo>
                  <a:lnTo>
                    <a:pt x="82963" y="122015"/>
                  </a:lnTo>
                  <a:cubicBezTo>
                    <a:pt x="78105" y="126873"/>
                    <a:pt x="72104" y="131350"/>
                    <a:pt x="64960" y="135446"/>
                  </a:cubicBezTo>
                  <a:cubicBezTo>
                    <a:pt x="57817" y="139541"/>
                    <a:pt x="49816" y="141542"/>
                    <a:pt x="40862" y="141542"/>
                  </a:cubicBezTo>
                  <a:cubicBezTo>
                    <a:pt x="29146" y="141542"/>
                    <a:pt x="19336" y="138113"/>
                    <a:pt x="11621" y="131350"/>
                  </a:cubicBezTo>
                  <a:cubicBezTo>
                    <a:pt x="3905" y="124587"/>
                    <a:pt x="0" y="114872"/>
                    <a:pt x="0" y="102108"/>
                  </a:cubicBezTo>
                  <a:cubicBezTo>
                    <a:pt x="190" y="86773"/>
                    <a:pt x="7810" y="75438"/>
                    <a:pt x="23146" y="68199"/>
                  </a:cubicBezTo>
                  <a:close/>
                  <a:moveTo>
                    <a:pt x="66199" y="120968"/>
                  </a:moveTo>
                  <a:cubicBezTo>
                    <a:pt x="71723" y="118396"/>
                    <a:pt x="76771" y="115253"/>
                    <a:pt x="81344" y="111633"/>
                  </a:cubicBezTo>
                  <a:lnTo>
                    <a:pt x="81344" y="69533"/>
                  </a:lnTo>
                  <a:cubicBezTo>
                    <a:pt x="63532" y="69533"/>
                    <a:pt x="50102" y="72295"/>
                    <a:pt x="41053" y="77724"/>
                  </a:cubicBezTo>
                  <a:cubicBezTo>
                    <a:pt x="32004" y="83153"/>
                    <a:pt x="27432" y="90297"/>
                    <a:pt x="27432" y="99155"/>
                  </a:cubicBezTo>
                  <a:cubicBezTo>
                    <a:pt x="27432" y="108014"/>
                    <a:pt x="29623" y="114491"/>
                    <a:pt x="33909" y="118586"/>
                  </a:cubicBezTo>
                  <a:cubicBezTo>
                    <a:pt x="38195" y="122777"/>
                    <a:pt x="44101" y="124873"/>
                    <a:pt x="51435" y="124873"/>
                  </a:cubicBezTo>
                  <a:cubicBezTo>
                    <a:pt x="55817" y="124873"/>
                    <a:pt x="60674" y="123539"/>
                    <a:pt x="66199" y="120968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724DDC65-5189-09FD-3615-2481FFC4D708}"/>
                </a:ext>
              </a:extLst>
            </p:cNvPr>
            <p:cNvSpPr/>
            <p:nvPr/>
          </p:nvSpPr>
          <p:spPr>
            <a:xfrm>
              <a:off x="11844051" y="7073614"/>
              <a:ext cx="88201" cy="173735"/>
            </a:xfrm>
            <a:custGeom>
              <a:avLst/>
              <a:gdLst>
                <a:gd name="connsiteX0" fmla="*/ 24479 w 88201"/>
                <a:gd name="connsiteY0" fmla="*/ 167354 h 173735"/>
                <a:gd name="connsiteX1" fmla="*/ 17621 w 88201"/>
                <a:gd name="connsiteY1" fmla="*/ 145542 h 173735"/>
                <a:gd name="connsiteX2" fmla="*/ 17621 w 88201"/>
                <a:gd name="connsiteY2" fmla="*/ 51530 h 173735"/>
                <a:gd name="connsiteX3" fmla="*/ 0 w 88201"/>
                <a:gd name="connsiteY3" fmla="*/ 51530 h 173735"/>
                <a:gd name="connsiteX4" fmla="*/ 0 w 88201"/>
                <a:gd name="connsiteY4" fmla="*/ 40481 h 173735"/>
                <a:gd name="connsiteX5" fmla="*/ 6858 w 88201"/>
                <a:gd name="connsiteY5" fmla="*/ 38767 h 173735"/>
                <a:gd name="connsiteX6" fmla="*/ 14478 w 88201"/>
                <a:gd name="connsiteY6" fmla="*/ 36100 h 173735"/>
                <a:gd name="connsiteX7" fmla="*/ 20574 w 88201"/>
                <a:gd name="connsiteY7" fmla="*/ 27242 h 173735"/>
                <a:gd name="connsiteX8" fmla="*/ 25241 w 88201"/>
                <a:gd name="connsiteY8" fmla="*/ 12287 h 173735"/>
                <a:gd name="connsiteX9" fmla="*/ 28384 w 88201"/>
                <a:gd name="connsiteY9" fmla="*/ 0 h 173735"/>
                <a:gd name="connsiteX10" fmla="*/ 42863 w 88201"/>
                <a:gd name="connsiteY10" fmla="*/ 0 h 173735"/>
                <a:gd name="connsiteX11" fmla="*/ 43339 w 88201"/>
                <a:gd name="connsiteY11" fmla="*/ 35242 h 173735"/>
                <a:gd name="connsiteX12" fmla="*/ 84201 w 88201"/>
                <a:gd name="connsiteY12" fmla="*/ 35242 h 173735"/>
                <a:gd name="connsiteX13" fmla="*/ 84201 w 88201"/>
                <a:gd name="connsiteY13" fmla="*/ 51435 h 173735"/>
                <a:gd name="connsiteX14" fmla="*/ 43339 w 88201"/>
                <a:gd name="connsiteY14" fmla="*/ 51435 h 173735"/>
                <a:gd name="connsiteX15" fmla="*/ 43339 w 88201"/>
                <a:gd name="connsiteY15" fmla="*/ 126587 h 173735"/>
                <a:gd name="connsiteX16" fmla="*/ 44196 w 88201"/>
                <a:gd name="connsiteY16" fmla="*/ 146209 h 173735"/>
                <a:gd name="connsiteX17" fmla="*/ 47911 w 88201"/>
                <a:gd name="connsiteY17" fmla="*/ 153543 h 173735"/>
                <a:gd name="connsiteX18" fmla="*/ 57531 w 88201"/>
                <a:gd name="connsiteY18" fmla="*/ 155257 h 173735"/>
                <a:gd name="connsiteX19" fmla="*/ 72104 w 88201"/>
                <a:gd name="connsiteY19" fmla="*/ 153543 h 173735"/>
                <a:gd name="connsiteX20" fmla="*/ 84487 w 88201"/>
                <a:gd name="connsiteY20" fmla="*/ 149923 h 173735"/>
                <a:gd name="connsiteX21" fmla="*/ 88202 w 88201"/>
                <a:gd name="connsiteY21" fmla="*/ 160973 h 173735"/>
                <a:gd name="connsiteX22" fmla="*/ 69247 w 88201"/>
                <a:gd name="connsiteY22" fmla="*/ 169545 h 173735"/>
                <a:gd name="connsiteX23" fmla="*/ 45339 w 88201"/>
                <a:gd name="connsiteY23" fmla="*/ 173736 h 173735"/>
                <a:gd name="connsiteX24" fmla="*/ 24479 w 88201"/>
                <a:gd name="connsiteY24" fmla="*/ 167354 h 1737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8201" h="173735">
                  <a:moveTo>
                    <a:pt x="24479" y="167354"/>
                  </a:moveTo>
                  <a:cubicBezTo>
                    <a:pt x="19907" y="163068"/>
                    <a:pt x="17621" y="155829"/>
                    <a:pt x="17621" y="145542"/>
                  </a:cubicBezTo>
                  <a:lnTo>
                    <a:pt x="17621" y="51530"/>
                  </a:lnTo>
                  <a:lnTo>
                    <a:pt x="0" y="51530"/>
                  </a:lnTo>
                  <a:lnTo>
                    <a:pt x="0" y="40481"/>
                  </a:lnTo>
                  <a:cubicBezTo>
                    <a:pt x="857" y="40291"/>
                    <a:pt x="3143" y="39719"/>
                    <a:pt x="6858" y="38767"/>
                  </a:cubicBezTo>
                  <a:cubicBezTo>
                    <a:pt x="10573" y="37814"/>
                    <a:pt x="13144" y="36862"/>
                    <a:pt x="14478" y="36100"/>
                  </a:cubicBezTo>
                  <a:cubicBezTo>
                    <a:pt x="17050" y="34671"/>
                    <a:pt x="19145" y="31718"/>
                    <a:pt x="20574" y="27242"/>
                  </a:cubicBezTo>
                  <a:cubicBezTo>
                    <a:pt x="21907" y="24193"/>
                    <a:pt x="23431" y="19145"/>
                    <a:pt x="25241" y="12287"/>
                  </a:cubicBezTo>
                  <a:cubicBezTo>
                    <a:pt x="27051" y="5429"/>
                    <a:pt x="28099" y="1333"/>
                    <a:pt x="28384" y="0"/>
                  </a:cubicBezTo>
                  <a:lnTo>
                    <a:pt x="42863" y="0"/>
                  </a:lnTo>
                  <a:lnTo>
                    <a:pt x="43339" y="35242"/>
                  </a:lnTo>
                  <a:lnTo>
                    <a:pt x="84201" y="35242"/>
                  </a:lnTo>
                  <a:lnTo>
                    <a:pt x="84201" y="51435"/>
                  </a:lnTo>
                  <a:lnTo>
                    <a:pt x="43339" y="51435"/>
                  </a:lnTo>
                  <a:lnTo>
                    <a:pt x="43339" y="126587"/>
                  </a:lnTo>
                  <a:cubicBezTo>
                    <a:pt x="43339" y="135922"/>
                    <a:pt x="43625" y="142399"/>
                    <a:pt x="44196" y="146209"/>
                  </a:cubicBezTo>
                  <a:cubicBezTo>
                    <a:pt x="44767" y="149923"/>
                    <a:pt x="46006" y="152400"/>
                    <a:pt x="47911" y="153543"/>
                  </a:cubicBezTo>
                  <a:cubicBezTo>
                    <a:pt x="49816" y="154686"/>
                    <a:pt x="53054" y="155257"/>
                    <a:pt x="57531" y="155257"/>
                  </a:cubicBezTo>
                  <a:cubicBezTo>
                    <a:pt x="61913" y="155257"/>
                    <a:pt x="66770" y="154686"/>
                    <a:pt x="72104" y="153543"/>
                  </a:cubicBezTo>
                  <a:cubicBezTo>
                    <a:pt x="77438" y="152400"/>
                    <a:pt x="81534" y="151162"/>
                    <a:pt x="84487" y="149923"/>
                  </a:cubicBezTo>
                  <a:lnTo>
                    <a:pt x="88202" y="160973"/>
                  </a:lnTo>
                  <a:cubicBezTo>
                    <a:pt x="84296" y="163925"/>
                    <a:pt x="77915" y="166783"/>
                    <a:pt x="69247" y="169545"/>
                  </a:cubicBezTo>
                  <a:cubicBezTo>
                    <a:pt x="60484" y="172307"/>
                    <a:pt x="52578" y="173736"/>
                    <a:pt x="45339" y="173736"/>
                  </a:cubicBezTo>
                  <a:cubicBezTo>
                    <a:pt x="36004" y="173736"/>
                    <a:pt x="29051" y="171640"/>
                    <a:pt x="24479" y="167354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id="{1DD87133-B215-305D-FE64-9F13D3FF5438}"/>
                </a:ext>
              </a:extLst>
            </p:cNvPr>
            <p:cNvSpPr/>
            <p:nvPr/>
          </p:nvSpPr>
          <p:spPr>
            <a:xfrm>
              <a:off x="11946635" y="7105523"/>
              <a:ext cx="112585" cy="142112"/>
            </a:xfrm>
            <a:custGeom>
              <a:avLst/>
              <a:gdLst>
                <a:gd name="connsiteX0" fmla="*/ 15526 w 112585"/>
                <a:gd name="connsiteY0" fmla="*/ 122777 h 142112"/>
                <a:gd name="connsiteX1" fmla="*/ 0 w 112585"/>
                <a:gd name="connsiteY1" fmla="*/ 71152 h 142112"/>
                <a:gd name="connsiteX2" fmla="*/ 8096 w 112585"/>
                <a:gd name="connsiteY2" fmla="*/ 33719 h 142112"/>
                <a:gd name="connsiteX3" fmla="*/ 30766 w 112585"/>
                <a:gd name="connsiteY3" fmla="*/ 8763 h 142112"/>
                <a:gd name="connsiteX4" fmla="*/ 63913 w 112585"/>
                <a:gd name="connsiteY4" fmla="*/ 0 h 142112"/>
                <a:gd name="connsiteX5" fmla="*/ 99251 w 112585"/>
                <a:gd name="connsiteY5" fmla="*/ 12573 h 142112"/>
                <a:gd name="connsiteX6" fmla="*/ 112586 w 112585"/>
                <a:gd name="connsiteY6" fmla="*/ 48673 h 142112"/>
                <a:gd name="connsiteX7" fmla="*/ 110871 w 112585"/>
                <a:gd name="connsiteY7" fmla="*/ 71438 h 142112"/>
                <a:gd name="connsiteX8" fmla="*/ 26670 w 112585"/>
                <a:gd name="connsiteY8" fmla="*/ 71438 h 142112"/>
                <a:gd name="connsiteX9" fmla="*/ 37910 w 112585"/>
                <a:gd name="connsiteY9" fmla="*/ 110490 h 142112"/>
                <a:gd name="connsiteX10" fmla="*/ 68485 w 112585"/>
                <a:gd name="connsiteY10" fmla="*/ 125254 h 142112"/>
                <a:gd name="connsiteX11" fmla="*/ 88964 w 112585"/>
                <a:gd name="connsiteY11" fmla="*/ 121729 h 142112"/>
                <a:gd name="connsiteX12" fmla="*/ 105442 w 112585"/>
                <a:gd name="connsiteY12" fmla="*/ 113252 h 142112"/>
                <a:gd name="connsiteX13" fmla="*/ 110109 w 112585"/>
                <a:gd name="connsiteY13" fmla="*/ 124015 h 142112"/>
                <a:gd name="connsiteX14" fmla="*/ 89059 w 112585"/>
                <a:gd name="connsiteY14" fmla="*/ 136779 h 142112"/>
                <a:gd name="connsiteX15" fmla="*/ 60674 w 112585"/>
                <a:gd name="connsiteY15" fmla="*/ 142113 h 142112"/>
                <a:gd name="connsiteX16" fmla="*/ 15526 w 112585"/>
                <a:gd name="connsiteY16" fmla="*/ 122777 h 142112"/>
                <a:gd name="connsiteX17" fmla="*/ 85630 w 112585"/>
                <a:gd name="connsiteY17" fmla="*/ 58388 h 142112"/>
                <a:gd name="connsiteX18" fmla="*/ 86392 w 112585"/>
                <a:gd name="connsiteY18" fmla="*/ 47911 h 142112"/>
                <a:gd name="connsiteX19" fmla="*/ 79629 w 112585"/>
                <a:gd name="connsiteY19" fmla="*/ 22860 h 142112"/>
                <a:gd name="connsiteX20" fmla="*/ 59150 w 112585"/>
                <a:gd name="connsiteY20" fmla="*/ 13716 h 142112"/>
                <a:gd name="connsiteX21" fmla="*/ 36481 w 112585"/>
                <a:gd name="connsiteY21" fmla="*/ 24003 h 142112"/>
                <a:gd name="connsiteX22" fmla="*/ 26765 w 112585"/>
                <a:gd name="connsiteY22" fmla="*/ 58483 h 142112"/>
                <a:gd name="connsiteX23" fmla="*/ 85630 w 112585"/>
                <a:gd name="connsiteY23" fmla="*/ 58483 h 1421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12585" h="142112">
                  <a:moveTo>
                    <a:pt x="15526" y="122777"/>
                  </a:moveTo>
                  <a:cubicBezTo>
                    <a:pt x="5144" y="109919"/>
                    <a:pt x="0" y="92678"/>
                    <a:pt x="0" y="71152"/>
                  </a:cubicBezTo>
                  <a:cubicBezTo>
                    <a:pt x="0" y="56960"/>
                    <a:pt x="2667" y="44482"/>
                    <a:pt x="8096" y="33719"/>
                  </a:cubicBezTo>
                  <a:cubicBezTo>
                    <a:pt x="13526" y="22955"/>
                    <a:pt x="21050" y="14669"/>
                    <a:pt x="30766" y="8763"/>
                  </a:cubicBezTo>
                  <a:cubicBezTo>
                    <a:pt x="40481" y="2858"/>
                    <a:pt x="51530" y="0"/>
                    <a:pt x="63913" y="0"/>
                  </a:cubicBezTo>
                  <a:cubicBezTo>
                    <a:pt x="79058" y="0"/>
                    <a:pt x="90869" y="4191"/>
                    <a:pt x="99251" y="12573"/>
                  </a:cubicBezTo>
                  <a:cubicBezTo>
                    <a:pt x="107633" y="20955"/>
                    <a:pt x="112109" y="33052"/>
                    <a:pt x="112586" y="48673"/>
                  </a:cubicBezTo>
                  <a:cubicBezTo>
                    <a:pt x="112586" y="58579"/>
                    <a:pt x="112014" y="66199"/>
                    <a:pt x="110871" y="71438"/>
                  </a:cubicBezTo>
                  <a:lnTo>
                    <a:pt x="26670" y="71438"/>
                  </a:lnTo>
                  <a:cubicBezTo>
                    <a:pt x="26956" y="87630"/>
                    <a:pt x="30766" y="100584"/>
                    <a:pt x="37910" y="110490"/>
                  </a:cubicBezTo>
                  <a:cubicBezTo>
                    <a:pt x="45053" y="120396"/>
                    <a:pt x="55245" y="125254"/>
                    <a:pt x="68485" y="125254"/>
                  </a:cubicBezTo>
                  <a:cubicBezTo>
                    <a:pt x="74962" y="125254"/>
                    <a:pt x="81820" y="124111"/>
                    <a:pt x="88964" y="121729"/>
                  </a:cubicBezTo>
                  <a:cubicBezTo>
                    <a:pt x="96107" y="119348"/>
                    <a:pt x="101537" y="116586"/>
                    <a:pt x="105442" y="113252"/>
                  </a:cubicBezTo>
                  <a:lnTo>
                    <a:pt x="110109" y="124015"/>
                  </a:lnTo>
                  <a:cubicBezTo>
                    <a:pt x="105347" y="128873"/>
                    <a:pt x="98393" y="133160"/>
                    <a:pt x="89059" y="136779"/>
                  </a:cubicBezTo>
                  <a:cubicBezTo>
                    <a:pt x="79724" y="140398"/>
                    <a:pt x="70295" y="142113"/>
                    <a:pt x="60674" y="142113"/>
                  </a:cubicBezTo>
                  <a:cubicBezTo>
                    <a:pt x="40958" y="142018"/>
                    <a:pt x="25908" y="135636"/>
                    <a:pt x="15526" y="122777"/>
                  </a:cubicBezTo>
                  <a:close/>
                  <a:moveTo>
                    <a:pt x="85630" y="58388"/>
                  </a:moveTo>
                  <a:cubicBezTo>
                    <a:pt x="86106" y="54959"/>
                    <a:pt x="86392" y="51435"/>
                    <a:pt x="86392" y="47911"/>
                  </a:cubicBezTo>
                  <a:cubicBezTo>
                    <a:pt x="86201" y="37338"/>
                    <a:pt x="84011" y="28956"/>
                    <a:pt x="79629" y="22860"/>
                  </a:cubicBezTo>
                  <a:cubicBezTo>
                    <a:pt x="75343" y="16764"/>
                    <a:pt x="68485" y="13716"/>
                    <a:pt x="59150" y="13716"/>
                  </a:cubicBezTo>
                  <a:cubicBezTo>
                    <a:pt x="49721" y="13716"/>
                    <a:pt x="42101" y="17145"/>
                    <a:pt x="36481" y="24003"/>
                  </a:cubicBezTo>
                  <a:cubicBezTo>
                    <a:pt x="30861" y="30861"/>
                    <a:pt x="27623" y="42386"/>
                    <a:pt x="26765" y="58483"/>
                  </a:cubicBezTo>
                  <a:lnTo>
                    <a:pt x="85630" y="58483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43BA8EA6-3552-FE9B-3598-0404E7C42B99}"/>
                </a:ext>
              </a:extLst>
            </p:cNvPr>
            <p:cNvSpPr/>
            <p:nvPr/>
          </p:nvSpPr>
          <p:spPr>
            <a:xfrm>
              <a:off x="12138945" y="7061327"/>
              <a:ext cx="140969" cy="183546"/>
            </a:xfrm>
            <a:custGeom>
              <a:avLst/>
              <a:gdLst>
                <a:gd name="connsiteX0" fmla="*/ 20288 w 140969"/>
                <a:gd name="connsiteY0" fmla="*/ 16954 h 183546"/>
                <a:gd name="connsiteX1" fmla="*/ 1238 w 140969"/>
                <a:gd name="connsiteY1" fmla="*/ 14002 h 183546"/>
                <a:gd name="connsiteX2" fmla="*/ 1238 w 140969"/>
                <a:gd name="connsiteY2" fmla="*/ 1715 h 183546"/>
                <a:gd name="connsiteX3" fmla="*/ 33814 w 140969"/>
                <a:gd name="connsiteY3" fmla="*/ 1715 h 183546"/>
                <a:gd name="connsiteX4" fmla="*/ 51149 w 140969"/>
                <a:gd name="connsiteY4" fmla="*/ 952 h 183546"/>
                <a:gd name="connsiteX5" fmla="*/ 76105 w 140969"/>
                <a:gd name="connsiteY5" fmla="*/ 0 h 183546"/>
                <a:gd name="connsiteX6" fmla="*/ 126302 w 140969"/>
                <a:gd name="connsiteY6" fmla="*/ 13240 h 183546"/>
                <a:gd name="connsiteX7" fmla="*/ 140970 w 140969"/>
                <a:gd name="connsiteY7" fmla="*/ 52388 h 183546"/>
                <a:gd name="connsiteX8" fmla="*/ 131921 w 140969"/>
                <a:gd name="connsiteY8" fmla="*/ 86392 h 183546"/>
                <a:gd name="connsiteX9" fmla="*/ 106870 w 140969"/>
                <a:gd name="connsiteY9" fmla="*/ 108394 h 183546"/>
                <a:gd name="connsiteX10" fmla="*/ 70009 w 140969"/>
                <a:gd name="connsiteY10" fmla="*/ 116015 h 183546"/>
                <a:gd name="connsiteX11" fmla="*/ 55531 w 140969"/>
                <a:gd name="connsiteY11" fmla="*/ 115633 h 183546"/>
                <a:gd name="connsiteX12" fmla="*/ 46482 w 140969"/>
                <a:gd name="connsiteY12" fmla="*/ 115062 h 183546"/>
                <a:gd name="connsiteX13" fmla="*/ 46482 w 140969"/>
                <a:gd name="connsiteY13" fmla="*/ 168878 h 183546"/>
                <a:gd name="connsiteX14" fmla="*/ 80010 w 140969"/>
                <a:gd name="connsiteY14" fmla="*/ 171545 h 183546"/>
                <a:gd name="connsiteX15" fmla="*/ 80010 w 140969"/>
                <a:gd name="connsiteY15" fmla="*/ 183547 h 183546"/>
                <a:gd name="connsiteX16" fmla="*/ 0 w 140969"/>
                <a:gd name="connsiteY16" fmla="*/ 183547 h 183546"/>
                <a:gd name="connsiteX17" fmla="*/ 0 w 140969"/>
                <a:gd name="connsiteY17" fmla="*/ 171545 h 183546"/>
                <a:gd name="connsiteX18" fmla="*/ 20288 w 140969"/>
                <a:gd name="connsiteY18" fmla="*/ 169069 h 183546"/>
                <a:gd name="connsiteX19" fmla="*/ 20288 w 140969"/>
                <a:gd name="connsiteY19" fmla="*/ 16954 h 183546"/>
                <a:gd name="connsiteX20" fmla="*/ 70009 w 140969"/>
                <a:gd name="connsiteY20" fmla="*/ 102775 h 183546"/>
                <a:gd name="connsiteX21" fmla="*/ 101441 w 140969"/>
                <a:gd name="connsiteY21" fmla="*/ 91059 h 183546"/>
                <a:gd name="connsiteX22" fmla="*/ 113538 w 140969"/>
                <a:gd name="connsiteY22" fmla="*/ 52578 h 183546"/>
                <a:gd name="connsiteX23" fmla="*/ 103061 w 140969"/>
                <a:gd name="connsiteY23" fmla="*/ 22384 h 183546"/>
                <a:gd name="connsiteX24" fmla="*/ 70294 w 140969"/>
                <a:gd name="connsiteY24" fmla="*/ 13240 h 183546"/>
                <a:gd name="connsiteX25" fmla="*/ 53626 w 140969"/>
                <a:gd name="connsiteY25" fmla="*/ 14192 h 183546"/>
                <a:gd name="connsiteX26" fmla="*/ 46482 w 140969"/>
                <a:gd name="connsiteY26" fmla="*/ 14669 h 183546"/>
                <a:gd name="connsiteX27" fmla="*/ 46482 w 140969"/>
                <a:gd name="connsiteY27" fmla="*/ 101536 h 183546"/>
                <a:gd name="connsiteX28" fmla="*/ 70009 w 140969"/>
                <a:gd name="connsiteY28" fmla="*/ 102775 h 1835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40969" h="183546">
                  <a:moveTo>
                    <a:pt x="20288" y="16954"/>
                  </a:moveTo>
                  <a:lnTo>
                    <a:pt x="1238" y="14002"/>
                  </a:lnTo>
                  <a:lnTo>
                    <a:pt x="1238" y="1715"/>
                  </a:lnTo>
                  <a:lnTo>
                    <a:pt x="33814" y="1715"/>
                  </a:lnTo>
                  <a:cubicBezTo>
                    <a:pt x="39719" y="1715"/>
                    <a:pt x="45434" y="1429"/>
                    <a:pt x="51149" y="952"/>
                  </a:cubicBezTo>
                  <a:cubicBezTo>
                    <a:pt x="59912" y="286"/>
                    <a:pt x="68294" y="0"/>
                    <a:pt x="76105" y="0"/>
                  </a:cubicBezTo>
                  <a:cubicBezTo>
                    <a:pt x="99727" y="191"/>
                    <a:pt x="116491" y="4572"/>
                    <a:pt x="126302" y="13240"/>
                  </a:cubicBezTo>
                  <a:cubicBezTo>
                    <a:pt x="136112" y="21907"/>
                    <a:pt x="140970" y="34957"/>
                    <a:pt x="140970" y="52388"/>
                  </a:cubicBezTo>
                  <a:cubicBezTo>
                    <a:pt x="140970" y="65437"/>
                    <a:pt x="137922" y="76771"/>
                    <a:pt x="131921" y="86392"/>
                  </a:cubicBezTo>
                  <a:cubicBezTo>
                    <a:pt x="125920" y="96012"/>
                    <a:pt x="117539" y="103346"/>
                    <a:pt x="106870" y="108394"/>
                  </a:cubicBezTo>
                  <a:cubicBezTo>
                    <a:pt x="96202" y="113443"/>
                    <a:pt x="83915" y="116015"/>
                    <a:pt x="70009" y="116015"/>
                  </a:cubicBezTo>
                  <a:cubicBezTo>
                    <a:pt x="65246" y="116015"/>
                    <a:pt x="60484" y="115919"/>
                    <a:pt x="55531" y="115633"/>
                  </a:cubicBezTo>
                  <a:cubicBezTo>
                    <a:pt x="50578" y="115348"/>
                    <a:pt x="47625" y="115157"/>
                    <a:pt x="46482" y="115062"/>
                  </a:cubicBezTo>
                  <a:lnTo>
                    <a:pt x="46482" y="168878"/>
                  </a:lnTo>
                  <a:lnTo>
                    <a:pt x="80010" y="171545"/>
                  </a:lnTo>
                  <a:lnTo>
                    <a:pt x="80010" y="183547"/>
                  </a:lnTo>
                  <a:lnTo>
                    <a:pt x="0" y="183547"/>
                  </a:lnTo>
                  <a:lnTo>
                    <a:pt x="0" y="171545"/>
                  </a:lnTo>
                  <a:lnTo>
                    <a:pt x="20288" y="169069"/>
                  </a:lnTo>
                  <a:lnTo>
                    <a:pt x="20288" y="16954"/>
                  </a:lnTo>
                  <a:close/>
                  <a:moveTo>
                    <a:pt x="70009" y="102775"/>
                  </a:moveTo>
                  <a:cubicBezTo>
                    <a:pt x="82867" y="102775"/>
                    <a:pt x="93345" y="98869"/>
                    <a:pt x="101441" y="91059"/>
                  </a:cubicBezTo>
                  <a:cubicBezTo>
                    <a:pt x="109537" y="83248"/>
                    <a:pt x="113538" y="70390"/>
                    <a:pt x="113538" y="52578"/>
                  </a:cubicBezTo>
                  <a:cubicBezTo>
                    <a:pt x="113538" y="38576"/>
                    <a:pt x="110014" y="28480"/>
                    <a:pt x="103061" y="22384"/>
                  </a:cubicBezTo>
                  <a:cubicBezTo>
                    <a:pt x="96012" y="16288"/>
                    <a:pt x="85154" y="13240"/>
                    <a:pt x="70294" y="13240"/>
                  </a:cubicBezTo>
                  <a:cubicBezTo>
                    <a:pt x="65056" y="13240"/>
                    <a:pt x="59531" y="13621"/>
                    <a:pt x="53626" y="14192"/>
                  </a:cubicBezTo>
                  <a:cubicBezTo>
                    <a:pt x="50006" y="14573"/>
                    <a:pt x="47625" y="14669"/>
                    <a:pt x="46482" y="14669"/>
                  </a:cubicBezTo>
                  <a:lnTo>
                    <a:pt x="46482" y="101536"/>
                  </a:lnTo>
                  <a:cubicBezTo>
                    <a:pt x="51054" y="102394"/>
                    <a:pt x="58960" y="102775"/>
                    <a:pt x="70009" y="102775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id="{940D4C3C-D879-3677-B938-913E7DEC2B22}"/>
                </a:ext>
              </a:extLst>
            </p:cNvPr>
            <p:cNvSpPr/>
            <p:nvPr/>
          </p:nvSpPr>
          <p:spPr>
            <a:xfrm>
              <a:off x="12294774" y="7106285"/>
              <a:ext cx="137541" cy="141350"/>
            </a:xfrm>
            <a:custGeom>
              <a:avLst/>
              <a:gdLst>
                <a:gd name="connsiteX0" fmla="*/ 103442 w 137541"/>
                <a:gd name="connsiteY0" fmla="*/ 138113 h 141350"/>
                <a:gd name="connsiteX1" fmla="*/ 100108 w 137541"/>
                <a:gd name="connsiteY1" fmla="*/ 129350 h 141350"/>
                <a:gd name="connsiteX2" fmla="*/ 100108 w 137541"/>
                <a:gd name="connsiteY2" fmla="*/ 121063 h 141350"/>
                <a:gd name="connsiteX3" fmla="*/ 79915 w 137541"/>
                <a:gd name="connsiteY3" fmla="*/ 135255 h 141350"/>
                <a:gd name="connsiteX4" fmla="*/ 55531 w 137541"/>
                <a:gd name="connsiteY4" fmla="*/ 141351 h 141350"/>
                <a:gd name="connsiteX5" fmla="*/ 23241 w 137541"/>
                <a:gd name="connsiteY5" fmla="*/ 129159 h 141350"/>
                <a:gd name="connsiteX6" fmla="*/ 13716 w 137541"/>
                <a:gd name="connsiteY6" fmla="*/ 88773 h 141350"/>
                <a:gd name="connsiteX7" fmla="*/ 13716 w 137541"/>
                <a:gd name="connsiteY7" fmla="*/ 17812 h 141350"/>
                <a:gd name="connsiteX8" fmla="*/ 0 w 137541"/>
                <a:gd name="connsiteY8" fmla="*/ 13906 h 141350"/>
                <a:gd name="connsiteX9" fmla="*/ 0 w 137541"/>
                <a:gd name="connsiteY9" fmla="*/ 3143 h 141350"/>
                <a:gd name="connsiteX10" fmla="*/ 34290 w 137541"/>
                <a:gd name="connsiteY10" fmla="*/ 0 h 141350"/>
                <a:gd name="connsiteX11" fmla="*/ 34576 w 137541"/>
                <a:gd name="connsiteY11" fmla="*/ 0 h 141350"/>
                <a:gd name="connsiteX12" fmla="*/ 39243 w 137541"/>
                <a:gd name="connsiteY12" fmla="*/ 2953 h 141350"/>
                <a:gd name="connsiteX13" fmla="*/ 39243 w 137541"/>
                <a:gd name="connsiteY13" fmla="*/ 86868 h 141350"/>
                <a:gd name="connsiteX14" fmla="*/ 41339 w 137541"/>
                <a:gd name="connsiteY14" fmla="*/ 109061 h 141350"/>
                <a:gd name="connsiteX15" fmla="*/ 48673 w 137541"/>
                <a:gd name="connsiteY15" fmla="*/ 120777 h 141350"/>
                <a:gd name="connsiteX16" fmla="*/ 64008 w 137541"/>
                <a:gd name="connsiteY16" fmla="*/ 124587 h 141350"/>
                <a:gd name="connsiteX17" fmla="*/ 82391 w 137541"/>
                <a:gd name="connsiteY17" fmla="*/ 120396 h 141350"/>
                <a:gd name="connsiteX18" fmla="*/ 97346 w 137541"/>
                <a:gd name="connsiteY18" fmla="*/ 110585 h 141350"/>
                <a:gd name="connsiteX19" fmla="*/ 97346 w 137541"/>
                <a:gd name="connsiteY19" fmla="*/ 17812 h 141350"/>
                <a:gd name="connsiteX20" fmla="*/ 79724 w 137541"/>
                <a:gd name="connsiteY20" fmla="*/ 13906 h 141350"/>
                <a:gd name="connsiteX21" fmla="*/ 79724 w 137541"/>
                <a:gd name="connsiteY21" fmla="*/ 3143 h 141350"/>
                <a:gd name="connsiteX22" fmla="*/ 116967 w 137541"/>
                <a:gd name="connsiteY22" fmla="*/ 0 h 141350"/>
                <a:gd name="connsiteX23" fmla="*/ 117253 w 137541"/>
                <a:gd name="connsiteY23" fmla="*/ 0 h 141350"/>
                <a:gd name="connsiteX24" fmla="*/ 122873 w 137541"/>
                <a:gd name="connsiteY24" fmla="*/ 2953 h 141350"/>
                <a:gd name="connsiteX25" fmla="*/ 122873 w 137541"/>
                <a:gd name="connsiteY25" fmla="*/ 126302 h 141350"/>
                <a:gd name="connsiteX26" fmla="*/ 137541 w 137541"/>
                <a:gd name="connsiteY26" fmla="*/ 126302 h 141350"/>
                <a:gd name="connsiteX27" fmla="*/ 137255 w 137541"/>
                <a:gd name="connsiteY27" fmla="*/ 137350 h 141350"/>
                <a:gd name="connsiteX28" fmla="*/ 125349 w 137541"/>
                <a:gd name="connsiteY28" fmla="*/ 140017 h 141350"/>
                <a:gd name="connsiteX29" fmla="*/ 113729 w 137541"/>
                <a:gd name="connsiteY29" fmla="*/ 140970 h 141350"/>
                <a:gd name="connsiteX30" fmla="*/ 103442 w 137541"/>
                <a:gd name="connsiteY30" fmla="*/ 138113 h 14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37541" h="141350">
                  <a:moveTo>
                    <a:pt x="103442" y="138113"/>
                  </a:moveTo>
                  <a:cubicBezTo>
                    <a:pt x="101251" y="136303"/>
                    <a:pt x="100108" y="133350"/>
                    <a:pt x="100108" y="129350"/>
                  </a:cubicBezTo>
                  <a:lnTo>
                    <a:pt x="100108" y="121063"/>
                  </a:lnTo>
                  <a:cubicBezTo>
                    <a:pt x="94679" y="126492"/>
                    <a:pt x="88011" y="131159"/>
                    <a:pt x="79915" y="135255"/>
                  </a:cubicBezTo>
                  <a:cubicBezTo>
                    <a:pt x="71819" y="139351"/>
                    <a:pt x="63722" y="141351"/>
                    <a:pt x="55531" y="141351"/>
                  </a:cubicBezTo>
                  <a:cubicBezTo>
                    <a:pt x="40386" y="141351"/>
                    <a:pt x="29623" y="137255"/>
                    <a:pt x="23241" y="129159"/>
                  </a:cubicBezTo>
                  <a:cubicBezTo>
                    <a:pt x="16859" y="120967"/>
                    <a:pt x="13716" y="107537"/>
                    <a:pt x="13716" y="88773"/>
                  </a:cubicBezTo>
                  <a:lnTo>
                    <a:pt x="13716" y="17812"/>
                  </a:lnTo>
                  <a:lnTo>
                    <a:pt x="0" y="13906"/>
                  </a:lnTo>
                  <a:lnTo>
                    <a:pt x="0" y="3143"/>
                  </a:lnTo>
                  <a:lnTo>
                    <a:pt x="34290" y="0"/>
                  </a:lnTo>
                  <a:lnTo>
                    <a:pt x="34576" y="0"/>
                  </a:lnTo>
                  <a:lnTo>
                    <a:pt x="39243" y="2953"/>
                  </a:lnTo>
                  <a:lnTo>
                    <a:pt x="39243" y="86868"/>
                  </a:lnTo>
                  <a:cubicBezTo>
                    <a:pt x="39243" y="96298"/>
                    <a:pt x="39910" y="103727"/>
                    <a:pt x="41339" y="109061"/>
                  </a:cubicBezTo>
                  <a:cubicBezTo>
                    <a:pt x="42767" y="114395"/>
                    <a:pt x="45149" y="118300"/>
                    <a:pt x="48673" y="120777"/>
                  </a:cubicBezTo>
                  <a:cubicBezTo>
                    <a:pt x="52197" y="123349"/>
                    <a:pt x="57245" y="124587"/>
                    <a:pt x="64008" y="124587"/>
                  </a:cubicBezTo>
                  <a:cubicBezTo>
                    <a:pt x="70485" y="124587"/>
                    <a:pt x="76676" y="123158"/>
                    <a:pt x="82391" y="120396"/>
                  </a:cubicBezTo>
                  <a:cubicBezTo>
                    <a:pt x="88106" y="117634"/>
                    <a:pt x="93059" y="114395"/>
                    <a:pt x="97346" y="110585"/>
                  </a:cubicBezTo>
                  <a:lnTo>
                    <a:pt x="97346" y="17812"/>
                  </a:lnTo>
                  <a:lnTo>
                    <a:pt x="79724" y="13906"/>
                  </a:lnTo>
                  <a:lnTo>
                    <a:pt x="79724" y="3143"/>
                  </a:lnTo>
                  <a:lnTo>
                    <a:pt x="116967" y="0"/>
                  </a:lnTo>
                  <a:lnTo>
                    <a:pt x="117253" y="0"/>
                  </a:lnTo>
                  <a:lnTo>
                    <a:pt x="122873" y="2953"/>
                  </a:lnTo>
                  <a:lnTo>
                    <a:pt x="122873" y="126302"/>
                  </a:lnTo>
                  <a:lnTo>
                    <a:pt x="137541" y="126302"/>
                  </a:lnTo>
                  <a:lnTo>
                    <a:pt x="137255" y="137350"/>
                  </a:lnTo>
                  <a:cubicBezTo>
                    <a:pt x="132683" y="138494"/>
                    <a:pt x="128683" y="139351"/>
                    <a:pt x="125349" y="140017"/>
                  </a:cubicBezTo>
                  <a:cubicBezTo>
                    <a:pt x="122015" y="140684"/>
                    <a:pt x="118110" y="140970"/>
                    <a:pt x="113729" y="140970"/>
                  </a:cubicBezTo>
                  <a:cubicBezTo>
                    <a:pt x="109061" y="140779"/>
                    <a:pt x="105728" y="139922"/>
                    <a:pt x="103442" y="138113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id="{219BFC5E-7A1D-CB28-61F0-1DDF2D974A55}"/>
                </a:ext>
              </a:extLst>
            </p:cNvPr>
            <p:cNvSpPr/>
            <p:nvPr/>
          </p:nvSpPr>
          <p:spPr>
            <a:xfrm>
              <a:off x="12440220" y="7044467"/>
              <a:ext cx="138779" cy="203168"/>
            </a:xfrm>
            <a:custGeom>
              <a:avLst/>
              <a:gdLst>
                <a:gd name="connsiteX0" fmla="*/ 0 w 138779"/>
                <a:gd name="connsiteY0" fmla="*/ 4667 h 203168"/>
                <a:gd name="connsiteX1" fmla="*/ 39148 w 138779"/>
                <a:gd name="connsiteY1" fmla="*/ 0 h 203168"/>
                <a:gd name="connsiteX2" fmla="*/ 39624 w 138779"/>
                <a:gd name="connsiteY2" fmla="*/ 0 h 203168"/>
                <a:gd name="connsiteX3" fmla="*/ 45244 w 138779"/>
                <a:gd name="connsiteY3" fmla="*/ 3715 h 203168"/>
                <a:gd name="connsiteX4" fmla="*/ 45244 w 138779"/>
                <a:gd name="connsiteY4" fmla="*/ 77343 h 203168"/>
                <a:gd name="connsiteX5" fmla="*/ 62770 w 138779"/>
                <a:gd name="connsiteY5" fmla="*/ 65627 h 203168"/>
                <a:gd name="connsiteX6" fmla="*/ 85439 w 138779"/>
                <a:gd name="connsiteY6" fmla="*/ 60960 h 203168"/>
                <a:gd name="connsiteX7" fmla="*/ 112204 w 138779"/>
                <a:gd name="connsiteY7" fmla="*/ 68104 h 203168"/>
                <a:gd name="connsiteX8" fmla="*/ 131540 w 138779"/>
                <a:gd name="connsiteY8" fmla="*/ 90107 h 203168"/>
                <a:gd name="connsiteX9" fmla="*/ 138779 w 138779"/>
                <a:gd name="connsiteY9" fmla="*/ 127826 h 203168"/>
                <a:gd name="connsiteX10" fmla="*/ 130112 w 138779"/>
                <a:gd name="connsiteY10" fmla="*/ 166021 h 203168"/>
                <a:gd name="connsiteX11" fmla="*/ 105251 w 138779"/>
                <a:gd name="connsiteY11" fmla="*/ 193167 h 203168"/>
                <a:gd name="connsiteX12" fmla="*/ 67818 w 138779"/>
                <a:gd name="connsiteY12" fmla="*/ 203168 h 203168"/>
                <a:gd name="connsiteX13" fmla="*/ 36957 w 138779"/>
                <a:gd name="connsiteY13" fmla="*/ 199835 h 203168"/>
                <a:gd name="connsiteX14" fmla="*/ 20098 w 138779"/>
                <a:gd name="connsiteY14" fmla="*/ 193834 h 203168"/>
                <a:gd name="connsiteX15" fmla="*/ 20098 w 138779"/>
                <a:gd name="connsiteY15" fmla="*/ 17621 h 203168"/>
                <a:gd name="connsiteX16" fmla="*/ 0 w 138779"/>
                <a:gd name="connsiteY16" fmla="*/ 14954 h 203168"/>
                <a:gd name="connsiteX17" fmla="*/ 0 w 138779"/>
                <a:gd name="connsiteY17" fmla="*/ 4667 h 203168"/>
                <a:gd name="connsiteX18" fmla="*/ 58103 w 138779"/>
                <a:gd name="connsiteY18" fmla="*/ 82582 h 203168"/>
                <a:gd name="connsiteX19" fmla="*/ 45244 w 138779"/>
                <a:gd name="connsiteY19" fmla="*/ 92297 h 203168"/>
                <a:gd name="connsiteX20" fmla="*/ 45244 w 138779"/>
                <a:gd name="connsiteY20" fmla="*/ 182404 h 203168"/>
                <a:gd name="connsiteX21" fmla="*/ 53721 w 138779"/>
                <a:gd name="connsiteY21" fmla="*/ 187928 h 203168"/>
                <a:gd name="connsiteX22" fmla="*/ 69533 w 138779"/>
                <a:gd name="connsiteY22" fmla="*/ 190024 h 203168"/>
                <a:gd name="connsiteX23" fmla="*/ 99917 w 138779"/>
                <a:gd name="connsiteY23" fmla="*/ 174879 h 203168"/>
                <a:gd name="connsiteX24" fmla="*/ 111442 w 138779"/>
                <a:gd name="connsiteY24" fmla="*/ 130588 h 203168"/>
                <a:gd name="connsiteX25" fmla="*/ 101441 w 138779"/>
                <a:gd name="connsiteY25" fmla="*/ 91440 h 203168"/>
                <a:gd name="connsiteX26" fmla="*/ 75533 w 138779"/>
                <a:gd name="connsiteY26" fmla="*/ 78486 h 203168"/>
                <a:gd name="connsiteX27" fmla="*/ 58103 w 138779"/>
                <a:gd name="connsiteY27" fmla="*/ 82582 h 203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38779" h="203168">
                  <a:moveTo>
                    <a:pt x="0" y="4667"/>
                  </a:moveTo>
                  <a:lnTo>
                    <a:pt x="39148" y="0"/>
                  </a:lnTo>
                  <a:lnTo>
                    <a:pt x="39624" y="0"/>
                  </a:lnTo>
                  <a:lnTo>
                    <a:pt x="45244" y="3715"/>
                  </a:lnTo>
                  <a:lnTo>
                    <a:pt x="45244" y="77343"/>
                  </a:lnTo>
                  <a:cubicBezTo>
                    <a:pt x="50102" y="72580"/>
                    <a:pt x="56007" y="68675"/>
                    <a:pt x="62770" y="65627"/>
                  </a:cubicBezTo>
                  <a:cubicBezTo>
                    <a:pt x="69533" y="62579"/>
                    <a:pt x="77057" y="60960"/>
                    <a:pt x="85439" y="60960"/>
                  </a:cubicBezTo>
                  <a:cubicBezTo>
                    <a:pt x="95250" y="60960"/>
                    <a:pt x="104204" y="63341"/>
                    <a:pt x="112204" y="68104"/>
                  </a:cubicBezTo>
                  <a:cubicBezTo>
                    <a:pt x="120301" y="72866"/>
                    <a:pt x="126683" y="80201"/>
                    <a:pt x="131540" y="90107"/>
                  </a:cubicBezTo>
                  <a:cubicBezTo>
                    <a:pt x="136303" y="100013"/>
                    <a:pt x="138779" y="112586"/>
                    <a:pt x="138779" y="127826"/>
                  </a:cubicBezTo>
                  <a:cubicBezTo>
                    <a:pt x="138779" y="141827"/>
                    <a:pt x="135922" y="154591"/>
                    <a:pt x="130112" y="166021"/>
                  </a:cubicBezTo>
                  <a:cubicBezTo>
                    <a:pt x="124301" y="177451"/>
                    <a:pt x="116015" y="186499"/>
                    <a:pt x="105251" y="193167"/>
                  </a:cubicBezTo>
                  <a:cubicBezTo>
                    <a:pt x="94488" y="199835"/>
                    <a:pt x="82010" y="203168"/>
                    <a:pt x="67818" y="203168"/>
                  </a:cubicBezTo>
                  <a:cubicBezTo>
                    <a:pt x="56579" y="203168"/>
                    <a:pt x="46292" y="202025"/>
                    <a:pt x="36957" y="199835"/>
                  </a:cubicBezTo>
                  <a:cubicBezTo>
                    <a:pt x="27623" y="197644"/>
                    <a:pt x="22003" y="195643"/>
                    <a:pt x="20098" y="193834"/>
                  </a:cubicBezTo>
                  <a:lnTo>
                    <a:pt x="20098" y="17621"/>
                  </a:lnTo>
                  <a:lnTo>
                    <a:pt x="0" y="14954"/>
                  </a:lnTo>
                  <a:lnTo>
                    <a:pt x="0" y="4667"/>
                  </a:lnTo>
                  <a:close/>
                  <a:moveTo>
                    <a:pt x="58103" y="82582"/>
                  </a:moveTo>
                  <a:cubicBezTo>
                    <a:pt x="52769" y="85439"/>
                    <a:pt x="48482" y="88678"/>
                    <a:pt x="45244" y="92297"/>
                  </a:cubicBezTo>
                  <a:lnTo>
                    <a:pt x="45244" y="182404"/>
                  </a:lnTo>
                  <a:cubicBezTo>
                    <a:pt x="46196" y="184690"/>
                    <a:pt x="49054" y="186499"/>
                    <a:pt x="53721" y="187928"/>
                  </a:cubicBezTo>
                  <a:cubicBezTo>
                    <a:pt x="58388" y="189357"/>
                    <a:pt x="63627" y="190024"/>
                    <a:pt x="69533" y="190024"/>
                  </a:cubicBezTo>
                  <a:cubicBezTo>
                    <a:pt x="82105" y="190024"/>
                    <a:pt x="92202" y="184976"/>
                    <a:pt x="99917" y="174879"/>
                  </a:cubicBezTo>
                  <a:cubicBezTo>
                    <a:pt x="107633" y="164783"/>
                    <a:pt x="111442" y="150019"/>
                    <a:pt x="111442" y="130588"/>
                  </a:cubicBezTo>
                  <a:cubicBezTo>
                    <a:pt x="111442" y="113157"/>
                    <a:pt x="108109" y="100108"/>
                    <a:pt x="101441" y="91440"/>
                  </a:cubicBezTo>
                  <a:cubicBezTo>
                    <a:pt x="94774" y="82772"/>
                    <a:pt x="86106" y="78486"/>
                    <a:pt x="75533" y="78486"/>
                  </a:cubicBezTo>
                  <a:cubicBezTo>
                    <a:pt x="69152" y="78295"/>
                    <a:pt x="63437" y="79724"/>
                    <a:pt x="58103" y="82582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7C691D1E-968A-3B51-ABC1-C30DED3DEDAA}"/>
                </a:ext>
              </a:extLst>
            </p:cNvPr>
            <p:cNvSpPr/>
            <p:nvPr/>
          </p:nvSpPr>
          <p:spPr>
            <a:xfrm>
              <a:off x="12598336" y="7044372"/>
              <a:ext cx="66103" cy="200501"/>
            </a:xfrm>
            <a:custGeom>
              <a:avLst/>
              <a:gdLst>
                <a:gd name="connsiteX0" fmla="*/ 19812 w 66103"/>
                <a:gd name="connsiteY0" fmla="*/ 17907 h 200501"/>
                <a:gd name="connsiteX1" fmla="*/ 0 w 66103"/>
                <a:gd name="connsiteY1" fmla="*/ 15240 h 200501"/>
                <a:gd name="connsiteX2" fmla="*/ 0 w 66103"/>
                <a:gd name="connsiteY2" fmla="*/ 4667 h 200501"/>
                <a:gd name="connsiteX3" fmla="*/ 39433 w 66103"/>
                <a:gd name="connsiteY3" fmla="*/ 0 h 200501"/>
                <a:gd name="connsiteX4" fmla="*/ 39910 w 66103"/>
                <a:gd name="connsiteY4" fmla="*/ 0 h 200501"/>
                <a:gd name="connsiteX5" fmla="*/ 45339 w 66103"/>
                <a:gd name="connsiteY5" fmla="*/ 3715 h 200501"/>
                <a:gd name="connsiteX6" fmla="*/ 45339 w 66103"/>
                <a:gd name="connsiteY6" fmla="*/ 186500 h 200501"/>
                <a:gd name="connsiteX7" fmla="*/ 66104 w 66103"/>
                <a:gd name="connsiteY7" fmla="*/ 188500 h 200501"/>
                <a:gd name="connsiteX8" fmla="*/ 66104 w 66103"/>
                <a:gd name="connsiteY8" fmla="*/ 200501 h 200501"/>
                <a:gd name="connsiteX9" fmla="*/ 0 w 66103"/>
                <a:gd name="connsiteY9" fmla="*/ 200501 h 200501"/>
                <a:gd name="connsiteX10" fmla="*/ 0 w 66103"/>
                <a:gd name="connsiteY10" fmla="*/ 188500 h 200501"/>
                <a:gd name="connsiteX11" fmla="*/ 19812 w 66103"/>
                <a:gd name="connsiteY11" fmla="*/ 186309 h 200501"/>
                <a:gd name="connsiteX12" fmla="*/ 19812 w 66103"/>
                <a:gd name="connsiteY12" fmla="*/ 17907 h 200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6103" h="200501">
                  <a:moveTo>
                    <a:pt x="19812" y="17907"/>
                  </a:moveTo>
                  <a:lnTo>
                    <a:pt x="0" y="15240"/>
                  </a:lnTo>
                  <a:lnTo>
                    <a:pt x="0" y="4667"/>
                  </a:lnTo>
                  <a:lnTo>
                    <a:pt x="39433" y="0"/>
                  </a:lnTo>
                  <a:lnTo>
                    <a:pt x="39910" y="0"/>
                  </a:lnTo>
                  <a:lnTo>
                    <a:pt x="45339" y="3715"/>
                  </a:lnTo>
                  <a:lnTo>
                    <a:pt x="45339" y="186500"/>
                  </a:lnTo>
                  <a:lnTo>
                    <a:pt x="66104" y="188500"/>
                  </a:lnTo>
                  <a:lnTo>
                    <a:pt x="66104" y="200501"/>
                  </a:lnTo>
                  <a:lnTo>
                    <a:pt x="0" y="200501"/>
                  </a:lnTo>
                  <a:lnTo>
                    <a:pt x="0" y="188500"/>
                  </a:lnTo>
                  <a:lnTo>
                    <a:pt x="19812" y="186309"/>
                  </a:lnTo>
                  <a:lnTo>
                    <a:pt x="19812" y="17907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92" name="Freeform: Shape 91">
              <a:extLst>
                <a:ext uri="{FF2B5EF4-FFF2-40B4-BE49-F238E27FC236}">
                  <a16:creationId xmlns:a16="http://schemas.microsoft.com/office/drawing/2014/main" id="{7A958979-F68F-D6E5-979D-3979359C87C7}"/>
                </a:ext>
              </a:extLst>
            </p:cNvPr>
            <p:cNvSpPr/>
            <p:nvPr/>
          </p:nvSpPr>
          <p:spPr>
            <a:xfrm>
              <a:off x="12681012" y="7050849"/>
              <a:ext cx="64865" cy="194119"/>
            </a:xfrm>
            <a:custGeom>
              <a:avLst/>
              <a:gdLst>
                <a:gd name="connsiteX0" fmla="*/ 19812 w 64865"/>
                <a:gd name="connsiteY0" fmla="*/ 77057 h 194119"/>
                <a:gd name="connsiteX1" fmla="*/ 1238 w 64865"/>
                <a:gd name="connsiteY1" fmla="*/ 72676 h 194119"/>
                <a:gd name="connsiteX2" fmla="*/ 1238 w 64865"/>
                <a:gd name="connsiteY2" fmla="*/ 59722 h 194119"/>
                <a:gd name="connsiteX3" fmla="*/ 39148 w 64865"/>
                <a:gd name="connsiteY3" fmla="*/ 55054 h 194119"/>
                <a:gd name="connsiteX4" fmla="*/ 39624 w 64865"/>
                <a:gd name="connsiteY4" fmla="*/ 55054 h 194119"/>
                <a:gd name="connsiteX5" fmla="*/ 45244 w 64865"/>
                <a:gd name="connsiteY5" fmla="*/ 59436 h 194119"/>
                <a:gd name="connsiteX6" fmla="*/ 45244 w 64865"/>
                <a:gd name="connsiteY6" fmla="*/ 180118 h 194119"/>
                <a:gd name="connsiteX7" fmla="*/ 64865 w 64865"/>
                <a:gd name="connsiteY7" fmla="*/ 182118 h 194119"/>
                <a:gd name="connsiteX8" fmla="*/ 64865 w 64865"/>
                <a:gd name="connsiteY8" fmla="*/ 194119 h 194119"/>
                <a:gd name="connsiteX9" fmla="*/ 0 w 64865"/>
                <a:gd name="connsiteY9" fmla="*/ 194119 h 194119"/>
                <a:gd name="connsiteX10" fmla="*/ 0 w 64865"/>
                <a:gd name="connsiteY10" fmla="*/ 182118 h 194119"/>
                <a:gd name="connsiteX11" fmla="*/ 19812 w 64865"/>
                <a:gd name="connsiteY11" fmla="*/ 179927 h 194119"/>
                <a:gd name="connsiteX12" fmla="*/ 19812 w 64865"/>
                <a:gd name="connsiteY12" fmla="*/ 77057 h 194119"/>
                <a:gd name="connsiteX13" fmla="*/ 17907 w 64865"/>
                <a:gd name="connsiteY13" fmla="*/ 29337 h 194119"/>
                <a:gd name="connsiteX14" fmla="*/ 14002 w 64865"/>
                <a:gd name="connsiteY14" fmla="*/ 18097 h 194119"/>
                <a:gd name="connsiteX15" fmla="*/ 18764 w 64865"/>
                <a:gd name="connsiteY15" fmla="*/ 5143 h 194119"/>
                <a:gd name="connsiteX16" fmla="*/ 31813 w 64865"/>
                <a:gd name="connsiteY16" fmla="*/ 0 h 194119"/>
                <a:gd name="connsiteX17" fmla="*/ 44006 w 64865"/>
                <a:gd name="connsiteY17" fmla="*/ 4381 h 194119"/>
                <a:gd name="connsiteX18" fmla="*/ 47911 w 64865"/>
                <a:gd name="connsiteY18" fmla="*/ 15621 h 194119"/>
                <a:gd name="connsiteX19" fmla="*/ 43148 w 64865"/>
                <a:gd name="connsiteY19" fmla="*/ 28861 h 194119"/>
                <a:gd name="connsiteX20" fmla="*/ 29813 w 64865"/>
                <a:gd name="connsiteY20" fmla="*/ 33718 h 194119"/>
                <a:gd name="connsiteX21" fmla="*/ 29528 w 64865"/>
                <a:gd name="connsiteY21" fmla="*/ 33718 h 194119"/>
                <a:gd name="connsiteX22" fmla="*/ 17907 w 64865"/>
                <a:gd name="connsiteY22" fmla="*/ 29337 h 1941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64865" h="194119">
                  <a:moveTo>
                    <a:pt x="19812" y="77057"/>
                  </a:moveTo>
                  <a:lnTo>
                    <a:pt x="1238" y="72676"/>
                  </a:lnTo>
                  <a:lnTo>
                    <a:pt x="1238" y="59722"/>
                  </a:lnTo>
                  <a:lnTo>
                    <a:pt x="39148" y="55054"/>
                  </a:lnTo>
                  <a:lnTo>
                    <a:pt x="39624" y="55054"/>
                  </a:lnTo>
                  <a:lnTo>
                    <a:pt x="45244" y="59436"/>
                  </a:lnTo>
                  <a:lnTo>
                    <a:pt x="45244" y="180118"/>
                  </a:lnTo>
                  <a:lnTo>
                    <a:pt x="64865" y="182118"/>
                  </a:lnTo>
                  <a:lnTo>
                    <a:pt x="64865" y="194119"/>
                  </a:lnTo>
                  <a:lnTo>
                    <a:pt x="0" y="194119"/>
                  </a:lnTo>
                  <a:lnTo>
                    <a:pt x="0" y="182118"/>
                  </a:lnTo>
                  <a:lnTo>
                    <a:pt x="19812" y="179927"/>
                  </a:lnTo>
                  <a:lnTo>
                    <a:pt x="19812" y="77057"/>
                  </a:lnTo>
                  <a:close/>
                  <a:moveTo>
                    <a:pt x="17907" y="29337"/>
                  </a:moveTo>
                  <a:cubicBezTo>
                    <a:pt x="15335" y="26384"/>
                    <a:pt x="14002" y="22669"/>
                    <a:pt x="14002" y="18097"/>
                  </a:cubicBezTo>
                  <a:cubicBezTo>
                    <a:pt x="14002" y="12859"/>
                    <a:pt x="15621" y="8572"/>
                    <a:pt x="18764" y="5143"/>
                  </a:cubicBezTo>
                  <a:cubicBezTo>
                    <a:pt x="21908" y="1714"/>
                    <a:pt x="26289" y="0"/>
                    <a:pt x="31813" y="0"/>
                  </a:cubicBezTo>
                  <a:cubicBezTo>
                    <a:pt x="37338" y="0"/>
                    <a:pt x="41434" y="1429"/>
                    <a:pt x="44006" y="4381"/>
                  </a:cubicBezTo>
                  <a:cubicBezTo>
                    <a:pt x="46577" y="7334"/>
                    <a:pt x="47911" y="11049"/>
                    <a:pt x="47911" y="15621"/>
                  </a:cubicBezTo>
                  <a:cubicBezTo>
                    <a:pt x="47911" y="21145"/>
                    <a:pt x="46292" y="25527"/>
                    <a:pt x="43148" y="28861"/>
                  </a:cubicBezTo>
                  <a:cubicBezTo>
                    <a:pt x="40005" y="32194"/>
                    <a:pt x="35528" y="33718"/>
                    <a:pt x="29813" y="33718"/>
                  </a:cubicBezTo>
                  <a:lnTo>
                    <a:pt x="29528" y="33718"/>
                  </a:lnTo>
                  <a:cubicBezTo>
                    <a:pt x="24384" y="33718"/>
                    <a:pt x="20479" y="32290"/>
                    <a:pt x="17907" y="29337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93" name="Freeform: Shape 92">
              <a:extLst>
                <a:ext uri="{FF2B5EF4-FFF2-40B4-BE49-F238E27FC236}">
                  <a16:creationId xmlns:a16="http://schemas.microsoft.com/office/drawing/2014/main" id="{8A9B1549-B812-6E65-C005-3369111EC627}"/>
                </a:ext>
              </a:extLst>
            </p:cNvPr>
            <p:cNvSpPr/>
            <p:nvPr/>
          </p:nvSpPr>
          <p:spPr>
            <a:xfrm>
              <a:off x="12760448" y="7105427"/>
              <a:ext cx="107158" cy="142303"/>
            </a:xfrm>
            <a:custGeom>
              <a:avLst/>
              <a:gdLst>
                <a:gd name="connsiteX0" fmla="*/ 7813 w 107158"/>
                <a:gd name="connsiteY0" fmla="*/ 35719 h 142303"/>
                <a:gd name="connsiteX1" fmla="*/ 31340 w 107158"/>
                <a:gd name="connsiteY1" fmla="*/ 9620 h 142303"/>
                <a:gd name="connsiteX2" fmla="*/ 68678 w 107158"/>
                <a:gd name="connsiteY2" fmla="*/ 0 h 142303"/>
                <a:gd name="connsiteX3" fmla="*/ 86775 w 107158"/>
                <a:gd name="connsiteY3" fmla="*/ 2000 h 142303"/>
                <a:gd name="connsiteX4" fmla="*/ 104873 w 107158"/>
                <a:gd name="connsiteY4" fmla="*/ 7429 h 142303"/>
                <a:gd name="connsiteX5" fmla="*/ 103920 w 107158"/>
                <a:gd name="connsiteY5" fmla="*/ 45149 h 142303"/>
                <a:gd name="connsiteX6" fmla="*/ 88014 w 107158"/>
                <a:gd name="connsiteY6" fmla="*/ 45149 h 142303"/>
                <a:gd name="connsiteX7" fmla="*/ 82680 w 107158"/>
                <a:gd name="connsiteY7" fmla="*/ 20193 h 142303"/>
                <a:gd name="connsiteX8" fmla="*/ 64106 w 107158"/>
                <a:gd name="connsiteY8" fmla="*/ 13335 h 142303"/>
                <a:gd name="connsiteX9" fmla="*/ 37055 w 107158"/>
                <a:gd name="connsiteY9" fmla="*/ 27146 h 142303"/>
                <a:gd name="connsiteX10" fmla="*/ 27149 w 107158"/>
                <a:gd name="connsiteY10" fmla="*/ 66389 h 142303"/>
                <a:gd name="connsiteX11" fmla="*/ 38293 w 107158"/>
                <a:gd name="connsiteY11" fmla="*/ 110300 h 142303"/>
                <a:gd name="connsiteX12" fmla="*/ 67249 w 107158"/>
                <a:gd name="connsiteY12" fmla="*/ 125349 h 142303"/>
                <a:gd name="connsiteX13" fmla="*/ 86680 w 107158"/>
                <a:gd name="connsiteY13" fmla="*/ 122206 h 142303"/>
                <a:gd name="connsiteX14" fmla="*/ 102492 w 107158"/>
                <a:gd name="connsiteY14" fmla="*/ 114586 h 142303"/>
                <a:gd name="connsiteX15" fmla="*/ 107159 w 107158"/>
                <a:gd name="connsiteY15" fmla="*/ 124397 h 142303"/>
                <a:gd name="connsiteX16" fmla="*/ 87728 w 107158"/>
                <a:gd name="connsiteY16" fmla="*/ 136779 h 142303"/>
                <a:gd name="connsiteX17" fmla="*/ 61629 w 107158"/>
                <a:gd name="connsiteY17" fmla="*/ 142304 h 142303"/>
                <a:gd name="connsiteX18" fmla="*/ 27720 w 107158"/>
                <a:gd name="connsiteY18" fmla="*/ 133255 h 142303"/>
                <a:gd name="connsiteX19" fmla="*/ 6956 w 107158"/>
                <a:gd name="connsiteY19" fmla="*/ 108395 h 142303"/>
                <a:gd name="connsiteX20" fmla="*/ 2 w 107158"/>
                <a:gd name="connsiteY20" fmla="*/ 72581 h 142303"/>
                <a:gd name="connsiteX21" fmla="*/ 7813 w 107158"/>
                <a:gd name="connsiteY21" fmla="*/ 35719 h 142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07158" h="142303">
                  <a:moveTo>
                    <a:pt x="7813" y="35719"/>
                  </a:moveTo>
                  <a:cubicBezTo>
                    <a:pt x="13147" y="24765"/>
                    <a:pt x="20958" y="16097"/>
                    <a:pt x="31340" y="9620"/>
                  </a:cubicBezTo>
                  <a:cubicBezTo>
                    <a:pt x="41722" y="3143"/>
                    <a:pt x="54105" y="0"/>
                    <a:pt x="68678" y="0"/>
                  </a:cubicBezTo>
                  <a:cubicBezTo>
                    <a:pt x="75726" y="0"/>
                    <a:pt x="81727" y="667"/>
                    <a:pt x="86775" y="2000"/>
                  </a:cubicBezTo>
                  <a:cubicBezTo>
                    <a:pt x="91824" y="3334"/>
                    <a:pt x="97824" y="5144"/>
                    <a:pt x="104873" y="7429"/>
                  </a:cubicBezTo>
                  <a:lnTo>
                    <a:pt x="103920" y="45149"/>
                  </a:lnTo>
                  <a:lnTo>
                    <a:pt x="88014" y="45149"/>
                  </a:lnTo>
                  <a:lnTo>
                    <a:pt x="82680" y="20193"/>
                  </a:lnTo>
                  <a:cubicBezTo>
                    <a:pt x="81727" y="15621"/>
                    <a:pt x="75536" y="13335"/>
                    <a:pt x="64106" y="13335"/>
                  </a:cubicBezTo>
                  <a:cubicBezTo>
                    <a:pt x="52676" y="13335"/>
                    <a:pt x="43627" y="17907"/>
                    <a:pt x="37055" y="27146"/>
                  </a:cubicBezTo>
                  <a:cubicBezTo>
                    <a:pt x="30483" y="36385"/>
                    <a:pt x="27149" y="49435"/>
                    <a:pt x="27149" y="66389"/>
                  </a:cubicBezTo>
                  <a:cubicBezTo>
                    <a:pt x="27149" y="85630"/>
                    <a:pt x="30864" y="100298"/>
                    <a:pt x="38293" y="110300"/>
                  </a:cubicBezTo>
                  <a:cubicBezTo>
                    <a:pt x="45722" y="120301"/>
                    <a:pt x="55343" y="125349"/>
                    <a:pt x="67249" y="125349"/>
                  </a:cubicBezTo>
                  <a:cubicBezTo>
                    <a:pt x="74107" y="125349"/>
                    <a:pt x="80584" y="124301"/>
                    <a:pt x="86680" y="122206"/>
                  </a:cubicBezTo>
                  <a:cubicBezTo>
                    <a:pt x="92776" y="120110"/>
                    <a:pt x="98015" y="117539"/>
                    <a:pt x="102492" y="114586"/>
                  </a:cubicBezTo>
                  <a:lnTo>
                    <a:pt x="107159" y="124397"/>
                  </a:lnTo>
                  <a:cubicBezTo>
                    <a:pt x="102777" y="128969"/>
                    <a:pt x="96300" y="133064"/>
                    <a:pt x="87728" y="136779"/>
                  </a:cubicBezTo>
                  <a:cubicBezTo>
                    <a:pt x="79155" y="140494"/>
                    <a:pt x="70488" y="142304"/>
                    <a:pt x="61629" y="142304"/>
                  </a:cubicBezTo>
                  <a:cubicBezTo>
                    <a:pt x="48294" y="142304"/>
                    <a:pt x="36960" y="139256"/>
                    <a:pt x="27720" y="133255"/>
                  </a:cubicBezTo>
                  <a:cubicBezTo>
                    <a:pt x="18481" y="127254"/>
                    <a:pt x="11528" y="118967"/>
                    <a:pt x="6956" y="108395"/>
                  </a:cubicBezTo>
                  <a:cubicBezTo>
                    <a:pt x="2289" y="97917"/>
                    <a:pt x="2" y="85916"/>
                    <a:pt x="2" y="72581"/>
                  </a:cubicBezTo>
                  <a:cubicBezTo>
                    <a:pt x="-93" y="58865"/>
                    <a:pt x="2574" y="46673"/>
                    <a:pt x="7813" y="35719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94" name="Freeform: Shape 93">
              <a:extLst>
                <a:ext uri="{FF2B5EF4-FFF2-40B4-BE49-F238E27FC236}">
                  <a16:creationId xmlns:a16="http://schemas.microsoft.com/office/drawing/2014/main" id="{81A802F3-9720-F0B3-8D39-676D982A511F}"/>
                </a:ext>
              </a:extLst>
            </p:cNvPr>
            <p:cNvSpPr/>
            <p:nvPr/>
          </p:nvSpPr>
          <p:spPr>
            <a:xfrm>
              <a:off x="12888657" y="7036085"/>
              <a:ext cx="120205" cy="211550"/>
            </a:xfrm>
            <a:custGeom>
              <a:avLst/>
              <a:gdLst>
                <a:gd name="connsiteX0" fmla="*/ 23146 w 120205"/>
                <a:gd name="connsiteY0" fmla="*/ 138208 h 211550"/>
                <a:gd name="connsiteX1" fmla="*/ 81439 w 120205"/>
                <a:gd name="connsiteY1" fmla="*/ 126587 h 211550"/>
                <a:gd name="connsiteX2" fmla="*/ 81439 w 120205"/>
                <a:gd name="connsiteY2" fmla="*/ 119729 h 211550"/>
                <a:gd name="connsiteX3" fmla="*/ 78962 w 120205"/>
                <a:gd name="connsiteY3" fmla="*/ 101632 h 211550"/>
                <a:gd name="connsiteX4" fmla="*/ 70485 w 120205"/>
                <a:gd name="connsiteY4" fmla="*/ 92012 h 211550"/>
                <a:gd name="connsiteX5" fmla="*/ 53435 w 120205"/>
                <a:gd name="connsiteY5" fmla="*/ 88964 h 211550"/>
                <a:gd name="connsiteX6" fmla="*/ 31051 w 120205"/>
                <a:gd name="connsiteY6" fmla="*/ 92488 h 211550"/>
                <a:gd name="connsiteX7" fmla="*/ 11335 w 120205"/>
                <a:gd name="connsiteY7" fmla="*/ 101156 h 211550"/>
                <a:gd name="connsiteX8" fmla="*/ 5239 w 120205"/>
                <a:gd name="connsiteY8" fmla="*/ 88392 h 211550"/>
                <a:gd name="connsiteX9" fmla="*/ 16954 w 120205"/>
                <a:gd name="connsiteY9" fmla="*/ 81248 h 211550"/>
                <a:gd name="connsiteX10" fmla="*/ 36767 w 120205"/>
                <a:gd name="connsiteY10" fmla="*/ 73438 h 211550"/>
                <a:gd name="connsiteX11" fmla="*/ 59246 w 120205"/>
                <a:gd name="connsiteY11" fmla="*/ 70009 h 211550"/>
                <a:gd name="connsiteX12" fmla="*/ 86773 w 120205"/>
                <a:gd name="connsiteY12" fmla="*/ 74771 h 211550"/>
                <a:gd name="connsiteX13" fmla="*/ 101346 w 120205"/>
                <a:gd name="connsiteY13" fmla="*/ 90106 h 211550"/>
                <a:gd name="connsiteX14" fmla="*/ 105728 w 120205"/>
                <a:gd name="connsiteY14" fmla="*/ 118300 h 211550"/>
                <a:gd name="connsiteX15" fmla="*/ 105728 w 120205"/>
                <a:gd name="connsiteY15" fmla="*/ 196882 h 211550"/>
                <a:gd name="connsiteX16" fmla="*/ 120205 w 120205"/>
                <a:gd name="connsiteY16" fmla="*/ 196882 h 211550"/>
                <a:gd name="connsiteX17" fmla="*/ 120205 w 120205"/>
                <a:gd name="connsiteY17" fmla="*/ 207645 h 211550"/>
                <a:gd name="connsiteX18" fmla="*/ 107823 w 120205"/>
                <a:gd name="connsiteY18" fmla="*/ 210121 h 211550"/>
                <a:gd name="connsiteX19" fmla="*/ 94774 w 120205"/>
                <a:gd name="connsiteY19" fmla="*/ 211360 h 211550"/>
                <a:gd name="connsiteX20" fmla="*/ 85439 w 120205"/>
                <a:gd name="connsiteY20" fmla="*/ 209264 h 211550"/>
                <a:gd name="connsiteX21" fmla="*/ 82963 w 120205"/>
                <a:gd name="connsiteY21" fmla="*/ 200120 h 211550"/>
                <a:gd name="connsiteX22" fmla="*/ 82963 w 120205"/>
                <a:gd name="connsiteY22" fmla="*/ 192024 h 211550"/>
                <a:gd name="connsiteX23" fmla="*/ 64961 w 120205"/>
                <a:gd name="connsiteY23" fmla="*/ 205454 h 211550"/>
                <a:gd name="connsiteX24" fmla="*/ 40862 w 120205"/>
                <a:gd name="connsiteY24" fmla="*/ 211550 h 211550"/>
                <a:gd name="connsiteX25" fmla="*/ 11621 w 120205"/>
                <a:gd name="connsiteY25" fmla="*/ 201359 h 211550"/>
                <a:gd name="connsiteX26" fmla="*/ 0 w 120205"/>
                <a:gd name="connsiteY26" fmla="*/ 172117 h 211550"/>
                <a:gd name="connsiteX27" fmla="*/ 23146 w 120205"/>
                <a:gd name="connsiteY27" fmla="*/ 138208 h 211550"/>
                <a:gd name="connsiteX28" fmla="*/ 34766 w 120205"/>
                <a:gd name="connsiteY28" fmla="*/ 42196 h 211550"/>
                <a:gd name="connsiteX29" fmla="*/ 20479 w 120205"/>
                <a:gd name="connsiteY29" fmla="*/ 27623 h 211550"/>
                <a:gd name="connsiteX30" fmla="*/ 15621 w 120205"/>
                <a:gd name="connsiteY30" fmla="*/ 7430 h 211550"/>
                <a:gd name="connsiteX31" fmla="*/ 16097 w 120205"/>
                <a:gd name="connsiteY31" fmla="*/ 95 h 211550"/>
                <a:gd name="connsiteX32" fmla="*/ 29051 w 120205"/>
                <a:gd name="connsiteY32" fmla="*/ 95 h 211550"/>
                <a:gd name="connsiteX33" fmla="*/ 29337 w 120205"/>
                <a:gd name="connsiteY33" fmla="*/ 4477 h 211550"/>
                <a:gd name="connsiteX34" fmla="*/ 36957 w 120205"/>
                <a:gd name="connsiteY34" fmla="*/ 20765 h 211550"/>
                <a:gd name="connsiteX35" fmla="*/ 56769 w 120205"/>
                <a:gd name="connsiteY35" fmla="*/ 27718 h 211550"/>
                <a:gd name="connsiteX36" fmla="*/ 76391 w 120205"/>
                <a:gd name="connsiteY36" fmla="*/ 20574 h 211550"/>
                <a:gd name="connsiteX37" fmla="*/ 83534 w 120205"/>
                <a:gd name="connsiteY37" fmla="*/ 4382 h 211550"/>
                <a:gd name="connsiteX38" fmla="*/ 83820 w 120205"/>
                <a:gd name="connsiteY38" fmla="*/ 0 h 211550"/>
                <a:gd name="connsiteX39" fmla="*/ 96583 w 120205"/>
                <a:gd name="connsiteY39" fmla="*/ 0 h 211550"/>
                <a:gd name="connsiteX40" fmla="*/ 97060 w 120205"/>
                <a:gd name="connsiteY40" fmla="*/ 7144 h 211550"/>
                <a:gd name="connsiteX41" fmla="*/ 92012 w 120205"/>
                <a:gd name="connsiteY41" fmla="*/ 27242 h 211550"/>
                <a:gd name="connsiteX42" fmla="*/ 77819 w 120205"/>
                <a:gd name="connsiteY42" fmla="*/ 42005 h 211550"/>
                <a:gd name="connsiteX43" fmla="*/ 56864 w 120205"/>
                <a:gd name="connsiteY43" fmla="*/ 47530 h 211550"/>
                <a:gd name="connsiteX44" fmla="*/ 34766 w 120205"/>
                <a:gd name="connsiteY44" fmla="*/ 42196 h 211550"/>
                <a:gd name="connsiteX45" fmla="*/ 66294 w 120205"/>
                <a:gd name="connsiteY45" fmla="*/ 190976 h 211550"/>
                <a:gd name="connsiteX46" fmla="*/ 81439 w 120205"/>
                <a:gd name="connsiteY46" fmla="*/ 181642 h 211550"/>
                <a:gd name="connsiteX47" fmla="*/ 81439 w 120205"/>
                <a:gd name="connsiteY47" fmla="*/ 139541 h 211550"/>
                <a:gd name="connsiteX48" fmla="*/ 41148 w 120205"/>
                <a:gd name="connsiteY48" fmla="*/ 147733 h 211550"/>
                <a:gd name="connsiteX49" fmla="*/ 27527 w 120205"/>
                <a:gd name="connsiteY49" fmla="*/ 169164 h 211550"/>
                <a:gd name="connsiteX50" fmla="*/ 34004 w 120205"/>
                <a:gd name="connsiteY50" fmla="*/ 188595 h 211550"/>
                <a:gd name="connsiteX51" fmla="*/ 51530 w 120205"/>
                <a:gd name="connsiteY51" fmla="*/ 194881 h 211550"/>
                <a:gd name="connsiteX52" fmla="*/ 66294 w 120205"/>
                <a:gd name="connsiteY52" fmla="*/ 190976 h 211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120205" h="211550">
                  <a:moveTo>
                    <a:pt x="23146" y="138208"/>
                  </a:moveTo>
                  <a:cubicBezTo>
                    <a:pt x="38481" y="130969"/>
                    <a:pt x="57912" y="127064"/>
                    <a:pt x="81439" y="126587"/>
                  </a:cubicBezTo>
                  <a:lnTo>
                    <a:pt x="81439" y="119729"/>
                  </a:lnTo>
                  <a:cubicBezTo>
                    <a:pt x="81439" y="112109"/>
                    <a:pt x="80582" y="106013"/>
                    <a:pt x="78962" y="101632"/>
                  </a:cubicBezTo>
                  <a:cubicBezTo>
                    <a:pt x="77343" y="97250"/>
                    <a:pt x="74486" y="94012"/>
                    <a:pt x="70485" y="92012"/>
                  </a:cubicBezTo>
                  <a:cubicBezTo>
                    <a:pt x="66484" y="90011"/>
                    <a:pt x="60770" y="88964"/>
                    <a:pt x="53435" y="88964"/>
                  </a:cubicBezTo>
                  <a:cubicBezTo>
                    <a:pt x="45149" y="88964"/>
                    <a:pt x="37624" y="90106"/>
                    <a:pt x="31051" y="92488"/>
                  </a:cubicBezTo>
                  <a:cubicBezTo>
                    <a:pt x="24479" y="94869"/>
                    <a:pt x="17907" y="97727"/>
                    <a:pt x="11335" y="101156"/>
                  </a:cubicBezTo>
                  <a:lnTo>
                    <a:pt x="5239" y="88392"/>
                  </a:lnTo>
                  <a:cubicBezTo>
                    <a:pt x="7334" y="86582"/>
                    <a:pt x="11240" y="84201"/>
                    <a:pt x="16954" y="81248"/>
                  </a:cubicBezTo>
                  <a:cubicBezTo>
                    <a:pt x="22670" y="78296"/>
                    <a:pt x="29242" y="75724"/>
                    <a:pt x="36767" y="73438"/>
                  </a:cubicBezTo>
                  <a:cubicBezTo>
                    <a:pt x="44291" y="71152"/>
                    <a:pt x="51816" y="70009"/>
                    <a:pt x="59246" y="70009"/>
                  </a:cubicBezTo>
                  <a:cubicBezTo>
                    <a:pt x="70866" y="70009"/>
                    <a:pt x="80010" y="71628"/>
                    <a:pt x="86773" y="74771"/>
                  </a:cubicBezTo>
                  <a:cubicBezTo>
                    <a:pt x="93536" y="77915"/>
                    <a:pt x="98393" y="83058"/>
                    <a:pt x="101346" y="90106"/>
                  </a:cubicBezTo>
                  <a:cubicBezTo>
                    <a:pt x="104299" y="97155"/>
                    <a:pt x="105728" y="106490"/>
                    <a:pt x="105728" y="118300"/>
                  </a:cubicBezTo>
                  <a:lnTo>
                    <a:pt x="105728" y="196882"/>
                  </a:lnTo>
                  <a:lnTo>
                    <a:pt x="120205" y="196882"/>
                  </a:lnTo>
                  <a:lnTo>
                    <a:pt x="120205" y="207645"/>
                  </a:lnTo>
                  <a:cubicBezTo>
                    <a:pt x="116967" y="208502"/>
                    <a:pt x="112776" y="209264"/>
                    <a:pt x="107823" y="210121"/>
                  </a:cubicBezTo>
                  <a:cubicBezTo>
                    <a:pt x="102870" y="210979"/>
                    <a:pt x="98488" y="211360"/>
                    <a:pt x="94774" y="211360"/>
                  </a:cubicBezTo>
                  <a:cubicBezTo>
                    <a:pt x="90202" y="211360"/>
                    <a:pt x="87058" y="210693"/>
                    <a:pt x="85439" y="209264"/>
                  </a:cubicBezTo>
                  <a:cubicBezTo>
                    <a:pt x="83820" y="207931"/>
                    <a:pt x="82963" y="204788"/>
                    <a:pt x="82963" y="200120"/>
                  </a:cubicBezTo>
                  <a:lnTo>
                    <a:pt x="82963" y="192024"/>
                  </a:lnTo>
                  <a:cubicBezTo>
                    <a:pt x="78105" y="196882"/>
                    <a:pt x="72104" y="201359"/>
                    <a:pt x="64961" y="205454"/>
                  </a:cubicBezTo>
                  <a:cubicBezTo>
                    <a:pt x="57817" y="209550"/>
                    <a:pt x="49816" y="211550"/>
                    <a:pt x="40862" y="211550"/>
                  </a:cubicBezTo>
                  <a:cubicBezTo>
                    <a:pt x="29146" y="211550"/>
                    <a:pt x="19336" y="208121"/>
                    <a:pt x="11621" y="201359"/>
                  </a:cubicBezTo>
                  <a:cubicBezTo>
                    <a:pt x="3905" y="194596"/>
                    <a:pt x="0" y="184880"/>
                    <a:pt x="0" y="172117"/>
                  </a:cubicBezTo>
                  <a:cubicBezTo>
                    <a:pt x="191" y="156781"/>
                    <a:pt x="7811" y="145447"/>
                    <a:pt x="23146" y="138208"/>
                  </a:cubicBezTo>
                  <a:close/>
                  <a:moveTo>
                    <a:pt x="34766" y="42196"/>
                  </a:moveTo>
                  <a:cubicBezTo>
                    <a:pt x="28480" y="38576"/>
                    <a:pt x="23717" y="33719"/>
                    <a:pt x="20479" y="27623"/>
                  </a:cubicBezTo>
                  <a:cubicBezTo>
                    <a:pt x="17240" y="21527"/>
                    <a:pt x="15621" y="14764"/>
                    <a:pt x="15621" y="7430"/>
                  </a:cubicBezTo>
                  <a:cubicBezTo>
                    <a:pt x="15621" y="3810"/>
                    <a:pt x="15812" y="1429"/>
                    <a:pt x="16097" y="95"/>
                  </a:cubicBezTo>
                  <a:lnTo>
                    <a:pt x="29051" y="95"/>
                  </a:lnTo>
                  <a:cubicBezTo>
                    <a:pt x="29051" y="1905"/>
                    <a:pt x="29146" y="3334"/>
                    <a:pt x="29337" y="4477"/>
                  </a:cubicBezTo>
                  <a:cubicBezTo>
                    <a:pt x="30004" y="10668"/>
                    <a:pt x="32480" y="16097"/>
                    <a:pt x="36957" y="20765"/>
                  </a:cubicBezTo>
                  <a:cubicBezTo>
                    <a:pt x="41338" y="25432"/>
                    <a:pt x="48006" y="27718"/>
                    <a:pt x="56769" y="27718"/>
                  </a:cubicBezTo>
                  <a:cubicBezTo>
                    <a:pt x="65532" y="27718"/>
                    <a:pt x="72104" y="25336"/>
                    <a:pt x="76391" y="20574"/>
                  </a:cubicBezTo>
                  <a:cubicBezTo>
                    <a:pt x="80677" y="15811"/>
                    <a:pt x="82963" y="10478"/>
                    <a:pt x="83534" y="4382"/>
                  </a:cubicBezTo>
                  <a:cubicBezTo>
                    <a:pt x="83820" y="2096"/>
                    <a:pt x="83915" y="667"/>
                    <a:pt x="83820" y="0"/>
                  </a:cubicBezTo>
                  <a:lnTo>
                    <a:pt x="96583" y="0"/>
                  </a:lnTo>
                  <a:cubicBezTo>
                    <a:pt x="96869" y="2572"/>
                    <a:pt x="97060" y="4953"/>
                    <a:pt x="97060" y="7144"/>
                  </a:cubicBezTo>
                  <a:cubicBezTo>
                    <a:pt x="97060" y="14288"/>
                    <a:pt x="95345" y="21050"/>
                    <a:pt x="92012" y="27242"/>
                  </a:cubicBezTo>
                  <a:cubicBezTo>
                    <a:pt x="88678" y="33433"/>
                    <a:pt x="83915" y="38386"/>
                    <a:pt x="77819" y="42005"/>
                  </a:cubicBezTo>
                  <a:cubicBezTo>
                    <a:pt x="71723" y="45720"/>
                    <a:pt x="64675" y="47530"/>
                    <a:pt x="56864" y="47530"/>
                  </a:cubicBezTo>
                  <a:cubicBezTo>
                    <a:pt x="48387" y="47530"/>
                    <a:pt x="41053" y="45720"/>
                    <a:pt x="34766" y="42196"/>
                  </a:cubicBezTo>
                  <a:close/>
                  <a:moveTo>
                    <a:pt x="66294" y="190976"/>
                  </a:moveTo>
                  <a:cubicBezTo>
                    <a:pt x="71818" y="188404"/>
                    <a:pt x="76867" y="185261"/>
                    <a:pt x="81439" y="181642"/>
                  </a:cubicBezTo>
                  <a:lnTo>
                    <a:pt x="81439" y="139541"/>
                  </a:lnTo>
                  <a:cubicBezTo>
                    <a:pt x="63627" y="139541"/>
                    <a:pt x="50197" y="142304"/>
                    <a:pt x="41148" y="147733"/>
                  </a:cubicBezTo>
                  <a:cubicBezTo>
                    <a:pt x="32099" y="153162"/>
                    <a:pt x="27527" y="160306"/>
                    <a:pt x="27527" y="169164"/>
                  </a:cubicBezTo>
                  <a:cubicBezTo>
                    <a:pt x="27527" y="178022"/>
                    <a:pt x="29718" y="184499"/>
                    <a:pt x="34004" y="188595"/>
                  </a:cubicBezTo>
                  <a:cubicBezTo>
                    <a:pt x="38291" y="192786"/>
                    <a:pt x="44196" y="194881"/>
                    <a:pt x="51530" y="194881"/>
                  </a:cubicBezTo>
                  <a:cubicBezTo>
                    <a:pt x="55817" y="194881"/>
                    <a:pt x="60674" y="193548"/>
                    <a:pt x="66294" y="190976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</p:grpSp>
      <p:grpSp>
        <p:nvGrpSpPr>
          <p:cNvPr id="95" name="Graphic 4">
            <a:extLst>
              <a:ext uri="{FF2B5EF4-FFF2-40B4-BE49-F238E27FC236}">
                <a16:creationId xmlns:a16="http://schemas.microsoft.com/office/drawing/2014/main" id="{F4C30344-6BF4-AB75-689D-EE5C860017C4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1163538" y="6538350"/>
            <a:ext cx="1022450" cy="2623355"/>
            <a:chOff x="10829925" y="5504656"/>
            <a:chExt cx="2727503" cy="2727674"/>
          </a:xfrm>
        </p:grpSpPr>
        <p:sp>
          <p:nvSpPr>
            <p:cNvPr id="96" name="Freeform: Shape 100">
              <a:extLst>
                <a:ext uri="{FF2B5EF4-FFF2-40B4-BE49-F238E27FC236}">
                  <a16:creationId xmlns:a16="http://schemas.microsoft.com/office/drawing/2014/main" id="{A0C9F190-2F23-2D5B-DBA7-5075FC060284}"/>
                </a:ext>
              </a:extLst>
            </p:cNvPr>
            <p:cNvSpPr>
              <a:spLocks/>
            </p:cNvSpPr>
            <p:nvPr/>
          </p:nvSpPr>
          <p:spPr bwMode="auto">
            <a:xfrm>
              <a:off x="10829925" y="5504751"/>
              <a:ext cx="2397251" cy="2727578"/>
            </a:xfrm>
            <a:custGeom>
              <a:avLst/>
              <a:gdLst>
                <a:gd name="T0" fmla="*/ 1363980 w 2397251"/>
                <a:gd name="T1" fmla="*/ 2727579 h 2727578"/>
                <a:gd name="T2" fmla="*/ 2397252 w 2397251"/>
                <a:gd name="T3" fmla="*/ 2253329 h 2727578"/>
                <a:gd name="T4" fmla="*/ 1363980 w 2397251"/>
                <a:gd name="T5" fmla="*/ 1364647 h 2727578"/>
                <a:gd name="T6" fmla="*/ 1363980 w 2397251"/>
                <a:gd name="T7" fmla="*/ 0 h 2727578"/>
                <a:gd name="T8" fmla="*/ 0 w 2397251"/>
                <a:gd name="T9" fmla="*/ 1364075 h 2727578"/>
                <a:gd name="T10" fmla="*/ 1363980 w 2397251"/>
                <a:gd name="T11" fmla="*/ 2727579 h 272757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397251" h="2727578">
                  <a:moveTo>
                    <a:pt x="1363980" y="2727579"/>
                  </a:moveTo>
                  <a:cubicBezTo>
                    <a:pt x="1746980" y="2727389"/>
                    <a:pt x="2127695" y="2566321"/>
                    <a:pt x="2397252" y="2253329"/>
                  </a:cubicBezTo>
                  <a:lnTo>
                    <a:pt x="1363980" y="1364647"/>
                  </a:lnTo>
                  <a:lnTo>
                    <a:pt x="1363980" y="0"/>
                  </a:lnTo>
                  <a:cubicBezTo>
                    <a:pt x="610648" y="0"/>
                    <a:pt x="0" y="610743"/>
                    <a:pt x="0" y="1364075"/>
                  </a:cubicBezTo>
                  <a:cubicBezTo>
                    <a:pt x="0" y="2117312"/>
                    <a:pt x="610648" y="2727579"/>
                    <a:pt x="1363980" y="2727579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ro-RO" sz="744"/>
            </a:p>
          </p:txBody>
        </p:sp>
        <p:sp>
          <p:nvSpPr>
            <p:cNvPr id="97" name="Freeform: Shape 101">
              <a:extLst>
                <a:ext uri="{FF2B5EF4-FFF2-40B4-BE49-F238E27FC236}">
                  <a16:creationId xmlns:a16="http://schemas.microsoft.com/office/drawing/2014/main" id="{3D9CCD8D-601F-25DD-2572-8F48E4A092E0}"/>
                </a:ext>
              </a:extLst>
            </p:cNvPr>
            <p:cNvSpPr>
              <a:spLocks/>
            </p:cNvSpPr>
            <p:nvPr/>
          </p:nvSpPr>
          <p:spPr bwMode="auto">
            <a:xfrm>
              <a:off x="12192762" y="5504656"/>
              <a:ext cx="1364666" cy="2253710"/>
            </a:xfrm>
            <a:custGeom>
              <a:avLst/>
              <a:gdLst>
                <a:gd name="T0" fmla="*/ 890016 w 1364666"/>
                <a:gd name="T1" fmla="*/ 329756 h 2253710"/>
                <a:gd name="T2" fmla="*/ 1143 w 1364666"/>
                <a:gd name="T3" fmla="*/ 0 h 2253710"/>
                <a:gd name="T4" fmla="*/ 0 w 1364666"/>
                <a:gd name="T5" fmla="*/ 1363789 h 2253710"/>
                <a:gd name="T6" fmla="*/ 1034701 w 1364666"/>
                <a:gd name="T7" fmla="*/ 2253710 h 2253710"/>
                <a:gd name="T8" fmla="*/ 890016 w 1364666"/>
                <a:gd name="T9" fmla="*/ 329756 h 225371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364666" h="2253710">
                  <a:moveTo>
                    <a:pt x="890016" y="329756"/>
                  </a:moveTo>
                  <a:cubicBezTo>
                    <a:pt x="632651" y="108395"/>
                    <a:pt x="316325" y="191"/>
                    <a:pt x="1143" y="0"/>
                  </a:cubicBezTo>
                  <a:lnTo>
                    <a:pt x="0" y="1363789"/>
                  </a:lnTo>
                  <a:lnTo>
                    <a:pt x="1034701" y="2253710"/>
                  </a:lnTo>
                  <a:cubicBezTo>
                    <a:pt x="1526000" y="1682496"/>
                    <a:pt x="1461230" y="820960"/>
                    <a:pt x="890016" y="32975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ro-RO" sz="744"/>
            </a:p>
          </p:txBody>
        </p:sp>
      </p:grpSp>
    </p:spTree>
    <p:extLst>
      <p:ext uri="{BB962C8B-B14F-4D97-AF65-F5344CB8AC3E}">
        <p14:creationId xmlns:p14="http://schemas.microsoft.com/office/powerpoint/2010/main" val="222302537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SBN Titlu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11D47BB-2042-8DCB-C259-FCEB773DB4D5}"/>
              </a:ext>
            </a:extLst>
          </p:cNvPr>
          <p:cNvSpPr/>
          <p:nvPr/>
        </p:nvSpPr>
        <p:spPr>
          <a:xfrm>
            <a:off x="1" y="0"/>
            <a:ext cx="1674763" cy="9906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o-RO" sz="744"/>
          </a:p>
        </p:txBody>
      </p:sp>
      <p:sp>
        <p:nvSpPr>
          <p:cNvPr id="5" name="TextBox 7">
            <a:extLst>
              <a:ext uri="{FF2B5EF4-FFF2-40B4-BE49-F238E27FC236}">
                <a16:creationId xmlns:a16="http://schemas.microsoft.com/office/drawing/2014/main" id="{EDE288FD-7F5A-16C8-B009-771E02E7669E}"/>
              </a:ext>
            </a:extLst>
          </p:cNvPr>
          <p:cNvSpPr txBox="1">
            <a:spLocks noChangeArrowheads="1"/>
          </p:cNvSpPr>
          <p:nvPr/>
        </p:nvSpPr>
        <p:spPr bwMode="auto">
          <a:xfrm rot="10800000">
            <a:off x="6443254" y="8198242"/>
            <a:ext cx="349968" cy="730328"/>
          </a:xfrm>
          <a:prstGeom prst="rect">
            <a:avLst/>
          </a:prstGeom>
          <a:noFill/>
          <a:ln>
            <a:noFill/>
          </a:ln>
        </p:spPr>
        <p:txBody>
          <a:bodyPr vert="eaVert"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defRPr/>
            </a:pPr>
            <a:r>
              <a:rPr lang="ro-RO" altLang="ro-RO" sz="1074" b="1">
                <a:solidFill>
                  <a:schemeClr val="bg1"/>
                </a:solidFill>
              </a:rPr>
              <a:t>insp.gov.ro</a:t>
            </a:r>
          </a:p>
        </p:txBody>
      </p:sp>
      <p:grpSp>
        <p:nvGrpSpPr>
          <p:cNvPr id="6" name="Graphic 4">
            <a:extLst>
              <a:ext uri="{FF2B5EF4-FFF2-40B4-BE49-F238E27FC236}">
                <a16:creationId xmlns:a16="http://schemas.microsoft.com/office/drawing/2014/main" id="{3C8F75F8-E570-C375-9B3A-7A017EF65DFF}"/>
              </a:ext>
            </a:extLst>
          </p:cNvPr>
          <p:cNvGrpSpPr/>
          <p:nvPr/>
        </p:nvGrpSpPr>
        <p:grpSpPr>
          <a:xfrm>
            <a:off x="310837" y="838732"/>
            <a:ext cx="1052394" cy="1108604"/>
            <a:chOff x="1105200" y="1162800"/>
            <a:chExt cx="3741842" cy="1536944"/>
          </a:xfrm>
          <a:solidFill>
            <a:srgbClr val="FFFFFF"/>
          </a:solidFill>
        </p:grpSpPr>
        <p:grpSp>
          <p:nvGrpSpPr>
            <p:cNvPr id="7" name="Graphic 4">
              <a:extLst>
                <a:ext uri="{FF2B5EF4-FFF2-40B4-BE49-F238E27FC236}">
                  <a16:creationId xmlns:a16="http://schemas.microsoft.com/office/drawing/2014/main" id="{73AA4C69-4E95-60DD-F23E-A2BE72989934}"/>
                </a:ext>
              </a:extLst>
            </p:cNvPr>
            <p:cNvGrpSpPr/>
            <p:nvPr/>
          </p:nvGrpSpPr>
          <p:grpSpPr>
            <a:xfrm>
              <a:off x="2553683" y="1497475"/>
              <a:ext cx="2293358" cy="867719"/>
              <a:chOff x="2553683" y="1497475"/>
              <a:chExt cx="2293358" cy="867719"/>
            </a:xfrm>
            <a:solidFill>
              <a:srgbClr val="FFFFFF"/>
            </a:solidFill>
          </p:grpSpPr>
          <p:sp>
            <p:nvSpPr>
              <p:cNvPr id="15" name="Freeform: Shape 14">
                <a:extLst>
                  <a:ext uri="{FF2B5EF4-FFF2-40B4-BE49-F238E27FC236}">
                    <a16:creationId xmlns:a16="http://schemas.microsoft.com/office/drawing/2014/main" id="{D72627CA-1524-D338-CFC8-88C04AD22EFD}"/>
                  </a:ext>
                </a:extLst>
              </p:cNvPr>
              <p:cNvSpPr/>
              <p:nvPr/>
            </p:nvSpPr>
            <p:spPr>
              <a:xfrm>
                <a:off x="2555968" y="1519051"/>
                <a:ext cx="80718" cy="208267"/>
              </a:xfrm>
              <a:custGeom>
                <a:avLst/>
                <a:gdLst>
                  <a:gd name="connsiteX0" fmla="*/ 0 w 80718"/>
                  <a:gd name="connsiteY0" fmla="*/ 208268 h 208267"/>
                  <a:gd name="connsiteX1" fmla="*/ 0 w 80718"/>
                  <a:gd name="connsiteY1" fmla="*/ 193292 h 208267"/>
                  <a:gd name="connsiteX2" fmla="*/ 24749 w 80718"/>
                  <a:gd name="connsiteY2" fmla="*/ 189611 h 208267"/>
                  <a:gd name="connsiteX3" fmla="*/ 24749 w 80718"/>
                  <a:gd name="connsiteY3" fmla="*/ 18783 h 208267"/>
                  <a:gd name="connsiteX4" fmla="*/ 0 w 80718"/>
                  <a:gd name="connsiteY4" fmla="*/ 15103 h 208267"/>
                  <a:gd name="connsiteX5" fmla="*/ 0 w 80718"/>
                  <a:gd name="connsiteY5" fmla="*/ 0 h 208267"/>
                  <a:gd name="connsiteX6" fmla="*/ 80718 w 80718"/>
                  <a:gd name="connsiteY6" fmla="*/ 0 h 208267"/>
                  <a:gd name="connsiteX7" fmla="*/ 80718 w 80718"/>
                  <a:gd name="connsiteY7" fmla="*/ 15103 h 208267"/>
                  <a:gd name="connsiteX8" fmla="*/ 56223 w 80718"/>
                  <a:gd name="connsiteY8" fmla="*/ 18783 h 208267"/>
                  <a:gd name="connsiteX9" fmla="*/ 56223 w 80718"/>
                  <a:gd name="connsiteY9" fmla="*/ 189611 h 208267"/>
                  <a:gd name="connsiteX10" fmla="*/ 80718 w 80718"/>
                  <a:gd name="connsiteY10" fmla="*/ 193800 h 208267"/>
                  <a:gd name="connsiteX11" fmla="*/ 80718 w 80718"/>
                  <a:gd name="connsiteY11" fmla="*/ 208268 h 208267"/>
                  <a:gd name="connsiteX12" fmla="*/ 0 w 80718"/>
                  <a:gd name="connsiteY12" fmla="*/ 208268 h 2082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80718" h="208267">
                    <a:moveTo>
                      <a:pt x="0" y="208268"/>
                    </a:moveTo>
                    <a:lnTo>
                      <a:pt x="0" y="193292"/>
                    </a:lnTo>
                    <a:lnTo>
                      <a:pt x="24749" y="189611"/>
                    </a:lnTo>
                    <a:lnTo>
                      <a:pt x="24749" y="18783"/>
                    </a:lnTo>
                    <a:lnTo>
                      <a:pt x="0" y="15103"/>
                    </a:lnTo>
                    <a:lnTo>
                      <a:pt x="0" y="0"/>
                    </a:lnTo>
                    <a:lnTo>
                      <a:pt x="80718" y="0"/>
                    </a:lnTo>
                    <a:lnTo>
                      <a:pt x="80718" y="15103"/>
                    </a:lnTo>
                    <a:lnTo>
                      <a:pt x="56223" y="18783"/>
                    </a:lnTo>
                    <a:lnTo>
                      <a:pt x="56223" y="189611"/>
                    </a:lnTo>
                    <a:lnTo>
                      <a:pt x="80718" y="193800"/>
                    </a:lnTo>
                    <a:lnTo>
                      <a:pt x="80718" y="208268"/>
                    </a:lnTo>
                    <a:lnTo>
                      <a:pt x="0" y="208268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16" name="Freeform: Shape 15">
                <a:extLst>
                  <a:ext uri="{FF2B5EF4-FFF2-40B4-BE49-F238E27FC236}">
                    <a16:creationId xmlns:a16="http://schemas.microsoft.com/office/drawing/2014/main" id="{1F5C4E54-A70C-786C-D26F-FC5481909962}"/>
                  </a:ext>
                </a:extLst>
              </p:cNvPr>
              <p:cNvSpPr/>
              <p:nvPr/>
            </p:nvSpPr>
            <p:spPr>
              <a:xfrm>
                <a:off x="2667399" y="1568294"/>
                <a:ext cx="167147" cy="159278"/>
              </a:xfrm>
              <a:custGeom>
                <a:avLst/>
                <a:gdLst>
                  <a:gd name="connsiteX0" fmla="*/ 762 w 167147"/>
                  <a:gd name="connsiteY0" fmla="*/ 159025 h 159278"/>
                  <a:gd name="connsiteX1" fmla="*/ 762 w 167147"/>
                  <a:gd name="connsiteY1" fmla="*/ 144049 h 159278"/>
                  <a:gd name="connsiteX2" fmla="*/ 19164 w 167147"/>
                  <a:gd name="connsiteY2" fmla="*/ 141764 h 159278"/>
                  <a:gd name="connsiteX3" fmla="*/ 19164 w 167147"/>
                  <a:gd name="connsiteY3" fmla="*/ 27921 h 159278"/>
                  <a:gd name="connsiteX4" fmla="*/ 0 w 167147"/>
                  <a:gd name="connsiteY4" fmla="*/ 21956 h 159278"/>
                  <a:gd name="connsiteX5" fmla="*/ 0 w 167147"/>
                  <a:gd name="connsiteY5" fmla="*/ 5584 h 159278"/>
                  <a:gd name="connsiteX6" fmla="*/ 38963 w 167147"/>
                  <a:gd name="connsiteY6" fmla="*/ 0 h 159278"/>
                  <a:gd name="connsiteX7" fmla="*/ 39598 w 167147"/>
                  <a:gd name="connsiteY7" fmla="*/ 0 h 159278"/>
                  <a:gd name="connsiteX8" fmla="*/ 46324 w 167147"/>
                  <a:gd name="connsiteY8" fmla="*/ 5457 h 159278"/>
                  <a:gd name="connsiteX9" fmla="*/ 46324 w 167147"/>
                  <a:gd name="connsiteY9" fmla="*/ 16118 h 159278"/>
                  <a:gd name="connsiteX10" fmla="*/ 46070 w 167147"/>
                  <a:gd name="connsiteY10" fmla="*/ 21956 h 159278"/>
                  <a:gd name="connsiteX11" fmla="*/ 57239 w 167147"/>
                  <a:gd name="connsiteY11" fmla="*/ 13961 h 159278"/>
                  <a:gd name="connsiteX12" fmla="*/ 71453 w 167147"/>
                  <a:gd name="connsiteY12" fmla="*/ 6980 h 159278"/>
                  <a:gd name="connsiteX13" fmla="*/ 86937 w 167147"/>
                  <a:gd name="connsiteY13" fmla="*/ 2031 h 159278"/>
                  <a:gd name="connsiteX14" fmla="*/ 102167 w 167147"/>
                  <a:gd name="connsiteY14" fmla="*/ 127 h 159278"/>
                  <a:gd name="connsiteX15" fmla="*/ 124504 w 167147"/>
                  <a:gd name="connsiteY15" fmla="*/ 3807 h 159278"/>
                  <a:gd name="connsiteX16" fmla="*/ 138211 w 167147"/>
                  <a:gd name="connsiteY16" fmla="*/ 15484 h 159278"/>
                  <a:gd name="connsiteX17" fmla="*/ 145064 w 167147"/>
                  <a:gd name="connsiteY17" fmla="*/ 35663 h 159278"/>
                  <a:gd name="connsiteX18" fmla="*/ 146968 w 167147"/>
                  <a:gd name="connsiteY18" fmla="*/ 65108 h 159278"/>
                  <a:gd name="connsiteX19" fmla="*/ 146968 w 167147"/>
                  <a:gd name="connsiteY19" fmla="*/ 141891 h 159278"/>
                  <a:gd name="connsiteX20" fmla="*/ 167147 w 167147"/>
                  <a:gd name="connsiteY20" fmla="*/ 144176 h 159278"/>
                  <a:gd name="connsiteX21" fmla="*/ 167147 w 167147"/>
                  <a:gd name="connsiteY21" fmla="*/ 159279 h 159278"/>
                  <a:gd name="connsiteX22" fmla="*/ 98359 w 167147"/>
                  <a:gd name="connsiteY22" fmla="*/ 159279 h 159278"/>
                  <a:gd name="connsiteX23" fmla="*/ 98359 w 167147"/>
                  <a:gd name="connsiteY23" fmla="*/ 144049 h 159278"/>
                  <a:gd name="connsiteX24" fmla="*/ 116381 w 167147"/>
                  <a:gd name="connsiteY24" fmla="*/ 141764 h 159278"/>
                  <a:gd name="connsiteX25" fmla="*/ 116381 w 167147"/>
                  <a:gd name="connsiteY25" fmla="*/ 64854 h 159278"/>
                  <a:gd name="connsiteX26" fmla="*/ 115493 w 167147"/>
                  <a:gd name="connsiteY26" fmla="*/ 45689 h 159278"/>
                  <a:gd name="connsiteX27" fmla="*/ 111559 w 167147"/>
                  <a:gd name="connsiteY27" fmla="*/ 31983 h 159278"/>
                  <a:gd name="connsiteX28" fmla="*/ 103182 w 167147"/>
                  <a:gd name="connsiteY28" fmla="*/ 23733 h 159278"/>
                  <a:gd name="connsiteX29" fmla="*/ 88841 w 167147"/>
                  <a:gd name="connsiteY29" fmla="*/ 20941 h 159278"/>
                  <a:gd name="connsiteX30" fmla="*/ 68027 w 167147"/>
                  <a:gd name="connsiteY30" fmla="*/ 24748 h 159278"/>
                  <a:gd name="connsiteX31" fmla="*/ 49751 w 167147"/>
                  <a:gd name="connsiteY31" fmla="*/ 34267 h 159278"/>
                  <a:gd name="connsiteX32" fmla="*/ 49751 w 167147"/>
                  <a:gd name="connsiteY32" fmla="*/ 141637 h 159278"/>
                  <a:gd name="connsiteX33" fmla="*/ 69042 w 167147"/>
                  <a:gd name="connsiteY33" fmla="*/ 143922 h 159278"/>
                  <a:gd name="connsiteX34" fmla="*/ 69042 w 167147"/>
                  <a:gd name="connsiteY34" fmla="*/ 159025 h 159278"/>
                  <a:gd name="connsiteX35" fmla="*/ 762 w 167147"/>
                  <a:gd name="connsiteY35" fmla="*/ 159025 h 1592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167147" h="159278">
                    <a:moveTo>
                      <a:pt x="762" y="159025"/>
                    </a:moveTo>
                    <a:lnTo>
                      <a:pt x="762" y="144049"/>
                    </a:lnTo>
                    <a:lnTo>
                      <a:pt x="19164" y="141764"/>
                    </a:lnTo>
                    <a:lnTo>
                      <a:pt x="19164" y="27921"/>
                    </a:lnTo>
                    <a:lnTo>
                      <a:pt x="0" y="21956"/>
                    </a:lnTo>
                    <a:lnTo>
                      <a:pt x="0" y="5584"/>
                    </a:lnTo>
                    <a:lnTo>
                      <a:pt x="38963" y="0"/>
                    </a:lnTo>
                    <a:lnTo>
                      <a:pt x="39598" y="0"/>
                    </a:lnTo>
                    <a:lnTo>
                      <a:pt x="46324" y="5457"/>
                    </a:lnTo>
                    <a:lnTo>
                      <a:pt x="46324" y="16118"/>
                    </a:lnTo>
                    <a:lnTo>
                      <a:pt x="46070" y="21956"/>
                    </a:lnTo>
                    <a:cubicBezTo>
                      <a:pt x="49116" y="19164"/>
                      <a:pt x="52797" y="16499"/>
                      <a:pt x="57239" y="13961"/>
                    </a:cubicBezTo>
                    <a:cubicBezTo>
                      <a:pt x="61681" y="11295"/>
                      <a:pt x="66377" y="9011"/>
                      <a:pt x="71453" y="6980"/>
                    </a:cubicBezTo>
                    <a:cubicBezTo>
                      <a:pt x="76530" y="4950"/>
                      <a:pt x="81607" y="3300"/>
                      <a:pt x="86937" y="2031"/>
                    </a:cubicBezTo>
                    <a:cubicBezTo>
                      <a:pt x="92267" y="761"/>
                      <a:pt x="97344" y="127"/>
                      <a:pt x="102167" y="127"/>
                    </a:cubicBezTo>
                    <a:cubicBezTo>
                      <a:pt x="111178" y="127"/>
                      <a:pt x="118666" y="1396"/>
                      <a:pt x="124504" y="3807"/>
                    </a:cubicBezTo>
                    <a:cubicBezTo>
                      <a:pt x="130342" y="6219"/>
                      <a:pt x="134911" y="10153"/>
                      <a:pt x="138211" y="15484"/>
                    </a:cubicBezTo>
                    <a:cubicBezTo>
                      <a:pt x="141511" y="20814"/>
                      <a:pt x="143795" y="27541"/>
                      <a:pt x="145064" y="35663"/>
                    </a:cubicBezTo>
                    <a:cubicBezTo>
                      <a:pt x="146333" y="43786"/>
                      <a:pt x="146968" y="53685"/>
                      <a:pt x="146968" y="65108"/>
                    </a:cubicBezTo>
                    <a:lnTo>
                      <a:pt x="146968" y="141891"/>
                    </a:lnTo>
                    <a:lnTo>
                      <a:pt x="167147" y="144176"/>
                    </a:lnTo>
                    <a:lnTo>
                      <a:pt x="167147" y="159279"/>
                    </a:lnTo>
                    <a:lnTo>
                      <a:pt x="98359" y="159279"/>
                    </a:lnTo>
                    <a:lnTo>
                      <a:pt x="98359" y="144049"/>
                    </a:lnTo>
                    <a:lnTo>
                      <a:pt x="116381" y="141764"/>
                    </a:lnTo>
                    <a:lnTo>
                      <a:pt x="116381" y="64854"/>
                    </a:lnTo>
                    <a:cubicBezTo>
                      <a:pt x="116381" y="57620"/>
                      <a:pt x="116001" y="51147"/>
                      <a:pt x="115493" y="45689"/>
                    </a:cubicBezTo>
                    <a:cubicBezTo>
                      <a:pt x="114858" y="40232"/>
                      <a:pt x="113589" y="35663"/>
                      <a:pt x="111559" y="31983"/>
                    </a:cubicBezTo>
                    <a:cubicBezTo>
                      <a:pt x="109528" y="28302"/>
                      <a:pt x="106736" y="25637"/>
                      <a:pt x="103182" y="23733"/>
                    </a:cubicBezTo>
                    <a:cubicBezTo>
                      <a:pt x="99502" y="21956"/>
                      <a:pt x="94679" y="20941"/>
                      <a:pt x="88841" y="20941"/>
                    </a:cubicBezTo>
                    <a:cubicBezTo>
                      <a:pt x="81860" y="20941"/>
                      <a:pt x="75007" y="22210"/>
                      <a:pt x="68027" y="24748"/>
                    </a:cubicBezTo>
                    <a:cubicBezTo>
                      <a:pt x="61046" y="27287"/>
                      <a:pt x="54954" y="30460"/>
                      <a:pt x="49751" y="34267"/>
                    </a:cubicBezTo>
                    <a:lnTo>
                      <a:pt x="49751" y="141637"/>
                    </a:lnTo>
                    <a:lnTo>
                      <a:pt x="69042" y="143922"/>
                    </a:lnTo>
                    <a:lnTo>
                      <a:pt x="69042" y="159025"/>
                    </a:lnTo>
                    <a:lnTo>
                      <a:pt x="762" y="159025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17" name="Freeform: Shape 16">
                <a:extLst>
                  <a:ext uri="{FF2B5EF4-FFF2-40B4-BE49-F238E27FC236}">
                    <a16:creationId xmlns:a16="http://schemas.microsoft.com/office/drawing/2014/main" id="{93752302-2F86-F58C-2071-4BE4DACC0C97}"/>
                  </a:ext>
                </a:extLst>
              </p:cNvPr>
              <p:cNvSpPr/>
              <p:nvPr/>
            </p:nvSpPr>
            <p:spPr>
              <a:xfrm>
                <a:off x="2859930" y="1568421"/>
                <a:ext cx="112193" cy="162197"/>
              </a:xfrm>
              <a:custGeom>
                <a:avLst/>
                <a:gdLst>
                  <a:gd name="connsiteX0" fmla="*/ 0 w 112193"/>
                  <a:gd name="connsiteY0" fmla="*/ 150141 h 162197"/>
                  <a:gd name="connsiteX1" fmla="*/ 0 w 112193"/>
                  <a:gd name="connsiteY1" fmla="*/ 114351 h 162197"/>
                  <a:gd name="connsiteX2" fmla="*/ 19418 w 112193"/>
                  <a:gd name="connsiteY2" fmla="*/ 114351 h 162197"/>
                  <a:gd name="connsiteX3" fmla="*/ 25002 w 112193"/>
                  <a:gd name="connsiteY3" fmla="*/ 134657 h 162197"/>
                  <a:gd name="connsiteX4" fmla="*/ 29191 w 112193"/>
                  <a:gd name="connsiteY4" fmla="*/ 138972 h 162197"/>
                  <a:gd name="connsiteX5" fmla="*/ 36298 w 112193"/>
                  <a:gd name="connsiteY5" fmla="*/ 142780 h 162197"/>
                  <a:gd name="connsiteX6" fmla="*/ 45436 w 112193"/>
                  <a:gd name="connsiteY6" fmla="*/ 145572 h 162197"/>
                  <a:gd name="connsiteX7" fmla="*/ 55970 w 112193"/>
                  <a:gd name="connsiteY7" fmla="*/ 146587 h 162197"/>
                  <a:gd name="connsiteX8" fmla="*/ 69930 w 112193"/>
                  <a:gd name="connsiteY8" fmla="*/ 144683 h 162197"/>
                  <a:gd name="connsiteX9" fmla="*/ 78561 w 112193"/>
                  <a:gd name="connsiteY9" fmla="*/ 139861 h 162197"/>
                  <a:gd name="connsiteX10" fmla="*/ 82876 w 112193"/>
                  <a:gd name="connsiteY10" fmla="*/ 132753 h 162197"/>
                  <a:gd name="connsiteX11" fmla="*/ 84018 w 112193"/>
                  <a:gd name="connsiteY11" fmla="*/ 124504 h 162197"/>
                  <a:gd name="connsiteX12" fmla="*/ 81607 w 112193"/>
                  <a:gd name="connsiteY12" fmla="*/ 114858 h 162197"/>
                  <a:gd name="connsiteX13" fmla="*/ 74246 w 112193"/>
                  <a:gd name="connsiteY13" fmla="*/ 106609 h 162197"/>
                  <a:gd name="connsiteX14" fmla="*/ 61554 w 112193"/>
                  <a:gd name="connsiteY14" fmla="*/ 98994 h 162197"/>
                  <a:gd name="connsiteX15" fmla="*/ 43151 w 112193"/>
                  <a:gd name="connsiteY15" fmla="*/ 91125 h 162197"/>
                  <a:gd name="connsiteX16" fmla="*/ 23987 w 112193"/>
                  <a:gd name="connsiteY16" fmla="*/ 82114 h 162197"/>
                  <a:gd name="connsiteX17" fmla="*/ 10534 w 112193"/>
                  <a:gd name="connsiteY17" fmla="*/ 71326 h 162197"/>
                  <a:gd name="connsiteX18" fmla="*/ 2665 w 112193"/>
                  <a:gd name="connsiteY18" fmla="*/ 58000 h 162197"/>
                  <a:gd name="connsiteX19" fmla="*/ 127 w 112193"/>
                  <a:gd name="connsiteY19" fmla="*/ 41374 h 162197"/>
                  <a:gd name="connsiteX20" fmla="*/ 4442 w 112193"/>
                  <a:gd name="connsiteY20" fmla="*/ 24368 h 162197"/>
                  <a:gd name="connsiteX21" fmla="*/ 16372 w 112193"/>
                  <a:gd name="connsiteY21" fmla="*/ 11295 h 162197"/>
                  <a:gd name="connsiteX22" fmla="*/ 34267 w 112193"/>
                  <a:gd name="connsiteY22" fmla="*/ 2919 h 162197"/>
                  <a:gd name="connsiteX23" fmla="*/ 56604 w 112193"/>
                  <a:gd name="connsiteY23" fmla="*/ 0 h 162197"/>
                  <a:gd name="connsiteX24" fmla="*/ 72215 w 112193"/>
                  <a:gd name="connsiteY24" fmla="*/ 1015 h 162197"/>
                  <a:gd name="connsiteX25" fmla="*/ 85033 w 112193"/>
                  <a:gd name="connsiteY25" fmla="*/ 3427 h 162197"/>
                  <a:gd name="connsiteX26" fmla="*/ 95060 w 112193"/>
                  <a:gd name="connsiteY26" fmla="*/ 6346 h 162197"/>
                  <a:gd name="connsiteX27" fmla="*/ 101913 w 112193"/>
                  <a:gd name="connsiteY27" fmla="*/ 8630 h 162197"/>
                  <a:gd name="connsiteX28" fmla="*/ 101913 w 112193"/>
                  <a:gd name="connsiteY28" fmla="*/ 42897 h 162197"/>
                  <a:gd name="connsiteX29" fmla="*/ 83764 w 112193"/>
                  <a:gd name="connsiteY29" fmla="*/ 42770 h 162197"/>
                  <a:gd name="connsiteX30" fmla="*/ 77799 w 112193"/>
                  <a:gd name="connsiteY30" fmla="*/ 25129 h 162197"/>
                  <a:gd name="connsiteX31" fmla="*/ 70057 w 112193"/>
                  <a:gd name="connsiteY31" fmla="*/ 18530 h 162197"/>
                  <a:gd name="connsiteX32" fmla="*/ 54827 w 112193"/>
                  <a:gd name="connsiteY32" fmla="*/ 15484 h 162197"/>
                  <a:gd name="connsiteX33" fmla="*/ 42644 w 112193"/>
                  <a:gd name="connsiteY33" fmla="*/ 16880 h 162197"/>
                  <a:gd name="connsiteX34" fmla="*/ 34394 w 112193"/>
                  <a:gd name="connsiteY34" fmla="*/ 20941 h 162197"/>
                  <a:gd name="connsiteX35" fmla="*/ 29698 w 112193"/>
                  <a:gd name="connsiteY35" fmla="*/ 27033 h 162197"/>
                  <a:gd name="connsiteX36" fmla="*/ 28175 w 112193"/>
                  <a:gd name="connsiteY36" fmla="*/ 34521 h 162197"/>
                  <a:gd name="connsiteX37" fmla="*/ 31348 w 112193"/>
                  <a:gd name="connsiteY37" fmla="*/ 46578 h 162197"/>
                  <a:gd name="connsiteX38" fmla="*/ 39598 w 112193"/>
                  <a:gd name="connsiteY38" fmla="*/ 54574 h 162197"/>
                  <a:gd name="connsiteX39" fmla="*/ 51274 w 112193"/>
                  <a:gd name="connsiteY39" fmla="*/ 60285 h 162197"/>
                  <a:gd name="connsiteX40" fmla="*/ 64727 w 112193"/>
                  <a:gd name="connsiteY40" fmla="*/ 65742 h 162197"/>
                  <a:gd name="connsiteX41" fmla="*/ 82749 w 112193"/>
                  <a:gd name="connsiteY41" fmla="*/ 74372 h 162197"/>
                  <a:gd name="connsiteX42" fmla="*/ 97852 w 112193"/>
                  <a:gd name="connsiteY42" fmla="*/ 84653 h 162197"/>
                  <a:gd name="connsiteX43" fmla="*/ 108259 w 112193"/>
                  <a:gd name="connsiteY43" fmla="*/ 98232 h 162197"/>
                  <a:gd name="connsiteX44" fmla="*/ 112193 w 112193"/>
                  <a:gd name="connsiteY44" fmla="*/ 116508 h 162197"/>
                  <a:gd name="connsiteX45" fmla="*/ 108132 w 112193"/>
                  <a:gd name="connsiteY45" fmla="*/ 135419 h 162197"/>
                  <a:gd name="connsiteX46" fmla="*/ 96456 w 112193"/>
                  <a:gd name="connsiteY46" fmla="*/ 149887 h 162197"/>
                  <a:gd name="connsiteX47" fmla="*/ 77799 w 112193"/>
                  <a:gd name="connsiteY47" fmla="*/ 159025 h 162197"/>
                  <a:gd name="connsiteX48" fmla="*/ 52924 w 112193"/>
                  <a:gd name="connsiteY48" fmla="*/ 162198 h 162197"/>
                  <a:gd name="connsiteX49" fmla="*/ 37567 w 112193"/>
                  <a:gd name="connsiteY49" fmla="*/ 160929 h 162197"/>
                  <a:gd name="connsiteX50" fmla="*/ 22337 w 112193"/>
                  <a:gd name="connsiteY50" fmla="*/ 157883 h 162197"/>
                  <a:gd name="connsiteX51" fmla="*/ 9011 w 112193"/>
                  <a:gd name="connsiteY51" fmla="*/ 153948 h 162197"/>
                  <a:gd name="connsiteX52" fmla="*/ 0 w 112193"/>
                  <a:gd name="connsiteY52" fmla="*/ 150141 h 1621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</a:cxnLst>
                <a:rect l="l" t="t" r="r" b="b"/>
                <a:pathLst>
                  <a:path w="112193" h="162197">
                    <a:moveTo>
                      <a:pt x="0" y="150141"/>
                    </a:moveTo>
                    <a:lnTo>
                      <a:pt x="0" y="114351"/>
                    </a:lnTo>
                    <a:lnTo>
                      <a:pt x="19418" y="114351"/>
                    </a:lnTo>
                    <a:lnTo>
                      <a:pt x="25002" y="134657"/>
                    </a:lnTo>
                    <a:cubicBezTo>
                      <a:pt x="25764" y="136180"/>
                      <a:pt x="27287" y="137576"/>
                      <a:pt x="29191" y="138972"/>
                    </a:cubicBezTo>
                    <a:cubicBezTo>
                      <a:pt x="31221" y="140368"/>
                      <a:pt x="33506" y="141637"/>
                      <a:pt x="36298" y="142780"/>
                    </a:cubicBezTo>
                    <a:cubicBezTo>
                      <a:pt x="38963" y="143922"/>
                      <a:pt x="42136" y="144810"/>
                      <a:pt x="45436" y="145572"/>
                    </a:cubicBezTo>
                    <a:cubicBezTo>
                      <a:pt x="48862" y="146206"/>
                      <a:pt x="52289" y="146587"/>
                      <a:pt x="55970" y="146587"/>
                    </a:cubicBezTo>
                    <a:cubicBezTo>
                      <a:pt x="61681" y="146587"/>
                      <a:pt x="66250" y="145953"/>
                      <a:pt x="69930" y="144683"/>
                    </a:cubicBezTo>
                    <a:cubicBezTo>
                      <a:pt x="73611" y="143414"/>
                      <a:pt x="76403" y="141891"/>
                      <a:pt x="78561" y="139861"/>
                    </a:cubicBezTo>
                    <a:cubicBezTo>
                      <a:pt x="80718" y="137830"/>
                      <a:pt x="82114" y="135546"/>
                      <a:pt x="82876" y="132753"/>
                    </a:cubicBezTo>
                    <a:cubicBezTo>
                      <a:pt x="83637" y="130088"/>
                      <a:pt x="84018" y="127296"/>
                      <a:pt x="84018" y="124504"/>
                    </a:cubicBezTo>
                    <a:cubicBezTo>
                      <a:pt x="84018" y="120950"/>
                      <a:pt x="83257" y="117777"/>
                      <a:pt x="81607" y="114858"/>
                    </a:cubicBezTo>
                    <a:cubicBezTo>
                      <a:pt x="79957" y="111939"/>
                      <a:pt x="77545" y="109274"/>
                      <a:pt x="74246" y="106609"/>
                    </a:cubicBezTo>
                    <a:cubicBezTo>
                      <a:pt x="70946" y="103944"/>
                      <a:pt x="66758" y="101405"/>
                      <a:pt x="61554" y="98994"/>
                    </a:cubicBezTo>
                    <a:cubicBezTo>
                      <a:pt x="56350" y="96456"/>
                      <a:pt x="50259" y="93917"/>
                      <a:pt x="43151" y="91125"/>
                    </a:cubicBezTo>
                    <a:cubicBezTo>
                      <a:pt x="35790" y="88333"/>
                      <a:pt x="29318" y="85287"/>
                      <a:pt x="23987" y="82114"/>
                    </a:cubicBezTo>
                    <a:cubicBezTo>
                      <a:pt x="18657" y="78941"/>
                      <a:pt x="14088" y="75388"/>
                      <a:pt x="10534" y="71326"/>
                    </a:cubicBezTo>
                    <a:cubicBezTo>
                      <a:pt x="6980" y="67392"/>
                      <a:pt x="4315" y="62950"/>
                      <a:pt x="2665" y="58000"/>
                    </a:cubicBezTo>
                    <a:cubicBezTo>
                      <a:pt x="1015" y="53178"/>
                      <a:pt x="127" y="47593"/>
                      <a:pt x="127" y="41374"/>
                    </a:cubicBezTo>
                    <a:cubicBezTo>
                      <a:pt x="127" y="35029"/>
                      <a:pt x="1523" y="29444"/>
                      <a:pt x="4442" y="24368"/>
                    </a:cubicBezTo>
                    <a:cubicBezTo>
                      <a:pt x="7361" y="19291"/>
                      <a:pt x="11295" y="14976"/>
                      <a:pt x="16372" y="11295"/>
                    </a:cubicBezTo>
                    <a:cubicBezTo>
                      <a:pt x="21449" y="7615"/>
                      <a:pt x="27414" y="4823"/>
                      <a:pt x="34267" y="2919"/>
                    </a:cubicBezTo>
                    <a:cubicBezTo>
                      <a:pt x="41121" y="1015"/>
                      <a:pt x="48609" y="0"/>
                      <a:pt x="56604" y="0"/>
                    </a:cubicBezTo>
                    <a:cubicBezTo>
                      <a:pt x="62189" y="0"/>
                      <a:pt x="67392" y="381"/>
                      <a:pt x="72215" y="1015"/>
                    </a:cubicBezTo>
                    <a:cubicBezTo>
                      <a:pt x="76911" y="1650"/>
                      <a:pt x="81226" y="2538"/>
                      <a:pt x="85033" y="3427"/>
                    </a:cubicBezTo>
                    <a:cubicBezTo>
                      <a:pt x="88841" y="4442"/>
                      <a:pt x="92267" y="5330"/>
                      <a:pt x="95060" y="6346"/>
                    </a:cubicBezTo>
                    <a:cubicBezTo>
                      <a:pt x="97979" y="7361"/>
                      <a:pt x="100263" y="8123"/>
                      <a:pt x="101913" y="8630"/>
                    </a:cubicBezTo>
                    <a:lnTo>
                      <a:pt x="101913" y="42897"/>
                    </a:lnTo>
                    <a:lnTo>
                      <a:pt x="83764" y="42770"/>
                    </a:lnTo>
                    <a:lnTo>
                      <a:pt x="77799" y="25129"/>
                    </a:lnTo>
                    <a:cubicBezTo>
                      <a:pt x="76657" y="22718"/>
                      <a:pt x="73992" y="20560"/>
                      <a:pt x="70057" y="18530"/>
                    </a:cubicBezTo>
                    <a:cubicBezTo>
                      <a:pt x="66123" y="16499"/>
                      <a:pt x="61046" y="15484"/>
                      <a:pt x="54827" y="15484"/>
                    </a:cubicBezTo>
                    <a:cubicBezTo>
                      <a:pt x="50132" y="15357"/>
                      <a:pt x="46070" y="15864"/>
                      <a:pt x="42644" y="16880"/>
                    </a:cubicBezTo>
                    <a:cubicBezTo>
                      <a:pt x="39217" y="17895"/>
                      <a:pt x="36552" y="19291"/>
                      <a:pt x="34394" y="20941"/>
                    </a:cubicBezTo>
                    <a:cubicBezTo>
                      <a:pt x="32237" y="22718"/>
                      <a:pt x="30713" y="24748"/>
                      <a:pt x="29698" y="27033"/>
                    </a:cubicBezTo>
                    <a:cubicBezTo>
                      <a:pt x="28683" y="29317"/>
                      <a:pt x="28175" y="31856"/>
                      <a:pt x="28175" y="34521"/>
                    </a:cubicBezTo>
                    <a:cubicBezTo>
                      <a:pt x="28175" y="39471"/>
                      <a:pt x="29191" y="43405"/>
                      <a:pt x="31348" y="46578"/>
                    </a:cubicBezTo>
                    <a:cubicBezTo>
                      <a:pt x="33379" y="49624"/>
                      <a:pt x="36171" y="52289"/>
                      <a:pt x="39598" y="54574"/>
                    </a:cubicBezTo>
                    <a:cubicBezTo>
                      <a:pt x="43024" y="56731"/>
                      <a:pt x="46959" y="58635"/>
                      <a:pt x="51274" y="60285"/>
                    </a:cubicBezTo>
                    <a:cubicBezTo>
                      <a:pt x="55589" y="61935"/>
                      <a:pt x="60158" y="63711"/>
                      <a:pt x="64727" y="65742"/>
                    </a:cubicBezTo>
                    <a:cubicBezTo>
                      <a:pt x="71073" y="68534"/>
                      <a:pt x="77038" y="71326"/>
                      <a:pt x="82749" y="74372"/>
                    </a:cubicBezTo>
                    <a:cubicBezTo>
                      <a:pt x="88460" y="77418"/>
                      <a:pt x="93537" y="80845"/>
                      <a:pt x="97852" y="84653"/>
                    </a:cubicBezTo>
                    <a:cubicBezTo>
                      <a:pt x="102167" y="88587"/>
                      <a:pt x="105720" y="93029"/>
                      <a:pt x="108259" y="98232"/>
                    </a:cubicBezTo>
                    <a:cubicBezTo>
                      <a:pt x="110797" y="103436"/>
                      <a:pt x="112193" y="109528"/>
                      <a:pt x="112193" y="116508"/>
                    </a:cubicBezTo>
                    <a:cubicBezTo>
                      <a:pt x="112193" y="123489"/>
                      <a:pt x="110797" y="129707"/>
                      <a:pt x="108132" y="135419"/>
                    </a:cubicBezTo>
                    <a:cubicBezTo>
                      <a:pt x="105467" y="141130"/>
                      <a:pt x="101532" y="145826"/>
                      <a:pt x="96456" y="149887"/>
                    </a:cubicBezTo>
                    <a:cubicBezTo>
                      <a:pt x="91379" y="153821"/>
                      <a:pt x="85160" y="156867"/>
                      <a:pt x="77799" y="159025"/>
                    </a:cubicBezTo>
                    <a:cubicBezTo>
                      <a:pt x="70438" y="161182"/>
                      <a:pt x="62189" y="162198"/>
                      <a:pt x="52924" y="162198"/>
                    </a:cubicBezTo>
                    <a:cubicBezTo>
                      <a:pt x="47974" y="162198"/>
                      <a:pt x="42897" y="161817"/>
                      <a:pt x="37567" y="160929"/>
                    </a:cubicBezTo>
                    <a:cubicBezTo>
                      <a:pt x="32237" y="160167"/>
                      <a:pt x="27160" y="159152"/>
                      <a:pt x="22337" y="157883"/>
                    </a:cubicBezTo>
                    <a:cubicBezTo>
                      <a:pt x="17514" y="156740"/>
                      <a:pt x="13072" y="155344"/>
                      <a:pt x="9011" y="153948"/>
                    </a:cubicBezTo>
                    <a:cubicBezTo>
                      <a:pt x="5457" y="152552"/>
                      <a:pt x="2285" y="151283"/>
                      <a:pt x="0" y="15014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18" name="Freeform: Shape 17">
                <a:extLst>
                  <a:ext uri="{FF2B5EF4-FFF2-40B4-BE49-F238E27FC236}">
                    <a16:creationId xmlns:a16="http://schemas.microsoft.com/office/drawing/2014/main" id="{0B8C405C-6621-8C9A-C5D5-645C00A7B055}"/>
                  </a:ext>
                </a:extLst>
              </p:cNvPr>
              <p:cNvSpPr/>
              <p:nvPr/>
            </p:nvSpPr>
            <p:spPr>
              <a:xfrm>
                <a:off x="2995983" y="1533900"/>
                <a:ext cx="100390" cy="196845"/>
              </a:xfrm>
              <a:custGeom>
                <a:avLst/>
                <a:gdLst>
                  <a:gd name="connsiteX0" fmla="*/ 19799 w 100390"/>
                  <a:gd name="connsiteY0" fmla="*/ 164355 h 196845"/>
                  <a:gd name="connsiteX1" fmla="*/ 19799 w 100390"/>
                  <a:gd name="connsiteY1" fmla="*/ 57620 h 196845"/>
                  <a:gd name="connsiteX2" fmla="*/ 0 w 100390"/>
                  <a:gd name="connsiteY2" fmla="*/ 57620 h 196845"/>
                  <a:gd name="connsiteX3" fmla="*/ 0 w 100390"/>
                  <a:gd name="connsiteY3" fmla="*/ 44801 h 196845"/>
                  <a:gd name="connsiteX4" fmla="*/ 8376 w 100390"/>
                  <a:gd name="connsiteY4" fmla="*/ 41882 h 196845"/>
                  <a:gd name="connsiteX5" fmla="*/ 14468 w 100390"/>
                  <a:gd name="connsiteY5" fmla="*/ 39090 h 196845"/>
                  <a:gd name="connsiteX6" fmla="*/ 22083 w 100390"/>
                  <a:gd name="connsiteY6" fmla="*/ 28810 h 196845"/>
                  <a:gd name="connsiteX7" fmla="*/ 24875 w 100390"/>
                  <a:gd name="connsiteY7" fmla="*/ 22337 h 196845"/>
                  <a:gd name="connsiteX8" fmla="*/ 28048 w 100390"/>
                  <a:gd name="connsiteY8" fmla="*/ 14088 h 196845"/>
                  <a:gd name="connsiteX9" fmla="*/ 30967 w 100390"/>
                  <a:gd name="connsiteY9" fmla="*/ 5965 h 196845"/>
                  <a:gd name="connsiteX10" fmla="*/ 32744 w 100390"/>
                  <a:gd name="connsiteY10" fmla="*/ 0 h 196845"/>
                  <a:gd name="connsiteX11" fmla="*/ 50259 w 100390"/>
                  <a:gd name="connsiteY11" fmla="*/ 0 h 196845"/>
                  <a:gd name="connsiteX12" fmla="*/ 50259 w 100390"/>
                  <a:gd name="connsiteY12" fmla="*/ 37821 h 196845"/>
                  <a:gd name="connsiteX13" fmla="*/ 96075 w 100390"/>
                  <a:gd name="connsiteY13" fmla="*/ 37821 h 196845"/>
                  <a:gd name="connsiteX14" fmla="*/ 96075 w 100390"/>
                  <a:gd name="connsiteY14" fmla="*/ 57620 h 196845"/>
                  <a:gd name="connsiteX15" fmla="*/ 50259 w 100390"/>
                  <a:gd name="connsiteY15" fmla="*/ 57620 h 196845"/>
                  <a:gd name="connsiteX16" fmla="*/ 50259 w 100390"/>
                  <a:gd name="connsiteY16" fmla="*/ 139480 h 196845"/>
                  <a:gd name="connsiteX17" fmla="*/ 50639 w 100390"/>
                  <a:gd name="connsiteY17" fmla="*/ 158517 h 196845"/>
                  <a:gd name="connsiteX18" fmla="*/ 52543 w 100390"/>
                  <a:gd name="connsiteY18" fmla="*/ 168670 h 196845"/>
                  <a:gd name="connsiteX19" fmla="*/ 57239 w 100390"/>
                  <a:gd name="connsiteY19" fmla="*/ 172732 h 196845"/>
                  <a:gd name="connsiteX20" fmla="*/ 65869 w 100390"/>
                  <a:gd name="connsiteY20" fmla="*/ 173493 h 196845"/>
                  <a:gd name="connsiteX21" fmla="*/ 65996 w 100390"/>
                  <a:gd name="connsiteY21" fmla="*/ 173493 h 196845"/>
                  <a:gd name="connsiteX22" fmla="*/ 74246 w 100390"/>
                  <a:gd name="connsiteY22" fmla="*/ 172986 h 196845"/>
                  <a:gd name="connsiteX23" fmla="*/ 82622 w 100390"/>
                  <a:gd name="connsiteY23" fmla="*/ 171716 h 196845"/>
                  <a:gd name="connsiteX24" fmla="*/ 90110 w 100390"/>
                  <a:gd name="connsiteY24" fmla="*/ 170066 h 196845"/>
                  <a:gd name="connsiteX25" fmla="*/ 95567 w 100390"/>
                  <a:gd name="connsiteY25" fmla="*/ 168417 h 196845"/>
                  <a:gd name="connsiteX26" fmla="*/ 95694 w 100390"/>
                  <a:gd name="connsiteY26" fmla="*/ 168417 h 196845"/>
                  <a:gd name="connsiteX27" fmla="*/ 100390 w 100390"/>
                  <a:gd name="connsiteY27" fmla="*/ 181870 h 196845"/>
                  <a:gd name="connsiteX28" fmla="*/ 91379 w 100390"/>
                  <a:gd name="connsiteY28" fmla="*/ 186946 h 196845"/>
                  <a:gd name="connsiteX29" fmla="*/ 78814 w 100390"/>
                  <a:gd name="connsiteY29" fmla="*/ 191769 h 196845"/>
                  <a:gd name="connsiteX30" fmla="*/ 64727 w 100390"/>
                  <a:gd name="connsiteY30" fmla="*/ 195450 h 196845"/>
                  <a:gd name="connsiteX31" fmla="*/ 51020 w 100390"/>
                  <a:gd name="connsiteY31" fmla="*/ 196846 h 196845"/>
                  <a:gd name="connsiteX32" fmla="*/ 51020 w 100390"/>
                  <a:gd name="connsiteY32" fmla="*/ 196846 h 196845"/>
                  <a:gd name="connsiteX33" fmla="*/ 38075 w 100390"/>
                  <a:gd name="connsiteY33" fmla="*/ 195196 h 196845"/>
                  <a:gd name="connsiteX34" fmla="*/ 28302 w 100390"/>
                  <a:gd name="connsiteY34" fmla="*/ 189738 h 196845"/>
                  <a:gd name="connsiteX35" fmla="*/ 22083 w 100390"/>
                  <a:gd name="connsiteY35" fmla="*/ 179712 h 196845"/>
                  <a:gd name="connsiteX36" fmla="*/ 19799 w 100390"/>
                  <a:gd name="connsiteY36" fmla="*/ 164355 h 196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00390" h="196845">
                    <a:moveTo>
                      <a:pt x="19799" y="164355"/>
                    </a:moveTo>
                    <a:lnTo>
                      <a:pt x="19799" y="57620"/>
                    </a:lnTo>
                    <a:lnTo>
                      <a:pt x="0" y="57620"/>
                    </a:lnTo>
                    <a:lnTo>
                      <a:pt x="0" y="44801"/>
                    </a:lnTo>
                    <a:cubicBezTo>
                      <a:pt x="2792" y="43913"/>
                      <a:pt x="5584" y="42897"/>
                      <a:pt x="8376" y="41882"/>
                    </a:cubicBezTo>
                    <a:cubicBezTo>
                      <a:pt x="11169" y="40867"/>
                      <a:pt x="13199" y="39978"/>
                      <a:pt x="14468" y="39090"/>
                    </a:cubicBezTo>
                    <a:cubicBezTo>
                      <a:pt x="17514" y="36932"/>
                      <a:pt x="20053" y="33633"/>
                      <a:pt x="22083" y="28810"/>
                    </a:cubicBezTo>
                    <a:cubicBezTo>
                      <a:pt x="22845" y="27160"/>
                      <a:pt x="23733" y="25002"/>
                      <a:pt x="24875" y="22337"/>
                    </a:cubicBezTo>
                    <a:cubicBezTo>
                      <a:pt x="26018" y="19672"/>
                      <a:pt x="27033" y="16880"/>
                      <a:pt x="28048" y="14088"/>
                    </a:cubicBezTo>
                    <a:cubicBezTo>
                      <a:pt x="29064" y="11295"/>
                      <a:pt x="30079" y="8630"/>
                      <a:pt x="30967" y="5965"/>
                    </a:cubicBezTo>
                    <a:cubicBezTo>
                      <a:pt x="31856" y="3427"/>
                      <a:pt x="32490" y="1396"/>
                      <a:pt x="32744" y="0"/>
                    </a:cubicBezTo>
                    <a:lnTo>
                      <a:pt x="50259" y="0"/>
                    </a:lnTo>
                    <a:lnTo>
                      <a:pt x="50259" y="37821"/>
                    </a:lnTo>
                    <a:lnTo>
                      <a:pt x="96075" y="37821"/>
                    </a:lnTo>
                    <a:lnTo>
                      <a:pt x="96075" y="57620"/>
                    </a:lnTo>
                    <a:lnTo>
                      <a:pt x="50259" y="57620"/>
                    </a:lnTo>
                    <a:lnTo>
                      <a:pt x="50259" y="139480"/>
                    </a:lnTo>
                    <a:cubicBezTo>
                      <a:pt x="50259" y="147602"/>
                      <a:pt x="50385" y="153948"/>
                      <a:pt x="50639" y="158517"/>
                    </a:cubicBezTo>
                    <a:cubicBezTo>
                      <a:pt x="50893" y="163086"/>
                      <a:pt x="51528" y="166513"/>
                      <a:pt x="52543" y="168670"/>
                    </a:cubicBezTo>
                    <a:cubicBezTo>
                      <a:pt x="53558" y="170828"/>
                      <a:pt x="55208" y="172224"/>
                      <a:pt x="57239" y="172732"/>
                    </a:cubicBezTo>
                    <a:cubicBezTo>
                      <a:pt x="59396" y="173239"/>
                      <a:pt x="62189" y="173493"/>
                      <a:pt x="65869" y="173493"/>
                    </a:cubicBezTo>
                    <a:lnTo>
                      <a:pt x="65996" y="173493"/>
                    </a:lnTo>
                    <a:cubicBezTo>
                      <a:pt x="68661" y="173493"/>
                      <a:pt x="71453" y="173366"/>
                      <a:pt x="74246" y="172986"/>
                    </a:cubicBezTo>
                    <a:cubicBezTo>
                      <a:pt x="77165" y="172605"/>
                      <a:pt x="79957" y="172224"/>
                      <a:pt x="82622" y="171716"/>
                    </a:cubicBezTo>
                    <a:cubicBezTo>
                      <a:pt x="85287" y="171209"/>
                      <a:pt x="87825" y="170701"/>
                      <a:pt x="90110" y="170066"/>
                    </a:cubicBezTo>
                    <a:cubicBezTo>
                      <a:pt x="92394" y="169432"/>
                      <a:pt x="94171" y="168924"/>
                      <a:pt x="95567" y="168417"/>
                    </a:cubicBezTo>
                    <a:lnTo>
                      <a:pt x="95694" y="168417"/>
                    </a:lnTo>
                    <a:lnTo>
                      <a:pt x="100390" y="181870"/>
                    </a:lnTo>
                    <a:cubicBezTo>
                      <a:pt x="98232" y="183520"/>
                      <a:pt x="95186" y="185169"/>
                      <a:pt x="91379" y="186946"/>
                    </a:cubicBezTo>
                    <a:cubicBezTo>
                      <a:pt x="87572" y="188723"/>
                      <a:pt x="83383" y="190373"/>
                      <a:pt x="78814" y="191769"/>
                    </a:cubicBezTo>
                    <a:cubicBezTo>
                      <a:pt x="74246" y="193292"/>
                      <a:pt x="69677" y="194434"/>
                      <a:pt x="64727" y="195450"/>
                    </a:cubicBezTo>
                    <a:cubicBezTo>
                      <a:pt x="59904" y="196465"/>
                      <a:pt x="55335" y="196846"/>
                      <a:pt x="51020" y="196846"/>
                    </a:cubicBezTo>
                    <a:lnTo>
                      <a:pt x="51020" y="196846"/>
                    </a:lnTo>
                    <a:cubicBezTo>
                      <a:pt x="46197" y="196846"/>
                      <a:pt x="41882" y="196338"/>
                      <a:pt x="38075" y="195196"/>
                    </a:cubicBezTo>
                    <a:cubicBezTo>
                      <a:pt x="34267" y="194053"/>
                      <a:pt x="30967" y="192277"/>
                      <a:pt x="28302" y="189738"/>
                    </a:cubicBezTo>
                    <a:cubicBezTo>
                      <a:pt x="25637" y="187200"/>
                      <a:pt x="23479" y="183900"/>
                      <a:pt x="22083" y="179712"/>
                    </a:cubicBezTo>
                    <a:cubicBezTo>
                      <a:pt x="20560" y="175397"/>
                      <a:pt x="19799" y="170320"/>
                      <a:pt x="19799" y="16435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19" name="Freeform: Shape 18">
                <a:extLst>
                  <a:ext uri="{FF2B5EF4-FFF2-40B4-BE49-F238E27FC236}">
                    <a16:creationId xmlns:a16="http://schemas.microsoft.com/office/drawing/2014/main" id="{A354EA5B-1644-0F5A-3C8A-01F34D36634E}"/>
                  </a:ext>
                </a:extLst>
              </p:cNvPr>
              <p:cNvSpPr/>
              <p:nvPr/>
            </p:nvSpPr>
            <p:spPr>
              <a:xfrm>
                <a:off x="3110968" y="1501156"/>
                <a:ext cx="75260" cy="226416"/>
              </a:xfrm>
              <a:custGeom>
                <a:avLst/>
                <a:gdLst>
                  <a:gd name="connsiteX0" fmla="*/ 0 w 75260"/>
                  <a:gd name="connsiteY0" fmla="*/ 226163 h 226416"/>
                  <a:gd name="connsiteX1" fmla="*/ 0 w 75260"/>
                  <a:gd name="connsiteY1" fmla="*/ 211187 h 226416"/>
                  <a:gd name="connsiteX2" fmla="*/ 22591 w 75260"/>
                  <a:gd name="connsiteY2" fmla="*/ 208903 h 226416"/>
                  <a:gd name="connsiteX3" fmla="*/ 22591 w 75260"/>
                  <a:gd name="connsiteY3" fmla="*/ 95060 h 226416"/>
                  <a:gd name="connsiteX4" fmla="*/ 3427 w 75260"/>
                  <a:gd name="connsiteY4" fmla="*/ 89095 h 226416"/>
                  <a:gd name="connsiteX5" fmla="*/ 3427 w 75260"/>
                  <a:gd name="connsiteY5" fmla="*/ 72722 h 226416"/>
                  <a:gd name="connsiteX6" fmla="*/ 45182 w 75260"/>
                  <a:gd name="connsiteY6" fmla="*/ 67138 h 226416"/>
                  <a:gd name="connsiteX7" fmla="*/ 45816 w 75260"/>
                  <a:gd name="connsiteY7" fmla="*/ 67138 h 226416"/>
                  <a:gd name="connsiteX8" fmla="*/ 53051 w 75260"/>
                  <a:gd name="connsiteY8" fmla="*/ 72596 h 226416"/>
                  <a:gd name="connsiteX9" fmla="*/ 53051 w 75260"/>
                  <a:gd name="connsiteY9" fmla="*/ 209156 h 226416"/>
                  <a:gd name="connsiteX10" fmla="*/ 75261 w 75260"/>
                  <a:gd name="connsiteY10" fmla="*/ 211314 h 226416"/>
                  <a:gd name="connsiteX11" fmla="*/ 75261 w 75260"/>
                  <a:gd name="connsiteY11" fmla="*/ 226417 h 226416"/>
                  <a:gd name="connsiteX12" fmla="*/ 0 w 75260"/>
                  <a:gd name="connsiteY12" fmla="*/ 226417 h 226416"/>
                  <a:gd name="connsiteX13" fmla="*/ 33379 w 75260"/>
                  <a:gd name="connsiteY13" fmla="*/ 41121 h 226416"/>
                  <a:gd name="connsiteX14" fmla="*/ 26145 w 75260"/>
                  <a:gd name="connsiteY14" fmla="*/ 39725 h 226416"/>
                  <a:gd name="connsiteX15" fmla="*/ 20560 w 75260"/>
                  <a:gd name="connsiteY15" fmla="*/ 35790 h 226416"/>
                  <a:gd name="connsiteX16" fmla="*/ 17007 w 75260"/>
                  <a:gd name="connsiteY16" fmla="*/ 29825 h 226416"/>
                  <a:gd name="connsiteX17" fmla="*/ 15738 w 75260"/>
                  <a:gd name="connsiteY17" fmla="*/ 22337 h 226416"/>
                  <a:gd name="connsiteX18" fmla="*/ 17007 w 75260"/>
                  <a:gd name="connsiteY18" fmla="*/ 13961 h 226416"/>
                  <a:gd name="connsiteX19" fmla="*/ 20814 w 75260"/>
                  <a:gd name="connsiteY19" fmla="*/ 6853 h 226416"/>
                  <a:gd name="connsiteX20" fmla="*/ 27160 w 75260"/>
                  <a:gd name="connsiteY20" fmla="*/ 1904 h 226416"/>
                  <a:gd name="connsiteX21" fmla="*/ 36044 w 75260"/>
                  <a:gd name="connsiteY21" fmla="*/ 0 h 226416"/>
                  <a:gd name="connsiteX22" fmla="*/ 36171 w 75260"/>
                  <a:gd name="connsiteY22" fmla="*/ 0 h 226416"/>
                  <a:gd name="connsiteX23" fmla="*/ 44040 w 75260"/>
                  <a:gd name="connsiteY23" fmla="*/ 1650 h 226416"/>
                  <a:gd name="connsiteX24" fmla="*/ 49751 w 75260"/>
                  <a:gd name="connsiteY24" fmla="*/ 5965 h 226416"/>
                  <a:gd name="connsiteX25" fmla="*/ 53305 w 75260"/>
                  <a:gd name="connsiteY25" fmla="*/ 12057 h 226416"/>
                  <a:gd name="connsiteX26" fmla="*/ 54574 w 75260"/>
                  <a:gd name="connsiteY26" fmla="*/ 19164 h 226416"/>
                  <a:gd name="connsiteX27" fmla="*/ 53305 w 75260"/>
                  <a:gd name="connsiteY27" fmla="*/ 27794 h 226416"/>
                  <a:gd name="connsiteX28" fmla="*/ 49370 w 75260"/>
                  <a:gd name="connsiteY28" fmla="*/ 34648 h 226416"/>
                  <a:gd name="connsiteX29" fmla="*/ 42771 w 75260"/>
                  <a:gd name="connsiteY29" fmla="*/ 39344 h 226416"/>
                  <a:gd name="connsiteX30" fmla="*/ 33506 w 75260"/>
                  <a:gd name="connsiteY30" fmla="*/ 40994 h 226416"/>
                  <a:gd name="connsiteX31" fmla="*/ 33379 w 75260"/>
                  <a:gd name="connsiteY31" fmla="*/ 40994 h 2264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75260" h="226416">
                    <a:moveTo>
                      <a:pt x="0" y="226163"/>
                    </a:moveTo>
                    <a:lnTo>
                      <a:pt x="0" y="211187"/>
                    </a:lnTo>
                    <a:lnTo>
                      <a:pt x="22591" y="208903"/>
                    </a:lnTo>
                    <a:lnTo>
                      <a:pt x="22591" y="95060"/>
                    </a:lnTo>
                    <a:lnTo>
                      <a:pt x="3427" y="89095"/>
                    </a:lnTo>
                    <a:lnTo>
                      <a:pt x="3427" y="72722"/>
                    </a:lnTo>
                    <a:lnTo>
                      <a:pt x="45182" y="67138"/>
                    </a:lnTo>
                    <a:lnTo>
                      <a:pt x="45816" y="67138"/>
                    </a:lnTo>
                    <a:lnTo>
                      <a:pt x="53051" y="72596"/>
                    </a:lnTo>
                    <a:lnTo>
                      <a:pt x="53051" y="209156"/>
                    </a:lnTo>
                    <a:lnTo>
                      <a:pt x="75261" y="211314"/>
                    </a:lnTo>
                    <a:lnTo>
                      <a:pt x="75261" y="226417"/>
                    </a:lnTo>
                    <a:lnTo>
                      <a:pt x="0" y="226417"/>
                    </a:lnTo>
                    <a:close/>
                    <a:moveTo>
                      <a:pt x="33379" y="41121"/>
                    </a:moveTo>
                    <a:cubicBezTo>
                      <a:pt x="30714" y="41121"/>
                      <a:pt x="28302" y="40613"/>
                      <a:pt x="26145" y="39725"/>
                    </a:cubicBezTo>
                    <a:cubicBezTo>
                      <a:pt x="23987" y="38709"/>
                      <a:pt x="22083" y="37440"/>
                      <a:pt x="20560" y="35790"/>
                    </a:cubicBezTo>
                    <a:cubicBezTo>
                      <a:pt x="19037" y="34140"/>
                      <a:pt x="17895" y="32110"/>
                      <a:pt x="17007" y="29825"/>
                    </a:cubicBezTo>
                    <a:cubicBezTo>
                      <a:pt x="16245" y="27541"/>
                      <a:pt x="15738" y="25002"/>
                      <a:pt x="15738" y="22337"/>
                    </a:cubicBezTo>
                    <a:cubicBezTo>
                      <a:pt x="15738" y="19418"/>
                      <a:pt x="16118" y="16626"/>
                      <a:pt x="17007" y="13961"/>
                    </a:cubicBezTo>
                    <a:cubicBezTo>
                      <a:pt x="17895" y="11295"/>
                      <a:pt x="19164" y="9011"/>
                      <a:pt x="20814" y="6853"/>
                    </a:cubicBezTo>
                    <a:cubicBezTo>
                      <a:pt x="22464" y="4823"/>
                      <a:pt x="24622" y="3173"/>
                      <a:pt x="27160" y="1904"/>
                    </a:cubicBezTo>
                    <a:cubicBezTo>
                      <a:pt x="29698" y="635"/>
                      <a:pt x="32744" y="0"/>
                      <a:pt x="36044" y="0"/>
                    </a:cubicBezTo>
                    <a:lnTo>
                      <a:pt x="36171" y="0"/>
                    </a:lnTo>
                    <a:cubicBezTo>
                      <a:pt x="39217" y="0"/>
                      <a:pt x="41882" y="508"/>
                      <a:pt x="44040" y="1650"/>
                    </a:cubicBezTo>
                    <a:cubicBezTo>
                      <a:pt x="46324" y="2792"/>
                      <a:pt x="48228" y="4188"/>
                      <a:pt x="49751" y="5965"/>
                    </a:cubicBezTo>
                    <a:cubicBezTo>
                      <a:pt x="51274" y="7742"/>
                      <a:pt x="52543" y="9772"/>
                      <a:pt x="53305" y="12057"/>
                    </a:cubicBezTo>
                    <a:cubicBezTo>
                      <a:pt x="54193" y="14341"/>
                      <a:pt x="54574" y="16753"/>
                      <a:pt x="54574" y="19164"/>
                    </a:cubicBezTo>
                    <a:cubicBezTo>
                      <a:pt x="54574" y="22210"/>
                      <a:pt x="54193" y="25129"/>
                      <a:pt x="53305" y="27794"/>
                    </a:cubicBezTo>
                    <a:cubicBezTo>
                      <a:pt x="52416" y="30460"/>
                      <a:pt x="51147" y="32744"/>
                      <a:pt x="49370" y="34648"/>
                    </a:cubicBezTo>
                    <a:cubicBezTo>
                      <a:pt x="47593" y="36552"/>
                      <a:pt x="45436" y="38202"/>
                      <a:pt x="42771" y="39344"/>
                    </a:cubicBezTo>
                    <a:cubicBezTo>
                      <a:pt x="40105" y="40486"/>
                      <a:pt x="37059" y="40994"/>
                      <a:pt x="33506" y="40994"/>
                    </a:cubicBezTo>
                    <a:lnTo>
                      <a:pt x="33379" y="40994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20" name="Freeform: Shape 19">
                <a:extLst>
                  <a:ext uri="{FF2B5EF4-FFF2-40B4-BE49-F238E27FC236}">
                    <a16:creationId xmlns:a16="http://schemas.microsoft.com/office/drawing/2014/main" id="{59ACEC04-F312-64FE-E5C2-C480BAC99469}"/>
                  </a:ext>
                </a:extLst>
              </p:cNvPr>
              <p:cNvSpPr/>
              <p:nvPr/>
            </p:nvSpPr>
            <p:spPr>
              <a:xfrm>
                <a:off x="3205901" y="1533900"/>
                <a:ext cx="100389" cy="196845"/>
              </a:xfrm>
              <a:custGeom>
                <a:avLst/>
                <a:gdLst>
                  <a:gd name="connsiteX0" fmla="*/ 19799 w 100389"/>
                  <a:gd name="connsiteY0" fmla="*/ 164355 h 196845"/>
                  <a:gd name="connsiteX1" fmla="*/ 19799 w 100389"/>
                  <a:gd name="connsiteY1" fmla="*/ 57620 h 196845"/>
                  <a:gd name="connsiteX2" fmla="*/ 0 w 100389"/>
                  <a:gd name="connsiteY2" fmla="*/ 57620 h 196845"/>
                  <a:gd name="connsiteX3" fmla="*/ 0 w 100389"/>
                  <a:gd name="connsiteY3" fmla="*/ 44801 h 196845"/>
                  <a:gd name="connsiteX4" fmla="*/ 8376 w 100389"/>
                  <a:gd name="connsiteY4" fmla="*/ 41882 h 196845"/>
                  <a:gd name="connsiteX5" fmla="*/ 14468 w 100389"/>
                  <a:gd name="connsiteY5" fmla="*/ 39090 h 196845"/>
                  <a:gd name="connsiteX6" fmla="*/ 22083 w 100389"/>
                  <a:gd name="connsiteY6" fmla="*/ 28810 h 196845"/>
                  <a:gd name="connsiteX7" fmla="*/ 24875 w 100389"/>
                  <a:gd name="connsiteY7" fmla="*/ 22337 h 196845"/>
                  <a:gd name="connsiteX8" fmla="*/ 28048 w 100389"/>
                  <a:gd name="connsiteY8" fmla="*/ 14088 h 196845"/>
                  <a:gd name="connsiteX9" fmla="*/ 30967 w 100389"/>
                  <a:gd name="connsiteY9" fmla="*/ 5965 h 196845"/>
                  <a:gd name="connsiteX10" fmla="*/ 32744 w 100389"/>
                  <a:gd name="connsiteY10" fmla="*/ 0 h 196845"/>
                  <a:gd name="connsiteX11" fmla="*/ 50258 w 100389"/>
                  <a:gd name="connsiteY11" fmla="*/ 0 h 196845"/>
                  <a:gd name="connsiteX12" fmla="*/ 50258 w 100389"/>
                  <a:gd name="connsiteY12" fmla="*/ 37821 h 196845"/>
                  <a:gd name="connsiteX13" fmla="*/ 96075 w 100389"/>
                  <a:gd name="connsiteY13" fmla="*/ 37821 h 196845"/>
                  <a:gd name="connsiteX14" fmla="*/ 96075 w 100389"/>
                  <a:gd name="connsiteY14" fmla="*/ 57620 h 196845"/>
                  <a:gd name="connsiteX15" fmla="*/ 50258 w 100389"/>
                  <a:gd name="connsiteY15" fmla="*/ 57620 h 196845"/>
                  <a:gd name="connsiteX16" fmla="*/ 50258 w 100389"/>
                  <a:gd name="connsiteY16" fmla="*/ 139480 h 196845"/>
                  <a:gd name="connsiteX17" fmla="*/ 50639 w 100389"/>
                  <a:gd name="connsiteY17" fmla="*/ 158517 h 196845"/>
                  <a:gd name="connsiteX18" fmla="*/ 52543 w 100389"/>
                  <a:gd name="connsiteY18" fmla="*/ 168670 h 196845"/>
                  <a:gd name="connsiteX19" fmla="*/ 57239 w 100389"/>
                  <a:gd name="connsiteY19" fmla="*/ 172732 h 196845"/>
                  <a:gd name="connsiteX20" fmla="*/ 65869 w 100389"/>
                  <a:gd name="connsiteY20" fmla="*/ 173493 h 196845"/>
                  <a:gd name="connsiteX21" fmla="*/ 65996 w 100389"/>
                  <a:gd name="connsiteY21" fmla="*/ 173493 h 196845"/>
                  <a:gd name="connsiteX22" fmla="*/ 74245 w 100389"/>
                  <a:gd name="connsiteY22" fmla="*/ 172986 h 196845"/>
                  <a:gd name="connsiteX23" fmla="*/ 82622 w 100389"/>
                  <a:gd name="connsiteY23" fmla="*/ 171716 h 196845"/>
                  <a:gd name="connsiteX24" fmla="*/ 90110 w 100389"/>
                  <a:gd name="connsiteY24" fmla="*/ 170066 h 196845"/>
                  <a:gd name="connsiteX25" fmla="*/ 95567 w 100389"/>
                  <a:gd name="connsiteY25" fmla="*/ 168417 h 196845"/>
                  <a:gd name="connsiteX26" fmla="*/ 95694 w 100389"/>
                  <a:gd name="connsiteY26" fmla="*/ 168417 h 196845"/>
                  <a:gd name="connsiteX27" fmla="*/ 100390 w 100389"/>
                  <a:gd name="connsiteY27" fmla="*/ 181870 h 196845"/>
                  <a:gd name="connsiteX28" fmla="*/ 91379 w 100389"/>
                  <a:gd name="connsiteY28" fmla="*/ 186946 h 196845"/>
                  <a:gd name="connsiteX29" fmla="*/ 78814 w 100389"/>
                  <a:gd name="connsiteY29" fmla="*/ 191769 h 196845"/>
                  <a:gd name="connsiteX30" fmla="*/ 64727 w 100389"/>
                  <a:gd name="connsiteY30" fmla="*/ 195450 h 196845"/>
                  <a:gd name="connsiteX31" fmla="*/ 51020 w 100389"/>
                  <a:gd name="connsiteY31" fmla="*/ 196846 h 196845"/>
                  <a:gd name="connsiteX32" fmla="*/ 50766 w 100389"/>
                  <a:gd name="connsiteY32" fmla="*/ 196846 h 196845"/>
                  <a:gd name="connsiteX33" fmla="*/ 37821 w 100389"/>
                  <a:gd name="connsiteY33" fmla="*/ 195196 h 196845"/>
                  <a:gd name="connsiteX34" fmla="*/ 28048 w 100389"/>
                  <a:gd name="connsiteY34" fmla="*/ 189738 h 196845"/>
                  <a:gd name="connsiteX35" fmla="*/ 21829 w 100389"/>
                  <a:gd name="connsiteY35" fmla="*/ 179712 h 196845"/>
                  <a:gd name="connsiteX36" fmla="*/ 19799 w 100389"/>
                  <a:gd name="connsiteY36" fmla="*/ 164355 h 196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00389" h="196845">
                    <a:moveTo>
                      <a:pt x="19799" y="164355"/>
                    </a:moveTo>
                    <a:lnTo>
                      <a:pt x="19799" y="57620"/>
                    </a:lnTo>
                    <a:lnTo>
                      <a:pt x="0" y="57620"/>
                    </a:lnTo>
                    <a:lnTo>
                      <a:pt x="0" y="44801"/>
                    </a:lnTo>
                    <a:cubicBezTo>
                      <a:pt x="2792" y="43913"/>
                      <a:pt x="5584" y="42897"/>
                      <a:pt x="8376" y="41882"/>
                    </a:cubicBezTo>
                    <a:cubicBezTo>
                      <a:pt x="11168" y="40867"/>
                      <a:pt x="13199" y="39978"/>
                      <a:pt x="14468" y="39090"/>
                    </a:cubicBezTo>
                    <a:cubicBezTo>
                      <a:pt x="17514" y="36932"/>
                      <a:pt x="20053" y="33633"/>
                      <a:pt x="22083" y="28810"/>
                    </a:cubicBezTo>
                    <a:cubicBezTo>
                      <a:pt x="22845" y="27160"/>
                      <a:pt x="23733" y="25002"/>
                      <a:pt x="24875" y="22337"/>
                    </a:cubicBezTo>
                    <a:cubicBezTo>
                      <a:pt x="26018" y="19672"/>
                      <a:pt x="27033" y="16880"/>
                      <a:pt x="28048" y="14088"/>
                    </a:cubicBezTo>
                    <a:cubicBezTo>
                      <a:pt x="29064" y="11295"/>
                      <a:pt x="30079" y="8630"/>
                      <a:pt x="30967" y="5965"/>
                    </a:cubicBezTo>
                    <a:cubicBezTo>
                      <a:pt x="31856" y="3427"/>
                      <a:pt x="32490" y="1396"/>
                      <a:pt x="32744" y="0"/>
                    </a:cubicBezTo>
                    <a:lnTo>
                      <a:pt x="50258" y="0"/>
                    </a:lnTo>
                    <a:lnTo>
                      <a:pt x="50258" y="37821"/>
                    </a:lnTo>
                    <a:lnTo>
                      <a:pt x="96075" y="37821"/>
                    </a:lnTo>
                    <a:lnTo>
                      <a:pt x="96075" y="57620"/>
                    </a:lnTo>
                    <a:lnTo>
                      <a:pt x="50258" y="57620"/>
                    </a:lnTo>
                    <a:lnTo>
                      <a:pt x="50258" y="139480"/>
                    </a:lnTo>
                    <a:cubicBezTo>
                      <a:pt x="50258" y="147602"/>
                      <a:pt x="50385" y="153948"/>
                      <a:pt x="50639" y="158517"/>
                    </a:cubicBezTo>
                    <a:cubicBezTo>
                      <a:pt x="50893" y="163086"/>
                      <a:pt x="51528" y="166513"/>
                      <a:pt x="52543" y="168670"/>
                    </a:cubicBezTo>
                    <a:cubicBezTo>
                      <a:pt x="53558" y="170828"/>
                      <a:pt x="55208" y="172224"/>
                      <a:pt x="57239" y="172732"/>
                    </a:cubicBezTo>
                    <a:cubicBezTo>
                      <a:pt x="59396" y="173239"/>
                      <a:pt x="62188" y="173493"/>
                      <a:pt x="65869" y="173493"/>
                    </a:cubicBezTo>
                    <a:lnTo>
                      <a:pt x="65996" y="173493"/>
                    </a:lnTo>
                    <a:cubicBezTo>
                      <a:pt x="68661" y="173493"/>
                      <a:pt x="71453" y="173366"/>
                      <a:pt x="74245" y="172986"/>
                    </a:cubicBezTo>
                    <a:cubicBezTo>
                      <a:pt x="77165" y="172605"/>
                      <a:pt x="79957" y="172224"/>
                      <a:pt x="82622" y="171716"/>
                    </a:cubicBezTo>
                    <a:cubicBezTo>
                      <a:pt x="85414" y="171209"/>
                      <a:pt x="87825" y="170701"/>
                      <a:pt x="90110" y="170066"/>
                    </a:cubicBezTo>
                    <a:cubicBezTo>
                      <a:pt x="92394" y="169432"/>
                      <a:pt x="94171" y="168924"/>
                      <a:pt x="95567" y="168417"/>
                    </a:cubicBezTo>
                    <a:lnTo>
                      <a:pt x="95694" y="168417"/>
                    </a:lnTo>
                    <a:lnTo>
                      <a:pt x="100390" y="181870"/>
                    </a:lnTo>
                    <a:cubicBezTo>
                      <a:pt x="98232" y="183520"/>
                      <a:pt x="95186" y="185169"/>
                      <a:pt x="91379" y="186946"/>
                    </a:cubicBezTo>
                    <a:cubicBezTo>
                      <a:pt x="87571" y="188723"/>
                      <a:pt x="83383" y="190373"/>
                      <a:pt x="78814" y="191769"/>
                    </a:cubicBezTo>
                    <a:cubicBezTo>
                      <a:pt x="74372" y="193292"/>
                      <a:pt x="69676" y="194434"/>
                      <a:pt x="64727" y="195450"/>
                    </a:cubicBezTo>
                    <a:cubicBezTo>
                      <a:pt x="59904" y="196465"/>
                      <a:pt x="55335" y="196846"/>
                      <a:pt x="51020" y="196846"/>
                    </a:cubicBezTo>
                    <a:lnTo>
                      <a:pt x="50766" y="196846"/>
                    </a:lnTo>
                    <a:cubicBezTo>
                      <a:pt x="45943" y="196846"/>
                      <a:pt x="41628" y="196338"/>
                      <a:pt x="37821" y="195196"/>
                    </a:cubicBezTo>
                    <a:cubicBezTo>
                      <a:pt x="34013" y="194053"/>
                      <a:pt x="30713" y="192277"/>
                      <a:pt x="28048" y="189738"/>
                    </a:cubicBezTo>
                    <a:cubicBezTo>
                      <a:pt x="25383" y="187200"/>
                      <a:pt x="23226" y="183900"/>
                      <a:pt x="21829" y="179712"/>
                    </a:cubicBezTo>
                    <a:cubicBezTo>
                      <a:pt x="20433" y="175397"/>
                      <a:pt x="19799" y="170320"/>
                      <a:pt x="19799" y="16435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21" name="Freeform: Shape 20">
                <a:extLst>
                  <a:ext uri="{FF2B5EF4-FFF2-40B4-BE49-F238E27FC236}">
                    <a16:creationId xmlns:a16="http://schemas.microsoft.com/office/drawing/2014/main" id="{9A6DDF13-4EA4-DF28-DB7C-B88F6A2297A0}"/>
                  </a:ext>
                </a:extLst>
              </p:cNvPr>
              <p:cNvSpPr/>
              <p:nvPr/>
            </p:nvSpPr>
            <p:spPr>
              <a:xfrm>
                <a:off x="3323297" y="1567913"/>
                <a:ext cx="155978" cy="162705"/>
              </a:xfrm>
              <a:custGeom>
                <a:avLst/>
                <a:gdLst>
                  <a:gd name="connsiteX0" fmla="*/ 129834 w 155978"/>
                  <a:gd name="connsiteY0" fmla="*/ 162705 h 162705"/>
                  <a:gd name="connsiteX1" fmla="*/ 116635 w 155978"/>
                  <a:gd name="connsiteY1" fmla="*/ 159533 h 162705"/>
                  <a:gd name="connsiteX2" fmla="*/ 112193 w 155978"/>
                  <a:gd name="connsiteY2" fmla="*/ 147729 h 162705"/>
                  <a:gd name="connsiteX3" fmla="*/ 112193 w 155978"/>
                  <a:gd name="connsiteY3" fmla="*/ 142145 h 162705"/>
                  <a:gd name="connsiteX4" fmla="*/ 103055 w 155978"/>
                  <a:gd name="connsiteY4" fmla="*/ 148999 h 162705"/>
                  <a:gd name="connsiteX5" fmla="*/ 91506 w 155978"/>
                  <a:gd name="connsiteY5" fmla="*/ 155598 h 162705"/>
                  <a:gd name="connsiteX6" fmla="*/ 78180 w 155978"/>
                  <a:gd name="connsiteY6" fmla="*/ 160548 h 162705"/>
                  <a:gd name="connsiteX7" fmla="*/ 63711 w 155978"/>
                  <a:gd name="connsiteY7" fmla="*/ 162452 h 162705"/>
                  <a:gd name="connsiteX8" fmla="*/ 41882 w 155978"/>
                  <a:gd name="connsiteY8" fmla="*/ 159152 h 162705"/>
                  <a:gd name="connsiteX9" fmla="*/ 26779 w 155978"/>
                  <a:gd name="connsiteY9" fmla="*/ 148618 h 162705"/>
                  <a:gd name="connsiteX10" fmla="*/ 18149 w 155978"/>
                  <a:gd name="connsiteY10" fmla="*/ 129834 h 162705"/>
                  <a:gd name="connsiteX11" fmla="*/ 15357 w 155978"/>
                  <a:gd name="connsiteY11" fmla="*/ 101786 h 162705"/>
                  <a:gd name="connsiteX12" fmla="*/ 15357 w 155978"/>
                  <a:gd name="connsiteY12" fmla="*/ 23352 h 162705"/>
                  <a:gd name="connsiteX13" fmla="*/ 0 w 155978"/>
                  <a:gd name="connsiteY13" fmla="*/ 17514 h 162705"/>
                  <a:gd name="connsiteX14" fmla="*/ 0 w 155978"/>
                  <a:gd name="connsiteY14" fmla="*/ 4315 h 162705"/>
                  <a:gd name="connsiteX15" fmla="*/ 39597 w 155978"/>
                  <a:gd name="connsiteY15" fmla="*/ 0 h 162705"/>
                  <a:gd name="connsiteX16" fmla="*/ 39724 w 155978"/>
                  <a:gd name="connsiteY16" fmla="*/ 0 h 162705"/>
                  <a:gd name="connsiteX17" fmla="*/ 45943 w 155978"/>
                  <a:gd name="connsiteY17" fmla="*/ 3807 h 162705"/>
                  <a:gd name="connsiteX18" fmla="*/ 45943 w 155978"/>
                  <a:gd name="connsiteY18" fmla="*/ 100136 h 162705"/>
                  <a:gd name="connsiteX19" fmla="*/ 47085 w 155978"/>
                  <a:gd name="connsiteY19" fmla="*/ 119300 h 162705"/>
                  <a:gd name="connsiteX20" fmla="*/ 51401 w 155978"/>
                  <a:gd name="connsiteY20" fmla="*/ 132119 h 162705"/>
                  <a:gd name="connsiteX21" fmla="*/ 59904 w 155978"/>
                  <a:gd name="connsiteY21" fmla="*/ 139226 h 162705"/>
                  <a:gd name="connsiteX22" fmla="*/ 73738 w 155978"/>
                  <a:gd name="connsiteY22" fmla="*/ 141384 h 162705"/>
                  <a:gd name="connsiteX23" fmla="*/ 85033 w 155978"/>
                  <a:gd name="connsiteY23" fmla="*/ 140114 h 162705"/>
                  <a:gd name="connsiteX24" fmla="*/ 94806 w 155978"/>
                  <a:gd name="connsiteY24" fmla="*/ 136942 h 162705"/>
                  <a:gd name="connsiteX25" fmla="*/ 102928 w 155978"/>
                  <a:gd name="connsiteY25" fmla="*/ 132880 h 162705"/>
                  <a:gd name="connsiteX26" fmla="*/ 108893 w 155978"/>
                  <a:gd name="connsiteY26" fmla="*/ 128946 h 162705"/>
                  <a:gd name="connsiteX27" fmla="*/ 108893 w 155978"/>
                  <a:gd name="connsiteY27" fmla="*/ 23352 h 162705"/>
                  <a:gd name="connsiteX28" fmla="*/ 89602 w 155978"/>
                  <a:gd name="connsiteY28" fmla="*/ 17514 h 162705"/>
                  <a:gd name="connsiteX29" fmla="*/ 89602 w 155978"/>
                  <a:gd name="connsiteY29" fmla="*/ 4188 h 162705"/>
                  <a:gd name="connsiteX30" fmla="*/ 131484 w 155978"/>
                  <a:gd name="connsiteY30" fmla="*/ 0 h 162705"/>
                  <a:gd name="connsiteX31" fmla="*/ 131738 w 155978"/>
                  <a:gd name="connsiteY31" fmla="*/ 0 h 162705"/>
                  <a:gd name="connsiteX32" fmla="*/ 139353 w 155978"/>
                  <a:gd name="connsiteY32" fmla="*/ 3807 h 162705"/>
                  <a:gd name="connsiteX33" fmla="*/ 139353 w 155978"/>
                  <a:gd name="connsiteY33" fmla="*/ 143668 h 162705"/>
                  <a:gd name="connsiteX34" fmla="*/ 155979 w 155978"/>
                  <a:gd name="connsiteY34" fmla="*/ 143668 h 162705"/>
                  <a:gd name="connsiteX35" fmla="*/ 155979 w 155978"/>
                  <a:gd name="connsiteY35" fmla="*/ 157375 h 162705"/>
                  <a:gd name="connsiteX36" fmla="*/ 144683 w 155978"/>
                  <a:gd name="connsiteY36" fmla="*/ 160675 h 162705"/>
                  <a:gd name="connsiteX37" fmla="*/ 129834 w 155978"/>
                  <a:gd name="connsiteY37" fmla="*/ 162705 h 1627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155978" h="162705">
                    <a:moveTo>
                      <a:pt x="129834" y="162705"/>
                    </a:moveTo>
                    <a:cubicBezTo>
                      <a:pt x="124123" y="162705"/>
                      <a:pt x="119681" y="161690"/>
                      <a:pt x="116635" y="159533"/>
                    </a:cubicBezTo>
                    <a:cubicBezTo>
                      <a:pt x="113589" y="157375"/>
                      <a:pt x="112193" y="153568"/>
                      <a:pt x="112193" y="147729"/>
                    </a:cubicBezTo>
                    <a:lnTo>
                      <a:pt x="112193" y="142145"/>
                    </a:lnTo>
                    <a:cubicBezTo>
                      <a:pt x="109655" y="144303"/>
                      <a:pt x="106609" y="146587"/>
                      <a:pt x="103055" y="148999"/>
                    </a:cubicBezTo>
                    <a:cubicBezTo>
                      <a:pt x="99502" y="151410"/>
                      <a:pt x="95694" y="153568"/>
                      <a:pt x="91506" y="155598"/>
                    </a:cubicBezTo>
                    <a:cubicBezTo>
                      <a:pt x="87318" y="157629"/>
                      <a:pt x="82876" y="159279"/>
                      <a:pt x="78180" y="160548"/>
                    </a:cubicBezTo>
                    <a:cubicBezTo>
                      <a:pt x="73484" y="161817"/>
                      <a:pt x="68661" y="162452"/>
                      <a:pt x="63711" y="162452"/>
                    </a:cubicBezTo>
                    <a:cubicBezTo>
                      <a:pt x="55208" y="162452"/>
                      <a:pt x="47974" y="161309"/>
                      <a:pt x="41882" y="159152"/>
                    </a:cubicBezTo>
                    <a:cubicBezTo>
                      <a:pt x="35790" y="156994"/>
                      <a:pt x="30713" y="153441"/>
                      <a:pt x="26779" y="148618"/>
                    </a:cubicBezTo>
                    <a:cubicBezTo>
                      <a:pt x="22845" y="143795"/>
                      <a:pt x="19926" y="137576"/>
                      <a:pt x="18149" y="129834"/>
                    </a:cubicBezTo>
                    <a:cubicBezTo>
                      <a:pt x="16245" y="122219"/>
                      <a:pt x="15357" y="112828"/>
                      <a:pt x="15357" y="101786"/>
                    </a:cubicBezTo>
                    <a:lnTo>
                      <a:pt x="15357" y="23352"/>
                    </a:lnTo>
                    <a:lnTo>
                      <a:pt x="0" y="17514"/>
                    </a:lnTo>
                    <a:lnTo>
                      <a:pt x="0" y="4315"/>
                    </a:lnTo>
                    <a:lnTo>
                      <a:pt x="39597" y="0"/>
                    </a:lnTo>
                    <a:lnTo>
                      <a:pt x="39724" y="0"/>
                    </a:lnTo>
                    <a:lnTo>
                      <a:pt x="45943" y="3807"/>
                    </a:lnTo>
                    <a:lnTo>
                      <a:pt x="45943" y="100136"/>
                    </a:lnTo>
                    <a:cubicBezTo>
                      <a:pt x="45943" y="107751"/>
                      <a:pt x="46324" y="114097"/>
                      <a:pt x="47085" y="119300"/>
                    </a:cubicBezTo>
                    <a:cubicBezTo>
                      <a:pt x="47847" y="124504"/>
                      <a:pt x="49243" y="128819"/>
                      <a:pt x="51401" y="132119"/>
                    </a:cubicBezTo>
                    <a:cubicBezTo>
                      <a:pt x="53558" y="135419"/>
                      <a:pt x="56350" y="137830"/>
                      <a:pt x="59904" y="139226"/>
                    </a:cubicBezTo>
                    <a:cubicBezTo>
                      <a:pt x="63458" y="140749"/>
                      <a:pt x="68153" y="141384"/>
                      <a:pt x="73738" y="141384"/>
                    </a:cubicBezTo>
                    <a:cubicBezTo>
                      <a:pt x="77799" y="141384"/>
                      <a:pt x="81480" y="141003"/>
                      <a:pt x="85033" y="140114"/>
                    </a:cubicBezTo>
                    <a:cubicBezTo>
                      <a:pt x="88587" y="139226"/>
                      <a:pt x="91760" y="138211"/>
                      <a:pt x="94806" y="136942"/>
                    </a:cubicBezTo>
                    <a:cubicBezTo>
                      <a:pt x="97852" y="135672"/>
                      <a:pt x="100517" y="134403"/>
                      <a:pt x="102928" y="132880"/>
                    </a:cubicBezTo>
                    <a:cubicBezTo>
                      <a:pt x="105340" y="131484"/>
                      <a:pt x="107243" y="130088"/>
                      <a:pt x="108893" y="128946"/>
                    </a:cubicBezTo>
                    <a:lnTo>
                      <a:pt x="108893" y="23352"/>
                    </a:lnTo>
                    <a:lnTo>
                      <a:pt x="89602" y="17514"/>
                    </a:lnTo>
                    <a:lnTo>
                      <a:pt x="89602" y="4188"/>
                    </a:lnTo>
                    <a:lnTo>
                      <a:pt x="131484" y="0"/>
                    </a:lnTo>
                    <a:lnTo>
                      <a:pt x="131738" y="0"/>
                    </a:lnTo>
                    <a:lnTo>
                      <a:pt x="139353" y="3807"/>
                    </a:lnTo>
                    <a:lnTo>
                      <a:pt x="139353" y="143668"/>
                    </a:lnTo>
                    <a:lnTo>
                      <a:pt x="155979" y="143668"/>
                    </a:lnTo>
                    <a:lnTo>
                      <a:pt x="155979" y="157375"/>
                    </a:lnTo>
                    <a:cubicBezTo>
                      <a:pt x="152806" y="158390"/>
                      <a:pt x="148998" y="159533"/>
                      <a:pt x="144683" y="160675"/>
                    </a:cubicBezTo>
                    <a:cubicBezTo>
                      <a:pt x="140241" y="162071"/>
                      <a:pt x="135292" y="162705"/>
                      <a:pt x="129834" y="16270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22" name="Freeform: Shape 21">
                <a:extLst>
                  <a:ext uri="{FF2B5EF4-FFF2-40B4-BE49-F238E27FC236}">
                    <a16:creationId xmlns:a16="http://schemas.microsoft.com/office/drawing/2014/main" id="{2B2A5B68-2A23-98FE-D5D9-7B319A320018}"/>
                  </a:ext>
                </a:extLst>
              </p:cNvPr>
              <p:cNvSpPr/>
              <p:nvPr/>
            </p:nvSpPr>
            <p:spPr>
              <a:xfrm>
                <a:off x="3501232" y="1533900"/>
                <a:ext cx="100390" cy="196845"/>
              </a:xfrm>
              <a:custGeom>
                <a:avLst/>
                <a:gdLst>
                  <a:gd name="connsiteX0" fmla="*/ 19799 w 100390"/>
                  <a:gd name="connsiteY0" fmla="*/ 164355 h 196845"/>
                  <a:gd name="connsiteX1" fmla="*/ 19799 w 100390"/>
                  <a:gd name="connsiteY1" fmla="*/ 57620 h 196845"/>
                  <a:gd name="connsiteX2" fmla="*/ 0 w 100390"/>
                  <a:gd name="connsiteY2" fmla="*/ 57620 h 196845"/>
                  <a:gd name="connsiteX3" fmla="*/ 0 w 100390"/>
                  <a:gd name="connsiteY3" fmla="*/ 44801 h 196845"/>
                  <a:gd name="connsiteX4" fmla="*/ 8376 w 100390"/>
                  <a:gd name="connsiteY4" fmla="*/ 41882 h 196845"/>
                  <a:gd name="connsiteX5" fmla="*/ 14468 w 100390"/>
                  <a:gd name="connsiteY5" fmla="*/ 39090 h 196845"/>
                  <a:gd name="connsiteX6" fmla="*/ 22083 w 100390"/>
                  <a:gd name="connsiteY6" fmla="*/ 28810 h 196845"/>
                  <a:gd name="connsiteX7" fmla="*/ 24875 w 100390"/>
                  <a:gd name="connsiteY7" fmla="*/ 22337 h 196845"/>
                  <a:gd name="connsiteX8" fmla="*/ 28048 w 100390"/>
                  <a:gd name="connsiteY8" fmla="*/ 14088 h 196845"/>
                  <a:gd name="connsiteX9" fmla="*/ 30967 w 100390"/>
                  <a:gd name="connsiteY9" fmla="*/ 5965 h 196845"/>
                  <a:gd name="connsiteX10" fmla="*/ 32744 w 100390"/>
                  <a:gd name="connsiteY10" fmla="*/ 0 h 196845"/>
                  <a:gd name="connsiteX11" fmla="*/ 50259 w 100390"/>
                  <a:gd name="connsiteY11" fmla="*/ 0 h 196845"/>
                  <a:gd name="connsiteX12" fmla="*/ 50259 w 100390"/>
                  <a:gd name="connsiteY12" fmla="*/ 37821 h 196845"/>
                  <a:gd name="connsiteX13" fmla="*/ 96075 w 100390"/>
                  <a:gd name="connsiteY13" fmla="*/ 37821 h 196845"/>
                  <a:gd name="connsiteX14" fmla="*/ 96075 w 100390"/>
                  <a:gd name="connsiteY14" fmla="*/ 57620 h 196845"/>
                  <a:gd name="connsiteX15" fmla="*/ 50259 w 100390"/>
                  <a:gd name="connsiteY15" fmla="*/ 57620 h 196845"/>
                  <a:gd name="connsiteX16" fmla="*/ 50259 w 100390"/>
                  <a:gd name="connsiteY16" fmla="*/ 139480 h 196845"/>
                  <a:gd name="connsiteX17" fmla="*/ 50639 w 100390"/>
                  <a:gd name="connsiteY17" fmla="*/ 158517 h 196845"/>
                  <a:gd name="connsiteX18" fmla="*/ 52543 w 100390"/>
                  <a:gd name="connsiteY18" fmla="*/ 168670 h 196845"/>
                  <a:gd name="connsiteX19" fmla="*/ 57239 w 100390"/>
                  <a:gd name="connsiteY19" fmla="*/ 172732 h 196845"/>
                  <a:gd name="connsiteX20" fmla="*/ 65869 w 100390"/>
                  <a:gd name="connsiteY20" fmla="*/ 173493 h 196845"/>
                  <a:gd name="connsiteX21" fmla="*/ 65996 w 100390"/>
                  <a:gd name="connsiteY21" fmla="*/ 173493 h 196845"/>
                  <a:gd name="connsiteX22" fmla="*/ 74246 w 100390"/>
                  <a:gd name="connsiteY22" fmla="*/ 172986 h 196845"/>
                  <a:gd name="connsiteX23" fmla="*/ 82622 w 100390"/>
                  <a:gd name="connsiteY23" fmla="*/ 171716 h 196845"/>
                  <a:gd name="connsiteX24" fmla="*/ 90110 w 100390"/>
                  <a:gd name="connsiteY24" fmla="*/ 170066 h 196845"/>
                  <a:gd name="connsiteX25" fmla="*/ 95567 w 100390"/>
                  <a:gd name="connsiteY25" fmla="*/ 168417 h 196845"/>
                  <a:gd name="connsiteX26" fmla="*/ 95694 w 100390"/>
                  <a:gd name="connsiteY26" fmla="*/ 168417 h 196845"/>
                  <a:gd name="connsiteX27" fmla="*/ 100390 w 100390"/>
                  <a:gd name="connsiteY27" fmla="*/ 181870 h 196845"/>
                  <a:gd name="connsiteX28" fmla="*/ 91379 w 100390"/>
                  <a:gd name="connsiteY28" fmla="*/ 186946 h 196845"/>
                  <a:gd name="connsiteX29" fmla="*/ 78814 w 100390"/>
                  <a:gd name="connsiteY29" fmla="*/ 191769 h 196845"/>
                  <a:gd name="connsiteX30" fmla="*/ 64727 w 100390"/>
                  <a:gd name="connsiteY30" fmla="*/ 195450 h 196845"/>
                  <a:gd name="connsiteX31" fmla="*/ 51020 w 100390"/>
                  <a:gd name="connsiteY31" fmla="*/ 196846 h 196845"/>
                  <a:gd name="connsiteX32" fmla="*/ 50766 w 100390"/>
                  <a:gd name="connsiteY32" fmla="*/ 196846 h 196845"/>
                  <a:gd name="connsiteX33" fmla="*/ 37821 w 100390"/>
                  <a:gd name="connsiteY33" fmla="*/ 195196 h 196845"/>
                  <a:gd name="connsiteX34" fmla="*/ 28048 w 100390"/>
                  <a:gd name="connsiteY34" fmla="*/ 189738 h 196845"/>
                  <a:gd name="connsiteX35" fmla="*/ 21829 w 100390"/>
                  <a:gd name="connsiteY35" fmla="*/ 179712 h 196845"/>
                  <a:gd name="connsiteX36" fmla="*/ 19799 w 100390"/>
                  <a:gd name="connsiteY36" fmla="*/ 164355 h 196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00390" h="196845">
                    <a:moveTo>
                      <a:pt x="19799" y="164355"/>
                    </a:moveTo>
                    <a:lnTo>
                      <a:pt x="19799" y="57620"/>
                    </a:lnTo>
                    <a:lnTo>
                      <a:pt x="0" y="57620"/>
                    </a:lnTo>
                    <a:lnTo>
                      <a:pt x="0" y="44801"/>
                    </a:lnTo>
                    <a:cubicBezTo>
                      <a:pt x="2792" y="43913"/>
                      <a:pt x="5584" y="42897"/>
                      <a:pt x="8376" y="41882"/>
                    </a:cubicBezTo>
                    <a:cubicBezTo>
                      <a:pt x="11169" y="40867"/>
                      <a:pt x="13199" y="39978"/>
                      <a:pt x="14468" y="39090"/>
                    </a:cubicBezTo>
                    <a:cubicBezTo>
                      <a:pt x="17514" y="36932"/>
                      <a:pt x="20053" y="33633"/>
                      <a:pt x="22083" y="28810"/>
                    </a:cubicBezTo>
                    <a:cubicBezTo>
                      <a:pt x="22845" y="27160"/>
                      <a:pt x="23733" y="25002"/>
                      <a:pt x="24875" y="22337"/>
                    </a:cubicBezTo>
                    <a:cubicBezTo>
                      <a:pt x="26018" y="19672"/>
                      <a:pt x="27033" y="16880"/>
                      <a:pt x="28048" y="14088"/>
                    </a:cubicBezTo>
                    <a:cubicBezTo>
                      <a:pt x="29064" y="11295"/>
                      <a:pt x="30079" y="8630"/>
                      <a:pt x="30967" y="5965"/>
                    </a:cubicBezTo>
                    <a:cubicBezTo>
                      <a:pt x="31856" y="3427"/>
                      <a:pt x="32490" y="1396"/>
                      <a:pt x="32744" y="0"/>
                    </a:cubicBezTo>
                    <a:lnTo>
                      <a:pt x="50259" y="0"/>
                    </a:lnTo>
                    <a:lnTo>
                      <a:pt x="50259" y="37821"/>
                    </a:lnTo>
                    <a:lnTo>
                      <a:pt x="96075" y="37821"/>
                    </a:lnTo>
                    <a:lnTo>
                      <a:pt x="96075" y="57620"/>
                    </a:lnTo>
                    <a:lnTo>
                      <a:pt x="50259" y="57620"/>
                    </a:lnTo>
                    <a:lnTo>
                      <a:pt x="50259" y="139480"/>
                    </a:lnTo>
                    <a:cubicBezTo>
                      <a:pt x="50259" y="147602"/>
                      <a:pt x="50385" y="153948"/>
                      <a:pt x="50639" y="158517"/>
                    </a:cubicBezTo>
                    <a:cubicBezTo>
                      <a:pt x="50893" y="163086"/>
                      <a:pt x="51528" y="166513"/>
                      <a:pt x="52543" y="168670"/>
                    </a:cubicBezTo>
                    <a:cubicBezTo>
                      <a:pt x="53558" y="170828"/>
                      <a:pt x="55208" y="172224"/>
                      <a:pt x="57239" y="172732"/>
                    </a:cubicBezTo>
                    <a:cubicBezTo>
                      <a:pt x="59396" y="173239"/>
                      <a:pt x="62189" y="173493"/>
                      <a:pt x="65869" y="173493"/>
                    </a:cubicBezTo>
                    <a:lnTo>
                      <a:pt x="65996" y="173493"/>
                    </a:lnTo>
                    <a:cubicBezTo>
                      <a:pt x="68661" y="173493"/>
                      <a:pt x="71453" y="173366"/>
                      <a:pt x="74246" y="172986"/>
                    </a:cubicBezTo>
                    <a:cubicBezTo>
                      <a:pt x="77165" y="172605"/>
                      <a:pt x="79957" y="172224"/>
                      <a:pt x="82622" y="171716"/>
                    </a:cubicBezTo>
                    <a:cubicBezTo>
                      <a:pt x="85414" y="171209"/>
                      <a:pt x="87826" y="170701"/>
                      <a:pt x="90110" y="170066"/>
                    </a:cubicBezTo>
                    <a:cubicBezTo>
                      <a:pt x="92394" y="169432"/>
                      <a:pt x="94171" y="168924"/>
                      <a:pt x="95567" y="168417"/>
                    </a:cubicBezTo>
                    <a:lnTo>
                      <a:pt x="95694" y="168417"/>
                    </a:lnTo>
                    <a:lnTo>
                      <a:pt x="100390" y="181870"/>
                    </a:lnTo>
                    <a:cubicBezTo>
                      <a:pt x="98232" y="183520"/>
                      <a:pt x="95186" y="185169"/>
                      <a:pt x="91379" y="186946"/>
                    </a:cubicBezTo>
                    <a:cubicBezTo>
                      <a:pt x="87572" y="188723"/>
                      <a:pt x="83383" y="190373"/>
                      <a:pt x="78814" y="191769"/>
                    </a:cubicBezTo>
                    <a:cubicBezTo>
                      <a:pt x="74372" y="193292"/>
                      <a:pt x="69677" y="194434"/>
                      <a:pt x="64727" y="195450"/>
                    </a:cubicBezTo>
                    <a:cubicBezTo>
                      <a:pt x="59904" y="196465"/>
                      <a:pt x="55335" y="196846"/>
                      <a:pt x="51020" y="196846"/>
                    </a:cubicBezTo>
                    <a:lnTo>
                      <a:pt x="50766" y="196846"/>
                    </a:lnTo>
                    <a:cubicBezTo>
                      <a:pt x="45943" y="196846"/>
                      <a:pt x="41628" y="196338"/>
                      <a:pt x="37821" y="195196"/>
                    </a:cubicBezTo>
                    <a:cubicBezTo>
                      <a:pt x="34013" y="194053"/>
                      <a:pt x="30714" y="192277"/>
                      <a:pt x="28048" y="189738"/>
                    </a:cubicBezTo>
                    <a:cubicBezTo>
                      <a:pt x="25383" y="187200"/>
                      <a:pt x="23226" y="183900"/>
                      <a:pt x="21829" y="179712"/>
                    </a:cubicBezTo>
                    <a:cubicBezTo>
                      <a:pt x="20433" y="175397"/>
                      <a:pt x="19799" y="170320"/>
                      <a:pt x="19799" y="16435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23" name="Freeform: Shape 22">
                <a:extLst>
                  <a:ext uri="{FF2B5EF4-FFF2-40B4-BE49-F238E27FC236}">
                    <a16:creationId xmlns:a16="http://schemas.microsoft.com/office/drawing/2014/main" id="{F9FF7197-29B9-0B52-F421-6DE574644EC3}"/>
                  </a:ext>
                </a:extLst>
              </p:cNvPr>
              <p:cNvSpPr/>
              <p:nvPr/>
            </p:nvSpPr>
            <p:spPr>
              <a:xfrm>
                <a:off x="3618502" y="1567913"/>
                <a:ext cx="155978" cy="162705"/>
              </a:xfrm>
              <a:custGeom>
                <a:avLst/>
                <a:gdLst>
                  <a:gd name="connsiteX0" fmla="*/ 129834 w 155978"/>
                  <a:gd name="connsiteY0" fmla="*/ 162705 h 162705"/>
                  <a:gd name="connsiteX1" fmla="*/ 116635 w 155978"/>
                  <a:gd name="connsiteY1" fmla="*/ 159533 h 162705"/>
                  <a:gd name="connsiteX2" fmla="*/ 112193 w 155978"/>
                  <a:gd name="connsiteY2" fmla="*/ 147729 h 162705"/>
                  <a:gd name="connsiteX3" fmla="*/ 112193 w 155978"/>
                  <a:gd name="connsiteY3" fmla="*/ 142145 h 162705"/>
                  <a:gd name="connsiteX4" fmla="*/ 103055 w 155978"/>
                  <a:gd name="connsiteY4" fmla="*/ 148999 h 162705"/>
                  <a:gd name="connsiteX5" fmla="*/ 91506 w 155978"/>
                  <a:gd name="connsiteY5" fmla="*/ 155598 h 162705"/>
                  <a:gd name="connsiteX6" fmla="*/ 78180 w 155978"/>
                  <a:gd name="connsiteY6" fmla="*/ 160548 h 162705"/>
                  <a:gd name="connsiteX7" fmla="*/ 63712 w 155978"/>
                  <a:gd name="connsiteY7" fmla="*/ 162452 h 162705"/>
                  <a:gd name="connsiteX8" fmla="*/ 41882 w 155978"/>
                  <a:gd name="connsiteY8" fmla="*/ 159152 h 162705"/>
                  <a:gd name="connsiteX9" fmla="*/ 26779 w 155978"/>
                  <a:gd name="connsiteY9" fmla="*/ 148618 h 162705"/>
                  <a:gd name="connsiteX10" fmla="*/ 18149 w 155978"/>
                  <a:gd name="connsiteY10" fmla="*/ 129834 h 162705"/>
                  <a:gd name="connsiteX11" fmla="*/ 15357 w 155978"/>
                  <a:gd name="connsiteY11" fmla="*/ 101786 h 162705"/>
                  <a:gd name="connsiteX12" fmla="*/ 15357 w 155978"/>
                  <a:gd name="connsiteY12" fmla="*/ 23352 h 162705"/>
                  <a:gd name="connsiteX13" fmla="*/ 0 w 155978"/>
                  <a:gd name="connsiteY13" fmla="*/ 17514 h 162705"/>
                  <a:gd name="connsiteX14" fmla="*/ 0 w 155978"/>
                  <a:gd name="connsiteY14" fmla="*/ 4315 h 162705"/>
                  <a:gd name="connsiteX15" fmla="*/ 39597 w 155978"/>
                  <a:gd name="connsiteY15" fmla="*/ 0 h 162705"/>
                  <a:gd name="connsiteX16" fmla="*/ 39725 w 155978"/>
                  <a:gd name="connsiteY16" fmla="*/ 0 h 162705"/>
                  <a:gd name="connsiteX17" fmla="*/ 45943 w 155978"/>
                  <a:gd name="connsiteY17" fmla="*/ 3807 h 162705"/>
                  <a:gd name="connsiteX18" fmla="*/ 45943 w 155978"/>
                  <a:gd name="connsiteY18" fmla="*/ 100136 h 162705"/>
                  <a:gd name="connsiteX19" fmla="*/ 47086 w 155978"/>
                  <a:gd name="connsiteY19" fmla="*/ 119300 h 162705"/>
                  <a:gd name="connsiteX20" fmla="*/ 51401 w 155978"/>
                  <a:gd name="connsiteY20" fmla="*/ 132119 h 162705"/>
                  <a:gd name="connsiteX21" fmla="*/ 59904 w 155978"/>
                  <a:gd name="connsiteY21" fmla="*/ 139226 h 162705"/>
                  <a:gd name="connsiteX22" fmla="*/ 73738 w 155978"/>
                  <a:gd name="connsiteY22" fmla="*/ 141384 h 162705"/>
                  <a:gd name="connsiteX23" fmla="*/ 85033 w 155978"/>
                  <a:gd name="connsiteY23" fmla="*/ 140114 h 162705"/>
                  <a:gd name="connsiteX24" fmla="*/ 94806 w 155978"/>
                  <a:gd name="connsiteY24" fmla="*/ 136942 h 162705"/>
                  <a:gd name="connsiteX25" fmla="*/ 102928 w 155978"/>
                  <a:gd name="connsiteY25" fmla="*/ 132880 h 162705"/>
                  <a:gd name="connsiteX26" fmla="*/ 108893 w 155978"/>
                  <a:gd name="connsiteY26" fmla="*/ 128946 h 162705"/>
                  <a:gd name="connsiteX27" fmla="*/ 108893 w 155978"/>
                  <a:gd name="connsiteY27" fmla="*/ 23352 h 162705"/>
                  <a:gd name="connsiteX28" fmla="*/ 89602 w 155978"/>
                  <a:gd name="connsiteY28" fmla="*/ 17514 h 162705"/>
                  <a:gd name="connsiteX29" fmla="*/ 89602 w 155978"/>
                  <a:gd name="connsiteY29" fmla="*/ 4188 h 162705"/>
                  <a:gd name="connsiteX30" fmla="*/ 131484 w 155978"/>
                  <a:gd name="connsiteY30" fmla="*/ 0 h 162705"/>
                  <a:gd name="connsiteX31" fmla="*/ 131738 w 155978"/>
                  <a:gd name="connsiteY31" fmla="*/ 0 h 162705"/>
                  <a:gd name="connsiteX32" fmla="*/ 139353 w 155978"/>
                  <a:gd name="connsiteY32" fmla="*/ 3807 h 162705"/>
                  <a:gd name="connsiteX33" fmla="*/ 139353 w 155978"/>
                  <a:gd name="connsiteY33" fmla="*/ 143668 h 162705"/>
                  <a:gd name="connsiteX34" fmla="*/ 155979 w 155978"/>
                  <a:gd name="connsiteY34" fmla="*/ 143668 h 162705"/>
                  <a:gd name="connsiteX35" fmla="*/ 155979 w 155978"/>
                  <a:gd name="connsiteY35" fmla="*/ 157375 h 162705"/>
                  <a:gd name="connsiteX36" fmla="*/ 144683 w 155978"/>
                  <a:gd name="connsiteY36" fmla="*/ 160675 h 162705"/>
                  <a:gd name="connsiteX37" fmla="*/ 129834 w 155978"/>
                  <a:gd name="connsiteY37" fmla="*/ 162705 h 1627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155978" h="162705">
                    <a:moveTo>
                      <a:pt x="129834" y="162705"/>
                    </a:moveTo>
                    <a:cubicBezTo>
                      <a:pt x="124123" y="162705"/>
                      <a:pt x="119681" y="161690"/>
                      <a:pt x="116635" y="159533"/>
                    </a:cubicBezTo>
                    <a:cubicBezTo>
                      <a:pt x="113589" y="157375"/>
                      <a:pt x="112193" y="153568"/>
                      <a:pt x="112193" y="147729"/>
                    </a:cubicBezTo>
                    <a:lnTo>
                      <a:pt x="112193" y="142145"/>
                    </a:lnTo>
                    <a:cubicBezTo>
                      <a:pt x="109655" y="144303"/>
                      <a:pt x="106609" y="146587"/>
                      <a:pt x="103055" y="148999"/>
                    </a:cubicBezTo>
                    <a:cubicBezTo>
                      <a:pt x="99502" y="151410"/>
                      <a:pt x="95694" y="153568"/>
                      <a:pt x="91506" y="155598"/>
                    </a:cubicBezTo>
                    <a:cubicBezTo>
                      <a:pt x="87318" y="157629"/>
                      <a:pt x="82876" y="159279"/>
                      <a:pt x="78180" y="160548"/>
                    </a:cubicBezTo>
                    <a:cubicBezTo>
                      <a:pt x="73484" y="161817"/>
                      <a:pt x="68661" y="162452"/>
                      <a:pt x="63712" y="162452"/>
                    </a:cubicBezTo>
                    <a:cubicBezTo>
                      <a:pt x="55208" y="162452"/>
                      <a:pt x="47974" y="161309"/>
                      <a:pt x="41882" y="159152"/>
                    </a:cubicBezTo>
                    <a:cubicBezTo>
                      <a:pt x="35790" y="156994"/>
                      <a:pt x="30713" y="153441"/>
                      <a:pt x="26779" y="148618"/>
                    </a:cubicBezTo>
                    <a:cubicBezTo>
                      <a:pt x="22845" y="143795"/>
                      <a:pt x="19926" y="137576"/>
                      <a:pt x="18149" y="129834"/>
                    </a:cubicBezTo>
                    <a:cubicBezTo>
                      <a:pt x="16245" y="122219"/>
                      <a:pt x="15357" y="112828"/>
                      <a:pt x="15357" y="101786"/>
                    </a:cubicBezTo>
                    <a:lnTo>
                      <a:pt x="15357" y="23352"/>
                    </a:lnTo>
                    <a:lnTo>
                      <a:pt x="0" y="17514"/>
                    </a:lnTo>
                    <a:lnTo>
                      <a:pt x="0" y="4315"/>
                    </a:lnTo>
                    <a:lnTo>
                      <a:pt x="39597" y="0"/>
                    </a:lnTo>
                    <a:lnTo>
                      <a:pt x="39725" y="0"/>
                    </a:lnTo>
                    <a:lnTo>
                      <a:pt x="45943" y="3807"/>
                    </a:lnTo>
                    <a:lnTo>
                      <a:pt x="45943" y="100136"/>
                    </a:lnTo>
                    <a:cubicBezTo>
                      <a:pt x="45943" y="107751"/>
                      <a:pt x="46324" y="114097"/>
                      <a:pt x="47086" y="119300"/>
                    </a:cubicBezTo>
                    <a:cubicBezTo>
                      <a:pt x="47847" y="124504"/>
                      <a:pt x="49243" y="128819"/>
                      <a:pt x="51401" y="132119"/>
                    </a:cubicBezTo>
                    <a:cubicBezTo>
                      <a:pt x="53558" y="135419"/>
                      <a:pt x="56350" y="137830"/>
                      <a:pt x="59904" y="139226"/>
                    </a:cubicBezTo>
                    <a:cubicBezTo>
                      <a:pt x="63458" y="140749"/>
                      <a:pt x="68153" y="141384"/>
                      <a:pt x="73738" y="141384"/>
                    </a:cubicBezTo>
                    <a:cubicBezTo>
                      <a:pt x="77799" y="141384"/>
                      <a:pt x="81480" y="141003"/>
                      <a:pt x="85033" y="140114"/>
                    </a:cubicBezTo>
                    <a:cubicBezTo>
                      <a:pt x="88587" y="139226"/>
                      <a:pt x="91760" y="138211"/>
                      <a:pt x="94806" y="136942"/>
                    </a:cubicBezTo>
                    <a:cubicBezTo>
                      <a:pt x="97852" y="135672"/>
                      <a:pt x="100517" y="134403"/>
                      <a:pt x="102928" y="132880"/>
                    </a:cubicBezTo>
                    <a:cubicBezTo>
                      <a:pt x="105340" y="131484"/>
                      <a:pt x="107243" y="130088"/>
                      <a:pt x="108893" y="128946"/>
                    </a:cubicBezTo>
                    <a:lnTo>
                      <a:pt x="108893" y="23352"/>
                    </a:lnTo>
                    <a:lnTo>
                      <a:pt x="89602" y="17514"/>
                    </a:lnTo>
                    <a:lnTo>
                      <a:pt x="89602" y="4188"/>
                    </a:lnTo>
                    <a:lnTo>
                      <a:pt x="131484" y="0"/>
                    </a:lnTo>
                    <a:lnTo>
                      <a:pt x="131738" y="0"/>
                    </a:lnTo>
                    <a:lnTo>
                      <a:pt x="139353" y="3807"/>
                    </a:lnTo>
                    <a:lnTo>
                      <a:pt x="139353" y="143668"/>
                    </a:lnTo>
                    <a:lnTo>
                      <a:pt x="155979" y="143668"/>
                    </a:lnTo>
                    <a:lnTo>
                      <a:pt x="155979" y="157375"/>
                    </a:lnTo>
                    <a:cubicBezTo>
                      <a:pt x="152806" y="158390"/>
                      <a:pt x="148999" y="159533"/>
                      <a:pt x="144683" y="160675"/>
                    </a:cubicBezTo>
                    <a:cubicBezTo>
                      <a:pt x="140241" y="162071"/>
                      <a:pt x="135419" y="162705"/>
                      <a:pt x="129834" y="16270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24" name="Freeform: Shape 23">
                <a:extLst>
                  <a:ext uri="{FF2B5EF4-FFF2-40B4-BE49-F238E27FC236}">
                    <a16:creationId xmlns:a16="http://schemas.microsoft.com/office/drawing/2014/main" id="{C71740D2-C88C-A11A-830C-8D55962A99CA}"/>
                  </a:ext>
                </a:extLst>
              </p:cNvPr>
              <p:cNvSpPr/>
              <p:nvPr/>
            </p:nvSpPr>
            <p:spPr>
              <a:xfrm>
                <a:off x="3795549" y="1497475"/>
                <a:ext cx="76783" cy="229970"/>
              </a:xfrm>
              <a:custGeom>
                <a:avLst/>
                <a:gdLst>
                  <a:gd name="connsiteX0" fmla="*/ 0 w 76783"/>
                  <a:gd name="connsiteY0" fmla="*/ 229844 h 229970"/>
                  <a:gd name="connsiteX1" fmla="*/ 0 w 76783"/>
                  <a:gd name="connsiteY1" fmla="*/ 214868 h 229970"/>
                  <a:gd name="connsiteX2" fmla="*/ 22591 w 76783"/>
                  <a:gd name="connsiteY2" fmla="*/ 212583 h 229970"/>
                  <a:gd name="connsiteX3" fmla="*/ 22591 w 76783"/>
                  <a:gd name="connsiteY3" fmla="*/ 21576 h 229970"/>
                  <a:gd name="connsiteX4" fmla="*/ 0 w 76783"/>
                  <a:gd name="connsiteY4" fmla="*/ 19164 h 229970"/>
                  <a:gd name="connsiteX5" fmla="*/ 0 w 76783"/>
                  <a:gd name="connsiteY5" fmla="*/ 6219 h 229970"/>
                  <a:gd name="connsiteX6" fmla="*/ 45943 w 76783"/>
                  <a:gd name="connsiteY6" fmla="*/ 0 h 229970"/>
                  <a:gd name="connsiteX7" fmla="*/ 46197 w 76783"/>
                  <a:gd name="connsiteY7" fmla="*/ 0 h 229970"/>
                  <a:gd name="connsiteX8" fmla="*/ 53051 w 76783"/>
                  <a:gd name="connsiteY8" fmla="*/ 4823 h 229970"/>
                  <a:gd name="connsiteX9" fmla="*/ 53051 w 76783"/>
                  <a:gd name="connsiteY9" fmla="*/ 212583 h 229970"/>
                  <a:gd name="connsiteX10" fmla="*/ 76784 w 76783"/>
                  <a:gd name="connsiteY10" fmla="*/ 214868 h 229970"/>
                  <a:gd name="connsiteX11" fmla="*/ 76784 w 76783"/>
                  <a:gd name="connsiteY11" fmla="*/ 229971 h 229970"/>
                  <a:gd name="connsiteX12" fmla="*/ 0 w 76783"/>
                  <a:gd name="connsiteY12" fmla="*/ 229971 h 2299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6783" h="229970">
                    <a:moveTo>
                      <a:pt x="0" y="229844"/>
                    </a:moveTo>
                    <a:lnTo>
                      <a:pt x="0" y="214868"/>
                    </a:lnTo>
                    <a:lnTo>
                      <a:pt x="22591" y="212583"/>
                    </a:lnTo>
                    <a:lnTo>
                      <a:pt x="22591" y="21576"/>
                    </a:lnTo>
                    <a:lnTo>
                      <a:pt x="0" y="19164"/>
                    </a:lnTo>
                    <a:lnTo>
                      <a:pt x="0" y="6219"/>
                    </a:lnTo>
                    <a:lnTo>
                      <a:pt x="45943" y="0"/>
                    </a:lnTo>
                    <a:lnTo>
                      <a:pt x="46197" y="0"/>
                    </a:lnTo>
                    <a:lnTo>
                      <a:pt x="53051" y="4823"/>
                    </a:lnTo>
                    <a:lnTo>
                      <a:pt x="53051" y="212583"/>
                    </a:lnTo>
                    <a:lnTo>
                      <a:pt x="76784" y="214868"/>
                    </a:lnTo>
                    <a:lnTo>
                      <a:pt x="76784" y="229971"/>
                    </a:lnTo>
                    <a:lnTo>
                      <a:pt x="0" y="229971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25" name="Freeform: Shape 24">
                <a:extLst>
                  <a:ext uri="{FF2B5EF4-FFF2-40B4-BE49-F238E27FC236}">
                    <a16:creationId xmlns:a16="http://schemas.microsoft.com/office/drawing/2014/main" id="{E4C5AA3D-5BE2-DA89-BC69-BD93AF2068E9}"/>
                  </a:ext>
                </a:extLst>
              </p:cNvPr>
              <p:cNvSpPr/>
              <p:nvPr/>
            </p:nvSpPr>
            <p:spPr>
              <a:xfrm>
                <a:off x="2553683" y="1836212"/>
                <a:ext cx="203952" cy="208394"/>
              </a:xfrm>
              <a:custGeom>
                <a:avLst/>
                <a:gdLst>
                  <a:gd name="connsiteX0" fmla="*/ 0 w 203952"/>
                  <a:gd name="connsiteY0" fmla="*/ 208395 h 208394"/>
                  <a:gd name="connsiteX1" fmla="*/ 0 w 203952"/>
                  <a:gd name="connsiteY1" fmla="*/ 193292 h 208394"/>
                  <a:gd name="connsiteX2" fmla="*/ 22845 w 203952"/>
                  <a:gd name="connsiteY2" fmla="*/ 189611 h 208394"/>
                  <a:gd name="connsiteX3" fmla="*/ 22845 w 203952"/>
                  <a:gd name="connsiteY3" fmla="*/ 18783 h 208394"/>
                  <a:gd name="connsiteX4" fmla="*/ 0 w 203952"/>
                  <a:gd name="connsiteY4" fmla="*/ 15103 h 208394"/>
                  <a:gd name="connsiteX5" fmla="*/ 0 w 203952"/>
                  <a:gd name="connsiteY5" fmla="*/ 0 h 208394"/>
                  <a:gd name="connsiteX6" fmla="*/ 52924 w 203952"/>
                  <a:gd name="connsiteY6" fmla="*/ 0 h 208394"/>
                  <a:gd name="connsiteX7" fmla="*/ 146333 w 203952"/>
                  <a:gd name="connsiteY7" fmla="*/ 134911 h 208394"/>
                  <a:gd name="connsiteX8" fmla="*/ 159913 w 203952"/>
                  <a:gd name="connsiteY8" fmla="*/ 160167 h 208394"/>
                  <a:gd name="connsiteX9" fmla="*/ 159913 w 203952"/>
                  <a:gd name="connsiteY9" fmla="*/ 18783 h 208394"/>
                  <a:gd name="connsiteX10" fmla="*/ 135165 w 203952"/>
                  <a:gd name="connsiteY10" fmla="*/ 15103 h 208394"/>
                  <a:gd name="connsiteX11" fmla="*/ 135165 w 203952"/>
                  <a:gd name="connsiteY11" fmla="*/ 0 h 208394"/>
                  <a:gd name="connsiteX12" fmla="*/ 203953 w 203952"/>
                  <a:gd name="connsiteY12" fmla="*/ 0 h 208394"/>
                  <a:gd name="connsiteX13" fmla="*/ 203953 w 203952"/>
                  <a:gd name="connsiteY13" fmla="*/ 15103 h 208394"/>
                  <a:gd name="connsiteX14" fmla="*/ 180854 w 203952"/>
                  <a:gd name="connsiteY14" fmla="*/ 18910 h 208394"/>
                  <a:gd name="connsiteX15" fmla="*/ 180854 w 203952"/>
                  <a:gd name="connsiteY15" fmla="*/ 208268 h 208394"/>
                  <a:gd name="connsiteX16" fmla="*/ 160548 w 203952"/>
                  <a:gd name="connsiteY16" fmla="*/ 208268 h 208394"/>
                  <a:gd name="connsiteX17" fmla="*/ 64981 w 203952"/>
                  <a:gd name="connsiteY17" fmla="*/ 71326 h 208394"/>
                  <a:gd name="connsiteX18" fmla="*/ 43659 w 203952"/>
                  <a:gd name="connsiteY18" fmla="*/ 34775 h 208394"/>
                  <a:gd name="connsiteX19" fmla="*/ 43659 w 203952"/>
                  <a:gd name="connsiteY19" fmla="*/ 189611 h 208394"/>
                  <a:gd name="connsiteX20" fmla="*/ 68915 w 203952"/>
                  <a:gd name="connsiteY20" fmla="*/ 193292 h 208394"/>
                  <a:gd name="connsiteX21" fmla="*/ 68915 w 203952"/>
                  <a:gd name="connsiteY21" fmla="*/ 208395 h 208394"/>
                  <a:gd name="connsiteX22" fmla="*/ 0 w 203952"/>
                  <a:gd name="connsiteY22" fmla="*/ 208395 h 2083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203952" h="208394">
                    <a:moveTo>
                      <a:pt x="0" y="208395"/>
                    </a:moveTo>
                    <a:lnTo>
                      <a:pt x="0" y="193292"/>
                    </a:lnTo>
                    <a:lnTo>
                      <a:pt x="22845" y="189611"/>
                    </a:lnTo>
                    <a:lnTo>
                      <a:pt x="22845" y="18783"/>
                    </a:lnTo>
                    <a:lnTo>
                      <a:pt x="0" y="15103"/>
                    </a:lnTo>
                    <a:lnTo>
                      <a:pt x="0" y="0"/>
                    </a:lnTo>
                    <a:lnTo>
                      <a:pt x="52924" y="0"/>
                    </a:lnTo>
                    <a:lnTo>
                      <a:pt x="146333" y="134911"/>
                    </a:lnTo>
                    <a:lnTo>
                      <a:pt x="159913" y="160167"/>
                    </a:lnTo>
                    <a:lnTo>
                      <a:pt x="159913" y="18783"/>
                    </a:lnTo>
                    <a:lnTo>
                      <a:pt x="135165" y="15103"/>
                    </a:lnTo>
                    <a:lnTo>
                      <a:pt x="135165" y="0"/>
                    </a:lnTo>
                    <a:lnTo>
                      <a:pt x="203953" y="0"/>
                    </a:lnTo>
                    <a:lnTo>
                      <a:pt x="203953" y="15103"/>
                    </a:lnTo>
                    <a:lnTo>
                      <a:pt x="180854" y="18910"/>
                    </a:lnTo>
                    <a:lnTo>
                      <a:pt x="180854" y="208268"/>
                    </a:lnTo>
                    <a:lnTo>
                      <a:pt x="160548" y="208268"/>
                    </a:lnTo>
                    <a:lnTo>
                      <a:pt x="64981" y="71326"/>
                    </a:lnTo>
                    <a:lnTo>
                      <a:pt x="43659" y="34775"/>
                    </a:lnTo>
                    <a:lnTo>
                      <a:pt x="43659" y="189611"/>
                    </a:lnTo>
                    <a:lnTo>
                      <a:pt x="68915" y="193292"/>
                    </a:lnTo>
                    <a:lnTo>
                      <a:pt x="68915" y="208395"/>
                    </a:lnTo>
                    <a:lnTo>
                      <a:pt x="0" y="208395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26" name="Freeform: Shape 25">
                <a:extLst>
                  <a:ext uri="{FF2B5EF4-FFF2-40B4-BE49-F238E27FC236}">
                    <a16:creationId xmlns:a16="http://schemas.microsoft.com/office/drawing/2014/main" id="{6E7D00C2-B02B-2619-D832-3AC782E947BB}"/>
                  </a:ext>
                </a:extLst>
              </p:cNvPr>
              <p:cNvSpPr/>
              <p:nvPr/>
            </p:nvSpPr>
            <p:spPr>
              <a:xfrm>
                <a:off x="2775785" y="1885455"/>
                <a:ext cx="137195" cy="161943"/>
              </a:xfrm>
              <a:custGeom>
                <a:avLst/>
                <a:gdLst>
                  <a:gd name="connsiteX0" fmla="*/ 0 w 137195"/>
                  <a:gd name="connsiteY0" fmla="*/ 118031 h 161943"/>
                  <a:gd name="connsiteX1" fmla="*/ 3680 w 137195"/>
                  <a:gd name="connsiteY1" fmla="*/ 100390 h 161943"/>
                  <a:gd name="connsiteX2" fmla="*/ 13834 w 137195"/>
                  <a:gd name="connsiteY2" fmla="*/ 86810 h 161943"/>
                  <a:gd name="connsiteX3" fmla="*/ 28937 w 137195"/>
                  <a:gd name="connsiteY3" fmla="*/ 76784 h 161943"/>
                  <a:gd name="connsiteX4" fmla="*/ 47720 w 137195"/>
                  <a:gd name="connsiteY4" fmla="*/ 70057 h 161943"/>
                  <a:gd name="connsiteX5" fmla="*/ 68661 w 137195"/>
                  <a:gd name="connsiteY5" fmla="*/ 66250 h 161943"/>
                  <a:gd name="connsiteX6" fmla="*/ 90237 w 137195"/>
                  <a:gd name="connsiteY6" fmla="*/ 64727 h 161943"/>
                  <a:gd name="connsiteX7" fmla="*/ 90237 w 137195"/>
                  <a:gd name="connsiteY7" fmla="*/ 57493 h 161943"/>
                  <a:gd name="connsiteX8" fmla="*/ 88841 w 137195"/>
                  <a:gd name="connsiteY8" fmla="*/ 41247 h 161943"/>
                  <a:gd name="connsiteX9" fmla="*/ 84145 w 137195"/>
                  <a:gd name="connsiteY9" fmla="*/ 30460 h 161943"/>
                  <a:gd name="connsiteX10" fmla="*/ 75134 w 137195"/>
                  <a:gd name="connsiteY10" fmla="*/ 24495 h 161943"/>
                  <a:gd name="connsiteX11" fmla="*/ 60919 w 137195"/>
                  <a:gd name="connsiteY11" fmla="*/ 22591 h 161943"/>
                  <a:gd name="connsiteX12" fmla="*/ 46197 w 137195"/>
                  <a:gd name="connsiteY12" fmla="*/ 23987 h 161943"/>
                  <a:gd name="connsiteX13" fmla="*/ 31983 w 137195"/>
                  <a:gd name="connsiteY13" fmla="*/ 27287 h 161943"/>
                  <a:gd name="connsiteX14" fmla="*/ 19545 w 137195"/>
                  <a:gd name="connsiteY14" fmla="*/ 31475 h 161943"/>
                  <a:gd name="connsiteX15" fmla="*/ 10026 w 137195"/>
                  <a:gd name="connsiteY15" fmla="*/ 35663 h 161943"/>
                  <a:gd name="connsiteX16" fmla="*/ 9899 w 137195"/>
                  <a:gd name="connsiteY16" fmla="*/ 35663 h 161943"/>
                  <a:gd name="connsiteX17" fmla="*/ 3807 w 137195"/>
                  <a:gd name="connsiteY17" fmla="*/ 22464 h 161943"/>
                  <a:gd name="connsiteX18" fmla="*/ 12945 w 137195"/>
                  <a:gd name="connsiteY18" fmla="*/ 16118 h 161943"/>
                  <a:gd name="connsiteX19" fmla="*/ 28429 w 137195"/>
                  <a:gd name="connsiteY19" fmla="*/ 8757 h 161943"/>
                  <a:gd name="connsiteX20" fmla="*/ 47720 w 137195"/>
                  <a:gd name="connsiteY20" fmla="*/ 2538 h 161943"/>
                  <a:gd name="connsiteX21" fmla="*/ 68280 w 137195"/>
                  <a:gd name="connsiteY21" fmla="*/ 0 h 161943"/>
                  <a:gd name="connsiteX22" fmla="*/ 92521 w 137195"/>
                  <a:gd name="connsiteY22" fmla="*/ 2919 h 161943"/>
                  <a:gd name="connsiteX23" fmla="*/ 108639 w 137195"/>
                  <a:gd name="connsiteY23" fmla="*/ 12311 h 161943"/>
                  <a:gd name="connsiteX24" fmla="*/ 117523 w 137195"/>
                  <a:gd name="connsiteY24" fmla="*/ 29191 h 161943"/>
                  <a:gd name="connsiteX25" fmla="*/ 120189 w 137195"/>
                  <a:gd name="connsiteY25" fmla="*/ 54447 h 161943"/>
                  <a:gd name="connsiteX26" fmla="*/ 120189 w 137195"/>
                  <a:gd name="connsiteY26" fmla="*/ 143668 h 161943"/>
                  <a:gd name="connsiteX27" fmla="*/ 137195 w 137195"/>
                  <a:gd name="connsiteY27" fmla="*/ 143668 h 161943"/>
                  <a:gd name="connsiteX28" fmla="*/ 137195 w 137195"/>
                  <a:gd name="connsiteY28" fmla="*/ 156994 h 161943"/>
                  <a:gd name="connsiteX29" fmla="*/ 130976 w 137195"/>
                  <a:gd name="connsiteY29" fmla="*/ 158517 h 161943"/>
                  <a:gd name="connsiteX30" fmla="*/ 123362 w 137195"/>
                  <a:gd name="connsiteY30" fmla="*/ 160167 h 161943"/>
                  <a:gd name="connsiteX31" fmla="*/ 115239 w 137195"/>
                  <a:gd name="connsiteY31" fmla="*/ 161436 h 161943"/>
                  <a:gd name="connsiteX32" fmla="*/ 107497 w 137195"/>
                  <a:gd name="connsiteY32" fmla="*/ 161944 h 161943"/>
                  <a:gd name="connsiteX33" fmla="*/ 100898 w 137195"/>
                  <a:gd name="connsiteY33" fmla="*/ 161563 h 161943"/>
                  <a:gd name="connsiteX34" fmla="*/ 96329 w 137195"/>
                  <a:gd name="connsiteY34" fmla="*/ 159786 h 161943"/>
                  <a:gd name="connsiteX35" fmla="*/ 93663 w 137195"/>
                  <a:gd name="connsiteY35" fmla="*/ 155471 h 161943"/>
                  <a:gd name="connsiteX36" fmla="*/ 92775 w 137195"/>
                  <a:gd name="connsiteY36" fmla="*/ 147729 h 161943"/>
                  <a:gd name="connsiteX37" fmla="*/ 92775 w 137195"/>
                  <a:gd name="connsiteY37" fmla="*/ 142653 h 161943"/>
                  <a:gd name="connsiteX38" fmla="*/ 86937 w 137195"/>
                  <a:gd name="connsiteY38" fmla="*/ 147476 h 161943"/>
                  <a:gd name="connsiteX39" fmla="*/ 77037 w 137195"/>
                  <a:gd name="connsiteY39" fmla="*/ 153948 h 161943"/>
                  <a:gd name="connsiteX40" fmla="*/ 63584 w 137195"/>
                  <a:gd name="connsiteY40" fmla="*/ 159533 h 161943"/>
                  <a:gd name="connsiteX41" fmla="*/ 47466 w 137195"/>
                  <a:gd name="connsiteY41" fmla="*/ 161944 h 161943"/>
                  <a:gd name="connsiteX42" fmla="*/ 29444 w 137195"/>
                  <a:gd name="connsiteY42" fmla="*/ 159406 h 161943"/>
                  <a:gd name="connsiteX43" fmla="*/ 14341 w 137195"/>
                  <a:gd name="connsiteY43" fmla="*/ 151537 h 161943"/>
                  <a:gd name="connsiteX44" fmla="*/ 3934 w 137195"/>
                  <a:gd name="connsiteY44" fmla="*/ 137830 h 161943"/>
                  <a:gd name="connsiteX45" fmla="*/ 0 w 137195"/>
                  <a:gd name="connsiteY45" fmla="*/ 118031 h 161943"/>
                  <a:gd name="connsiteX46" fmla="*/ 59016 w 137195"/>
                  <a:gd name="connsiteY46" fmla="*/ 141257 h 161943"/>
                  <a:gd name="connsiteX47" fmla="*/ 65869 w 137195"/>
                  <a:gd name="connsiteY47" fmla="*/ 140495 h 161943"/>
                  <a:gd name="connsiteX48" fmla="*/ 74118 w 137195"/>
                  <a:gd name="connsiteY48" fmla="*/ 138338 h 161943"/>
                  <a:gd name="connsiteX49" fmla="*/ 82495 w 137195"/>
                  <a:gd name="connsiteY49" fmla="*/ 134911 h 161943"/>
                  <a:gd name="connsiteX50" fmla="*/ 90110 w 137195"/>
                  <a:gd name="connsiteY50" fmla="*/ 130342 h 161943"/>
                  <a:gd name="connsiteX51" fmla="*/ 90110 w 137195"/>
                  <a:gd name="connsiteY51" fmla="*/ 79957 h 161943"/>
                  <a:gd name="connsiteX52" fmla="*/ 62696 w 137195"/>
                  <a:gd name="connsiteY52" fmla="*/ 82876 h 161943"/>
                  <a:gd name="connsiteX53" fmla="*/ 45055 w 137195"/>
                  <a:gd name="connsiteY53" fmla="*/ 90491 h 161943"/>
                  <a:gd name="connsiteX54" fmla="*/ 35790 w 137195"/>
                  <a:gd name="connsiteY54" fmla="*/ 101278 h 161943"/>
                  <a:gd name="connsiteX55" fmla="*/ 32998 w 137195"/>
                  <a:gd name="connsiteY55" fmla="*/ 113843 h 161943"/>
                  <a:gd name="connsiteX56" fmla="*/ 35029 w 137195"/>
                  <a:gd name="connsiteY56" fmla="*/ 126535 h 161943"/>
                  <a:gd name="connsiteX57" fmla="*/ 40486 w 137195"/>
                  <a:gd name="connsiteY57" fmla="*/ 135038 h 161943"/>
                  <a:gd name="connsiteX58" fmla="*/ 48735 w 137195"/>
                  <a:gd name="connsiteY58" fmla="*/ 139734 h 161943"/>
                  <a:gd name="connsiteX59" fmla="*/ 59016 w 137195"/>
                  <a:gd name="connsiteY59" fmla="*/ 141257 h 1619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137195" h="161943">
                    <a:moveTo>
                      <a:pt x="0" y="118031"/>
                    </a:moveTo>
                    <a:cubicBezTo>
                      <a:pt x="0" y="111432"/>
                      <a:pt x="1269" y="105594"/>
                      <a:pt x="3680" y="100390"/>
                    </a:cubicBezTo>
                    <a:cubicBezTo>
                      <a:pt x="6092" y="95187"/>
                      <a:pt x="9519" y="90744"/>
                      <a:pt x="13834" y="86810"/>
                    </a:cubicBezTo>
                    <a:cubicBezTo>
                      <a:pt x="18149" y="82876"/>
                      <a:pt x="23226" y="79576"/>
                      <a:pt x="28937" y="76784"/>
                    </a:cubicBezTo>
                    <a:cubicBezTo>
                      <a:pt x="34775" y="73992"/>
                      <a:pt x="40994" y="71834"/>
                      <a:pt x="47720" y="70057"/>
                    </a:cubicBezTo>
                    <a:cubicBezTo>
                      <a:pt x="54447" y="68280"/>
                      <a:pt x="61427" y="67011"/>
                      <a:pt x="68661" y="66250"/>
                    </a:cubicBezTo>
                    <a:cubicBezTo>
                      <a:pt x="75895" y="65488"/>
                      <a:pt x="83129" y="64981"/>
                      <a:pt x="90237" y="64727"/>
                    </a:cubicBezTo>
                    <a:lnTo>
                      <a:pt x="90237" y="57493"/>
                    </a:lnTo>
                    <a:cubicBezTo>
                      <a:pt x="90237" y="51147"/>
                      <a:pt x="89729" y="45690"/>
                      <a:pt x="88841" y="41247"/>
                    </a:cubicBezTo>
                    <a:cubicBezTo>
                      <a:pt x="87952" y="36805"/>
                      <a:pt x="86302" y="33252"/>
                      <a:pt x="84145" y="30460"/>
                    </a:cubicBezTo>
                    <a:cubicBezTo>
                      <a:pt x="81987" y="27668"/>
                      <a:pt x="78941" y="25637"/>
                      <a:pt x="75134" y="24495"/>
                    </a:cubicBezTo>
                    <a:cubicBezTo>
                      <a:pt x="71326" y="23226"/>
                      <a:pt x="66631" y="22591"/>
                      <a:pt x="60919" y="22591"/>
                    </a:cubicBezTo>
                    <a:cubicBezTo>
                      <a:pt x="55969" y="22591"/>
                      <a:pt x="51020" y="23099"/>
                      <a:pt x="46197" y="23987"/>
                    </a:cubicBezTo>
                    <a:cubicBezTo>
                      <a:pt x="41247" y="24875"/>
                      <a:pt x="36551" y="26018"/>
                      <a:pt x="31983" y="27287"/>
                    </a:cubicBezTo>
                    <a:cubicBezTo>
                      <a:pt x="27414" y="28556"/>
                      <a:pt x="23352" y="30079"/>
                      <a:pt x="19545" y="31475"/>
                    </a:cubicBezTo>
                    <a:cubicBezTo>
                      <a:pt x="15737" y="32998"/>
                      <a:pt x="12564" y="34394"/>
                      <a:pt x="10026" y="35663"/>
                    </a:cubicBezTo>
                    <a:lnTo>
                      <a:pt x="9899" y="35663"/>
                    </a:lnTo>
                    <a:lnTo>
                      <a:pt x="3807" y="22464"/>
                    </a:lnTo>
                    <a:cubicBezTo>
                      <a:pt x="5584" y="20814"/>
                      <a:pt x="8630" y="18783"/>
                      <a:pt x="12945" y="16118"/>
                    </a:cubicBezTo>
                    <a:cubicBezTo>
                      <a:pt x="17387" y="13580"/>
                      <a:pt x="22464" y="11042"/>
                      <a:pt x="28429" y="8757"/>
                    </a:cubicBezTo>
                    <a:cubicBezTo>
                      <a:pt x="34394" y="6346"/>
                      <a:pt x="40867" y="4315"/>
                      <a:pt x="47720" y="2538"/>
                    </a:cubicBezTo>
                    <a:cubicBezTo>
                      <a:pt x="54573" y="762"/>
                      <a:pt x="61427" y="0"/>
                      <a:pt x="68280" y="0"/>
                    </a:cubicBezTo>
                    <a:cubicBezTo>
                      <a:pt x="77799" y="0"/>
                      <a:pt x="85921" y="1015"/>
                      <a:pt x="92521" y="2919"/>
                    </a:cubicBezTo>
                    <a:cubicBezTo>
                      <a:pt x="99121" y="4823"/>
                      <a:pt x="104451" y="7996"/>
                      <a:pt x="108639" y="12311"/>
                    </a:cubicBezTo>
                    <a:cubicBezTo>
                      <a:pt x="112828" y="16626"/>
                      <a:pt x="115747" y="22210"/>
                      <a:pt x="117523" y="29191"/>
                    </a:cubicBezTo>
                    <a:cubicBezTo>
                      <a:pt x="119300" y="36044"/>
                      <a:pt x="120189" y="44547"/>
                      <a:pt x="120189" y="54447"/>
                    </a:cubicBezTo>
                    <a:lnTo>
                      <a:pt x="120189" y="143668"/>
                    </a:lnTo>
                    <a:lnTo>
                      <a:pt x="137195" y="143668"/>
                    </a:lnTo>
                    <a:lnTo>
                      <a:pt x="137195" y="156994"/>
                    </a:lnTo>
                    <a:cubicBezTo>
                      <a:pt x="135419" y="157502"/>
                      <a:pt x="133388" y="158010"/>
                      <a:pt x="130976" y="158517"/>
                    </a:cubicBezTo>
                    <a:cubicBezTo>
                      <a:pt x="128565" y="159152"/>
                      <a:pt x="126027" y="159659"/>
                      <a:pt x="123362" y="160167"/>
                    </a:cubicBezTo>
                    <a:cubicBezTo>
                      <a:pt x="120696" y="160675"/>
                      <a:pt x="118031" y="161055"/>
                      <a:pt x="115239" y="161436"/>
                    </a:cubicBezTo>
                    <a:cubicBezTo>
                      <a:pt x="112447" y="161817"/>
                      <a:pt x="109908" y="161944"/>
                      <a:pt x="107497" y="161944"/>
                    </a:cubicBezTo>
                    <a:cubicBezTo>
                      <a:pt x="104959" y="161944"/>
                      <a:pt x="102674" y="161817"/>
                      <a:pt x="100898" y="161563"/>
                    </a:cubicBezTo>
                    <a:cubicBezTo>
                      <a:pt x="98994" y="161309"/>
                      <a:pt x="97471" y="160802"/>
                      <a:pt x="96329" y="159786"/>
                    </a:cubicBezTo>
                    <a:cubicBezTo>
                      <a:pt x="95186" y="158771"/>
                      <a:pt x="94298" y="157375"/>
                      <a:pt x="93663" y="155471"/>
                    </a:cubicBezTo>
                    <a:cubicBezTo>
                      <a:pt x="93029" y="153568"/>
                      <a:pt x="92775" y="150902"/>
                      <a:pt x="92775" y="147729"/>
                    </a:cubicBezTo>
                    <a:lnTo>
                      <a:pt x="92775" y="142653"/>
                    </a:lnTo>
                    <a:cubicBezTo>
                      <a:pt x="91633" y="143795"/>
                      <a:pt x="89602" y="145318"/>
                      <a:pt x="86937" y="147476"/>
                    </a:cubicBezTo>
                    <a:cubicBezTo>
                      <a:pt x="84272" y="149633"/>
                      <a:pt x="80972" y="151791"/>
                      <a:pt x="77037" y="153948"/>
                    </a:cubicBezTo>
                    <a:cubicBezTo>
                      <a:pt x="73103" y="156106"/>
                      <a:pt x="68661" y="158010"/>
                      <a:pt x="63584" y="159533"/>
                    </a:cubicBezTo>
                    <a:cubicBezTo>
                      <a:pt x="58508" y="161182"/>
                      <a:pt x="53178" y="161944"/>
                      <a:pt x="47466" y="161944"/>
                    </a:cubicBezTo>
                    <a:cubicBezTo>
                      <a:pt x="41120" y="161944"/>
                      <a:pt x="35155" y="161055"/>
                      <a:pt x="29444" y="159406"/>
                    </a:cubicBezTo>
                    <a:cubicBezTo>
                      <a:pt x="23733" y="157756"/>
                      <a:pt x="18783" y="155091"/>
                      <a:pt x="14341" y="151537"/>
                    </a:cubicBezTo>
                    <a:cubicBezTo>
                      <a:pt x="10026" y="147983"/>
                      <a:pt x="6599" y="143414"/>
                      <a:pt x="3934" y="137830"/>
                    </a:cubicBezTo>
                    <a:cubicBezTo>
                      <a:pt x="1269" y="132500"/>
                      <a:pt x="0" y="125773"/>
                      <a:pt x="0" y="118031"/>
                    </a:cubicBezTo>
                    <a:close/>
                    <a:moveTo>
                      <a:pt x="59016" y="141257"/>
                    </a:moveTo>
                    <a:cubicBezTo>
                      <a:pt x="60919" y="141257"/>
                      <a:pt x="63204" y="141003"/>
                      <a:pt x="65869" y="140495"/>
                    </a:cubicBezTo>
                    <a:cubicBezTo>
                      <a:pt x="68534" y="139988"/>
                      <a:pt x="71326" y="139226"/>
                      <a:pt x="74118" y="138338"/>
                    </a:cubicBezTo>
                    <a:cubicBezTo>
                      <a:pt x="76911" y="137449"/>
                      <a:pt x="79703" y="136307"/>
                      <a:pt x="82495" y="134911"/>
                    </a:cubicBezTo>
                    <a:cubicBezTo>
                      <a:pt x="85287" y="133515"/>
                      <a:pt x="87825" y="131992"/>
                      <a:pt x="90110" y="130342"/>
                    </a:cubicBezTo>
                    <a:lnTo>
                      <a:pt x="90110" y="79957"/>
                    </a:lnTo>
                    <a:cubicBezTo>
                      <a:pt x="79195" y="79957"/>
                      <a:pt x="70057" y="80972"/>
                      <a:pt x="62696" y="82876"/>
                    </a:cubicBezTo>
                    <a:cubicBezTo>
                      <a:pt x="55335" y="84779"/>
                      <a:pt x="49497" y="87318"/>
                      <a:pt x="45055" y="90491"/>
                    </a:cubicBezTo>
                    <a:cubicBezTo>
                      <a:pt x="40740" y="93664"/>
                      <a:pt x="37567" y="97217"/>
                      <a:pt x="35790" y="101278"/>
                    </a:cubicBezTo>
                    <a:cubicBezTo>
                      <a:pt x="34013" y="105340"/>
                      <a:pt x="32998" y="109528"/>
                      <a:pt x="32998" y="113843"/>
                    </a:cubicBezTo>
                    <a:cubicBezTo>
                      <a:pt x="32998" y="118920"/>
                      <a:pt x="33632" y="123108"/>
                      <a:pt x="35029" y="126535"/>
                    </a:cubicBezTo>
                    <a:cubicBezTo>
                      <a:pt x="36298" y="129961"/>
                      <a:pt x="38201" y="132880"/>
                      <a:pt x="40486" y="135038"/>
                    </a:cubicBezTo>
                    <a:cubicBezTo>
                      <a:pt x="42770" y="137195"/>
                      <a:pt x="45563" y="138845"/>
                      <a:pt x="48735" y="139734"/>
                    </a:cubicBezTo>
                    <a:cubicBezTo>
                      <a:pt x="52035" y="140876"/>
                      <a:pt x="55462" y="141257"/>
                      <a:pt x="59016" y="141257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52783D17-1E6A-1266-2F1C-621D241B069D}"/>
                  </a:ext>
                </a:extLst>
              </p:cNvPr>
              <p:cNvSpPr/>
              <p:nvPr/>
            </p:nvSpPr>
            <p:spPr>
              <a:xfrm>
                <a:off x="2931510" y="1851061"/>
                <a:ext cx="100390" cy="270075"/>
              </a:xfrm>
              <a:custGeom>
                <a:avLst/>
                <a:gdLst>
                  <a:gd name="connsiteX0" fmla="*/ 19799 w 100390"/>
                  <a:gd name="connsiteY0" fmla="*/ 164355 h 270075"/>
                  <a:gd name="connsiteX1" fmla="*/ 19799 w 100390"/>
                  <a:gd name="connsiteY1" fmla="*/ 57620 h 270075"/>
                  <a:gd name="connsiteX2" fmla="*/ 0 w 100390"/>
                  <a:gd name="connsiteY2" fmla="*/ 57620 h 270075"/>
                  <a:gd name="connsiteX3" fmla="*/ 0 w 100390"/>
                  <a:gd name="connsiteY3" fmla="*/ 44801 h 270075"/>
                  <a:gd name="connsiteX4" fmla="*/ 8376 w 100390"/>
                  <a:gd name="connsiteY4" fmla="*/ 41882 h 270075"/>
                  <a:gd name="connsiteX5" fmla="*/ 14468 w 100390"/>
                  <a:gd name="connsiteY5" fmla="*/ 39090 h 270075"/>
                  <a:gd name="connsiteX6" fmla="*/ 22083 w 100390"/>
                  <a:gd name="connsiteY6" fmla="*/ 28810 h 270075"/>
                  <a:gd name="connsiteX7" fmla="*/ 24875 w 100390"/>
                  <a:gd name="connsiteY7" fmla="*/ 22337 h 270075"/>
                  <a:gd name="connsiteX8" fmla="*/ 28048 w 100390"/>
                  <a:gd name="connsiteY8" fmla="*/ 14088 h 270075"/>
                  <a:gd name="connsiteX9" fmla="*/ 30967 w 100390"/>
                  <a:gd name="connsiteY9" fmla="*/ 5965 h 270075"/>
                  <a:gd name="connsiteX10" fmla="*/ 32744 w 100390"/>
                  <a:gd name="connsiteY10" fmla="*/ 0 h 270075"/>
                  <a:gd name="connsiteX11" fmla="*/ 50259 w 100390"/>
                  <a:gd name="connsiteY11" fmla="*/ 0 h 270075"/>
                  <a:gd name="connsiteX12" fmla="*/ 50259 w 100390"/>
                  <a:gd name="connsiteY12" fmla="*/ 37821 h 270075"/>
                  <a:gd name="connsiteX13" fmla="*/ 96075 w 100390"/>
                  <a:gd name="connsiteY13" fmla="*/ 37821 h 270075"/>
                  <a:gd name="connsiteX14" fmla="*/ 96075 w 100390"/>
                  <a:gd name="connsiteY14" fmla="*/ 57620 h 270075"/>
                  <a:gd name="connsiteX15" fmla="*/ 50259 w 100390"/>
                  <a:gd name="connsiteY15" fmla="*/ 57620 h 270075"/>
                  <a:gd name="connsiteX16" fmla="*/ 50259 w 100390"/>
                  <a:gd name="connsiteY16" fmla="*/ 139480 h 270075"/>
                  <a:gd name="connsiteX17" fmla="*/ 50639 w 100390"/>
                  <a:gd name="connsiteY17" fmla="*/ 158517 h 270075"/>
                  <a:gd name="connsiteX18" fmla="*/ 52543 w 100390"/>
                  <a:gd name="connsiteY18" fmla="*/ 168670 h 270075"/>
                  <a:gd name="connsiteX19" fmla="*/ 57239 w 100390"/>
                  <a:gd name="connsiteY19" fmla="*/ 172732 h 270075"/>
                  <a:gd name="connsiteX20" fmla="*/ 65869 w 100390"/>
                  <a:gd name="connsiteY20" fmla="*/ 173493 h 270075"/>
                  <a:gd name="connsiteX21" fmla="*/ 65996 w 100390"/>
                  <a:gd name="connsiteY21" fmla="*/ 173493 h 270075"/>
                  <a:gd name="connsiteX22" fmla="*/ 74246 w 100390"/>
                  <a:gd name="connsiteY22" fmla="*/ 172986 h 270075"/>
                  <a:gd name="connsiteX23" fmla="*/ 82622 w 100390"/>
                  <a:gd name="connsiteY23" fmla="*/ 171716 h 270075"/>
                  <a:gd name="connsiteX24" fmla="*/ 90110 w 100390"/>
                  <a:gd name="connsiteY24" fmla="*/ 170066 h 270075"/>
                  <a:gd name="connsiteX25" fmla="*/ 95567 w 100390"/>
                  <a:gd name="connsiteY25" fmla="*/ 168417 h 270075"/>
                  <a:gd name="connsiteX26" fmla="*/ 95694 w 100390"/>
                  <a:gd name="connsiteY26" fmla="*/ 168417 h 270075"/>
                  <a:gd name="connsiteX27" fmla="*/ 100390 w 100390"/>
                  <a:gd name="connsiteY27" fmla="*/ 181870 h 270075"/>
                  <a:gd name="connsiteX28" fmla="*/ 91379 w 100390"/>
                  <a:gd name="connsiteY28" fmla="*/ 186946 h 270075"/>
                  <a:gd name="connsiteX29" fmla="*/ 78814 w 100390"/>
                  <a:gd name="connsiteY29" fmla="*/ 191769 h 270075"/>
                  <a:gd name="connsiteX30" fmla="*/ 64727 w 100390"/>
                  <a:gd name="connsiteY30" fmla="*/ 195450 h 270075"/>
                  <a:gd name="connsiteX31" fmla="*/ 51020 w 100390"/>
                  <a:gd name="connsiteY31" fmla="*/ 196846 h 270075"/>
                  <a:gd name="connsiteX32" fmla="*/ 50766 w 100390"/>
                  <a:gd name="connsiteY32" fmla="*/ 196846 h 270075"/>
                  <a:gd name="connsiteX33" fmla="*/ 37821 w 100390"/>
                  <a:gd name="connsiteY33" fmla="*/ 195196 h 270075"/>
                  <a:gd name="connsiteX34" fmla="*/ 28048 w 100390"/>
                  <a:gd name="connsiteY34" fmla="*/ 189738 h 270075"/>
                  <a:gd name="connsiteX35" fmla="*/ 21829 w 100390"/>
                  <a:gd name="connsiteY35" fmla="*/ 179712 h 270075"/>
                  <a:gd name="connsiteX36" fmla="*/ 19799 w 100390"/>
                  <a:gd name="connsiteY36" fmla="*/ 164355 h 270075"/>
                  <a:gd name="connsiteX37" fmla="*/ 52543 w 100390"/>
                  <a:gd name="connsiteY37" fmla="*/ 270076 h 270075"/>
                  <a:gd name="connsiteX38" fmla="*/ 43532 w 100390"/>
                  <a:gd name="connsiteY38" fmla="*/ 263095 h 270075"/>
                  <a:gd name="connsiteX39" fmla="*/ 43532 w 100390"/>
                  <a:gd name="connsiteY39" fmla="*/ 261572 h 270075"/>
                  <a:gd name="connsiteX40" fmla="*/ 47086 w 100390"/>
                  <a:gd name="connsiteY40" fmla="*/ 258653 h 270075"/>
                  <a:gd name="connsiteX41" fmla="*/ 49624 w 100390"/>
                  <a:gd name="connsiteY41" fmla="*/ 254338 h 270075"/>
                  <a:gd name="connsiteX42" fmla="*/ 51147 w 100390"/>
                  <a:gd name="connsiteY42" fmla="*/ 249135 h 270075"/>
                  <a:gd name="connsiteX43" fmla="*/ 51655 w 100390"/>
                  <a:gd name="connsiteY43" fmla="*/ 244058 h 270075"/>
                  <a:gd name="connsiteX44" fmla="*/ 49751 w 100390"/>
                  <a:gd name="connsiteY44" fmla="*/ 238981 h 270075"/>
                  <a:gd name="connsiteX45" fmla="*/ 45563 w 100390"/>
                  <a:gd name="connsiteY45" fmla="*/ 236062 h 270075"/>
                  <a:gd name="connsiteX46" fmla="*/ 41121 w 100390"/>
                  <a:gd name="connsiteY46" fmla="*/ 231874 h 270075"/>
                  <a:gd name="connsiteX47" fmla="*/ 39090 w 100390"/>
                  <a:gd name="connsiteY47" fmla="*/ 223879 h 270075"/>
                  <a:gd name="connsiteX48" fmla="*/ 40740 w 100390"/>
                  <a:gd name="connsiteY48" fmla="*/ 216137 h 270075"/>
                  <a:gd name="connsiteX49" fmla="*/ 44928 w 100390"/>
                  <a:gd name="connsiteY49" fmla="*/ 211441 h 270075"/>
                  <a:gd name="connsiteX50" fmla="*/ 50005 w 100390"/>
                  <a:gd name="connsiteY50" fmla="*/ 209156 h 270075"/>
                  <a:gd name="connsiteX51" fmla="*/ 54447 w 100390"/>
                  <a:gd name="connsiteY51" fmla="*/ 208522 h 270075"/>
                  <a:gd name="connsiteX52" fmla="*/ 55970 w 100390"/>
                  <a:gd name="connsiteY52" fmla="*/ 208522 h 270075"/>
                  <a:gd name="connsiteX53" fmla="*/ 70438 w 100390"/>
                  <a:gd name="connsiteY53" fmla="*/ 214868 h 270075"/>
                  <a:gd name="connsiteX54" fmla="*/ 75768 w 100390"/>
                  <a:gd name="connsiteY54" fmla="*/ 231494 h 270075"/>
                  <a:gd name="connsiteX55" fmla="*/ 72215 w 100390"/>
                  <a:gd name="connsiteY55" fmla="*/ 248246 h 270075"/>
                  <a:gd name="connsiteX56" fmla="*/ 64346 w 100390"/>
                  <a:gd name="connsiteY56" fmla="*/ 260303 h 270075"/>
                  <a:gd name="connsiteX57" fmla="*/ 56477 w 100390"/>
                  <a:gd name="connsiteY57" fmla="*/ 267537 h 270075"/>
                  <a:gd name="connsiteX58" fmla="*/ 52543 w 100390"/>
                  <a:gd name="connsiteY58" fmla="*/ 269949 h 270075"/>
                  <a:gd name="connsiteX59" fmla="*/ 52543 w 100390"/>
                  <a:gd name="connsiteY59" fmla="*/ 269949 h 2700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100390" h="270075">
                    <a:moveTo>
                      <a:pt x="19799" y="164355"/>
                    </a:moveTo>
                    <a:lnTo>
                      <a:pt x="19799" y="57620"/>
                    </a:lnTo>
                    <a:lnTo>
                      <a:pt x="0" y="57620"/>
                    </a:lnTo>
                    <a:lnTo>
                      <a:pt x="0" y="44801"/>
                    </a:lnTo>
                    <a:cubicBezTo>
                      <a:pt x="2792" y="43913"/>
                      <a:pt x="5584" y="42897"/>
                      <a:pt x="8376" y="41882"/>
                    </a:cubicBezTo>
                    <a:cubicBezTo>
                      <a:pt x="11169" y="40867"/>
                      <a:pt x="13199" y="39978"/>
                      <a:pt x="14468" y="39090"/>
                    </a:cubicBezTo>
                    <a:cubicBezTo>
                      <a:pt x="17514" y="36932"/>
                      <a:pt x="20053" y="33633"/>
                      <a:pt x="22083" y="28810"/>
                    </a:cubicBezTo>
                    <a:cubicBezTo>
                      <a:pt x="22845" y="27160"/>
                      <a:pt x="23733" y="25002"/>
                      <a:pt x="24875" y="22337"/>
                    </a:cubicBezTo>
                    <a:cubicBezTo>
                      <a:pt x="26018" y="19672"/>
                      <a:pt x="27033" y="16880"/>
                      <a:pt x="28048" y="14088"/>
                    </a:cubicBezTo>
                    <a:cubicBezTo>
                      <a:pt x="29064" y="11295"/>
                      <a:pt x="30079" y="8630"/>
                      <a:pt x="30967" y="5965"/>
                    </a:cubicBezTo>
                    <a:cubicBezTo>
                      <a:pt x="31856" y="3427"/>
                      <a:pt x="32490" y="1396"/>
                      <a:pt x="32744" y="0"/>
                    </a:cubicBezTo>
                    <a:lnTo>
                      <a:pt x="50259" y="0"/>
                    </a:lnTo>
                    <a:lnTo>
                      <a:pt x="50259" y="37821"/>
                    </a:lnTo>
                    <a:lnTo>
                      <a:pt x="96075" y="37821"/>
                    </a:lnTo>
                    <a:lnTo>
                      <a:pt x="96075" y="57620"/>
                    </a:lnTo>
                    <a:lnTo>
                      <a:pt x="50259" y="57620"/>
                    </a:lnTo>
                    <a:lnTo>
                      <a:pt x="50259" y="139480"/>
                    </a:lnTo>
                    <a:cubicBezTo>
                      <a:pt x="50259" y="147603"/>
                      <a:pt x="50385" y="153948"/>
                      <a:pt x="50639" y="158517"/>
                    </a:cubicBezTo>
                    <a:cubicBezTo>
                      <a:pt x="50893" y="163086"/>
                      <a:pt x="51528" y="166513"/>
                      <a:pt x="52543" y="168670"/>
                    </a:cubicBezTo>
                    <a:cubicBezTo>
                      <a:pt x="53558" y="170828"/>
                      <a:pt x="55208" y="172224"/>
                      <a:pt x="57239" y="172732"/>
                    </a:cubicBezTo>
                    <a:cubicBezTo>
                      <a:pt x="59396" y="173239"/>
                      <a:pt x="62189" y="173493"/>
                      <a:pt x="65869" y="173493"/>
                    </a:cubicBezTo>
                    <a:lnTo>
                      <a:pt x="65996" y="173493"/>
                    </a:lnTo>
                    <a:cubicBezTo>
                      <a:pt x="68661" y="173493"/>
                      <a:pt x="71453" y="173366"/>
                      <a:pt x="74246" y="172986"/>
                    </a:cubicBezTo>
                    <a:cubicBezTo>
                      <a:pt x="77165" y="172605"/>
                      <a:pt x="79957" y="172224"/>
                      <a:pt x="82622" y="171716"/>
                    </a:cubicBezTo>
                    <a:cubicBezTo>
                      <a:pt x="85414" y="171209"/>
                      <a:pt x="87826" y="170701"/>
                      <a:pt x="90110" y="170066"/>
                    </a:cubicBezTo>
                    <a:cubicBezTo>
                      <a:pt x="92394" y="169432"/>
                      <a:pt x="94171" y="168924"/>
                      <a:pt x="95567" y="168417"/>
                    </a:cubicBezTo>
                    <a:lnTo>
                      <a:pt x="95694" y="168417"/>
                    </a:lnTo>
                    <a:lnTo>
                      <a:pt x="100390" y="181870"/>
                    </a:lnTo>
                    <a:cubicBezTo>
                      <a:pt x="98232" y="183520"/>
                      <a:pt x="95186" y="185169"/>
                      <a:pt x="91379" y="186946"/>
                    </a:cubicBezTo>
                    <a:cubicBezTo>
                      <a:pt x="87572" y="188723"/>
                      <a:pt x="83383" y="190373"/>
                      <a:pt x="78814" y="191769"/>
                    </a:cubicBezTo>
                    <a:cubicBezTo>
                      <a:pt x="74372" y="193292"/>
                      <a:pt x="69677" y="194434"/>
                      <a:pt x="64727" y="195450"/>
                    </a:cubicBezTo>
                    <a:cubicBezTo>
                      <a:pt x="59904" y="196465"/>
                      <a:pt x="55335" y="196846"/>
                      <a:pt x="51020" y="196846"/>
                    </a:cubicBezTo>
                    <a:lnTo>
                      <a:pt x="50766" y="196846"/>
                    </a:lnTo>
                    <a:cubicBezTo>
                      <a:pt x="45943" y="196846"/>
                      <a:pt x="41628" y="196338"/>
                      <a:pt x="37821" y="195196"/>
                    </a:cubicBezTo>
                    <a:cubicBezTo>
                      <a:pt x="34013" y="194053"/>
                      <a:pt x="30714" y="192277"/>
                      <a:pt x="28048" y="189738"/>
                    </a:cubicBezTo>
                    <a:cubicBezTo>
                      <a:pt x="25383" y="187200"/>
                      <a:pt x="23226" y="183900"/>
                      <a:pt x="21829" y="179712"/>
                    </a:cubicBezTo>
                    <a:cubicBezTo>
                      <a:pt x="20560" y="175397"/>
                      <a:pt x="19799" y="170320"/>
                      <a:pt x="19799" y="164355"/>
                    </a:cubicBezTo>
                    <a:close/>
                    <a:moveTo>
                      <a:pt x="52543" y="270076"/>
                    </a:moveTo>
                    <a:lnTo>
                      <a:pt x="43532" y="263095"/>
                    </a:lnTo>
                    <a:lnTo>
                      <a:pt x="43532" y="261572"/>
                    </a:lnTo>
                    <a:cubicBezTo>
                      <a:pt x="44928" y="260938"/>
                      <a:pt x="46070" y="259923"/>
                      <a:pt x="47086" y="258653"/>
                    </a:cubicBezTo>
                    <a:cubicBezTo>
                      <a:pt x="48101" y="257384"/>
                      <a:pt x="48989" y="255861"/>
                      <a:pt x="49624" y="254338"/>
                    </a:cubicBezTo>
                    <a:cubicBezTo>
                      <a:pt x="50259" y="252815"/>
                      <a:pt x="50893" y="250912"/>
                      <a:pt x="51147" y="249135"/>
                    </a:cubicBezTo>
                    <a:cubicBezTo>
                      <a:pt x="51528" y="247358"/>
                      <a:pt x="51655" y="245581"/>
                      <a:pt x="51655" y="244058"/>
                    </a:cubicBezTo>
                    <a:cubicBezTo>
                      <a:pt x="51655" y="241647"/>
                      <a:pt x="51020" y="239997"/>
                      <a:pt x="49751" y="238981"/>
                    </a:cubicBezTo>
                    <a:cubicBezTo>
                      <a:pt x="48482" y="237966"/>
                      <a:pt x="47086" y="237078"/>
                      <a:pt x="45563" y="236062"/>
                    </a:cubicBezTo>
                    <a:cubicBezTo>
                      <a:pt x="43913" y="235047"/>
                      <a:pt x="42390" y="233651"/>
                      <a:pt x="41121" y="231874"/>
                    </a:cubicBezTo>
                    <a:cubicBezTo>
                      <a:pt x="39851" y="230097"/>
                      <a:pt x="39090" y="227432"/>
                      <a:pt x="39090" y="223879"/>
                    </a:cubicBezTo>
                    <a:cubicBezTo>
                      <a:pt x="39090" y="220706"/>
                      <a:pt x="39598" y="218041"/>
                      <a:pt x="40740" y="216137"/>
                    </a:cubicBezTo>
                    <a:cubicBezTo>
                      <a:pt x="41882" y="214106"/>
                      <a:pt x="43278" y="212583"/>
                      <a:pt x="44928" y="211441"/>
                    </a:cubicBezTo>
                    <a:cubicBezTo>
                      <a:pt x="46578" y="210299"/>
                      <a:pt x="48228" y="209537"/>
                      <a:pt x="50005" y="209156"/>
                    </a:cubicBezTo>
                    <a:cubicBezTo>
                      <a:pt x="51781" y="208776"/>
                      <a:pt x="53305" y="208522"/>
                      <a:pt x="54447" y="208522"/>
                    </a:cubicBezTo>
                    <a:lnTo>
                      <a:pt x="55970" y="208522"/>
                    </a:lnTo>
                    <a:cubicBezTo>
                      <a:pt x="62062" y="208522"/>
                      <a:pt x="66884" y="210679"/>
                      <a:pt x="70438" y="214868"/>
                    </a:cubicBezTo>
                    <a:cubicBezTo>
                      <a:pt x="73992" y="219056"/>
                      <a:pt x="75768" y="224640"/>
                      <a:pt x="75768" y="231494"/>
                    </a:cubicBezTo>
                    <a:cubicBezTo>
                      <a:pt x="75768" y="237839"/>
                      <a:pt x="74626" y="243424"/>
                      <a:pt x="72215" y="248246"/>
                    </a:cubicBezTo>
                    <a:cubicBezTo>
                      <a:pt x="69803" y="253069"/>
                      <a:pt x="67265" y="257004"/>
                      <a:pt x="64346" y="260303"/>
                    </a:cubicBezTo>
                    <a:cubicBezTo>
                      <a:pt x="61427" y="263603"/>
                      <a:pt x="58889" y="266014"/>
                      <a:pt x="56477" y="267537"/>
                    </a:cubicBezTo>
                    <a:cubicBezTo>
                      <a:pt x="54066" y="269187"/>
                      <a:pt x="52797" y="269949"/>
                      <a:pt x="52543" y="269949"/>
                    </a:cubicBezTo>
                    <a:lnTo>
                      <a:pt x="52543" y="269949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E962751F-3129-9390-7E8F-738EE86792C0}"/>
                  </a:ext>
                </a:extLst>
              </p:cNvPr>
              <p:cNvSpPr/>
              <p:nvPr/>
            </p:nvSpPr>
            <p:spPr>
              <a:xfrm>
                <a:off x="3046495" y="1818317"/>
                <a:ext cx="75260" cy="226416"/>
              </a:xfrm>
              <a:custGeom>
                <a:avLst/>
                <a:gdLst>
                  <a:gd name="connsiteX0" fmla="*/ 0 w 75260"/>
                  <a:gd name="connsiteY0" fmla="*/ 226290 h 226416"/>
                  <a:gd name="connsiteX1" fmla="*/ 0 w 75260"/>
                  <a:gd name="connsiteY1" fmla="*/ 211187 h 226416"/>
                  <a:gd name="connsiteX2" fmla="*/ 22591 w 75260"/>
                  <a:gd name="connsiteY2" fmla="*/ 208903 h 226416"/>
                  <a:gd name="connsiteX3" fmla="*/ 22591 w 75260"/>
                  <a:gd name="connsiteY3" fmla="*/ 95060 h 226416"/>
                  <a:gd name="connsiteX4" fmla="*/ 3427 w 75260"/>
                  <a:gd name="connsiteY4" fmla="*/ 89094 h 226416"/>
                  <a:gd name="connsiteX5" fmla="*/ 3427 w 75260"/>
                  <a:gd name="connsiteY5" fmla="*/ 72722 h 226416"/>
                  <a:gd name="connsiteX6" fmla="*/ 45182 w 75260"/>
                  <a:gd name="connsiteY6" fmla="*/ 67138 h 226416"/>
                  <a:gd name="connsiteX7" fmla="*/ 45816 w 75260"/>
                  <a:gd name="connsiteY7" fmla="*/ 67138 h 226416"/>
                  <a:gd name="connsiteX8" fmla="*/ 53050 w 75260"/>
                  <a:gd name="connsiteY8" fmla="*/ 72596 h 226416"/>
                  <a:gd name="connsiteX9" fmla="*/ 53050 w 75260"/>
                  <a:gd name="connsiteY9" fmla="*/ 209156 h 226416"/>
                  <a:gd name="connsiteX10" fmla="*/ 75261 w 75260"/>
                  <a:gd name="connsiteY10" fmla="*/ 211314 h 226416"/>
                  <a:gd name="connsiteX11" fmla="*/ 75261 w 75260"/>
                  <a:gd name="connsiteY11" fmla="*/ 226417 h 226416"/>
                  <a:gd name="connsiteX12" fmla="*/ 0 w 75260"/>
                  <a:gd name="connsiteY12" fmla="*/ 226417 h 226416"/>
                  <a:gd name="connsiteX13" fmla="*/ 33379 w 75260"/>
                  <a:gd name="connsiteY13" fmla="*/ 41121 h 226416"/>
                  <a:gd name="connsiteX14" fmla="*/ 26145 w 75260"/>
                  <a:gd name="connsiteY14" fmla="*/ 39724 h 226416"/>
                  <a:gd name="connsiteX15" fmla="*/ 20560 w 75260"/>
                  <a:gd name="connsiteY15" fmla="*/ 35790 h 226416"/>
                  <a:gd name="connsiteX16" fmla="*/ 17007 w 75260"/>
                  <a:gd name="connsiteY16" fmla="*/ 29825 h 226416"/>
                  <a:gd name="connsiteX17" fmla="*/ 15737 w 75260"/>
                  <a:gd name="connsiteY17" fmla="*/ 22337 h 226416"/>
                  <a:gd name="connsiteX18" fmla="*/ 17007 w 75260"/>
                  <a:gd name="connsiteY18" fmla="*/ 13961 h 226416"/>
                  <a:gd name="connsiteX19" fmla="*/ 20814 w 75260"/>
                  <a:gd name="connsiteY19" fmla="*/ 6853 h 226416"/>
                  <a:gd name="connsiteX20" fmla="*/ 27160 w 75260"/>
                  <a:gd name="connsiteY20" fmla="*/ 1904 h 226416"/>
                  <a:gd name="connsiteX21" fmla="*/ 36044 w 75260"/>
                  <a:gd name="connsiteY21" fmla="*/ 0 h 226416"/>
                  <a:gd name="connsiteX22" fmla="*/ 36171 w 75260"/>
                  <a:gd name="connsiteY22" fmla="*/ 0 h 226416"/>
                  <a:gd name="connsiteX23" fmla="*/ 44166 w 75260"/>
                  <a:gd name="connsiteY23" fmla="*/ 1650 h 226416"/>
                  <a:gd name="connsiteX24" fmla="*/ 49878 w 75260"/>
                  <a:gd name="connsiteY24" fmla="*/ 5965 h 226416"/>
                  <a:gd name="connsiteX25" fmla="*/ 53431 w 75260"/>
                  <a:gd name="connsiteY25" fmla="*/ 12057 h 226416"/>
                  <a:gd name="connsiteX26" fmla="*/ 54700 w 75260"/>
                  <a:gd name="connsiteY26" fmla="*/ 19164 h 226416"/>
                  <a:gd name="connsiteX27" fmla="*/ 53431 w 75260"/>
                  <a:gd name="connsiteY27" fmla="*/ 27794 h 226416"/>
                  <a:gd name="connsiteX28" fmla="*/ 49497 w 75260"/>
                  <a:gd name="connsiteY28" fmla="*/ 34648 h 226416"/>
                  <a:gd name="connsiteX29" fmla="*/ 42897 w 75260"/>
                  <a:gd name="connsiteY29" fmla="*/ 39344 h 226416"/>
                  <a:gd name="connsiteX30" fmla="*/ 33632 w 75260"/>
                  <a:gd name="connsiteY30" fmla="*/ 40994 h 226416"/>
                  <a:gd name="connsiteX31" fmla="*/ 33379 w 75260"/>
                  <a:gd name="connsiteY31" fmla="*/ 40994 h 2264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75260" h="226416">
                    <a:moveTo>
                      <a:pt x="0" y="226290"/>
                    </a:moveTo>
                    <a:lnTo>
                      <a:pt x="0" y="211187"/>
                    </a:lnTo>
                    <a:lnTo>
                      <a:pt x="22591" y="208903"/>
                    </a:lnTo>
                    <a:lnTo>
                      <a:pt x="22591" y="95060"/>
                    </a:lnTo>
                    <a:lnTo>
                      <a:pt x="3427" y="89094"/>
                    </a:lnTo>
                    <a:lnTo>
                      <a:pt x="3427" y="72722"/>
                    </a:lnTo>
                    <a:lnTo>
                      <a:pt x="45182" y="67138"/>
                    </a:lnTo>
                    <a:lnTo>
                      <a:pt x="45816" y="67138"/>
                    </a:lnTo>
                    <a:lnTo>
                      <a:pt x="53050" y="72596"/>
                    </a:lnTo>
                    <a:lnTo>
                      <a:pt x="53050" y="209156"/>
                    </a:lnTo>
                    <a:lnTo>
                      <a:pt x="75261" y="211314"/>
                    </a:lnTo>
                    <a:lnTo>
                      <a:pt x="75261" y="226417"/>
                    </a:lnTo>
                    <a:lnTo>
                      <a:pt x="0" y="226417"/>
                    </a:lnTo>
                    <a:close/>
                    <a:moveTo>
                      <a:pt x="33379" y="41121"/>
                    </a:moveTo>
                    <a:cubicBezTo>
                      <a:pt x="30713" y="41121"/>
                      <a:pt x="28302" y="40613"/>
                      <a:pt x="26145" y="39724"/>
                    </a:cubicBezTo>
                    <a:cubicBezTo>
                      <a:pt x="23987" y="38709"/>
                      <a:pt x="22083" y="37440"/>
                      <a:pt x="20560" y="35790"/>
                    </a:cubicBezTo>
                    <a:cubicBezTo>
                      <a:pt x="19037" y="34140"/>
                      <a:pt x="17895" y="32110"/>
                      <a:pt x="17007" y="29825"/>
                    </a:cubicBezTo>
                    <a:cubicBezTo>
                      <a:pt x="16245" y="27541"/>
                      <a:pt x="15737" y="25002"/>
                      <a:pt x="15737" y="22337"/>
                    </a:cubicBezTo>
                    <a:cubicBezTo>
                      <a:pt x="15737" y="19418"/>
                      <a:pt x="16118" y="16626"/>
                      <a:pt x="17007" y="13961"/>
                    </a:cubicBezTo>
                    <a:cubicBezTo>
                      <a:pt x="17895" y="11295"/>
                      <a:pt x="19164" y="9011"/>
                      <a:pt x="20814" y="6853"/>
                    </a:cubicBezTo>
                    <a:cubicBezTo>
                      <a:pt x="22464" y="4823"/>
                      <a:pt x="24621" y="3173"/>
                      <a:pt x="27160" y="1904"/>
                    </a:cubicBezTo>
                    <a:cubicBezTo>
                      <a:pt x="29698" y="635"/>
                      <a:pt x="32617" y="0"/>
                      <a:pt x="36044" y="0"/>
                    </a:cubicBezTo>
                    <a:lnTo>
                      <a:pt x="36171" y="0"/>
                    </a:lnTo>
                    <a:cubicBezTo>
                      <a:pt x="39217" y="0"/>
                      <a:pt x="41882" y="508"/>
                      <a:pt x="44166" y="1650"/>
                    </a:cubicBezTo>
                    <a:cubicBezTo>
                      <a:pt x="46451" y="2792"/>
                      <a:pt x="48355" y="4188"/>
                      <a:pt x="49878" y="5965"/>
                    </a:cubicBezTo>
                    <a:cubicBezTo>
                      <a:pt x="51401" y="7742"/>
                      <a:pt x="52543" y="9772"/>
                      <a:pt x="53431" y="12057"/>
                    </a:cubicBezTo>
                    <a:cubicBezTo>
                      <a:pt x="54193" y="14341"/>
                      <a:pt x="54700" y="16753"/>
                      <a:pt x="54700" y="19164"/>
                    </a:cubicBezTo>
                    <a:cubicBezTo>
                      <a:pt x="54700" y="22210"/>
                      <a:pt x="54320" y="25129"/>
                      <a:pt x="53431" y="27794"/>
                    </a:cubicBezTo>
                    <a:cubicBezTo>
                      <a:pt x="52543" y="30460"/>
                      <a:pt x="51274" y="32744"/>
                      <a:pt x="49497" y="34648"/>
                    </a:cubicBezTo>
                    <a:cubicBezTo>
                      <a:pt x="47720" y="36552"/>
                      <a:pt x="45563" y="38201"/>
                      <a:pt x="42897" y="39344"/>
                    </a:cubicBezTo>
                    <a:cubicBezTo>
                      <a:pt x="40232" y="40486"/>
                      <a:pt x="37186" y="40994"/>
                      <a:pt x="33632" y="40994"/>
                    </a:cubicBezTo>
                    <a:lnTo>
                      <a:pt x="33379" y="40994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29" name="Freeform: Shape 28">
                <a:extLst>
                  <a:ext uri="{FF2B5EF4-FFF2-40B4-BE49-F238E27FC236}">
                    <a16:creationId xmlns:a16="http://schemas.microsoft.com/office/drawing/2014/main" id="{5D02E78F-B040-DE19-E0A7-98B6901E9DCA}"/>
                  </a:ext>
                </a:extLst>
              </p:cNvPr>
              <p:cNvSpPr/>
              <p:nvPr/>
            </p:nvSpPr>
            <p:spPr>
              <a:xfrm>
                <a:off x="3140920" y="1884694"/>
                <a:ext cx="143795" cy="162832"/>
              </a:xfrm>
              <a:custGeom>
                <a:avLst/>
                <a:gdLst>
                  <a:gd name="connsiteX0" fmla="*/ 0 w 143795"/>
                  <a:gd name="connsiteY0" fmla="*/ 81353 h 162832"/>
                  <a:gd name="connsiteX1" fmla="*/ 6346 w 143795"/>
                  <a:gd name="connsiteY1" fmla="*/ 46832 h 162832"/>
                  <a:gd name="connsiteX2" fmla="*/ 23099 w 143795"/>
                  <a:gd name="connsiteY2" fmla="*/ 21322 h 162832"/>
                  <a:gd name="connsiteX3" fmla="*/ 46832 w 143795"/>
                  <a:gd name="connsiteY3" fmla="*/ 5457 h 162832"/>
                  <a:gd name="connsiteX4" fmla="*/ 73738 w 143795"/>
                  <a:gd name="connsiteY4" fmla="*/ 0 h 162832"/>
                  <a:gd name="connsiteX5" fmla="*/ 105720 w 143795"/>
                  <a:gd name="connsiteY5" fmla="*/ 6346 h 162832"/>
                  <a:gd name="connsiteX6" fmla="*/ 127423 w 143795"/>
                  <a:gd name="connsiteY6" fmla="*/ 23733 h 162832"/>
                  <a:gd name="connsiteX7" fmla="*/ 139861 w 143795"/>
                  <a:gd name="connsiteY7" fmla="*/ 49751 h 162832"/>
                  <a:gd name="connsiteX8" fmla="*/ 143795 w 143795"/>
                  <a:gd name="connsiteY8" fmla="*/ 81607 h 162832"/>
                  <a:gd name="connsiteX9" fmla="*/ 137449 w 143795"/>
                  <a:gd name="connsiteY9" fmla="*/ 116381 h 162832"/>
                  <a:gd name="connsiteX10" fmla="*/ 120697 w 143795"/>
                  <a:gd name="connsiteY10" fmla="*/ 141891 h 162832"/>
                  <a:gd name="connsiteX11" fmla="*/ 97090 w 143795"/>
                  <a:gd name="connsiteY11" fmla="*/ 157502 h 162832"/>
                  <a:gd name="connsiteX12" fmla="*/ 70057 w 143795"/>
                  <a:gd name="connsiteY12" fmla="*/ 162832 h 162832"/>
                  <a:gd name="connsiteX13" fmla="*/ 38202 w 143795"/>
                  <a:gd name="connsiteY13" fmla="*/ 156487 h 162832"/>
                  <a:gd name="connsiteX14" fmla="*/ 16372 w 143795"/>
                  <a:gd name="connsiteY14" fmla="*/ 139099 h 162832"/>
                  <a:gd name="connsiteX15" fmla="*/ 3807 w 143795"/>
                  <a:gd name="connsiteY15" fmla="*/ 113082 h 162832"/>
                  <a:gd name="connsiteX16" fmla="*/ 0 w 143795"/>
                  <a:gd name="connsiteY16" fmla="*/ 81353 h 162832"/>
                  <a:gd name="connsiteX17" fmla="*/ 71834 w 143795"/>
                  <a:gd name="connsiteY17" fmla="*/ 146206 h 162832"/>
                  <a:gd name="connsiteX18" fmla="*/ 100644 w 143795"/>
                  <a:gd name="connsiteY18" fmla="*/ 130723 h 162832"/>
                  <a:gd name="connsiteX19" fmla="*/ 109909 w 143795"/>
                  <a:gd name="connsiteY19" fmla="*/ 84272 h 162832"/>
                  <a:gd name="connsiteX20" fmla="*/ 107878 w 143795"/>
                  <a:gd name="connsiteY20" fmla="*/ 57873 h 162832"/>
                  <a:gd name="connsiteX21" fmla="*/ 101279 w 143795"/>
                  <a:gd name="connsiteY21" fmla="*/ 36425 h 162832"/>
                  <a:gd name="connsiteX22" fmla="*/ 89602 w 143795"/>
                  <a:gd name="connsiteY22" fmla="*/ 22083 h 162832"/>
                  <a:gd name="connsiteX23" fmla="*/ 72088 w 143795"/>
                  <a:gd name="connsiteY23" fmla="*/ 16753 h 162832"/>
                  <a:gd name="connsiteX24" fmla="*/ 43278 w 143795"/>
                  <a:gd name="connsiteY24" fmla="*/ 32236 h 162832"/>
                  <a:gd name="connsiteX25" fmla="*/ 34013 w 143795"/>
                  <a:gd name="connsiteY25" fmla="*/ 78687 h 162832"/>
                  <a:gd name="connsiteX26" fmla="*/ 36171 w 143795"/>
                  <a:gd name="connsiteY26" fmla="*/ 105086 h 162832"/>
                  <a:gd name="connsiteX27" fmla="*/ 42771 w 143795"/>
                  <a:gd name="connsiteY27" fmla="*/ 126535 h 162832"/>
                  <a:gd name="connsiteX28" fmla="*/ 54447 w 143795"/>
                  <a:gd name="connsiteY28" fmla="*/ 141003 h 162832"/>
                  <a:gd name="connsiteX29" fmla="*/ 71834 w 143795"/>
                  <a:gd name="connsiteY29" fmla="*/ 146206 h 1628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143795" h="162832">
                    <a:moveTo>
                      <a:pt x="0" y="81353"/>
                    </a:moveTo>
                    <a:cubicBezTo>
                      <a:pt x="0" y="68407"/>
                      <a:pt x="2158" y="56858"/>
                      <a:pt x="6346" y="46832"/>
                    </a:cubicBezTo>
                    <a:cubicBezTo>
                      <a:pt x="10534" y="36805"/>
                      <a:pt x="16118" y="28302"/>
                      <a:pt x="23099" y="21322"/>
                    </a:cubicBezTo>
                    <a:cubicBezTo>
                      <a:pt x="30079" y="14341"/>
                      <a:pt x="37948" y="9138"/>
                      <a:pt x="46832" y="5457"/>
                    </a:cubicBezTo>
                    <a:cubicBezTo>
                      <a:pt x="55716" y="1904"/>
                      <a:pt x="64600" y="0"/>
                      <a:pt x="73738" y="0"/>
                    </a:cubicBezTo>
                    <a:cubicBezTo>
                      <a:pt x="86302" y="0"/>
                      <a:pt x="96963" y="2158"/>
                      <a:pt x="105720" y="6346"/>
                    </a:cubicBezTo>
                    <a:cubicBezTo>
                      <a:pt x="114604" y="10534"/>
                      <a:pt x="121839" y="16372"/>
                      <a:pt x="127423" y="23733"/>
                    </a:cubicBezTo>
                    <a:cubicBezTo>
                      <a:pt x="133134" y="31094"/>
                      <a:pt x="137196" y="39851"/>
                      <a:pt x="139861" y="49751"/>
                    </a:cubicBezTo>
                    <a:cubicBezTo>
                      <a:pt x="142526" y="59650"/>
                      <a:pt x="143795" y="70311"/>
                      <a:pt x="143795" y="81607"/>
                    </a:cubicBezTo>
                    <a:cubicBezTo>
                      <a:pt x="143795" y="94679"/>
                      <a:pt x="141637" y="106228"/>
                      <a:pt x="137449" y="116381"/>
                    </a:cubicBezTo>
                    <a:cubicBezTo>
                      <a:pt x="133261" y="126535"/>
                      <a:pt x="127677" y="135038"/>
                      <a:pt x="120697" y="141891"/>
                    </a:cubicBezTo>
                    <a:cubicBezTo>
                      <a:pt x="113843" y="148745"/>
                      <a:pt x="105974" y="153948"/>
                      <a:pt x="97090" y="157502"/>
                    </a:cubicBezTo>
                    <a:cubicBezTo>
                      <a:pt x="88206" y="161055"/>
                      <a:pt x="79195" y="162832"/>
                      <a:pt x="70057" y="162832"/>
                    </a:cubicBezTo>
                    <a:cubicBezTo>
                      <a:pt x="57620" y="162832"/>
                      <a:pt x="46959" y="160675"/>
                      <a:pt x="38202" y="156487"/>
                    </a:cubicBezTo>
                    <a:cubicBezTo>
                      <a:pt x="29318" y="152298"/>
                      <a:pt x="22083" y="146460"/>
                      <a:pt x="16372" y="139099"/>
                    </a:cubicBezTo>
                    <a:cubicBezTo>
                      <a:pt x="10661" y="131738"/>
                      <a:pt x="6473" y="122981"/>
                      <a:pt x="3807" y="113082"/>
                    </a:cubicBezTo>
                    <a:cubicBezTo>
                      <a:pt x="1396" y="103309"/>
                      <a:pt x="0" y="92648"/>
                      <a:pt x="0" y="81353"/>
                    </a:cubicBezTo>
                    <a:close/>
                    <a:moveTo>
                      <a:pt x="71834" y="146206"/>
                    </a:moveTo>
                    <a:cubicBezTo>
                      <a:pt x="84906" y="146206"/>
                      <a:pt x="94425" y="141003"/>
                      <a:pt x="100644" y="130723"/>
                    </a:cubicBezTo>
                    <a:cubicBezTo>
                      <a:pt x="106736" y="120443"/>
                      <a:pt x="109909" y="104959"/>
                      <a:pt x="109909" y="84272"/>
                    </a:cubicBezTo>
                    <a:cubicBezTo>
                      <a:pt x="109909" y="74880"/>
                      <a:pt x="109274" y="66123"/>
                      <a:pt x="107878" y="57873"/>
                    </a:cubicBezTo>
                    <a:cubicBezTo>
                      <a:pt x="106482" y="49624"/>
                      <a:pt x="104324" y="42517"/>
                      <a:pt x="101279" y="36425"/>
                    </a:cubicBezTo>
                    <a:cubicBezTo>
                      <a:pt x="98232" y="30333"/>
                      <a:pt x="94425" y="25637"/>
                      <a:pt x="89602" y="22083"/>
                    </a:cubicBezTo>
                    <a:cubicBezTo>
                      <a:pt x="84779" y="18530"/>
                      <a:pt x="78941" y="16753"/>
                      <a:pt x="72088" y="16753"/>
                    </a:cubicBezTo>
                    <a:cubicBezTo>
                      <a:pt x="59016" y="16753"/>
                      <a:pt x="49370" y="21956"/>
                      <a:pt x="43278" y="32236"/>
                    </a:cubicBezTo>
                    <a:cubicBezTo>
                      <a:pt x="37059" y="42517"/>
                      <a:pt x="34013" y="58000"/>
                      <a:pt x="34013" y="78687"/>
                    </a:cubicBezTo>
                    <a:cubicBezTo>
                      <a:pt x="34013" y="88079"/>
                      <a:pt x="34775" y="96836"/>
                      <a:pt x="36171" y="105086"/>
                    </a:cubicBezTo>
                    <a:cubicBezTo>
                      <a:pt x="37567" y="113208"/>
                      <a:pt x="39725" y="120443"/>
                      <a:pt x="42771" y="126535"/>
                    </a:cubicBezTo>
                    <a:cubicBezTo>
                      <a:pt x="45816" y="132626"/>
                      <a:pt x="49751" y="137449"/>
                      <a:pt x="54447" y="141003"/>
                    </a:cubicBezTo>
                    <a:cubicBezTo>
                      <a:pt x="59270" y="144430"/>
                      <a:pt x="65108" y="146206"/>
                      <a:pt x="71834" y="146206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30" name="Freeform: Shape 29">
                <a:extLst>
                  <a:ext uri="{FF2B5EF4-FFF2-40B4-BE49-F238E27FC236}">
                    <a16:creationId xmlns:a16="http://schemas.microsoft.com/office/drawing/2014/main" id="{82E1DE34-BD99-29BD-80DD-E5C3B6A8B595}"/>
                  </a:ext>
                </a:extLst>
              </p:cNvPr>
              <p:cNvSpPr/>
              <p:nvPr/>
            </p:nvSpPr>
            <p:spPr>
              <a:xfrm>
                <a:off x="3309844" y="1885455"/>
                <a:ext cx="167274" cy="159278"/>
              </a:xfrm>
              <a:custGeom>
                <a:avLst/>
                <a:gdLst>
                  <a:gd name="connsiteX0" fmla="*/ 888 w 167274"/>
                  <a:gd name="connsiteY0" fmla="*/ 159152 h 159278"/>
                  <a:gd name="connsiteX1" fmla="*/ 888 w 167274"/>
                  <a:gd name="connsiteY1" fmla="*/ 144049 h 159278"/>
                  <a:gd name="connsiteX2" fmla="*/ 19164 w 167274"/>
                  <a:gd name="connsiteY2" fmla="*/ 141764 h 159278"/>
                  <a:gd name="connsiteX3" fmla="*/ 19164 w 167274"/>
                  <a:gd name="connsiteY3" fmla="*/ 27921 h 159278"/>
                  <a:gd name="connsiteX4" fmla="*/ 0 w 167274"/>
                  <a:gd name="connsiteY4" fmla="*/ 21956 h 159278"/>
                  <a:gd name="connsiteX5" fmla="*/ 0 w 167274"/>
                  <a:gd name="connsiteY5" fmla="*/ 5584 h 159278"/>
                  <a:gd name="connsiteX6" fmla="*/ 38963 w 167274"/>
                  <a:gd name="connsiteY6" fmla="*/ 0 h 159278"/>
                  <a:gd name="connsiteX7" fmla="*/ 39597 w 167274"/>
                  <a:gd name="connsiteY7" fmla="*/ 0 h 159278"/>
                  <a:gd name="connsiteX8" fmla="*/ 46324 w 167274"/>
                  <a:gd name="connsiteY8" fmla="*/ 5457 h 159278"/>
                  <a:gd name="connsiteX9" fmla="*/ 46324 w 167274"/>
                  <a:gd name="connsiteY9" fmla="*/ 16118 h 159278"/>
                  <a:gd name="connsiteX10" fmla="*/ 46070 w 167274"/>
                  <a:gd name="connsiteY10" fmla="*/ 21956 h 159278"/>
                  <a:gd name="connsiteX11" fmla="*/ 57239 w 167274"/>
                  <a:gd name="connsiteY11" fmla="*/ 13961 h 159278"/>
                  <a:gd name="connsiteX12" fmla="*/ 71453 w 167274"/>
                  <a:gd name="connsiteY12" fmla="*/ 6980 h 159278"/>
                  <a:gd name="connsiteX13" fmla="*/ 86937 w 167274"/>
                  <a:gd name="connsiteY13" fmla="*/ 2031 h 159278"/>
                  <a:gd name="connsiteX14" fmla="*/ 102167 w 167274"/>
                  <a:gd name="connsiteY14" fmla="*/ 127 h 159278"/>
                  <a:gd name="connsiteX15" fmla="*/ 124504 w 167274"/>
                  <a:gd name="connsiteY15" fmla="*/ 3807 h 159278"/>
                  <a:gd name="connsiteX16" fmla="*/ 138211 w 167274"/>
                  <a:gd name="connsiteY16" fmla="*/ 15484 h 159278"/>
                  <a:gd name="connsiteX17" fmla="*/ 145064 w 167274"/>
                  <a:gd name="connsiteY17" fmla="*/ 35663 h 159278"/>
                  <a:gd name="connsiteX18" fmla="*/ 146968 w 167274"/>
                  <a:gd name="connsiteY18" fmla="*/ 65108 h 159278"/>
                  <a:gd name="connsiteX19" fmla="*/ 146968 w 167274"/>
                  <a:gd name="connsiteY19" fmla="*/ 141891 h 159278"/>
                  <a:gd name="connsiteX20" fmla="*/ 167274 w 167274"/>
                  <a:gd name="connsiteY20" fmla="*/ 144176 h 159278"/>
                  <a:gd name="connsiteX21" fmla="*/ 167274 w 167274"/>
                  <a:gd name="connsiteY21" fmla="*/ 159279 h 159278"/>
                  <a:gd name="connsiteX22" fmla="*/ 98486 w 167274"/>
                  <a:gd name="connsiteY22" fmla="*/ 159279 h 159278"/>
                  <a:gd name="connsiteX23" fmla="*/ 98486 w 167274"/>
                  <a:gd name="connsiteY23" fmla="*/ 144176 h 159278"/>
                  <a:gd name="connsiteX24" fmla="*/ 116508 w 167274"/>
                  <a:gd name="connsiteY24" fmla="*/ 141891 h 159278"/>
                  <a:gd name="connsiteX25" fmla="*/ 116508 w 167274"/>
                  <a:gd name="connsiteY25" fmla="*/ 64981 h 159278"/>
                  <a:gd name="connsiteX26" fmla="*/ 115620 w 167274"/>
                  <a:gd name="connsiteY26" fmla="*/ 45816 h 159278"/>
                  <a:gd name="connsiteX27" fmla="*/ 111685 w 167274"/>
                  <a:gd name="connsiteY27" fmla="*/ 32110 h 159278"/>
                  <a:gd name="connsiteX28" fmla="*/ 103309 w 167274"/>
                  <a:gd name="connsiteY28" fmla="*/ 23860 h 159278"/>
                  <a:gd name="connsiteX29" fmla="*/ 88968 w 167274"/>
                  <a:gd name="connsiteY29" fmla="*/ 21068 h 159278"/>
                  <a:gd name="connsiteX30" fmla="*/ 68153 w 167274"/>
                  <a:gd name="connsiteY30" fmla="*/ 24875 h 159278"/>
                  <a:gd name="connsiteX31" fmla="*/ 49878 w 167274"/>
                  <a:gd name="connsiteY31" fmla="*/ 34394 h 159278"/>
                  <a:gd name="connsiteX32" fmla="*/ 49878 w 167274"/>
                  <a:gd name="connsiteY32" fmla="*/ 141764 h 159278"/>
                  <a:gd name="connsiteX33" fmla="*/ 69169 w 167274"/>
                  <a:gd name="connsiteY33" fmla="*/ 144049 h 159278"/>
                  <a:gd name="connsiteX34" fmla="*/ 69169 w 167274"/>
                  <a:gd name="connsiteY34" fmla="*/ 159152 h 159278"/>
                  <a:gd name="connsiteX35" fmla="*/ 888 w 167274"/>
                  <a:gd name="connsiteY35" fmla="*/ 159152 h 1592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167274" h="159278">
                    <a:moveTo>
                      <a:pt x="888" y="159152"/>
                    </a:moveTo>
                    <a:lnTo>
                      <a:pt x="888" y="144049"/>
                    </a:lnTo>
                    <a:lnTo>
                      <a:pt x="19164" y="141764"/>
                    </a:lnTo>
                    <a:lnTo>
                      <a:pt x="19164" y="27921"/>
                    </a:lnTo>
                    <a:lnTo>
                      <a:pt x="0" y="21956"/>
                    </a:lnTo>
                    <a:lnTo>
                      <a:pt x="0" y="5584"/>
                    </a:lnTo>
                    <a:lnTo>
                      <a:pt x="38963" y="0"/>
                    </a:lnTo>
                    <a:lnTo>
                      <a:pt x="39597" y="0"/>
                    </a:lnTo>
                    <a:lnTo>
                      <a:pt x="46324" y="5457"/>
                    </a:lnTo>
                    <a:lnTo>
                      <a:pt x="46324" y="16118"/>
                    </a:lnTo>
                    <a:lnTo>
                      <a:pt x="46070" y="21956"/>
                    </a:lnTo>
                    <a:cubicBezTo>
                      <a:pt x="49116" y="19164"/>
                      <a:pt x="52797" y="16499"/>
                      <a:pt x="57239" y="13961"/>
                    </a:cubicBezTo>
                    <a:cubicBezTo>
                      <a:pt x="61681" y="11296"/>
                      <a:pt x="66377" y="9011"/>
                      <a:pt x="71453" y="6980"/>
                    </a:cubicBezTo>
                    <a:cubicBezTo>
                      <a:pt x="76530" y="4950"/>
                      <a:pt x="81606" y="3300"/>
                      <a:pt x="86937" y="2031"/>
                    </a:cubicBezTo>
                    <a:cubicBezTo>
                      <a:pt x="92267" y="762"/>
                      <a:pt x="97344" y="127"/>
                      <a:pt x="102167" y="127"/>
                    </a:cubicBezTo>
                    <a:cubicBezTo>
                      <a:pt x="111178" y="127"/>
                      <a:pt x="118666" y="1396"/>
                      <a:pt x="124504" y="3807"/>
                    </a:cubicBezTo>
                    <a:cubicBezTo>
                      <a:pt x="130342" y="6219"/>
                      <a:pt x="134911" y="10153"/>
                      <a:pt x="138211" y="15484"/>
                    </a:cubicBezTo>
                    <a:cubicBezTo>
                      <a:pt x="141510" y="20814"/>
                      <a:pt x="143795" y="27541"/>
                      <a:pt x="145064" y="35663"/>
                    </a:cubicBezTo>
                    <a:cubicBezTo>
                      <a:pt x="146333" y="43786"/>
                      <a:pt x="146968" y="53685"/>
                      <a:pt x="146968" y="65108"/>
                    </a:cubicBezTo>
                    <a:lnTo>
                      <a:pt x="146968" y="141891"/>
                    </a:lnTo>
                    <a:lnTo>
                      <a:pt x="167274" y="144176"/>
                    </a:lnTo>
                    <a:lnTo>
                      <a:pt x="167274" y="159279"/>
                    </a:lnTo>
                    <a:lnTo>
                      <a:pt x="98486" y="159279"/>
                    </a:lnTo>
                    <a:lnTo>
                      <a:pt x="98486" y="144176"/>
                    </a:lnTo>
                    <a:lnTo>
                      <a:pt x="116508" y="141891"/>
                    </a:lnTo>
                    <a:lnTo>
                      <a:pt x="116508" y="64981"/>
                    </a:lnTo>
                    <a:cubicBezTo>
                      <a:pt x="116508" y="57746"/>
                      <a:pt x="116254" y="51274"/>
                      <a:pt x="115620" y="45816"/>
                    </a:cubicBezTo>
                    <a:cubicBezTo>
                      <a:pt x="114985" y="40359"/>
                      <a:pt x="113716" y="35790"/>
                      <a:pt x="111685" y="32110"/>
                    </a:cubicBezTo>
                    <a:cubicBezTo>
                      <a:pt x="109655" y="28429"/>
                      <a:pt x="106863" y="25764"/>
                      <a:pt x="103309" y="23860"/>
                    </a:cubicBezTo>
                    <a:cubicBezTo>
                      <a:pt x="99628" y="22083"/>
                      <a:pt x="94806" y="21068"/>
                      <a:pt x="88968" y="21068"/>
                    </a:cubicBezTo>
                    <a:cubicBezTo>
                      <a:pt x="81987" y="21068"/>
                      <a:pt x="75134" y="22337"/>
                      <a:pt x="68153" y="24875"/>
                    </a:cubicBezTo>
                    <a:cubicBezTo>
                      <a:pt x="61173" y="27414"/>
                      <a:pt x="55081" y="30587"/>
                      <a:pt x="49878" y="34394"/>
                    </a:cubicBezTo>
                    <a:lnTo>
                      <a:pt x="49878" y="141764"/>
                    </a:lnTo>
                    <a:lnTo>
                      <a:pt x="69169" y="144049"/>
                    </a:lnTo>
                    <a:lnTo>
                      <a:pt x="69169" y="159152"/>
                    </a:lnTo>
                    <a:lnTo>
                      <a:pt x="888" y="159152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9C0B7472-BE6A-69D7-78A7-3028A6DFF58A}"/>
                  </a:ext>
                </a:extLst>
              </p:cNvPr>
              <p:cNvSpPr/>
              <p:nvPr/>
            </p:nvSpPr>
            <p:spPr>
              <a:xfrm>
                <a:off x="3496283" y="1885455"/>
                <a:ext cx="137195" cy="161943"/>
              </a:xfrm>
              <a:custGeom>
                <a:avLst/>
                <a:gdLst>
                  <a:gd name="connsiteX0" fmla="*/ 0 w 137195"/>
                  <a:gd name="connsiteY0" fmla="*/ 118031 h 161943"/>
                  <a:gd name="connsiteX1" fmla="*/ 3681 w 137195"/>
                  <a:gd name="connsiteY1" fmla="*/ 100390 h 161943"/>
                  <a:gd name="connsiteX2" fmla="*/ 13834 w 137195"/>
                  <a:gd name="connsiteY2" fmla="*/ 86810 h 161943"/>
                  <a:gd name="connsiteX3" fmla="*/ 28937 w 137195"/>
                  <a:gd name="connsiteY3" fmla="*/ 76784 h 161943"/>
                  <a:gd name="connsiteX4" fmla="*/ 47720 w 137195"/>
                  <a:gd name="connsiteY4" fmla="*/ 70057 h 161943"/>
                  <a:gd name="connsiteX5" fmla="*/ 68661 w 137195"/>
                  <a:gd name="connsiteY5" fmla="*/ 66250 h 161943"/>
                  <a:gd name="connsiteX6" fmla="*/ 90237 w 137195"/>
                  <a:gd name="connsiteY6" fmla="*/ 64727 h 161943"/>
                  <a:gd name="connsiteX7" fmla="*/ 90237 w 137195"/>
                  <a:gd name="connsiteY7" fmla="*/ 57493 h 161943"/>
                  <a:gd name="connsiteX8" fmla="*/ 88841 w 137195"/>
                  <a:gd name="connsiteY8" fmla="*/ 41247 h 161943"/>
                  <a:gd name="connsiteX9" fmla="*/ 84145 w 137195"/>
                  <a:gd name="connsiteY9" fmla="*/ 30460 h 161943"/>
                  <a:gd name="connsiteX10" fmla="*/ 75134 w 137195"/>
                  <a:gd name="connsiteY10" fmla="*/ 24495 h 161943"/>
                  <a:gd name="connsiteX11" fmla="*/ 60919 w 137195"/>
                  <a:gd name="connsiteY11" fmla="*/ 22591 h 161943"/>
                  <a:gd name="connsiteX12" fmla="*/ 46197 w 137195"/>
                  <a:gd name="connsiteY12" fmla="*/ 23987 h 161943"/>
                  <a:gd name="connsiteX13" fmla="*/ 31983 w 137195"/>
                  <a:gd name="connsiteY13" fmla="*/ 27287 h 161943"/>
                  <a:gd name="connsiteX14" fmla="*/ 19545 w 137195"/>
                  <a:gd name="connsiteY14" fmla="*/ 31475 h 161943"/>
                  <a:gd name="connsiteX15" fmla="*/ 10026 w 137195"/>
                  <a:gd name="connsiteY15" fmla="*/ 35663 h 161943"/>
                  <a:gd name="connsiteX16" fmla="*/ 9899 w 137195"/>
                  <a:gd name="connsiteY16" fmla="*/ 35663 h 161943"/>
                  <a:gd name="connsiteX17" fmla="*/ 3807 w 137195"/>
                  <a:gd name="connsiteY17" fmla="*/ 22464 h 161943"/>
                  <a:gd name="connsiteX18" fmla="*/ 12945 w 137195"/>
                  <a:gd name="connsiteY18" fmla="*/ 16118 h 161943"/>
                  <a:gd name="connsiteX19" fmla="*/ 28429 w 137195"/>
                  <a:gd name="connsiteY19" fmla="*/ 8757 h 161943"/>
                  <a:gd name="connsiteX20" fmla="*/ 47720 w 137195"/>
                  <a:gd name="connsiteY20" fmla="*/ 2538 h 161943"/>
                  <a:gd name="connsiteX21" fmla="*/ 68280 w 137195"/>
                  <a:gd name="connsiteY21" fmla="*/ 0 h 161943"/>
                  <a:gd name="connsiteX22" fmla="*/ 92521 w 137195"/>
                  <a:gd name="connsiteY22" fmla="*/ 2919 h 161943"/>
                  <a:gd name="connsiteX23" fmla="*/ 108640 w 137195"/>
                  <a:gd name="connsiteY23" fmla="*/ 12311 h 161943"/>
                  <a:gd name="connsiteX24" fmla="*/ 117524 w 137195"/>
                  <a:gd name="connsiteY24" fmla="*/ 29191 h 161943"/>
                  <a:gd name="connsiteX25" fmla="*/ 120189 w 137195"/>
                  <a:gd name="connsiteY25" fmla="*/ 54447 h 161943"/>
                  <a:gd name="connsiteX26" fmla="*/ 120189 w 137195"/>
                  <a:gd name="connsiteY26" fmla="*/ 143668 h 161943"/>
                  <a:gd name="connsiteX27" fmla="*/ 137196 w 137195"/>
                  <a:gd name="connsiteY27" fmla="*/ 143668 h 161943"/>
                  <a:gd name="connsiteX28" fmla="*/ 137196 w 137195"/>
                  <a:gd name="connsiteY28" fmla="*/ 156994 h 161943"/>
                  <a:gd name="connsiteX29" fmla="*/ 130977 w 137195"/>
                  <a:gd name="connsiteY29" fmla="*/ 158517 h 161943"/>
                  <a:gd name="connsiteX30" fmla="*/ 123362 w 137195"/>
                  <a:gd name="connsiteY30" fmla="*/ 160167 h 161943"/>
                  <a:gd name="connsiteX31" fmla="*/ 115239 w 137195"/>
                  <a:gd name="connsiteY31" fmla="*/ 161436 h 161943"/>
                  <a:gd name="connsiteX32" fmla="*/ 107497 w 137195"/>
                  <a:gd name="connsiteY32" fmla="*/ 161944 h 161943"/>
                  <a:gd name="connsiteX33" fmla="*/ 100898 w 137195"/>
                  <a:gd name="connsiteY33" fmla="*/ 161563 h 161943"/>
                  <a:gd name="connsiteX34" fmla="*/ 96329 w 137195"/>
                  <a:gd name="connsiteY34" fmla="*/ 159786 h 161943"/>
                  <a:gd name="connsiteX35" fmla="*/ 93664 w 137195"/>
                  <a:gd name="connsiteY35" fmla="*/ 155471 h 161943"/>
                  <a:gd name="connsiteX36" fmla="*/ 92775 w 137195"/>
                  <a:gd name="connsiteY36" fmla="*/ 147729 h 161943"/>
                  <a:gd name="connsiteX37" fmla="*/ 92775 w 137195"/>
                  <a:gd name="connsiteY37" fmla="*/ 142653 h 161943"/>
                  <a:gd name="connsiteX38" fmla="*/ 86937 w 137195"/>
                  <a:gd name="connsiteY38" fmla="*/ 147476 h 161943"/>
                  <a:gd name="connsiteX39" fmla="*/ 77038 w 137195"/>
                  <a:gd name="connsiteY39" fmla="*/ 153948 h 161943"/>
                  <a:gd name="connsiteX40" fmla="*/ 63585 w 137195"/>
                  <a:gd name="connsiteY40" fmla="*/ 159533 h 161943"/>
                  <a:gd name="connsiteX41" fmla="*/ 47466 w 137195"/>
                  <a:gd name="connsiteY41" fmla="*/ 161944 h 161943"/>
                  <a:gd name="connsiteX42" fmla="*/ 29444 w 137195"/>
                  <a:gd name="connsiteY42" fmla="*/ 159406 h 161943"/>
                  <a:gd name="connsiteX43" fmla="*/ 14341 w 137195"/>
                  <a:gd name="connsiteY43" fmla="*/ 151537 h 161943"/>
                  <a:gd name="connsiteX44" fmla="*/ 3935 w 137195"/>
                  <a:gd name="connsiteY44" fmla="*/ 137830 h 161943"/>
                  <a:gd name="connsiteX45" fmla="*/ 0 w 137195"/>
                  <a:gd name="connsiteY45" fmla="*/ 118031 h 161943"/>
                  <a:gd name="connsiteX46" fmla="*/ 59143 w 137195"/>
                  <a:gd name="connsiteY46" fmla="*/ 141257 h 161943"/>
                  <a:gd name="connsiteX47" fmla="*/ 65996 w 137195"/>
                  <a:gd name="connsiteY47" fmla="*/ 140495 h 161943"/>
                  <a:gd name="connsiteX48" fmla="*/ 74246 w 137195"/>
                  <a:gd name="connsiteY48" fmla="*/ 138338 h 161943"/>
                  <a:gd name="connsiteX49" fmla="*/ 82622 w 137195"/>
                  <a:gd name="connsiteY49" fmla="*/ 134911 h 161943"/>
                  <a:gd name="connsiteX50" fmla="*/ 90237 w 137195"/>
                  <a:gd name="connsiteY50" fmla="*/ 130342 h 161943"/>
                  <a:gd name="connsiteX51" fmla="*/ 90237 w 137195"/>
                  <a:gd name="connsiteY51" fmla="*/ 79957 h 161943"/>
                  <a:gd name="connsiteX52" fmla="*/ 62823 w 137195"/>
                  <a:gd name="connsiteY52" fmla="*/ 82876 h 161943"/>
                  <a:gd name="connsiteX53" fmla="*/ 45182 w 137195"/>
                  <a:gd name="connsiteY53" fmla="*/ 90491 h 161943"/>
                  <a:gd name="connsiteX54" fmla="*/ 35917 w 137195"/>
                  <a:gd name="connsiteY54" fmla="*/ 101278 h 161943"/>
                  <a:gd name="connsiteX55" fmla="*/ 33252 w 137195"/>
                  <a:gd name="connsiteY55" fmla="*/ 113843 h 161943"/>
                  <a:gd name="connsiteX56" fmla="*/ 35282 w 137195"/>
                  <a:gd name="connsiteY56" fmla="*/ 126535 h 161943"/>
                  <a:gd name="connsiteX57" fmla="*/ 40740 w 137195"/>
                  <a:gd name="connsiteY57" fmla="*/ 135038 h 161943"/>
                  <a:gd name="connsiteX58" fmla="*/ 48989 w 137195"/>
                  <a:gd name="connsiteY58" fmla="*/ 139734 h 161943"/>
                  <a:gd name="connsiteX59" fmla="*/ 59143 w 137195"/>
                  <a:gd name="connsiteY59" fmla="*/ 141257 h 1619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137195" h="161943">
                    <a:moveTo>
                      <a:pt x="0" y="118031"/>
                    </a:moveTo>
                    <a:cubicBezTo>
                      <a:pt x="0" y="111432"/>
                      <a:pt x="1269" y="105594"/>
                      <a:pt x="3681" y="100390"/>
                    </a:cubicBezTo>
                    <a:cubicBezTo>
                      <a:pt x="6092" y="95187"/>
                      <a:pt x="9519" y="90744"/>
                      <a:pt x="13834" y="86810"/>
                    </a:cubicBezTo>
                    <a:cubicBezTo>
                      <a:pt x="18149" y="82876"/>
                      <a:pt x="23226" y="79576"/>
                      <a:pt x="28937" y="76784"/>
                    </a:cubicBezTo>
                    <a:cubicBezTo>
                      <a:pt x="34775" y="73992"/>
                      <a:pt x="40994" y="71834"/>
                      <a:pt x="47720" y="70057"/>
                    </a:cubicBezTo>
                    <a:cubicBezTo>
                      <a:pt x="54447" y="68280"/>
                      <a:pt x="61427" y="67011"/>
                      <a:pt x="68661" y="66250"/>
                    </a:cubicBezTo>
                    <a:cubicBezTo>
                      <a:pt x="75895" y="65488"/>
                      <a:pt x="83130" y="64981"/>
                      <a:pt x="90237" y="64727"/>
                    </a:cubicBezTo>
                    <a:lnTo>
                      <a:pt x="90237" y="57493"/>
                    </a:lnTo>
                    <a:cubicBezTo>
                      <a:pt x="90237" y="51147"/>
                      <a:pt x="89729" y="45690"/>
                      <a:pt x="88841" y="41247"/>
                    </a:cubicBezTo>
                    <a:cubicBezTo>
                      <a:pt x="87952" y="36805"/>
                      <a:pt x="86302" y="33252"/>
                      <a:pt x="84145" y="30460"/>
                    </a:cubicBezTo>
                    <a:cubicBezTo>
                      <a:pt x="81860" y="27668"/>
                      <a:pt x="78941" y="25637"/>
                      <a:pt x="75134" y="24495"/>
                    </a:cubicBezTo>
                    <a:cubicBezTo>
                      <a:pt x="71453" y="23226"/>
                      <a:pt x="66631" y="22591"/>
                      <a:pt x="60919" y="22591"/>
                    </a:cubicBezTo>
                    <a:cubicBezTo>
                      <a:pt x="55970" y="22591"/>
                      <a:pt x="51020" y="23099"/>
                      <a:pt x="46197" y="23987"/>
                    </a:cubicBezTo>
                    <a:cubicBezTo>
                      <a:pt x="41247" y="24875"/>
                      <a:pt x="36552" y="26018"/>
                      <a:pt x="31983" y="27287"/>
                    </a:cubicBezTo>
                    <a:cubicBezTo>
                      <a:pt x="27541" y="28556"/>
                      <a:pt x="23353" y="30079"/>
                      <a:pt x="19545" y="31475"/>
                    </a:cubicBezTo>
                    <a:cubicBezTo>
                      <a:pt x="15738" y="32998"/>
                      <a:pt x="12565" y="34394"/>
                      <a:pt x="10026" y="35663"/>
                    </a:cubicBezTo>
                    <a:lnTo>
                      <a:pt x="9899" y="35663"/>
                    </a:lnTo>
                    <a:lnTo>
                      <a:pt x="3807" y="22464"/>
                    </a:lnTo>
                    <a:cubicBezTo>
                      <a:pt x="5584" y="20814"/>
                      <a:pt x="8630" y="18783"/>
                      <a:pt x="12945" y="16118"/>
                    </a:cubicBezTo>
                    <a:cubicBezTo>
                      <a:pt x="17260" y="13580"/>
                      <a:pt x="22464" y="11042"/>
                      <a:pt x="28429" y="8757"/>
                    </a:cubicBezTo>
                    <a:cubicBezTo>
                      <a:pt x="34394" y="6346"/>
                      <a:pt x="40867" y="4315"/>
                      <a:pt x="47720" y="2538"/>
                    </a:cubicBezTo>
                    <a:cubicBezTo>
                      <a:pt x="54574" y="762"/>
                      <a:pt x="61427" y="0"/>
                      <a:pt x="68280" y="0"/>
                    </a:cubicBezTo>
                    <a:cubicBezTo>
                      <a:pt x="77799" y="0"/>
                      <a:pt x="85922" y="1015"/>
                      <a:pt x="92521" y="2919"/>
                    </a:cubicBezTo>
                    <a:cubicBezTo>
                      <a:pt x="99121" y="4823"/>
                      <a:pt x="104451" y="7996"/>
                      <a:pt x="108640" y="12311"/>
                    </a:cubicBezTo>
                    <a:cubicBezTo>
                      <a:pt x="112701" y="16626"/>
                      <a:pt x="115620" y="22210"/>
                      <a:pt x="117524" y="29191"/>
                    </a:cubicBezTo>
                    <a:cubicBezTo>
                      <a:pt x="119300" y="36044"/>
                      <a:pt x="120189" y="44547"/>
                      <a:pt x="120189" y="54447"/>
                    </a:cubicBezTo>
                    <a:lnTo>
                      <a:pt x="120189" y="143668"/>
                    </a:lnTo>
                    <a:lnTo>
                      <a:pt x="137196" y="143668"/>
                    </a:lnTo>
                    <a:lnTo>
                      <a:pt x="137196" y="156994"/>
                    </a:lnTo>
                    <a:cubicBezTo>
                      <a:pt x="135419" y="157502"/>
                      <a:pt x="133388" y="158010"/>
                      <a:pt x="130977" y="158517"/>
                    </a:cubicBezTo>
                    <a:cubicBezTo>
                      <a:pt x="128565" y="159152"/>
                      <a:pt x="126027" y="159659"/>
                      <a:pt x="123362" y="160167"/>
                    </a:cubicBezTo>
                    <a:cubicBezTo>
                      <a:pt x="120697" y="160675"/>
                      <a:pt x="118031" y="161055"/>
                      <a:pt x="115239" y="161436"/>
                    </a:cubicBezTo>
                    <a:cubicBezTo>
                      <a:pt x="112574" y="161817"/>
                      <a:pt x="109909" y="161944"/>
                      <a:pt x="107497" y="161944"/>
                    </a:cubicBezTo>
                    <a:cubicBezTo>
                      <a:pt x="104959" y="161944"/>
                      <a:pt x="102675" y="161817"/>
                      <a:pt x="100898" y="161563"/>
                    </a:cubicBezTo>
                    <a:cubicBezTo>
                      <a:pt x="98994" y="161309"/>
                      <a:pt x="97471" y="160802"/>
                      <a:pt x="96329" y="159786"/>
                    </a:cubicBezTo>
                    <a:cubicBezTo>
                      <a:pt x="95186" y="158771"/>
                      <a:pt x="94298" y="157375"/>
                      <a:pt x="93664" y="155471"/>
                    </a:cubicBezTo>
                    <a:cubicBezTo>
                      <a:pt x="93029" y="153568"/>
                      <a:pt x="92775" y="150902"/>
                      <a:pt x="92775" y="147729"/>
                    </a:cubicBezTo>
                    <a:lnTo>
                      <a:pt x="92775" y="142653"/>
                    </a:lnTo>
                    <a:cubicBezTo>
                      <a:pt x="91633" y="143795"/>
                      <a:pt x="89602" y="145318"/>
                      <a:pt x="86937" y="147476"/>
                    </a:cubicBezTo>
                    <a:cubicBezTo>
                      <a:pt x="84272" y="149633"/>
                      <a:pt x="80972" y="151791"/>
                      <a:pt x="77038" y="153948"/>
                    </a:cubicBezTo>
                    <a:cubicBezTo>
                      <a:pt x="73103" y="156106"/>
                      <a:pt x="68661" y="158010"/>
                      <a:pt x="63585" y="159533"/>
                    </a:cubicBezTo>
                    <a:cubicBezTo>
                      <a:pt x="58508" y="161182"/>
                      <a:pt x="53178" y="161944"/>
                      <a:pt x="47466" y="161944"/>
                    </a:cubicBezTo>
                    <a:cubicBezTo>
                      <a:pt x="41121" y="161944"/>
                      <a:pt x="35156" y="161055"/>
                      <a:pt x="29444" y="159406"/>
                    </a:cubicBezTo>
                    <a:cubicBezTo>
                      <a:pt x="23733" y="157756"/>
                      <a:pt x="18784" y="155091"/>
                      <a:pt x="14341" y="151537"/>
                    </a:cubicBezTo>
                    <a:cubicBezTo>
                      <a:pt x="10026" y="147983"/>
                      <a:pt x="6600" y="143414"/>
                      <a:pt x="3935" y="137830"/>
                    </a:cubicBezTo>
                    <a:cubicBezTo>
                      <a:pt x="1396" y="132500"/>
                      <a:pt x="0" y="125773"/>
                      <a:pt x="0" y="118031"/>
                    </a:cubicBezTo>
                    <a:close/>
                    <a:moveTo>
                      <a:pt x="59143" y="141257"/>
                    </a:moveTo>
                    <a:cubicBezTo>
                      <a:pt x="61046" y="141257"/>
                      <a:pt x="63331" y="141003"/>
                      <a:pt x="65996" y="140495"/>
                    </a:cubicBezTo>
                    <a:cubicBezTo>
                      <a:pt x="68661" y="139988"/>
                      <a:pt x="71327" y="139226"/>
                      <a:pt x="74246" y="138338"/>
                    </a:cubicBezTo>
                    <a:cubicBezTo>
                      <a:pt x="77038" y="137449"/>
                      <a:pt x="79830" y="136307"/>
                      <a:pt x="82622" y="134911"/>
                    </a:cubicBezTo>
                    <a:cubicBezTo>
                      <a:pt x="85414" y="133515"/>
                      <a:pt x="87952" y="131992"/>
                      <a:pt x="90237" y="130342"/>
                    </a:cubicBezTo>
                    <a:lnTo>
                      <a:pt x="90237" y="79957"/>
                    </a:lnTo>
                    <a:cubicBezTo>
                      <a:pt x="79322" y="79957"/>
                      <a:pt x="70184" y="80972"/>
                      <a:pt x="62823" y="82876"/>
                    </a:cubicBezTo>
                    <a:cubicBezTo>
                      <a:pt x="55462" y="84779"/>
                      <a:pt x="49624" y="87318"/>
                      <a:pt x="45182" y="90491"/>
                    </a:cubicBezTo>
                    <a:cubicBezTo>
                      <a:pt x="40867" y="93664"/>
                      <a:pt x="37694" y="97217"/>
                      <a:pt x="35917" y="101278"/>
                    </a:cubicBezTo>
                    <a:cubicBezTo>
                      <a:pt x="34140" y="105340"/>
                      <a:pt x="33252" y="109528"/>
                      <a:pt x="33252" y="113843"/>
                    </a:cubicBezTo>
                    <a:cubicBezTo>
                      <a:pt x="33252" y="118920"/>
                      <a:pt x="33887" y="123108"/>
                      <a:pt x="35282" y="126535"/>
                    </a:cubicBezTo>
                    <a:cubicBezTo>
                      <a:pt x="36552" y="129961"/>
                      <a:pt x="38455" y="132880"/>
                      <a:pt x="40740" y="135038"/>
                    </a:cubicBezTo>
                    <a:cubicBezTo>
                      <a:pt x="43024" y="137195"/>
                      <a:pt x="45816" y="138845"/>
                      <a:pt x="48989" y="139734"/>
                    </a:cubicBezTo>
                    <a:cubicBezTo>
                      <a:pt x="52035" y="140876"/>
                      <a:pt x="55462" y="141257"/>
                      <a:pt x="59143" y="141257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32" name="Freeform: Shape 31">
                <a:extLst>
                  <a:ext uri="{FF2B5EF4-FFF2-40B4-BE49-F238E27FC236}">
                    <a16:creationId xmlns:a16="http://schemas.microsoft.com/office/drawing/2014/main" id="{6571AE63-8255-1C13-D885-5FBA40FAD444}"/>
                  </a:ext>
                </a:extLst>
              </p:cNvPr>
              <p:cNvSpPr/>
              <p:nvPr/>
            </p:nvSpPr>
            <p:spPr>
              <a:xfrm>
                <a:off x="3651246" y="1814763"/>
                <a:ext cx="76783" cy="229970"/>
              </a:xfrm>
              <a:custGeom>
                <a:avLst/>
                <a:gdLst>
                  <a:gd name="connsiteX0" fmla="*/ 0 w 76783"/>
                  <a:gd name="connsiteY0" fmla="*/ 229844 h 229970"/>
                  <a:gd name="connsiteX1" fmla="*/ 0 w 76783"/>
                  <a:gd name="connsiteY1" fmla="*/ 214741 h 229970"/>
                  <a:gd name="connsiteX2" fmla="*/ 22591 w 76783"/>
                  <a:gd name="connsiteY2" fmla="*/ 212456 h 229970"/>
                  <a:gd name="connsiteX3" fmla="*/ 22591 w 76783"/>
                  <a:gd name="connsiteY3" fmla="*/ 21576 h 229970"/>
                  <a:gd name="connsiteX4" fmla="*/ 0 w 76783"/>
                  <a:gd name="connsiteY4" fmla="*/ 19164 h 229970"/>
                  <a:gd name="connsiteX5" fmla="*/ 0 w 76783"/>
                  <a:gd name="connsiteY5" fmla="*/ 6219 h 229970"/>
                  <a:gd name="connsiteX6" fmla="*/ 45943 w 76783"/>
                  <a:gd name="connsiteY6" fmla="*/ 0 h 229970"/>
                  <a:gd name="connsiteX7" fmla="*/ 46197 w 76783"/>
                  <a:gd name="connsiteY7" fmla="*/ 0 h 229970"/>
                  <a:gd name="connsiteX8" fmla="*/ 53050 w 76783"/>
                  <a:gd name="connsiteY8" fmla="*/ 4823 h 229970"/>
                  <a:gd name="connsiteX9" fmla="*/ 53050 w 76783"/>
                  <a:gd name="connsiteY9" fmla="*/ 212583 h 229970"/>
                  <a:gd name="connsiteX10" fmla="*/ 76784 w 76783"/>
                  <a:gd name="connsiteY10" fmla="*/ 214868 h 229970"/>
                  <a:gd name="connsiteX11" fmla="*/ 76784 w 76783"/>
                  <a:gd name="connsiteY11" fmla="*/ 229970 h 229970"/>
                  <a:gd name="connsiteX12" fmla="*/ 0 w 76783"/>
                  <a:gd name="connsiteY12" fmla="*/ 229970 h 2299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6783" h="229970">
                    <a:moveTo>
                      <a:pt x="0" y="229844"/>
                    </a:moveTo>
                    <a:lnTo>
                      <a:pt x="0" y="214741"/>
                    </a:lnTo>
                    <a:lnTo>
                      <a:pt x="22591" y="212456"/>
                    </a:lnTo>
                    <a:lnTo>
                      <a:pt x="22591" y="21576"/>
                    </a:lnTo>
                    <a:lnTo>
                      <a:pt x="0" y="19164"/>
                    </a:lnTo>
                    <a:lnTo>
                      <a:pt x="0" y="6219"/>
                    </a:lnTo>
                    <a:lnTo>
                      <a:pt x="45943" y="0"/>
                    </a:lnTo>
                    <a:lnTo>
                      <a:pt x="46197" y="0"/>
                    </a:lnTo>
                    <a:lnTo>
                      <a:pt x="53050" y="4823"/>
                    </a:lnTo>
                    <a:lnTo>
                      <a:pt x="53050" y="212583"/>
                    </a:lnTo>
                    <a:lnTo>
                      <a:pt x="76784" y="214868"/>
                    </a:lnTo>
                    <a:lnTo>
                      <a:pt x="76784" y="229970"/>
                    </a:lnTo>
                    <a:lnTo>
                      <a:pt x="0" y="229970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33" name="Freeform: Shape 32">
                <a:extLst>
                  <a:ext uri="{FF2B5EF4-FFF2-40B4-BE49-F238E27FC236}">
                    <a16:creationId xmlns:a16="http://schemas.microsoft.com/office/drawing/2014/main" id="{CFC251FF-33EF-7C8D-C247-BE4D6448F566}"/>
                  </a:ext>
                </a:extLst>
              </p:cNvPr>
              <p:cNvSpPr/>
              <p:nvPr/>
            </p:nvSpPr>
            <p:spPr>
              <a:xfrm>
                <a:off x="3837812" y="1814509"/>
                <a:ext cx="152171" cy="233143"/>
              </a:xfrm>
              <a:custGeom>
                <a:avLst/>
                <a:gdLst>
                  <a:gd name="connsiteX0" fmla="*/ 61173 w 152171"/>
                  <a:gd name="connsiteY0" fmla="*/ 233143 h 233143"/>
                  <a:gd name="connsiteX1" fmla="*/ 37948 w 152171"/>
                  <a:gd name="connsiteY1" fmla="*/ 228448 h 233143"/>
                  <a:gd name="connsiteX2" fmla="*/ 18403 w 152171"/>
                  <a:gd name="connsiteY2" fmla="*/ 214106 h 233143"/>
                  <a:gd name="connsiteX3" fmla="*/ 4950 w 152171"/>
                  <a:gd name="connsiteY3" fmla="*/ 189992 h 233143"/>
                  <a:gd name="connsiteX4" fmla="*/ 0 w 152171"/>
                  <a:gd name="connsiteY4" fmla="*/ 155725 h 233143"/>
                  <a:gd name="connsiteX5" fmla="*/ 5584 w 152171"/>
                  <a:gd name="connsiteY5" fmla="*/ 121966 h 233143"/>
                  <a:gd name="connsiteX6" fmla="*/ 21576 w 152171"/>
                  <a:gd name="connsiteY6" fmla="*/ 94679 h 233143"/>
                  <a:gd name="connsiteX7" fmla="*/ 46832 w 152171"/>
                  <a:gd name="connsiteY7" fmla="*/ 76530 h 233143"/>
                  <a:gd name="connsiteX8" fmla="*/ 80337 w 152171"/>
                  <a:gd name="connsiteY8" fmla="*/ 69930 h 233143"/>
                  <a:gd name="connsiteX9" fmla="*/ 93283 w 152171"/>
                  <a:gd name="connsiteY9" fmla="*/ 70565 h 233143"/>
                  <a:gd name="connsiteX10" fmla="*/ 105340 w 152171"/>
                  <a:gd name="connsiteY10" fmla="*/ 72342 h 233143"/>
                  <a:gd name="connsiteX11" fmla="*/ 105340 w 152171"/>
                  <a:gd name="connsiteY11" fmla="*/ 21322 h 233143"/>
                  <a:gd name="connsiteX12" fmla="*/ 78434 w 152171"/>
                  <a:gd name="connsiteY12" fmla="*/ 18784 h 233143"/>
                  <a:gd name="connsiteX13" fmla="*/ 78434 w 152171"/>
                  <a:gd name="connsiteY13" fmla="*/ 5838 h 233143"/>
                  <a:gd name="connsiteX14" fmla="*/ 128438 w 152171"/>
                  <a:gd name="connsiteY14" fmla="*/ 0 h 233143"/>
                  <a:gd name="connsiteX15" fmla="*/ 129073 w 152171"/>
                  <a:gd name="connsiteY15" fmla="*/ 0 h 233143"/>
                  <a:gd name="connsiteX16" fmla="*/ 135926 w 152171"/>
                  <a:gd name="connsiteY16" fmla="*/ 4823 h 233143"/>
                  <a:gd name="connsiteX17" fmla="*/ 135926 w 152171"/>
                  <a:gd name="connsiteY17" fmla="*/ 213472 h 233143"/>
                  <a:gd name="connsiteX18" fmla="*/ 152171 w 152171"/>
                  <a:gd name="connsiteY18" fmla="*/ 213472 h 233143"/>
                  <a:gd name="connsiteX19" fmla="*/ 152171 w 152171"/>
                  <a:gd name="connsiteY19" fmla="*/ 227940 h 233143"/>
                  <a:gd name="connsiteX20" fmla="*/ 138718 w 152171"/>
                  <a:gd name="connsiteY20" fmla="*/ 231240 h 233143"/>
                  <a:gd name="connsiteX21" fmla="*/ 122346 w 152171"/>
                  <a:gd name="connsiteY21" fmla="*/ 233016 h 233143"/>
                  <a:gd name="connsiteX22" fmla="*/ 115874 w 152171"/>
                  <a:gd name="connsiteY22" fmla="*/ 232509 h 233143"/>
                  <a:gd name="connsiteX23" fmla="*/ 111178 w 152171"/>
                  <a:gd name="connsiteY23" fmla="*/ 230478 h 233143"/>
                  <a:gd name="connsiteX24" fmla="*/ 108259 w 152171"/>
                  <a:gd name="connsiteY24" fmla="*/ 226036 h 233143"/>
                  <a:gd name="connsiteX25" fmla="*/ 107370 w 152171"/>
                  <a:gd name="connsiteY25" fmla="*/ 218548 h 233143"/>
                  <a:gd name="connsiteX26" fmla="*/ 107370 w 152171"/>
                  <a:gd name="connsiteY26" fmla="*/ 212583 h 233143"/>
                  <a:gd name="connsiteX27" fmla="*/ 99121 w 152171"/>
                  <a:gd name="connsiteY27" fmla="*/ 219944 h 233143"/>
                  <a:gd name="connsiteX28" fmla="*/ 88714 w 152171"/>
                  <a:gd name="connsiteY28" fmla="*/ 226544 h 233143"/>
                  <a:gd name="connsiteX29" fmla="*/ 76149 w 152171"/>
                  <a:gd name="connsiteY29" fmla="*/ 231240 h 233143"/>
                  <a:gd name="connsiteX30" fmla="*/ 61173 w 152171"/>
                  <a:gd name="connsiteY30" fmla="*/ 233143 h 233143"/>
                  <a:gd name="connsiteX31" fmla="*/ 73992 w 152171"/>
                  <a:gd name="connsiteY31" fmla="*/ 212202 h 233143"/>
                  <a:gd name="connsiteX32" fmla="*/ 84272 w 152171"/>
                  <a:gd name="connsiteY32" fmla="*/ 210806 h 233143"/>
                  <a:gd name="connsiteX33" fmla="*/ 93029 w 152171"/>
                  <a:gd name="connsiteY33" fmla="*/ 207380 h 233143"/>
                  <a:gd name="connsiteX34" fmla="*/ 100136 w 152171"/>
                  <a:gd name="connsiteY34" fmla="*/ 202811 h 233143"/>
                  <a:gd name="connsiteX35" fmla="*/ 105340 w 152171"/>
                  <a:gd name="connsiteY35" fmla="*/ 198115 h 233143"/>
                  <a:gd name="connsiteX36" fmla="*/ 105340 w 152171"/>
                  <a:gd name="connsiteY36" fmla="*/ 94552 h 233143"/>
                  <a:gd name="connsiteX37" fmla="*/ 101913 w 152171"/>
                  <a:gd name="connsiteY37" fmla="*/ 91379 h 233143"/>
                  <a:gd name="connsiteX38" fmla="*/ 95821 w 152171"/>
                  <a:gd name="connsiteY38" fmla="*/ 88587 h 233143"/>
                  <a:gd name="connsiteX39" fmla="*/ 87825 w 152171"/>
                  <a:gd name="connsiteY39" fmla="*/ 86683 h 233143"/>
                  <a:gd name="connsiteX40" fmla="*/ 78561 w 152171"/>
                  <a:gd name="connsiteY40" fmla="*/ 86049 h 233143"/>
                  <a:gd name="connsiteX41" fmla="*/ 61300 w 152171"/>
                  <a:gd name="connsiteY41" fmla="*/ 89475 h 233143"/>
                  <a:gd name="connsiteX42" fmla="*/ 47086 w 152171"/>
                  <a:gd name="connsiteY42" fmla="*/ 100644 h 233143"/>
                  <a:gd name="connsiteX43" fmla="*/ 37313 w 152171"/>
                  <a:gd name="connsiteY43" fmla="*/ 120823 h 233143"/>
                  <a:gd name="connsiteX44" fmla="*/ 33379 w 152171"/>
                  <a:gd name="connsiteY44" fmla="*/ 151029 h 233143"/>
                  <a:gd name="connsiteX45" fmla="*/ 36171 w 152171"/>
                  <a:gd name="connsiteY45" fmla="*/ 178570 h 233143"/>
                  <a:gd name="connsiteX46" fmla="*/ 44801 w 152171"/>
                  <a:gd name="connsiteY46" fmla="*/ 197607 h 233143"/>
                  <a:gd name="connsiteX47" fmla="*/ 57873 w 152171"/>
                  <a:gd name="connsiteY47" fmla="*/ 208649 h 233143"/>
                  <a:gd name="connsiteX48" fmla="*/ 73992 w 152171"/>
                  <a:gd name="connsiteY48" fmla="*/ 212202 h 2331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</a:cxnLst>
                <a:rect l="l" t="t" r="r" b="b"/>
                <a:pathLst>
                  <a:path w="152171" h="233143">
                    <a:moveTo>
                      <a:pt x="61173" y="233143"/>
                    </a:moveTo>
                    <a:cubicBezTo>
                      <a:pt x="53051" y="233143"/>
                      <a:pt x="45309" y="231620"/>
                      <a:pt x="37948" y="228448"/>
                    </a:cubicBezTo>
                    <a:cubicBezTo>
                      <a:pt x="30587" y="225275"/>
                      <a:pt x="24114" y="220579"/>
                      <a:pt x="18403" y="214106"/>
                    </a:cubicBezTo>
                    <a:cubicBezTo>
                      <a:pt x="12819" y="207760"/>
                      <a:pt x="8376" y="199638"/>
                      <a:pt x="4950" y="189992"/>
                    </a:cubicBezTo>
                    <a:cubicBezTo>
                      <a:pt x="1650" y="180347"/>
                      <a:pt x="0" y="168924"/>
                      <a:pt x="0" y="155725"/>
                    </a:cubicBezTo>
                    <a:cubicBezTo>
                      <a:pt x="0" y="143668"/>
                      <a:pt x="1904" y="132500"/>
                      <a:pt x="5584" y="121966"/>
                    </a:cubicBezTo>
                    <a:cubicBezTo>
                      <a:pt x="9265" y="111559"/>
                      <a:pt x="14595" y="102421"/>
                      <a:pt x="21576" y="94679"/>
                    </a:cubicBezTo>
                    <a:cubicBezTo>
                      <a:pt x="28556" y="86937"/>
                      <a:pt x="36932" y="80972"/>
                      <a:pt x="46832" y="76530"/>
                    </a:cubicBezTo>
                    <a:cubicBezTo>
                      <a:pt x="56731" y="72215"/>
                      <a:pt x="67900" y="69930"/>
                      <a:pt x="80337" y="69930"/>
                    </a:cubicBezTo>
                    <a:cubicBezTo>
                      <a:pt x="84779" y="69930"/>
                      <a:pt x="88968" y="70184"/>
                      <a:pt x="93283" y="70565"/>
                    </a:cubicBezTo>
                    <a:cubicBezTo>
                      <a:pt x="97471" y="71073"/>
                      <a:pt x="101532" y="71580"/>
                      <a:pt x="105340" y="72342"/>
                    </a:cubicBezTo>
                    <a:lnTo>
                      <a:pt x="105340" y="21322"/>
                    </a:lnTo>
                    <a:lnTo>
                      <a:pt x="78434" y="18784"/>
                    </a:lnTo>
                    <a:lnTo>
                      <a:pt x="78434" y="5838"/>
                    </a:lnTo>
                    <a:lnTo>
                      <a:pt x="128438" y="0"/>
                    </a:lnTo>
                    <a:lnTo>
                      <a:pt x="129073" y="0"/>
                    </a:lnTo>
                    <a:lnTo>
                      <a:pt x="135926" y="4823"/>
                    </a:lnTo>
                    <a:lnTo>
                      <a:pt x="135926" y="213472"/>
                    </a:lnTo>
                    <a:lnTo>
                      <a:pt x="152171" y="213472"/>
                    </a:lnTo>
                    <a:lnTo>
                      <a:pt x="152171" y="227940"/>
                    </a:lnTo>
                    <a:cubicBezTo>
                      <a:pt x="148364" y="228955"/>
                      <a:pt x="143922" y="230097"/>
                      <a:pt x="138718" y="231240"/>
                    </a:cubicBezTo>
                    <a:cubicBezTo>
                      <a:pt x="133515" y="232382"/>
                      <a:pt x="128057" y="233016"/>
                      <a:pt x="122346" y="233016"/>
                    </a:cubicBezTo>
                    <a:cubicBezTo>
                      <a:pt x="119808" y="233016"/>
                      <a:pt x="117777" y="232890"/>
                      <a:pt x="115874" y="232509"/>
                    </a:cubicBezTo>
                    <a:cubicBezTo>
                      <a:pt x="114097" y="232128"/>
                      <a:pt x="112447" y="231493"/>
                      <a:pt x="111178" y="230478"/>
                    </a:cubicBezTo>
                    <a:cubicBezTo>
                      <a:pt x="109909" y="229463"/>
                      <a:pt x="108893" y="227940"/>
                      <a:pt x="108259" y="226036"/>
                    </a:cubicBezTo>
                    <a:cubicBezTo>
                      <a:pt x="107624" y="224132"/>
                      <a:pt x="107370" y="221594"/>
                      <a:pt x="107370" y="218548"/>
                    </a:cubicBezTo>
                    <a:lnTo>
                      <a:pt x="107370" y="212583"/>
                    </a:lnTo>
                    <a:cubicBezTo>
                      <a:pt x="104959" y="214995"/>
                      <a:pt x="102294" y="217533"/>
                      <a:pt x="99121" y="219944"/>
                    </a:cubicBezTo>
                    <a:cubicBezTo>
                      <a:pt x="96075" y="222356"/>
                      <a:pt x="92521" y="224640"/>
                      <a:pt x="88714" y="226544"/>
                    </a:cubicBezTo>
                    <a:cubicBezTo>
                      <a:pt x="84906" y="228448"/>
                      <a:pt x="80718" y="229971"/>
                      <a:pt x="76149" y="231240"/>
                    </a:cubicBezTo>
                    <a:cubicBezTo>
                      <a:pt x="71580" y="232636"/>
                      <a:pt x="66631" y="233143"/>
                      <a:pt x="61173" y="233143"/>
                    </a:cubicBezTo>
                    <a:close/>
                    <a:moveTo>
                      <a:pt x="73992" y="212202"/>
                    </a:moveTo>
                    <a:cubicBezTo>
                      <a:pt x="77672" y="212202"/>
                      <a:pt x="81099" y="211695"/>
                      <a:pt x="84272" y="210806"/>
                    </a:cubicBezTo>
                    <a:cubicBezTo>
                      <a:pt x="87445" y="209918"/>
                      <a:pt x="90364" y="208776"/>
                      <a:pt x="93029" y="207380"/>
                    </a:cubicBezTo>
                    <a:cubicBezTo>
                      <a:pt x="95694" y="205984"/>
                      <a:pt x="98105" y="204461"/>
                      <a:pt x="100136" y="202811"/>
                    </a:cubicBezTo>
                    <a:cubicBezTo>
                      <a:pt x="102294" y="201161"/>
                      <a:pt x="103944" y="199638"/>
                      <a:pt x="105340" y="198115"/>
                    </a:cubicBezTo>
                    <a:lnTo>
                      <a:pt x="105340" y="94552"/>
                    </a:lnTo>
                    <a:cubicBezTo>
                      <a:pt x="104705" y="93410"/>
                      <a:pt x="103563" y="92394"/>
                      <a:pt x="101913" y="91379"/>
                    </a:cubicBezTo>
                    <a:cubicBezTo>
                      <a:pt x="100263" y="90364"/>
                      <a:pt x="98105" y="89348"/>
                      <a:pt x="95821" y="88587"/>
                    </a:cubicBezTo>
                    <a:cubicBezTo>
                      <a:pt x="93410" y="87825"/>
                      <a:pt x="90745" y="87191"/>
                      <a:pt x="87825" y="86683"/>
                    </a:cubicBezTo>
                    <a:cubicBezTo>
                      <a:pt x="84906" y="86175"/>
                      <a:pt x="81860" y="86049"/>
                      <a:pt x="78561" y="86049"/>
                    </a:cubicBezTo>
                    <a:cubicBezTo>
                      <a:pt x="72469" y="86049"/>
                      <a:pt x="66631" y="87191"/>
                      <a:pt x="61300" y="89475"/>
                    </a:cubicBezTo>
                    <a:cubicBezTo>
                      <a:pt x="55970" y="91760"/>
                      <a:pt x="51147" y="95567"/>
                      <a:pt x="47086" y="100644"/>
                    </a:cubicBezTo>
                    <a:cubicBezTo>
                      <a:pt x="43024" y="105847"/>
                      <a:pt x="39725" y="112447"/>
                      <a:pt x="37313" y="120823"/>
                    </a:cubicBezTo>
                    <a:cubicBezTo>
                      <a:pt x="34902" y="129073"/>
                      <a:pt x="33633" y="139099"/>
                      <a:pt x="33379" y="151029"/>
                    </a:cubicBezTo>
                    <a:cubicBezTo>
                      <a:pt x="33252" y="161690"/>
                      <a:pt x="34140" y="170828"/>
                      <a:pt x="36171" y="178570"/>
                    </a:cubicBezTo>
                    <a:cubicBezTo>
                      <a:pt x="38202" y="186312"/>
                      <a:pt x="41121" y="192657"/>
                      <a:pt x="44801" y="197607"/>
                    </a:cubicBezTo>
                    <a:cubicBezTo>
                      <a:pt x="48482" y="202684"/>
                      <a:pt x="52924" y="206364"/>
                      <a:pt x="57873" y="208649"/>
                    </a:cubicBezTo>
                    <a:cubicBezTo>
                      <a:pt x="62823" y="211060"/>
                      <a:pt x="68280" y="212202"/>
                      <a:pt x="73992" y="21220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34" name="Freeform: Shape 33">
                <a:extLst>
                  <a:ext uri="{FF2B5EF4-FFF2-40B4-BE49-F238E27FC236}">
                    <a16:creationId xmlns:a16="http://schemas.microsoft.com/office/drawing/2014/main" id="{2C1E1519-379B-D8B4-DCF9-626208F8C108}"/>
                  </a:ext>
                </a:extLst>
              </p:cNvPr>
              <p:cNvSpPr/>
              <p:nvPr/>
            </p:nvSpPr>
            <p:spPr>
              <a:xfrm>
                <a:off x="4011686" y="1884821"/>
                <a:ext cx="128871" cy="162832"/>
              </a:xfrm>
              <a:custGeom>
                <a:avLst/>
                <a:gdLst>
                  <a:gd name="connsiteX0" fmla="*/ 69803 w 128871"/>
                  <a:gd name="connsiteY0" fmla="*/ 162832 h 162832"/>
                  <a:gd name="connsiteX1" fmla="*/ 39344 w 128871"/>
                  <a:gd name="connsiteY1" fmla="*/ 156867 h 162832"/>
                  <a:gd name="connsiteX2" fmla="*/ 17514 w 128871"/>
                  <a:gd name="connsiteY2" fmla="*/ 139988 h 162832"/>
                  <a:gd name="connsiteX3" fmla="*/ 4315 w 128871"/>
                  <a:gd name="connsiteY3" fmla="*/ 114224 h 162832"/>
                  <a:gd name="connsiteX4" fmla="*/ 0 w 128871"/>
                  <a:gd name="connsiteY4" fmla="*/ 81353 h 162832"/>
                  <a:gd name="connsiteX5" fmla="*/ 5457 w 128871"/>
                  <a:gd name="connsiteY5" fmla="*/ 48228 h 162832"/>
                  <a:gd name="connsiteX6" fmla="*/ 20687 w 128871"/>
                  <a:gd name="connsiteY6" fmla="*/ 22464 h 162832"/>
                  <a:gd name="connsiteX7" fmla="*/ 43913 w 128871"/>
                  <a:gd name="connsiteY7" fmla="*/ 5838 h 162832"/>
                  <a:gd name="connsiteX8" fmla="*/ 73230 w 128871"/>
                  <a:gd name="connsiteY8" fmla="*/ 0 h 162832"/>
                  <a:gd name="connsiteX9" fmla="*/ 113335 w 128871"/>
                  <a:gd name="connsiteY9" fmla="*/ 14088 h 162832"/>
                  <a:gd name="connsiteX10" fmla="*/ 128819 w 128871"/>
                  <a:gd name="connsiteY10" fmla="*/ 55589 h 162832"/>
                  <a:gd name="connsiteX11" fmla="*/ 128692 w 128871"/>
                  <a:gd name="connsiteY11" fmla="*/ 71073 h 162832"/>
                  <a:gd name="connsiteX12" fmla="*/ 127296 w 128871"/>
                  <a:gd name="connsiteY12" fmla="*/ 82749 h 162832"/>
                  <a:gd name="connsiteX13" fmla="*/ 32617 w 128871"/>
                  <a:gd name="connsiteY13" fmla="*/ 82749 h 162832"/>
                  <a:gd name="connsiteX14" fmla="*/ 32617 w 128871"/>
                  <a:gd name="connsiteY14" fmla="*/ 83510 h 162832"/>
                  <a:gd name="connsiteX15" fmla="*/ 37186 w 128871"/>
                  <a:gd name="connsiteY15" fmla="*/ 110162 h 162832"/>
                  <a:gd name="connsiteX16" fmla="*/ 47466 w 128871"/>
                  <a:gd name="connsiteY16" fmla="*/ 128311 h 162832"/>
                  <a:gd name="connsiteX17" fmla="*/ 62062 w 128871"/>
                  <a:gd name="connsiteY17" fmla="*/ 138591 h 162832"/>
                  <a:gd name="connsiteX18" fmla="*/ 79195 w 128871"/>
                  <a:gd name="connsiteY18" fmla="*/ 141764 h 162832"/>
                  <a:gd name="connsiteX19" fmla="*/ 91125 w 128871"/>
                  <a:gd name="connsiteY19" fmla="*/ 140622 h 162832"/>
                  <a:gd name="connsiteX20" fmla="*/ 102675 w 128871"/>
                  <a:gd name="connsiteY20" fmla="*/ 137703 h 162832"/>
                  <a:gd name="connsiteX21" fmla="*/ 112828 w 128871"/>
                  <a:gd name="connsiteY21" fmla="*/ 133642 h 162832"/>
                  <a:gd name="connsiteX22" fmla="*/ 120443 w 128871"/>
                  <a:gd name="connsiteY22" fmla="*/ 128946 h 162832"/>
                  <a:gd name="connsiteX23" fmla="*/ 126154 w 128871"/>
                  <a:gd name="connsiteY23" fmla="*/ 142399 h 162832"/>
                  <a:gd name="connsiteX24" fmla="*/ 116128 w 128871"/>
                  <a:gd name="connsiteY24" fmla="*/ 150014 h 162832"/>
                  <a:gd name="connsiteX25" fmla="*/ 102548 w 128871"/>
                  <a:gd name="connsiteY25" fmla="*/ 156487 h 162832"/>
                  <a:gd name="connsiteX26" fmla="*/ 86683 w 128871"/>
                  <a:gd name="connsiteY26" fmla="*/ 161056 h 162832"/>
                  <a:gd name="connsiteX27" fmla="*/ 69803 w 128871"/>
                  <a:gd name="connsiteY27" fmla="*/ 162832 h 162832"/>
                  <a:gd name="connsiteX28" fmla="*/ 66377 w 128871"/>
                  <a:gd name="connsiteY28" fmla="*/ 16372 h 162832"/>
                  <a:gd name="connsiteX29" fmla="*/ 53685 w 128871"/>
                  <a:gd name="connsiteY29" fmla="*/ 18783 h 162832"/>
                  <a:gd name="connsiteX30" fmla="*/ 43405 w 128871"/>
                  <a:gd name="connsiteY30" fmla="*/ 26906 h 162832"/>
                  <a:gd name="connsiteX31" fmla="*/ 36171 w 128871"/>
                  <a:gd name="connsiteY31" fmla="*/ 42263 h 162832"/>
                  <a:gd name="connsiteX32" fmla="*/ 32617 w 128871"/>
                  <a:gd name="connsiteY32" fmla="*/ 66377 h 162832"/>
                  <a:gd name="connsiteX33" fmla="*/ 96075 w 128871"/>
                  <a:gd name="connsiteY33" fmla="*/ 66377 h 162832"/>
                  <a:gd name="connsiteX34" fmla="*/ 96456 w 128871"/>
                  <a:gd name="connsiteY34" fmla="*/ 60665 h 162832"/>
                  <a:gd name="connsiteX35" fmla="*/ 96456 w 128871"/>
                  <a:gd name="connsiteY35" fmla="*/ 55081 h 162832"/>
                  <a:gd name="connsiteX36" fmla="*/ 94806 w 128871"/>
                  <a:gd name="connsiteY36" fmla="*/ 40486 h 162832"/>
                  <a:gd name="connsiteX37" fmla="*/ 89602 w 128871"/>
                  <a:gd name="connsiteY37" fmla="*/ 28175 h 162832"/>
                  <a:gd name="connsiteX38" fmla="*/ 80337 w 128871"/>
                  <a:gd name="connsiteY38" fmla="*/ 19672 h 162832"/>
                  <a:gd name="connsiteX39" fmla="*/ 66377 w 128871"/>
                  <a:gd name="connsiteY39" fmla="*/ 16372 h 1628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128871" h="162832">
                    <a:moveTo>
                      <a:pt x="69803" y="162832"/>
                    </a:moveTo>
                    <a:cubicBezTo>
                      <a:pt x="58254" y="162832"/>
                      <a:pt x="48101" y="160802"/>
                      <a:pt x="39344" y="156867"/>
                    </a:cubicBezTo>
                    <a:cubicBezTo>
                      <a:pt x="30587" y="152806"/>
                      <a:pt x="23353" y="147222"/>
                      <a:pt x="17514" y="139988"/>
                    </a:cubicBezTo>
                    <a:cubicBezTo>
                      <a:pt x="11676" y="132753"/>
                      <a:pt x="7234" y="124123"/>
                      <a:pt x="4315" y="114224"/>
                    </a:cubicBezTo>
                    <a:cubicBezTo>
                      <a:pt x="1396" y="104197"/>
                      <a:pt x="0" y="93283"/>
                      <a:pt x="0" y="81353"/>
                    </a:cubicBezTo>
                    <a:cubicBezTo>
                      <a:pt x="0" y="69169"/>
                      <a:pt x="1777" y="58127"/>
                      <a:pt x="5457" y="48228"/>
                    </a:cubicBezTo>
                    <a:cubicBezTo>
                      <a:pt x="9138" y="38202"/>
                      <a:pt x="14215" y="29698"/>
                      <a:pt x="20687" y="22464"/>
                    </a:cubicBezTo>
                    <a:cubicBezTo>
                      <a:pt x="27160" y="15357"/>
                      <a:pt x="34902" y="9772"/>
                      <a:pt x="43913" y="5838"/>
                    </a:cubicBezTo>
                    <a:cubicBezTo>
                      <a:pt x="52924" y="1904"/>
                      <a:pt x="62569" y="0"/>
                      <a:pt x="73230" y="0"/>
                    </a:cubicBezTo>
                    <a:cubicBezTo>
                      <a:pt x="90491" y="0"/>
                      <a:pt x="103817" y="4696"/>
                      <a:pt x="113335" y="14088"/>
                    </a:cubicBezTo>
                    <a:cubicBezTo>
                      <a:pt x="122854" y="23479"/>
                      <a:pt x="127931" y="37313"/>
                      <a:pt x="128819" y="55589"/>
                    </a:cubicBezTo>
                    <a:cubicBezTo>
                      <a:pt x="128946" y="61554"/>
                      <a:pt x="128819" y="66757"/>
                      <a:pt x="128692" y="71073"/>
                    </a:cubicBezTo>
                    <a:cubicBezTo>
                      <a:pt x="128565" y="75515"/>
                      <a:pt x="128058" y="79449"/>
                      <a:pt x="127296" y="82749"/>
                    </a:cubicBezTo>
                    <a:lnTo>
                      <a:pt x="32617" y="82749"/>
                    </a:lnTo>
                    <a:lnTo>
                      <a:pt x="32617" y="83510"/>
                    </a:lnTo>
                    <a:cubicBezTo>
                      <a:pt x="32998" y="93917"/>
                      <a:pt x="34521" y="102801"/>
                      <a:pt x="37186" y="110162"/>
                    </a:cubicBezTo>
                    <a:cubicBezTo>
                      <a:pt x="39851" y="117524"/>
                      <a:pt x="43278" y="123615"/>
                      <a:pt x="47466" y="128311"/>
                    </a:cubicBezTo>
                    <a:cubicBezTo>
                      <a:pt x="51655" y="133007"/>
                      <a:pt x="56604" y="136434"/>
                      <a:pt x="62062" y="138591"/>
                    </a:cubicBezTo>
                    <a:cubicBezTo>
                      <a:pt x="67519" y="140749"/>
                      <a:pt x="73230" y="141764"/>
                      <a:pt x="79195" y="141764"/>
                    </a:cubicBezTo>
                    <a:cubicBezTo>
                      <a:pt x="83130" y="141764"/>
                      <a:pt x="87064" y="141384"/>
                      <a:pt x="91125" y="140622"/>
                    </a:cubicBezTo>
                    <a:cubicBezTo>
                      <a:pt x="95186" y="139861"/>
                      <a:pt x="98994" y="138972"/>
                      <a:pt x="102675" y="137703"/>
                    </a:cubicBezTo>
                    <a:cubicBezTo>
                      <a:pt x="106355" y="136561"/>
                      <a:pt x="109782" y="135165"/>
                      <a:pt x="112828" y="133642"/>
                    </a:cubicBezTo>
                    <a:cubicBezTo>
                      <a:pt x="115874" y="132119"/>
                      <a:pt x="118412" y="130596"/>
                      <a:pt x="120443" y="128946"/>
                    </a:cubicBezTo>
                    <a:lnTo>
                      <a:pt x="126154" y="142399"/>
                    </a:lnTo>
                    <a:cubicBezTo>
                      <a:pt x="123489" y="145064"/>
                      <a:pt x="120189" y="147602"/>
                      <a:pt x="116128" y="150014"/>
                    </a:cubicBezTo>
                    <a:cubicBezTo>
                      <a:pt x="112066" y="152425"/>
                      <a:pt x="107497" y="154710"/>
                      <a:pt x="102548" y="156487"/>
                    </a:cubicBezTo>
                    <a:cubicBezTo>
                      <a:pt x="97598" y="158390"/>
                      <a:pt x="92267" y="159913"/>
                      <a:pt x="86683" y="161056"/>
                    </a:cubicBezTo>
                    <a:cubicBezTo>
                      <a:pt x="80972" y="162325"/>
                      <a:pt x="75388" y="162832"/>
                      <a:pt x="69803" y="162832"/>
                    </a:cubicBezTo>
                    <a:close/>
                    <a:moveTo>
                      <a:pt x="66377" y="16372"/>
                    </a:moveTo>
                    <a:cubicBezTo>
                      <a:pt x="61808" y="16372"/>
                      <a:pt x="57620" y="17134"/>
                      <a:pt x="53685" y="18783"/>
                    </a:cubicBezTo>
                    <a:cubicBezTo>
                      <a:pt x="49751" y="20433"/>
                      <a:pt x="46324" y="23099"/>
                      <a:pt x="43405" y="26906"/>
                    </a:cubicBezTo>
                    <a:cubicBezTo>
                      <a:pt x="40486" y="30714"/>
                      <a:pt x="37948" y="35790"/>
                      <a:pt x="36171" y="42263"/>
                    </a:cubicBezTo>
                    <a:cubicBezTo>
                      <a:pt x="34267" y="48609"/>
                      <a:pt x="33125" y="56731"/>
                      <a:pt x="32617" y="66377"/>
                    </a:cubicBezTo>
                    <a:lnTo>
                      <a:pt x="96075" y="66377"/>
                    </a:lnTo>
                    <a:cubicBezTo>
                      <a:pt x="96202" y="64600"/>
                      <a:pt x="96329" y="62696"/>
                      <a:pt x="96456" y="60665"/>
                    </a:cubicBezTo>
                    <a:cubicBezTo>
                      <a:pt x="96456" y="58635"/>
                      <a:pt x="96456" y="56731"/>
                      <a:pt x="96456" y="55081"/>
                    </a:cubicBezTo>
                    <a:cubicBezTo>
                      <a:pt x="96456" y="50005"/>
                      <a:pt x="95948" y="45055"/>
                      <a:pt x="94806" y="40486"/>
                    </a:cubicBezTo>
                    <a:cubicBezTo>
                      <a:pt x="93664" y="35790"/>
                      <a:pt x="92014" y="31729"/>
                      <a:pt x="89602" y="28175"/>
                    </a:cubicBezTo>
                    <a:cubicBezTo>
                      <a:pt x="87191" y="24622"/>
                      <a:pt x="84145" y="21829"/>
                      <a:pt x="80337" y="19672"/>
                    </a:cubicBezTo>
                    <a:cubicBezTo>
                      <a:pt x="76657" y="17387"/>
                      <a:pt x="71961" y="16372"/>
                      <a:pt x="66377" y="1637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35" name="Freeform: Shape 34">
                <a:extLst>
                  <a:ext uri="{FF2B5EF4-FFF2-40B4-BE49-F238E27FC236}">
                    <a16:creationId xmlns:a16="http://schemas.microsoft.com/office/drawing/2014/main" id="{6796D1A1-EBEB-F4EB-C2CB-22C56ED64103}"/>
                  </a:ext>
                </a:extLst>
              </p:cNvPr>
              <p:cNvSpPr/>
              <p:nvPr/>
            </p:nvSpPr>
            <p:spPr>
              <a:xfrm>
                <a:off x="2557491" y="2150835"/>
                <a:ext cx="137703" cy="213979"/>
              </a:xfrm>
              <a:custGeom>
                <a:avLst/>
                <a:gdLst>
                  <a:gd name="connsiteX0" fmla="*/ 63585 w 137703"/>
                  <a:gd name="connsiteY0" fmla="*/ 213979 h 213979"/>
                  <a:gd name="connsiteX1" fmla="*/ 41247 w 137703"/>
                  <a:gd name="connsiteY1" fmla="*/ 212075 h 213979"/>
                  <a:gd name="connsiteX2" fmla="*/ 22972 w 137703"/>
                  <a:gd name="connsiteY2" fmla="*/ 207887 h 213979"/>
                  <a:gd name="connsiteX3" fmla="*/ 9138 w 137703"/>
                  <a:gd name="connsiteY3" fmla="*/ 203445 h 213979"/>
                  <a:gd name="connsiteX4" fmla="*/ 0 w 137703"/>
                  <a:gd name="connsiteY4" fmla="*/ 201161 h 213979"/>
                  <a:gd name="connsiteX5" fmla="*/ 2284 w 137703"/>
                  <a:gd name="connsiteY5" fmla="*/ 150648 h 213979"/>
                  <a:gd name="connsiteX6" fmla="*/ 21195 w 137703"/>
                  <a:gd name="connsiteY6" fmla="*/ 150648 h 213979"/>
                  <a:gd name="connsiteX7" fmla="*/ 26906 w 137703"/>
                  <a:gd name="connsiteY7" fmla="*/ 184535 h 213979"/>
                  <a:gd name="connsiteX8" fmla="*/ 32998 w 137703"/>
                  <a:gd name="connsiteY8" fmla="*/ 189485 h 213979"/>
                  <a:gd name="connsiteX9" fmla="*/ 41755 w 137703"/>
                  <a:gd name="connsiteY9" fmla="*/ 193546 h 213979"/>
                  <a:gd name="connsiteX10" fmla="*/ 52416 w 137703"/>
                  <a:gd name="connsiteY10" fmla="*/ 196211 h 213979"/>
                  <a:gd name="connsiteX11" fmla="*/ 64346 w 137703"/>
                  <a:gd name="connsiteY11" fmla="*/ 197226 h 213979"/>
                  <a:gd name="connsiteX12" fmla="*/ 94806 w 137703"/>
                  <a:gd name="connsiteY12" fmla="*/ 188088 h 213979"/>
                  <a:gd name="connsiteX13" fmla="*/ 104578 w 137703"/>
                  <a:gd name="connsiteY13" fmla="*/ 163086 h 213979"/>
                  <a:gd name="connsiteX14" fmla="*/ 101405 w 137703"/>
                  <a:gd name="connsiteY14" fmla="*/ 148491 h 213979"/>
                  <a:gd name="connsiteX15" fmla="*/ 92141 w 137703"/>
                  <a:gd name="connsiteY15" fmla="*/ 136942 h 213979"/>
                  <a:gd name="connsiteX16" fmla="*/ 77418 w 137703"/>
                  <a:gd name="connsiteY16" fmla="*/ 127169 h 213979"/>
                  <a:gd name="connsiteX17" fmla="*/ 58127 w 137703"/>
                  <a:gd name="connsiteY17" fmla="*/ 117651 h 213979"/>
                  <a:gd name="connsiteX18" fmla="*/ 39978 w 137703"/>
                  <a:gd name="connsiteY18" fmla="*/ 108513 h 213979"/>
                  <a:gd name="connsiteX19" fmla="*/ 22083 w 137703"/>
                  <a:gd name="connsiteY19" fmla="*/ 95440 h 213979"/>
                  <a:gd name="connsiteX20" fmla="*/ 8376 w 137703"/>
                  <a:gd name="connsiteY20" fmla="*/ 77418 h 213979"/>
                  <a:gd name="connsiteX21" fmla="*/ 2919 w 137703"/>
                  <a:gd name="connsiteY21" fmla="*/ 53431 h 213979"/>
                  <a:gd name="connsiteX22" fmla="*/ 7742 w 137703"/>
                  <a:gd name="connsiteY22" fmla="*/ 31856 h 213979"/>
                  <a:gd name="connsiteX23" fmla="*/ 21449 w 137703"/>
                  <a:gd name="connsiteY23" fmla="*/ 14976 h 213979"/>
                  <a:gd name="connsiteX24" fmla="*/ 42644 w 137703"/>
                  <a:gd name="connsiteY24" fmla="*/ 3934 h 213979"/>
                  <a:gd name="connsiteX25" fmla="*/ 70184 w 137703"/>
                  <a:gd name="connsiteY25" fmla="*/ 0 h 213979"/>
                  <a:gd name="connsiteX26" fmla="*/ 88079 w 137703"/>
                  <a:gd name="connsiteY26" fmla="*/ 1396 h 213979"/>
                  <a:gd name="connsiteX27" fmla="*/ 103563 w 137703"/>
                  <a:gd name="connsiteY27" fmla="*/ 4442 h 213979"/>
                  <a:gd name="connsiteX28" fmla="*/ 116001 w 137703"/>
                  <a:gd name="connsiteY28" fmla="*/ 7869 h 213979"/>
                  <a:gd name="connsiteX29" fmla="*/ 124504 w 137703"/>
                  <a:gd name="connsiteY29" fmla="*/ 10153 h 213979"/>
                  <a:gd name="connsiteX30" fmla="*/ 122727 w 137703"/>
                  <a:gd name="connsiteY30" fmla="*/ 56604 h 213979"/>
                  <a:gd name="connsiteX31" fmla="*/ 104578 w 137703"/>
                  <a:gd name="connsiteY31" fmla="*/ 56604 h 213979"/>
                  <a:gd name="connsiteX32" fmla="*/ 97852 w 137703"/>
                  <a:gd name="connsiteY32" fmla="*/ 24495 h 213979"/>
                  <a:gd name="connsiteX33" fmla="*/ 93790 w 137703"/>
                  <a:gd name="connsiteY33" fmla="*/ 21703 h 213979"/>
                  <a:gd name="connsiteX34" fmla="*/ 87191 w 137703"/>
                  <a:gd name="connsiteY34" fmla="*/ 19164 h 213979"/>
                  <a:gd name="connsiteX35" fmla="*/ 78814 w 137703"/>
                  <a:gd name="connsiteY35" fmla="*/ 17260 h 213979"/>
                  <a:gd name="connsiteX36" fmla="*/ 69296 w 137703"/>
                  <a:gd name="connsiteY36" fmla="*/ 16499 h 213979"/>
                  <a:gd name="connsiteX37" fmla="*/ 41882 w 137703"/>
                  <a:gd name="connsiteY37" fmla="*/ 23733 h 213979"/>
                  <a:gd name="connsiteX38" fmla="*/ 33252 w 137703"/>
                  <a:gd name="connsiteY38" fmla="*/ 45816 h 213979"/>
                  <a:gd name="connsiteX39" fmla="*/ 36298 w 137703"/>
                  <a:gd name="connsiteY39" fmla="*/ 59650 h 213979"/>
                  <a:gd name="connsiteX40" fmla="*/ 45309 w 137703"/>
                  <a:gd name="connsiteY40" fmla="*/ 70565 h 213979"/>
                  <a:gd name="connsiteX41" fmla="*/ 59904 w 137703"/>
                  <a:gd name="connsiteY41" fmla="*/ 80337 h 213979"/>
                  <a:gd name="connsiteX42" fmla="*/ 79830 w 137703"/>
                  <a:gd name="connsiteY42" fmla="*/ 90744 h 213979"/>
                  <a:gd name="connsiteX43" fmla="*/ 100263 w 137703"/>
                  <a:gd name="connsiteY43" fmla="*/ 101659 h 213979"/>
                  <a:gd name="connsiteX44" fmla="*/ 118920 w 137703"/>
                  <a:gd name="connsiteY44" fmla="*/ 114858 h 213979"/>
                  <a:gd name="connsiteX45" fmla="*/ 132500 w 137703"/>
                  <a:gd name="connsiteY45" fmla="*/ 131738 h 213979"/>
                  <a:gd name="connsiteX46" fmla="*/ 137703 w 137703"/>
                  <a:gd name="connsiteY46" fmla="*/ 153821 h 213979"/>
                  <a:gd name="connsiteX47" fmla="*/ 132880 w 137703"/>
                  <a:gd name="connsiteY47" fmla="*/ 175397 h 213979"/>
                  <a:gd name="connsiteX48" fmla="*/ 118793 w 137703"/>
                  <a:gd name="connsiteY48" fmla="*/ 194688 h 213979"/>
                  <a:gd name="connsiteX49" fmla="*/ 95567 w 137703"/>
                  <a:gd name="connsiteY49" fmla="*/ 208522 h 213979"/>
                  <a:gd name="connsiteX50" fmla="*/ 63585 w 137703"/>
                  <a:gd name="connsiteY50" fmla="*/ 213979 h 2139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</a:cxnLst>
                <a:rect l="l" t="t" r="r" b="b"/>
                <a:pathLst>
                  <a:path w="137703" h="213979">
                    <a:moveTo>
                      <a:pt x="63585" y="213979"/>
                    </a:moveTo>
                    <a:cubicBezTo>
                      <a:pt x="55462" y="213979"/>
                      <a:pt x="47974" y="213345"/>
                      <a:pt x="41247" y="212075"/>
                    </a:cubicBezTo>
                    <a:cubicBezTo>
                      <a:pt x="34394" y="210806"/>
                      <a:pt x="28302" y="209410"/>
                      <a:pt x="22972" y="207887"/>
                    </a:cubicBezTo>
                    <a:cubicBezTo>
                      <a:pt x="17641" y="206364"/>
                      <a:pt x="12945" y="204841"/>
                      <a:pt x="9138" y="203445"/>
                    </a:cubicBezTo>
                    <a:cubicBezTo>
                      <a:pt x="5203" y="202049"/>
                      <a:pt x="2284" y="201288"/>
                      <a:pt x="0" y="201161"/>
                    </a:cubicBezTo>
                    <a:lnTo>
                      <a:pt x="2284" y="150648"/>
                    </a:lnTo>
                    <a:lnTo>
                      <a:pt x="21195" y="150648"/>
                    </a:lnTo>
                    <a:lnTo>
                      <a:pt x="26906" y="184535"/>
                    </a:lnTo>
                    <a:cubicBezTo>
                      <a:pt x="28429" y="186312"/>
                      <a:pt x="30460" y="187962"/>
                      <a:pt x="32998" y="189485"/>
                    </a:cubicBezTo>
                    <a:cubicBezTo>
                      <a:pt x="35536" y="191008"/>
                      <a:pt x="38455" y="192404"/>
                      <a:pt x="41755" y="193546"/>
                    </a:cubicBezTo>
                    <a:cubicBezTo>
                      <a:pt x="45055" y="194688"/>
                      <a:pt x="48609" y="195577"/>
                      <a:pt x="52416" y="196211"/>
                    </a:cubicBezTo>
                    <a:cubicBezTo>
                      <a:pt x="56223" y="196846"/>
                      <a:pt x="60158" y="197226"/>
                      <a:pt x="64346" y="197226"/>
                    </a:cubicBezTo>
                    <a:cubicBezTo>
                      <a:pt x="78053" y="197226"/>
                      <a:pt x="88206" y="194180"/>
                      <a:pt x="94806" y="188088"/>
                    </a:cubicBezTo>
                    <a:cubicBezTo>
                      <a:pt x="101278" y="181997"/>
                      <a:pt x="104578" y="173747"/>
                      <a:pt x="104578" y="163086"/>
                    </a:cubicBezTo>
                    <a:cubicBezTo>
                      <a:pt x="104578" y="157502"/>
                      <a:pt x="103436" y="152679"/>
                      <a:pt x="101405" y="148491"/>
                    </a:cubicBezTo>
                    <a:cubicBezTo>
                      <a:pt x="99248" y="144303"/>
                      <a:pt x="96202" y="140495"/>
                      <a:pt x="92141" y="136942"/>
                    </a:cubicBezTo>
                    <a:cubicBezTo>
                      <a:pt x="88079" y="133515"/>
                      <a:pt x="83130" y="130215"/>
                      <a:pt x="77418" y="127169"/>
                    </a:cubicBezTo>
                    <a:cubicBezTo>
                      <a:pt x="71707" y="124123"/>
                      <a:pt x="65234" y="120950"/>
                      <a:pt x="58127" y="117651"/>
                    </a:cubicBezTo>
                    <a:cubicBezTo>
                      <a:pt x="52416" y="115112"/>
                      <a:pt x="46451" y="112066"/>
                      <a:pt x="39978" y="108513"/>
                    </a:cubicBezTo>
                    <a:cubicBezTo>
                      <a:pt x="33506" y="104959"/>
                      <a:pt x="27541" y="100644"/>
                      <a:pt x="22083" y="95440"/>
                    </a:cubicBezTo>
                    <a:cubicBezTo>
                      <a:pt x="16626" y="90237"/>
                      <a:pt x="12057" y="84272"/>
                      <a:pt x="8376" y="77418"/>
                    </a:cubicBezTo>
                    <a:cubicBezTo>
                      <a:pt x="4696" y="70565"/>
                      <a:pt x="2919" y="62569"/>
                      <a:pt x="2919" y="53431"/>
                    </a:cubicBezTo>
                    <a:cubicBezTo>
                      <a:pt x="2919" y="45563"/>
                      <a:pt x="4569" y="38455"/>
                      <a:pt x="7742" y="31856"/>
                    </a:cubicBezTo>
                    <a:cubicBezTo>
                      <a:pt x="11042" y="25383"/>
                      <a:pt x="15484" y="19672"/>
                      <a:pt x="21449" y="14976"/>
                    </a:cubicBezTo>
                    <a:cubicBezTo>
                      <a:pt x="27287" y="10280"/>
                      <a:pt x="34394" y="6600"/>
                      <a:pt x="42644" y="3934"/>
                    </a:cubicBezTo>
                    <a:cubicBezTo>
                      <a:pt x="50893" y="1269"/>
                      <a:pt x="60031" y="0"/>
                      <a:pt x="70184" y="0"/>
                    </a:cubicBezTo>
                    <a:cubicBezTo>
                      <a:pt x="76530" y="0"/>
                      <a:pt x="82495" y="508"/>
                      <a:pt x="88079" y="1396"/>
                    </a:cubicBezTo>
                    <a:cubicBezTo>
                      <a:pt x="93790" y="2284"/>
                      <a:pt x="98867" y="3300"/>
                      <a:pt x="103563" y="4442"/>
                    </a:cubicBezTo>
                    <a:cubicBezTo>
                      <a:pt x="108259" y="5584"/>
                      <a:pt x="112447" y="6726"/>
                      <a:pt x="116001" y="7869"/>
                    </a:cubicBezTo>
                    <a:cubicBezTo>
                      <a:pt x="119554" y="9011"/>
                      <a:pt x="122346" y="9773"/>
                      <a:pt x="124504" y="10153"/>
                    </a:cubicBezTo>
                    <a:lnTo>
                      <a:pt x="122727" y="56604"/>
                    </a:lnTo>
                    <a:lnTo>
                      <a:pt x="104578" y="56604"/>
                    </a:lnTo>
                    <a:lnTo>
                      <a:pt x="97852" y="24495"/>
                    </a:lnTo>
                    <a:cubicBezTo>
                      <a:pt x="97090" y="23606"/>
                      <a:pt x="95694" y="22591"/>
                      <a:pt x="93790" y="21703"/>
                    </a:cubicBezTo>
                    <a:cubicBezTo>
                      <a:pt x="91887" y="20687"/>
                      <a:pt x="89729" y="19926"/>
                      <a:pt x="87191" y="19164"/>
                    </a:cubicBezTo>
                    <a:cubicBezTo>
                      <a:pt x="84652" y="18403"/>
                      <a:pt x="81860" y="17768"/>
                      <a:pt x="78814" y="17260"/>
                    </a:cubicBezTo>
                    <a:cubicBezTo>
                      <a:pt x="75768" y="16753"/>
                      <a:pt x="72469" y="16499"/>
                      <a:pt x="69296" y="16499"/>
                    </a:cubicBezTo>
                    <a:cubicBezTo>
                      <a:pt x="56731" y="16499"/>
                      <a:pt x="47593" y="18910"/>
                      <a:pt x="41882" y="23733"/>
                    </a:cubicBezTo>
                    <a:cubicBezTo>
                      <a:pt x="36044" y="28556"/>
                      <a:pt x="33252" y="35917"/>
                      <a:pt x="33252" y="45816"/>
                    </a:cubicBezTo>
                    <a:cubicBezTo>
                      <a:pt x="33252" y="51147"/>
                      <a:pt x="34267" y="55716"/>
                      <a:pt x="36298" y="59650"/>
                    </a:cubicBezTo>
                    <a:cubicBezTo>
                      <a:pt x="38328" y="63585"/>
                      <a:pt x="41374" y="67265"/>
                      <a:pt x="45309" y="70565"/>
                    </a:cubicBezTo>
                    <a:cubicBezTo>
                      <a:pt x="49243" y="73865"/>
                      <a:pt x="54066" y="77165"/>
                      <a:pt x="59904" y="80337"/>
                    </a:cubicBezTo>
                    <a:cubicBezTo>
                      <a:pt x="65742" y="83510"/>
                      <a:pt x="72342" y="87064"/>
                      <a:pt x="79830" y="90744"/>
                    </a:cubicBezTo>
                    <a:cubicBezTo>
                      <a:pt x="86556" y="94171"/>
                      <a:pt x="93410" y="97725"/>
                      <a:pt x="100263" y="101659"/>
                    </a:cubicBezTo>
                    <a:cubicBezTo>
                      <a:pt x="107117" y="105594"/>
                      <a:pt x="113335" y="109909"/>
                      <a:pt x="118920" y="114858"/>
                    </a:cubicBezTo>
                    <a:cubicBezTo>
                      <a:pt x="124504" y="119808"/>
                      <a:pt x="128946" y="125392"/>
                      <a:pt x="132500" y="131738"/>
                    </a:cubicBezTo>
                    <a:cubicBezTo>
                      <a:pt x="136053" y="138084"/>
                      <a:pt x="137703" y="145445"/>
                      <a:pt x="137703" y="153821"/>
                    </a:cubicBezTo>
                    <a:cubicBezTo>
                      <a:pt x="137703" y="161056"/>
                      <a:pt x="136053" y="168163"/>
                      <a:pt x="132880" y="175397"/>
                    </a:cubicBezTo>
                    <a:cubicBezTo>
                      <a:pt x="129707" y="182504"/>
                      <a:pt x="125012" y="188977"/>
                      <a:pt x="118793" y="194688"/>
                    </a:cubicBezTo>
                    <a:cubicBezTo>
                      <a:pt x="112574" y="200399"/>
                      <a:pt x="104832" y="204968"/>
                      <a:pt x="95567" y="208522"/>
                    </a:cubicBezTo>
                    <a:cubicBezTo>
                      <a:pt x="86429" y="212329"/>
                      <a:pt x="75768" y="213979"/>
                      <a:pt x="63585" y="213979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36" name="Freeform: Shape 35">
                <a:extLst>
                  <a:ext uri="{FF2B5EF4-FFF2-40B4-BE49-F238E27FC236}">
                    <a16:creationId xmlns:a16="http://schemas.microsoft.com/office/drawing/2014/main" id="{4C007369-794A-09B0-F5DB-56BC117327B5}"/>
                  </a:ext>
                </a:extLst>
              </p:cNvPr>
              <p:cNvSpPr/>
              <p:nvPr/>
            </p:nvSpPr>
            <p:spPr>
              <a:xfrm>
                <a:off x="2717404" y="2122152"/>
                <a:ext cx="137195" cy="242408"/>
              </a:xfrm>
              <a:custGeom>
                <a:avLst/>
                <a:gdLst>
                  <a:gd name="connsiteX0" fmla="*/ 0 w 137195"/>
                  <a:gd name="connsiteY0" fmla="*/ 198496 h 242408"/>
                  <a:gd name="connsiteX1" fmla="*/ 3681 w 137195"/>
                  <a:gd name="connsiteY1" fmla="*/ 180854 h 242408"/>
                  <a:gd name="connsiteX2" fmla="*/ 13834 w 137195"/>
                  <a:gd name="connsiteY2" fmla="*/ 167274 h 242408"/>
                  <a:gd name="connsiteX3" fmla="*/ 28937 w 137195"/>
                  <a:gd name="connsiteY3" fmla="*/ 157248 h 242408"/>
                  <a:gd name="connsiteX4" fmla="*/ 47720 w 137195"/>
                  <a:gd name="connsiteY4" fmla="*/ 150522 h 242408"/>
                  <a:gd name="connsiteX5" fmla="*/ 68661 w 137195"/>
                  <a:gd name="connsiteY5" fmla="*/ 146714 h 242408"/>
                  <a:gd name="connsiteX6" fmla="*/ 90237 w 137195"/>
                  <a:gd name="connsiteY6" fmla="*/ 145191 h 242408"/>
                  <a:gd name="connsiteX7" fmla="*/ 90237 w 137195"/>
                  <a:gd name="connsiteY7" fmla="*/ 137957 h 242408"/>
                  <a:gd name="connsiteX8" fmla="*/ 88841 w 137195"/>
                  <a:gd name="connsiteY8" fmla="*/ 121712 h 242408"/>
                  <a:gd name="connsiteX9" fmla="*/ 84145 w 137195"/>
                  <a:gd name="connsiteY9" fmla="*/ 110924 h 242408"/>
                  <a:gd name="connsiteX10" fmla="*/ 75134 w 137195"/>
                  <a:gd name="connsiteY10" fmla="*/ 104959 h 242408"/>
                  <a:gd name="connsiteX11" fmla="*/ 60919 w 137195"/>
                  <a:gd name="connsiteY11" fmla="*/ 103055 h 242408"/>
                  <a:gd name="connsiteX12" fmla="*/ 46197 w 137195"/>
                  <a:gd name="connsiteY12" fmla="*/ 104451 h 242408"/>
                  <a:gd name="connsiteX13" fmla="*/ 31983 w 137195"/>
                  <a:gd name="connsiteY13" fmla="*/ 107751 h 242408"/>
                  <a:gd name="connsiteX14" fmla="*/ 19545 w 137195"/>
                  <a:gd name="connsiteY14" fmla="*/ 111939 h 242408"/>
                  <a:gd name="connsiteX15" fmla="*/ 10026 w 137195"/>
                  <a:gd name="connsiteY15" fmla="*/ 116128 h 242408"/>
                  <a:gd name="connsiteX16" fmla="*/ 9899 w 137195"/>
                  <a:gd name="connsiteY16" fmla="*/ 116128 h 242408"/>
                  <a:gd name="connsiteX17" fmla="*/ 3681 w 137195"/>
                  <a:gd name="connsiteY17" fmla="*/ 102928 h 242408"/>
                  <a:gd name="connsiteX18" fmla="*/ 12818 w 137195"/>
                  <a:gd name="connsiteY18" fmla="*/ 96583 h 242408"/>
                  <a:gd name="connsiteX19" fmla="*/ 28302 w 137195"/>
                  <a:gd name="connsiteY19" fmla="*/ 89222 h 242408"/>
                  <a:gd name="connsiteX20" fmla="*/ 47593 w 137195"/>
                  <a:gd name="connsiteY20" fmla="*/ 83003 h 242408"/>
                  <a:gd name="connsiteX21" fmla="*/ 68153 w 137195"/>
                  <a:gd name="connsiteY21" fmla="*/ 80464 h 242408"/>
                  <a:gd name="connsiteX22" fmla="*/ 92521 w 137195"/>
                  <a:gd name="connsiteY22" fmla="*/ 83383 h 242408"/>
                  <a:gd name="connsiteX23" fmla="*/ 108639 w 137195"/>
                  <a:gd name="connsiteY23" fmla="*/ 92775 h 242408"/>
                  <a:gd name="connsiteX24" fmla="*/ 117523 w 137195"/>
                  <a:gd name="connsiteY24" fmla="*/ 109655 h 242408"/>
                  <a:gd name="connsiteX25" fmla="*/ 120189 w 137195"/>
                  <a:gd name="connsiteY25" fmla="*/ 134911 h 242408"/>
                  <a:gd name="connsiteX26" fmla="*/ 120189 w 137195"/>
                  <a:gd name="connsiteY26" fmla="*/ 224132 h 242408"/>
                  <a:gd name="connsiteX27" fmla="*/ 137195 w 137195"/>
                  <a:gd name="connsiteY27" fmla="*/ 224132 h 242408"/>
                  <a:gd name="connsiteX28" fmla="*/ 137195 w 137195"/>
                  <a:gd name="connsiteY28" fmla="*/ 237459 h 242408"/>
                  <a:gd name="connsiteX29" fmla="*/ 130977 w 137195"/>
                  <a:gd name="connsiteY29" fmla="*/ 238982 h 242408"/>
                  <a:gd name="connsiteX30" fmla="*/ 123362 w 137195"/>
                  <a:gd name="connsiteY30" fmla="*/ 240631 h 242408"/>
                  <a:gd name="connsiteX31" fmla="*/ 115239 w 137195"/>
                  <a:gd name="connsiteY31" fmla="*/ 241901 h 242408"/>
                  <a:gd name="connsiteX32" fmla="*/ 107497 w 137195"/>
                  <a:gd name="connsiteY32" fmla="*/ 242408 h 242408"/>
                  <a:gd name="connsiteX33" fmla="*/ 100898 w 137195"/>
                  <a:gd name="connsiteY33" fmla="*/ 242028 h 242408"/>
                  <a:gd name="connsiteX34" fmla="*/ 96329 w 137195"/>
                  <a:gd name="connsiteY34" fmla="*/ 240251 h 242408"/>
                  <a:gd name="connsiteX35" fmla="*/ 93664 w 137195"/>
                  <a:gd name="connsiteY35" fmla="*/ 235936 h 242408"/>
                  <a:gd name="connsiteX36" fmla="*/ 92775 w 137195"/>
                  <a:gd name="connsiteY36" fmla="*/ 228194 h 242408"/>
                  <a:gd name="connsiteX37" fmla="*/ 92775 w 137195"/>
                  <a:gd name="connsiteY37" fmla="*/ 223117 h 242408"/>
                  <a:gd name="connsiteX38" fmla="*/ 86937 w 137195"/>
                  <a:gd name="connsiteY38" fmla="*/ 227940 h 242408"/>
                  <a:gd name="connsiteX39" fmla="*/ 77038 w 137195"/>
                  <a:gd name="connsiteY39" fmla="*/ 234413 h 242408"/>
                  <a:gd name="connsiteX40" fmla="*/ 63584 w 137195"/>
                  <a:gd name="connsiteY40" fmla="*/ 239997 h 242408"/>
                  <a:gd name="connsiteX41" fmla="*/ 47466 w 137195"/>
                  <a:gd name="connsiteY41" fmla="*/ 242408 h 242408"/>
                  <a:gd name="connsiteX42" fmla="*/ 29444 w 137195"/>
                  <a:gd name="connsiteY42" fmla="*/ 239870 h 242408"/>
                  <a:gd name="connsiteX43" fmla="*/ 14341 w 137195"/>
                  <a:gd name="connsiteY43" fmla="*/ 232001 h 242408"/>
                  <a:gd name="connsiteX44" fmla="*/ 3934 w 137195"/>
                  <a:gd name="connsiteY44" fmla="*/ 218294 h 242408"/>
                  <a:gd name="connsiteX45" fmla="*/ 0 w 137195"/>
                  <a:gd name="connsiteY45" fmla="*/ 198496 h 242408"/>
                  <a:gd name="connsiteX46" fmla="*/ 65869 w 137195"/>
                  <a:gd name="connsiteY46" fmla="*/ 54574 h 242408"/>
                  <a:gd name="connsiteX47" fmla="*/ 46578 w 137195"/>
                  <a:gd name="connsiteY47" fmla="*/ 50639 h 242408"/>
                  <a:gd name="connsiteX48" fmla="*/ 32110 w 137195"/>
                  <a:gd name="connsiteY48" fmla="*/ 40232 h 242408"/>
                  <a:gd name="connsiteX49" fmla="*/ 22972 w 137195"/>
                  <a:gd name="connsiteY49" fmla="*/ 25256 h 242408"/>
                  <a:gd name="connsiteX50" fmla="*/ 19799 w 137195"/>
                  <a:gd name="connsiteY50" fmla="*/ 7488 h 242408"/>
                  <a:gd name="connsiteX51" fmla="*/ 19926 w 137195"/>
                  <a:gd name="connsiteY51" fmla="*/ 3554 h 242408"/>
                  <a:gd name="connsiteX52" fmla="*/ 20307 w 137195"/>
                  <a:gd name="connsiteY52" fmla="*/ 0 h 242408"/>
                  <a:gd name="connsiteX53" fmla="*/ 36552 w 137195"/>
                  <a:gd name="connsiteY53" fmla="*/ 0 h 242408"/>
                  <a:gd name="connsiteX54" fmla="*/ 36679 w 137195"/>
                  <a:gd name="connsiteY54" fmla="*/ 2031 h 242408"/>
                  <a:gd name="connsiteX55" fmla="*/ 37059 w 137195"/>
                  <a:gd name="connsiteY55" fmla="*/ 4950 h 242408"/>
                  <a:gd name="connsiteX56" fmla="*/ 39217 w 137195"/>
                  <a:gd name="connsiteY56" fmla="*/ 12565 h 242408"/>
                  <a:gd name="connsiteX57" fmla="*/ 44166 w 137195"/>
                  <a:gd name="connsiteY57" fmla="*/ 20687 h 242408"/>
                  <a:gd name="connsiteX58" fmla="*/ 52797 w 137195"/>
                  <a:gd name="connsiteY58" fmla="*/ 27033 h 242408"/>
                  <a:gd name="connsiteX59" fmla="*/ 66377 w 137195"/>
                  <a:gd name="connsiteY59" fmla="*/ 29571 h 242408"/>
                  <a:gd name="connsiteX60" fmla="*/ 79703 w 137195"/>
                  <a:gd name="connsiteY60" fmla="*/ 27033 h 242408"/>
                  <a:gd name="connsiteX61" fmla="*/ 88206 w 137195"/>
                  <a:gd name="connsiteY61" fmla="*/ 20687 h 242408"/>
                  <a:gd name="connsiteX62" fmla="*/ 92902 w 137195"/>
                  <a:gd name="connsiteY62" fmla="*/ 12565 h 242408"/>
                  <a:gd name="connsiteX63" fmla="*/ 94933 w 137195"/>
                  <a:gd name="connsiteY63" fmla="*/ 4950 h 242408"/>
                  <a:gd name="connsiteX64" fmla="*/ 95313 w 137195"/>
                  <a:gd name="connsiteY64" fmla="*/ 0 h 242408"/>
                  <a:gd name="connsiteX65" fmla="*/ 111051 w 137195"/>
                  <a:gd name="connsiteY65" fmla="*/ 0 h 242408"/>
                  <a:gd name="connsiteX66" fmla="*/ 111305 w 137195"/>
                  <a:gd name="connsiteY66" fmla="*/ 3554 h 242408"/>
                  <a:gd name="connsiteX67" fmla="*/ 111432 w 137195"/>
                  <a:gd name="connsiteY67" fmla="*/ 7488 h 242408"/>
                  <a:gd name="connsiteX68" fmla="*/ 108259 w 137195"/>
                  <a:gd name="connsiteY68" fmla="*/ 25383 h 242408"/>
                  <a:gd name="connsiteX69" fmla="*/ 99121 w 137195"/>
                  <a:gd name="connsiteY69" fmla="*/ 40486 h 242408"/>
                  <a:gd name="connsiteX70" fmla="*/ 84779 w 137195"/>
                  <a:gd name="connsiteY70" fmla="*/ 50893 h 242408"/>
                  <a:gd name="connsiteX71" fmla="*/ 65869 w 137195"/>
                  <a:gd name="connsiteY71" fmla="*/ 54574 h 242408"/>
                  <a:gd name="connsiteX72" fmla="*/ 59143 w 137195"/>
                  <a:gd name="connsiteY72" fmla="*/ 221721 h 242408"/>
                  <a:gd name="connsiteX73" fmla="*/ 65996 w 137195"/>
                  <a:gd name="connsiteY73" fmla="*/ 220960 h 242408"/>
                  <a:gd name="connsiteX74" fmla="*/ 74246 w 137195"/>
                  <a:gd name="connsiteY74" fmla="*/ 218802 h 242408"/>
                  <a:gd name="connsiteX75" fmla="*/ 82622 w 137195"/>
                  <a:gd name="connsiteY75" fmla="*/ 215375 h 242408"/>
                  <a:gd name="connsiteX76" fmla="*/ 90237 w 137195"/>
                  <a:gd name="connsiteY76" fmla="*/ 210806 h 242408"/>
                  <a:gd name="connsiteX77" fmla="*/ 90237 w 137195"/>
                  <a:gd name="connsiteY77" fmla="*/ 160421 h 242408"/>
                  <a:gd name="connsiteX78" fmla="*/ 62823 w 137195"/>
                  <a:gd name="connsiteY78" fmla="*/ 163340 h 242408"/>
                  <a:gd name="connsiteX79" fmla="*/ 45182 w 137195"/>
                  <a:gd name="connsiteY79" fmla="*/ 170955 h 242408"/>
                  <a:gd name="connsiteX80" fmla="*/ 35917 w 137195"/>
                  <a:gd name="connsiteY80" fmla="*/ 181743 h 242408"/>
                  <a:gd name="connsiteX81" fmla="*/ 33252 w 137195"/>
                  <a:gd name="connsiteY81" fmla="*/ 194307 h 242408"/>
                  <a:gd name="connsiteX82" fmla="*/ 35282 w 137195"/>
                  <a:gd name="connsiteY82" fmla="*/ 206999 h 242408"/>
                  <a:gd name="connsiteX83" fmla="*/ 40740 w 137195"/>
                  <a:gd name="connsiteY83" fmla="*/ 215502 h 242408"/>
                  <a:gd name="connsiteX84" fmla="*/ 48989 w 137195"/>
                  <a:gd name="connsiteY84" fmla="*/ 220198 h 242408"/>
                  <a:gd name="connsiteX85" fmla="*/ 59143 w 137195"/>
                  <a:gd name="connsiteY85" fmla="*/ 221721 h 2424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</a:cxnLst>
                <a:rect l="l" t="t" r="r" b="b"/>
                <a:pathLst>
                  <a:path w="137195" h="242408">
                    <a:moveTo>
                      <a:pt x="0" y="198496"/>
                    </a:moveTo>
                    <a:cubicBezTo>
                      <a:pt x="0" y="191896"/>
                      <a:pt x="1269" y="186058"/>
                      <a:pt x="3681" y="180854"/>
                    </a:cubicBezTo>
                    <a:cubicBezTo>
                      <a:pt x="6092" y="175651"/>
                      <a:pt x="9519" y="171209"/>
                      <a:pt x="13834" y="167274"/>
                    </a:cubicBezTo>
                    <a:cubicBezTo>
                      <a:pt x="18149" y="163340"/>
                      <a:pt x="23226" y="160040"/>
                      <a:pt x="28937" y="157248"/>
                    </a:cubicBezTo>
                    <a:cubicBezTo>
                      <a:pt x="34775" y="154456"/>
                      <a:pt x="40994" y="152298"/>
                      <a:pt x="47720" y="150522"/>
                    </a:cubicBezTo>
                    <a:cubicBezTo>
                      <a:pt x="54447" y="148745"/>
                      <a:pt x="61427" y="147476"/>
                      <a:pt x="68661" y="146714"/>
                    </a:cubicBezTo>
                    <a:cubicBezTo>
                      <a:pt x="75895" y="145953"/>
                      <a:pt x="83130" y="145445"/>
                      <a:pt x="90237" y="145191"/>
                    </a:cubicBezTo>
                    <a:lnTo>
                      <a:pt x="90237" y="137957"/>
                    </a:lnTo>
                    <a:cubicBezTo>
                      <a:pt x="90237" y="131611"/>
                      <a:pt x="89729" y="126154"/>
                      <a:pt x="88841" y="121712"/>
                    </a:cubicBezTo>
                    <a:cubicBezTo>
                      <a:pt x="87952" y="117270"/>
                      <a:pt x="86302" y="113716"/>
                      <a:pt x="84145" y="110924"/>
                    </a:cubicBezTo>
                    <a:cubicBezTo>
                      <a:pt x="81860" y="108132"/>
                      <a:pt x="78941" y="106101"/>
                      <a:pt x="75134" y="104959"/>
                    </a:cubicBezTo>
                    <a:cubicBezTo>
                      <a:pt x="71326" y="103690"/>
                      <a:pt x="66631" y="103055"/>
                      <a:pt x="60919" y="103055"/>
                    </a:cubicBezTo>
                    <a:cubicBezTo>
                      <a:pt x="55970" y="103055"/>
                      <a:pt x="51020" y="103563"/>
                      <a:pt x="46197" y="104451"/>
                    </a:cubicBezTo>
                    <a:cubicBezTo>
                      <a:pt x="41247" y="105340"/>
                      <a:pt x="36552" y="106482"/>
                      <a:pt x="31983" y="107751"/>
                    </a:cubicBezTo>
                    <a:cubicBezTo>
                      <a:pt x="27541" y="109020"/>
                      <a:pt x="23352" y="110543"/>
                      <a:pt x="19545" y="111939"/>
                    </a:cubicBezTo>
                    <a:cubicBezTo>
                      <a:pt x="15738" y="113462"/>
                      <a:pt x="12565" y="114858"/>
                      <a:pt x="10026" y="116128"/>
                    </a:cubicBezTo>
                    <a:lnTo>
                      <a:pt x="9899" y="116128"/>
                    </a:lnTo>
                    <a:lnTo>
                      <a:pt x="3681" y="102928"/>
                    </a:lnTo>
                    <a:cubicBezTo>
                      <a:pt x="5457" y="101278"/>
                      <a:pt x="8503" y="99248"/>
                      <a:pt x="12818" y="96583"/>
                    </a:cubicBezTo>
                    <a:cubicBezTo>
                      <a:pt x="17134" y="94044"/>
                      <a:pt x="22337" y="91506"/>
                      <a:pt x="28302" y="89222"/>
                    </a:cubicBezTo>
                    <a:cubicBezTo>
                      <a:pt x="34267" y="86810"/>
                      <a:pt x="40740" y="84779"/>
                      <a:pt x="47593" y="83003"/>
                    </a:cubicBezTo>
                    <a:cubicBezTo>
                      <a:pt x="54447" y="81226"/>
                      <a:pt x="61300" y="80464"/>
                      <a:pt x="68153" y="80464"/>
                    </a:cubicBezTo>
                    <a:cubicBezTo>
                      <a:pt x="77672" y="80464"/>
                      <a:pt x="85795" y="81480"/>
                      <a:pt x="92521" y="83383"/>
                    </a:cubicBezTo>
                    <a:cubicBezTo>
                      <a:pt x="99121" y="85287"/>
                      <a:pt x="104451" y="88460"/>
                      <a:pt x="108639" y="92775"/>
                    </a:cubicBezTo>
                    <a:cubicBezTo>
                      <a:pt x="112701" y="97090"/>
                      <a:pt x="115620" y="102675"/>
                      <a:pt x="117523" y="109655"/>
                    </a:cubicBezTo>
                    <a:cubicBezTo>
                      <a:pt x="119300" y="116508"/>
                      <a:pt x="120189" y="125012"/>
                      <a:pt x="120189" y="134911"/>
                    </a:cubicBezTo>
                    <a:lnTo>
                      <a:pt x="120189" y="224132"/>
                    </a:lnTo>
                    <a:lnTo>
                      <a:pt x="137195" y="224132"/>
                    </a:lnTo>
                    <a:lnTo>
                      <a:pt x="137195" y="237459"/>
                    </a:lnTo>
                    <a:cubicBezTo>
                      <a:pt x="135419" y="237966"/>
                      <a:pt x="133388" y="238474"/>
                      <a:pt x="130977" y="238982"/>
                    </a:cubicBezTo>
                    <a:cubicBezTo>
                      <a:pt x="128565" y="239616"/>
                      <a:pt x="126027" y="240124"/>
                      <a:pt x="123362" y="240631"/>
                    </a:cubicBezTo>
                    <a:cubicBezTo>
                      <a:pt x="120696" y="241139"/>
                      <a:pt x="118031" y="241520"/>
                      <a:pt x="115239" y="241901"/>
                    </a:cubicBezTo>
                    <a:cubicBezTo>
                      <a:pt x="112574" y="242281"/>
                      <a:pt x="109909" y="242408"/>
                      <a:pt x="107497" y="242408"/>
                    </a:cubicBezTo>
                    <a:cubicBezTo>
                      <a:pt x="104959" y="242408"/>
                      <a:pt x="102674" y="242281"/>
                      <a:pt x="100898" y="242028"/>
                    </a:cubicBezTo>
                    <a:cubicBezTo>
                      <a:pt x="98994" y="241774"/>
                      <a:pt x="97471" y="241266"/>
                      <a:pt x="96329" y="240251"/>
                    </a:cubicBezTo>
                    <a:cubicBezTo>
                      <a:pt x="95186" y="239235"/>
                      <a:pt x="94298" y="237839"/>
                      <a:pt x="93664" y="235936"/>
                    </a:cubicBezTo>
                    <a:cubicBezTo>
                      <a:pt x="93029" y="234032"/>
                      <a:pt x="92775" y="231367"/>
                      <a:pt x="92775" y="228194"/>
                    </a:cubicBezTo>
                    <a:lnTo>
                      <a:pt x="92775" y="223117"/>
                    </a:lnTo>
                    <a:cubicBezTo>
                      <a:pt x="91633" y="224259"/>
                      <a:pt x="89602" y="225782"/>
                      <a:pt x="86937" y="227940"/>
                    </a:cubicBezTo>
                    <a:cubicBezTo>
                      <a:pt x="84272" y="230097"/>
                      <a:pt x="80972" y="232255"/>
                      <a:pt x="77038" y="234413"/>
                    </a:cubicBezTo>
                    <a:cubicBezTo>
                      <a:pt x="73103" y="236570"/>
                      <a:pt x="68661" y="238474"/>
                      <a:pt x="63584" y="239997"/>
                    </a:cubicBezTo>
                    <a:cubicBezTo>
                      <a:pt x="58508" y="241647"/>
                      <a:pt x="53178" y="242408"/>
                      <a:pt x="47466" y="242408"/>
                    </a:cubicBezTo>
                    <a:cubicBezTo>
                      <a:pt x="41121" y="242408"/>
                      <a:pt x="35156" y="241520"/>
                      <a:pt x="29444" y="239870"/>
                    </a:cubicBezTo>
                    <a:cubicBezTo>
                      <a:pt x="23733" y="238220"/>
                      <a:pt x="18783" y="235555"/>
                      <a:pt x="14341" y="232001"/>
                    </a:cubicBezTo>
                    <a:cubicBezTo>
                      <a:pt x="10026" y="228448"/>
                      <a:pt x="6473" y="223879"/>
                      <a:pt x="3934" y="218294"/>
                    </a:cubicBezTo>
                    <a:cubicBezTo>
                      <a:pt x="1396" y="212964"/>
                      <a:pt x="0" y="206237"/>
                      <a:pt x="0" y="198496"/>
                    </a:cubicBezTo>
                    <a:close/>
                    <a:moveTo>
                      <a:pt x="65869" y="54574"/>
                    </a:moveTo>
                    <a:cubicBezTo>
                      <a:pt x="58635" y="54574"/>
                      <a:pt x="52162" y="53304"/>
                      <a:pt x="46578" y="50639"/>
                    </a:cubicBezTo>
                    <a:cubicBezTo>
                      <a:pt x="40867" y="47974"/>
                      <a:pt x="36044" y="44547"/>
                      <a:pt x="32110" y="40232"/>
                    </a:cubicBezTo>
                    <a:cubicBezTo>
                      <a:pt x="28175" y="35917"/>
                      <a:pt x="25129" y="30967"/>
                      <a:pt x="22972" y="25256"/>
                    </a:cubicBezTo>
                    <a:cubicBezTo>
                      <a:pt x="20941" y="19545"/>
                      <a:pt x="19799" y="13707"/>
                      <a:pt x="19799" y="7488"/>
                    </a:cubicBezTo>
                    <a:cubicBezTo>
                      <a:pt x="19799" y="6219"/>
                      <a:pt x="19799" y="4823"/>
                      <a:pt x="19926" y="3554"/>
                    </a:cubicBezTo>
                    <a:cubicBezTo>
                      <a:pt x="19926" y="2158"/>
                      <a:pt x="20053" y="1015"/>
                      <a:pt x="20307" y="0"/>
                    </a:cubicBezTo>
                    <a:lnTo>
                      <a:pt x="36552" y="0"/>
                    </a:lnTo>
                    <a:cubicBezTo>
                      <a:pt x="36552" y="508"/>
                      <a:pt x="36552" y="1142"/>
                      <a:pt x="36679" y="2031"/>
                    </a:cubicBezTo>
                    <a:cubicBezTo>
                      <a:pt x="36679" y="2919"/>
                      <a:pt x="36805" y="3934"/>
                      <a:pt x="37059" y="4950"/>
                    </a:cubicBezTo>
                    <a:cubicBezTo>
                      <a:pt x="37440" y="7107"/>
                      <a:pt x="38075" y="9646"/>
                      <a:pt x="39217" y="12565"/>
                    </a:cubicBezTo>
                    <a:cubicBezTo>
                      <a:pt x="40232" y="15484"/>
                      <a:pt x="41882" y="18149"/>
                      <a:pt x="44166" y="20687"/>
                    </a:cubicBezTo>
                    <a:cubicBezTo>
                      <a:pt x="46451" y="23226"/>
                      <a:pt x="49243" y="25383"/>
                      <a:pt x="52797" y="27033"/>
                    </a:cubicBezTo>
                    <a:cubicBezTo>
                      <a:pt x="56350" y="28810"/>
                      <a:pt x="60919" y="29571"/>
                      <a:pt x="66377" y="29571"/>
                    </a:cubicBezTo>
                    <a:cubicBezTo>
                      <a:pt x="71707" y="29571"/>
                      <a:pt x="76149" y="28683"/>
                      <a:pt x="79703" y="27033"/>
                    </a:cubicBezTo>
                    <a:cubicBezTo>
                      <a:pt x="83256" y="25256"/>
                      <a:pt x="86049" y="23226"/>
                      <a:pt x="88206" y="20687"/>
                    </a:cubicBezTo>
                    <a:cubicBezTo>
                      <a:pt x="90364" y="18149"/>
                      <a:pt x="91887" y="15484"/>
                      <a:pt x="92902" y="12565"/>
                    </a:cubicBezTo>
                    <a:cubicBezTo>
                      <a:pt x="93790" y="9646"/>
                      <a:pt x="94552" y="7107"/>
                      <a:pt x="94933" y="4950"/>
                    </a:cubicBezTo>
                    <a:cubicBezTo>
                      <a:pt x="95186" y="2792"/>
                      <a:pt x="95313" y="1142"/>
                      <a:pt x="95313" y="0"/>
                    </a:cubicBezTo>
                    <a:lnTo>
                      <a:pt x="111051" y="0"/>
                    </a:lnTo>
                    <a:cubicBezTo>
                      <a:pt x="111178" y="1015"/>
                      <a:pt x="111178" y="2158"/>
                      <a:pt x="111305" y="3554"/>
                    </a:cubicBezTo>
                    <a:cubicBezTo>
                      <a:pt x="111432" y="4823"/>
                      <a:pt x="111432" y="6219"/>
                      <a:pt x="111432" y="7488"/>
                    </a:cubicBezTo>
                    <a:cubicBezTo>
                      <a:pt x="111432" y="13707"/>
                      <a:pt x="110289" y="19672"/>
                      <a:pt x="108259" y="25383"/>
                    </a:cubicBezTo>
                    <a:cubicBezTo>
                      <a:pt x="106101" y="31094"/>
                      <a:pt x="103055" y="36044"/>
                      <a:pt x="99121" y="40486"/>
                    </a:cubicBezTo>
                    <a:cubicBezTo>
                      <a:pt x="95186" y="44801"/>
                      <a:pt x="90491" y="48228"/>
                      <a:pt x="84779" y="50893"/>
                    </a:cubicBezTo>
                    <a:cubicBezTo>
                      <a:pt x="78941" y="53304"/>
                      <a:pt x="72722" y="54574"/>
                      <a:pt x="65869" y="54574"/>
                    </a:cubicBezTo>
                    <a:close/>
                    <a:moveTo>
                      <a:pt x="59143" y="221721"/>
                    </a:moveTo>
                    <a:cubicBezTo>
                      <a:pt x="61046" y="221721"/>
                      <a:pt x="63331" y="221467"/>
                      <a:pt x="65996" y="220960"/>
                    </a:cubicBezTo>
                    <a:cubicBezTo>
                      <a:pt x="68661" y="220452"/>
                      <a:pt x="71326" y="219690"/>
                      <a:pt x="74246" y="218802"/>
                    </a:cubicBezTo>
                    <a:cubicBezTo>
                      <a:pt x="77038" y="217914"/>
                      <a:pt x="79830" y="216771"/>
                      <a:pt x="82622" y="215375"/>
                    </a:cubicBezTo>
                    <a:cubicBezTo>
                      <a:pt x="85414" y="213979"/>
                      <a:pt x="87952" y="212456"/>
                      <a:pt x="90237" y="210806"/>
                    </a:cubicBezTo>
                    <a:lnTo>
                      <a:pt x="90237" y="160421"/>
                    </a:lnTo>
                    <a:cubicBezTo>
                      <a:pt x="79322" y="160421"/>
                      <a:pt x="70184" y="161436"/>
                      <a:pt x="62823" y="163340"/>
                    </a:cubicBezTo>
                    <a:cubicBezTo>
                      <a:pt x="55462" y="165244"/>
                      <a:pt x="49624" y="167782"/>
                      <a:pt x="45182" y="170955"/>
                    </a:cubicBezTo>
                    <a:cubicBezTo>
                      <a:pt x="40867" y="174128"/>
                      <a:pt x="37694" y="177681"/>
                      <a:pt x="35917" y="181743"/>
                    </a:cubicBezTo>
                    <a:cubicBezTo>
                      <a:pt x="34140" y="185804"/>
                      <a:pt x="33252" y="189992"/>
                      <a:pt x="33252" y="194307"/>
                    </a:cubicBezTo>
                    <a:cubicBezTo>
                      <a:pt x="33252" y="199384"/>
                      <a:pt x="33886" y="203572"/>
                      <a:pt x="35282" y="206999"/>
                    </a:cubicBezTo>
                    <a:cubicBezTo>
                      <a:pt x="36552" y="210426"/>
                      <a:pt x="38455" y="213345"/>
                      <a:pt x="40740" y="215502"/>
                    </a:cubicBezTo>
                    <a:cubicBezTo>
                      <a:pt x="43024" y="217660"/>
                      <a:pt x="45816" y="219310"/>
                      <a:pt x="48989" y="220198"/>
                    </a:cubicBezTo>
                    <a:cubicBezTo>
                      <a:pt x="52035" y="221340"/>
                      <a:pt x="55462" y="221721"/>
                      <a:pt x="59143" y="22172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37" name="Freeform: Shape 36">
                <a:extLst>
                  <a:ext uri="{FF2B5EF4-FFF2-40B4-BE49-F238E27FC236}">
                    <a16:creationId xmlns:a16="http://schemas.microsoft.com/office/drawing/2014/main" id="{D6A4941F-118D-364E-871D-FF2C8C2DAB3A}"/>
                  </a:ext>
                </a:extLst>
              </p:cNvPr>
              <p:cNvSpPr/>
              <p:nvPr/>
            </p:nvSpPr>
            <p:spPr>
              <a:xfrm>
                <a:off x="2877190" y="2202616"/>
                <a:ext cx="167147" cy="159278"/>
              </a:xfrm>
              <a:custGeom>
                <a:avLst/>
                <a:gdLst>
                  <a:gd name="connsiteX0" fmla="*/ 761 w 167147"/>
                  <a:gd name="connsiteY0" fmla="*/ 159152 h 159278"/>
                  <a:gd name="connsiteX1" fmla="*/ 761 w 167147"/>
                  <a:gd name="connsiteY1" fmla="*/ 144049 h 159278"/>
                  <a:gd name="connsiteX2" fmla="*/ 19164 w 167147"/>
                  <a:gd name="connsiteY2" fmla="*/ 141764 h 159278"/>
                  <a:gd name="connsiteX3" fmla="*/ 19164 w 167147"/>
                  <a:gd name="connsiteY3" fmla="*/ 27921 h 159278"/>
                  <a:gd name="connsiteX4" fmla="*/ 0 w 167147"/>
                  <a:gd name="connsiteY4" fmla="*/ 21956 h 159278"/>
                  <a:gd name="connsiteX5" fmla="*/ 0 w 167147"/>
                  <a:gd name="connsiteY5" fmla="*/ 5584 h 159278"/>
                  <a:gd name="connsiteX6" fmla="*/ 38963 w 167147"/>
                  <a:gd name="connsiteY6" fmla="*/ 0 h 159278"/>
                  <a:gd name="connsiteX7" fmla="*/ 39598 w 167147"/>
                  <a:gd name="connsiteY7" fmla="*/ 0 h 159278"/>
                  <a:gd name="connsiteX8" fmla="*/ 46324 w 167147"/>
                  <a:gd name="connsiteY8" fmla="*/ 5457 h 159278"/>
                  <a:gd name="connsiteX9" fmla="*/ 46324 w 167147"/>
                  <a:gd name="connsiteY9" fmla="*/ 16118 h 159278"/>
                  <a:gd name="connsiteX10" fmla="*/ 46070 w 167147"/>
                  <a:gd name="connsiteY10" fmla="*/ 21956 h 159278"/>
                  <a:gd name="connsiteX11" fmla="*/ 57239 w 167147"/>
                  <a:gd name="connsiteY11" fmla="*/ 13961 h 159278"/>
                  <a:gd name="connsiteX12" fmla="*/ 71453 w 167147"/>
                  <a:gd name="connsiteY12" fmla="*/ 6980 h 159278"/>
                  <a:gd name="connsiteX13" fmla="*/ 86937 w 167147"/>
                  <a:gd name="connsiteY13" fmla="*/ 2031 h 159278"/>
                  <a:gd name="connsiteX14" fmla="*/ 102167 w 167147"/>
                  <a:gd name="connsiteY14" fmla="*/ 127 h 159278"/>
                  <a:gd name="connsiteX15" fmla="*/ 124504 w 167147"/>
                  <a:gd name="connsiteY15" fmla="*/ 3807 h 159278"/>
                  <a:gd name="connsiteX16" fmla="*/ 138211 w 167147"/>
                  <a:gd name="connsiteY16" fmla="*/ 15484 h 159278"/>
                  <a:gd name="connsiteX17" fmla="*/ 145064 w 167147"/>
                  <a:gd name="connsiteY17" fmla="*/ 35663 h 159278"/>
                  <a:gd name="connsiteX18" fmla="*/ 146968 w 167147"/>
                  <a:gd name="connsiteY18" fmla="*/ 65108 h 159278"/>
                  <a:gd name="connsiteX19" fmla="*/ 146968 w 167147"/>
                  <a:gd name="connsiteY19" fmla="*/ 141891 h 159278"/>
                  <a:gd name="connsiteX20" fmla="*/ 167147 w 167147"/>
                  <a:gd name="connsiteY20" fmla="*/ 144176 h 159278"/>
                  <a:gd name="connsiteX21" fmla="*/ 167147 w 167147"/>
                  <a:gd name="connsiteY21" fmla="*/ 159279 h 159278"/>
                  <a:gd name="connsiteX22" fmla="*/ 98359 w 167147"/>
                  <a:gd name="connsiteY22" fmla="*/ 159279 h 159278"/>
                  <a:gd name="connsiteX23" fmla="*/ 98359 w 167147"/>
                  <a:gd name="connsiteY23" fmla="*/ 144176 h 159278"/>
                  <a:gd name="connsiteX24" fmla="*/ 116381 w 167147"/>
                  <a:gd name="connsiteY24" fmla="*/ 141891 h 159278"/>
                  <a:gd name="connsiteX25" fmla="*/ 116381 w 167147"/>
                  <a:gd name="connsiteY25" fmla="*/ 64981 h 159278"/>
                  <a:gd name="connsiteX26" fmla="*/ 115493 w 167147"/>
                  <a:gd name="connsiteY26" fmla="*/ 45816 h 159278"/>
                  <a:gd name="connsiteX27" fmla="*/ 111559 w 167147"/>
                  <a:gd name="connsiteY27" fmla="*/ 32110 h 159278"/>
                  <a:gd name="connsiteX28" fmla="*/ 103182 w 167147"/>
                  <a:gd name="connsiteY28" fmla="*/ 23860 h 159278"/>
                  <a:gd name="connsiteX29" fmla="*/ 88841 w 167147"/>
                  <a:gd name="connsiteY29" fmla="*/ 21068 h 159278"/>
                  <a:gd name="connsiteX30" fmla="*/ 68027 w 167147"/>
                  <a:gd name="connsiteY30" fmla="*/ 24875 h 159278"/>
                  <a:gd name="connsiteX31" fmla="*/ 49751 w 167147"/>
                  <a:gd name="connsiteY31" fmla="*/ 34394 h 159278"/>
                  <a:gd name="connsiteX32" fmla="*/ 49751 w 167147"/>
                  <a:gd name="connsiteY32" fmla="*/ 141764 h 159278"/>
                  <a:gd name="connsiteX33" fmla="*/ 69042 w 167147"/>
                  <a:gd name="connsiteY33" fmla="*/ 144049 h 159278"/>
                  <a:gd name="connsiteX34" fmla="*/ 69042 w 167147"/>
                  <a:gd name="connsiteY34" fmla="*/ 159152 h 159278"/>
                  <a:gd name="connsiteX35" fmla="*/ 761 w 167147"/>
                  <a:gd name="connsiteY35" fmla="*/ 159152 h 1592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167147" h="159278">
                    <a:moveTo>
                      <a:pt x="761" y="159152"/>
                    </a:moveTo>
                    <a:lnTo>
                      <a:pt x="761" y="144049"/>
                    </a:lnTo>
                    <a:lnTo>
                      <a:pt x="19164" y="141764"/>
                    </a:lnTo>
                    <a:lnTo>
                      <a:pt x="19164" y="27921"/>
                    </a:lnTo>
                    <a:lnTo>
                      <a:pt x="0" y="21956"/>
                    </a:lnTo>
                    <a:lnTo>
                      <a:pt x="0" y="5584"/>
                    </a:lnTo>
                    <a:lnTo>
                      <a:pt x="38963" y="0"/>
                    </a:lnTo>
                    <a:lnTo>
                      <a:pt x="39598" y="0"/>
                    </a:lnTo>
                    <a:lnTo>
                      <a:pt x="46324" y="5457"/>
                    </a:lnTo>
                    <a:lnTo>
                      <a:pt x="46324" y="16118"/>
                    </a:lnTo>
                    <a:lnTo>
                      <a:pt x="46070" y="21956"/>
                    </a:lnTo>
                    <a:cubicBezTo>
                      <a:pt x="49116" y="19164"/>
                      <a:pt x="52797" y="16499"/>
                      <a:pt x="57239" y="13961"/>
                    </a:cubicBezTo>
                    <a:cubicBezTo>
                      <a:pt x="61681" y="11295"/>
                      <a:pt x="66377" y="9011"/>
                      <a:pt x="71453" y="6980"/>
                    </a:cubicBezTo>
                    <a:cubicBezTo>
                      <a:pt x="76530" y="4950"/>
                      <a:pt x="81607" y="3300"/>
                      <a:pt x="86937" y="2031"/>
                    </a:cubicBezTo>
                    <a:cubicBezTo>
                      <a:pt x="92267" y="761"/>
                      <a:pt x="97344" y="127"/>
                      <a:pt x="102167" y="127"/>
                    </a:cubicBezTo>
                    <a:cubicBezTo>
                      <a:pt x="111178" y="127"/>
                      <a:pt x="118666" y="1396"/>
                      <a:pt x="124504" y="3807"/>
                    </a:cubicBezTo>
                    <a:cubicBezTo>
                      <a:pt x="130342" y="6219"/>
                      <a:pt x="134911" y="10153"/>
                      <a:pt x="138211" y="15484"/>
                    </a:cubicBezTo>
                    <a:cubicBezTo>
                      <a:pt x="141511" y="20814"/>
                      <a:pt x="143795" y="27541"/>
                      <a:pt x="145064" y="35663"/>
                    </a:cubicBezTo>
                    <a:cubicBezTo>
                      <a:pt x="146333" y="43786"/>
                      <a:pt x="146968" y="53685"/>
                      <a:pt x="146968" y="65108"/>
                    </a:cubicBezTo>
                    <a:lnTo>
                      <a:pt x="146968" y="141891"/>
                    </a:lnTo>
                    <a:lnTo>
                      <a:pt x="167147" y="144176"/>
                    </a:lnTo>
                    <a:lnTo>
                      <a:pt x="167147" y="159279"/>
                    </a:lnTo>
                    <a:lnTo>
                      <a:pt x="98359" y="159279"/>
                    </a:lnTo>
                    <a:lnTo>
                      <a:pt x="98359" y="144176"/>
                    </a:lnTo>
                    <a:lnTo>
                      <a:pt x="116381" y="141891"/>
                    </a:lnTo>
                    <a:lnTo>
                      <a:pt x="116381" y="64981"/>
                    </a:lnTo>
                    <a:cubicBezTo>
                      <a:pt x="116381" y="57746"/>
                      <a:pt x="116001" y="51274"/>
                      <a:pt x="115493" y="45816"/>
                    </a:cubicBezTo>
                    <a:cubicBezTo>
                      <a:pt x="114858" y="40359"/>
                      <a:pt x="113589" y="35790"/>
                      <a:pt x="111559" y="32110"/>
                    </a:cubicBezTo>
                    <a:cubicBezTo>
                      <a:pt x="109528" y="28429"/>
                      <a:pt x="106736" y="25764"/>
                      <a:pt x="103182" y="23860"/>
                    </a:cubicBezTo>
                    <a:cubicBezTo>
                      <a:pt x="99502" y="22083"/>
                      <a:pt x="94679" y="21068"/>
                      <a:pt x="88841" y="21068"/>
                    </a:cubicBezTo>
                    <a:cubicBezTo>
                      <a:pt x="81860" y="21068"/>
                      <a:pt x="75007" y="22337"/>
                      <a:pt x="68027" y="24875"/>
                    </a:cubicBezTo>
                    <a:cubicBezTo>
                      <a:pt x="61046" y="27414"/>
                      <a:pt x="54954" y="30587"/>
                      <a:pt x="49751" y="34394"/>
                    </a:cubicBezTo>
                    <a:lnTo>
                      <a:pt x="49751" y="141764"/>
                    </a:lnTo>
                    <a:lnTo>
                      <a:pt x="69042" y="144049"/>
                    </a:lnTo>
                    <a:lnTo>
                      <a:pt x="69042" y="159152"/>
                    </a:lnTo>
                    <a:lnTo>
                      <a:pt x="761" y="159152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38" name="Freeform: Shape 37">
                <a:extLst>
                  <a:ext uri="{FF2B5EF4-FFF2-40B4-BE49-F238E27FC236}">
                    <a16:creationId xmlns:a16="http://schemas.microsoft.com/office/drawing/2014/main" id="{EBE547FA-244F-6E02-7AA1-9199C78BDF87}"/>
                  </a:ext>
                </a:extLst>
              </p:cNvPr>
              <p:cNvSpPr/>
              <p:nvPr/>
            </p:nvSpPr>
            <p:spPr>
              <a:xfrm>
                <a:off x="3063502" y="2122152"/>
                <a:ext cx="137195" cy="242408"/>
              </a:xfrm>
              <a:custGeom>
                <a:avLst/>
                <a:gdLst>
                  <a:gd name="connsiteX0" fmla="*/ 0 w 137195"/>
                  <a:gd name="connsiteY0" fmla="*/ 198496 h 242408"/>
                  <a:gd name="connsiteX1" fmla="*/ 3680 w 137195"/>
                  <a:gd name="connsiteY1" fmla="*/ 180854 h 242408"/>
                  <a:gd name="connsiteX2" fmla="*/ 13834 w 137195"/>
                  <a:gd name="connsiteY2" fmla="*/ 167274 h 242408"/>
                  <a:gd name="connsiteX3" fmla="*/ 28937 w 137195"/>
                  <a:gd name="connsiteY3" fmla="*/ 157248 h 242408"/>
                  <a:gd name="connsiteX4" fmla="*/ 47720 w 137195"/>
                  <a:gd name="connsiteY4" fmla="*/ 150522 h 242408"/>
                  <a:gd name="connsiteX5" fmla="*/ 68661 w 137195"/>
                  <a:gd name="connsiteY5" fmla="*/ 146714 h 242408"/>
                  <a:gd name="connsiteX6" fmla="*/ 90237 w 137195"/>
                  <a:gd name="connsiteY6" fmla="*/ 145191 h 242408"/>
                  <a:gd name="connsiteX7" fmla="*/ 90237 w 137195"/>
                  <a:gd name="connsiteY7" fmla="*/ 137957 h 242408"/>
                  <a:gd name="connsiteX8" fmla="*/ 88841 w 137195"/>
                  <a:gd name="connsiteY8" fmla="*/ 121712 h 242408"/>
                  <a:gd name="connsiteX9" fmla="*/ 84145 w 137195"/>
                  <a:gd name="connsiteY9" fmla="*/ 110924 h 242408"/>
                  <a:gd name="connsiteX10" fmla="*/ 75134 w 137195"/>
                  <a:gd name="connsiteY10" fmla="*/ 104959 h 242408"/>
                  <a:gd name="connsiteX11" fmla="*/ 60919 w 137195"/>
                  <a:gd name="connsiteY11" fmla="*/ 103055 h 242408"/>
                  <a:gd name="connsiteX12" fmla="*/ 46197 w 137195"/>
                  <a:gd name="connsiteY12" fmla="*/ 104451 h 242408"/>
                  <a:gd name="connsiteX13" fmla="*/ 31983 w 137195"/>
                  <a:gd name="connsiteY13" fmla="*/ 107751 h 242408"/>
                  <a:gd name="connsiteX14" fmla="*/ 19545 w 137195"/>
                  <a:gd name="connsiteY14" fmla="*/ 111939 h 242408"/>
                  <a:gd name="connsiteX15" fmla="*/ 10026 w 137195"/>
                  <a:gd name="connsiteY15" fmla="*/ 116128 h 242408"/>
                  <a:gd name="connsiteX16" fmla="*/ 9899 w 137195"/>
                  <a:gd name="connsiteY16" fmla="*/ 116128 h 242408"/>
                  <a:gd name="connsiteX17" fmla="*/ 3680 w 137195"/>
                  <a:gd name="connsiteY17" fmla="*/ 102928 h 242408"/>
                  <a:gd name="connsiteX18" fmla="*/ 12818 w 137195"/>
                  <a:gd name="connsiteY18" fmla="*/ 96583 h 242408"/>
                  <a:gd name="connsiteX19" fmla="*/ 28302 w 137195"/>
                  <a:gd name="connsiteY19" fmla="*/ 89222 h 242408"/>
                  <a:gd name="connsiteX20" fmla="*/ 47593 w 137195"/>
                  <a:gd name="connsiteY20" fmla="*/ 83003 h 242408"/>
                  <a:gd name="connsiteX21" fmla="*/ 68153 w 137195"/>
                  <a:gd name="connsiteY21" fmla="*/ 80464 h 242408"/>
                  <a:gd name="connsiteX22" fmla="*/ 92521 w 137195"/>
                  <a:gd name="connsiteY22" fmla="*/ 83383 h 242408"/>
                  <a:gd name="connsiteX23" fmla="*/ 108639 w 137195"/>
                  <a:gd name="connsiteY23" fmla="*/ 92775 h 242408"/>
                  <a:gd name="connsiteX24" fmla="*/ 117523 w 137195"/>
                  <a:gd name="connsiteY24" fmla="*/ 109655 h 242408"/>
                  <a:gd name="connsiteX25" fmla="*/ 120189 w 137195"/>
                  <a:gd name="connsiteY25" fmla="*/ 134911 h 242408"/>
                  <a:gd name="connsiteX26" fmla="*/ 120189 w 137195"/>
                  <a:gd name="connsiteY26" fmla="*/ 224132 h 242408"/>
                  <a:gd name="connsiteX27" fmla="*/ 137195 w 137195"/>
                  <a:gd name="connsiteY27" fmla="*/ 224132 h 242408"/>
                  <a:gd name="connsiteX28" fmla="*/ 137195 w 137195"/>
                  <a:gd name="connsiteY28" fmla="*/ 237459 h 242408"/>
                  <a:gd name="connsiteX29" fmla="*/ 130976 w 137195"/>
                  <a:gd name="connsiteY29" fmla="*/ 238982 h 242408"/>
                  <a:gd name="connsiteX30" fmla="*/ 123362 w 137195"/>
                  <a:gd name="connsiteY30" fmla="*/ 240631 h 242408"/>
                  <a:gd name="connsiteX31" fmla="*/ 115239 w 137195"/>
                  <a:gd name="connsiteY31" fmla="*/ 241901 h 242408"/>
                  <a:gd name="connsiteX32" fmla="*/ 107497 w 137195"/>
                  <a:gd name="connsiteY32" fmla="*/ 242408 h 242408"/>
                  <a:gd name="connsiteX33" fmla="*/ 100898 w 137195"/>
                  <a:gd name="connsiteY33" fmla="*/ 242028 h 242408"/>
                  <a:gd name="connsiteX34" fmla="*/ 96329 w 137195"/>
                  <a:gd name="connsiteY34" fmla="*/ 240251 h 242408"/>
                  <a:gd name="connsiteX35" fmla="*/ 93663 w 137195"/>
                  <a:gd name="connsiteY35" fmla="*/ 235936 h 242408"/>
                  <a:gd name="connsiteX36" fmla="*/ 92775 w 137195"/>
                  <a:gd name="connsiteY36" fmla="*/ 228194 h 242408"/>
                  <a:gd name="connsiteX37" fmla="*/ 92775 w 137195"/>
                  <a:gd name="connsiteY37" fmla="*/ 223117 h 242408"/>
                  <a:gd name="connsiteX38" fmla="*/ 86937 w 137195"/>
                  <a:gd name="connsiteY38" fmla="*/ 227940 h 242408"/>
                  <a:gd name="connsiteX39" fmla="*/ 77037 w 137195"/>
                  <a:gd name="connsiteY39" fmla="*/ 234413 h 242408"/>
                  <a:gd name="connsiteX40" fmla="*/ 63584 w 137195"/>
                  <a:gd name="connsiteY40" fmla="*/ 239997 h 242408"/>
                  <a:gd name="connsiteX41" fmla="*/ 47466 w 137195"/>
                  <a:gd name="connsiteY41" fmla="*/ 242408 h 242408"/>
                  <a:gd name="connsiteX42" fmla="*/ 29444 w 137195"/>
                  <a:gd name="connsiteY42" fmla="*/ 239870 h 242408"/>
                  <a:gd name="connsiteX43" fmla="*/ 14341 w 137195"/>
                  <a:gd name="connsiteY43" fmla="*/ 232001 h 242408"/>
                  <a:gd name="connsiteX44" fmla="*/ 3934 w 137195"/>
                  <a:gd name="connsiteY44" fmla="*/ 218294 h 242408"/>
                  <a:gd name="connsiteX45" fmla="*/ 0 w 137195"/>
                  <a:gd name="connsiteY45" fmla="*/ 198496 h 242408"/>
                  <a:gd name="connsiteX46" fmla="*/ 65869 w 137195"/>
                  <a:gd name="connsiteY46" fmla="*/ 54574 h 242408"/>
                  <a:gd name="connsiteX47" fmla="*/ 46578 w 137195"/>
                  <a:gd name="connsiteY47" fmla="*/ 50639 h 242408"/>
                  <a:gd name="connsiteX48" fmla="*/ 32110 w 137195"/>
                  <a:gd name="connsiteY48" fmla="*/ 40232 h 242408"/>
                  <a:gd name="connsiteX49" fmla="*/ 22972 w 137195"/>
                  <a:gd name="connsiteY49" fmla="*/ 25256 h 242408"/>
                  <a:gd name="connsiteX50" fmla="*/ 19799 w 137195"/>
                  <a:gd name="connsiteY50" fmla="*/ 7488 h 242408"/>
                  <a:gd name="connsiteX51" fmla="*/ 19926 w 137195"/>
                  <a:gd name="connsiteY51" fmla="*/ 3554 h 242408"/>
                  <a:gd name="connsiteX52" fmla="*/ 20306 w 137195"/>
                  <a:gd name="connsiteY52" fmla="*/ 0 h 242408"/>
                  <a:gd name="connsiteX53" fmla="*/ 36551 w 137195"/>
                  <a:gd name="connsiteY53" fmla="*/ 0 h 242408"/>
                  <a:gd name="connsiteX54" fmla="*/ 36679 w 137195"/>
                  <a:gd name="connsiteY54" fmla="*/ 2031 h 242408"/>
                  <a:gd name="connsiteX55" fmla="*/ 37059 w 137195"/>
                  <a:gd name="connsiteY55" fmla="*/ 4950 h 242408"/>
                  <a:gd name="connsiteX56" fmla="*/ 39217 w 137195"/>
                  <a:gd name="connsiteY56" fmla="*/ 12565 h 242408"/>
                  <a:gd name="connsiteX57" fmla="*/ 44166 w 137195"/>
                  <a:gd name="connsiteY57" fmla="*/ 20687 h 242408"/>
                  <a:gd name="connsiteX58" fmla="*/ 52797 w 137195"/>
                  <a:gd name="connsiteY58" fmla="*/ 27033 h 242408"/>
                  <a:gd name="connsiteX59" fmla="*/ 66377 w 137195"/>
                  <a:gd name="connsiteY59" fmla="*/ 29571 h 242408"/>
                  <a:gd name="connsiteX60" fmla="*/ 79703 w 137195"/>
                  <a:gd name="connsiteY60" fmla="*/ 27033 h 242408"/>
                  <a:gd name="connsiteX61" fmla="*/ 88206 w 137195"/>
                  <a:gd name="connsiteY61" fmla="*/ 20687 h 242408"/>
                  <a:gd name="connsiteX62" fmla="*/ 92902 w 137195"/>
                  <a:gd name="connsiteY62" fmla="*/ 12565 h 242408"/>
                  <a:gd name="connsiteX63" fmla="*/ 94933 w 137195"/>
                  <a:gd name="connsiteY63" fmla="*/ 4950 h 242408"/>
                  <a:gd name="connsiteX64" fmla="*/ 95313 w 137195"/>
                  <a:gd name="connsiteY64" fmla="*/ 0 h 242408"/>
                  <a:gd name="connsiteX65" fmla="*/ 111051 w 137195"/>
                  <a:gd name="connsiteY65" fmla="*/ 0 h 242408"/>
                  <a:gd name="connsiteX66" fmla="*/ 111305 w 137195"/>
                  <a:gd name="connsiteY66" fmla="*/ 3554 h 242408"/>
                  <a:gd name="connsiteX67" fmla="*/ 111432 w 137195"/>
                  <a:gd name="connsiteY67" fmla="*/ 7488 h 242408"/>
                  <a:gd name="connsiteX68" fmla="*/ 108259 w 137195"/>
                  <a:gd name="connsiteY68" fmla="*/ 25383 h 242408"/>
                  <a:gd name="connsiteX69" fmla="*/ 99121 w 137195"/>
                  <a:gd name="connsiteY69" fmla="*/ 40486 h 242408"/>
                  <a:gd name="connsiteX70" fmla="*/ 84779 w 137195"/>
                  <a:gd name="connsiteY70" fmla="*/ 50893 h 242408"/>
                  <a:gd name="connsiteX71" fmla="*/ 65869 w 137195"/>
                  <a:gd name="connsiteY71" fmla="*/ 54574 h 242408"/>
                  <a:gd name="connsiteX72" fmla="*/ 59143 w 137195"/>
                  <a:gd name="connsiteY72" fmla="*/ 221721 h 242408"/>
                  <a:gd name="connsiteX73" fmla="*/ 65996 w 137195"/>
                  <a:gd name="connsiteY73" fmla="*/ 220960 h 242408"/>
                  <a:gd name="connsiteX74" fmla="*/ 74245 w 137195"/>
                  <a:gd name="connsiteY74" fmla="*/ 218802 h 242408"/>
                  <a:gd name="connsiteX75" fmla="*/ 82622 w 137195"/>
                  <a:gd name="connsiteY75" fmla="*/ 215375 h 242408"/>
                  <a:gd name="connsiteX76" fmla="*/ 90237 w 137195"/>
                  <a:gd name="connsiteY76" fmla="*/ 210806 h 242408"/>
                  <a:gd name="connsiteX77" fmla="*/ 90237 w 137195"/>
                  <a:gd name="connsiteY77" fmla="*/ 160421 h 242408"/>
                  <a:gd name="connsiteX78" fmla="*/ 62823 w 137195"/>
                  <a:gd name="connsiteY78" fmla="*/ 163340 h 242408"/>
                  <a:gd name="connsiteX79" fmla="*/ 45182 w 137195"/>
                  <a:gd name="connsiteY79" fmla="*/ 170955 h 242408"/>
                  <a:gd name="connsiteX80" fmla="*/ 35917 w 137195"/>
                  <a:gd name="connsiteY80" fmla="*/ 181743 h 242408"/>
                  <a:gd name="connsiteX81" fmla="*/ 33252 w 137195"/>
                  <a:gd name="connsiteY81" fmla="*/ 194307 h 242408"/>
                  <a:gd name="connsiteX82" fmla="*/ 35282 w 137195"/>
                  <a:gd name="connsiteY82" fmla="*/ 206999 h 242408"/>
                  <a:gd name="connsiteX83" fmla="*/ 40740 w 137195"/>
                  <a:gd name="connsiteY83" fmla="*/ 215502 h 242408"/>
                  <a:gd name="connsiteX84" fmla="*/ 48989 w 137195"/>
                  <a:gd name="connsiteY84" fmla="*/ 220198 h 242408"/>
                  <a:gd name="connsiteX85" fmla="*/ 59143 w 137195"/>
                  <a:gd name="connsiteY85" fmla="*/ 221721 h 2424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</a:cxnLst>
                <a:rect l="l" t="t" r="r" b="b"/>
                <a:pathLst>
                  <a:path w="137195" h="242408">
                    <a:moveTo>
                      <a:pt x="0" y="198496"/>
                    </a:moveTo>
                    <a:cubicBezTo>
                      <a:pt x="0" y="191896"/>
                      <a:pt x="1269" y="186058"/>
                      <a:pt x="3680" y="180854"/>
                    </a:cubicBezTo>
                    <a:cubicBezTo>
                      <a:pt x="6092" y="175651"/>
                      <a:pt x="9519" y="171209"/>
                      <a:pt x="13834" y="167274"/>
                    </a:cubicBezTo>
                    <a:cubicBezTo>
                      <a:pt x="18149" y="163340"/>
                      <a:pt x="23226" y="160040"/>
                      <a:pt x="28937" y="157248"/>
                    </a:cubicBezTo>
                    <a:cubicBezTo>
                      <a:pt x="34775" y="154456"/>
                      <a:pt x="40994" y="152298"/>
                      <a:pt x="47720" y="150522"/>
                    </a:cubicBezTo>
                    <a:cubicBezTo>
                      <a:pt x="54447" y="148745"/>
                      <a:pt x="61427" y="147476"/>
                      <a:pt x="68661" y="146714"/>
                    </a:cubicBezTo>
                    <a:cubicBezTo>
                      <a:pt x="75895" y="145953"/>
                      <a:pt x="83130" y="145445"/>
                      <a:pt x="90237" y="145191"/>
                    </a:cubicBezTo>
                    <a:lnTo>
                      <a:pt x="90237" y="137957"/>
                    </a:lnTo>
                    <a:cubicBezTo>
                      <a:pt x="90237" y="131611"/>
                      <a:pt x="89729" y="126154"/>
                      <a:pt x="88841" y="121712"/>
                    </a:cubicBezTo>
                    <a:cubicBezTo>
                      <a:pt x="87952" y="117270"/>
                      <a:pt x="86302" y="113716"/>
                      <a:pt x="84145" y="110924"/>
                    </a:cubicBezTo>
                    <a:cubicBezTo>
                      <a:pt x="81860" y="108132"/>
                      <a:pt x="78941" y="106101"/>
                      <a:pt x="75134" y="104959"/>
                    </a:cubicBezTo>
                    <a:cubicBezTo>
                      <a:pt x="71326" y="103690"/>
                      <a:pt x="66631" y="103055"/>
                      <a:pt x="60919" y="103055"/>
                    </a:cubicBezTo>
                    <a:cubicBezTo>
                      <a:pt x="55970" y="103055"/>
                      <a:pt x="51020" y="103563"/>
                      <a:pt x="46197" y="104451"/>
                    </a:cubicBezTo>
                    <a:cubicBezTo>
                      <a:pt x="41247" y="105340"/>
                      <a:pt x="36551" y="106482"/>
                      <a:pt x="31983" y="107751"/>
                    </a:cubicBezTo>
                    <a:cubicBezTo>
                      <a:pt x="27541" y="109020"/>
                      <a:pt x="23352" y="110543"/>
                      <a:pt x="19545" y="111939"/>
                    </a:cubicBezTo>
                    <a:cubicBezTo>
                      <a:pt x="15737" y="113462"/>
                      <a:pt x="12564" y="114858"/>
                      <a:pt x="10026" y="116128"/>
                    </a:cubicBezTo>
                    <a:lnTo>
                      <a:pt x="9899" y="116128"/>
                    </a:lnTo>
                    <a:lnTo>
                      <a:pt x="3680" y="102928"/>
                    </a:lnTo>
                    <a:cubicBezTo>
                      <a:pt x="5457" y="101278"/>
                      <a:pt x="8503" y="99248"/>
                      <a:pt x="12818" y="96583"/>
                    </a:cubicBezTo>
                    <a:cubicBezTo>
                      <a:pt x="17133" y="94044"/>
                      <a:pt x="22337" y="91506"/>
                      <a:pt x="28302" y="89222"/>
                    </a:cubicBezTo>
                    <a:cubicBezTo>
                      <a:pt x="34267" y="86810"/>
                      <a:pt x="40740" y="84779"/>
                      <a:pt x="47593" y="83003"/>
                    </a:cubicBezTo>
                    <a:cubicBezTo>
                      <a:pt x="54447" y="81226"/>
                      <a:pt x="61300" y="80464"/>
                      <a:pt x="68153" y="80464"/>
                    </a:cubicBezTo>
                    <a:cubicBezTo>
                      <a:pt x="77672" y="80464"/>
                      <a:pt x="85795" y="81480"/>
                      <a:pt x="92521" y="83383"/>
                    </a:cubicBezTo>
                    <a:cubicBezTo>
                      <a:pt x="99121" y="85287"/>
                      <a:pt x="104451" y="88460"/>
                      <a:pt x="108639" y="92775"/>
                    </a:cubicBezTo>
                    <a:cubicBezTo>
                      <a:pt x="112701" y="97090"/>
                      <a:pt x="115620" y="102675"/>
                      <a:pt x="117523" y="109655"/>
                    </a:cubicBezTo>
                    <a:cubicBezTo>
                      <a:pt x="119300" y="116508"/>
                      <a:pt x="120189" y="125012"/>
                      <a:pt x="120189" y="134911"/>
                    </a:cubicBezTo>
                    <a:lnTo>
                      <a:pt x="120189" y="224132"/>
                    </a:lnTo>
                    <a:lnTo>
                      <a:pt x="137195" y="224132"/>
                    </a:lnTo>
                    <a:lnTo>
                      <a:pt x="137195" y="237459"/>
                    </a:lnTo>
                    <a:cubicBezTo>
                      <a:pt x="135419" y="237966"/>
                      <a:pt x="133388" y="238474"/>
                      <a:pt x="130976" y="238982"/>
                    </a:cubicBezTo>
                    <a:cubicBezTo>
                      <a:pt x="128565" y="239616"/>
                      <a:pt x="126027" y="240124"/>
                      <a:pt x="123362" y="240631"/>
                    </a:cubicBezTo>
                    <a:cubicBezTo>
                      <a:pt x="120696" y="241139"/>
                      <a:pt x="118031" y="241520"/>
                      <a:pt x="115239" y="241901"/>
                    </a:cubicBezTo>
                    <a:cubicBezTo>
                      <a:pt x="112574" y="242281"/>
                      <a:pt x="109909" y="242408"/>
                      <a:pt x="107497" y="242408"/>
                    </a:cubicBezTo>
                    <a:cubicBezTo>
                      <a:pt x="104959" y="242408"/>
                      <a:pt x="102674" y="242281"/>
                      <a:pt x="100898" y="242028"/>
                    </a:cubicBezTo>
                    <a:cubicBezTo>
                      <a:pt x="98994" y="241774"/>
                      <a:pt x="97471" y="241266"/>
                      <a:pt x="96329" y="240251"/>
                    </a:cubicBezTo>
                    <a:cubicBezTo>
                      <a:pt x="95186" y="239235"/>
                      <a:pt x="94298" y="237839"/>
                      <a:pt x="93663" y="235936"/>
                    </a:cubicBezTo>
                    <a:cubicBezTo>
                      <a:pt x="93029" y="234032"/>
                      <a:pt x="92775" y="231367"/>
                      <a:pt x="92775" y="228194"/>
                    </a:cubicBezTo>
                    <a:lnTo>
                      <a:pt x="92775" y="223117"/>
                    </a:lnTo>
                    <a:cubicBezTo>
                      <a:pt x="91633" y="224259"/>
                      <a:pt x="89602" y="225782"/>
                      <a:pt x="86937" y="227940"/>
                    </a:cubicBezTo>
                    <a:cubicBezTo>
                      <a:pt x="84272" y="230097"/>
                      <a:pt x="80972" y="232255"/>
                      <a:pt x="77037" y="234413"/>
                    </a:cubicBezTo>
                    <a:cubicBezTo>
                      <a:pt x="73103" y="236570"/>
                      <a:pt x="68661" y="238474"/>
                      <a:pt x="63584" y="239997"/>
                    </a:cubicBezTo>
                    <a:cubicBezTo>
                      <a:pt x="58508" y="241647"/>
                      <a:pt x="53178" y="242408"/>
                      <a:pt x="47466" y="242408"/>
                    </a:cubicBezTo>
                    <a:cubicBezTo>
                      <a:pt x="41120" y="242408"/>
                      <a:pt x="35156" y="241520"/>
                      <a:pt x="29444" y="239870"/>
                    </a:cubicBezTo>
                    <a:cubicBezTo>
                      <a:pt x="23733" y="238220"/>
                      <a:pt x="18783" y="235555"/>
                      <a:pt x="14341" y="232001"/>
                    </a:cubicBezTo>
                    <a:cubicBezTo>
                      <a:pt x="10026" y="228448"/>
                      <a:pt x="6473" y="223879"/>
                      <a:pt x="3934" y="218294"/>
                    </a:cubicBezTo>
                    <a:cubicBezTo>
                      <a:pt x="1269" y="212964"/>
                      <a:pt x="0" y="206237"/>
                      <a:pt x="0" y="198496"/>
                    </a:cubicBezTo>
                    <a:close/>
                    <a:moveTo>
                      <a:pt x="65869" y="54574"/>
                    </a:moveTo>
                    <a:cubicBezTo>
                      <a:pt x="58635" y="54574"/>
                      <a:pt x="52162" y="53304"/>
                      <a:pt x="46578" y="50639"/>
                    </a:cubicBezTo>
                    <a:cubicBezTo>
                      <a:pt x="40867" y="47974"/>
                      <a:pt x="36044" y="44547"/>
                      <a:pt x="32110" y="40232"/>
                    </a:cubicBezTo>
                    <a:cubicBezTo>
                      <a:pt x="28175" y="35917"/>
                      <a:pt x="25129" y="30967"/>
                      <a:pt x="22972" y="25256"/>
                    </a:cubicBezTo>
                    <a:cubicBezTo>
                      <a:pt x="20941" y="19545"/>
                      <a:pt x="19799" y="13707"/>
                      <a:pt x="19799" y="7488"/>
                    </a:cubicBezTo>
                    <a:cubicBezTo>
                      <a:pt x="19799" y="6219"/>
                      <a:pt x="19799" y="4823"/>
                      <a:pt x="19926" y="3554"/>
                    </a:cubicBezTo>
                    <a:cubicBezTo>
                      <a:pt x="19926" y="2158"/>
                      <a:pt x="20053" y="1015"/>
                      <a:pt x="20306" y="0"/>
                    </a:cubicBezTo>
                    <a:lnTo>
                      <a:pt x="36551" y="0"/>
                    </a:lnTo>
                    <a:cubicBezTo>
                      <a:pt x="36551" y="508"/>
                      <a:pt x="36551" y="1142"/>
                      <a:pt x="36679" y="2031"/>
                    </a:cubicBezTo>
                    <a:cubicBezTo>
                      <a:pt x="36679" y="2919"/>
                      <a:pt x="36805" y="3934"/>
                      <a:pt x="37059" y="4950"/>
                    </a:cubicBezTo>
                    <a:cubicBezTo>
                      <a:pt x="37440" y="7107"/>
                      <a:pt x="38075" y="9646"/>
                      <a:pt x="39217" y="12565"/>
                    </a:cubicBezTo>
                    <a:cubicBezTo>
                      <a:pt x="40232" y="15484"/>
                      <a:pt x="41882" y="18149"/>
                      <a:pt x="44166" y="20687"/>
                    </a:cubicBezTo>
                    <a:cubicBezTo>
                      <a:pt x="46451" y="23226"/>
                      <a:pt x="49243" y="25383"/>
                      <a:pt x="52797" y="27033"/>
                    </a:cubicBezTo>
                    <a:cubicBezTo>
                      <a:pt x="56350" y="28810"/>
                      <a:pt x="60919" y="29571"/>
                      <a:pt x="66377" y="29571"/>
                    </a:cubicBezTo>
                    <a:cubicBezTo>
                      <a:pt x="71707" y="29571"/>
                      <a:pt x="76149" y="28683"/>
                      <a:pt x="79703" y="27033"/>
                    </a:cubicBezTo>
                    <a:cubicBezTo>
                      <a:pt x="83256" y="25256"/>
                      <a:pt x="86049" y="23226"/>
                      <a:pt x="88206" y="20687"/>
                    </a:cubicBezTo>
                    <a:cubicBezTo>
                      <a:pt x="90364" y="18149"/>
                      <a:pt x="91887" y="15484"/>
                      <a:pt x="92902" y="12565"/>
                    </a:cubicBezTo>
                    <a:cubicBezTo>
                      <a:pt x="93790" y="9646"/>
                      <a:pt x="94552" y="7107"/>
                      <a:pt x="94933" y="4950"/>
                    </a:cubicBezTo>
                    <a:cubicBezTo>
                      <a:pt x="95186" y="2792"/>
                      <a:pt x="95313" y="1142"/>
                      <a:pt x="95313" y="0"/>
                    </a:cubicBezTo>
                    <a:lnTo>
                      <a:pt x="111051" y="0"/>
                    </a:lnTo>
                    <a:cubicBezTo>
                      <a:pt x="111178" y="1015"/>
                      <a:pt x="111178" y="2158"/>
                      <a:pt x="111305" y="3554"/>
                    </a:cubicBezTo>
                    <a:cubicBezTo>
                      <a:pt x="111432" y="4823"/>
                      <a:pt x="111432" y="6219"/>
                      <a:pt x="111432" y="7488"/>
                    </a:cubicBezTo>
                    <a:cubicBezTo>
                      <a:pt x="111432" y="13707"/>
                      <a:pt x="110289" y="19672"/>
                      <a:pt x="108259" y="25383"/>
                    </a:cubicBezTo>
                    <a:cubicBezTo>
                      <a:pt x="106101" y="31094"/>
                      <a:pt x="103055" y="36044"/>
                      <a:pt x="99121" y="40486"/>
                    </a:cubicBezTo>
                    <a:cubicBezTo>
                      <a:pt x="95186" y="44801"/>
                      <a:pt x="90490" y="48228"/>
                      <a:pt x="84779" y="50893"/>
                    </a:cubicBezTo>
                    <a:cubicBezTo>
                      <a:pt x="78941" y="53304"/>
                      <a:pt x="72722" y="54574"/>
                      <a:pt x="65869" y="54574"/>
                    </a:cubicBezTo>
                    <a:close/>
                    <a:moveTo>
                      <a:pt x="59143" y="221721"/>
                    </a:moveTo>
                    <a:cubicBezTo>
                      <a:pt x="61046" y="221721"/>
                      <a:pt x="63331" y="221467"/>
                      <a:pt x="65996" y="220960"/>
                    </a:cubicBezTo>
                    <a:cubicBezTo>
                      <a:pt x="68661" y="220452"/>
                      <a:pt x="71326" y="219690"/>
                      <a:pt x="74245" y="218802"/>
                    </a:cubicBezTo>
                    <a:cubicBezTo>
                      <a:pt x="77037" y="217914"/>
                      <a:pt x="79830" y="216771"/>
                      <a:pt x="82622" y="215375"/>
                    </a:cubicBezTo>
                    <a:cubicBezTo>
                      <a:pt x="85414" y="213979"/>
                      <a:pt x="87952" y="212456"/>
                      <a:pt x="90237" y="210806"/>
                    </a:cubicBezTo>
                    <a:lnTo>
                      <a:pt x="90237" y="160421"/>
                    </a:lnTo>
                    <a:cubicBezTo>
                      <a:pt x="79322" y="160421"/>
                      <a:pt x="70184" y="161436"/>
                      <a:pt x="62823" y="163340"/>
                    </a:cubicBezTo>
                    <a:cubicBezTo>
                      <a:pt x="55462" y="165244"/>
                      <a:pt x="49624" y="167782"/>
                      <a:pt x="45182" y="170955"/>
                    </a:cubicBezTo>
                    <a:cubicBezTo>
                      <a:pt x="40867" y="174128"/>
                      <a:pt x="37694" y="177681"/>
                      <a:pt x="35917" y="181743"/>
                    </a:cubicBezTo>
                    <a:cubicBezTo>
                      <a:pt x="34140" y="185804"/>
                      <a:pt x="33252" y="189992"/>
                      <a:pt x="33252" y="194307"/>
                    </a:cubicBezTo>
                    <a:cubicBezTo>
                      <a:pt x="33252" y="199384"/>
                      <a:pt x="33886" y="203572"/>
                      <a:pt x="35282" y="206999"/>
                    </a:cubicBezTo>
                    <a:cubicBezTo>
                      <a:pt x="36551" y="210426"/>
                      <a:pt x="38455" y="213345"/>
                      <a:pt x="40740" y="215502"/>
                    </a:cubicBezTo>
                    <a:cubicBezTo>
                      <a:pt x="43024" y="217660"/>
                      <a:pt x="45816" y="219310"/>
                      <a:pt x="48989" y="220198"/>
                    </a:cubicBezTo>
                    <a:cubicBezTo>
                      <a:pt x="52035" y="221340"/>
                      <a:pt x="55462" y="221721"/>
                      <a:pt x="59143" y="22172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39" name="Freeform: Shape 38">
                <a:extLst>
                  <a:ext uri="{FF2B5EF4-FFF2-40B4-BE49-F238E27FC236}">
                    <a16:creationId xmlns:a16="http://schemas.microsoft.com/office/drawing/2014/main" id="{452C3422-9128-73E9-B6EB-8B9053801BF6}"/>
                  </a:ext>
                </a:extLst>
              </p:cNvPr>
              <p:cNvSpPr/>
              <p:nvPr/>
            </p:nvSpPr>
            <p:spPr>
              <a:xfrm>
                <a:off x="3219227" y="2168222"/>
                <a:ext cx="100516" cy="196845"/>
              </a:xfrm>
              <a:custGeom>
                <a:avLst/>
                <a:gdLst>
                  <a:gd name="connsiteX0" fmla="*/ 19799 w 100516"/>
                  <a:gd name="connsiteY0" fmla="*/ 164355 h 196845"/>
                  <a:gd name="connsiteX1" fmla="*/ 19799 w 100516"/>
                  <a:gd name="connsiteY1" fmla="*/ 57620 h 196845"/>
                  <a:gd name="connsiteX2" fmla="*/ 0 w 100516"/>
                  <a:gd name="connsiteY2" fmla="*/ 57620 h 196845"/>
                  <a:gd name="connsiteX3" fmla="*/ 0 w 100516"/>
                  <a:gd name="connsiteY3" fmla="*/ 44801 h 196845"/>
                  <a:gd name="connsiteX4" fmla="*/ 8376 w 100516"/>
                  <a:gd name="connsiteY4" fmla="*/ 41882 h 196845"/>
                  <a:gd name="connsiteX5" fmla="*/ 14468 w 100516"/>
                  <a:gd name="connsiteY5" fmla="*/ 39090 h 196845"/>
                  <a:gd name="connsiteX6" fmla="*/ 22083 w 100516"/>
                  <a:gd name="connsiteY6" fmla="*/ 28810 h 196845"/>
                  <a:gd name="connsiteX7" fmla="*/ 24875 w 100516"/>
                  <a:gd name="connsiteY7" fmla="*/ 22337 h 196845"/>
                  <a:gd name="connsiteX8" fmla="*/ 28048 w 100516"/>
                  <a:gd name="connsiteY8" fmla="*/ 14088 h 196845"/>
                  <a:gd name="connsiteX9" fmla="*/ 30967 w 100516"/>
                  <a:gd name="connsiteY9" fmla="*/ 5965 h 196845"/>
                  <a:gd name="connsiteX10" fmla="*/ 32871 w 100516"/>
                  <a:gd name="connsiteY10" fmla="*/ 0 h 196845"/>
                  <a:gd name="connsiteX11" fmla="*/ 50385 w 100516"/>
                  <a:gd name="connsiteY11" fmla="*/ 0 h 196845"/>
                  <a:gd name="connsiteX12" fmla="*/ 50385 w 100516"/>
                  <a:gd name="connsiteY12" fmla="*/ 37821 h 196845"/>
                  <a:gd name="connsiteX13" fmla="*/ 96202 w 100516"/>
                  <a:gd name="connsiteY13" fmla="*/ 37821 h 196845"/>
                  <a:gd name="connsiteX14" fmla="*/ 96202 w 100516"/>
                  <a:gd name="connsiteY14" fmla="*/ 57620 h 196845"/>
                  <a:gd name="connsiteX15" fmla="*/ 50385 w 100516"/>
                  <a:gd name="connsiteY15" fmla="*/ 57620 h 196845"/>
                  <a:gd name="connsiteX16" fmla="*/ 50385 w 100516"/>
                  <a:gd name="connsiteY16" fmla="*/ 139480 h 196845"/>
                  <a:gd name="connsiteX17" fmla="*/ 50766 w 100516"/>
                  <a:gd name="connsiteY17" fmla="*/ 158517 h 196845"/>
                  <a:gd name="connsiteX18" fmla="*/ 52670 w 100516"/>
                  <a:gd name="connsiteY18" fmla="*/ 168670 h 196845"/>
                  <a:gd name="connsiteX19" fmla="*/ 57366 w 100516"/>
                  <a:gd name="connsiteY19" fmla="*/ 172732 h 196845"/>
                  <a:gd name="connsiteX20" fmla="*/ 65996 w 100516"/>
                  <a:gd name="connsiteY20" fmla="*/ 173493 h 196845"/>
                  <a:gd name="connsiteX21" fmla="*/ 66123 w 100516"/>
                  <a:gd name="connsiteY21" fmla="*/ 173493 h 196845"/>
                  <a:gd name="connsiteX22" fmla="*/ 74372 w 100516"/>
                  <a:gd name="connsiteY22" fmla="*/ 172986 h 196845"/>
                  <a:gd name="connsiteX23" fmla="*/ 82749 w 100516"/>
                  <a:gd name="connsiteY23" fmla="*/ 171716 h 196845"/>
                  <a:gd name="connsiteX24" fmla="*/ 90237 w 100516"/>
                  <a:gd name="connsiteY24" fmla="*/ 170067 h 196845"/>
                  <a:gd name="connsiteX25" fmla="*/ 95694 w 100516"/>
                  <a:gd name="connsiteY25" fmla="*/ 168417 h 196845"/>
                  <a:gd name="connsiteX26" fmla="*/ 95821 w 100516"/>
                  <a:gd name="connsiteY26" fmla="*/ 168417 h 196845"/>
                  <a:gd name="connsiteX27" fmla="*/ 100517 w 100516"/>
                  <a:gd name="connsiteY27" fmla="*/ 181870 h 196845"/>
                  <a:gd name="connsiteX28" fmla="*/ 91506 w 100516"/>
                  <a:gd name="connsiteY28" fmla="*/ 186946 h 196845"/>
                  <a:gd name="connsiteX29" fmla="*/ 78941 w 100516"/>
                  <a:gd name="connsiteY29" fmla="*/ 191769 h 196845"/>
                  <a:gd name="connsiteX30" fmla="*/ 64981 w 100516"/>
                  <a:gd name="connsiteY30" fmla="*/ 195450 h 196845"/>
                  <a:gd name="connsiteX31" fmla="*/ 51274 w 100516"/>
                  <a:gd name="connsiteY31" fmla="*/ 196846 h 196845"/>
                  <a:gd name="connsiteX32" fmla="*/ 51020 w 100516"/>
                  <a:gd name="connsiteY32" fmla="*/ 196846 h 196845"/>
                  <a:gd name="connsiteX33" fmla="*/ 38075 w 100516"/>
                  <a:gd name="connsiteY33" fmla="*/ 195196 h 196845"/>
                  <a:gd name="connsiteX34" fmla="*/ 28302 w 100516"/>
                  <a:gd name="connsiteY34" fmla="*/ 189738 h 196845"/>
                  <a:gd name="connsiteX35" fmla="*/ 22083 w 100516"/>
                  <a:gd name="connsiteY35" fmla="*/ 179712 h 196845"/>
                  <a:gd name="connsiteX36" fmla="*/ 19799 w 100516"/>
                  <a:gd name="connsiteY36" fmla="*/ 164355 h 196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00516" h="196845">
                    <a:moveTo>
                      <a:pt x="19799" y="164355"/>
                    </a:moveTo>
                    <a:lnTo>
                      <a:pt x="19799" y="57620"/>
                    </a:lnTo>
                    <a:lnTo>
                      <a:pt x="0" y="57620"/>
                    </a:lnTo>
                    <a:lnTo>
                      <a:pt x="0" y="44801"/>
                    </a:lnTo>
                    <a:cubicBezTo>
                      <a:pt x="2792" y="43913"/>
                      <a:pt x="5584" y="42897"/>
                      <a:pt x="8376" y="41882"/>
                    </a:cubicBezTo>
                    <a:cubicBezTo>
                      <a:pt x="11168" y="40867"/>
                      <a:pt x="13199" y="39978"/>
                      <a:pt x="14468" y="39090"/>
                    </a:cubicBezTo>
                    <a:cubicBezTo>
                      <a:pt x="17514" y="36932"/>
                      <a:pt x="20052" y="33633"/>
                      <a:pt x="22083" y="28810"/>
                    </a:cubicBezTo>
                    <a:cubicBezTo>
                      <a:pt x="22845" y="27160"/>
                      <a:pt x="23733" y="25002"/>
                      <a:pt x="24875" y="22337"/>
                    </a:cubicBezTo>
                    <a:cubicBezTo>
                      <a:pt x="26017" y="19672"/>
                      <a:pt x="27033" y="16880"/>
                      <a:pt x="28048" y="14088"/>
                    </a:cubicBezTo>
                    <a:cubicBezTo>
                      <a:pt x="29064" y="11295"/>
                      <a:pt x="30079" y="8630"/>
                      <a:pt x="30967" y="5965"/>
                    </a:cubicBezTo>
                    <a:cubicBezTo>
                      <a:pt x="31856" y="3427"/>
                      <a:pt x="32490" y="1396"/>
                      <a:pt x="32871" y="0"/>
                    </a:cubicBezTo>
                    <a:lnTo>
                      <a:pt x="50385" y="0"/>
                    </a:lnTo>
                    <a:lnTo>
                      <a:pt x="50385" y="37821"/>
                    </a:lnTo>
                    <a:lnTo>
                      <a:pt x="96202" y="37821"/>
                    </a:lnTo>
                    <a:lnTo>
                      <a:pt x="96202" y="57620"/>
                    </a:lnTo>
                    <a:lnTo>
                      <a:pt x="50385" y="57620"/>
                    </a:lnTo>
                    <a:lnTo>
                      <a:pt x="50385" y="139480"/>
                    </a:lnTo>
                    <a:cubicBezTo>
                      <a:pt x="50385" y="147602"/>
                      <a:pt x="50512" y="153948"/>
                      <a:pt x="50766" y="158517"/>
                    </a:cubicBezTo>
                    <a:cubicBezTo>
                      <a:pt x="51020" y="163086"/>
                      <a:pt x="51654" y="166513"/>
                      <a:pt x="52670" y="168670"/>
                    </a:cubicBezTo>
                    <a:cubicBezTo>
                      <a:pt x="53685" y="170828"/>
                      <a:pt x="55335" y="172224"/>
                      <a:pt x="57366" y="172732"/>
                    </a:cubicBezTo>
                    <a:cubicBezTo>
                      <a:pt x="59523" y="173239"/>
                      <a:pt x="62315" y="173493"/>
                      <a:pt x="65996" y="173493"/>
                    </a:cubicBezTo>
                    <a:lnTo>
                      <a:pt x="66123" y="173493"/>
                    </a:lnTo>
                    <a:cubicBezTo>
                      <a:pt x="68788" y="173493"/>
                      <a:pt x="71580" y="173366"/>
                      <a:pt x="74372" y="172986"/>
                    </a:cubicBezTo>
                    <a:cubicBezTo>
                      <a:pt x="77291" y="172605"/>
                      <a:pt x="80083" y="172224"/>
                      <a:pt x="82749" y="171716"/>
                    </a:cubicBezTo>
                    <a:cubicBezTo>
                      <a:pt x="85414" y="171209"/>
                      <a:pt x="87952" y="170701"/>
                      <a:pt x="90237" y="170067"/>
                    </a:cubicBezTo>
                    <a:cubicBezTo>
                      <a:pt x="92521" y="169432"/>
                      <a:pt x="94298" y="168924"/>
                      <a:pt x="95694" y="168417"/>
                    </a:cubicBezTo>
                    <a:lnTo>
                      <a:pt x="95821" y="168417"/>
                    </a:lnTo>
                    <a:lnTo>
                      <a:pt x="100517" y="181870"/>
                    </a:lnTo>
                    <a:cubicBezTo>
                      <a:pt x="98359" y="183520"/>
                      <a:pt x="95313" y="185169"/>
                      <a:pt x="91506" y="186946"/>
                    </a:cubicBezTo>
                    <a:cubicBezTo>
                      <a:pt x="87698" y="188723"/>
                      <a:pt x="83510" y="190373"/>
                      <a:pt x="78941" y="191769"/>
                    </a:cubicBezTo>
                    <a:cubicBezTo>
                      <a:pt x="74499" y="193292"/>
                      <a:pt x="69803" y="194434"/>
                      <a:pt x="64981" y="195450"/>
                    </a:cubicBezTo>
                    <a:cubicBezTo>
                      <a:pt x="60158" y="196465"/>
                      <a:pt x="55589" y="196846"/>
                      <a:pt x="51274" y="196846"/>
                    </a:cubicBezTo>
                    <a:lnTo>
                      <a:pt x="51020" y="196846"/>
                    </a:lnTo>
                    <a:cubicBezTo>
                      <a:pt x="46197" y="196846"/>
                      <a:pt x="41882" y="196338"/>
                      <a:pt x="38075" y="195196"/>
                    </a:cubicBezTo>
                    <a:cubicBezTo>
                      <a:pt x="34267" y="194053"/>
                      <a:pt x="30967" y="192277"/>
                      <a:pt x="28302" y="189738"/>
                    </a:cubicBezTo>
                    <a:cubicBezTo>
                      <a:pt x="25637" y="187200"/>
                      <a:pt x="23479" y="183900"/>
                      <a:pt x="22083" y="179712"/>
                    </a:cubicBezTo>
                    <a:cubicBezTo>
                      <a:pt x="20560" y="175397"/>
                      <a:pt x="19799" y="170320"/>
                      <a:pt x="19799" y="16435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40" name="Freeform: Shape 39">
                <a:extLst>
                  <a:ext uri="{FF2B5EF4-FFF2-40B4-BE49-F238E27FC236}">
                    <a16:creationId xmlns:a16="http://schemas.microsoft.com/office/drawing/2014/main" id="{FBF8D315-46ED-C700-6A93-4C9BEC86A1AF}"/>
                  </a:ext>
                </a:extLst>
              </p:cNvPr>
              <p:cNvSpPr/>
              <p:nvPr/>
            </p:nvSpPr>
            <p:spPr>
              <a:xfrm>
                <a:off x="3335481" y="2202616"/>
                <a:ext cx="137195" cy="161943"/>
              </a:xfrm>
              <a:custGeom>
                <a:avLst/>
                <a:gdLst>
                  <a:gd name="connsiteX0" fmla="*/ 0 w 137195"/>
                  <a:gd name="connsiteY0" fmla="*/ 118031 h 161943"/>
                  <a:gd name="connsiteX1" fmla="*/ 3681 w 137195"/>
                  <a:gd name="connsiteY1" fmla="*/ 100390 h 161943"/>
                  <a:gd name="connsiteX2" fmla="*/ 13834 w 137195"/>
                  <a:gd name="connsiteY2" fmla="*/ 86810 h 161943"/>
                  <a:gd name="connsiteX3" fmla="*/ 28937 w 137195"/>
                  <a:gd name="connsiteY3" fmla="*/ 76784 h 161943"/>
                  <a:gd name="connsiteX4" fmla="*/ 47720 w 137195"/>
                  <a:gd name="connsiteY4" fmla="*/ 70057 h 161943"/>
                  <a:gd name="connsiteX5" fmla="*/ 68661 w 137195"/>
                  <a:gd name="connsiteY5" fmla="*/ 66250 h 161943"/>
                  <a:gd name="connsiteX6" fmla="*/ 90237 w 137195"/>
                  <a:gd name="connsiteY6" fmla="*/ 64727 h 161943"/>
                  <a:gd name="connsiteX7" fmla="*/ 90237 w 137195"/>
                  <a:gd name="connsiteY7" fmla="*/ 57493 h 161943"/>
                  <a:gd name="connsiteX8" fmla="*/ 88841 w 137195"/>
                  <a:gd name="connsiteY8" fmla="*/ 41247 h 161943"/>
                  <a:gd name="connsiteX9" fmla="*/ 84145 w 137195"/>
                  <a:gd name="connsiteY9" fmla="*/ 30460 h 161943"/>
                  <a:gd name="connsiteX10" fmla="*/ 75134 w 137195"/>
                  <a:gd name="connsiteY10" fmla="*/ 24495 h 161943"/>
                  <a:gd name="connsiteX11" fmla="*/ 60919 w 137195"/>
                  <a:gd name="connsiteY11" fmla="*/ 22591 h 161943"/>
                  <a:gd name="connsiteX12" fmla="*/ 46197 w 137195"/>
                  <a:gd name="connsiteY12" fmla="*/ 23987 h 161943"/>
                  <a:gd name="connsiteX13" fmla="*/ 31983 w 137195"/>
                  <a:gd name="connsiteY13" fmla="*/ 27287 h 161943"/>
                  <a:gd name="connsiteX14" fmla="*/ 19545 w 137195"/>
                  <a:gd name="connsiteY14" fmla="*/ 31475 h 161943"/>
                  <a:gd name="connsiteX15" fmla="*/ 10026 w 137195"/>
                  <a:gd name="connsiteY15" fmla="*/ 35663 h 161943"/>
                  <a:gd name="connsiteX16" fmla="*/ 9899 w 137195"/>
                  <a:gd name="connsiteY16" fmla="*/ 35663 h 161943"/>
                  <a:gd name="connsiteX17" fmla="*/ 3807 w 137195"/>
                  <a:gd name="connsiteY17" fmla="*/ 22464 h 161943"/>
                  <a:gd name="connsiteX18" fmla="*/ 12945 w 137195"/>
                  <a:gd name="connsiteY18" fmla="*/ 16118 h 161943"/>
                  <a:gd name="connsiteX19" fmla="*/ 28429 w 137195"/>
                  <a:gd name="connsiteY19" fmla="*/ 8757 h 161943"/>
                  <a:gd name="connsiteX20" fmla="*/ 47720 w 137195"/>
                  <a:gd name="connsiteY20" fmla="*/ 2538 h 161943"/>
                  <a:gd name="connsiteX21" fmla="*/ 68280 w 137195"/>
                  <a:gd name="connsiteY21" fmla="*/ 0 h 161943"/>
                  <a:gd name="connsiteX22" fmla="*/ 92521 w 137195"/>
                  <a:gd name="connsiteY22" fmla="*/ 2919 h 161943"/>
                  <a:gd name="connsiteX23" fmla="*/ 108639 w 137195"/>
                  <a:gd name="connsiteY23" fmla="*/ 12311 h 161943"/>
                  <a:gd name="connsiteX24" fmla="*/ 117524 w 137195"/>
                  <a:gd name="connsiteY24" fmla="*/ 29191 h 161943"/>
                  <a:gd name="connsiteX25" fmla="*/ 120189 w 137195"/>
                  <a:gd name="connsiteY25" fmla="*/ 54447 h 161943"/>
                  <a:gd name="connsiteX26" fmla="*/ 120189 w 137195"/>
                  <a:gd name="connsiteY26" fmla="*/ 143668 h 161943"/>
                  <a:gd name="connsiteX27" fmla="*/ 137195 w 137195"/>
                  <a:gd name="connsiteY27" fmla="*/ 143668 h 161943"/>
                  <a:gd name="connsiteX28" fmla="*/ 137195 w 137195"/>
                  <a:gd name="connsiteY28" fmla="*/ 156994 h 161943"/>
                  <a:gd name="connsiteX29" fmla="*/ 130977 w 137195"/>
                  <a:gd name="connsiteY29" fmla="*/ 158517 h 161943"/>
                  <a:gd name="connsiteX30" fmla="*/ 123362 w 137195"/>
                  <a:gd name="connsiteY30" fmla="*/ 160167 h 161943"/>
                  <a:gd name="connsiteX31" fmla="*/ 115239 w 137195"/>
                  <a:gd name="connsiteY31" fmla="*/ 161436 h 161943"/>
                  <a:gd name="connsiteX32" fmla="*/ 107497 w 137195"/>
                  <a:gd name="connsiteY32" fmla="*/ 161944 h 161943"/>
                  <a:gd name="connsiteX33" fmla="*/ 100898 w 137195"/>
                  <a:gd name="connsiteY33" fmla="*/ 161563 h 161943"/>
                  <a:gd name="connsiteX34" fmla="*/ 96329 w 137195"/>
                  <a:gd name="connsiteY34" fmla="*/ 159786 h 161943"/>
                  <a:gd name="connsiteX35" fmla="*/ 93664 w 137195"/>
                  <a:gd name="connsiteY35" fmla="*/ 155471 h 161943"/>
                  <a:gd name="connsiteX36" fmla="*/ 92775 w 137195"/>
                  <a:gd name="connsiteY36" fmla="*/ 147729 h 161943"/>
                  <a:gd name="connsiteX37" fmla="*/ 92775 w 137195"/>
                  <a:gd name="connsiteY37" fmla="*/ 142653 h 161943"/>
                  <a:gd name="connsiteX38" fmla="*/ 86937 w 137195"/>
                  <a:gd name="connsiteY38" fmla="*/ 147476 h 161943"/>
                  <a:gd name="connsiteX39" fmla="*/ 77038 w 137195"/>
                  <a:gd name="connsiteY39" fmla="*/ 153948 h 161943"/>
                  <a:gd name="connsiteX40" fmla="*/ 63585 w 137195"/>
                  <a:gd name="connsiteY40" fmla="*/ 159533 h 161943"/>
                  <a:gd name="connsiteX41" fmla="*/ 47466 w 137195"/>
                  <a:gd name="connsiteY41" fmla="*/ 161944 h 161943"/>
                  <a:gd name="connsiteX42" fmla="*/ 29444 w 137195"/>
                  <a:gd name="connsiteY42" fmla="*/ 159406 h 161943"/>
                  <a:gd name="connsiteX43" fmla="*/ 14341 w 137195"/>
                  <a:gd name="connsiteY43" fmla="*/ 151537 h 161943"/>
                  <a:gd name="connsiteX44" fmla="*/ 3934 w 137195"/>
                  <a:gd name="connsiteY44" fmla="*/ 137830 h 161943"/>
                  <a:gd name="connsiteX45" fmla="*/ 0 w 137195"/>
                  <a:gd name="connsiteY45" fmla="*/ 118031 h 161943"/>
                  <a:gd name="connsiteX46" fmla="*/ 59143 w 137195"/>
                  <a:gd name="connsiteY46" fmla="*/ 141257 h 161943"/>
                  <a:gd name="connsiteX47" fmla="*/ 65996 w 137195"/>
                  <a:gd name="connsiteY47" fmla="*/ 140495 h 161943"/>
                  <a:gd name="connsiteX48" fmla="*/ 74246 w 137195"/>
                  <a:gd name="connsiteY48" fmla="*/ 138338 h 161943"/>
                  <a:gd name="connsiteX49" fmla="*/ 82622 w 137195"/>
                  <a:gd name="connsiteY49" fmla="*/ 134911 h 161943"/>
                  <a:gd name="connsiteX50" fmla="*/ 90237 w 137195"/>
                  <a:gd name="connsiteY50" fmla="*/ 130342 h 161943"/>
                  <a:gd name="connsiteX51" fmla="*/ 90237 w 137195"/>
                  <a:gd name="connsiteY51" fmla="*/ 79957 h 161943"/>
                  <a:gd name="connsiteX52" fmla="*/ 62823 w 137195"/>
                  <a:gd name="connsiteY52" fmla="*/ 82876 h 161943"/>
                  <a:gd name="connsiteX53" fmla="*/ 45182 w 137195"/>
                  <a:gd name="connsiteY53" fmla="*/ 90491 h 161943"/>
                  <a:gd name="connsiteX54" fmla="*/ 35917 w 137195"/>
                  <a:gd name="connsiteY54" fmla="*/ 101278 h 161943"/>
                  <a:gd name="connsiteX55" fmla="*/ 33252 w 137195"/>
                  <a:gd name="connsiteY55" fmla="*/ 113843 h 161943"/>
                  <a:gd name="connsiteX56" fmla="*/ 35282 w 137195"/>
                  <a:gd name="connsiteY56" fmla="*/ 126535 h 161943"/>
                  <a:gd name="connsiteX57" fmla="*/ 40740 w 137195"/>
                  <a:gd name="connsiteY57" fmla="*/ 135038 h 161943"/>
                  <a:gd name="connsiteX58" fmla="*/ 48989 w 137195"/>
                  <a:gd name="connsiteY58" fmla="*/ 139734 h 161943"/>
                  <a:gd name="connsiteX59" fmla="*/ 59143 w 137195"/>
                  <a:gd name="connsiteY59" fmla="*/ 141257 h 1619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137195" h="161943">
                    <a:moveTo>
                      <a:pt x="0" y="118031"/>
                    </a:moveTo>
                    <a:cubicBezTo>
                      <a:pt x="0" y="111432"/>
                      <a:pt x="1269" y="105594"/>
                      <a:pt x="3681" y="100390"/>
                    </a:cubicBezTo>
                    <a:cubicBezTo>
                      <a:pt x="6092" y="95186"/>
                      <a:pt x="9519" y="90744"/>
                      <a:pt x="13834" y="86810"/>
                    </a:cubicBezTo>
                    <a:cubicBezTo>
                      <a:pt x="18149" y="82876"/>
                      <a:pt x="23226" y="79576"/>
                      <a:pt x="28937" y="76784"/>
                    </a:cubicBezTo>
                    <a:cubicBezTo>
                      <a:pt x="34775" y="73992"/>
                      <a:pt x="40994" y="71834"/>
                      <a:pt x="47720" y="70057"/>
                    </a:cubicBezTo>
                    <a:cubicBezTo>
                      <a:pt x="54447" y="68280"/>
                      <a:pt x="61427" y="67011"/>
                      <a:pt x="68661" y="66250"/>
                    </a:cubicBezTo>
                    <a:cubicBezTo>
                      <a:pt x="75895" y="65488"/>
                      <a:pt x="83130" y="64981"/>
                      <a:pt x="90237" y="64727"/>
                    </a:cubicBezTo>
                    <a:lnTo>
                      <a:pt x="90237" y="57493"/>
                    </a:lnTo>
                    <a:cubicBezTo>
                      <a:pt x="90237" y="51147"/>
                      <a:pt x="89729" y="45689"/>
                      <a:pt x="88841" y="41247"/>
                    </a:cubicBezTo>
                    <a:cubicBezTo>
                      <a:pt x="87952" y="36805"/>
                      <a:pt x="86302" y="33252"/>
                      <a:pt x="84145" y="30460"/>
                    </a:cubicBezTo>
                    <a:cubicBezTo>
                      <a:pt x="81860" y="27668"/>
                      <a:pt x="78941" y="25637"/>
                      <a:pt x="75134" y="24495"/>
                    </a:cubicBezTo>
                    <a:cubicBezTo>
                      <a:pt x="71453" y="23226"/>
                      <a:pt x="66631" y="22591"/>
                      <a:pt x="60919" y="22591"/>
                    </a:cubicBezTo>
                    <a:cubicBezTo>
                      <a:pt x="55970" y="22591"/>
                      <a:pt x="51020" y="23099"/>
                      <a:pt x="46197" y="23987"/>
                    </a:cubicBezTo>
                    <a:cubicBezTo>
                      <a:pt x="41247" y="24875"/>
                      <a:pt x="36552" y="26018"/>
                      <a:pt x="31983" y="27287"/>
                    </a:cubicBezTo>
                    <a:cubicBezTo>
                      <a:pt x="27541" y="28556"/>
                      <a:pt x="23353" y="30079"/>
                      <a:pt x="19545" y="31475"/>
                    </a:cubicBezTo>
                    <a:cubicBezTo>
                      <a:pt x="15738" y="32998"/>
                      <a:pt x="12565" y="34394"/>
                      <a:pt x="10026" y="35663"/>
                    </a:cubicBezTo>
                    <a:lnTo>
                      <a:pt x="9899" y="35663"/>
                    </a:lnTo>
                    <a:lnTo>
                      <a:pt x="3807" y="22464"/>
                    </a:lnTo>
                    <a:cubicBezTo>
                      <a:pt x="5584" y="20814"/>
                      <a:pt x="8630" y="18784"/>
                      <a:pt x="12945" y="16118"/>
                    </a:cubicBezTo>
                    <a:cubicBezTo>
                      <a:pt x="17260" y="13580"/>
                      <a:pt x="22464" y="11042"/>
                      <a:pt x="28429" y="8757"/>
                    </a:cubicBezTo>
                    <a:cubicBezTo>
                      <a:pt x="34394" y="6346"/>
                      <a:pt x="40867" y="4315"/>
                      <a:pt x="47720" y="2538"/>
                    </a:cubicBezTo>
                    <a:cubicBezTo>
                      <a:pt x="54574" y="761"/>
                      <a:pt x="61427" y="0"/>
                      <a:pt x="68280" y="0"/>
                    </a:cubicBezTo>
                    <a:cubicBezTo>
                      <a:pt x="77799" y="0"/>
                      <a:pt x="85922" y="1015"/>
                      <a:pt x="92521" y="2919"/>
                    </a:cubicBezTo>
                    <a:cubicBezTo>
                      <a:pt x="99121" y="4823"/>
                      <a:pt x="104451" y="7996"/>
                      <a:pt x="108639" y="12311"/>
                    </a:cubicBezTo>
                    <a:cubicBezTo>
                      <a:pt x="112701" y="16626"/>
                      <a:pt x="115620" y="22210"/>
                      <a:pt x="117524" y="29191"/>
                    </a:cubicBezTo>
                    <a:cubicBezTo>
                      <a:pt x="119300" y="36044"/>
                      <a:pt x="120189" y="44547"/>
                      <a:pt x="120189" y="54447"/>
                    </a:cubicBezTo>
                    <a:lnTo>
                      <a:pt x="120189" y="143668"/>
                    </a:lnTo>
                    <a:lnTo>
                      <a:pt x="137195" y="143668"/>
                    </a:lnTo>
                    <a:lnTo>
                      <a:pt x="137195" y="156994"/>
                    </a:lnTo>
                    <a:cubicBezTo>
                      <a:pt x="135419" y="157502"/>
                      <a:pt x="133388" y="158010"/>
                      <a:pt x="130977" y="158517"/>
                    </a:cubicBezTo>
                    <a:cubicBezTo>
                      <a:pt x="128565" y="159152"/>
                      <a:pt x="126027" y="159659"/>
                      <a:pt x="123362" y="160167"/>
                    </a:cubicBezTo>
                    <a:cubicBezTo>
                      <a:pt x="120697" y="160675"/>
                      <a:pt x="118031" y="161056"/>
                      <a:pt x="115239" y="161436"/>
                    </a:cubicBezTo>
                    <a:cubicBezTo>
                      <a:pt x="112574" y="161817"/>
                      <a:pt x="109909" y="161944"/>
                      <a:pt x="107497" y="161944"/>
                    </a:cubicBezTo>
                    <a:cubicBezTo>
                      <a:pt x="104959" y="161944"/>
                      <a:pt x="102675" y="161817"/>
                      <a:pt x="100898" y="161563"/>
                    </a:cubicBezTo>
                    <a:cubicBezTo>
                      <a:pt x="98994" y="161309"/>
                      <a:pt x="97471" y="160802"/>
                      <a:pt x="96329" y="159786"/>
                    </a:cubicBezTo>
                    <a:cubicBezTo>
                      <a:pt x="95186" y="158771"/>
                      <a:pt x="94298" y="157375"/>
                      <a:pt x="93664" y="155471"/>
                    </a:cubicBezTo>
                    <a:cubicBezTo>
                      <a:pt x="93029" y="153567"/>
                      <a:pt x="92775" y="150902"/>
                      <a:pt x="92775" y="147729"/>
                    </a:cubicBezTo>
                    <a:lnTo>
                      <a:pt x="92775" y="142653"/>
                    </a:lnTo>
                    <a:cubicBezTo>
                      <a:pt x="91633" y="143795"/>
                      <a:pt x="89602" y="145318"/>
                      <a:pt x="86937" y="147476"/>
                    </a:cubicBezTo>
                    <a:cubicBezTo>
                      <a:pt x="84272" y="149633"/>
                      <a:pt x="80972" y="151791"/>
                      <a:pt x="77038" y="153948"/>
                    </a:cubicBezTo>
                    <a:cubicBezTo>
                      <a:pt x="73103" y="156106"/>
                      <a:pt x="68661" y="158010"/>
                      <a:pt x="63585" y="159533"/>
                    </a:cubicBezTo>
                    <a:cubicBezTo>
                      <a:pt x="58508" y="161182"/>
                      <a:pt x="53178" y="161944"/>
                      <a:pt x="47466" y="161944"/>
                    </a:cubicBezTo>
                    <a:cubicBezTo>
                      <a:pt x="41121" y="161944"/>
                      <a:pt x="35156" y="161056"/>
                      <a:pt x="29444" y="159406"/>
                    </a:cubicBezTo>
                    <a:cubicBezTo>
                      <a:pt x="23733" y="157756"/>
                      <a:pt x="18784" y="155091"/>
                      <a:pt x="14341" y="151537"/>
                    </a:cubicBezTo>
                    <a:cubicBezTo>
                      <a:pt x="10026" y="147983"/>
                      <a:pt x="6600" y="143414"/>
                      <a:pt x="3934" y="137830"/>
                    </a:cubicBezTo>
                    <a:cubicBezTo>
                      <a:pt x="1396" y="132500"/>
                      <a:pt x="0" y="125773"/>
                      <a:pt x="0" y="118031"/>
                    </a:cubicBezTo>
                    <a:close/>
                    <a:moveTo>
                      <a:pt x="59143" y="141257"/>
                    </a:moveTo>
                    <a:cubicBezTo>
                      <a:pt x="61046" y="141257"/>
                      <a:pt x="63331" y="141003"/>
                      <a:pt x="65996" y="140495"/>
                    </a:cubicBezTo>
                    <a:cubicBezTo>
                      <a:pt x="68661" y="139988"/>
                      <a:pt x="71327" y="139226"/>
                      <a:pt x="74246" y="138338"/>
                    </a:cubicBezTo>
                    <a:cubicBezTo>
                      <a:pt x="77038" y="137449"/>
                      <a:pt x="79830" y="136307"/>
                      <a:pt x="82622" y="134911"/>
                    </a:cubicBezTo>
                    <a:cubicBezTo>
                      <a:pt x="85414" y="133515"/>
                      <a:pt x="87952" y="131992"/>
                      <a:pt x="90237" y="130342"/>
                    </a:cubicBezTo>
                    <a:lnTo>
                      <a:pt x="90237" y="79957"/>
                    </a:lnTo>
                    <a:cubicBezTo>
                      <a:pt x="79322" y="79957"/>
                      <a:pt x="70184" y="80972"/>
                      <a:pt x="62823" y="82876"/>
                    </a:cubicBezTo>
                    <a:cubicBezTo>
                      <a:pt x="55462" y="84779"/>
                      <a:pt x="49624" y="87318"/>
                      <a:pt x="45182" y="90491"/>
                    </a:cubicBezTo>
                    <a:cubicBezTo>
                      <a:pt x="40867" y="93663"/>
                      <a:pt x="37694" y="97217"/>
                      <a:pt x="35917" y="101278"/>
                    </a:cubicBezTo>
                    <a:cubicBezTo>
                      <a:pt x="34140" y="105340"/>
                      <a:pt x="33252" y="109528"/>
                      <a:pt x="33252" y="113843"/>
                    </a:cubicBezTo>
                    <a:cubicBezTo>
                      <a:pt x="33252" y="118920"/>
                      <a:pt x="33886" y="123108"/>
                      <a:pt x="35282" y="126535"/>
                    </a:cubicBezTo>
                    <a:cubicBezTo>
                      <a:pt x="36552" y="129961"/>
                      <a:pt x="38455" y="132880"/>
                      <a:pt x="40740" y="135038"/>
                    </a:cubicBezTo>
                    <a:cubicBezTo>
                      <a:pt x="43024" y="137195"/>
                      <a:pt x="45816" y="138845"/>
                      <a:pt x="48989" y="139734"/>
                    </a:cubicBezTo>
                    <a:cubicBezTo>
                      <a:pt x="52162" y="140876"/>
                      <a:pt x="55462" y="141257"/>
                      <a:pt x="59143" y="141257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41" name="Freeform: Shape 40">
                <a:extLst>
                  <a:ext uri="{FF2B5EF4-FFF2-40B4-BE49-F238E27FC236}">
                    <a16:creationId xmlns:a16="http://schemas.microsoft.com/office/drawing/2014/main" id="{C4EE6BE1-716B-D47A-3E73-E3EDD99FF066}"/>
                  </a:ext>
                </a:extLst>
              </p:cNvPr>
              <p:cNvSpPr/>
              <p:nvPr/>
            </p:nvSpPr>
            <p:spPr>
              <a:xfrm>
                <a:off x="3491333" y="2168222"/>
                <a:ext cx="100390" cy="196845"/>
              </a:xfrm>
              <a:custGeom>
                <a:avLst/>
                <a:gdLst>
                  <a:gd name="connsiteX0" fmla="*/ 19799 w 100390"/>
                  <a:gd name="connsiteY0" fmla="*/ 164355 h 196845"/>
                  <a:gd name="connsiteX1" fmla="*/ 19799 w 100390"/>
                  <a:gd name="connsiteY1" fmla="*/ 57620 h 196845"/>
                  <a:gd name="connsiteX2" fmla="*/ 0 w 100390"/>
                  <a:gd name="connsiteY2" fmla="*/ 57620 h 196845"/>
                  <a:gd name="connsiteX3" fmla="*/ 0 w 100390"/>
                  <a:gd name="connsiteY3" fmla="*/ 44801 h 196845"/>
                  <a:gd name="connsiteX4" fmla="*/ 8376 w 100390"/>
                  <a:gd name="connsiteY4" fmla="*/ 41882 h 196845"/>
                  <a:gd name="connsiteX5" fmla="*/ 14468 w 100390"/>
                  <a:gd name="connsiteY5" fmla="*/ 39090 h 196845"/>
                  <a:gd name="connsiteX6" fmla="*/ 22083 w 100390"/>
                  <a:gd name="connsiteY6" fmla="*/ 28810 h 196845"/>
                  <a:gd name="connsiteX7" fmla="*/ 24749 w 100390"/>
                  <a:gd name="connsiteY7" fmla="*/ 22337 h 196845"/>
                  <a:gd name="connsiteX8" fmla="*/ 27922 w 100390"/>
                  <a:gd name="connsiteY8" fmla="*/ 14088 h 196845"/>
                  <a:gd name="connsiteX9" fmla="*/ 30841 w 100390"/>
                  <a:gd name="connsiteY9" fmla="*/ 5965 h 196845"/>
                  <a:gd name="connsiteX10" fmla="*/ 32744 w 100390"/>
                  <a:gd name="connsiteY10" fmla="*/ 0 h 196845"/>
                  <a:gd name="connsiteX11" fmla="*/ 50259 w 100390"/>
                  <a:gd name="connsiteY11" fmla="*/ 0 h 196845"/>
                  <a:gd name="connsiteX12" fmla="*/ 50259 w 100390"/>
                  <a:gd name="connsiteY12" fmla="*/ 37821 h 196845"/>
                  <a:gd name="connsiteX13" fmla="*/ 96075 w 100390"/>
                  <a:gd name="connsiteY13" fmla="*/ 37821 h 196845"/>
                  <a:gd name="connsiteX14" fmla="*/ 96075 w 100390"/>
                  <a:gd name="connsiteY14" fmla="*/ 57620 h 196845"/>
                  <a:gd name="connsiteX15" fmla="*/ 50259 w 100390"/>
                  <a:gd name="connsiteY15" fmla="*/ 57620 h 196845"/>
                  <a:gd name="connsiteX16" fmla="*/ 50259 w 100390"/>
                  <a:gd name="connsiteY16" fmla="*/ 139480 h 196845"/>
                  <a:gd name="connsiteX17" fmla="*/ 50639 w 100390"/>
                  <a:gd name="connsiteY17" fmla="*/ 158517 h 196845"/>
                  <a:gd name="connsiteX18" fmla="*/ 52543 w 100390"/>
                  <a:gd name="connsiteY18" fmla="*/ 168670 h 196845"/>
                  <a:gd name="connsiteX19" fmla="*/ 57239 w 100390"/>
                  <a:gd name="connsiteY19" fmla="*/ 172732 h 196845"/>
                  <a:gd name="connsiteX20" fmla="*/ 65869 w 100390"/>
                  <a:gd name="connsiteY20" fmla="*/ 173493 h 196845"/>
                  <a:gd name="connsiteX21" fmla="*/ 65996 w 100390"/>
                  <a:gd name="connsiteY21" fmla="*/ 173493 h 196845"/>
                  <a:gd name="connsiteX22" fmla="*/ 74246 w 100390"/>
                  <a:gd name="connsiteY22" fmla="*/ 172986 h 196845"/>
                  <a:gd name="connsiteX23" fmla="*/ 82622 w 100390"/>
                  <a:gd name="connsiteY23" fmla="*/ 171716 h 196845"/>
                  <a:gd name="connsiteX24" fmla="*/ 90110 w 100390"/>
                  <a:gd name="connsiteY24" fmla="*/ 170067 h 196845"/>
                  <a:gd name="connsiteX25" fmla="*/ 95567 w 100390"/>
                  <a:gd name="connsiteY25" fmla="*/ 168417 h 196845"/>
                  <a:gd name="connsiteX26" fmla="*/ 95694 w 100390"/>
                  <a:gd name="connsiteY26" fmla="*/ 168417 h 196845"/>
                  <a:gd name="connsiteX27" fmla="*/ 100390 w 100390"/>
                  <a:gd name="connsiteY27" fmla="*/ 181870 h 196845"/>
                  <a:gd name="connsiteX28" fmla="*/ 91379 w 100390"/>
                  <a:gd name="connsiteY28" fmla="*/ 186946 h 196845"/>
                  <a:gd name="connsiteX29" fmla="*/ 78814 w 100390"/>
                  <a:gd name="connsiteY29" fmla="*/ 191769 h 196845"/>
                  <a:gd name="connsiteX30" fmla="*/ 64727 w 100390"/>
                  <a:gd name="connsiteY30" fmla="*/ 195450 h 196845"/>
                  <a:gd name="connsiteX31" fmla="*/ 51020 w 100390"/>
                  <a:gd name="connsiteY31" fmla="*/ 196846 h 196845"/>
                  <a:gd name="connsiteX32" fmla="*/ 50766 w 100390"/>
                  <a:gd name="connsiteY32" fmla="*/ 196846 h 196845"/>
                  <a:gd name="connsiteX33" fmla="*/ 37821 w 100390"/>
                  <a:gd name="connsiteY33" fmla="*/ 195196 h 196845"/>
                  <a:gd name="connsiteX34" fmla="*/ 28048 w 100390"/>
                  <a:gd name="connsiteY34" fmla="*/ 189738 h 196845"/>
                  <a:gd name="connsiteX35" fmla="*/ 21829 w 100390"/>
                  <a:gd name="connsiteY35" fmla="*/ 179712 h 196845"/>
                  <a:gd name="connsiteX36" fmla="*/ 19799 w 100390"/>
                  <a:gd name="connsiteY36" fmla="*/ 164355 h 196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00390" h="196845">
                    <a:moveTo>
                      <a:pt x="19799" y="164355"/>
                    </a:moveTo>
                    <a:lnTo>
                      <a:pt x="19799" y="57620"/>
                    </a:lnTo>
                    <a:lnTo>
                      <a:pt x="0" y="57620"/>
                    </a:lnTo>
                    <a:lnTo>
                      <a:pt x="0" y="44801"/>
                    </a:lnTo>
                    <a:cubicBezTo>
                      <a:pt x="2792" y="43913"/>
                      <a:pt x="5584" y="42897"/>
                      <a:pt x="8376" y="41882"/>
                    </a:cubicBezTo>
                    <a:cubicBezTo>
                      <a:pt x="11169" y="40867"/>
                      <a:pt x="13199" y="39978"/>
                      <a:pt x="14468" y="39090"/>
                    </a:cubicBezTo>
                    <a:cubicBezTo>
                      <a:pt x="17514" y="36932"/>
                      <a:pt x="20053" y="33633"/>
                      <a:pt x="22083" y="28810"/>
                    </a:cubicBezTo>
                    <a:cubicBezTo>
                      <a:pt x="22845" y="27160"/>
                      <a:pt x="23733" y="25002"/>
                      <a:pt x="24749" y="22337"/>
                    </a:cubicBezTo>
                    <a:cubicBezTo>
                      <a:pt x="25891" y="19672"/>
                      <a:pt x="26906" y="16880"/>
                      <a:pt x="27922" y="14088"/>
                    </a:cubicBezTo>
                    <a:cubicBezTo>
                      <a:pt x="28937" y="11295"/>
                      <a:pt x="29952" y="8630"/>
                      <a:pt x="30841" y="5965"/>
                    </a:cubicBezTo>
                    <a:cubicBezTo>
                      <a:pt x="31729" y="3427"/>
                      <a:pt x="32363" y="1396"/>
                      <a:pt x="32744" y="0"/>
                    </a:cubicBezTo>
                    <a:lnTo>
                      <a:pt x="50259" y="0"/>
                    </a:lnTo>
                    <a:lnTo>
                      <a:pt x="50259" y="37821"/>
                    </a:lnTo>
                    <a:lnTo>
                      <a:pt x="96075" y="37821"/>
                    </a:lnTo>
                    <a:lnTo>
                      <a:pt x="96075" y="57620"/>
                    </a:lnTo>
                    <a:lnTo>
                      <a:pt x="50259" y="57620"/>
                    </a:lnTo>
                    <a:lnTo>
                      <a:pt x="50259" y="139480"/>
                    </a:lnTo>
                    <a:cubicBezTo>
                      <a:pt x="50259" y="147602"/>
                      <a:pt x="50385" y="153948"/>
                      <a:pt x="50639" y="158517"/>
                    </a:cubicBezTo>
                    <a:cubicBezTo>
                      <a:pt x="50893" y="163086"/>
                      <a:pt x="51528" y="166513"/>
                      <a:pt x="52543" y="168670"/>
                    </a:cubicBezTo>
                    <a:cubicBezTo>
                      <a:pt x="53558" y="170828"/>
                      <a:pt x="55208" y="172224"/>
                      <a:pt x="57239" y="172732"/>
                    </a:cubicBezTo>
                    <a:cubicBezTo>
                      <a:pt x="59269" y="173239"/>
                      <a:pt x="62189" y="173493"/>
                      <a:pt x="65869" y="173493"/>
                    </a:cubicBezTo>
                    <a:lnTo>
                      <a:pt x="65996" y="173493"/>
                    </a:lnTo>
                    <a:cubicBezTo>
                      <a:pt x="68661" y="173493"/>
                      <a:pt x="71453" y="173366"/>
                      <a:pt x="74246" y="172986"/>
                    </a:cubicBezTo>
                    <a:cubicBezTo>
                      <a:pt x="77165" y="172605"/>
                      <a:pt x="79957" y="172224"/>
                      <a:pt x="82622" y="171716"/>
                    </a:cubicBezTo>
                    <a:cubicBezTo>
                      <a:pt x="85414" y="171209"/>
                      <a:pt x="87825" y="170701"/>
                      <a:pt x="90110" y="170067"/>
                    </a:cubicBezTo>
                    <a:cubicBezTo>
                      <a:pt x="92394" y="169432"/>
                      <a:pt x="94171" y="168924"/>
                      <a:pt x="95567" y="168417"/>
                    </a:cubicBezTo>
                    <a:lnTo>
                      <a:pt x="95694" y="168417"/>
                    </a:lnTo>
                    <a:lnTo>
                      <a:pt x="100390" y="181870"/>
                    </a:lnTo>
                    <a:cubicBezTo>
                      <a:pt x="98232" y="183520"/>
                      <a:pt x="95186" y="185169"/>
                      <a:pt x="91379" y="186946"/>
                    </a:cubicBezTo>
                    <a:cubicBezTo>
                      <a:pt x="87572" y="188723"/>
                      <a:pt x="83383" y="190373"/>
                      <a:pt x="78814" y="191769"/>
                    </a:cubicBezTo>
                    <a:cubicBezTo>
                      <a:pt x="74246" y="193292"/>
                      <a:pt x="69677" y="194434"/>
                      <a:pt x="64727" y="195450"/>
                    </a:cubicBezTo>
                    <a:cubicBezTo>
                      <a:pt x="59904" y="196465"/>
                      <a:pt x="55335" y="196846"/>
                      <a:pt x="51020" y="196846"/>
                    </a:cubicBezTo>
                    <a:lnTo>
                      <a:pt x="50766" y="196846"/>
                    </a:lnTo>
                    <a:cubicBezTo>
                      <a:pt x="45943" y="196846"/>
                      <a:pt x="41628" y="196338"/>
                      <a:pt x="37821" y="195196"/>
                    </a:cubicBezTo>
                    <a:cubicBezTo>
                      <a:pt x="34013" y="194053"/>
                      <a:pt x="30713" y="192277"/>
                      <a:pt x="28048" y="189738"/>
                    </a:cubicBezTo>
                    <a:cubicBezTo>
                      <a:pt x="25383" y="187200"/>
                      <a:pt x="23226" y="183900"/>
                      <a:pt x="21829" y="179712"/>
                    </a:cubicBezTo>
                    <a:cubicBezTo>
                      <a:pt x="20560" y="175397"/>
                      <a:pt x="19799" y="170320"/>
                      <a:pt x="19799" y="16435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42" name="Freeform: Shape 41">
                <a:extLst>
                  <a:ext uri="{FF2B5EF4-FFF2-40B4-BE49-F238E27FC236}">
                    <a16:creationId xmlns:a16="http://schemas.microsoft.com/office/drawing/2014/main" id="{F6F0B13B-6933-372B-70A7-B73D41477321}"/>
                  </a:ext>
                </a:extLst>
              </p:cNvPr>
              <p:cNvSpPr/>
              <p:nvPr/>
            </p:nvSpPr>
            <p:spPr>
              <a:xfrm>
                <a:off x="3607714" y="2201982"/>
                <a:ext cx="128871" cy="162832"/>
              </a:xfrm>
              <a:custGeom>
                <a:avLst/>
                <a:gdLst>
                  <a:gd name="connsiteX0" fmla="*/ 69803 w 128871"/>
                  <a:gd name="connsiteY0" fmla="*/ 162832 h 162832"/>
                  <a:gd name="connsiteX1" fmla="*/ 39344 w 128871"/>
                  <a:gd name="connsiteY1" fmla="*/ 156867 h 162832"/>
                  <a:gd name="connsiteX2" fmla="*/ 17514 w 128871"/>
                  <a:gd name="connsiteY2" fmla="*/ 139988 h 162832"/>
                  <a:gd name="connsiteX3" fmla="*/ 4315 w 128871"/>
                  <a:gd name="connsiteY3" fmla="*/ 114224 h 162832"/>
                  <a:gd name="connsiteX4" fmla="*/ 0 w 128871"/>
                  <a:gd name="connsiteY4" fmla="*/ 81353 h 162832"/>
                  <a:gd name="connsiteX5" fmla="*/ 5457 w 128871"/>
                  <a:gd name="connsiteY5" fmla="*/ 48228 h 162832"/>
                  <a:gd name="connsiteX6" fmla="*/ 20687 w 128871"/>
                  <a:gd name="connsiteY6" fmla="*/ 22464 h 162832"/>
                  <a:gd name="connsiteX7" fmla="*/ 43913 w 128871"/>
                  <a:gd name="connsiteY7" fmla="*/ 5838 h 162832"/>
                  <a:gd name="connsiteX8" fmla="*/ 73230 w 128871"/>
                  <a:gd name="connsiteY8" fmla="*/ 0 h 162832"/>
                  <a:gd name="connsiteX9" fmla="*/ 113335 w 128871"/>
                  <a:gd name="connsiteY9" fmla="*/ 14088 h 162832"/>
                  <a:gd name="connsiteX10" fmla="*/ 128819 w 128871"/>
                  <a:gd name="connsiteY10" fmla="*/ 55589 h 162832"/>
                  <a:gd name="connsiteX11" fmla="*/ 128692 w 128871"/>
                  <a:gd name="connsiteY11" fmla="*/ 71073 h 162832"/>
                  <a:gd name="connsiteX12" fmla="*/ 127296 w 128871"/>
                  <a:gd name="connsiteY12" fmla="*/ 82749 h 162832"/>
                  <a:gd name="connsiteX13" fmla="*/ 32617 w 128871"/>
                  <a:gd name="connsiteY13" fmla="*/ 82749 h 162832"/>
                  <a:gd name="connsiteX14" fmla="*/ 32617 w 128871"/>
                  <a:gd name="connsiteY14" fmla="*/ 83510 h 162832"/>
                  <a:gd name="connsiteX15" fmla="*/ 37186 w 128871"/>
                  <a:gd name="connsiteY15" fmla="*/ 110162 h 162832"/>
                  <a:gd name="connsiteX16" fmla="*/ 47466 w 128871"/>
                  <a:gd name="connsiteY16" fmla="*/ 128311 h 162832"/>
                  <a:gd name="connsiteX17" fmla="*/ 62062 w 128871"/>
                  <a:gd name="connsiteY17" fmla="*/ 138592 h 162832"/>
                  <a:gd name="connsiteX18" fmla="*/ 79195 w 128871"/>
                  <a:gd name="connsiteY18" fmla="*/ 141764 h 162832"/>
                  <a:gd name="connsiteX19" fmla="*/ 91125 w 128871"/>
                  <a:gd name="connsiteY19" fmla="*/ 140622 h 162832"/>
                  <a:gd name="connsiteX20" fmla="*/ 102675 w 128871"/>
                  <a:gd name="connsiteY20" fmla="*/ 137703 h 162832"/>
                  <a:gd name="connsiteX21" fmla="*/ 112828 w 128871"/>
                  <a:gd name="connsiteY21" fmla="*/ 133642 h 162832"/>
                  <a:gd name="connsiteX22" fmla="*/ 120443 w 128871"/>
                  <a:gd name="connsiteY22" fmla="*/ 128946 h 162832"/>
                  <a:gd name="connsiteX23" fmla="*/ 126154 w 128871"/>
                  <a:gd name="connsiteY23" fmla="*/ 142399 h 162832"/>
                  <a:gd name="connsiteX24" fmla="*/ 116128 w 128871"/>
                  <a:gd name="connsiteY24" fmla="*/ 150014 h 162832"/>
                  <a:gd name="connsiteX25" fmla="*/ 102548 w 128871"/>
                  <a:gd name="connsiteY25" fmla="*/ 156487 h 162832"/>
                  <a:gd name="connsiteX26" fmla="*/ 86683 w 128871"/>
                  <a:gd name="connsiteY26" fmla="*/ 161056 h 162832"/>
                  <a:gd name="connsiteX27" fmla="*/ 69803 w 128871"/>
                  <a:gd name="connsiteY27" fmla="*/ 162832 h 162832"/>
                  <a:gd name="connsiteX28" fmla="*/ 66377 w 128871"/>
                  <a:gd name="connsiteY28" fmla="*/ 16372 h 162832"/>
                  <a:gd name="connsiteX29" fmla="*/ 53685 w 128871"/>
                  <a:gd name="connsiteY29" fmla="*/ 18784 h 162832"/>
                  <a:gd name="connsiteX30" fmla="*/ 43405 w 128871"/>
                  <a:gd name="connsiteY30" fmla="*/ 26906 h 162832"/>
                  <a:gd name="connsiteX31" fmla="*/ 36171 w 128871"/>
                  <a:gd name="connsiteY31" fmla="*/ 42263 h 162832"/>
                  <a:gd name="connsiteX32" fmla="*/ 32617 w 128871"/>
                  <a:gd name="connsiteY32" fmla="*/ 66377 h 162832"/>
                  <a:gd name="connsiteX33" fmla="*/ 96075 w 128871"/>
                  <a:gd name="connsiteY33" fmla="*/ 66377 h 162832"/>
                  <a:gd name="connsiteX34" fmla="*/ 96456 w 128871"/>
                  <a:gd name="connsiteY34" fmla="*/ 60666 h 162832"/>
                  <a:gd name="connsiteX35" fmla="*/ 96456 w 128871"/>
                  <a:gd name="connsiteY35" fmla="*/ 55081 h 162832"/>
                  <a:gd name="connsiteX36" fmla="*/ 94806 w 128871"/>
                  <a:gd name="connsiteY36" fmla="*/ 40486 h 162832"/>
                  <a:gd name="connsiteX37" fmla="*/ 89602 w 128871"/>
                  <a:gd name="connsiteY37" fmla="*/ 28175 h 162832"/>
                  <a:gd name="connsiteX38" fmla="*/ 80337 w 128871"/>
                  <a:gd name="connsiteY38" fmla="*/ 19672 h 162832"/>
                  <a:gd name="connsiteX39" fmla="*/ 66377 w 128871"/>
                  <a:gd name="connsiteY39" fmla="*/ 16372 h 1628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128871" h="162832">
                    <a:moveTo>
                      <a:pt x="69803" y="162832"/>
                    </a:moveTo>
                    <a:cubicBezTo>
                      <a:pt x="58254" y="162832"/>
                      <a:pt x="48101" y="160802"/>
                      <a:pt x="39344" y="156867"/>
                    </a:cubicBezTo>
                    <a:cubicBezTo>
                      <a:pt x="30587" y="152806"/>
                      <a:pt x="23353" y="147222"/>
                      <a:pt x="17514" y="139988"/>
                    </a:cubicBezTo>
                    <a:cubicBezTo>
                      <a:pt x="11676" y="132753"/>
                      <a:pt x="7234" y="124123"/>
                      <a:pt x="4315" y="114224"/>
                    </a:cubicBezTo>
                    <a:cubicBezTo>
                      <a:pt x="1396" y="104197"/>
                      <a:pt x="0" y="93283"/>
                      <a:pt x="0" y="81353"/>
                    </a:cubicBezTo>
                    <a:cubicBezTo>
                      <a:pt x="0" y="69169"/>
                      <a:pt x="1777" y="58127"/>
                      <a:pt x="5457" y="48228"/>
                    </a:cubicBezTo>
                    <a:cubicBezTo>
                      <a:pt x="9138" y="38202"/>
                      <a:pt x="14215" y="29698"/>
                      <a:pt x="20687" y="22464"/>
                    </a:cubicBezTo>
                    <a:cubicBezTo>
                      <a:pt x="27160" y="15357"/>
                      <a:pt x="34902" y="9773"/>
                      <a:pt x="43913" y="5838"/>
                    </a:cubicBezTo>
                    <a:cubicBezTo>
                      <a:pt x="52924" y="1904"/>
                      <a:pt x="62569" y="0"/>
                      <a:pt x="73230" y="0"/>
                    </a:cubicBezTo>
                    <a:cubicBezTo>
                      <a:pt x="90491" y="0"/>
                      <a:pt x="103817" y="4696"/>
                      <a:pt x="113335" y="14088"/>
                    </a:cubicBezTo>
                    <a:cubicBezTo>
                      <a:pt x="122854" y="23479"/>
                      <a:pt x="127931" y="37313"/>
                      <a:pt x="128819" y="55589"/>
                    </a:cubicBezTo>
                    <a:cubicBezTo>
                      <a:pt x="128946" y="61554"/>
                      <a:pt x="128819" y="66757"/>
                      <a:pt x="128692" y="71073"/>
                    </a:cubicBezTo>
                    <a:cubicBezTo>
                      <a:pt x="128565" y="75515"/>
                      <a:pt x="128058" y="79449"/>
                      <a:pt x="127296" y="82749"/>
                    </a:cubicBezTo>
                    <a:lnTo>
                      <a:pt x="32617" y="82749"/>
                    </a:lnTo>
                    <a:lnTo>
                      <a:pt x="32617" y="83510"/>
                    </a:lnTo>
                    <a:cubicBezTo>
                      <a:pt x="32998" y="93917"/>
                      <a:pt x="34521" y="102801"/>
                      <a:pt x="37186" y="110162"/>
                    </a:cubicBezTo>
                    <a:cubicBezTo>
                      <a:pt x="39852" y="117524"/>
                      <a:pt x="43278" y="123616"/>
                      <a:pt x="47466" y="128311"/>
                    </a:cubicBezTo>
                    <a:cubicBezTo>
                      <a:pt x="51655" y="133007"/>
                      <a:pt x="56604" y="136434"/>
                      <a:pt x="62062" y="138592"/>
                    </a:cubicBezTo>
                    <a:cubicBezTo>
                      <a:pt x="67519" y="140749"/>
                      <a:pt x="73230" y="141764"/>
                      <a:pt x="79195" y="141764"/>
                    </a:cubicBezTo>
                    <a:cubicBezTo>
                      <a:pt x="83130" y="141764"/>
                      <a:pt x="87064" y="141384"/>
                      <a:pt x="91125" y="140622"/>
                    </a:cubicBezTo>
                    <a:cubicBezTo>
                      <a:pt x="95186" y="139861"/>
                      <a:pt x="98994" y="138972"/>
                      <a:pt x="102675" y="137703"/>
                    </a:cubicBezTo>
                    <a:cubicBezTo>
                      <a:pt x="106355" y="136561"/>
                      <a:pt x="109782" y="135165"/>
                      <a:pt x="112828" y="133642"/>
                    </a:cubicBezTo>
                    <a:cubicBezTo>
                      <a:pt x="115874" y="132119"/>
                      <a:pt x="118412" y="130596"/>
                      <a:pt x="120443" y="128946"/>
                    </a:cubicBezTo>
                    <a:lnTo>
                      <a:pt x="126154" y="142399"/>
                    </a:lnTo>
                    <a:cubicBezTo>
                      <a:pt x="123489" y="145064"/>
                      <a:pt x="120189" y="147603"/>
                      <a:pt x="116128" y="150014"/>
                    </a:cubicBezTo>
                    <a:cubicBezTo>
                      <a:pt x="112066" y="152425"/>
                      <a:pt x="107497" y="154710"/>
                      <a:pt x="102548" y="156487"/>
                    </a:cubicBezTo>
                    <a:cubicBezTo>
                      <a:pt x="97598" y="158390"/>
                      <a:pt x="92267" y="159913"/>
                      <a:pt x="86683" y="161056"/>
                    </a:cubicBezTo>
                    <a:cubicBezTo>
                      <a:pt x="81099" y="162325"/>
                      <a:pt x="75388" y="162832"/>
                      <a:pt x="69803" y="162832"/>
                    </a:cubicBezTo>
                    <a:close/>
                    <a:moveTo>
                      <a:pt x="66377" y="16372"/>
                    </a:moveTo>
                    <a:cubicBezTo>
                      <a:pt x="61808" y="16372"/>
                      <a:pt x="57620" y="17134"/>
                      <a:pt x="53685" y="18784"/>
                    </a:cubicBezTo>
                    <a:cubicBezTo>
                      <a:pt x="49751" y="20433"/>
                      <a:pt x="46324" y="23099"/>
                      <a:pt x="43405" y="26906"/>
                    </a:cubicBezTo>
                    <a:cubicBezTo>
                      <a:pt x="40486" y="30714"/>
                      <a:pt x="37948" y="35790"/>
                      <a:pt x="36171" y="42263"/>
                    </a:cubicBezTo>
                    <a:cubicBezTo>
                      <a:pt x="34267" y="48609"/>
                      <a:pt x="33125" y="56731"/>
                      <a:pt x="32617" y="66377"/>
                    </a:cubicBezTo>
                    <a:lnTo>
                      <a:pt x="96075" y="66377"/>
                    </a:lnTo>
                    <a:cubicBezTo>
                      <a:pt x="96202" y="64600"/>
                      <a:pt x="96329" y="62696"/>
                      <a:pt x="96456" y="60666"/>
                    </a:cubicBezTo>
                    <a:cubicBezTo>
                      <a:pt x="96456" y="58635"/>
                      <a:pt x="96456" y="56731"/>
                      <a:pt x="96456" y="55081"/>
                    </a:cubicBezTo>
                    <a:cubicBezTo>
                      <a:pt x="96456" y="50005"/>
                      <a:pt x="95948" y="45055"/>
                      <a:pt x="94806" y="40486"/>
                    </a:cubicBezTo>
                    <a:cubicBezTo>
                      <a:pt x="93664" y="35790"/>
                      <a:pt x="92014" y="31729"/>
                      <a:pt x="89602" y="28175"/>
                    </a:cubicBezTo>
                    <a:cubicBezTo>
                      <a:pt x="87191" y="24622"/>
                      <a:pt x="84145" y="21829"/>
                      <a:pt x="80337" y="19672"/>
                    </a:cubicBezTo>
                    <a:cubicBezTo>
                      <a:pt x="76657" y="17387"/>
                      <a:pt x="71961" y="16372"/>
                      <a:pt x="66377" y="1637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43" name="Freeform: Shape 42">
                <a:extLst>
                  <a:ext uri="{FF2B5EF4-FFF2-40B4-BE49-F238E27FC236}">
                    <a16:creationId xmlns:a16="http://schemas.microsoft.com/office/drawing/2014/main" id="{58C0D4B0-A993-2E45-5436-06D5BEA4B1D7}"/>
                  </a:ext>
                </a:extLst>
              </p:cNvPr>
              <p:cNvSpPr/>
              <p:nvPr/>
            </p:nvSpPr>
            <p:spPr>
              <a:xfrm>
                <a:off x="3851899" y="2151597"/>
                <a:ext cx="159532" cy="210298"/>
              </a:xfrm>
              <a:custGeom>
                <a:avLst/>
                <a:gdLst>
                  <a:gd name="connsiteX0" fmla="*/ 0 w 159532"/>
                  <a:gd name="connsiteY0" fmla="*/ 210172 h 210298"/>
                  <a:gd name="connsiteX1" fmla="*/ 0 w 159532"/>
                  <a:gd name="connsiteY1" fmla="*/ 195069 h 210298"/>
                  <a:gd name="connsiteX2" fmla="*/ 22972 w 159532"/>
                  <a:gd name="connsiteY2" fmla="*/ 191515 h 210298"/>
                  <a:gd name="connsiteX3" fmla="*/ 22972 w 159532"/>
                  <a:gd name="connsiteY3" fmla="*/ 20560 h 210298"/>
                  <a:gd name="connsiteX4" fmla="*/ 1650 w 159532"/>
                  <a:gd name="connsiteY4" fmla="*/ 16880 h 210298"/>
                  <a:gd name="connsiteX5" fmla="*/ 1650 w 159532"/>
                  <a:gd name="connsiteY5" fmla="*/ 1777 h 210298"/>
                  <a:gd name="connsiteX6" fmla="*/ 38709 w 159532"/>
                  <a:gd name="connsiteY6" fmla="*/ 1777 h 210298"/>
                  <a:gd name="connsiteX7" fmla="*/ 50512 w 159532"/>
                  <a:gd name="connsiteY7" fmla="*/ 1523 h 210298"/>
                  <a:gd name="connsiteX8" fmla="*/ 60539 w 159532"/>
                  <a:gd name="connsiteY8" fmla="*/ 888 h 210298"/>
                  <a:gd name="connsiteX9" fmla="*/ 71707 w 159532"/>
                  <a:gd name="connsiteY9" fmla="*/ 254 h 210298"/>
                  <a:gd name="connsiteX10" fmla="*/ 86810 w 159532"/>
                  <a:gd name="connsiteY10" fmla="*/ 0 h 210298"/>
                  <a:gd name="connsiteX11" fmla="*/ 121585 w 159532"/>
                  <a:gd name="connsiteY11" fmla="*/ 4061 h 210298"/>
                  <a:gd name="connsiteX12" fmla="*/ 144049 w 159532"/>
                  <a:gd name="connsiteY12" fmla="*/ 15737 h 210298"/>
                  <a:gd name="connsiteX13" fmla="*/ 155979 w 159532"/>
                  <a:gd name="connsiteY13" fmla="*/ 34394 h 210298"/>
                  <a:gd name="connsiteX14" fmla="*/ 159533 w 159532"/>
                  <a:gd name="connsiteY14" fmla="*/ 59523 h 210298"/>
                  <a:gd name="connsiteX15" fmla="*/ 153441 w 159532"/>
                  <a:gd name="connsiteY15" fmla="*/ 90491 h 210298"/>
                  <a:gd name="connsiteX16" fmla="*/ 136434 w 159532"/>
                  <a:gd name="connsiteY16" fmla="*/ 113335 h 210298"/>
                  <a:gd name="connsiteX17" fmla="*/ 110797 w 159532"/>
                  <a:gd name="connsiteY17" fmla="*/ 127550 h 210298"/>
                  <a:gd name="connsiteX18" fmla="*/ 78814 w 159532"/>
                  <a:gd name="connsiteY18" fmla="*/ 132373 h 210298"/>
                  <a:gd name="connsiteX19" fmla="*/ 70819 w 159532"/>
                  <a:gd name="connsiteY19" fmla="*/ 132246 h 210298"/>
                  <a:gd name="connsiteX20" fmla="*/ 63458 w 159532"/>
                  <a:gd name="connsiteY20" fmla="*/ 131992 h 210298"/>
                  <a:gd name="connsiteX21" fmla="*/ 57620 w 159532"/>
                  <a:gd name="connsiteY21" fmla="*/ 131611 h 210298"/>
                  <a:gd name="connsiteX22" fmla="*/ 54193 w 159532"/>
                  <a:gd name="connsiteY22" fmla="*/ 131230 h 210298"/>
                  <a:gd name="connsiteX23" fmla="*/ 54193 w 159532"/>
                  <a:gd name="connsiteY23" fmla="*/ 191515 h 210298"/>
                  <a:gd name="connsiteX24" fmla="*/ 90364 w 159532"/>
                  <a:gd name="connsiteY24" fmla="*/ 195196 h 210298"/>
                  <a:gd name="connsiteX25" fmla="*/ 90364 w 159532"/>
                  <a:gd name="connsiteY25" fmla="*/ 210299 h 210298"/>
                  <a:gd name="connsiteX26" fmla="*/ 0 w 159532"/>
                  <a:gd name="connsiteY26" fmla="*/ 210299 h 210298"/>
                  <a:gd name="connsiteX27" fmla="*/ 54193 w 159532"/>
                  <a:gd name="connsiteY27" fmla="*/ 114604 h 210298"/>
                  <a:gd name="connsiteX28" fmla="*/ 58381 w 159532"/>
                  <a:gd name="connsiteY28" fmla="*/ 115239 h 210298"/>
                  <a:gd name="connsiteX29" fmla="*/ 63458 w 159532"/>
                  <a:gd name="connsiteY29" fmla="*/ 115620 h 210298"/>
                  <a:gd name="connsiteX30" fmla="*/ 70057 w 159532"/>
                  <a:gd name="connsiteY30" fmla="*/ 115874 h 210298"/>
                  <a:gd name="connsiteX31" fmla="*/ 78941 w 159532"/>
                  <a:gd name="connsiteY31" fmla="*/ 116001 h 210298"/>
                  <a:gd name="connsiteX32" fmla="*/ 96456 w 159532"/>
                  <a:gd name="connsiteY32" fmla="*/ 113462 h 210298"/>
                  <a:gd name="connsiteX33" fmla="*/ 111685 w 159532"/>
                  <a:gd name="connsiteY33" fmla="*/ 104451 h 210298"/>
                  <a:gd name="connsiteX34" fmla="*/ 122473 w 159532"/>
                  <a:gd name="connsiteY34" fmla="*/ 87064 h 210298"/>
                  <a:gd name="connsiteX35" fmla="*/ 126535 w 159532"/>
                  <a:gd name="connsiteY35" fmla="*/ 59650 h 210298"/>
                  <a:gd name="connsiteX36" fmla="*/ 123488 w 159532"/>
                  <a:gd name="connsiteY36" fmla="*/ 39471 h 210298"/>
                  <a:gd name="connsiteX37" fmla="*/ 114351 w 159532"/>
                  <a:gd name="connsiteY37" fmla="*/ 25891 h 210298"/>
                  <a:gd name="connsiteX38" fmla="*/ 99248 w 159532"/>
                  <a:gd name="connsiteY38" fmla="*/ 18276 h 210298"/>
                  <a:gd name="connsiteX39" fmla="*/ 77926 w 159532"/>
                  <a:gd name="connsiteY39" fmla="*/ 15864 h 210298"/>
                  <a:gd name="connsiteX40" fmla="*/ 69677 w 159532"/>
                  <a:gd name="connsiteY40" fmla="*/ 16118 h 210298"/>
                  <a:gd name="connsiteX41" fmla="*/ 63712 w 159532"/>
                  <a:gd name="connsiteY41" fmla="*/ 16626 h 210298"/>
                  <a:gd name="connsiteX42" fmla="*/ 58889 w 159532"/>
                  <a:gd name="connsiteY42" fmla="*/ 17260 h 210298"/>
                  <a:gd name="connsiteX43" fmla="*/ 54193 w 159532"/>
                  <a:gd name="connsiteY43" fmla="*/ 17514 h 210298"/>
                  <a:gd name="connsiteX44" fmla="*/ 54193 w 159532"/>
                  <a:gd name="connsiteY44" fmla="*/ 114604 h 2102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</a:cxnLst>
                <a:rect l="l" t="t" r="r" b="b"/>
                <a:pathLst>
                  <a:path w="159532" h="210298">
                    <a:moveTo>
                      <a:pt x="0" y="210172"/>
                    </a:moveTo>
                    <a:lnTo>
                      <a:pt x="0" y="195069"/>
                    </a:lnTo>
                    <a:lnTo>
                      <a:pt x="22972" y="191515"/>
                    </a:lnTo>
                    <a:lnTo>
                      <a:pt x="22972" y="20560"/>
                    </a:lnTo>
                    <a:lnTo>
                      <a:pt x="1650" y="16880"/>
                    </a:lnTo>
                    <a:lnTo>
                      <a:pt x="1650" y="1777"/>
                    </a:lnTo>
                    <a:lnTo>
                      <a:pt x="38709" y="1777"/>
                    </a:lnTo>
                    <a:cubicBezTo>
                      <a:pt x="43278" y="1777"/>
                      <a:pt x="47212" y="1650"/>
                      <a:pt x="50512" y="1523"/>
                    </a:cubicBezTo>
                    <a:cubicBezTo>
                      <a:pt x="53812" y="1396"/>
                      <a:pt x="57112" y="1142"/>
                      <a:pt x="60539" y="888"/>
                    </a:cubicBezTo>
                    <a:cubicBezTo>
                      <a:pt x="63965" y="635"/>
                      <a:pt x="67646" y="381"/>
                      <a:pt x="71707" y="254"/>
                    </a:cubicBezTo>
                    <a:cubicBezTo>
                      <a:pt x="75768" y="127"/>
                      <a:pt x="80845" y="0"/>
                      <a:pt x="86810" y="0"/>
                    </a:cubicBezTo>
                    <a:cubicBezTo>
                      <a:pt x="100644" y="0"/>
                      <a:pt x="112320" y="1396"/>
                      <a:pt x="121585" y="4061"/>
                    </a:cubicBezTo>
                    <a:cubicBezTo>
                      <a:pt x="130977" y="6726"/>
                      <a:pt x="138465" y="10661"/>
                      <a:pt x="144049" y="15737"/>
                    </a:cubicBezTo>
                    <a:cubicBezTo>
                      <a:pt x="149633" y="20814"/>
                      <a:pt x="153694" y="27033"/>
                      <a:pt x="155979" y="34394"/>
                    </a:cubicBezTo>
                    <a:cubicBezTo>
                      <a:pt x="158390" y="41755"/>
                      <a:pt x="159533" y="50132"/>
                      <a:pt x="159533" y="59523"/>
                    </a:cubicBezTo>
                    <a:cubicBezTo>
                      <a:pt x="159533" y="71073"/>
                      <a:pt x="157502" y="81353"/>
                      <a:pt x="153441" y="90491"/>
                    </a:cubicBezTo>
                    <a:cubicBezTo>
                      <a:pt x="149379" y="99502"/>
                      <a:pt x="143668" y="107116"/>
                      <a:pt x="136434" y="113335"/>
                    </a:cubicBezTo>
                    <a:cubicBezTo>
                      <a:pt x="129200" y="119554"/>
                      <a:pt x="120569" y="124250"/>
                      <a:pt x="110797" y="127550"/>
                    </a:cubicBezTo>
                    <a:cubicBezTo>
                      <a:pt x="100898" y="130850"/>
                      <a:pt x="90237" y="132373"/>
                      <a:pt x="78814" y="132373"/>
                    </a:cubicBezTo>
                    <a:cubicBezTo>
                      <a:pt x="76149" y="132373"/>
                      <a:pt x="73484" y="132373"/>
                      <a:pt x="70819" y="132246"/>
                    </a:cubicBezTo>
                    <a:cubicBezTo>
                      <a:pt x="68153" y="132119"/>
                      <a:pt x="65742" y="132119"/>
                      <a:pt x="63458" y="131992"/>
                    </a:cubicBezTo>
                    <a:cubicBezTo>
                      <a:pt x="61173" y="131865"/>
                      <a:pt x="59269" y="131738"/>
                      <a:pt x="57620" y="131611"/>
                    </a:cubicBezTo>
                    <a:cubicBezTo>
                      <a:pt x="55970" y="131484"/>
                      <a:pt x="54827" y="131357"/>
                      <a:pt x="54193" y="131230"/>
                    </a:cubicBezTo>
                    <a:lnTo>
                      <a:pt x="54193" y="191515"/>
                    </a:lnTo>
                    <a:lnTo>
                      <a:pt x="90364" y="195196"/>
                    </a:lnTo>
                    <a:lnTo>
                      <a:pt x="90364" y="210299"/>
                    </a:lnTo>
                    <a:lnTo>
                      <a:pt x="0" y="210299"/>
                    </a:lnTo>
                    <a:close/>
                    <a:moveTo>
                      <a:pt x="54193" y="114604"/>
                    </a:moveTo>
                    <a:cubicBezTo>
                      <a:pt x="55589" y="114858"/>
                      <a:pt x="56985" y="115112"/>
                      <a:pt x="58381" y="115239"/>
                    </a:cubicBezTo>
                    <a:cubicBezTo>
                      <a:pt x="59777" y="115366"/>
                      <a:pt x="61554" y="115493"/>
                      <a:pt x="63458" y="115620"/>
                    </a:cubicBezTo>
                    <a:cubicBezTo>
                      <a:pt x="65361" y="115747"/>
                      <a:pt x="67646" y="115747"/>
                      <a:pt x="70057" y="115874"/>
                    </a:cubicBezTo>
                    <a:cubicBezTo>
                      <a:pt x="72596" y="115874"/>
                      <a:pt x="75515" y="116001"/>
                      <a:pt x="78941" y="116001"/>
                    </a:cubicBezTo>
                    <a:cubicBezTo>
                      <a:pt x="84906" y="116001"/>
                      <a:pt x="90871" y="115112"/>
                      <a:pt x="96456" y="113462"/>
                    </a:cubicBezTo>
                    <a:cubicBezTo>
                      <a:pt x="102040" y="111685"/>
                      <a:pt x="107117" y="108766"/>
                      <a:pt x="111685" y="104451"/>
                    </a:cubicBezTo>
                    <a:cubicBezTo>
                      <a:pt x="116128" y="100136"/>
                      <a:pt x="119681" y="94425"/>
                      <a:pt x="122473" y="87064"/>
                    </a:cubicBezTo>
                    <a:cubicBezTo>
                      <a:pt x="125138" y="79830"/>
                      <a:pt x="126535" y="70692"/>
                      <a:pt x="126535" y="59650"/>
                    </a:cubicBezTo>
                    <a:cubicBezTo>
                      <a:pt x="126535" y="51781"/>
                      <a:pt x="125519" y="45055"/>
                      <a:pt x="123488" y="39471"/>
                    </a:cubicBezTo>
                    <a:cubicBezTo>
                      <a:pt x="121458" y="33886"/>
                      <a:pt x="118412" y="29444"/>
                      <a:pt x="114351" y="25891"/>
                    </a:cubicBezTo>
                    <a:cubicBezTo>
                      <a:pt x="110289" y="22464"/>
                      <a:pt x="105340" y="19926"/>
                      <a:pt x="99248" y="18276"/>
                    </a:cubicBezTo>
                    <a:cubicBezTo>
                      <a:pt x="93156" y="16626"/>
                      <a:pt x="86049" y="15864"/>
                      <a:pt x="77926" y="15864"/>
                    </a:cubicBezTo>
                    <a:cubicBezTo>
                      <a:pt x="74626" y="15864"/>
                      <a:pt x="71834" y="15991"/>
                      <a:pt x="69677" y="16118"/>
                    </a:cubicBezTo>
                    <a:cubicBezTo>
                      <a:pt x="67392" y="16245"/>
                      <a:pt x="65488" y="16499"/>
                      <a:pt x="63712" y="16626"/>
                    </a:cubicBezTo>
                    <a:cubicBezTo>
                      <a:pt x="61935" y="16880"/>
                      <a:pt x="60412" y="17007"/>
                      <a:pt x="58889" y="17260"/>
                    </a:cubicBezTo>
                    <a:cubicBezTo>
                      <a:pt x="57366" y="17387"/>
                      <a:pt x="55843" y="17514"/>
                      <a:pt x="54193" y="17514"/>
                    </a:cubicBezTo>
                    <a:lnTo>
                      <a:pt x="54193" y="114604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44" name="Freeform: Shape 43">
                <a:extLst>
                  <a:ext uri="{FF2B5EF4-FFF2-40B4-BE49-F238E27FC236}">
                    <a16:creationId xmlns:a16="http://schemas.microsoft.com/office/drawing/2014/main" id="{7A1A034E-57B6-3A7C-C55F-3AF940FF222E}"/>
                  </a:ext>
                </a:extLst>
              </p:cNvPr>
              <p:cNvSpPr/>
              <p:nvPr/>
            </p:nvSpPr>
            <p:spPr>
              <a:xfrm>
                <a:off x="4031231" y="2202363"/>
                <a:ext cx="155725" cy="162705"/>
              </a:xfrm>
              <a:custGeom>
                <a:avLst/>
                <a:gdLst>
                  <a:gd name="connsiteX0" fmla="*/ 129961 w 155725"/>
                  <a:gd name="connsiteY0" fmla="*/ 162705 h 162705"/>
                  <a:gd name="connsiteX1" fmla="*/ 116762 w 155725"/>
                  <a:gd name="connsiteY1" fmla="*/ 159533 h 162705"/>
                  <a:gd name="connsiteX2" fmla="*/ 112193 w 155725"/>
                  <a:gd name="connsiteY2" fmla="*/ 147729 h 162705"/>
                  <a:gd name="connsiteX3" fmla="*/ 112193 w 155725"/>
                  <a:gd name="connsiteY3" fmla="*/ 142145 h 162705"/>
                  <a:gd name="connsiteX4" fmla="*/ 103055 w 155725"/>
                  <a:gd name="connsiteY4" fmla="*/ 148999 h 162705"/>
                  <a:gd name="connsiteX5" fmla="*/ 91506 w 155725"/>
                  <a:gd name="connsiteY5" fmla="*/ 155598 h 162705"/>
                  <a:gd name="connsiteX6" fmla="*/ 78180 w 155725"/>
                  <a:gd name="connsiteY6" fmla="*/ 160548 h 162705"/>
                  <a:gd name="connsiteX7" fmla="*/ 63712 w 155725"/>
                  <a:gd name="connsiteY7" fmla="*/ 162452 h 162705"/>
                  <a:gd name="connsiteX8" fmla="*/ 41882 w 155725"/>
                  <a:gd name="connsiteY8" fmla="*/ 159152 h 162705"/>
                  <a:gd name="connsiteX9" fmla="*/ 26779 w 155725"/>
                  <a:gd name="connsiteY9" fmla="*/ 148618 h 162705"/>
                  <a:gd name="connsiteX10" fmla="*/ 18149 w 155725"/>
                  <a:gd name="connsiteY10" fmla="*/ 129834 h 162705"/>
                  <a:gd name="connsiteX11" fmla="*/ 15357 w 155725"/>
                  <a:gd name="connsiteY11" fmla="*/ 101786 h 162705"/>
                  <a:gd name="connsiteX12" fmla="*/ 15357 w 155725"/>
                  <a:gd name="connsiteY12" fmla="*/ 23352 h 162705"/>
                  <a:gd name="connsiteX13" fmla="*/ 0 w 155725"/>
                  <a:gd name="connsiteY13" fmla="*/ 17514 h 162705"/>
                  <a:gd name="connsiteX14" fmla="*/ 0 w 155725"/>
                  <a:gd name="connsiteY14" fmla="*/ 4315 h 162705"/>
                  <a:gd name="connsiteX15" fmla="*/ 39597 w 155725"/>
                  <a:gd name="connsiteY15" fmla="*/ 0 h 162705"/>
                  <a:gd name="connsiteX16" fmla="*/ 39724 w 155725"/>
                  <a:gd name="connsiteY16" fmla="*/ 0 h 162705"/>
                  <a:gd name="connsiteX17" fmla="*/ 45816 w 155725"/>
                  <a:gd name="connsiteY17" fmla="*/ 3807 h 162705"/>
                  <a:gd name="connsiteX18" fmla="*/ 45816 w 155725"/>
                  <a:gd name="connsiteY18" fmla="*/ 100136 h 162705"/>
                  <a:gd name="connsiteX19" fmla="*/ 46959 w 155725"/>
                  <a:gd name="connsiteY19" fmla="*/ 119300 h 162705"/>
                  <a:gd name="connsiteX20" fmla="*/ 51274 w 155725"/>
                  <a:gd name="connsiteY20" fmla="*/ 132119 h 162705"/>
                  <a:gd name="connsiteX21" fmla="*/ 59777 w 155725"/>
                  <a:gd name="connsiteY21" fmla="*/ 139226 h 162705"/>
                  <a:gd name="connsiteX22" fmla="*/ 73611 w 155725"/>
                  <a:gd name="connsiteY22" fmla="*/ 141384 h 162705"/>
                  <a:gd name="connsiteX23" fmla="*/ 84906 w 155725"/>
                  <a:gd name="connsiteY23" fmla="*/ 140114 h 162705"/>
                  <a:gd name="connsiteX24" fmla="*/ 94679 w 155725"/>
                  <a:gd name="connsiteY24" fmla="*/ 136942 h 162705"/>
                  <a:gd name="connsiteX25" fmla="*/ 102801 w 155725"/>
                  <a:gd name="connsiteY25" fmla="*/ 132880 h 162705"/>
                  <a:gd name="connsiteX26" fmla="*/ 108766 w 155725"/>
                  <a:gd name="connsiteY26" fmla="*/ 128946 h 162705"/>
                  <a:gd name="connsiteX27" fmla="*/ 108766 w 155725"/>
                  <a:gd name="connsiteY27" fmla="*/ 23352 h 162705"/>
                  <a:gd name="connsiteX28" fmla="*/ 89475 w 155725"/>
                  <a:gd name="connsiteY28" fmla="*/ 17514 h 162705"/>
                  <a:gd name="connsiteX29" fmla="*/ 89475 w 155725"/>
                  <a:gd name="connsiteY29" fmla="*/ 4188 h 162705"/>
                  <a:gd name="connsiteX30" fmla="*/ 131357 w 155725"/>
                  <a:gd name="connsiteY30" fmla="*/ 0 h 162705"/>
                  <a:gd name="connsiteX31" fmla="*/ 131611 w 155725"/>
                  <a:gd name="connsiteY31" fmla="*/ 0 h 162705"/>
                  <a:gd name="connsiteX32" fmla="*/ 139226 w 155725"/>
                  <a:gd name="connsiteY32" fmla="*/ 3807 h 162705"/>
                  <a:gd name="connsiteX33" fmla="*/ 139226 w 155725"/>
                  <a:gd name="connsiteY33" fmla="*/ 143668 h 162705"/>
                  <a:gd name="connsiteX34" fmla="*/ 155725 w 155725"/>
                  <a:gd name="connsiteY34" fmla="*/ 143668 h 162705"/>
                  <a:gd name="connsiteX35" fmla="*/ 155725 w 155725"/>
                  <a:gd name="connsiteY35" fmla="*/ 157375 h 162705"/>
                  <a:gd name="connsiteX36" fmla="*/ 144429 w 155725"/>
                  <a:gd name="connsiteY36" fmla="*/ 160675 h 162705"/>
                  <a:gd name="connsiteX37" fmla="*/ 129961 w 155725"/>
                  <a:gd name="connsiteY37" fmla="*/ 162705 h 1627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155725" h="162705">
                    <a:moveTo>
                      <a:pt x="129961" y="162705"/>
                    </a:moveTo>
                    <a:cubicBezTo>
                      <a:pt x="124250" y="162705"/>
                      <a:pt x="119808" y="161690"/>
                      <a:pt x="116762" y="159533"/>
                    </a:cubicBezTo>
                    <a:cubicBezTo>
                      <a:pt x="113716" y="157375"/>
                      <a:pt x="112193" y="153567"/>
                      <a:pt x="112193" y="147729"/>
                    </a:cubicBezTo>
                    <a:lnTo>
                      <a:pt x="112193" y="142145"/>
                    </a:lnTo>
                    <a:cubicBezTo>
                      <a:pt x="109655" y="144303"/>
                      <a:pt x="106609" y="146587"/>
                      <a:pt x="103055" y="148999"/>
                    </a:cubicBezTo>
                    <a:cubicBezTo>
                      <a:pt x="99502" y="151410"/>
                      <a:pt x="95694" y="153567"/>
                      <a:pt x="91506" y="155598"/>
                    </a:cubicBezTo>
                    <a:cubicBezTo>
                      <a:pt x="87318" y="157629"/>
                      <a:pt x="82876" y="159279"/>
                      <a:pt x="78180" y="160548"/>
                    </a:cubicBezTo>
                    <a:cubicBezTo>
                      <a:pt x="73484" y="161817"/>
                      <a:pt x="68661" y="162452"/>
                      <a:pt x="63712" y="162452"/>
                    </a:cubicBezTo>
                    <a:cubicBezTo>
                      <a:pt x="55208" y="162452"/>
                      <a:pt x="47974" y="161309"/>
                      <a:pt x="41882" y="159152"/>
                    </a:cubicBezTo>
                    <a:cubicBezTo>
                      <a:pt x="35790" y="156994"/>
                      <a:pt x="30713" y="153441"/>
                      <a:pt x="26779" y="148618"/>
                    </a:cubicBezTo>
                    <a:cubicBezTo>
                      <a:pt x="22845" y="143795"/>
                      <a:pt x="19926" y="137576"/>
                      <a:pt x="18149" y="129834"/>
                    </a:cubicBezTo>
                    <a:cubicBezTo>
                      <a:pt x="16245" y="122219"/>
                      <a:pt x="15357" y="112828"/>
                      <a:pt x="15357" y="101786"/>
                    </a:cubicBezTo>
                    <a:lnTo>
                      <a:pt x="15357" y="23352"/>
                    </a:lnTo>
                    <a:lnTo>
                      <a:pt x="0" y="17514"/>
                    </a:lnTo>
                    <a:lnTo>
                      <a:pt x="0" y="4315"/>
                    </a:lnTo>
                    <a:lnTo>
                      <a:pt x="39597" y="0"/>
                    </a:lnTo>
                    <a:lnTo>
                      <a:pt x="39724" y="0"/>
                    </a:lnTo>
                    <a:lnTo>
                      <a:pt x="45816" y="3807"/>
                    </a:lnTo>
                    <a:lnTo>
                      <a:pt x="45816" y="100136"/>
                    </a:lnTo>
                    <a:cubicBezTo>
                      <a:pt x="45816" y="107751"/>
                      <a:pt x="46197" y="114097"/>
                      <a:pt x="46959" y="119300"/>
                    </a:cubicBezTo>
                    <a:cubicBezTo>
                      <a:pt x="47720" y="124504"/>
                      <a:pt x="49116" y="128819"/>
                      <a:pt x="51274" y="132119"/>
                    </a:cubicBezTo>
                    <a:cubicBezTo>
                      <a:pt x="53431" y="135419"/>
                      <a:pt x="56223" y="137830"/>
                      <a:pt x="59777" y="139226"/>
                    </a:cubicBezTo>
                    <a:cubicBezTo>
                      <a:pt x="63331" y="140749"/>
                      <a:pt x="68027" y="141384"/>
                      <a:pt x="73611" y="141384"/>
                    </a:cubicBezTo>
                    <a:cubicBezTo>
                      <a:pt x="77672" y="141384"/>
                      <a:pt x="81353" y="141003"/>
                      <a:pt x="84906" y="140114"/>
                    </a:cubicBezTo>
                    <a:cubicBezTo>
                      <a:pt x="88460" y="139226"/>
                      <a:pt x="91633" y="138211"/>
                      <a:pt x="94679" y="136942"/>
                    </a:cubicBezTo>
                    <a:cubicBezTo>
                      <a:pt x="97725" y="135672"/>
                      <a:pt x="100390" y="134403"/>
                      <a:pt x="102801" y="132880"/>
                    </a:cubicBezTo>
                    <a:cubicBezTo>
                      <a:pt x="105213" y="131484"/>
                      <a:pt x="107117" y="130088"/>
                      <a:pt x="108766" y="128946"/>
                    </a:cubicBezTo>
                    <a:lnTo>
                      <a:pt x="108766" y="23352"/>
                    </a:lnTo>
                    <a:lnTo>
                      <a:pt x="89475" y="17514"/>
                    </a:lnTo>
                    <a:lnTo>
                      <a:pt x="89475" y="4188"/>
                    </a:lnTo>
                    <a:lnTo>
                      <a:pt x="131357" y="0"/>
                    </a:lnTo>
                    <a:lnTo>
                      <a:pt x="131611" y="0"/>
                    </a:lnTo>
                    <a:lnTo>
                      <a:pt x="139226" y="3807"/>
                    </a:lnTo>
                    <a:lnTo>
                      <a:pt x="139226" y="143668"/>
                    </a:lnTo>
                    <a:lnTo>
                      <a:pt x="155725" y="143668"/>
                    </a:lnTo>
                    <a:lnTo>
                      <a:pt x="155725" y="157375"/>
                    </a:lnTo>
                    <a:cubicBezTo>
                      <a:pt x="152552" y="158390"/>
                      <a:pt x="148745" y="159533"/>
                      <a:pt x="144429" y="160675"/>
                    </a:cubicBezTo>
                    <a:cubicBezTo>
                      <a:pt x="140368" y="162071"/>
                      <a:pt x="135419" y="162705"/>
                      <a:pt x="129961" y="16270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45" name="Freeform: Shape 44">
                <a:extLst>
                  <a:ext uri="{FF2B5EF4-FFF2-40B4-BE49-F238E27FC236}">
                    <a16:creationId xmlns:a16="http://schemas.microsoft.com/office/drawing/2014/main" id="{7A598565-6339-A8BA-01D0-9B6EBC7DF394}"/>
                  </a:ext>
                </a:extLst>
              </p:cNvPr>
              <p:cNvSpPr/>
              <p:nvPr/>
            </p:nvSpPr>
            <p:spPr>
              <a:xfrm>
                <a:off x="4197743" y="2131925"/>
                <a:ext cx="157882" cy="233270"/>
              </a:xfrm>
              <a:custGeom>
                <a:avLst/>
                <a:gdLst>
                  <a:gd name="connsiteX0" fmla="*/ 22464 w 157882"/>
                  <a:gd name="connsiteY0" fmla="*/ 222102 h 233270"/>
                  <a:gd name="connsiteX1" fmla="*/ 22464 w 157882"/>
                  <a:gd name="connsiteY1" fmla="*/ 21576 h 233270"/>
                  <a:gd name="connsiteX2" fmla="*/ 0 w 157882"/>
                  <a:gd name="connsiteY2" fmla="*/ 19164 h 233270"/>
                  <a:gd name="connsiteX3" fmla="*/ 0 w 157882"/>
                  <a:gd name="connsiteY3" fmla="*/ 6219 h 233270"/>
                  <a:gd name="connsiteX4" fmla="*/ 45563 w 157882"/>
                  <a:gd name="connsiteY4" fmla="*/ 0 h 233270"/>
                  <a:gd name="connsiteX5" fmla="*/ 46070 w 157882"/>
                  <a:gd name="connsiteY5" fmla="*/ 0 h 233270"/>
                  <a:gd name="connsiteX6" fmla="*/ 52924 w 157882"/>
                  <a:gd name="connsiteY6" fmla="*/ 4696 h 233270"/>
                  <a:gd name="connsiteX7" fmla="*/ 52924 w 157882"/>
                  <a:gd name="connsiteY7" fmla="*/ 88587 h 233270"/>
                  <a:gd name="connsiteX8" fmla="*/ 60919 w 157882"/>
                  <a:gd name="connsiteY8" fmla="*/ 81860 h 233270"/>
                  <a:gd name="connsiteX9" fmla="*/ 70819 w 157882"/>
                  <a:gd name="connsiteY9" fmla="*/ 75895 h 233270"/>
                  <a:gd name="connsiteX10" fmla="*/ 82749 w 157882"/>
                  <a:gd name="connsiteY10" fmla="*/ 71707 h 233270"/>
                  <a:gd name="connsiteX11" fmla="*/ 96836 w 157882"/>
                  <a:gd name="connsiteY11" fmla="*/ 70184 h 233270"/>
                  <a:gd name="connsiteX12" fmla="*/ 119681 w 157882"/>
                  <a:gd name="connsiteY12" fmla="*/ 74499 h 233270"/>
                  <a:gd name="connsiteX13" fmla="*/ 139226 w 157882"/>
                  <a:gd name="connsiteY13" fmla="*/ 88079 h 233270"/>
                  <a:gd name="connsiteX14" fmla="*/ 152806 w 157882"/>
                  <a:gd name="connsiteY14" fmla="*/ 111812 h 233270"/>
                  <a:gd name="connsiteX15" fmla="*/ 157882 w 157882"/>
                  <a:gd name="connsiteY15" fmla="*/ 146714 h 233270"/>
                  <a:gd name="connsiteX16" fmla="*/ 152298 w 157882"/>
                  <a:gd name="connsiteY16" fmla="*/ 180474 h 233270"/>
                  <a:gd name="connsiteX17" fmla="*/ 136307 w 157882"/>
                  <a:gd name="connsiteY17" fmla="*/ 208014 h 233270"/>
                  <a:gd name="connsiteX18" fmla="*/ 110924 w 157882"/>
                  <a:gd name="connsiteY18" fmla="*/ 226544 h 233270"/>
                  <a:gd name="connsiteX19" fmla="*/ 77418 w 157882"/>
                  <a:gd name="connsiteY19" fmla="*/ 233270 h 233270"/>
                  <a:gd name="connsiteX20" fmla="*/ 57746 w 157882"/>
                  <a:gd name="connsiteY20" fmla="*/ 232128 h 233270"/>
                  <a:gd name="connsiteX21" fmla="*/ 40867 w 157882"/>
                  <a:gd name="connsiteY21" fmla="*/ 229209 h 233270"/>
                  <a:gd name="connsiteX22" fmla="*/ 28556 w 157882"/>
                  <a:gd name="connsiteY22" fmla="*/ 225655 h 233270"/>
                  <a:gd name="connsiteX23" fmla="*/ 22464 w 157882"/>
                  <a:gd name="connsiteY23" fmla="*/ 222102 h 233270"/>
                  <a:gd name="connsiteX24" fmla="*/ 84018 w 157882"/>
                  <a:gd name="connsiteY24" fmla="*/ 90871 h 233270"/>
                  <a:gd name="connsiteX25" fmla="*/ 73738 w 157882"/>
                  <a:gd name="connsiteY25" fmla="*/ 92141 h 233270"/>
                  <a:gd name="connsiteX26" fmla="*/ 65108 w 157882"/>
                  <a:gd name="connsiteY26" fmla="*/ 95440 h 233270"/>
                  <a:gd name="connsiteX27" fmla="*/ 58127 w 157882"/>
                  <a:gd name="connsiteY27" fmla="*/ 100009 h 233270"/>
                  <a:gd name="connsiteX28" fmla="*/ 53051 w 157882"/>
                  <a:gd name="connsiteY28" fmla="*/ 104832 h 233270"/>
                  <a:gd name="connsiteX29" fmla="*/ 53051 w 157882"/>
                  <a:gd name="connsiteY29" fmla="*/ 207887 h 233270"/>
                  <a:gd name="connsiteX30" fmla="*/ 56477 w 157882"/>
                  <a:gd name="connsiteY30" fmla="*/ 211949 h 233270"/>
                  <a:gd name="connsiteX31" fmla="*/ 62442 w 157882"/>
                  <a:gd name="connsiteY31" fmla="*/ 214868 h 233270"/>
                  <a:gd name="connsiteX32" fmla="*/ 70438 w 157882"/>
                  <a:gd name="connsiteY32" fmla="*/ 216644 h 233270"/>
                  <a:gd name="connsiteX33" fmla="*/ 79703 w 157882"/>
                  <a:gd name="connsiteY33" fmla="*/ 217279 h 233270"/>
                  <a:gd name="connsiteX34" fmla="*/ 97598 w 157882"/>
                  <a:gd name="connsiteY34" fmla="*/ 213218 h 233270"/>
                  <a:gd name="connsiteX35" fmla="*/ 111685 w 157882"/>
                  <a:gd name="connsiteY35" fmla="*/ 200907 h 233270"/>
                  <a:gd name="connsiteX36" fmla="*/ 121077 w 157882"/>
                  <a:gd name="connsiteY36" fmla="*/ 180347 h 233270"/>
                  <a:gd name="connsiteX37" fmla="*/ 124758 w 157882"/>
                  <a:gd name="connsiteY37" fmla="*/ 151537 h 233270"/>
                  <a:gd name="connsiteX38" fmla="*/ 121966 w 157882"/>
                  <a:gd name="connsiteY38" fmla="*/ 124885 h 233270"/>
                  <a:gd name="connsiteX39" fmla="*/ 113462 w 157882"/>
                  <a:gd name="connsiteY39" fmla="*/ 105974 h 233270"/>
                  <a:gd name="connsiteX40" fmla="*/ 100517 w 157882"/>
                  <a:gd name="connsiteY40" fmla="*/ 94806 h 233270"/>
                  <a:gd name="connsiteX41" fmla="*/ 84018 w 157882"/>
                  <a:gd name="connsiteY41" fmla="*/ 90871 h 2332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157882" h="233270">
                    <a:moveTo>
                      <a:pt x="22464" y="222102"/>
                    </a:moveTo>
                    <a:lnTo>
                      <a:pt x="22464" y="21576"/>
                    </a:lnTo>
                    <a:lnTo>
                      <a:pt x="0" y="19164"/>
                    </a:lnTo>
                    <a:lnTo>
                      <a:pt x="0" y="6219"/>
                    </a:lnTo>
                    <a:lnTo>
                      <a:pt x="45563" y="0"/>
                    </a:lnTo>
                    <a:lnTo>
                      <a:pt x="46070" y="0"/>
                    </a:lnTo>
                    <a:lnTo>
                      <a:pt x="52924" y="4696"/>
                    </a:lnTo>
                    <a:lnTo>
                      <a:pt x="52924" y="88587"/>
                    </a:lnTo>
                    <a:cubicBezTo>
                      <a:pt x="55335" y="86302"/>
                      <a:pt x="58000" y="84018"/>
                      <a:pt x="60919" y="81860"/>
                    </a:cubicBezTo>
                    <a:cubicBezTo>
                      <a:pt x="63838" y="79576"/>
                      <a:pt x="67138" y="77672"/>
                      <a:pt x="70819" y="75895"/>
                    </a:cubicBezTo>
                    <a:cubicBezTo>
                      <a:pt x="74372" y="74118"/>
                      <a:pt x="78434" y="72722"/>
                      <a:pt x="82749" y="71707"/>
                    </a:cubicBezTo>
                    <a:cubicBezTo>
                      <a:pt x="87064" y="70692"/>
                      <a:pt x="91760" y="70184"/>
                      <a:pt x="96836" y="70184"/>
                    </a:cubicBezTo>
                    <a:cubicBezTo>
                      <a:pt x="104705" y="70184"/>
                      <a:pt x="112320" y="71580"/>
                      <a:pt x="119681" y="74499"/>
                    </a:cubicBezTo>
                    <a:cubicBezTo>
                      <a:pt x="127042" y="77418"/>
                      <a:pt x="133642" y="81860"/>
                      <a:pt x="139226" y="88079"/>
                    </a:cubicBezTo>
                    <a:cubicBezTo>
                      <a:pt x="144937" y="94298"/>
                      <a:pt x="149379" y="102167"/>
                      <a:pt x="152806" y="111812"/>
                    </a:cubicBezTo>
                    <a:cubicBezTo>
                      <a:pt x="156233" y="121458"/>
                      <a:pt x="157882" y="133134"/>
                      <a:pt x="157882" y="146714"/>
                    </a:cubicBezTo>
                    <a:cubicBezTo>
                      <a:pt x="157882" y="158644"/>
                      <a:pt x="156106" y="169940"/>
                      <a:pt x="152298" y="180474"/>
                    </a:cubicBezTo>
                    <a:cubicBezTo>
                      <a:pt x="148618" y="191008"/>
                      <a:pt x="143287" y="200145"/>
                      <a:pt x="136307" y="208014"/>
                    </a:cubicBezTo>
                    <a:cubicBezTo>
                      <a:pt x="129327" y="215756"/>
                      <a:pt x="120950" y="221975"/>
                      <a:pt x="110924" y="226544"/>
                    </a:cubicBezTo>
                    <a:cubicBezTo>
                      <a:pt x="101025" y="231113"/>
                      <a:pt x="89856" y="233270"/>
                      <a:pt x="77418" y="233270"/>
                    </a:cubicBezTo>
                    <a:cubicBezTo>
                      <a:pt x="70565" y="233270"/>
                      <a:pt x="63965" y="232890"/>
                      <a:pt x="57746" y="232128"/>
                    </a:cubicBezTo>
                    <a:cubicBezTo>
                      <a:pt x="51528" y="231367"/>
                      <a:pt x="45816" y="230351"/>
                      <a:pt x="40867" y="229209"/>
                    </a:cubicBezTo>
                    <a:cubicBezTo>
                      <a:pt x="35917" y="228067"/>
                      <a:pt x="31856" y="226925"/>
                      <a:pt x="28556" y="225655"/>
                    </a:cubicBezTo>
                    <a:cubicBezTo>
                      <a:pt x="25510" y="224132"/>
                      <a:pt x="23352" y="222990"/>
                      <a:pt x="22464" y="222102"/>
                    </a:cubicBezTo>
                    <a:close/>
                    <a:moveTo>
                      <a:pt x="84018" y="90871"/>
                    </a:moveTo>
                    <a:cubicBezTo>
                      <a:pt x="80337" y="90871"/>
                      <a:pt x="76911" y="91252"/>
                      <a:pt x="73738" y="92141"/>
                    </a:cubicBezTo>
                    <a:cubicBezTo>
                      <a:pt x="70565" y="93029"/>
                      <a:pt x="67646" y="94171"/>
                      <a:pt x="65108" y="95440"/>
                    </a:cubicBezTo>
                    <a:cubicBezTo>
                      <a:pt x="62442" y="96836"/>
                      <a:pt x="60158" y="98359"/>
                      <a:pt x="58127" y="100009"/>
                    </a:cubicBezTo>
                    <a:cubicBezTo>
                      <a:pt x="56097" y="101659"/>
                      <a:pt x="54320" y="103309"/>
                      <a:pt x="53051" y="104832"/>
                    </a:cubicBezTo>
                    <a:lnTo>
                      <a:pt x="53051" y="207887"/>
                    </a:lnTo>
                    <a:cubicBezTo>
                      <a:pt x="53685" y="209410"/>
                      <a:pt x="54827" y="210806"/>
                      <a:pt x="56477" y="211949"/>
                    </a:cubicBezTo>
                    <a:cubicBezTo>
                      <a:pt x="58127" y="213091"/>
                      <a:pt x="60158" y="214106"/>
                      <a:pt x="62442" y="214868"/>
                    </a:cubicBezTo>
                    <a:cubicBezTo>
                      <a:pt x="64854" y="215629"/>
                      <a:pt x="67519" y="216264"/>
                      <a:pt x="70438" y="216644"/>
                    </a:cubicBezTo>
                    <a:cubicBezTo>
                      <a:pt x="73357" y="217025"/>
                      <a:pt x="76403" y="217279"/>
                      <a:pt x="79703" y="217279"/>
                    </a:cubicBezTo>
                    <a:cubicBezTo>
                      <a:pt x="86176" y="217279"/>
                      <a:pt x="92140" y="215883"/>
                      <a:pt x="97598" y="213218"/>
                    </a:cubicBezTo>
                    <a:cubicBezTo>
                      <a:pt x="103055" y="210426"/>
                      <a:pt x="107751" y="206364"/>
                      <a:pt x="111685" y="200907"/>
                    </a:cubicBezTo>
                    <a:cubicBezTo>
                      <a:pt x="115620" y="195450"/>
                      <a:pt x="118793" y="188596"/>
                      <a:pt x="121077" y="180347"/>
                    </a:cubicBezTo>
                    <a:cubicBezTo>
                      <a:pt x="123362" y="172097"/>
                      <a:pt x="124631" y="162578"/>
                      <a:pt x="124758" y="151537"/>
                    </a:cubicBezTo>
                    <a:cubicBezTo>
                      <a:pt x="124885" y="141257"/>
                      <a:pt x="123996" y="132373"/>
                      <a:pt x="121966" y="124885"/>
                    </a:cubicBezTo>
                    <a:cubicBezTo>
                      <a:pt x="119935" y="117270"/>
                      <a:pt x="117143" y="111051"/>
                      <a:pt x="113462" y="105974"/>
                    </a:cubicBezTo>
                    <a:cubicBezTo>
                      <a:pt x="109782" y="100898"/>
                      <a:pt x="105467" y="97217"/>
                      <a:pt x="100517" y="94806"/>
                    </a:cubicBezTo>
                    <a:cubicBezTo>
                      <a:pt x="95440" y="92141"/>
                      <a:pt x="89983" y="90871"/>
                      <a:pt x="84018" y="9087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46" name="Freeform: Shape 45">
                <a:extLst>
                  <a:ext uri="{FF2B5EF4-FFF2-40B4-BE49-F238E27FC236}">
                    <a16:creationId xmlns:a16="http://schemas.microsoft.com/office/drawing/2014/main" id="{F4BD9F13-4CA7-4803-2856-277D765C1B57}"/>
                  </a:ext>
                </a:extLst>
              </p:cNvPr>
              <p:cNvSpPr/>
              <p:nvPr/>
            </p:nvSpPr>
            <p:spPr>
              <a:xfrm>
                <a:off x="4377202" y="2131925"/>
                <a:ext cx="76783" cy="229843"/>
              </a:xfrm>
              <a:custGeom>
                <a:avLst/>
                <a:gdLst>
                  <a:gd name="connsiteX0" fmla="*/ 0 w 76783"/>
                  <a:gd name="connsiteY0" fmla="*/ 229844 h 229843"/>
                  <a:gd name="connsiteX1" fmla="*/ 0 w 76783"/>
                  <a:gd name="connsiteY1" fmla="*/ 214741 h 229843"/>
                  <a:gd name="connsiteX2" fmla="*/ 22591 w 76783"/>
                  <a:gd name="connsiteY2" fmla="*/ 212456 h 229843"/>
                  <a:gd name="connsiteX3" fmla="*/ 22591 w 76783"/>
                  <a:gd name="connsiteY3" fmla="*/ 21576 h 229843"/>
                  <a:gd name="connsiteX4" fmla="*/ 0 w 76783"/>
                  <a:gd name="connsiteY4" fmla="*/ 19164 h 229843"/>
                  <a:gd name="connsiteX5" fmla="*/ 0 w 76783"/>
                  <a:gd name="connsiteY5" fmla="*/ 6219 h 229843"/>
                  <a:gd name="connsiteX6" fmla="*/ 45943 w 76783"/>
                  <a:gd name="connsiteY6" fmla="*/ 0 h 229843"/>
                  <a:gd name="connsiteX7" fmla="*/ 46197 w 76783"/>
                  <a:gd name="connsiteY7" fmla="*/ 0 h 229843"/>
                  <a:gd name="connsiteX8" fmla="*/ 53050 w 76783"/>
                  <a:gd name="connsiteY8" fmla="*/ 4823 h 229843"/>
                  <a:gd name="connsiteX9" fmla="*/ 53050 w 76783"/>
                  <a:gd name="connsiteY9" fmla="*/ 212456 h 229843"/>
                  <a:gd name="connsiteX10" fmla="*/ 76784 w 76783"/>
                  <a:gd name="connsiteY10" fmla="*/ 214741 h 229843"/>
                  <a:gd name="connsiteX11" fmla="*/ 76784 w 76783"/>
                  <a:gd name="connsiteY11" fmla="*/ 229844 h 229843"/>
                  <a:gd name="connsiteX12" fmla="*/ 0 w 76783"/>
                  <a:gd name="connsiteY12" fmla="*/ 229844 h 2298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6783" h="229843">
                    <a:moveTo>
                      <a:pt x="0" y="229844"/>
                    </a:moveTo>
                    <a:lnTo>
                      <a:pt x="0" y="214741"/>
                    </a:lnTo>
                    <a:lnTo>
                      <a:pt x="22591" y="212456"/>
                    </a:lnTo>
                    <a:lnTo>
                      <a:pt x="22591" y="21576"/>
                    </a:lnTo>
                    <a:lnTo>
                      <a:pt x="0" y="19164"/>
                    </a:lnTo>
                    <a:lnTo>
                      <a:pt x="0" y="6219"/>
                    </a:lnTo>
                    <a:lnTo>
                      <a:pt x="45943" y="0"/>
                    </a:lnTo>
                    <a:lnTo>
                      <a:pt x="46197" y="0"/>
                    </a:lnTo>
                    <a:lnTo>
                      <a:pt x="53050" y="4823"/>
                    </a:lnTo>
                    <a:lnTo>
                      <a:pt x="53050" y="212456"/>
                    </a:lnTo>
                    <a:lnTo>
                      <a:pt x="76784" y="214741"/>
                    </a:lnTo>
                    <a:lnTo>
                      <a:pt x="76784" y="229844"/>
                    </a:lnTo>
                    <a:lnTo>
                      <a:pt x="0" y="229844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47" name="Freeform: Shape 46">
                <a:extLst>
                  <a:ext uri="{FF2B5EF4-FFF2-40B4-BE49-F238E27FC236}">
                    <a16:creationId xmlns:a16="http://schemas.microsoft.com/office/drawing/2014/main" id="{D796CB24-C624-67D4-D0B7-13CAA791BF82}"/>
                  </a:ext>
                </a:extLst>
              </p:cNvPr>
              <p:cNvSpPr/>
              <p:nvPr/>
            </p:nvSpPr>
            <p:spPr>
              <a:xfrm>
                <a:off x="4471880" y="2135478"/>
                <a:ext cx="75261" cy="226416"/>
              </a:xfrm>
              <a:custGeom>
                <a:avLst/>
                <a:gdLst>
                  <a:gd name="connsiteX0" fmla="*/ 0 w 75261"/>
                  <a:gd name="connsiteY0" fmla="*/ 226290 h 226416"/>
                  <a:gd name="connsiteX1" fmla="*/ 0 w 75261"/>
                  <a:gd name="connsiteY1" fmla="*/ 211187 h 226416"/>
                  <a:gd name="connsiteX2" fmla="*/ 22591 w 75261"/>
                  <a:gd name="connsiteY2" fmla="*/ 208903 h 226416"/>
                  <a:gd name="connsiteX3" fmla="*/ 22591 w 75261"/>
                  <a:gd name="connsiteY3" fmla="*/ 95060 h 226416"/>
                  <a:gd name="connsiteX4" fmla="*/ 3427 w 75261"/>
                  <a:gd name="connsiteY4" fmla="*/ 89095 h 226416"/>
                  <a:gd name="connsiteX5" fmla="*/ 3427 w 75261"/>
                  <a:gd name="connsiteY5" fmla="*/ 72723 h 226416"/>
                  <a:gd name="connsiteX6" fmla="*/ 45182 w 75261"/>
                  <a:gd name="connsiteY6" fmla="*/ 67138 h 226416"/>
                  <a:gd name="connsiteX7" fmla="*/ 45817 w 75261"/>
                  <a:gd name="connsiteY7" fmla="*/ 67138 h 226416"/>
                  <a:gd name="connsiteX8" fmla="*/ 53051 w 75261"/>
                  <a:gd name="connsiteY8" fmla="*/ 72596 h 226416"/>
                  <a:gd name="connsiteX9" fmla="*/ 53051 w 75261"/>
                  <a:gd name="connsiteY9" fmla="*/ 209156 h 226416"/>
                  <a:gd name="connsiteX10" fmla="*/ 75261 w 75261"/>
                  <a:gd name="connsiteY10" fmla="*/ 211314 h 226416"/>
                  <a:gd name="connsiteX11" fmla="*/ 75261 w 75261"/>
                  <a:gd name="connsiteY11" fmla="*/ 226417 h 226416"/>
                  <a:gd name="connsiteX12" fmla="*/ 0 w 75261"/>
                  <a:gd name="connsiteY12" fmla="*/ 226417 h 226416"/>
                  <a:gd name="connsiteX13" fmla="*/ 33379 w 75261"/>
                  <a:gd name="connsiteY13" fmla="*/ 41121 h 226416"/>
                  <a:gd name="connsiteX14" fmla="*/ 26145 w 75261"/>
                  <a:gd name="connsiteY14" fmla="*/ 39724 h 226416"/>
                  <a:gd name="connsiteX15" fmla="*/ 20561 w 75261"/>
                  <a:gd name="connsiteY15" fmla="*/ 35790 h 226416"/>
                  <a:gd name="connsiteX16" fmla="*/ 17007 w 75261"/>
                  <a:gd name="connsiteY16" fmla="*/ 29825 h 226416"/>
                  <a:gd name="connsiteX17" fmla="*/ 15738 w 75261"/>
                  <a:gd name="connsiteY17" fmla="*/ 22337 h 226416"/>
                  <a:gd name="connsiteX18" fmla="*/ 17007 w 75261"/>
                  <a:gd name="connsiteY18" fmla="*/ 13961 h 226416"/>
                  <a:gd name="connsiteX19" fmla="*/ 20814 w 75261"/>
                  <a:gd name="connsiteY19" fmla="*/ 6853 h 226416"/>
                  <a:gd name="connsiteX20" fmla="*/ 27160 w 75261"/>
                  <a:gd name="connsiteY20" fmla="*/ 1904 h 226416"/>
                  <a:gd name="connsiteX21" fmla="*/ 36044 w 75261"/>
                  <a:gd name="connsiteY21" fmla="*/ 0 h 226416"/>
                  <a:gd name="connsiteX22" fmla="*/ 36171 w 75261"/>
                  <a:gd name="connsiteY22" fmla="*/ 0 h 226416"/>
                  <a:gd name="connsiteX23" fmla="*/ 44040 w 75261"/>
                  <a:gd name="connsiteY23" fmla="*/ 1650 h 226416"/>
                  <a:gd name="connsiteX24" fmla="*/ 49751 w 75261"/>
                  <a:gd name="connsiteY24" fmla="*/ 5965 h 226416"/>
                  <a:gd name="connsiteX25" fmla="*/ 53305 w 75261"/>
                  <a:gd name="connsiteY25" fmla="*/ 12057 h 226416"/>
                  <a:gd name="connsiteX26" fmla="*/ 54574 w 75261"/>
                  <a:gd name="connsiteY26" fmla="*/ 19164 h 226416"/>
                  <a:gd name="connsiteX27" fmla="*/ 53305 w 75261"/>
                  <a:gd name="connsiteY27" fmla="*/ 27794 h 226416"/>
                  <a:gd name="connsiteX28" fmla="*/ 49370 w 75261"/>
                  <a:gd name="connsiteY28" fmla="*/ 34648 h 226416"/>
                  <a:gd name="connsiteX29" fmla="*/ 42771 w 75261"/>
                  <a:gd name="connsiteY29" fmla="*/ 39344 h 226416"/>
                  <a:gd name="connsiteX30" fmla="*/ 33506 w 75261"/>
                  <a:gd name="connsiteY30" fmla="*/ 40994 h 226416"/>
                  <a:gd name="connsiteX31" fmla="*/ 33379 w 75261"/>
                  <a:gd name="connsiteY31" fmla="*/ 40994 h 2264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75261" h="226416">
                    <a:moveTo>
                      <a:pt x="0" y="226290"/>
                    </a:moveTo>
                    <a:lnTo>
                      <a:pt x="0" y="211187"/>
                    </a:lnTo>
                    <a:lnTo>
                      <a:pt x="22591" y="208903"/>
                    </a:lnTo>
                    <a:lnTo>
                      <a:pt x="22591" y="95060"/>
                    </a:lnTo>
                    <a:lnTo>
                      <a:pt x="3427" y="89095"/>
                    </a:lnTo>
                    <a:lnTo>
                      <a:pt x="3427" y="72723"/>
                    </a:lnTo>
                    <a:lnTo>
                      <a:pt x="45182" y="67138"/>
                    </a:lnTo>
                    <a:lnTo>
                      <a:pt x="45817" y="67138"/>
                    </a:lnTo>
                    <a:lnTo>
                      <a:pt x="53051" y="72596"/>
                    </a:lnTo>
                    <a:lnTo>
                      <a:pt x="53051" y="209156"/>
                    </a:lnTo>
                    <a:lnTo>
                      <a:pt x="75261" y="211314"/>
                    </a:lnTo>
                    <a:lnTo>
                      <a:pt x="75261" y="226417"/>
                    </a:lnTo>
                    <a:lnTo>
                      <a:pt x="0" y="226417"/>
                    </a:lnTo>
                    <a:close/>
                    <a:moveTo>
                      <a:pt x="33379" y="41121"/>
                    </a:moveTo>
                    <a:cubicBezTo>
                      <a:pt x="30714" y="41121"/>
                      <a:pt x="28302" y="40613"/>
                      <a:pt x="26145" y="39724"/>
                    </a:cubicBezTo>
                    <a:cubicBezTo>
                      <a:pt x="23987" y="38709"/>
                      <a:pt x="22084" y="37440"/>
                      <a:pt x="20561" y="35790"/>
                    </a:cubicBezTo>
                    <a:cubicBezTo>
                      <a:pt x="19037" y="34140"/>
                      <a:pt x="17895" y="32110"/>
                      <a:pt x="17007" y="29825"/>
                    </a:cubicBezTo>
                    <a:cubicBezTo>
                      <a:pt x="16245" y="27541"/>
                      <a:pt x="15738" y="25002"/>
                      <a:pt x="15738" y="22337"/>
                    </a:cubicBezTo>
                    <a:cubicBezTo>
                      <a:pt x="15738" y="19418"/>
                      <a:pt x="16118" y="16626"/>
                      <a:pt x="17007" y="13961"/>
                    </a:cubicBezTo>
                    <a:cubicBezTo>
                      <a:pt x="17895" y="11295"/>
                      <a:pt x="19164" y="9011"/>
                      <a:pt x="20814" y="6853"/>
                    </a:cubicBezTo>
                    <a:cubicBezTo>
                      <a:pt x="22464" y="4823"/>
                      <a:pt x="24622" y="3173"/>
                      <a:pt x="27160" y="1904"/>
                    </a:cubicBezTo>
                    <a:cubicBezTo>
                      <a:pt x="29698" y="635"/>
                      <a:pt x="32744" y="0"/>
                      <a:pt x="36044" y="0"/>
                    </a:cubicBezTo>
                    <a:lnTo>
                      <a:pt x="36171" y="0"/>
                    </a:lnTo>
                    <a:cubicBezTo>
                      <a:pt x="39217" y="0"/>
                      <a:pt x="41882" y="508"/>
                      <a:pt x="44040" y="1650"/>
                    </a:cubicBezTo>
                    <a:cubicBezTo>
                      <a:pt x="46324" y="2792"/>
                      <a:pt x="48228" y="4188"/>
                      <a:pt x="49751" y="5965"/>
                    </a:cubicBezTo>
                    <a:cubicBezTo>
                      <a:pt x="51274" y="7742"/>
                      <a:pt x="52543" y="9773"/>
                      <a:pt x="53305" y="12057"/>
                    </a:cubicBezTo>
                    <a:cubicBezTo>
                      <a:pt x="54193" y="14341"/>
                      <a:pt x="54574" y="16753"/>
                      <a:pt x="54574" y="19164"/>
                    </a:cubicBezTo>
                    <a:cubicBezTo>
                      <a:pt x="54574" y="22210"/>
                      <a:pt x="54193" y="25129"/>
                      <a:pt x="53305" y="27794"/>
                    </a:cubicBezTo>
                    <a:cubicBezTo>
                      <a:pt x="52416" y="30460"/>
                      <a:pt x="51147" y="32744"/>
                      <a:pt x="49370" y="34648"/>
                    </a:cubicBezTo>
                    <a:cubicBezTo>
                      <a:pt x="47593" y="36552"/>
                      <a:pt x="45436" y="38202"/>
                      <a:pt x="42771" y="39344"/>
                    </a:cubicBezTo>
                    <a:cubicBezTo>
                      <a:pt x="40105" y="40486"/>
                      <a:pt x="37059" y="40994"/>
                      <a:pt x="33506" y="40994"/>
                    </a:cubicBezTo>
                    <a:lnTo>
                      <a:pt x="33379" y="40994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48" name="Freeform: Shape 47">
                <a:extLst>
                  <a:ext uri="{FF2B5EF4-FFF2-40B4-BE49-F238E27FC236}">
                    <a16:creationId xmlns:a16="http://schemas.microsoft.com/office/drawing/2014/main" id="{2FE4CA67-69F6-AFB6-DA11-F393D8CE6F07}"/>
                  </a:ext>
                </a:extLst>
              </p:cNvPr>
              <p:cNvSpPr/>
              <p:nvPr/>
            </p:nvSpPr>
            <p:spPr>
              <a:xfrm>
                <a:off x="4568082" y="2201982"/>
                <a:ext cx="122473" cy="162959"/>
              </a:xfrm>
              <a:custGeom>
                <a:avLst/>
                <a:gdLst>
                  <a:gd name="connsiteX0" fmla="*/ 0 w 122473"/>
                  <a:gd name="connsiteY0" fmla="*/ 84145 h 162959"/>
                  <a:gd name="connsiteX1" fmla="*/ 5330 w 122473"/>
                  <a:gd name="connsiteY1" fmla="*/ 51781 h 162959"/>
                  <a:gd name="connsiteX2" fmla="*/ 20814 w 122473"/>
                  <a:gd name="connsiteY2" fmla="*/ 25002 h 162959"/>
                  <a:gd name="connsiteX3" fmla="*/ 45816 w 122473"/>
                  <a:gd name="connsiteY3" fmla="*/ 6727 h 162959"/>
                  <a:gd name="connsiteX4" fmla="*/ 79195 w 122473"/>
                  <a:gd name="connsiteY4" fmla="*/ 0 h 162959"/>
                  <a:gd name="connsiteX5" fmla="*/ 92394 w 122473"/>
                  <a:gd name="connsiteY5" fmla="*/ 888 h 162959"/>
                  <a:gd name="connsiteX6" fmla="*/ 104070 w 122473"/>
                  <a:gd name="connsiteY6" fmla="*/ 3046 h 162959"/>
                  <a:gd name="connsiteX7" fmla="*/ 113716 w 122473"/>
                  <a:gd name="connsiteY7" fmla="*/ 5838 h 162959"/>
                  <a:gd name="connsiteX8" fmla="*/ 120696 w 122473"/>
                  <a:gd name="connsiteY8" fmla="*/ 8630 h 162959"/>
                  <a:gd name="connsiteX9" fmla="*/ 119300 w 122473"/>
                  <a:gd name="connsiteY9" fmla="*/ 48862 h 162959"/>
                  <a:gd name="connsiteX10" fmla="*/ 100897 w 122473"/>
                  <a:gd name="connsiteY10" fmla="*/ 48862 h 162959"/>
                  <a:gd name="connsiteX11" fmla="*/ 94679 w 122473"/>
                  <a:gd name="connsiteY11" fmla="*/ 26145 h 162959"/>
                  <a:gd name="connsiteX12" fmla="*/ 85668 w 122473"/>
                  <a:gd name="connsiteY12" fmla="*/ 18910 h 162959"/>
                  <a:gd name="connsiteX13" fmla="*/ 72469 w 122473"/>
                  <a:gd name="connsiteY13" fmla="*/ 16372 h 162959"/>
                  <a:gd name="connsiteX14" fmla="*/ 57493 w 122473"/>
                  <a:gd name="connsiteY14" fmla="*/ 19926 h 162959"/>
                  <a:gd name="connsiteX15" fmla="*/ 44801 w 122473"/>
                  <a:gd name="connsiteY15" fmla="*/ 30714 h 162959"/>
                  <a:gd name="connsiteX16" fmla="*/ 35917 w 122473"/>
                  <a:gd name="connsiteY16" fmla="*/ 48609 h 162959"/>
                  <a:gd name="connsiteX17" fmla="*/ 32490 w 122473"/>
                  <a:gd name="connsiteY17" fmla="*/ 73738 h 162959"/>
                  <a:gd name="connsiteX18" fmla="*/ 36171 w 122473"/>
                  <a:gd name="connsiteY18" fmla="*/ 105213 h 162959"/>
                  <a:gd name="connsiteX19" fmla="*/ 46197 w 122473"/>
                  <a:gd name="connsiteY19" fmla="*/ 126408 h 162959"/>
                  <a:gd name="connsiteX20" fmla="*/ 60793 w 122473"/>
                  <a:gd name="connsiteY20" fmla="*/ 138211 h 162959"/>
                  <a:gd name="connsiteX21" fmla="*/ 78180 w 122473"/>
                  <a:gd name="connsiteY21" fmla="*/ 141891 h 162959"/>
                  <a:gd name="connsiteX22" fmla="*/ 90237 w 122473"/>
                  <a:gd name="connsiteY22" fmla="*/ 140749 h 162959"/>
                  <a:gd name="connsiteX23" fmla="*/ 100771 w 122473"/>
                  <a:gd name="connsiteY23" fmla="*/ 137830 h 162959"/>
                  <a:gd name="connsiteX24" fmla="*/ 109528 w 122473"/>
                  <a:gd name="connsiteY24" fmla="*/ 133769 h 162959"/>
                  <a:gd name="connsiteX25" fmla="*/ 116508 w 122473"/>
                  <a:gd name="connsiteY25" fmla="*/ 129327 h 162959"/>
                  <a:gd name="connsiteX26" fmla="*/ 122473 w 122473"/>
                  <a:gd name="connsiteY26" fmla="*/ 142526 h 162959"/>
                  <a:gd name="connsiteX27" fmla="*/ 113335 w 122473"/>
                  <a:gd name="connsiteY27" fmla="*/ 150014 h 162959"/>
                  <a:gd name="connsiteX28" fmla="*/ 101151 w 122473"/>
                  <a:gd name="connsiteY28" fmla="*/ 156487 h 162959"/>
                  <a:gd name="connsiteX29" fmla="*/ 86810 w 122473"/>
                  <a:gd name="connsiteY29" fmla="*/ 161182 h 162959"/>
                  <a:gd name="connsiteX30" fmla="*/ 71453 w 122473"/>
                  <a:gd name="connsiteY30" fmla="*/ 162959 h 162959"/>
                  <a:gd name="connsiteX31" fmla="*/ 40486 w 122473"/>
                  <a:gd name="connsiteY31" fmla="*/ 156867 h 162959"/>
                  <a:gd name="connsiteX32" fmla="*/ 18149 w 122473"/>
                  <a:gd name="connsiteY32" fmla="*/ 140241 h 162959"/>
                  <a:gd name="connsiteX33" fmla="*/ 4569 w 122473"/>
                  <a:gd name="connsiteY33" fmla="*/ 115239 h 162959"/>
                  <a:gd name="connsiteX34" fmla="*/ 0 w 122473"/>
                  <a:gd name="connsiteY34" fmla="*/ 84145 h 1629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122473" h="162959">
                    <a:moveTo>
                      <a:pt x="0" y="84145"/>
                    </a:moveTo>
                    <a:cubicBezTo>
                      <a:pt x="0" y="72723"/>
                      <a:pt x="1777" y="61935"/>
                      <a:pt x="5330" y="51781"/>
                    </a:cubicBezTo>
                    <a:cubicBezTo>
                      <a:pt x="8884" y="41628"/>
                      <a:pt x="14087" y="32617"/>
                      <a:pt x="20814" y="25002"/>
                    </a:cubicBezTo>
                    <a:cubicBezTo>
                      <a:pt x="27667" y="17260"/>
                      <a:pt x="35917" y="11169"/>
                      <a:pt x="45816" y="6727"/>
                    </a:cubicBezTo>
                    <a:cubicBezTo>
                      <a:pt x="55716" y="2158"/>
                      <a:pt x="66757" y="0"/>
                      <a:pt x="79195" y="0"/>
                    </a:cubicBezTo>
                    <a:cubicBezTo>
                      <a:pt x="83764" y="0"/>
                      <a:pt x="88206" y="254"/>
                      <a:pt x="92394" y="888"/>
                    </a:cubicBezTo>
                    <a:cubicBezTo>
                      <a:pt x="96582" y="1523"/>
                      <a:pt x="100517" y="2158"/>
                      <a:pt x="104070" y="3046"/>
                    </a:cubicBezTo>
                    <a:cubicBezTo>
                      <a:pt x="107624" y="3934"/>
                      <a:pt x="110924" y="4823"/>
                      <a:pt x="113716" y="5838"/>
                    </a:cubicBezTo>
                    <a:cubicBezTo>
                      <a:pt x="116508" y="6853"/>
                      <a:pt x="118920" y="7742"/>
                      <a:pt x="120696" y="8630"/>
                    </a:cubicBezTo>
                    <a:lnTo>
                      <a:pt x="119300" y="48862"/>
                    </a:lnTo>
                    <a:lnTo>
                      <a:pt x="100897" y="48862"/>
                    </a:lnTo>
                    <a:lnTo>
                      <a:pt x="94679" y="26145"/>
                    </a:lnTo>
                    <a:cubicBezTo>
                      <a:pt x="92267" y="23099"/>
                      <a:pt x="89348" y="20687"/>
                      <a:pt x="85668" y="18910"/>
                    </a:cubicBezTo>
                    <a:cubicBezTo>
                      <a:pt x="82114" y="17260"/>
                      <a:pt x="77672" y="16372"/>
                      <a:pt x="72469" y="16372"/>
                    </a:cubicBezTo>
                    <a:cubicBezTo>
                      <a:pt x="67265" y="16372"/>
                      <a:pt x="62315" y="17514"/>
                      <a:pt x="57493" y="19926"/>
                    </a:cubicBezTo>
                    <a:cubicBezTo>
                      <a:pt x="52797" y="22337"/>
                      <a:pt x="48482" y="25891"/>
                      <a:pt x="44801" y="30714"/>
                    </a:cubicBezTo>
                    <a:cubicBezTo>
                      <a:pt x="41120" y="35536"/>
                      <a:pt x="38201" y="41501"/>
                      <a:pt x="35917" y="48609"/>
                    </a:cubicBezTo>
                    <a:cubicBezTo>
                      <a:pt x="33632" y="55716"/>
                      <a:pt x="32490" y="64092"/>
                      <a:pt x="32490" y="73738"/>
                    </a:cubicBezTo>
                    <a:cubicBezTo>
                      <a:pt x="32363" y="86049"/>
                      <a:pt x="33632" y="96583"/>
                      <a:pt x="36171" y="105213"/>
                    </a:cubicBezTo>
                    <a:cubicBezTo>
                      <a:pt x="38709" y="113843"/>
                      <a:pt x="42009" y="120950"/>
                      <a:pt x="46197" y="126408"/>
                    </a:cubicBezTo>
                    <a:cubicBezTo>
                      <a:pt x="50385" y="131865"/>
                      <a:pt x="55208" y="135799"/>
                      <a:pt x="60793" y="138211"/>
                    </a:cubicBezTo>
                    <a:cubicBezTo>
                      <a:pt x="66376" y="140622"/>
                      <a:pt x="72088" y="141891"/>
                      <a:pt x="78180" y="141891"/>
                    </a:cubicBezTo>
                    <a:cubicBezTo>
                      <a:pt x="82495" y="141891"/>
                      <a:pt x="86556" y="141511"/>
                      <a:pt x="90237" y="140749"/>
                    </a:cubicBezTo>
                    <a:cubicBezTo>
                      <a:pt x="94044" y="139988"/>
                      <a:pt x="97471" y="139099"/>
                      <a:pt x="100771" y="137830"/>
                    </a:cubicBezTo>
                    <a:cubicBezTo>
                      <a:pt x="103944" y="136688"/>
                      <a:pt x="106862" y="135292"/>
                      <a:pt x="109528" y="133769"/>
                    </a:cubicBezTo>
                    <a:cubicBezTo>
                      <a:pt x="112193" y="132246"/>
                      <a:pt x="114477" y="130723"/>
                      <a:pt x="116508" y="129327"/>
                    </a:cubicBezTo>
                    <a:lnTo>
                      <a:pt x="122473" y="142526"/>
                    </a:lnTo>
                    <a:cubicBezTo>
                      <a:pt x="120062" y="145064"/>
                      <a:pt x="116889" y="147603"/>
                      <a:pt x="113335" y="150014"/>
                    </a:cubicBezTo>
                    <a:cubicBezTo>
                      <a:pt x="109655" y="152425"/>
                      <a:pt x="105594" y="154583"/>
                      <a:pt x="101151" y="156487"/>
                    </a:cubicBezTo>
                    <a:cubicBezTo>
                      <a:pt x="96582" y="158390"/>
                      <a:pt x="91887" y="159913"/>
                      <a:pt x="86810" y="161182"/>
                    </a:cubicBezTo>
                    <a:cubicBezTo>
                      <a:pt x="81733" y="162325"/>
                      <a:pt x="76657" y="162959"/>
                      <a:pt x="71453" y="162959"/>
                    </a:cubicBezTo>
                    <a:cubicBezTo>
                      <a:pt x="59650" y="162959"/>
                      <a:pt x="49370" y="160929"/>
                      <a:pt x="40486" y="156867"/>
                    </a:cubicBezTo>
                    <a:cubicBezTo>
                      <a:pt x="31602" y="152806"/>
                      <a:pt x="24114" y="147222"/>
                      <a:pt x="18149" y="140241"/>
                    </a:cubicBezTo>
                    <a:cubicBezTo>
                      <a:pt x="12184" y="133261"/>
                      <a:pt x="7615" y="124885"/>
                      <a:pt x="4569" y="115239"/>
                    </a:cubicBezTo>
                    <a:cubicBezTo>
                      <a:pt x="1650" y="105594"/>
                      <a:pt x="0" y="95186"/>
                      <a:pt x="0" y="8414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49" name="Freeform: Shape 48">
                <a:extLst>
                  <a:ext uri="{FF2B5EF4-FFF2-40B4-BE49-F238E27FC236}">
                    <a16:creationId xmlns:a16="http://schemas.microsoft.com/office/drawing/2014/main" id="{660777C5-E2B7-8F01-FAB5-B838C65AB965}"/>
                  </a:ext>
                </a:extLst>
              </p:cNvPr>
              <p:cNvSpPr/>
              <p:nvPr/>
            </p:nvSpPr>
            <p:spPr>
              <a:xfrm>
                <a:off x="4709846" y="2122152"/>
                <a:ext cx="137195" cy="242408"/>
              </a:xfrm>
              <a:custGeom>
                <a:avLst/>
                <a:gdLst>
                  <a:gd name="connsiteX0" fmla="*/ 0 w 137195"/>
                  <a:gd name="connsiteY0" fmla="*/ 198496 h 242408"/>
                  <a:gd name="connsiteX1" fmla="*/ 3681 w 137195"/>
                  <a:gd name="connsiteY1" fmla="*/ 180854 h 242408"/>
                  <a:gd name="connsiteX2" fmla="*/ 13834 w 137195"/>
                  <a:gd name="connsiteY2" fmla="*/ 167274 h 242408"/>
                  <a:gd name="connsiteX3" fmla="*/ 28937 w 137195"/>
                  <a:gd name="connsiteY3" fmla="*/ 157248 h 242408"/>
                  <a:gd name="connsiteX4" fmla="*/ 47720 w 137195"/>
                  <a:gd name="connsiteY4" fmla="*/ 150522 h 242408"/>
                  <a:gd name="connsiteX5" fmla="*/ 68661 w 137195"/>
                  <a:gd name="connsiteY5" fmla="*/ 146714 h 242408"/>
                  <a:gd name="connsiteX6" fmla="*/ 90237 w 137195"/>
                  <a:gd name="connsiteY6" fmla="*/ 145191 h 242408"/>
                  <a:gd name="connsiteX7" fmla="*/ 90237 w 137195"/>
                  <a:gd name="connsiteY7" fmla="*/ 137957 h 242408"/>
                  <a:gd name="connsiteX8" fmla="*/ 88841 w 137195"/>
                  <a:gd name="connsiteY8" fmla="*/ 121712 h 242408"/>
                  <a:gd name="connsiteX9" fmla="*/ 84145 w 137195"/>
                  <a:gd name="connsiteY9" fmla="*/ 110924 h 242408"/>
                  <a:gd name="connsiteX10" fmla="*/ 75134 w 137195"/>
                  <a:gd name="connsiteY10" fmla="*/ 104959 h 242408"/>
                  <a:gd name="connsiteX11" fmla="*/ 60920 w 137195"/>
                  <a:gd name="connsiteY11" fmla="*/ 103055 h 242408"/>
                  <a:gd name="connsiteX12" fmla="*/ 46197 w 137195"/>
                  <a:gd name="connsiteY12" fmla="*/ 104451 h 242408"/>
                  <a:gd name="connsiteX13" fmla="*/ 31983 w 137195"/>
                  <a:gd name="connsiteY13" fmla="*/ 107751 h 242408"/>
                  <a:gd name="connsiteX14" fmla="*/ 19545 w 137195"/>
                  <a:gd name="connsiteY14" fmla="*/ 111939 h 242408"/>
                  <a:gd name="connsiteX15" fmla="*/ 10026 w 137195"/>
                  <a:gd name="connsiteY15" fmla="*/ 116128 h 242408"/>
                  <a:gd name="connsiteX16" fmla="*/ 9899 w 137195"/>
                  <a:gd name="connsiteY16" fmla="*/ 116128 h 242408"/>
                  <a:gd name="connsiteX17" fmla="*/ 3808 w 137195"/>
                  <a:gd name="connsiteY17" fmla="*/ 102928 h 242408"/>
                  <a:gd name="connsiteX18" fmla="*/ 12946 w 137195"/>
                  <a:gd name="connsiteY18" fmla="*/ 96583 h 242408"/>
                  <a:gd name="connsiteX19" fmla="*/ 28429 w 137195"/>
                  <a:gd name="connsiteY19" fmla="*/ 89222 h 242408"/>
                  <a:gd name="connsiteX20" fmla="*/ 47720 w 137195"/>
                  <a:gd name="connsiteY20" fmla="*/ 83003 h 242408"/>
                  <a:gd name="connsiteX21" fmla="*/ 68280 w 137195"/>
                  <a:gd name="connsiteY21" fmla="*/ 80464 h 242408"/>
                  <a:gd name="connsiteX22" fmla="*/ 92521 w 137195"/>
                  <a:gd name="connsiteY22" fmla="*/ 83383 h 242408"/>
                  <a:gd name="connsiteX23" fmla="*/ 108639 w 137195"/>
                  <a:gd name="connsiteY23" fmla="*/ 92775 h 242408"/>
                  <a:gd name="connsiteX24" fmla="*/ 117524 w 137195"/>
                  <a:gd name="connsiteY24" fmla="*/ 109655 h 242408"/>
                  <a:gd name="connsiteX25" fmla="*/ 120189 w 137195"/>
                  <a:gd name="connsiteY25" fmla="*/ 134911 h 242408"/>
                  <a:gd name="connsiteX26" fmla="*/ 120189 w 137195"/>
                  <a:gd name="connsiteY26" fmla="*/ 224132 h 242408"/>
                  <a:gd name="connsiteX27" fmla="*/ 137195 w 137195"/>
                  <a:gd name="connsiteY27" fmla="*/ 224132 h 242408"/>
                  <a:gd name="connsiteX28" fmla="*/ 137195 w 137195"/>
                  <a:gd name="connsiteY28" fmla="*/ 237459 h 242408"/>
                  <a:gd name="connsiteX29" fmla="*/ 130977 w 137195"/>
                  <a:gd name="connsiteY29" fmla="*/ 238982 h 242408"/>
                  <a:gd name="connsiteX30" fmla="*/ 123362 w 137195"/>
                  <a:gd name="connsiteY30" fmla="*/ 240631 h 242408"/>
                  <a:gd name="connsiteX31" fmla="*/ 115239 w 137195"/>
                  <a:gd name="connsiteY31" fmla="*/ 241901 h 242408"/>
                  <a:gd name="connsiteX32" fmla="*/ 107497 w 137195"/>
                  <a:gd name="connsiteY32" fmla="*/ 242408 h 242408"/>
                  <a:gd name="connsiteX33" fmla="*/ 100898 w 137195"/>
                  <a:gd name="connsiteY33" fmla="*/ 242028 h 242408"/>
                  <a:gd name="connsiteX34" fmla="*/ 96329 w 137195"/>
                  <a:gd name="connsiteY34" fmla="*/ 240251 h 242408"/>
                  <a:gd name="connsiteX35" fmla="*/ 93664 w 137195"/>
                  <a:gd name="connsiteY35" fmla="*/ 235936 h 242408"/>
                  <a:gd name="connsiteX36" fmla="*/ 92775 w 137195"/>
                  <a:gd name="connsiteY36" fmla="*/ 228194 h 242408"/>
                  <a:gd name="connsiteX37" fmla="*/ 92775 w 137195"/>
                  <a:gd name="connsiteY37" fmla="*/ 223117 h 242408"/>
                  <a:gd name="connsiteX38" fmla="*/ 86937 w 137195"/>
                  <a:gd name="connsiteY38" fmla="*/ 227940 h 242408"/>
                  <a:gd name="connsiteX39" fmla="*/ 77038 w 137195"/>
                  <a:gd name="connsiteY39" fmla="*/ 234413 h 242408"/>
                  <a:gd name="connsiteX40" fmla="*/ 63585 w 137195"/>
                  <a:gd name="connsiteY40" fmla="*/ 239997 h 242408"/>
                  <a:gd name="connsiteX41" fmla="*/ 47467 w 137195"/>
                  <a:gd name="connsiteY41" fmla="*/ 242408 h 242408"/>
                  <a:gd name="connsiteX42" fmla="*/ 29444 w 137195"/>
                  <a:gd name="connsiteY42" fmla="*/ 239870 h 242408"/>
                  <a:gd name="connsiteX43" fmla="*/ 14341 w 137195"/>
                  <a:gd name="connsiteY43" fmla="*/ 232001 h 242408"/>
                  <a:gd name="connsiteX44" fmla="*/ 3934 w 137195"/>
                  <a:gd name="connsiteY44" fmla="*/ 218294 h 242408"/>
                  <a:gd name="connsiteX45" fmla="*/ 0 w 137195"/>
                  <a:gd name="connsiteY45" fmla="*/ 198496 h 242408"/>
                  <a:gd name="connsiteX46" fmla="*/ 65742 w 137195"/>
                  <a:gd name="connsiteY46" fmla="*/ 54574 h 242408"/>
                  <a:gd name="connsiteX47" fmla="*/ 46324 w 137195"/>
                  <a:gd name="connsiteY47" fmla="*/ 50639 h 242408"/>
                  <a:gd name="connsiteX48" fmla="*/ 31856 w 137195"/>
                  <a:gd name="connsiteY48" fmla="*/ 40232 h 242408"/>
                  <a:gd name="connsiteX49" fmla="*/ 22718 w 137195"/>
                  <a:gd name="connsiteY49" fmla="*/ 25256 h 242408"/>
                  <a:gd name="connsiteX50" fmla="*/ 19545 w 137195"/>
                  <a:gd name="connsiteY50" fmla="*/ 7488 h 242408"/>
                  <a:gd name="connsiteX51" fmla="*/ 19545 w 137195"/>
                  <a:gd name="connsiteY51" fmla="*/ 3554 h 242408"/>
                  <a:gd name="connsiteX52" fmla="*/ 19926 w 137195"/>
                  <a:gd name="connsiteY52" fmla="*/ 0 h 242408"/>
                  <a:gd name="connsiteX53" fmla="*/ 36171 w 137195"/>
                  <a:gd name="connsiteY53" fmla="*/ 0 h 242408"/>
                  <a:gd name="connsiteX54" fmla="*/ 36171 w 137195"/>
                  <a:gd name="connsiteY54" fmla="*/ 2031 h 242408"/>
                  <a:gd name="connsiteX55" fmla="*/ 36552 w 137195"/>
                  <a:gd name="connsiteY55" fmla="*/ 4950 h 242408"/>
                  <a:gd name="connsiteX56" fmla="*/ 38709 w 137195"/>
                  <a:gd name="connsiteY56" fmla="*/ 12565 h 242408"/>
                  <a:gd name="connsiteX57" fmla="*/ 43659 w 137195"/>
                  <a:gd name="connsiteY57" fmla="*/ 20687 h 242408"/>
                  <a:gd name="connsiteX58" fmla="*/ 52289 w 137195"/>
                  <a:gd name="connsiteY58" fmla="*/ 27033 h 242408"/>
                  <a:gd name="connsiteX59" fmla="*/ 65869 w 137195"/>
                  <a:gd name="connsiteY59" fmla="*/ 29571 h 242408"/>
                  <a:gd name="connsiteX60" fmla="*/ 79195 w 137195"/>
                  <a:gd name="connsiteY60" fmla="*/ 27033 h 242408"/>
                  <a:gd name="connsiteX61" fmla="*/ 87698 w 137195"/>
                  <a:gd name="connsiteY61" fmla="*/ 20687 h 242408"/>
                  <a:gd name="connsiteX62" fmla="*/ 92394 w 137195"/>
                  <a:gd name="connsiteY62" fmla="*/ 12565 h 242408"/>
                  <a:gd name="connsiteX63" fmla="*/ 94425 w 137195"/>
                  <a:gd name="connsiteY63" fmla="*/ 4950 h 242408"/>
                  <a:gd name="connsiteX64" fmla="*/ 94806 w 137195"/>
                  <a:gd name="connsiteY64" fmla="*/ 0 h 242408"/>
                  <a:gd name="connsiteX65" fmla="*/ 110543 w 137195"/>
                  <a:gd name="connsiteY65" fmla="*/ 0 h 242408"/>
                  <a:gd name="connsiteX66" fmla="*/ 110797 w 137195"/>
                  <a:gd name="connsiteY66" fmla="*/ 3554 h 242408"/>
                  <a:gd name="connsiteX67" fmla="*/ 110924 w 137195"/>
                  <a:gd name="connsiteY67" fmla="*/ 7488 h 242408"/>
                  <a:gd name="connsiteX68" fmla="*/ 107751 w 137195"/>
                  <a:gd name="connsiteY68" fmla="*/ 25383 h 242408"/>
                  <a:gd name="connsiteX69" fmla="*/ 98613 w 137195"/>
                  <a:gd name="connsiteY69" fmla="*/ 40486 h 242408"/>
                  <a:gd name="connsiteX70" fmla="*/ 84272 w 137195"/>
                  <a:gd name="connsiteY70" fmla="*/ 50893 h 242408"/>
                  <a:gd name="connsiteX71" fmla="*/ 65742 w 137195"/>
                  <a:gd name="connsiteY71" fmla="*/ 54574 h 242408"/>
                  <a:gd name="connsiteX72" fmla="*/ 59143 w 137195"/>
                  <a:gd name="connsiteY72" fmla="*/ 221721 h 242408"/>
                  <a:gd name="connsiteX73" fmla="*/ 65996 w 137195"/>
                  <a:gd name="connsiteY73" fmla="*/ 220960 h 242408"/>
                  <a:gd name="connsiteX74" fmla="*/ 74246 w 137195"/>
                  <a:gd name="connsiteY74" fmla="*/ 218802 h 242408"/>
                  <a:gd name="connsiteX75" fmla="*/ 82622 w 137195"/>
                  <a:gd name="connsiteY75" fmla="*/ 215375 h 242408"/>
                  <a:gd name="connsiteX76" fmla="*/ 90237 w 137195"/>
                  <a:gd name="connsiteY76" fmla="*/ 210806 h 242408"/>
                  <a:gd name="connsiteX77" fmla="*/ 90237 w 137195"/>
                  <a:gd name="connsiteY77" fmla="*/ 160421 h 242408"/>
                  <a:gd name="connsiteX78" fmla="*/ 62823 w 137195"/>
                  <a:gd name="connsiteY78" fmla="*/ 163340 h 242408"/>
                  <a:gd name="connsiteX79" fmla="*/ 45182 w 137195"/>
                  <a:gd name="connsiteY79" fmla="*/ 170955 h 242408"/>
                  <a:gd name="connsiteX80" fmla="*/ 35917 w 137195"/>
                  <a:gd name="connsiteY80" fmla="*/ 181743 h 242408"/>
                  <a:gd name="connsiteX81" fmla="*/ 33125 w 137195"/>
                  <a:gd name="connsiteY81" fmla="*/ 194307 h 242408"/>
                  <a:gd name="connsiteX82" fmla="*/ 35156 w 137195"/>
                  <a:gd name="connsiteY82" fmla="*/ 206999 h 242408"/>
                  <a:gd name="connsiteX83" fmla="*/ 40613 w 137195"/>
                  <a:gd name="connsiteY83" fmla="*/ 215502 h 242408"/>
                  <a:gd name="connsiteX84" fmla="*/ 48862 w 137195"/>
                  <a:gd name="connsiteY84" fmla="*/ 220198 h 242408"/>
                  <a:gd name="connsiteX85" fmla="*/ 59143 w 137195"/>
                  <a:gd name="connsiteY85" fmla="*/ 221721 h 2424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</a:cxnLst>
                <a:rect l="l" t="t" r="r" b="b"/>
                <a:pathLst>
                  <a:path w="137195" h="242408">
                    <a:moveTo>
                      <a:pt x="0" y="198496"/>
                    </a:moveTo>
                    <a:cubicBezTo>
                      <a:pt x="0" y="191896"/>
                      <a:pt x="1269" y="186058"/>
                      <a:pt x="3681" y="180854"/>
                    </a:cubicBezTo>
                    <a:cubicBezTo>
                      <a:pt x="6092" y="175651"/>
                      <a:pt x="9519" y="171209"/>
                      <a:pt x="13834" y="167274"/>
                    </a:cubicBezTo>
                    <a:cubicBezTo>
                      <a:pt x="18149" y="163340"/>
                      <a:pt x="23226" y="160040"/>
                      <a:pt x="28937" y="157248"/>
                    </a:cubicBezTo>
                    <a:cubicBezTo>
                      <a:pt x="34775" y="154456"/>
                      <a:pt x="40994" y="152298"/>
                      <a:pt x="47720" y="150522"/>
                    </a:cubicBezTo>
                    <a:cubicBezTo>
                      <a:pt x="54447" y="148745"/>
                      <a:pt x="61427" y="147476"/>
                      <a:pt x="68661" y="146714"/>
                    </a:cubicBezTo>
                    <a:cubicBezTo>
                      <a:pt x="75895" y="145953"/>
                      <a:pt x="83130" y="145445"/>
                      <a:pt x="90237" y="145191"/>
                    </a:cubicBezTo>
                    <a:lnTo>
                      <a:pt x="90237" y="137957"/>
                    </a:lnTo>
                    <a:cubicBezTo>
                      <a:pt x="90237" y="131611"/>
                      <a:pt x="89729" y="126154"/>
                      <a:pt x="88841" y="121712"/>
                    </a:cubicBezTo>
                    <a:cubicBezTo>
                      <a:pt x="87953" y="117270"/>
                      <a:pt x="86303" y="113716"/>
                      <a:pt x="84145" y="110924"/>
                    </a:cubicBezTo>
                    <a:cubicBezTo>
                      <a:pt x="81860" y="108132"/>
                      <a:pt x="78941" y="106101"/>
                      <a:pt x="75134" y="104959"/>
                    </a:cubicBezTo>
                    <a:cubicBezTo>
                      <a:pt x="71327" y="103690"/>
                      <a:pt x="66631" y="103055"/>
                      <a:pt x="60920" y="103055"/>
                    </a:cubicBezTo>
                    <a:cubicBezTo>
                      <a:pt x="55970" y="103055"/>
                      <a:pt x="51020" y="103563"/>
                      <a:pt x="46197" y="104451"/>
                    </a:cubicBezTo>
                    <a:cubicBezTo>
                      <a:pt x="41247" y="105340"/>
                      <a:pt x="36552" y="106482"/>
                      <a:pt x="31983" y="107751"/>
                    </a:cubicBezTo>
                    <a:cubicBezTo>
                      <a:pt x="27414" y="109020"/>
                      <a:pt x="23352" y="110543"/>
                      <a:pt x="19545" y="111939"/>
                    </a:cubicBezTo>
                    <a:cubicBezTo>
                      <a:pt x="15738" y="113462"/>
                      <a:pt x="12565" y="114858"/>
                      <a:pt x="10026" y="116128"/>
                    </a:cubicBezTo>
                    <a:lnTo>
                      <a:pt x="9899" y="116128"/>
                    </a:lnTo>
                    <a:lnTo>
                      <a:pt x="3808" y="102928"/>
                    </a:lnTo>
                    <a:cubicBezTo>
                      <a:pt x="5584" y="101278"/>
                      <a:pt x="8631" y="99248"/>
                      <a:pt x="12946" y="96583"/>
                    </a:cubicBezTo>
                    <a:cubicBezTo>
                      <a:pt x="17388" y="94044"/>
                      <a:pt x="22464" y="91506"/>
                      <a:pt x="28429" y="89222"/>
                    </a:cubicBezTo>
                    <a:cubicBezTo>
                      <a:pt x="34394" y="86810"/>
                      <a:pt x="40867" y="84779"/>
                      <a:pt x="47720" y="83003"/>
                    </a:cubicBezTo>
                    <a:cubicBezTo>
                      <a:pt x="54574" y="81226"/>
                      <a:pt x="61427" y="80464"/>
                      <a:pt x="68280" y="80464"/>
                    </a:cubicBezTo>
                    <a:cubicBezTo>
                      <a:pt x="77799" y="80464"/>
                      <a:pt x="85922" y="81480"/>
                      <a:pt x="92521" y="83383"/>
                    </a:cubicBezTo>
                    <a:cubicBezTo>
                      <a:pt x="99121" y="85287"/>
                      <a:pt x="104451" y="88460"/>
                      <a:pt x="108639" y="92775"/>
                    </a:cubicBezTo>
                    <a:cubicBezTo>
                      <a:pt x="112828" y="97090"/>
                      <a:pt x="115747" y="102675"/>
                      <a:pt x="117524" y="109655"/>
                    </a:cubicBezTo>
                    <a:cubicBezTo>
                      <a:pt x="119301" y="116508"/>
                      <a:pt x="120189" y="125012"/>
                      <a:pt x="120189" y="134911"/>
                    </a:cubicBezTo>
                    <a:lnTo>
                      <a:pt x="120189" y="224132"/>
                    </a:lnTo>
                    <a:lnTo>
                      <a:pt x="137195" y="224132"/>
                    </a:lnTo>
                    <a:lnTo>
                      <a:pt x="137195" y="237459"/>
                    </a:lnTo>
                    <a:cubicBezTo>
                      <a:pt x="135419" y="237966"/>
                      <a:pt x="133388" y="238474"/>
                      <a:pt x="130977" y="238982"/>
                    </a:cubicBezTo>
                    <a:cubicBezTo>
                      <a:pt x="128565" y="239616"/>
                      <a:pt x="126027" y="240124"/>
                      <a:pt x="123362" y="240631"/>
                    </a:cubicBezTo>
                    <a:cubicBezTo>
                      <a:pt x="120697" y="241139"/>
                      <a:pt x="118031" y="241520"/>
                      <a:pt x="115239" y="241901"/>
                    </a:cubicBezTo>
                    <a:cubicBezTo>
                      <a:pt x="112447" y="242281"/>
                      <a:pt x="109909" y="242408"/>
                      <a:pt x="107497" y="242408"/>
                    </a:cubicBezTo>
                    <a:cubicBezTo>
                      <a:pt x="104959" y="242408"/>
                      <a:pt x="102674" y="242281"/>
                      <a:pt x="100898" y="242028"/>
                    </a:cubicBezTo>
                    <a:cubicBezTo>
                      <a:pt x="98994" y="241774"/>
                      <a:pt x="97471" y="241266"/>
                      <a:pt x="96329" y="240251"/>
                    </a:cubicBezTo>
                    <a:cubicBezTo>
                      <a:pt x="95186" y="239235"/>
                      <a:pt x="94298" y="237839"/>
                      <a:pt x="93664" y="235936"/>
                    </a:cubicBezTo>
                    <a:cubicBezTo>
                      <a:pt x="93029" y="234032"/>
                      <a:pt x="92775" y="231367"/>
                      <a:pt x="92775" y="228194"/>
                    </a:cubicBezTo>
                    <a:lnTo>
                      <a:pt x="92775" y="223117"/>
                    </a:lnTo>
                    <a:cubicBezTo>
                      <a:pt x="91633" y="224259"/>
                      <a:pt x="89602" y="225782"/>
                      <a:pt x="86937" y="227940"/>
                    </a:cubicBezTo>
                    <a:cubicBezTo>
                      <a:pt x="84272" y="230097"/>
                      <a:pt x="80972" y="232255"/>
                      <a:pt x="77038" y="234413"/>
                    </a:cubicBezTo>
                    <a:cubicBezTo>
                      <a:pt x="73103" y="236570"/>
                      <a:pt x="68661" y="238474"/>
                      <a:pt x="63585" y="239997"/>
                    </a:cubicBezTo>
                    <a:cubicBezTo>
                      <a:pt x="58508" y="241647"/>
                      <a:pt x="53178" y="242408"/>
                      <a:pt x="47467" y="242408"/>
                    </a:cubicBezTo>
                    <a:cubicBezTo>
                      <a:pt x="41121" y="242408"/>
                      <a:pt x="35156" y="241520"/>
                      <a:pt x="29444" y="239870"/>
                    </a:cubicBezTo>
                    <a:cubicBezTo>
                      <a:pt x="23733" y="238220"/>
                      <a:pt x="18784" y="235555"/>
                      <a:pt x="14341" y="232001"/>
                    </a:cubicBezTo>
                    <a:cubicBezTo>
                      <a:pt x="10026" y="228448"/>
                      <a:pt x="6600" y="223879"/>
                      <a:pt x="3934" y="218294"/>
                    </a:cubicBezTo>
                    <a:cubicBezTo>
                      <a:pt x="1269" y="212964"/>
                      <a:pt x="0" y="206237"/>
                      <a:pt x="0" y="198496"/>
                    </a:cubicBezTo>
                    <a:close/>
                    <a:moveTo>
                      <a:pt x="65742" y="54574"/>
                    </a:moveTo>
                    <a:cubicBezTo>
                      <a:pt x="58508" y="54574"/>
                      <a:pt x="52035" y="53304"/>
                      <a:pt x="46324" y="50639"/>
                    </a:cubicBezTo>
                    <a:cubicBezTo>
                      <a:pt x="40613" y="47974"/>
                      <a:pt x="35790" y="44547"/>
                      <a:pt x="31856" y="40232"/>
                    </a:cubicBezTo>
                    <a:cubicBezTo>
                      <a:pt x="27922" y="35917"/>
                      <a:pt x="24876" y="30967"/>
                      <a:pt x="22718" y="25256"/>
                    </a:cubicBezTo>
                    <a:cubicBezTo>
                      <a:pt x="20561" y="19545"/>
                      <a:pt x="19545" y="13707"/>
                      <a:pt x="19545" y="7488"/>
                    </a:cubicBezTo>
                    <a:cubicBezTo>
                      <a:pt x="19545" y="6219"/>
                      <a:pt x="19545" y="4823"/>
                      <a:pt x="19545" y="3554"/>
                    </a:cubicBezTo>
                    <a:cubicBezTo>
                      <a:pt x="19545" y="2158"/>
                      <a:pt x="19672" y="1015"/>
                      <a:pt x="19926" y="0"/>
                    </a:cubicBezTo>
                    <a:lnTo>
                      <a:pt x="36171" y="0"/>
                    </a:lnTo>
                    <a:cubicBezTo>
                      <a:pt x="36171" y="508"/>
                      <a:pt x="36171" y="1142"/>
                      <a:pt x="36171" y="2031"/>
                    </a:cubicBezTo>
                    <a:cubicBezTo>
                      <a:pt x="36171" y="2919"/>
                      <a:pt x="36298" y="3934"/>
                      <a:pt x="36552" y="4950"/>
                    </a:cubicBezTo>
                    <a:cubicBezTo>
                      <a:pt x="36932" y="7107"/>
                      <a:pt x="37567" y="9646"/>
                      <a:pt x="38709" y="12565"/>
                    </a:cubicBezTo>
                    <a:cubicBezTo>
                      <a:pt x="39725" y="15484"/>
                      <a:pt x="41374" y="18149"/>
                      <a:pt x="43659" y="20687"/>
                    </a:cubicBezTo>
                    <a:cubicBezTo>
                      <a:pt x="45944" y="23226"/>
                      <a:pt x="48735" y="25383"/>
                      <a:pt x="52289" y="27033"/>
                    </a:cubicBezTo>
                    <a:cubicBezTo>
                      <a:pt x="55843" y="28810"/>
                      <a:pt x="60412" y="29571"/>
                      <a:pt x="65869" y="29571"/>
                    </a:cubicBezTo>
                    <a:cubicBezTo>
                      <a:pt x="71200" y="29571"/>
                      <a:pt x="75768" y="28683"/>
                      <a:pt x="79195" y="27033"/>
                    </a:cubicBezTo>
                    <a:cubicBezTo>
                      <a:pt x="82749" y="25256"/>
                      <a:pt x="85541" y="23226"/>
                      <a:pt x="87698" y="20687"/>
                    </a:cubicBezTo>
                    <a:cubicBezTo>
                      <a:pt x="89856" y="18149"/>
                      <a:pt x="91379" y="15484"/>
                      <a:pt x="92394" y="12565"/>
                    </a:cubicBezTo>
                    <a:cubicBezTo>
                      <a:pt x="93410" y="9646"/>
                      <a:pt x="94044" y="7107"/>
                      <a:pt x="94425" y="4950"/>
                    </a:cubicBezTo>
                    <a:cubicBezTo>
                      <a:pt x="94679" y="2792"/>
                      <a:pt x="94806" y="1142"/>
                      <a:pt x="94806" y="0"/>
                    </a:cubicBezTo>
                    <a:lnTo>
                      <a:pt x="110543" y="0"/>
                    </a:lnTo>
                    <a:cubicBezTo>
                      <a:pt x="110670" y="1015"/>
                      <a:pt x="110670" y="2158"/>
                      <a:pt x="110797" y="3554"/>
                    </a:cubicBezTo>
                    <a:cubicBezTo>
                      <a:pt x="110924" y="4823"/>
                      <a:pt x="110924" y="6219"/>
                      <a:pt x="110924" y="7488"/>
                    </a:cubicBezTo>
                    <a:cubicBezTo>
                      <a:pt x="110924" y="13707"/>
                      <a:pt x="109782" y="19672"/>
                      <a:pt x="107751" y="25383"/>
                    </a:cubicBezTo>
                    <a:cubicBezTo>
                      <a:pt x="105594" y="31094"/>
                      <a:pt x="102548" y="36044"/>
                      <a:pt x="98613" y="40486"/>
                    </a:cubicBezTo>
                    <a:cubicBezTo>
                      <a:pt x="94679" y="44801"/>
                      <a:pt x="89983" y="48228"/>
                      <a:pt x="84272" y="50893"/>
                    </a:cubicBezTo>
                    <a:cubicBezTo>
                      <a:pt x="78815" y="53304"/>
                      <a:pt x="72596" y="54574"/>
                      <a:pt x="65742" y="54574"/>
                    </a:cubicBezTo>
                    <a:close/>
                    <a:moveTo>
                      <a:pt x="59143" y="221721"/>
                    </a:moveTo>
                    <a:cubicBezTo>
                      <a:pt x="61046" y="221721"/>
                      <a:pt x="63331" y="221467"/>
                      <a:pt x="65996" y="220960"/>
                    </a:cubicBezTo>
                    <a:cubicBezTo>
                      <a:pt x="68661" y="220452"/>
                      <a:pt x="71453" y="219690"/>
                      <a:pt x="74246" y="218802"/>
                    </a:cubicBezTo>
                    <a:cubicBezTo>
                      <a:pt x="77038" y="217914"/>
                      <a:pt x="79830" y="216771"/>
                      <a:pt x="82622" y="215375"/>
                    </a:cubicBezTo>
                    <a:cubicBezTo>
                      <a:pt x="85414" y="213979"/>
                      <a:pt x="87953" y="212456"/>
                      <a:pt x="90237" y="210806"/>
                    </a:cubicBezTo>
                    <a:lnTo>
                      <a:pt x="90237" y="160421"/>
                    </a:lnTo>
                    <a:cubicBezTo>
                      <a:pt x="79322" y="160421"/>
                      <a:pt x="70184" y="161436"/>
                      <a:pt x="62823" y="163340"/>
                    </a:cubicBezTo>
                    <a:cubicBezTo>
                      <a:pt x="55462" y="165244"/>
                      <a:pt x="49624" y="167782"/>
                      <a:pt x="45182" y="170955"/>
                    </a:cubicBezTo>
                    <a:cubicBezTo>
                      <a:pt x="40867" y="174128"/>
                      <a:pt x="37694" y="177681"/>
                      <a:pt x="35917" y="181743"/>
                    </a:cubicBezTo>
                    <a:cubicBezTo>
                      <a:pt x="34140" y="185804"/>
                      <a:pt x="33125" y="189992"/>
                      <a:pt x="33125" y="194307"/>
                    </a:cubicBezTo>
                    <a:cubicBezTo>
                      <a:pt x="33125" y="199384"/>
                      <a:pt x="33760" y="203572"/>
                      <a:pt x="35156" y="206999"/>
                    </a:cubicBezTo>
                    <a:cubicBezTo>
                      <a:pt x="36425" y="210426"/>
                      <a:pt x="38329" y="213345"/>
                      <a:pt x="40613" y="215502"/>
                    </a:cubicBezTo>
                    <a:cubicBezTo>
                      <a:pt x="42897" y="217660"/>
                      <a:pt x="45690" y="219310"/>
                      <a:pt x="48862" y="220198"/>
                    </a:cubicBezTo>
                    <a:cubicBezTo>
                      <a:pt x="52035" y="221340"/>
                      <a:pt x="55462" y="221721"/>
                      <a:pt x="59143" y="22172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</p:grpSp>
        <p:grpSp>
          <p:nvGrpSpPr>
            <p:cNvPr id="8" name="Graphic 4">
              <a:extLst>
                <a:ext uri="{FF2B5EF4-FFF2-40B4-BE49-F238E27FC236}">
                  <a16:creationId xmlns:a16="http://schemas.microsoft.com/office/drawing/2014/main" id="{78185750-A25B-311D-310E-6C92DF3D66D1}"/>
                </a:ext>
              </a:extLst>
            </p:cNvPr>
            <p:cNvGrpSpPr/>
            <p:nvPr/>
          </p:nvGrpSpPr>
          <p:grpSpPr>
            <a:xfrm>
              <a:off x="1105200" y="1162800"/>
              <a:ext cx="1058600" cy="1536944"/>
              <a:chOff x="1105200" y="1162800"/>
              <a:chExt cx="1058600" cy="1536944"/>
            </a:xfrm>
            <a:solidFill>
              <a:srgbClr val="FFFFFF"/>
            </a:solidFill>
          </p:grpSpPr>
          <p:grpSp>
            <p:nvGrpSpPr>
              <p:cNvPr id="9" name="Graphic 4">
                <a:extLst>
                  <a:ext uri="{FF2B5EF4-FFF2-40B4-BE49-F238E27FC236}">
                    <a16:creationId xmlns:a16="http://schemas.microsoft.com/office/drawing/2014/main" id="{F40D7DF6-6C9F-6CF3-55C5-0A9CA849BD8C}"/>
                  </a:ext>
                </a:extLst>
              </p:cNvPr>
              <p:cNvGrpSpPr/>
              <p:nvPr/>
            </p:nvGrpSpPr>
            <p:grpSpPr>
              <a:xfrm>
                <a:off x="1105200" y="1313956"/>
                <a:ext cx="1058600" cy="1385788"/>
                <a:chOff x="1105200" y="1313956"/>
                <a:chExt cx="1058600" cy="1385788"/>
              </a:xfrm>
              <a:solidFill>
                <a:srgbClr val="FFFFFF"/>
              </a:solidFill>
            </p:grpSpPr>
            <p:sp>
              <p:nvSpPr>
                <p:cNvPr id="11" name="Freeform: Shape 10">
                  <a:extLst>
                    <a:ext uri="{FF2B5EF4-FFF2-40B4-BE49-F238E27FC236}">
                      <a16:creationId xmlns:a16="http://schemas.microsoft.com/office/drawing/2014/main" id="{813F94FE-E817-8E50-CFFC-C182C0D1CEC8}"/>
                    </a:ext>
                  </a:extLst>
                </p:cNvPr>
                <p:cNvSpPr/>
                <p:nvPr/>
              </p:nvSpPr>
              <p:spPr>
                <a:xfrm>
                  <a:off x="1910477" y="1469554"/>
                  <a:ext cx="163720" cy="163720"/>
                </a:xfrm>
                <a:custGeom>
                  <a:avLst/>
                  <a:gdLst>
                    <a:gd name="connsiteX0" fmla="*/ 81860 w 163720"/>
                    <a:gd name="connsiteY0" fmla="*/ 163721 h 163720"/>
                    <a:gd name="connsiteX1" fmla="*/ 163721 w 163720"/>
                    <a:gd name="connsiteY1" fmla="*/ 81860 h 163720"/>
                    <a:gd name="connsiteX2" fmla="*/ 81860 w 163720"/>
                    <a:gd name="connsiteY2" fmla="*/ 0 h 163720"/>
                    <a:gd name="connsiteX3" fmla="*/ 0 w 163720"/>
                    <a:gd name="connsiteY3" fmla="*/ 81860 h 163720"/>
                    <a:gd name="connsiteX4" fmla="*/ 81860 w 163720"/>
                    <a:gd name="connsiteY4" fmla="*/ 163721 h 16372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63720" h="163720">
                      <a:moveTo>
                        <a:pt x="81860" y="163721"/>
                      </a:moveTo>
                      <a:cubicBezTo>
                        <a:pt x="127042" y="163721"/>
                        <a:pt x="163721" y="127042"/>
                        <a:pt x="163721" y="81860"/>
                      </a:cubicBezTo>
                      <a:cubicBezTo>
                        <a:pt x="163721" y="36679"/>
                        <a:pt x="127042" y="0"/>
                        <a:pt x="81860" y="0"/>
                      </a:cubicBezTo>
                      <a:cubicBezTo>
                        <a:pt x="36678" y="0"/>
                        <a:pt x="0" y="36679"/>
                        <a:pt x="0" y="81860"/>
                      </a:cubicBezTo>
                      <a:cubicBezTo>
                        <a:pt x="0" y="127042"/>
                        <a:pt x="36552" y="163721"/>
                        <a:pt x="81860" y="16372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2689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o-RO" sz="744">
                    <a:latin typeface="+mn-lt"/>
                  </a:endParaRPr>
                </a:p>
              </p:txBody>
            </p:sp>
            <p:sp>
              <p:nvSpPr>
                <p:cNvPr id="12" name="Freeform: Shape 11">
                  <a:extLst>
                    <a:ext uri="{FF2B5EF4-FFF2-40B4-BE49-F238E27FC236}">
                      <a16:creationId xmlns:a16="http://schemas.microsoft.com/office/drawing/2014/main" id="{D2A07CFC-1836-DDB0-F7EE-623884EB97FA}"/>
                    </a:ext>
                  </a:extLst>
                </p:cNvPr>
                <p:cNvSpPr/>
                <p:nvPr/>
              </p:nvSpPr>
              <p:spPr>
                <a:xfrm>
                  <a:off x="1687360" y="1432494"/>
                  <a:ext cx="172097" cy="172097"/>
                </a:xfrm>
                <a:custGeom>
                  <a:avLst/>
                  <a:gdLst>
                    <a:gd name="connsiteX0" fmla="*/ 86049 w 172097"/>
                    <a:gd name="connsiteY0" fmla="*/ 172097 h 172097"/>
                    <a:gd name="connsiteX1" fmla="*/ 172097 w 172097"/>
                    <a:gd name="connsiteY1" fmla="*/ 86049 h 172097"/>
                    <a:gd name="connsiteX2" fmla="*/ 86049 w 172097"/>
                    <a:gd name="connsiteY2" fmla="*/ 0 h 172097"/>
                    <a:gd name="connsiteX3" fmla="*/ 0 w 172097"/>
                    <a:gd name="connsiteY3" fmla="*/ 86049 h 172097"/>
                    <a:gd name="connsiteX4" fmla="*/ 86049 w 172097"/>
                    <a:gd name="connsiteY4" fmla="*/ 172097 h 1720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2097" h="172097">
                      <a:moveTo>
                        <a:pt x="86049" y="172097"/>
                      </a:moveTo>
                      <a:cubicBezTo>
                        <a:pt x="133642" y="172097"/>
                        <a:pt x="172097" y="133515"/>
                        <a:pt x="172097" y="86049"/>
                      </a:cubicBezTo>
                      <a:cubicBezTo>
                        <a:pt x="172097" y="38455"/>
                        <a:pt x="133515" y="0"/>
                        <a:pt x="86049" y="0"/>
                      </a:cubicBezTo>
                      <a:cubicBezTo>
                        <a:pt x="38455" y="0"/>
                        <a:pt x="0" y="38582"/>
                        <a:pt x="0" y="86049"/>
                      </a:cubicBezTo>
                      <a:cubicBezTo>
                        <a:pt x="0" y="133515"/>
                        <a:pt x="38455" y="172097"/>
                        <a:pt x="86049" y="172097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2689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o-RO" sz="744">
                    <a:latin typeface="+mn-lt"/>
                  </a:endParaRPr>
                </a:p>
              </p:txBody>
            </p:sp>
            <p:sp>
              <p:nvSpPr>
                <p:cNvPr id="13" name="Freeform: Shape 12">
                  <a:extLst>
                    <a:ext uri="{FF2B5EF4-FFF2-40B4-BE49-F238E27FC236}">
                      <a16:creationId xmlns:a16="http://schemas.microsoft.com/office/drawing/2014/main" id="{2AC7AAC0-FE10-4395-700D-FBD9573E47FF}"/>
                    </a:ext>
                  </a:extLst>
                </p:cNvPr>
                <p:cNvSpPr/>
                <p:nvPr/>
              </p:nvSpPr>
              <p:spPr>
                <a:xfrm>
                  <a:off x="1105200" y="1313956"/>
                  <a:ext cx="1058600" cy="1385788"/>
                </a:xfrm>
                <a:custGeom>
                  <a:avLst/>
                  <a:gdLst>
                    <a:gd name="connsiteX0" fmla="*/ 529490 w 1058600"/>
                    <a:gd name="connsiteY0" fmla="*/ 0 h 1385788"/>
                    <a:gd name="connsiteX1" fmla="*/ 529490 w 1058600"/>
                    <a:gd name="connsiteY1" fmla="*/ 0 h 1385788"/>
                    <a:gd name="connsiteX2" fmla="*/ 529110 w 1058600"/>
                    <a:gd name="connsiteY2" fmla="*/ 0 h 1385788"/>
                    <a:gd name="connsiteX3" fmla="*/ 501061 w 1058600"/>
                    <a:gd name="connsiteY3" fmla="*/ 254 h 1385788"/>
                    <a:gd name="connsiteX4" fmla="*/ 477201 w 1058600"/>
                    <a:gd name="connsiteY4" fmla="*/ 761 h 1385788"/>
                    <a:gd name="connsiteX5" fmla="*/ 477074 w 1058600"/>
                    <a:gd name="connsiteY5" fmla="*/ 761 h 1385788"/>
                    <a:gd name="connsiteX6" fmla="*/ 0 w 1058600"/>
                    <a:gd name="connsiteY6" fmla="*/ 65361 h 1385788"/>
                    <a:gd name="connsiteX7" fmla="*/ 0 w 1058600"/>
                    <a:gd name="connsiteY7" fmla="*/ 849190 h 1385788"/>
                    <a:gd name="connsiteX8" fmla="*/ 156360 w 1058600"/>
                    <a:gd name="connsiteY8" fmla="*/ 1139572 h 1385788"/>
                    <a:gd name="connsiteX9" fmla="*/ 529364 w 1058600"/>
                    <a:gd name="connsiteY9" fmla="*/ 1385788 h 1385788"/>
                    <a:gd name="connsiteX10" fmla="*/ 902241 w 1058600"/>
                    <a:gd name="connsiteY10" fmla="*/ 1139572 h 1385788"/>
                    <a:gd name="connsiteX11" fmla="*/ 1058600 w 1058600"/>
                    <a:gd name="connsiteY11" fmla="*/ 849190 h 1385788"/>
                    <a:gd name="connsiteX12" fmla="*/ 1058600 w 1058600"/>
                    <a:gd name="connsiteY12" fmla="*/ 65361 h 1385788"/>
                    <a:gd name="connsiteX13" fmla="*/ 529490 w 1058600"/>
                    <a:gd name="connsiteY13" fmla="*/ 0 h 1385788"/>
                    <a:gd name="connsiteX14" fmla="*/ 390772 w 1058600"/>
                    <a:gd name="connsiteY14" fmla="*/ 118412 h 1385788"/>
                    <a:gd name="connsiteX15" fmla="*/ 476821 w 1058600"/>
                    <a:gd name="connsiteY15" fmla="*/ 204587 h 1385788"/>
                    <a:gd name="connsiteX16" fmla="*/ 390772 w 1058600"/>
                    <a:gd name="connsiteY16" fmla="*/ 290636 h 1385788"/>
                    <a:gd name="connsiteX17" fmla="*/ 304597 w 1058600"/>
                    <a:gd name="connsiteY17" fmla="*/ 204587 h 1385788"/>
                    <a:gd name="connsiteX18" fmla="*/ 390772 w 1058600"/>
                    <a:gd name="connsiteY18" fmla="*/ 118412 h 1385788"/>
                    <a:gd name="connsiteX19" fmla="*/ 159532 w 1058600"/>
                    <a:gd name="connsiteY19" fmla="*/ 155598 h 1385788"/>
                    <a:gd name="connsiteX20" fmla="*/ 241393 w 1058600"/>
                    <a:gd name="connsiteY20" fmla="*/ 237332 h 1385788"/>
                    <a:gd name="connsiteX21" fmla="*/ 159532 w 1058600"/>
                    <a:gd name="connsiteY21" fmla="*/ 319192 h 1385788"/>
                    <a:gd name="connsiteX22" fmla="*/ 77672 w 1058600"/>
                    <a:gd name="connsiteY22" fmla="*/ 237332 h 1385788"/>
                    <a:gd name="connsiteX23" fmla="*/ 159532 w 1058600"/>
                    <a:gd name="connsiteY23" fmla="*/ 155598 h 1385788"/>
                    <a:gd name="connsiteX24" fmla="*/ 1009357 w 1058600"/>
                    <a:gd name="connsiteY24" fmla="*/ 445346 h 1385788"/>
                    <a:gd name="connsiteX25" fmla="*/ 529490 w 1058600"/>
                    <a:gd name="connsiteY25" fmla="*/ 392041 h 1385788"/>
                    <a:gd name="connsiteX26" fmla="*/ 529364 w 1058600"/>
                    <a:gd name="connsiteY26" fmla="*/ 392041 h 1385788"/>
                    <a:gd name="connsiteX27" fmla="*/ 529364 w 1058600"/>
                    <a:gd name="connsiteY27" fmla="*/ 627723 h 1385788"/>
                    <a:gd name="connsiteX28" fmla="*/ 656533 w 1058600"/>
                    <a:gd name="connsiteY28" fmla="*/ 557793 h 1385788"/>
                    <a:gd name="connsiteX29" fmla="*/ 807562 w 1058600"/>
                    <a:gd name="connsiteY29" fmla="*/ 708949 h 1385788"/>
                    <a:gd name="connsiteX30" fmla="*/ 529364 w 1058600"/>
                    <a:gd name="connsiteY30" fmla="*/ 1056951 h 1385788"/>
                    <a:gd name="connsiteX31" fmla="*/ 529364 w 1058600"/>
                    <a:gd name="connsiteY31" fmla="*/ 1326772 h 1385788"/>
                    <a:gd name="connsiteX32" fmla="*/ 479867 w 1058600"/>
                    <a:gd name="connsiteY32" fmla="*/ 1293901 h 1385788"/>
                    <a:gd name="connsiteX33" fmla="*/ 183519 w 1058600"/>
                    <a:gd name="connsiteY33" fmla="*/ 1098198 h 1385788"/>
                    <a:gd name="connsiteX34" fmla="*/ 49497 w 1058600"/>
                    <a:gd name="connsiteY34" fmla="*/ 849190 h 1385788"/>
                    <a:gd name="connsiteX35" fmla="*/ 49497 w 1058600"/>
                    <a:gd name="connsiteY35" fmla="*/ 445346 h 1385788"/>
                    <a:gd name="connsiteX36" fmla="*/ 529237 w 1058600"/>
                    <a:gd name="connsiteY36" fmla="*/ 392168 h 1385788"/>
                    <a:gd name="connsiteX37" fmla="*/ 529490 w 1058600"/>
                    <a:gd name="connsiteY37" fmla="*/ 392168 h 1385788"/>
                    <a:gd name="connsiteX38" fmla="*/ 529490 w 1058600"/>
                    <a:gd name="connsiteY38" fmla="*/ 49497 h 1385788"/>
                    <a:gd name="connsiteX39" fmla="*/ 529617 w 1058600"/>
                    <a:gd name="connsiteY39" fmla="*/ 49497 h 1385788"/>
                    <a:gd name="connsiteX40" fmla="*/ 1009357 w 1058600"/>
                    <a:gd name="connsiteY40" fmla="*/ 103944 h 1385788"/>
                    <a:gd name="connsiteX41" fmla="*/ 1009357 w 1058600"/>
                    <a:gd name="connsiteY41" fmla="*/ 445346 h 138578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</a:cxnLst>
                  <a:rect l="l" t="t" r="r" b="b"/>
                  <a:pathLst>
                    <a:path w="1058600" h="1385788">
                      <a:moveTo>
                        <a:pt x="529490" y="0"/>
                      </a:moveTo>
                      <a:cubicBezTo>
                        <a:pt x="529490" y="0"/>
                        <a:pt x="529490" y="0"/>
                        <a:pt x="529490" y="0"/>
                      </a:cubicBezTo>
                      <a:cubicBezTo>
                        <a:pt x="529237" y="0"/>
                        <a:pt x="529237" y="0"/>
                        <a:pt x="529110" y="0"/>
                      </a:cubicBezTo>
                      <a:cubicBezTo>
                        <a:pt x="519718" y="0"/>
                        <a:pt x="510326" y="127"/>
                        <a:pt x="501061" y="254"/>
                      </a:cubicBezTo>
                      <a:cubicBezTo>
                        <a:pt x="493066" y="381"/>
                        <a:pt x="485070" y="508"/>
                        <a:pt x="477201" y="761"/>
                      </a:cubicBezTo>
                      <a:cubicBezTo>
                        <a:pt x="477074" y="761"/>
                        <a:pt x="477074" y="761"/>
                        <a:pt x="477074" y="761"/>
                      </a:cubicBezTo>
                      <a:cubicBezTo>
                        <a:pt x="305866" y="4569"/>
                        <a:pt x="144176" y="27414"/>
                        <a:pt x="0" y="65361"/>
                      </a:cubicBezTo>
                      <a:lnTo>
                        <a:pt x="0" y="849190"/>
                      </a:lnTo>
                      <a:cubicBezTo>
                        <a:pt x="0" y="966079"/>
                        <a:pt x="58635" y="1075100"/>
                        <a:pt x="156360" y="1139572"/>
                      </a:cubicBezTo>
                      <a:lnTo>
                        <a:pt x="529364" y="1385788"/>
                      </a:lnTo>
                      <a:lnTo>
                        <a:pt x="902241" y="1139572"/>
                      </a:lnTo>
                      <a:cubicBezTo>
                        <a:pt x="999965" y="1075226"/>
                        <a:pt x="1058600" y="966206"/>
                        <a:pt x="1058600" y="849190"/>
                      </a:cubicBezTo>
                      <a:lnTo>
                        <a:pt x="1058600" y="65361"/>
                      </a:lnTo>
                      <a:cubicBezTo>
                        <a:pt x="900083" y="23606"/>
                        <a:pt x="720117" y="0"/>
                        <a:pt x="529490" y="0"/>
                      </a:cubicBezTo>
                      <a:close/>
                      <a:moveTo>
                        <a:pt x="390772" y="118412"/>
                      </a:moveTo>
                      <a:cubicBezTo>
                        <a:pt x="438238" y="118412"/>
                        <a:pt x="476821" y="156867"/>
                        <a:pt x="476821" y="204587"/>
                      </a:cubicBezTo>
                      <a:cubicBezTo>
                        <a:pt x="476821" y="252054"/>
                        <a:pt x="438238" y="290636"/>
                        <a:pt x="390772" y="290636"/>
                      </a:cubicBezTo>
                      <a:cubicBezTo>
                        <a:pt x="343179" y="290636"/>
                        <a:pt x="304597" y="252054"/>
                        <a:pt x="304597" y="204587"/>
                      </a:cubicBezTo>
                      <a:cubicBezTo>
                        <a:pt x="304597" y="156867"/>
                        <a:pt x="343179" y="118412"/>
                        <a:pt x="390772" y="118412"/>
                      </a:cubicBezTo>
                      <a:close/>
                      <a:moveTo>
                        <a:pt x="159532" y="155598"/>
                      </a:moveTo>
                      <a:cubicBezTo>
                        <a:pt x="204714" y="155598"/>
                        <a:pt x="241393" y="192150"/>
                        <a:pt x="241393" y="237332"/>
                      </a:cubicBezTo>
                      <a:cubicBezTo>
                        <a:pt x="241393" y="282513"/>
                        <a:pt x="204714" y="319192"/>
                        <a:pt x="159532" y="319192"/>
                      </a:cubicBezTo>
                      <a:cubicBezTo>
                        <a:pt x="114351" y="319192"/>
                        <a:pt x="77672" y="282513"/>
                        <a:pt x="77672" y="237332"/>
                      </a:cubicBezTo>
                      <a:cubicBezTo>
                        <a:pt x="77672" y="192277"/>
                        <a:pt x="114351" y="155598"/>
                        <a:pt x="159532" y="155598"/>
                      </a:cubicBezTo>
                      <a:close/>
                      <a:moveTo>
                        <a:pt x="1009357" y="445346"/>
                      </a:moveTo>
                      <a:cubicBezTo>
                        <a:pt x="863024" y="411206"/>
                        <a:pt x="700699" y="392041"/>
                        <a:pt x="529490" y="392041"/>
                      </a:cubicBezTo>
                      <a:cubicBezTo>
                        <a:pt x="529364" y="392041"/>
                        <a:pt x="529364" y="392041"/>
                        <a:pt x="529364" y="392041"/>
                      </a:cubicBezTo>
                      <a:lnTo>
                        <a:pt x="529364" y="627723"/>
                      </a:lnTo>
                      <a:cubicBezTo>
                        <a:pt x="556143" y="585714"/>
                        <a:pt x="603101" y="557793"/>
                        <a:pt x="656533" y="557793"/>
                      </a:cubicBezTo>
                      <a:cubicBezTo>
                        <a:pt x="739916" y="557793"/>
                        <a:pt x="807562" y="625439"/>
                        <a:pt x="807562" y="708949"/>
                      </a:cubicBezTo>
                      <a:cubicBezTo>
                        <a:pt x="807562" y="904906"/>
                        <a:pt x="529364" y="1056951"/>
                        <a:pt x="529364" y="1056951"/>
                      </a:cubicBezTo>
                      <a:lnTo>
                        <a:pt x="529364" y="1326772"/>
                      </a:lnTo>
                      <a:lnTo>
                        <a:pt x="479867" y="1293901"/>
                      </a:lnTo>
                      <a:lnTo>
                        <a:pt x="183519" y="1098198"/>
                      </a:lnTo>
                      <a:cubicBezTo>
                        <a:pt x="99628" y="1042990"/>
                        <a:pt x="49497" y="949834"/>
                        <a:pt x="49497" y="849190"/>
                      </a:cubicBezTo>
                      <a:lnTo>
                        <a:pt x="49497" y="445346"/>
                      </a:lnTo>
                      <a:cubicBezTo>
                        <a:pt x="195830" y="411206"/>
                        <a:pt x="358282" y="392168"/>
                        <a:pt x="529237" y="392168"/>
                      </a:cubicBezTo>
                      <a:cubicBezTo>
                        <a:pt x="529364" y="392168"/>
                        <a:pt x="529364" y="392168"/>
                        <a:pt x="529490" y="392168"/>
                      </a:cubicBezTo>
                      <a:lnTo>
                        <a:pt x="529490" y="49497"/>
                      </a:lnTo>
                      <a:lnTo>
                        <a:pt x="529617" y="49497"/>
                      </a:lnTo>
                      <a:cubicBezTo>
                        <a:pt x="695496" y="49497"/>
                        <a:pt x="860485" y="68280"/>
                        <a:pt x="1009357" y="103944"/>
                      </a:cubicBezTo>
                      <a:lnTo>
                        <a:pt x="1009357" y="445346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12689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o-RO" sz="744">
                    <a:latin typeface="+mn-lt"/>
                  </a:endParaRPr>
                </a:p>
              </p:txBody>
            </p:sp>
            <p:sp>
              <p:nvSpPr>
                <p:cNvPr id="14" name="Freeform: Shape 13">
                  <a:extLst>
                    <a:ext uri="{FF2B5EF4-FFF2-40B4-BE49-F238E27FC236}">
                      <a16:creationId xmlns:a16="http://schemas.microsoft.com/office/drawing/2014/main" id="{B323B0C6-541A-F6FB-000B-5A79167AEA02}"/>
                    </a:ext>
                  </a:extLst>
                </p:cNvPr>
                <p:cNvSpPr/>
                <p:nvPr/>
              </p:nvSpPr>
              <p:spPr>
                <a:xfrm>
                  <a:off x="1356365" y="1871748"/>
                  <a:ext cx="278325" cy="499157"/>
                </a:xfrm>
                <a:custGeom>
                  <a:avLst/>
                  <a:gdLst>
                    <a:gd name="connsiteX0" fmla="*/ 278325 w 278325"/>
                    <a:gd name="connsiteY0" fmla="*/ 70057 h 499157"/>
                    <a:gd name="connsiteX1" fmla="*/ 278325 w 278325"/>
                    <a:gd name="connsiteY1" fmla="*/ 499158 h 499157"/>
                    <a:gd name="connsiteX2" fmla="*/ 0 w 278325"/>
                    <a:gd name="connsiteY2" fmla="*/ 151156 h 499157"/>
                    <a:gd name="connsiteX3" fmla="*/ 151029 w 278325"/>
                    <a:gd name="connsiteY3" fmla="*/ 0 h 499157"/>
                    <a:gd name="connsiteX4" fmla="*/ 278325 w 278325"/>
                    <a:gd name="connsiteY4" fmla="*/ 70057 h 49915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78325" h="499157">
                      <a:moveTo>
                        <a:pt x="278325" y="70057"/>
                      </a:moveTo>
                      <a:lnTo>
                        <a:pt x="278325" y="499158"/>
                      </a:lnTo>
                      <a:cubicBezTo>
                        <a:pt x="278325" y="499158"/>
                        <a:pt x="0" y="347113"/>
                        <a:pt x="0" y="151156"/>
                      </a:cubicBezTo>
                      <a:cubicBezTo>
                        <a:pt x="0" y="67646"/>
                        <a:pt x="67646" y="0"/>
                        <a:pt x="151029" y="0"/>
                      </a:cubicBezTo>
                      <a:cubicBezTo>
                        <a:pt x="204587" y="127"/>
                        <a:pt x="251292" y="28048"/>
                        <a:pt x="278325" y="70057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2689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o-RO" sz="744">
                    <a:latin typeface="+mn-lt"/>
                  </a:endParaRPr>
                </a:p>
              </p:txBody>
            </p:sp>
          </p:grpSp>
          <p:sp>
            <p:nvSpPr>
              <p:cNvPr id="10" name="Freeform: Shape 9">
                <a:extLst>
                  <a:ext uri="{FF2B5EF4-FFF2-40B4-BE49-F238E27FC236}">
                    <a16:creationId xmlns:a16="http://schemas.microsoft.com/office/drawing/2014/main" id="{EA87FDE1-D0BC-69F9-2EB4-F9AD1CC56770}"/>
                  </a:ext>
                </a:extLst>
              </p:cNvPr>
              <p:cNvSpPr/>
              <p:nvPr/>
            </p:nvSpPr>
            <p:spPr>
              <a:xfrm>
                <a:off x="1366772" y="1162800"/>
                <a:ext cx="535582" cy="87444"/>
              </a:xfrm>
              <a:custGeom>
                <a:avLst/>
                <a:gdLst>
                  <a:gd name="connsiteX0" fmla="*/ 0 w 535582"/>
                  <a:gd name="connsiteY0" fmla="*/ 0 h 87444"/>
                  <a:gd name="connsiteX1" fmla="*/ 0 w 535582"/>
                  <a:gd name="connsiteY1" fmla="*/ 87445 h 87444"/>
                  <a:gd name="connsiteX2" fmla="*/ 535582 w 535582"/>
                  <a:gd name="connsiteY2" fmla="*/ 87445 h 87444"/>
                  <a:gd name="connsiteX3" fmla="*/ 535582 w 535582"/>
                  <a:gd name="connsiteY3" fmla="*/ 0 h 87444"/>
                  <a:gd name="connsiteX4" fmla="*/ 0 w 535582"/>
                  <a:gd name="connsiteY4" fmla="*/ 0 h 87444"/>
                  <a:gd name="connsiteX5" fmla="*/ 267918 w 535582"/>
                  <a:gd name="connsiteY5" fmla="*/ 58254 h 87444"/>
                  <a:gd name="connsiteX6" fmla="*/ 29190 w 535582"/>
                  <a:gd name="connsiteY6" fmla="*/ 58254 h 87444"/>
                  <a:gd name="connsiteX7" fmla="*/ 29190 w 535582"/>
                  <a:gd name="connsiteY7" fmla="*/ 29064 h 87444"/>
                  <a:gd name="connsiteX8" fmla="*/ 267918 w 535582"/>
                  <a:gd name="connsiteY8" fmla="*/ 29064 h 87444"/>
                  <a:gd name="connsiteX9" fmla="*/ 267918 w 535582"/>
                  <a:gd name="connsiteY9" fmla="*/ 58254 h 874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535582" h="87444">
                    <a:moveTo>
                      <a:pt x="0" y="0"/>
                    </a:moveTo>
                    <a:lnTo>
                      <a:pt x="0" y="87445"/>
                    </a:lnTo>
                    <a:lnTo>
                      <a:pt x="535582" y="87445"/>
                    </a:lnTo>
                    <a:lnTo>
                      <a:pt x="535582" y="0"/>
                    </a:lnTo>
                    <a:lnTo>
                      <a:pt x="0" y="0"/>
                    </a:lnTo>
                    <a:close/>
                    <a:moveTo>
                      <a:pt x="267918" y="58254"/>
                    </a:moveTo>
                    <a:lnTo>
                      <a:pt x="29190" y="58254"/>
                    </a:lnTo>
                    <a:lnTo>
                      <a:pt x="29190" y="29064"/>
                    </a:lnTo>
                    <a:lnTo>
                      <a:pt x="267918" y="29064"/>
                    </a:lnTo>
                    <a:lnTo>
                      <a:pt x="267918" y="58254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</p:grpSp>
      </p:grpSp>
      <p:grpSp>
        <p:nvGrpSpPr>
          <p:cNvPr id="50" name="Graphic 168">
            <a:extLst>
              <a:ext uri="{FF2B5EF4-FFF2-40B4-BE49-F238E27FC236}">
                <a16:creationId xmlns:a16="http://schemas.microsoft.com/office/drawing/2014/main" id="{7236833E-2219-1CE0-6150-32CF23BF4FF5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1155948" y="6271549"/>
            <a:ext cx="1037630" cy="2661142"/>
            <a:chOff x="10806112" y="5480844"/>
            <a:chExt cx="2769679" cy="2769584"/>
          </a:xfrm>
        </p:grpSpPr>
        <p:sp>
          <p:nvSpPr>
            <p:cNvPr id="51" name="Freeform: Shape 53">
              <a:extLst>
                <a:ext uri="{FF2B5EF4-FFF2-40B4-BE49-F238E27FC236}">
                  <a16:creationId xmlns:a16="http://schemas.microsoft.com/office/drawing/2014/main" id="{101F1A8F-8A35-05A6-45F8-3C8C2242256B}"/>
                </a:ext>
              </a:extLst>
            </p:cNvPr>
            <p:cNvSpPr>
              <a:spLocks/>
            </p:cNvSpPr>
            <p:nvPr/>
          </p:nvSpPr>
          <p:spPr bwMode="auto">
            <a:xfrm>
              <a:off x="10806112" y="5480844"/>
              <a:ext cx="1384839" cy="2769584"/>
            </a:xfrm>
            <a:custGeom>
              <a:avLst/>
              <a:gdLst>
                <a:gd name="T0" fmla="*/ 1384840 w 1384839"/>
                <a:gd name="T1" fmla="*/ 2769584 h 2769584"/>
                <a:gd name="T2" fmla="*/ 0 w 1384839"/>
                <a:gd name="T3" fmla="*/ 1384840 h 2769584"/>
                <a:gd name="T4" fmla="*/ 1384840 w 1384839"/>
                <a:gd name="T5" fmla="*/ 0 h 2769584"/>
                <a:gd name="T6" fmla="*/ 1384840 w 1384839"/>
                <a:gd name="T7" fmla="*/ 2769584 h 2769584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384839" h="2769584">
                  <a:moveTo>
                    <a:pt x="1384840" y="2769584"/>
                  </a:moveTo>
                  <a:cubicBezTo>
                    <a:pt x="619982" y="2769584"/>
                    <a:pt x="0" y="2149602"/>
                    <a:pt x="0" y="1384840"/>
                  </a:cubicBezTo>
                  <a:cubicBezTo>
                    <a:pt x="0" y="619982"/>
                    <a:pt x="619982" y="0"/>
                    <a:pt x="1384840" y="0"/>
                  </a:cubicBezTo>
                  <a:lnTo>
                    <a:pt x="1384840" y="2769584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ro-RO" sz="744"/>
            </a:p>
          </p:txBody>
        </p:sp>
        <p:sp>
          <p:nvSpPr>
            <p:cNvPr id="52" name="Freeform: Shape 54">
              <a:extLst>
                <a:ext uri="{FF2B5EF4-FFF2-40B4-BE49-F238E27FC236}">
                  <a16:creationId xmlns:a16="http://schemas.microsoft.com/office/drawing/2014/main" id="{4E62607F-A05F-8DD6-1F63-79E8EDC0F546}"/>
                </a:ext>
              </a:extLst>
            </p:cNvPr>
            <p:cNvSpPr>
              <a:spLocks/>
            </p:cNvSpPr>
            <p:nvPr/>
          </p:nvSpPr>
          <p:spPr bwMode="auto">
            <a:xfrm>
              <a:off x="12190951" y="5480844"/>
              <a:ext cx="1384839" cy="2769584"/>
            </a:xfrm>
            <a:custGeom>
              <a:avLst/>
              <a:gdLst>
                <a:gd name="T0" fmla="*/ 0 w 1384839"/>
                <a:gd name="T1" fmla="*/ 2769584 h 2769584"/>
                <a:gd name="T2" fmla="*/ 1384840 w 1384839"/>
                <a:gd name="T3" fmla="*/ 1384745 h 2769584"/>
                <a:gd name="T4" fmla="*/ 0 w 1384839"/>
                <a:gd name="T5" fmla="*/ 0 h 2769584"/>
                <a:gd name="T6" fmla="*/ 0 w 1384839"/>
                <a:gd name="T7" fmla="*/ 2769584 h 2769584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384839" h="2769584">
                  <a:moveTo>
                    <a:pt x="0" y="2769584"/>
                  </a:moveTo>
                  <a:cubicBezTo>
                    <a:pt x="764762" y="2769584"/>
                    <a:pt x="1384840" y="2149602"/>
                    <a:pt x="1384840" y="1384745"/>
                  </a:cubicBezTo>
                  <a:cubicBezTo>
                    <a:pt x="1384840" y="619887"/>
                    <a:pt x="764762" y="0"/>
                    <a:pt x="0" y="0"/>
                  </a:cubicBezTo>
                  <a:lnTo>
                    <a:pt x="0" y="2769584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ro-RO" sz="744"/>
            </a:p>
          </p:txBody>
        </p:sp>
      </p:grpSp>
      <p:grpSp>
        <p:nvGrpSpPr>
          <p:cNvPr id="53" name="Graphic 100">
            <a:extLst>
              <a:ext uri="{FF2B5EF4-FFF2-40B4-BE49-F238E27FC236}">
                <a16:creationId xmlns:a16="http://schemas.microsoft.com/office/drawing/2014/main" id="{D6C98DC9-405B-7682-E3FD-C7A059A27EAC}"/>
              </a:ext>
            </a:extLst>
          </p:cNvPr>
          <p:cNvGrpSpPr>
            <a:grpSpLocks noChangeAspect="1"/>
          </p:cNvGrpSpPr>
          <p:nvPr/>
        </p:nvGrpSpPr>
        <p:grpSpPr>
          <a:xfrm>
            <a:off x="5410802" y="1004921"/>
            <a:ext cx="1049962" cy="728173"/>
            <a:chOff x="10791825" y="6490494"/>
            <a:chExt cx="2800254" cy="757237"/>
          </a:xfrm>
          <a:solidFill>
            <a:srgbClr val="FFFFFF"/>
          </a:solidFill>
        </p:grpSpPr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46643302-4983-2987-1D8E-AE5622A37717}"/>
                </a:ext>
              </a:extLst>
            </p:cNvPr>
            <p:cNvSpPr/>
            <p:nvPr/>
          </p:nvSpPr>
          <p:spPr>
            <a:xfrm>
              <a:off x="10791825" y="6507162"/>
              <a:ext cx="142875" cy="186499"/>
            </a:xfrm>
            <a:custGeom>
              <a:avLst/>
              <a:gdLst>
                <a:gd name="connsiteX0" fmla="*/ 38576 w 142875"/>
                <a:gd name="connsiteY0" fmla="*/ 174879 h 186499"/>
                <a:gd name="connsiteX1" fmla="*/ 9811 w 142875"/>
                <a:gd name="connsiteY1" fmla="*/ 142208 h 186499"/>
                <a:gd name="connsiteX2" fmla="*/ 0 w 142875"/>
                <a:gd name="connsiteY2" fmla="*/ 92774 h 186499"/>
                <a:gd name="connsiteX3" fmla="*/ 11525 w 142875"/>
                <a:gd name="connsiteY3" fmla="*/ 44291 h 186499"/>
                <a:gd name="connsiteX4" fmla="*/ 43053 w 142875"/>
                <a:gd name="connsiteY4" fmla="*/ 11621 h 186499"/>
                <a:gd name="connsiteX5" fmla="*/ 88106 w 142875"/>
                <a:gd name="connsiteY5" fmla="*/ 0 h 186499"/>
                <a:gd name="connsiteX6" fmla="*/ 133350 w 142875"/>
                <a:gd name="connsiteY6" fmla="*/ 5905 h 186499"/>
                <a:gd name="connsiteX7" fmla="*/ 141446 w 142875"/>
                <a:gd name="connsiteY7" fmla="*/ 7334 h 186499"/>
                <a:gd name="connsiteX8" fmla="*/ 138970 w 142875"/>
                <a:gd name="connsiteY8" fmla="*/ 51340 h 186499"/>
                <a:gd name="connsiteX9" fmla="*/ 122587 w 142875"/>
                <a:gd name="connsiteY9" fmla="*/ 51340 h 186499"/>
                <a:gd name="connsiteX10" fmla="*/ 116491 w 142875"/>
                <a:gd name="connsiteY10" fmla="*/ 20288 h 186499"/>
                <a:gd name="connsiteX11" fmla="*/ 104584 w 142875"/>
                <a:gd name="connsiteY11" fmla="*/ 15240 h 186499"/>
                <a:gd name="connsiteX12" fmla="*/ 83915 w 142875"/>
                <a:gd name="connsiteY12" fmla="*/ 13145 h 186499"/>
                <a:gd name="connsiteX13" fmla="*/ 56007 w 142875"/>
                <a:gd name="connsiteY13" fmla="*/ 22098 h 186499"/>
                <a:gd name="connsiteX14" fmla="*/ 36862 w 142875"/>
                <a:gd name="connsiteY14" fmla="*/ 48387 h 186499"/>
                <a:gd name="connsiteX15" fmla="*/ 29813 w 142875"/>
                <a:gd name="connsiteY15" fmla="*/ 90011 h 186499"/>
                <a:gd name="connsiteX16" fmla="*/ 35909 w 142875"/>
                <a:gd name="connsiteY16" fmla="*/ 131826 h 186499"/>
                <a:gd name="connsiteX17" fmla="*/ 54483 w 142875"/>
                <a:gd name="connsiteY17" fmla="*/ 161830 h 186499"/>
                <a:gd name="connsiteX18" fmla="*/ 85344 w 142875"/>
                <a:gd name="connsiteY18" fmla="*/ 172974 h 186499"/>
                <a:gd name="connsiteX19" fmla="*/ 105251 w 142875"/>
                <a:gd name="connsiteY19" fmla="*/ 170783 h 186499"/>
                <a:gd name="connsiteX20" fmla="*/ 117158 w 142875"/>
                <a:gd name="connsiteY20" fmla="*/ 164402 h 186499"/>
                <a:gd name="connsiteX21" fmla="*/ 127445 w 142875"/>
                <a:gd name="connsiteY21" fmla="*/ 140399 h 186499"/>
                <a:gd name="connsiteX22" fmla="*/ 142875 w 142875"/>
                <a:gd name="connsiteY22" fmla="*/ 142399 h 186499"/>
                <a:gd name="connsiteX23" fmla="*/ 136970 w 142875"/>
                <a:gd name="connsiteY23" fmla="*/ 177165 h 186499"/>
                <a:gd name="connsiteX24" fmla="*/ 121825 w 142875"/>
                <a:gd name="connsiteY24" fmla="*/ 180594 h 186499"/>
                <a:gd name="connsiteX25" fmla="*/ 104775 w 142875"/>
                <a:gd name="connsiteY25" fmla="*/ 184880 h 186499"/>
                <a:gd name="connsiteX26" fmla="*/ 84296 w 142875"/>
                <a:gd name="connsiteY26" fmla="*/ 186500 h 186499"/>
                <a:gd name="connsiteX27" fmla="*/ 38576 w 142875"/>
                <a:gd name="connsiteY27" fmla="*/ 174879 h 1864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42875" h="186499">
                  <a:moveTo>
                    <a:pt x="38576" y="174879"/>
                  </a:moveTo>
                  <a:cubicBezTo>
                    <a:pt x="25908" y="167164"/>
                    <a:pt x="16383" y="156210"/>
                    <a:pt x="9811" y="142208"/>
                  </a:cubicBezTo>
                  <a:cubicBezTo>
                    <a:pt x="3239" y="128111"/>
                    <a:pt x="0" y="111633"/>
                    <a:pt x="0" y="92774"/>
                  </a:cubicBezTo>
                  <a:cubicBezTo>
                    <a:pt x="0" y="74486"/>
                    <a:pt x="3810" y="58293"/>
                    <a:pt x="11525" y="44291"/>
                  </a:cubicBezTo>
                  <a:cubicBezTo>
                    <a:pt x="19145" y="30289"/>
                    <a:pt x="29718" y="19336"/>
                    <a:pt x="43053" y="11621"/>
                  </a:cubicBezTo>
                  <a:cubicBezTo>
                    <a:pt x="56388" y="3905"/>
                    <a:pt x="71438" y="0"/>
                    <a:pt x="88106" y="0"/>
                  </a:cubicBezTo>
                  <a:cubicBezTo>
                    <a:pt x="100679" y="0"/>
                    <a:pt x="115729" y="2000"/>
                    <a:pt x="133350" y="5905"/>
                  </a:cubicBezTo>
                  <a:lnTo>
                    <a:pt x="141446" y="7334"/>
                  </a:lnTo>
                  <a:lnTo>
                    <a:pt x="138970" y="51340"/>
                  </a:lnTo>
                  <a:lnTo>
                    <a:pt x="122587" y="51340"/>
                  </a:lnTo>
                  <a:lnTo>
                    <a:pt x="116491" y="20288"/>
                  </a:lnTo>
                  <a:cubicBezTo>
                    <a:pt x="114205" y="18288"/>
                    <a:pt x="110204" y="16669"/>
                    <a:pt x="104584" y="15240"/>
                  </a:cubicBezTo>
                  <a:cubicBezTo>
                    <a:pt x="98965" y="13811"/>
                    <a:pt x="92012" y="13145"/>
                    <a:pt x="83915" y="13145"/>
                  </a:cubicBezTo>
                  <a:cubicBezTo>
                    <a:pt x="73438" y="13145"/>
                    <a:pt x="64198" y="16097"/>
                    <a:pt x="56007" y="22098"/>
                  </a:cubicBezTo>
                  <a:cubicBezTo>
                    <a:pt x="47911" y="28099"/>
                    <a:pt x="41434" y="36862"/>
                    <a:pt x="36862" y="48387"/>
                  </a:cubicBezTo>
                  <a:cubicBezTo>
                    <a:pt x="32195" y="60008"/>
                    <a:pt x="29813" y="73914"/>
                    <a:pt x="29813" y="90011"/>
                  </a:cubicBezTo>
                  <a:cubicBezTo>
                    <a:pt x="29813" y="105347"/>
                    <a:pt x="31814" y="119348"/>
                    <a:pt x="35909" y="131826"/>
                  </a:cubicBezTo>
                  <a:cubicBezTo>
                    <a:pt x="40005" y="144399"/>
                    <a:pt x="46196" y="154400"/>
                    <a:pt x="54483" y="161830"/>
                  </a:cubicBezTo>
                  <a:cubicBezTo>
                    <a:pt x="62770" y="169259"/>
                    <a:pt x="73057" y="172974"/>
                    <a:pt x="85344" y="172974"/>
                  </a:cubicBezTo>
                  <a:cubicBezTo>
                    <a:pt x="94012" y="172974"/>
                    <a:pt x="100679" y="172212"/>
                    <a:pt x="105251" y="170783"/>
                  </a:cubicBezTo>
                  <a:cubicBezTo>
                    <a:pt x="109823" y="169355"/>
                    <a:pt x="113824" y="167164"/>
                    <a:pt x="117158" y="164402"/>
                  </a:cubicBezTo>
                  <a:lnTo>
                    <a:pt x="127445" y="140399"/>
                  </a:lnTo>
                  <a:lnTo>
                    <a:pt x="142875" y="142399"/>
                  </a:lnTo>
                  <a:lnTo>
                    <a:pt x="136970" y="177165"/>
                  </a:lnTo>
                  <a:cubicBezTo>
                    <a:pt x="133541" y="177356"/>
                    <a:pt x="128492" y="178499"/>
                    <a:pt x="121825" y="180594"/>
                  </a:cubicBezTo>
                  <a:cubicBezTo>
                    <a:pt x="115919" y="182404"/>
                    <a:pt x="110300" y="183833"/>
                    <a:pt x="104775" y="184880"/>
                  </a:cubicBezTo>
                  <a:cubicBezTo>
                    <a:pt x="99346" y="185928"/>
                    <a:pt x="92488" y="186500"/>
                    <a:pt x="84296" y="186500"/>
                  </a:cubicBezTo>
                  <a:cubicBezTo>
                    <a:pt x="66485" y="186500"/>
                    <a:pt x="51149" y="182594"/>
                    <a:pt x="38576" y="174879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44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C6109E65-88E0-DE1B-DBD0-9965C18B7E51}"/>
                </a:ext>
              </a:extLst>
            </p:cNvPr>
            <p:cNvSpPr/>
            <p:nvPr/>
          </p:nvSpPr>
          <p:spPr>
            <a:xfrm>
              <a:off x="10954131" y="6551549"/>
              <a:ext cx="112585" cy="142208"/>
            </a:xfrm>
            <a:custGeom>
              <a:avLst/>
              <a:gdLst>
                <a:gd name="connsiteX0" fmla="*/ 15526 w 112585"/>
                <a:gd name="connsiteY0" fmla="*/ 122777 h 142208"/>
                <a:gd name="connsiteX1" fmla="*/ 0 w 112585"/>
                <a:gd name="connsiteY1" fmla="*/ 71152 h 142208"/>
                <a:gd name="connsiteX2" fmla="*/ 8096 w 112585"/>
                <a:gd name="connsiteY2" fmla="*/ 33719 h 142208"/>
                <a:gd name="connsiteX3" fmla="*/ 30766 w 112585"/>
                <a:gd name="connsiteY3" fmla="*/ 8763 h 142208"/>
                <a:gd name="connsiteX4" fmla="*/ 63913 w 112585"/>
                <a:gd name="connsiteY4" fmla="*/ 0 h 142208"/>
                <a:gd name="connsiteX5" fmla="*/ 99250 w 112585"/>
                <a:gd name="connsiteY5" fmla="*/ 12573 h 142208"/>
                <a:gd name="connsiteX6" fmla="*/ 112586 w 112585"/>
                <a:gd name="connsiteY6" fmla="*/ 48673 h 142208"/>
                <a:gd name="connsiteX7" fmla="*/ 110871 w 112585"/>
                <a:gd name="connsiteY7" fmla="*/ 71438 h 142208"/>
                <a:gd name="connsiteX8" fmla="*/ 26670 w 112585"/>
                <a:gd name="connsiteY8" fmla="*/ 71438 h 142208"/>
                <a:gd name="connsiteX9" fmla="*/ 37909 w 112585"/>
                <a:gd name="connsiteY9" fmla="*/ 110490 h 142208"/>
                <a:gd name="connsiteX10" fmla="*/ 68485 w 112585"/>
                <a:gd name="connsiteY10" fmla="*/ 125254 h 142208"/>
                <a:gd name="connsiteX11" fmla="*/ 88963 w 112585"/>
                <a:gd name="connsiteY11" fmla="*/ 121730 h 142208"/>
                <a:gd name="connsiteX12" fmla="*/ 105442 w 112585"/>
                <a:gd name="connsiteY12" fmla="*/ 113252 h 142208"/>
                <a:gd name="connsiteX13" fmla="*/ 110109 w 112585"/>
                <a:gd name="connsiteY13" fmla="*/ 124016 h 142208"/>
                <a:gd name="connsiteX14" fmla="*/ 89059 w 112585"/>
                <a:gd name="connsiteY14" fmla="*/ 136779 h 142208"/>
                <a:gd name="connsiteX15" fmla="*/ 60674 w 112585"/>
                <a:gd name="connsiteY15" fmla="*/ 142208 h 142208"/>
                <a:gd name="connsiteX16" fmla="*/ 15526 w 112585"/>
                <a:gd name="connsiteY16" fmla="*/ 122777 h 142208"/>
                <a:gd name="connsiteX17" fmla="*/ 85630 w 112585"/>
                <a:gd name="connsiteY17" fmla="*/ 58388 h 142208"/>
                <a:gd name="connsiteX18" fmla="*/ 86392 w 112585"/>
                <a:gd name="connsiteY18" fmla="*/ 47911 h 142208"/>
                <a:gd name="connsiteX19" fmla="*/ 79629 w 112585"/>
                <a:gd name="connsiteY19" fmla="*/ 22860 h 142208"/>
                <a:gd name="connsiteX20" fmla="*/ 59150 w 112585"/>
                <a:gd name="connsiteY20" fmla="*/ 13716 h 142208"/>
                <a:gd name="connsiteX21" fmla="*/ 36481 w 112585"/>
                <a:gd name="connsiteY21" fmla="*/ 24003 h 142208"/>
                <a:gd name="connsiteX22" fmla="*/ 26860 w 112585"/>
                <a:gd name="connsiteY22" fmla="*/ 58484 h 142208"/>
                <a:gd name="connsiteX23" fmla="*/ 85630 w 112585"/>
                <a:gd name="connsiteY23" fmla="*/ 58484 h 142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12585" h="142208">
                  <a:moveTo>
                    <a:pt x="15526" y="122777"/>
                  </a:moveTo>
                  <a:cubicBezTo>
                    <a:pt x="5143" y="109919"/>
                    <a:pt x="0" y="92678"/>
                    <a:pt x="0" y="71152"/>
                  </a:cubicBezTo>
                  <a:cubicBezTo>
                    <a:pt x="0" y="56960"/>
                    <a:pt x="2667" y="44482"/>
                    <a:pt x="8096" y="33719"/>
                  </a:cubicBezTo>
                  <a:cubicBezTo>
                    <a:pt x="13430" y="22955"/>
                    <a:pt x="21050" y="14669"/>
                    <a:pt x="30766" y="8763"/>
                  </a:cubicBezTo>
                  <a:cubicBezTo>
                    <a:pt x="40481" y="2858"/>
                    <a:pt x="51530" y="0"/>
                    <a:pt x="63913" y="0"/>
                  </a:cubicBezTo>
                  <a:cubicBezTo>
                    <a:pt x="79057" y="0"/>
                    <a:pt x="90868" y="4191"/>
                    <a:pt x="99250" y="12573"/>
                  </a:cubicBezTo>
                  <a:cubicBezTo>
                    <a:pt x="107632" y="20955"/>
                    <a:pt x="112109" y="33052"/>
                    <a:pt x="112586" y="48673"/>
                  </a:cubicBezTo>
                  <a:cubicBezTo>
                    <a:pt x="112586" y="58579"/>
                    <a:pt x="112014" y="66199"/>
                    <a:pt x="110871" y="71438"/>
                  </a:cubicBezTo>
                  <a:lnTo>
                    <a:pt x="26670" y="71438"/>
                  </a:lnTo>
                  <a:cubicBezTo>
                    <a:pt x="26956" y="87630"/>
                    <a:pt x="30766" y="100584"/>
                    <a:pt x="37909" y="110490"/>
                  </a:cubicBezTo>
                  <a:cubicBezTo>
                    <a:pt x="45053" y="120396"/>
                    <a:pt x="55245" y="125254"/>
                    <a:pt x="68485" y="125254"/>
                  </a:cubicBezTo>
                  <a:cubicBezTo>
                    <a:pt x="75057" y="125254"/>
                    <a:pt x="81820" y="124111"/>
                    <a:pt x="88963" y="121730"/>
                  </a:cubicBezTo>
                  <a:cubicBezTo>
                    <a:pt x="96012" y="119348"/>
                    <a:pt x="101537" y="116586"/>
                    <a:pt x="105442" y="113252"/>
                  </a:cubicBezTo>
                  <a:lnTo>
                    <a:pt x="110109" y="124016"/>
                  </a:lnTo>
                  <a:cubicBezTo>
                    <a:pt x="105346" y="128873"/>
                    <a:pt x="98393" y="133160"/>
                    <a:pt x="89059" y="136779"/>
                  </a:cubicBezTo>
                  <a:cubicBezTo>
                    <a:pt x="79724" y="140399"/>
                    <a:pt x="70294" y="142208"/>
                    <a:pt x="60674" y="142208"/>
                  </a:cubicBezTo>
                  <a:cubicBezTo>
                    <a:pt x="40862" y="142113"/>
                    <a:pt x="25813" y="135636"/>
                    <a:pt x="15526" y="122777"/>
                  </a:cubicBezTo>
                  <a:close/>
                  <a:moveTo>
                    <a:pt x="85630" y="58388"/>
                  </a:moveTo>
                  <a:cubicBezTo>
                    <a:pt x="86106" y="54959"/>
                    <a:pt x="86392" y="51435"/>
                    <a:pt x="86392" y="47911"/>
                  </a:cubicBezTo>
                  <a:cubicBezTo>
                    <a:pt x="86201" y="37338"/>
                    <a:pt x="84011" y="28956"/>
                    <a:pt x="79629" y="22860"/>
                  </a:cubicBezTo>
                  <a:cubicBezTo>
                    <a:pt x="75248" y="16764"/>
                    <a:pt x="68485" y="13716"/>
                    <a:pt x="59150" y="13716"/>
                  </a:cubicBezTo>
                  <a:cubicBezTo>
                    <a:pt x="49720" y="13716"/>
                    <a:pt x="42100" y="17145"/>
                    <a:pt x="36481" y="24003"/>
                  </a:cubicBezTo>
                  <a:cubicBezTo>
                    <a:pt x="30861" y="30861"/>
                    <a:pt x="27622" y="42386"/>
                    <a:pt x="26860" y="58484"/>
                  </a:cubicBezTo>
                  <a:lnTo>
                    <a:pt x="85630" y="58484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44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29A0927C-A969-30E6-40C7-BC4B63514682}"/>
                </a:ext>
              </a:extLst>
            </p:cNvPr>
            <p:cNvSpPr/>
            <p:nvPr/>
          </p:nvSpPr>
          <p:spPr>
            <a:xfrm>
              <a:off x="11084814" y="6551930"/>
              <a:ext cx="147732" cy="138969"/>
            </a:xfrm>
            <a:custGeom>
              <a:avLst/>
              <a:gdLst>
                <a:gd name="connsiteX0" fmla="*/ 17621 w 147732"/>
                <a:gd name="connsiteY0" fmla="*/ 22003 h 138969"/>
                <a:gd name="connsiteX1" fmla="*/ 0 w 147732"/>
                <a:gd name="connsiteY1" fmla="*/ 17621 h 138969"/>
                <a:gd name="connsiteX2" fmla="*/ 0 w 147732"/>
                <a:gd name="connsiteY2" fmla="*/ 4382 h 138969"/>
                <a:gd name="connsiteX3" fmla="*/ 34957 w 147732"/>
                <a:gd name="connsiteY3" fmla="*/ 0 h 138969"/>
                <a:gd name="connsiteX4" fmla="*/ 35719 w 147732"/>
                <a:gd name="connsiteY4" fmla="*/ 0 h 138969"/>
                <a:gd name="connsiteX5" fmla="*/ 40862 w 147732"/>
                <a:gd name="connsiteY5" fmla="*/ 4382 h 138969"/>
                <a:gd name="connsiteX6" fmla="*/ 40862 w 147732"/>
                <a:gd name="connsiteY6" fmla="*/ 14669 h 138969"/>
                <a:gd name="connsiteX7" fmla="*/ 40577 w 147732"/>
                <a:gd name="connsiteY7" fmla="*/ 20574 h 138969"/>
                <a:gd name="connsiteX8" fmla="*/ 63817 w 147732"/>
                <a:gd name="connsiteY8" fmla="*/ 6382 h 138969"/>
                <a:gd name="connsiteX9" fmla="*/ 91440 w 147732"/>
                <a:gd name="connsiteY9" fmla="*/ 0 h 138969"/>
                <a:gd name="connsiteX10" fmla="*/ 115253 w 147732"/>
                <a:gd name="connsiteY10" fmla="*/ 5906 h 138969"/>
                <a:gd name="connsiteX11" fmla="*/ 127159 w 147732"/>
                <a:gd name="connsiteY11" fmla="*/ 23908 h 138969"/>
                <a:gd name="connsiteX12" fmla="*/ 130588 w 147732"/>
                <a:gd name="connsiteY12" fmla="*/ 56579 h 138969"/>
                <a:gd name="connsiteX13" fmla="*/ 130588 w 147732"/>
                <a:gd name="connsiteY13" fmla="*/ 125063 h 138969"/>
                <a:gd name="connsiteX14" fmla="*/ 147733 w 147732"/>
                <a:gd name="connsiteY14" fmla="*/ 126778 h 138969"/>
                <a:gd name="connsiteX15" fmla="*/ 147733 w 147732"/>
                <a:gd name="connsiteY15" fmla="*/ 138970 h 138969"/>
                <a:gd name="connsiteX16" fmla="*/ 89726 w 147732"/>
                <a:gd name="connsiteY16" fmla="*/ 138970 h 138969"/>
                <a:gd name="connsiteX17" fmla="*/ 89726 w 147732"/>
                <a:gd name="connsiteY17" fmla="*/ 126968 h 138969"/>
                <a:gd name="connsiteX18" fmla="*/ 104870 w 147732"/>
                <a:gd name="connsiteY18" fmla="*/ 124968 h 138969"/>
                <a:gd name="connsiteX19" fmla="*/ 104870 w 147732"/>
                <a:gd name="connsiteY19" fmla="*/ 56198 h 138969"/>
                <a:gd name="connsiteX20" fmla="*/ 102870 w 147732"/>
                <a:gd name="connsiteY20" fmla="*/ 33528 h 138969"/>
                <a:gd name="connsiteX21" fmla="*/ 95536 w 147732"/>
                <a:gd name="connsiteY21" fmla="*/ 21336 h 138969"/>
                <a:gd name="connsiteX22" fmla="*/ 79915 w 147732"/>
                <a:gd name="connsiteY22" fmla="*/ 17336 h 138969"/>
                <a:gd name="connsiteX23" fmla="*/ 61055 w 147732"/>
                <a:gd name="connsiteY23" fmla="*/ 21717 h 138969"/>
                <a:gd name="connsiteX24" fmla="*/ 43148 w 147732"/>
                <a:gd name="connsiteY24" fmla="*/ 32004 h 138969"/>
                <a:gd name="connsiteX25" fmla="*/ 43148 w 147732"/>
                <a:gd name="connsiteY25" fmla="*/ 124777 h 138969"/>
                <a:gd name="connsiteX26" fmla="*/ 59817 w 147732"/>
                <a:gd name="connsiteY26" fmla="*/ 126968 h 138969"/>
                <a:gd name="connsiteX27" fmla="*/ 59817 w 147732"/>
                <a:gd name="connsiteY27" fmla="*/ 138970 h 138969"/>
                <a:gd name="connsiteX28" fmla="*/ 2095 w 147732"/>
                <a:gd name="connsiteY28" fmla="*/ 138970 h 138969"/>
                <a:gd name="connsiteX29" fmla="*/ 2095 w 147732"/>
                <a:gd name="connsiteY29" fmla="*/ 126968 h 138969"/>
                <a:gd name="connsiteX30" fmla="*/ 17526 w 147732"/>
                <a:gd name="connsiteY30" fmla="*/ 124777 h 138969"/>
                <a:gd name="connsiteX31" fmla="*/ 17526 w 147732"/>
                <a:gd name="connsiteY31" fmla="*/ 22003 h 138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7732" h="138969">
                  <a:moveTo>
                    <a:pt x="17621" y="22003"/>
                  </a:moveTo>
                  <a:lnTo>
                    <a:pt x="0" y="17621"/>
                  </a:lnTo>
                  <a:lnTo>
                    <a:pt x="0" y="4382"/>
                  </a:lnTo>
                  <a:lnTo>
                    <a:pt x="34957" y="0"/>
                  </a:lnTo>
                  <a:lnTo>
                    <a:pt x="35719" y="0"/>
                  </a:lnTo>
                  <a:lnTo>
                    <a:pt x="40862" y="4382"/>
                  </a:lnTo>
                  <a:lnTo>
                    <a:pt x="40862" y="14669"/>
                  </a:lnTo>
                  <a:lnTo>
                    <a:pt x="40577" y="20574"/>
                  </a:lnTo>
                  <a:cubicBezTo>
                    <a:pt x="46482" y="15335"/>
                    <a:pt x="54197" y="10668"/>
                    <a:pt x="63817" y="6382"/>
                  </a:cubicBezTo>
                  <a:cubicBezTo>
                    <a:pt x="73438" y="2096"/>
                    <a:pt x="82677" y="0"/>
                    <a:pt x="91440" y="0"/>
                  </a:cubicBezTo>
                  <a:cubicBezTo>
                    <a:pt x="101727" y="0"/>
                    <a:pt x="109633" y="2000"/>
                    <a:pt x="115253" y="5906"/>
                  </a:cubicBezTo>
                  <a:cubicBezTo>
                    <a:pt x="120872" y="9811"/>
                    <a:pt x="124873" y="15811"/>
                    <a:pt x="127159" y="23908"/>
                  </a:cubicBezTo>
                  <a:cubicBezTo>
                    <a:pt x="129445" y="32004"/>
                    <a:pt x="130588" y="42863"/>
                    <a:pt x="130588" y="56579"/>
                  </a:cubicBezTo>
                  <a:lnTo>
                    <a:pt x="130588" y="125063"/>
                  </a:lnTo>
                  <a:lnTo>
                    <a:pt x="147733" y="126778"/>
                  </a:lnTo>
                  <a:lnTo>
                    <a:pt x="147733" y="138970"/>
                  </a:lnTo>
                  <a:lnTo>
                    <a:pt x="89726" y="138970"/>
                  </a:lnTo>
                  <a:lnTo>
                    <a:pt x="89726" y="126968"/>
                  </a:lnTo>
                  <a:lnTo>
                    <a:pt x="104870" y="124968"/>
                  </a:lnTo>
                  <a:lnTo>
                    <a:pt x="104870" y="56198"/>
                  </a:lnTo>
                  <a:cubicBezTo>
                    <a:pt x="104870" y="46577"/>
                    <a:pt x="104204" y="39053"/>
                    <a:pt x="102870" y="33528"/>
                  </a:cubicBezTo>
                  <a:cubicBezTo>
                    <a:pt x="101536" y="28099"/>
                    <a:pt x="99155" y="24003"/>
                    <a:pt x="95536" y="21336"/>
                  </a:cubicBezTo>
                  <a:cubicBezTo>
                    <a:pt x="91916" y="18669"/>
                    <a:pt x="86773" y="17336"/>
                    <a:pt x="79915" y="17336"/>
                  </a:cubicBezTo>
                  <a:cubicBezTo>
                    <a:pt x="74009" y="17336"/>
                    <a:pt x="67723" y="18764"/>
                    <a:pt x="61055" y="21717"/>
                  </a:cubicBezTo>
                  <a:cubicBezTo>
                    <a:pt x="54388" y="24670"/>
                    <a:pt x="48387" y="28099"/>
                    <a:pt x="43148" y="32004"/>
                  </a:cubicBezTo>
                  <a:lnTo>
                    <a:pt x="43148" y="124777"/>
                  </a:lnTo>
                  <a:lnTo>
                    <a:pt x="59817" y="126968"/>
                  </a:lnTo>
                  <a:lnTo>
                    <a:pt x="59817" y="138970"/>
                  </a:lnTo>
                  <a:lnTo>
                    <a:pt x="2095" y="138970"/>
                  </a:lnTo>
                  <a:lnTo>
                    <a:pt x="2095" y="126968"/>
                  </a:lnTo>
                  <a:lnTo>
                    <a:pt x="17526" y="124777"/>
                  </a:lnTo>
                  <a:lnTo>
                    <a:pt x="17526" y="22003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44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56E546E9-5935-25B6-E4E1-21F1D8BC7E98}"/>
                </a:ext>
              </a:extLst>
            </p:cNvPr>
            <p:cNvSpPr/>
            <p:nvPr/>
          </p:nvSpPr>
          <p:spPr>
            <a:xfrm>
              <a:off x="11246738" y="6519830"/>
              <a:ext cx="88106" cy="173640"/>
            </a:xfrm>
            <a:custGeom>
              <a:avLst/>
              <a:gdLst>
                <a:gd name="connsiteX0" fmla="*/ 24479 w 88106"/>
                <a:gd name="connsiteY0" fmla="*/ 167164 h 173640"/>
                <a:gd name="connsiteX1" fmla="*/ 17621 w 88106"/>
                <a:gd name="connsiteY1" fmla="*/ 145352 h 173640"/>
                <a:gd name="connsiteX2" fmla="*/ 17621 w 88106"/>
                <a:gd name="connsiteY2" fmla="*/ 51435 h 173640"/>
                <a:gd name="connsiteX3" fmla="*/ 0 w 88106"/>
                <a:gd name="connsiteY3" fmla="*/ 51435 h 173640"/>
                <a:gd name="connsiteX4" fmla="*/ 0 w 88106"/>
                <a:gd name="connsiteY4" fmla="*/ 40386 h 173640"/>
                <a:gd name="connsiteX5" fmla="*/ 6858 w 88106"/>
                <a:gd name="connsiteY5" fmla="*/ 38672 h 173640"/>
                <a:gd name="connsiteX6" fmla="*/ 14478 w 88106"/>
                <a:gd name="connsiteY6" fmla="*/ 36005 h 173640"/>
                <a:gd name="connsiteX7" fmla="*/ 20574 w 88106"/>
                <a:gd name="connsiteY7" fmla="*/ 27242 h 173640"/>
                <a:gd name="connsiteX8" fmla="*/ 25241 w 88106"/>
                <a:gd name="connsiteY8" fmla="*/ 12287 h 173640"/>
                <a:gd name="connsiteX9" fmla="*/ 28385 w 88106"/>
                <a:gd name="connsiteY9" fmla="*/ 0 h 173640"/>
                <a:gd name="connsiteX10" fmla="*/ 42863 w 88106"/>
                <a:gd name="connsiteY10" fmla="*/ 0 h 173640"/>
                <a:gd name="connsiteX11" fmla="*/ 43339 w 88106"/>
                <a:gd name="connsiteY11" fmla="*/ 35243 h 173640"/>
                <a:gd name="connsiteX12" fmla="*/ 84201 w 88106"/>
                <a:gd name="connsiteY12" fmla="*/ 35243 h 173640"/>
                <a:gd name="connsiteX13" fmla="*/ 84201 w 88106"/>
                <a:gd name="connsiteY13" fmla="*/ 51435 h 173640"/>
                <a:gd name="connsiteX14" fmla="*/ 43339 w 88106"/>
                <a:gd name="connsiteY14" fmla="*/ 51435 h 173640"/>
                <a:gd name="connsiteX15" fmla="*/ 43339 w 88106"/>
                <a:gd name="connsiteY15" fmla="*/ 126587 h 173640"/>
                <a:gd name="connsiteX16" fmla="*/ 44196 w 88106"/>
                <a:gd name="connsiteY16" fmla="*/ 146209 h 173640"/>
                <a:gd name="connsiteX17" fmla="*/ 47816 w 88106"/>
                <a:gd name="connsiteY17" fmla="*/ 153543 h 173640"/>
                <a:gd name="connsiteX18" fmla="*/ 57531 w 88106"/>
                <a:gd name="connsiteY18" fmla="*/ 155258 h 173640"/>
                <a:gd name="connsiteX19" fmla="*/ 72104 w 88106"/>
                <a:gd name="connsiteY19" fmla="*/ 153543 h 173640"/>
                <a:gd name="connsiteX20" fmla="*/ 84487 w 88106"/>
                <a:gd name="connsiteY20" fmla="*/ 149828 h 173640"/>
                <a:gd name="connsiteX21" fmla="*/ 88106 w 88106"/>
                <a:gd name="connsiteY21" fmla="*/ 160877 h 173640"/>
                <a:gd name="connsiteX22" fmla="*/ 69152 w 88106"/>
                <a:gd name="connsiteY22" fmla="*/ 169450 h 173640"/>
                <a:gd name="connsiteX23" fmla="*/ 45244 w 88106"/>
                <a:gd name="connsiteY23" fmla="*/ 173641 h 173640"/>
                <a:gd name="connsiteX24" fmla="*/ 24479 w 88106"/>
                <a:gd name="connsiteY24" fmla="*/ 167164 h 1736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8106" h="173640">
                  <a:moveTo>
                    <a:pt x="24479" y="167164"/>
                  </a:moveTo>
                  <a:cubicBezTo>
                    <a:pt x="19907" y="162878"/>
                    <a:pt x="17621" y="155639"/>
                    <a:pt x="17621" y="145352"/>
                  </a:cubicBezTo>
                  <a:lnTo>
                    <a:pt x="17621" y="51435"/>
                  </a:lnTo>
                  <a:lnTo>
                    <a:pt x="0" y="51435"/>
                  </a:lnTo>
                  <a:lnTo>
                    <a:pt x="0" y="40386"/>
                  </a:lnTo>
                  <a:cubicBezTo>
                    <a:pt x="857" y="40196"/>
                    <a:pt x="3143" y="39624"/>
                    <a:pt x="6858" y="38672"/>
                  </a:cubicBezTo>
                  <a:cubicBezTo>
                    <a:pt x="10573" y="37719"/>
                    <a:pt x="13145" y="36767"/>
                    <a:pt x="14478" y="36005"/>
                  </a:cubicBezTo>
                  <a:cubicBezTo>
                    <a:pt x="17050" y="34576"/>
                    <a:pt x="19145" y="31623"/>
                    <a:pt x="20574" y="27242"/>
                  </a:cubicBezTo>
                  <a:cubicBezTo>
                    <a:pt x="21908" y="24098"/>
                    <a:pt x="23432" y="19145"/>
                    <a:pt x="25241" y="12287"/>
                  </a:cubicBezTo>
                  <a:cubicBezTo>
                    <a:pt x="27051" y="5429"/>
                    <a:pt x="28099" y="1334"/>
                    <a:pt x="28385" y="0"/>
                  </a:cubicBezTo>
                  <a:lnTo>
                    <a:pt x="42863" y="0"/>
                  </a:lnTo>
                  <a:lnTo>
                    <a:pt x="43339" y="35243"/>
                  </a:lnTo>
                  <a:lnTo>
                    <a:pt x="84201" y="35243"/>
                  </a:lnTo>
                  <a:lnTo>
                    <a:pt x="84201" y="51435"/>
                  </a:lnTo>
                  <a:lnTo>
                    <a:pt x="43339" y="51435"/>
                  </a:lnTo>
                  <a:lnTo>
                    <a:pt x="43339" y="126587"/>
                  </a:lnTo>
                  <a:cubicBezTo>
                    <a:pt x="43339" y="135922"/>
                    <a:pt x="43625" y="142399"/>
                    <a:pt x="44196" y="146209"/>
                  </a:cubicBezTo>
                  <a:cubicBezTo>
                    <a:pt x="44768" y="149924"/>
                    <a:pt x="46006" y="152400"/>
                    <a:pt x="47816" y="153543"/>
                  </a:cubicBezTo>
                  <a:cubicBezTo>
                    <a:pt x="49625" y="154686"/>
                    <a:pt x="52959" y="155258"/>
                    <a:pt x="57531" y="155258"/>
                  </a:cubicBezTo>
                  <a:cubicBezTo>
                    <a:pt x="61913" y="155258"/>
                    <a:pt x="66770" y="154686"/>
                    <a:pt x="72104" y="153543"/>
                  </a:cubicBezTo>
                  <a:cubicBezTo>
                    <a:pt x="77438" y="152400"/>
                    <a:pt x="81534" y="151162"/>
                    <a:pt x="84487" y="149828"/>
                  </a:cubicBezTo>
                  <a:lnTo>
                    <a:pt x="88106" y="160877"/>
                  </a:lnTo>
                  <a:cubicBezTo>
                    <a:pt x="84201" y="163830"/>
                    <a:pt x="77915" y="166688"/>
                    <a:pt x="69152" y="169450"/>
                  </a:cubicBezTo>
                  <a:cubicBezTo>
                    <a:pt x="60389" y="172212"/>
                    <a:pt x="52483" y="173641"/>
                    <a:pt x="45244" y="173641"/>
                  </a:cubicBezTo>
                  <a:cubicBezTo>
                    <a:pt x="36005" y="173546"/>
                    <a:pt x="29051" y="171450"/>
                    <a:pt x="24479" y="167164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44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3CBFDA7A-CB9B-19D0-51FC-AE5A837FDD62}"/>
                </a:ext>
              </a:extLst>
            </p:cNvPr>
            <p:cNvSpPr/>
            <p:nvPr/>
          </p:nvSpPr>
          <p:spPr>
            <a:xfrm>
              <a:off x="11350180" y="6551454"/>
              <a:ext cx="95535" cy="139446"/>
            </a:xfrm>
            <a:custGeom>
              <a:avLst/>
              <a:gdLst>
                <a:gd name="connsiteX0" fmla="*/ 95 w 95535"/>
                <a:gd name="connsiteY0" fmla="*/ 127445 h 139446"/>
                <a:gd name="connsiteX1" fmla="*/ 18479 w 95535"/>
                <a:gd name="connsiteY1" fmla="*/ 126016 h 139446"/>
                <a:gd name="connsiteX2" fmla="*/ 18479 w 95535"/>
                <a:gd name="connsiteY2" fmla="*/ 22479 h 139446"/>
                <a:gd name="connsiteX3" fmla="*/ 857 w 95535"/>
                <a:gd name="connsiteY3" fmla="*/ 18098 h 139446"/>
                <a:gd name="connsiteX4" fmla="*/ 857 w 95535"/>
                <a:gd name="connsiteY4" fmla="*/ 4858 h 139446"/>
                <a:gd name="connsiteX5" fmla="*/ 34671 w 95535"/>
                <a:gd name="connsiteY5" fmla="*/ 476 h 139446"/>
                <a:gd name="connsiteX6" fmla="*/ 35147 w 95535"/>
                <a:gd name="connsiteY6" fmla="*/ 476 h 139446"/>
                <a:gd name="connsiteX7" fmla="*/ 40577 w 95535"/>
                <a:gd name="connsiteY7" fmla="*/ 4858 h 139446"/>
                <a:gd name="connsiteX8" fmla="*/ 40577 w 95535"/>
                <a:gd name="connsiteY8" fmla="*/ 9239 h 139446"/>
                <a:gd name="connsiteX9" fmla="*/ 39815 w 95535"/>
                <a:gd name="connsiteY9" fmla="*/ 28289 h 139446"/>
                <a:gd name="connsiteX10" fmla="*/ 40577 w 95535"/>
                <a:gd name="connsiteY10" fmla="*/ 28289 h 139446"/>
                <a:gd name="connsiteX11" fmla="*/ 49340 w 95535"/>
                <a:gd name="connsiteY11" fmla="*/ 17526 h 139446"/>
                <a:gd name="connsiteX12" fmla="*/ 65722 w 95535"/>
                <a:gd name="connsiteY12" fmla="*/ 5429 h 139446"/>
                <a:gd name="connsiteX13" fmla="*/ 87440 w 95535"/>
                <a:gd name="connsiteY13" fmla="*/ 0 h 139446"/>
                <a:gd name="connsiteX14" fmla="*/ 95536 w 95535"/>
                <a:gd name="connsiteY14" fmla="*/ 1238 h 139446"/>
                <a:gd name="connsiteX15" fmla="*/ 95536 w 95535"/>
                <a:gd name="connsiteY15" fmla="*/ 28575 h 139446"/>
                <a:gd name="connsiteX16" fmla="*/ 90011 w 95535"/>
                <a:gd name="connsiteY16" fmla="*/ 26289 h 139446"/>
                <a:gd name="connsiteX17" fmla="*/ 81534 w 95535"/>
                <a:gd name="connsiteY17" fmla="*/ 25146 h 139446"/>
                <a:gd name="connsiteX18" fmla="*/ 43815 w 95535"/>
                <a:gd name="connsiteY18" fmla="*/ 37624 h 139446"/>
                <a:gd name="connsiteX19" fmla="*/ 43815 w 95535"/>
                <a:gd name="connsiteY19" fmla="*/ 125730 h 139446"/>
                <a:gd name="connsiteX20" fmla="*/ 74867 w 95535"/>
                <a:gd name="connsiteY20" fmla="*/ 127730 h 139446"/>
                <a:gd name="connsiteX21" fmla="*/ 74867 w 95535"/>
                <a:gd name="connsiteY21" fmla="*/ 139446 h 139446"/>
                <a:gd name="connsiteX22" fmla="*/ 0 w 95535"/>
                <a:gd name="connsiteY22" fmla="*/ 139446 h 139446"/>
                <a:gd name="connsiteX23" fmla="*/ 0 w 95535"/>
                <a:gd name="connsiteY23" fmla="*/ 127445 h 1394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5535" h="139446">
                  <a:moveTo>
                    <a:pt x="95" y="127445"/>
                  </a:moveTo>
                  <a:lnTo>
                    <a:pt x="18479" y="126016"/>
                  </a:lnTo>
                  <a:lnTo>
                    <a:pt x="18479" y="22479"/>
                  </a:lnTo>
                  <a:lnTo>
                    <a:pt x="857" y="18098"/>
                  </a:lnTo>
                  <a:lnTo>
                    <a:pt x="857" y="4858"/>
                  </a:lnTo>
                  <a:lnTo>
                    <a:pt x="34671" y="476"/>
                  </a:lnTo>
                  <a:lnTo>
                    <a:pt x="35147" y="476"/>
                  </a:lnTo>
                  <a:lnTo>
                    <a:pt x="40577" y="4858"/>
                  </a:lnTo>
                  <a:lnTo>
                    <a:pt x="40577" y="9239"/>
                  </a:lnTo>
                  <a:lnTo>
                    <a:pt x="39815" y="28289"/>
                  </a:lnTo>
                  <a:lnTo>
                    <a:pt x="40577" y="28289"/>
                  </a:lnTo>
                  <a:cubicBezTo>
                    <a:pt x="42196" y="25527"/>
                    <a:pt x="45149" y="21907"/>
                    <a:pt x="49340" y="17526"/>
                  </a:cubicBezTo>
                  <a:cubicBezTo>
                    <a:pt x="53626" y="13145"/>
                    <a:pt x="59055" y="9049"/>
                    <a:pt x="65722" y="5429"/>
                  </a:cubicBezTo>
                  <a:cubicBezTo>
                    <a:pt x="72390" y="1810"/>
                    <a:pt x="79629" y="0"/>
                    <a:pt x="87440" y="0"/>
                  </a:cubicBezTo>
                  <a:cubicBezTo>
                    <a:pt x="90678" y="0"/>
                    <a:pt x="93345" y="381"/>
                    <a:pt x="95536" y="1238"/>
                  </a:cubicBezTo>
                  <a:lnTo>
                    <a:pt x="95536" y="28575"/>
                  </a:lnTo>
                  <a:cubicBezTo>
                    <a:pt x="94393" y="27813"/>
                    <a:pt x="92583" y="26956"/>
                    <a:pt x="90011" y="26289"/>
                  </a:cubicBezTo>
                  <a:cubicBezTo>
                    <a:pt x="87440" y="25527"/>
                    <a:pt x="84677" y="25146"/>
                    <a:pt x="81534" y="25146"/>
                  </a:cubicBezTo>
                  <a:cubicBezTo>
                    <a:pt x="68009" y="25146"/>
                    <a:pt x="55436" y="29337"/>
                    <a:pt x="43815" y="37624"/>
                  </a:cubicBezTo>
                  <a:lnTo>
                    <a:pt x="43815" y="125730"/>
                  </a:lnTo>
                  <a:lnTo>
                    <a:pt x="74867" y="127730"/>
                  </a:lnTo>
                  <a:lnTo>
                    <a:pt x="74867" y="139446"/>
                  </a:lnTo>
                  <a:lnTo>
                    <a:pt x="0" y="139446"/>
                  </a:lnTo>
                  <a:lnTo>
                    <a:pt x="0" y="127445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44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1FF94E37-7FA6-752A-20F8-939344CC3577}"/>
                </a:ext>
              </a:extLst>
            </p:cNvPr>
            <p:cNvSpPr/>
            <p:nvPr/>
          </p:nvSpPr>
          <p:spPr>
            <a:xfrm>
              <a:off x="11459622" y="6552216"/>
              <a:ext cx="137541" cy="141350"/>
            </a:xfrm>
            <a:custGeom>
              <a:avLst/>
              <a:gdLst>
                <a:gd name="connsiteX0" fmla="*/ 103442 w 137541"/>
                <a:gd name="connsiteY0" fmla="*/ 138208 h 141350"/>
                <a:gd name="connsiteX1" fmla="*/ 100108 w 137541"/>
                <a:gd name="connsiteY1" fmla="*/ 129349 h 141350"/>
                <a:gd name="connsiteX2" fmla="*/ 100108 w 137541"/>
                <a:gd name="connsiteY2" fmla="*/ 121063 h 141350"/>
                <a:gd name="connsiteX3" fmla="*/ 79915 w 137541"/>
                <a:gd name="connsiteY3" fmla="*/ 135255 h 141350"/>
                <a:gd name="connsiteX4" fmla="*/ 55531 w 137541"/>
                <a:gd name="connsiteY4" fmla="*/ 141351 h 141350"/>
                <a:gd name="connsiteX5" fmla="*/ 23241 w 137541"/>
                <a:gd name="connsiteY5" fmla="*/ 129064 h 141350"/>
                <a:gd name="connsiteX6" fmla="*/ 13716 w 137541"/>
                <a:gd name="connsiteY6" fmla="*/ 88678 h 141350"/>
                <a:gd name="connsiteX7" fmla="*/ 13716 w 137541"/>
                <a:gd name="connsiteY7" fmla="*/ 17812 h 141350"/>
                <a:gd name="connsiteX8" fmla="*/ 0 w 137541"/>
                <a:gd name="connsiteY8" fmla="*/ 13907 h 141350"/>
                <a:gd name="connsiteX9" fmla="*/ 0 w 137541"/>
                <a:gd name="connsiteY9" fmla="*/ 3143 h 141350"/>
                <a:gd name="connsiteX10" fmla="*/ 34290 w 137541"/>
                <a:gd name="connsiteY10" fmla="*/ 0 h 141350"/>
                <a:gd name="connsiteX11" fmla="*/ 34576 w 137541"/>
                <a:gd name="connsiteY11" fmla="*/ 0 h 141350"/>
                <a:gd name="connsiteX12" fmla="*/ 39243 w 137541"/>
                <a:gd name="connsiteY12" fmla="*/ 2953 h 141350"/>
                <a:gd name="connsiteX13" fmla="*/ 39243 w 137541"/>
                <a:gd name="connsiteY13" fmla="*/ 86868 h 141350"/>
                <a:gd name="connsiteX14" fmla="*/ 41338 w 137541"/>
                <a:gd name="connsiteY14" fmla="*/ 109061 h 141350"/>
                <a:gd name="connsiteX15" fmla="*/ 48673 w 137541"/>
                <a:gd name="connsiteY15" fmla="*/ 120777 h 141350"/>
                <a:gd name="connsiteX16" fmla="*/ 64008 w 137541"/>
                <a:gd name="connsiteY16" fmla="*/ 124587 h 141350"/>
                <a:gd name="connsiteX17" fmla="*/ 82391 w 137541"/>
                <a:gd name="connsiteY17" fmla="*/ 120396 h 141350"/>
                <a:gd name="connsiteX18" fmla="*/ 97346 w 137541"/>
                <a:gd name="connsiteY18" fmla="*/ 110585 h 141350"/>
                <a:gd name="connsiteX19" fmla="*/ 97346 w 137541"/>
                <a:gd name="connsiteY19" fmla="*/ 17812 h 141350"/>
                <a:gd name="connsiteX20" fmla="*/ 79724 w 137541"/>
                <a:gd name="connsiteY20" fmla="*/ 13907 h 141350"/>
                <a:gd name="connsiteX21" fmla="*/ 79724 w 137541"/>
                <a:gd name="connsiteY21" fmla="*/ 3143 h 141350"/>
                <a:gd name="connsiteX22" fmla="*/ 116967 w 137541"/>
                <a:gd name="connsiteY22" fmla="*/ 0 h 141350"/>
                <a:gd name="connsiteX23" fmla="*/ 117253 w 137541"/>
                <a:gd name="connsiteY23" fmla="*/ 0 h 141350"/>
                <a:gd name="connsiteX24" fmla="*/ 122873 w 137541"/>
                <a:gd name="connsiteY24" fmla="*/ 2953 h 141350"/>
                <a:gd name="connsiteX25" fmla="*/ 122873 w 137541"/>
                <a:gd name="connsiteY25" fmla="*/ 126302 h 141350"/>
                <a:gd name="connsiteX26" fmla="*/ 137541 w 137541"/>
                <a:gd name="connsiteY26" fmla="*/ 126302 h 141350"/>
                <a:gd name="connsiteX27" fmla="*/ 137255 w 137541"/>
                <a:gd name="connsiteY27" fmla="*/ 137351 h 141350"/>
                <a:gd name="connsiteX28" fmla="*/ 125349 w 137541"/>
                <a:gd name="connsiteY28" fmla="*/ 140018 h 141350"/>
                <a:gd name="connsiteX29" fmla="*/ 113729 w 137541"/>
                <a:gd name="connsiteY29" fmla="*/ 140970 h 141350"/>
                <a:gd name="connsiteX30" fmla="*/ 103442 w 137541"/>
                <a:gd name="connsiteY30" fmla="*/ 138208 h 14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37541" h="141350">
                  <a:moveTo>
                    <a:pt x="103442" y="138208"/>
                  </a:moveTo>
                  <a:cubicBezTo>
                    <a:pt x="101251" y="136398"/>
                    <a:pt x="100108" y="133445"/>
                    <a:pt x="100108" y="129349"/>
                  </a:cubicBezTo>
                  <a:lnTo>
                    <a:pt x="100108" y="121063"/>
                  </a:lnTo>
                  <a:cubicBezTo>
                    <a:pt x="94679" y="126492"/>
                    <a:pt x="88011" y="131159"/>
                    <a:pt x="79915" y="135255"/>
                  </a:cubicBezTo>
                  <a:cubicBezTo>
                    <a:pt x="71819" y="139351"/>
                    <a:pt x="63722" y="141351"/>
                    <a:pt x="55531" y="141351"/>
                  </a:cubicBezTo>
                  <a:cubicBezTo>
                    <a:pt x="40386" y="141351"/>
                    <a:pt x="29623" y="137255"/>
                    <a:pt x="23241" y="129064"/>
                  </a:cubicBezTo>
                  <a:cubicBezTo>
                    <a:pt x="16859" y="120872"/>
                    <a:pt x="13716" y="107442"/>
                    <a:pt x="13716" y="88678"/>
                  </a:cubicBezTo>
                  <a:lnTo>
                    <a:pt x="13716" y="17812"/>
                  </a:lnTo>
                  <a:lnTo>
                    <a:pt x="0" y="13907"/>
                  </a:lnTo>
                  <a:lnTo>
                    <a:pt x="0" y="3143"/>
                  </a:lnTo>
                  <a:lnTo>
                    <a:pt x="34290" y="0"/>
                  </a:lnTo>
                  <a:lnTo>
                    <a:pt x="34576" y="0"/>
                  </a:lnTo>
                  <a:lnTo>
                    <a:pt x="39243" y="2953"/>
                  </a:lnTo>
                  <a:lnTo>
                    <a:pt x="39243" y="86868"/>
                  </a:lnTo>
                  <a:cubicBezTo>
                    <a:pt x="39243" y="96298"/>
                    <a:pt x="39910" y="103727"/>
                    <a:pt x="41338" y="109061"/>
                  </a:cubicBezTo>
                  <a:cubicBezTo>
                    <a:pt x="42767" y="114395"/>
                    <a:pt x="45148" y="118301"/>
                    <a:pt x="48673" y="120777"/>
                  </a:cubicBezTo>
                  <a:cubicBezTo>
                    <a:pt x="52197" y="123349"/>
                    <a:pt x="57245" y="124587"/>
                    <a:pt x="64008" y="124587"/>
                  </a:cubicBezTo>
                  <a:cubicBezTo>
                    <a:pt x="70485" y="124587"/>
                    <a:pt x="76676" y="123158"/>
                    <a:pt x="82391" y="120396"/>
                  </a:cubicBezTo>
                  <a:cubicBezTo>
                    <a:pt x="88106" y="117634"/>
                    <a:pt x="93059" y="114395"/>
                    <a:pt x="97346" y="110585"/>
                  </a:cubicBezTo>
                  <a:lnTo>
                    <a:pt x="97346" y="17812"/>
                  </a:lnTo>
                  <a:lnTo>
                    <a:pt x="79724" y="13907"/>
                  </a:lnTo>
                  <a:lnTo>
                    <a:pt x="79724" y="3143"/>
                  </a:lnTo>
                  <a:lnTo>
                    <a:pt x="116967" y="0"/>
                  </a:lnTo>
                  <a:lnTo>
                    <a:pt x="117253" y="0"/>
                  </a:lnTo>
                  <a:lnTo>
                    <a:pt x="122873" y="2953"/>
                  </a:lnTo>
                  <a:lnTo>
                    <a:pt x="122873" y="126302"/>
                  </a:lnTo>
                  <a:lnTo>
                    <a:pt x="137541" y="126302"/>
                  </a:lnTo>
                  <a:lnTo>
                    <a:pt x="137255" y="137351"/>
                  </a:lnTo>
                  <a:cubicBezTo>
                    <a:pt x="132683" y="138494"/>
                    <a:pt x="128778" y="139351"/>
                    <a:pt x="125349" y="140018"/>
                  </a:cubicBezTo>
                  <a:cubicBezTo>
                    <a:pt x="122015" y="140684"/>
                    <a:pt x="118110" y="140970"/>
                    <a:pt x="113729" y="140970"/>
                  </a:cubicBezTo>
                  <a:cubicBezTo>
                    <a:pt x="109061" y="140875"/>
                    <a:pt x="105727" y="140018"/>
                    <a:pt x="103442" y="138208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44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7129C83C-0BCF-4755-00CC-E27F6A499B64}"/>
                </a:ext>
              </a:extLst>
            </p:cNvPr>
            <p:cNvSpPr/>
            <p:nvPr/>
          </p:nvSpPr>
          <p:spPr>
            <a:xfrm>
              <a:off x="11614499" y="6490494"/>
              <a:ext cx="66103" cy="200406"/>
            </a:xfrm>
            <a:custGeom>
              <a:avLst/>
              <a:gdLst>
                <a:gd name="connsiteX0" fmla="*/ 19907 w 66103"/>
                <a:gd name="connsiteY0" fmla="*/ 17907 h 200406"/>
                <a:gd name="connsiteX1" fmla="*/ 95 w 66103"/>
                <a:gd name="connsiteY1" fmla="*/ 15240 h 200406"/>
                <a:gd name="connsiteX2" fmla="*/ 95 w 66103"/>
                <a:gd name="connsiteY2" fmla="*/ 4763 h 200406"/>
                <a:gd name="connsiteX3" fmla="*/ 39529 w 66103"/>
                <a:gd name="connsiteY3" fmla="*/ 0 h 200406"/>
                <a:gd name="connsiteX4" fmla="*/ 40005 w 66103"/>
                <a:gd name="connsiteY4" fmla="*/ 0 h 200406"/>
                <a:gd name="connsiteX5" fmla="*/ 45339 w 66103"/>
                <a:gd name="connsiteY5" fmla="*/ 3620 h 200406"/>
                <a:gd name="connsiteX6" fmla="*/ 45339 w 66103"/>
                <a:gd name="connsiteY6" fmla="*/ 186404 h 200406"/>
                <a:gd name="connsiteX7" fmla="*/ 66103 w 66103"/>
                <a:gd name="connsiteY7" fmla="*/ 188405 h 200406"/>
                <a:gd name="connsiteX8" fmla="*/ 66103 w 66103"/>
                <a:gd name="connsiteY8" fmla="*/ 200406 h 200406"/>
                <a:gd name="connsiteX9" fmla="*/ 0 w 66103"/>
                <a:gd name="connsiteY9" fmla="*/ 200406 h 200406"/>
                <a:gd name="connsiteX10" fmla="*/ 0 w 66103"/>
                <a:gd name="connsiteY10" fmla="*/ 188405 h 200406"/>
                <a:gd name="connsiteX11" fmla="*/ 19812 w 66103"/>
                <a:gd name="connsiteY11" fmla="*/ 186214 h 200406"/>
                <a:gd name="connsiteX12" fmla="*/ 19812 w 66103"/>
                <a:gd name="connsiteY12" fmla="*/ 17907 h 2004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6103" h="200406">
                  <a:moveTo>
                    <a:pt x="19907" y="17907"/>
                  </a:moveTo>
                  <a:lnTo>
                    <a:pt x="95" y="15240"/>
                  </a:lnTo>
                  <a:lnTo>
                    <a:pt x="95" y="4763"/>
                  </a:lnTo>
                  <a:lnTo>
                    <a:pt x="39529" y="0"/>
                  </a:lnTo>
                  <a:lnTo>
                    <a:pt x="40005" y="0"/>
                  </a:lnTo>
                  <a:lnTo>
                    <a:pt x="45339" y="3620"/>
                  </a:lnTo>
                  <a:lnTo>
                    <a:pt x="45339" y="186404"/>
                  </a:lnTo>
                  <a:lnTo>
                    <a:pt x="66103" y="188405"/>
                  </a:lnTo>
                  <a:lnTo>
                    <a:pt x="66103" y="200406"/>
                  </a:lnTo>
                  <a:lnTo>
                    <a:pt x="0" y="200406"/>
                  </a:lnTo>
                  <a:lnTo>
                    <a:pt x="0" y="188405"/>
                  </a:lnTo>
                  <a:lnTo>
                    <a:pt x="19812" y="186214"/>
                  </a:lnTo>
                  <a:lnTo>
                    <a:pt x="19812" y="17907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44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25EFCAFB-E199-639B-B2AD-D55984978124}"/>
                </a:ext>
              </a:extLst>
            </p:cNvPr>
            <p:cNvSpPr/>
            <p:nvPr/>
          </p:nvSpPr>
          <p:spPr>
            <a:xfrm>
              <a:off x="11757279" y="6509067"/>
              <a:ext cx="177260" cy="182022"/>
            </a:xfrm>
            <a:custGeom>
              <a:avLst/>
              <a:gdLst>
                <a:gd name="connsiteX0" fmla="*/ 19621 w 177260"/>
                <a:gd name="connsiteY0" fmla="*/ 15240 h 182022"/>
                <a:gd name="connsiteX1" fmla="*/ 0 w 177260"/>
                <a:gd name="connsiteY1" fmla="*/ 12287 h 182022"/>
                <a:gd name="connsiteX2" fmla="*/ 0 w 177260"/>
                <a:gd name="connsiteY2" fmla="*/ 0 h 182022"/>
                <a:gd name="connsiteX3" fmla="*/ 45529 w 177260"/>
                <a:gd name="connsiteY3" fmla="*/ 0 h 182022"/>
                <a:gd name="connsiteX4" fmla="*/ 127063 w 177260"/>
                <a:gd name="connsiteY4" fmla="*/ 119444 h 182022"/>
                <a:gd name="connsiteX5" fmla="*/ 140779 w 177260"/>
                <a:gd name="connsiteY5" fmla="*/ 145351 h 182022"/>
                <a:gd name="connsiteX6" fmla="*/ 140779 w 177260"/>
                <a:gd name="connsiteY6" fmla="*/ 15240 h 182022"/>
                <a:gd name="connsiteX7" fmla="*/ 119539 w 177260"/>
                <a:gd name="connsiteY7" fmla="*/ 12287 h 182022"/>
                <a:gd name="connsiteX8" fmla="*/ 119539 w 177260"/>
                <a:gd name="connsiteY8" fmla="*/ 0 h 182022"/>
                <a:gd name="connsiteX9" fmla="*/ 177260 w 177260"/>
                <a:gd name="connsiteY9" fmla="*/ 0 h 182022"/>
                <a:gd name="connsiteX10" fmla="*/ 177260 w 177260"/>
                <a:gd name="connsiteY10" fmla="*/ 12287 h 182022"/>
                <a:gd name="connsiteX11" fmla="*/ 157639 w 177260"/>
                <a:gd name="connsiteY11" fmla="*/ 15240 h 182022"/>
                <a:gd name="connsiteX12" fmla="*/ 157639 w 177260"/>
                <a:gd name="connsiteY12" fmla="*/ 181928 h 182022"/>
                <a:gd name="connsiteX13" fmla="*/ 138303 w 177260"/>
                <a:gd name="connsiteY13" fmla="*/ 181928 h 182022"/>
                <a:gd name="connsiteX14" fmla="*/ 55054 w 177260"/>
                <a:gd name="connsiteY14" fmla="*/ 59817 h 182022"/>
                <a:gd name="connsiteX15" fmla="*/ 36195 w 177260"/>
                <a:gd name="connsiteY15" fmla="*/ 27527 h 182022"/>
                <a:gd name="connsiteX16" fmla="*/ 36195 w 177260"/>
                <a:gd name="connsiteY16" fmla="*/ 167545 h 182022"/>
                <a:gd name="connsiteX17" fmla="*/ 59436 w 177260"/>
                <a:gd name="connsiteY17" fmla="*/ 170021 h 182022"/>
                <a:gd name="connsiteX18" fmla="*/ 59436 w 177260"/>
                <a:gd name="connsiteY18" fmla="*/ 182023 h 182022"/>
                <a:gd name="connsiteX19" fmla="*/ 0 w 177260"/>
                <a:gd name="connsiteY19" fmla="*/ 182023 h 182022"/>
                <a:gd name="connsiteX20" fmla="*/ 0 w 177260"/>
                <a:gd name="connsiteY20" fmla="*/ 170021 h 182022"/>
                <a:gd name="connsiteX21" fmla="*/ 19621 w 177260"/>
                <a:gd name="connsiteY21" fmla="*/ 167354 h 182022"/>
                <a:gd name="connsiteX22" fmla="*/ 19621 w 177260"/>
                <a:gd name="connsiteY22" fmla="*/ 15240 h 1820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7260" h="182022">
                  <a:moveTo>
                    <a:pt x="19621" y="15240"/>
                  </a:moveTo>
                  <a:lnTo>
                    <a:pt x="0" y="12287"/>
                  </a:lnTo>
                  <a:lnTo>
                    <a:pt x="0" y="0"/>
                  </a:lnTo>
                  <a:lnTo>
                    <a:pt x="45529" y="0"/>
                  </a:lnTo>
                  <a:lnTo>
                    <a:pt x="127063" y="119444"/>
                  </a:lnTo>
                  <a:lnTo>
                    <a:pt x="140779" y="145351"/>
                  </a:lnTo>
                  <a:lnTo>
                    <a:pt x="140779" y="15240"/>
                  </a:lnTo>
                  <a:lnTo>
                    <a:pt x="119539" y="12287"/>
                  </a:lnTo>
                  <a:lnTo>
                    <a:pt x="119539" y="0"/>
                  </a:lnTo>
                  <a:lnTo>
                    <a:pt x="177260" y="0"/>
                  </a:lnTo>
                  <a:lnTo>
                    <a:pt x="177260" y="12287"/>
                  </a:lnTo>
                  <a:lnTo>
                    <a:pt x="157639" y="15240"/>
                  </a:lnTo>
                  <a:lnTo>
                    <a:pt x="157639" y="181928"/>
                  </a:lnTo>
                  <a:lnTo>
                    <a:pt x="138303" y="181928"/>
                  </a:lnTo>
                  <a:lnTo>
                    <a:pt x="55054" y="59817"/>
                  </a:lnTo>
                  <a:lnTo>
                    <a:pt x="36195" y="27527"/>
                  </a:lnTo>
                  <a:lnTo>
                    <a:pt x="36195" y="167545"/>
                  </a:lnTo>
                  <a:lnTo>
                    <a:pt x="59436" y="170021"/>
                  </a:lnTo>
                  <a:lnTo>
                    <a:pt x="59436" y="182023"/>
                  </a:lnTo>
                  <a:lnTo>
                    <a:pt x="0" y="182023"/>
                  </a:lnTo>
                  <a:lnTo>
                    <a:pt x="0" y="170021"/>
                  </a:lnTo>
                  <a:lnTo>
                    <a:pt x="19621" y="167354"/>
                  </a:lnTo>
                  <a:lnTo>
                    <a:pt x="19621" y="15240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44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964ABC95-09AA-2D37-6040-7CCB4F0B9600}"/>
                </a:ext>
              </a:extLst>
            </p:cNvPr>
            <p:cNvSpPr/>
            <p:nvPr/>
          </p:nvSpPr>
          <p:spPr>
            <a:xfrm>
              <a:off x="11951493" y="6552120"/>
              <a:ext cx="120205" cy="141446"/>
            </a:xfrm>
            <a:custGeom>
              <a:avLst/>
              <a:gdLst>
                <a:gd name="connsiteX0" fmla="*/ 23146 w 120205"/>
                <a:gd name="connsiteY0" fmla="*/ 68199 h 141446"/>
                <a:gd name="connsiteX1" fmla="*/ 81439 w 120205"/>
                <a:gd name="connsiteY1" fmla="*/ 56579 h 141446"/>
                <a:gd name="connsiteX2" fmla="*/ 81439 w 120205"/>
                <a:gd name="connsiteY2" fmla="*/ 49720 h 141446"/>
                <a:gd name="connsiteX3" fmla="*/ 78962 w 120205"/>
                <a:gd name="connsiteY3" fmla="*/ 31623 h 141446"/>
                <a:gd name="connsiteX4" fmla="*/ 70485 w 120205"/>
                <a:gd name="connsiteY4" fmla="*/ 22003 h 141446"/>
                <a:gd name="connsiteX5" fmla="*/ 53435 w 120205"/>
                <a:gd name="connsiteY5" fmla="*/ 18955 h 141446"/>
                <a:gd name="connsiteX6" fmla="*/ 31052 w 120205"/>
                <a:gd name="connsiteY6" fmla="*/ 22479 h 141446"/>
                <a:gd name="connsiteX7" fmla="*/ 11335 w 120205"/>
                <a:gd name="connsiteY7" fmla="*/ 31147 h 141446"/>
                <a:gd name="connsiteX8" fmla="*/ 5239 w 120205"/>
                <a:gd name="connsiteY8" fmla="*/ 18383 h 141446"/>
                <a:gd name="connsiteX9" fmla="*/ 16954 w 120205"/>
                <a:gd name="connsiteY9" fmla="*/ 11240 h 141446"/>
                <a:gd name="connsiteX10" fmla="*/ 36767 w 120205"/>
                <a:gd name="connsiteY10" fmla="*/ 3429 h 141446"/>
                <a:gd name="connsiteX11" fmla="*/ 59246 w 120205"/>
                <a:gd name="connsiteY11" fmla="*/ 0 h 141446"/>
                <a:gd name="connsiteX12" fmla="*/ 86773 w 120205"/>
                <a:gd name="connsiteY12" fmla="*/ 4763 h 141446"/>
                <a:gd name="connsiteX13" fmla="*/ 101346 w 120205"/>
                <a:gd name="connsiteY13" fmla="*/ 20098 h 141446"/>
                <a:gd name="connsiteX14" fmla="*/ 105728 w 120205"/>
                <a:gd name="connsiteY14" fmla="*/ 48197 h 141446"/>
                <a:gd name="connsiteX15" fmla="*/ 105728 w 120205"/>
                <a:gd name="connsiteY15" fmla="*/ 126778 h 141446"/>
                <a:gd name="connsiteX16" fmla="*/ 120205 w 120205"/>
                <a:gd name="connsiteY16" fmla="*/ 126778 h 141446"/>
                <a:gd name="connsiteX17" fmla="*/ 120205 w 120205"/>
                <a:gd name="connsiteY17" fmla="*/ 137541 h 141446"/>
                <a:gd name="connsiteX18" fmla="*/ 107823 w 120205"/>
                <a:gd name="connsiteY18" fmla="*/ 140018 h 141446"/>
                <a:gd name="connsiteX19" fmla="*/ 94774 w 120205"/>
                <a:gd name="connsiteY19" fmla="*/ 141256 h 141446"/>
                <a:gd name="connsiteX20" fmla="*/ 85439 w 120205"/>
                <a:gd name="connsiteY20" fmla="*/ 139160 h 141446"/>
                <a:gd name="connsiteX21" fmla="*/ 82963 w 120205"/>
                <a:gd name="connsiteY21" fmla="*/ 130016 h 141446"/>
                <a:gd name="connsiteX22" fmla="*/ 82963 w 120205"/>
                <a:gd name="connsiteY22" fmla="*/ 121920 h 141446"/>
                <a:gd name="connsiteX23" fmla="*/ 64961 w 120205"/>
                <a:gd name="connsiteY23" fmla="*/ 135350 h 141446"/>
                <a:gd name="connsiteX24" fmla="*/ 40862 w 120205"/>
                <a:gd name="connsiteY24" fmla="*/ 141446 h 141446"/>
                <a:gd name="connsiteX25" fmla="*/ 11621 w 120205"/>
                <a:gd name="connsiteY25" fmla="*/ 131255 h 141446"/>
                <a:gd name="connsiteX26" fmla="*/ 0 w 120205"/>
                <a:gd name="connsiteY26" fmla="*/ 102013 h 141446"/>
                <a:gd name="connsiteX27" fmla="*/ 23146 w 120205"/>
                <a:gd name="connsiteY27" fmla="*/ 68199 h 141446"/>
                <a:gd name="connsiteX28" fmla="*/ 66199 w 120205"/>
                <a:gd name="connsiteY28" fmla="*/ 120968 h 141446"/>
                <a:gd name="connsiteX29" fmla="*/ 81343 w 120205"/>
                <a:gd name="connsiteY29" fmla="*/ 111633 h 141446"/>
                <a:gd name="connsiteX30" fmla="*/ 81343 w 120205"/>
                <a:gd name="connsiteY30" fmla="*/ 69533 h 141446"/>
                <a:gd name="connsiteX31" fmla="*/ 41053 w 120205"/>
                <a:gd name="connsiteY31" fmla="*/ 77724 h 141446"/>
                <a:gd name="connsiteX32" fmla="*/ 27432 w 120205"/>
                <a:gd name="connsiteY32" fmla="*/ 99155 h 141446"/>
                <a:gd name="connsiteX33" fmla="*/ 33909 w 120205"/>
                <a:gd name="connsiteY33" fmla="*/ 118586 h 141446"/>
                <a:gd name="connsiteX34" fmla="*/ 51435 w 120205"/>
                <a:gd name="connsiteY34" fmla="*/ 124873 h 141446"/>
                <a:gd name="connsiteX35" fmla="*/ 66199 w 120205"/>
                <a:gd name="connsiteY35" fmla="*/ 120968 h 1414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20205" h="141446">
                  <a:moveTo>
                    <a:pt x="23146" y="68199"/>
                  </a:moveTo>
                  <a:cubicBezTo>
                    <a:pt x="38481" y="60960"/>
                    <a:pt x="57912" y="57055"/>
                    <a:pt x="81439" y="56579"/>
                  </a:cubicBezTo>
                  <a:lnTo>
                    <a:pt x="81439" y="49720"/>
                  </a:lnTo>
                  <a:cubicBezTo>
                    <a:pt x="81439" y="42101"/>
                    <a:pt x="80582" y="36005"/>
                    <a:pt x="78962" y="31623"/>
                  </a:cubicBezTo>
                  <a:cubicBezTo>
                    <a:pt x="77343" y="27242"/>
                    <a:pt x="74486" y="24003"/>
                    <a:pt x="70485" y="22003"/>
                  </a:cubicBezTo>
                  <a:cubicBezTo>
                    <a:pt x="66484" y="20003"/>
                    <a:pt x="60865" y="18955"/>
                    <a:pt x="53435" y="18955"/>
                  </a:cubicBezTo>
                  <a:cubicBezTo>
                    <a:pt x="45148" y="18955"/>
                    <a:pt x="37624" y="20098"/>
                    <a:pt x="31052" y="22479"/>
                  </a:cubicBezTo>
                  <a:cubicBezTo>
                    <a:pt x="24479" y="24860"/>
                    <a:pt x="17907" y="27718"/>
                    <a:pt x="11335" y="31147"/>
                  </a:cubicBezTo>
                  <a:lnTo>
                    <a:pt x="5239" y="18383"/>
                  </a:lnTo>
                  <a:cubicBezTo>
                    <a:pt x="7334" y="16574"/>
                    <a:pt x="11240" y="14192"/>
                    <a:pt x="16954" y="11240"/>
                  </a:cubicBezTo>
                  <a:cubicBezTo>
                    <a:pt x="22669" y="8287"/>
                    <a:pt x="29242" y="5715"/>
                    <a:pt x="36767" y="3429"/>
                  </a:cubicBezTo>
                  <a:cubicBezTo>
                    <a:pt x="44291" y="1143"/>
                    <a:pt x="51816" y="0"/>
                    <a:pt x="59246" y="0"/>
                  </a:cubicBezTo>
                  <a:cubicBezTo>
                    <a:pt x="70866" y="0"/>
                    <a:pt x="80010" y="1619"/>
                    <a:pt x="86773" y="4763"/>
                  </a:cubicBezTo>
                  <a:cubicBezTo>
                    <a:pt x="93536" y="7906"/>
                    <a:pt x="98393" y="13049"/>
                    <a:pt x="101346" y="20098"/>
                  </a:cubicBezTo>
                  <a:cubicBezTo>
                    <a:pt x="104299" y="27146"/>
                    <a:pt x="105728" y="36481"/>
                    <a:pt x="105728" y="48197"/>
                  </a:cubicBezTo>
                  <a:lnTo>
                    <a:pt x="105728" y="126778"/>
                  </a:lnTo>
                  <a:lnTo>
                    <a:pt x="120205" y="126778"/>
                  </a:lnTo>
                  <a:lnTo>
                    <a:pt x="120205" y="137541"/>
                  </a:lnTo>
                  <a:cubicBezTo>
                    <a:pt x="116967" y="138398"/>
                    <a:pt x="112776" y="139160"/>
                    <a:pt x="107823" y="140018"/>
                  </a:cubicBezTo>
                  <a:cubicBezTo>
                    <a:pt x="102870" y="140780"/>
                    <a:pt x="98488" y="141256"/>
                    <a:pt x="94774" y="141256"/>
                  </a:cubicBezTo>
                  <a:cubicBezTo>
                    <a:pt x="90202" y="141256"/>
                    <a:pt x="87058" y="140589"/>
                    <a:pt x="85439" y="139160"/>
                  </a:cubicBezTo>
                  <a:cubicBezTo>
                    <a:pt x="83820" y="137732"/>
                    <a:pt x="82963" y="134684"/>
                    <a:pt x="82963" y="130016"/>
                  </a:cubicBezTo>
                  <a:lnTo>
                    <a:pt x="82963" y="121920"/>
                  </a:lnTo>
                  <a:cubicBezTo>
                    <a:pt x="78105" y="126778"/>
                    <a:pt x="72104" y="131350"/>
                    <a:pt x="64961" y="135350"/>
                  </a:cubicBezTo>
                  <a:cubicBezTo>
                    <a:pt x="57817" y="139351"/>
                    <a:pt x="49816" y="141446"/>
                    <a:pt x="40862" y="141446"/>
                  </a:cubicBezTo>
                  <a:cubicBezTo>
                    <a:pt x="29146" y="141446"/>
                    <a:pt x="19336" y="138017"/>
                    <a:pt x="11621" y="131255"/>
                  </a:cubicBezTo>
                  <a:cubicBezTo>
                    <a:pt x="3905" y="124492"/>
                    <a:pt x="0" y="114776"/>
                    <a:pt x="0" y="102013"/>
                  </a:cubicBezTo>
                  <a:cubicBezTo>
                    <a:pt x="95" y="86773"/>
                    <a:pt x="7810" y="75438"/>
                    <a:pt x="23146" y="68199"/>
                  </a:cubicBezTo>
                  <a:close/>
                  <a:moveTo>
                    <a:pt x="66199" y="120968"/>
                  </a:moveTo>
                  <a:cubicBezTo>
                    <a:pt x="71723" y="118396"/>
                    <a:pt x="76771" y="115253"/>
                    <a:pt x="81343" y="111633"/>
                  </a:cubicBezTo>
                  <a:lnTo>
                    <a:pt x="81343" y="69533"/>
                  </a:lnTo>
                  <a:cubicBezTo>
                    <a:pt x="63532" y="69533"/>
                    <a:pt x="50102" y="72295"/>
                    <a:pt x="41053" y="77724"/>
                  </a:cubicBezTo>
                  <a:cubicBezTo>
                    <a:pt x="32004" y="83153"/>
                    <a:pt x="27432" y="90297"/>
                    <a:pt x="27432" y="99155"/>
                  </a:cubicBezTo>
                  <a:cubicBezTo>
                    <a:pt x="27432" y="108014"/>
                    <a:pt x="29623" y="114491"/>
                    <a:pt x="33909" y="118586"/>
                  </a:cubicBezTo>
                  <a:cubicBezTo>
                    <a:pt x="38195" y="122777"/>
                    <a:pt x="44101" y="124873"/>
                    <a:pt x="51435" y="124873"/>
                  </a:cubicBezTo>
                  <a:cubicBezTo>
                    <a:pt x="55721" y="124873"/>
                    <a:pt x="60674" y="123539"/>
                    <a:pt x="66199" y="120968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44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04453982-083E-17DA-AF15-B67CF5846392}"/>
                </a:ext>
              </a:extLst>
            </p:cNvPr>
            <p:cNvSpPr/>
            <p:nvPr/>
          </p:nvSpPr>
          <p:spPr>
            <a:xfrm>
              <a:off x="12085510" y="6519830"/>
              <a:ext cx="88106" cy="237744"/>
            </a:xfrm>
            <a:custGeom>
              <a:avLst/>
              <a:gdLst>
                <a:gd name="connsiteX0" fmla="*/ 24479 w 88106"/>
                <a:gd name="connsiteY0" fmla="*/ 167164 h 237744"/>
                <a:gd name="connsiteX1" fmla="*/ 17621 w 88106"/>
                <a:gd name="connsiteY1" fmla="*/ 145352 h 237744"/>
                <a:gd name="connsiteX2" fmla="*/ 17621 w 88106"/>
                <a:gd name="connsiteY2" fmla="*/ 51435 h 237744"/>
                <a:gd name="connsiteX3" fmla="*/ 0 w 88106"/>
                <a:gd name="connsiteY3" fmla="*/ 51435 h 237744"/>
                <a:gd name="connsiteX4" fmla="*/ 0 w 88106"/>
                <a:gd name="connsiteY4" fmla="*/ 40386 h 237744"/>
                <a:gd name="connsiteX5" fmla="*/ 6858 w 88106"/>
                <a:gd name="connsiteY5" fmla="*/ 38672 h 237744"/>
                <a:gd name="connsiteX6" fmla="*/ 14478 w 88106"/>
                <a:gd name="connsiteY6" fmla="*/ 36005 h 237744"/>
                <a:gd name="connsiteX7" fmla="*/ 20574 w 88106"/>
                <a:gd name="connsiteY7" fmla="*/ 27242 h 237744"/>
                <a:gd name="connsiteX8" fmla="*/ 25241 w 88106"/>
                <a:gd name="connsiteY8" fmla="*/ 12287 h 237744"/>
                <a:gd name="connsiteX9" fmla="*/ 28384 w 88106"/>
                <a:gd name="connsiteY9" fmla="*/ 0 h 237744"/>
                <a:gd name="connsiteX10" fmla="*/ 42863 w 88106"/>
                <a:gd name="connsiteY10" fmla="*/ 0 h 237744"/>
                <a:gd name="connsiteX11" fmla="*/ 43339 w 88106"/>
                <a:gd name="connsiteY11" fmla="*/ 35243 h 237744"/>
                <a:gd name="connsiteX12" fmla="*/ 84201 w 88106"/>
                <a:gd name="connsiteY12" fmla="*/ 35243 h 237744"/>
                <a:gd name="connsiteX13" fmla="*/ 84201 w 88106"/>
                <a:gd name="connsiteY13" fmla="*/ 51435 h 237744"/>
                <a:gd name="connsiteX14" fmla="*/ 43339 w 88106"/>
                <a:gd name="connsiteY14" fmla="*/ 51435 h 237744"/>
                <a:gd name="connsiteX15" fmla="*/ 43339 w 88106"/>
                <a:gd name="connsiteY15" fmla="*/ 126587 h 237744"/>
                <a:gd name="connsiteX16" fmla="*/ 44196 w 88106"/>
                <a:gd name="connsiteY16" fmla="*/ 146209 h 237744"/>
                <a:gd name="connsiteX17" fmla="*/ 47911 w 88106"/>
                <a:gd name="connsiteY17" fmla="*/ 153543 h 237744"/>
                <a:gd name="connsiteX18" fmla="*/ 57531 w 88106"/>
                <a:gd name="connsiteY18" fmla="*/ 155258 h 237744"/>
                <a:gd name="connsiteX19" fmla="*/ 72104 w 88106"/>
                <a:gd name="connsiteY19" fmla="*/ 153543 h 237744"/>
                <a:gd name="connsiteX20" fmla="*/ 84487 w 88106"/>
                <a:gd name="connsiteY20" fmla="*/ 149828 h 237744"/>
                <a:gd name="connsiteX21" fmla="*/ 88106 w 88106"/>
                <a:gd name="connsiteY21" fmla="*/ 160877 h 237744"/>
                <a:gd name="connsiteX22" fmla="*/ 69151 w 88106"/>
                <a:gd name="connsiteY22" fmla="*/ 169450 h 237744"/>
                <a:gd name="connsiteX23" fmla="*/ 45339 w 88106"/>
                <a:gd name="connsiteY23" fmla="*/ 173641 h 237744"/>
                <a:gd name="connsiteX24" fmla="*/ 24479 w 88106"/>
                <a:gd name="connsiteY24" fmla="*/ 167164 h 237744"/>
                <a:gd name="connsiteX25" fmla="*/ 62103 w 88106"/>
                <a:gd name="connsiteY25" fmla="*/ 220313 h 237744"/>
                <a:gd name="connsiteX26" fmla="*/ 53816 w 88106"/>
                <a:gd name="connsiteY26" fmla="*/ 232315 h 237744"/>
                <a:gd name="connsiteX27" fmla="*/ 46768 w 88106"/>
                <a:gd name="connsiteY27" fmla="*/ 237744 h 237744"/>
                <a:gd name="connsiteX28" fmla="*/ 46482 w 88106"/>
                <a:gd name="connsiteY28" fmla="*/ 237744 h 237744"/>
                <a:gd name="connsiteX29" fmla="*/ 38195 w 88106"/>
                <a:gd name="connsiteY29" fmla="*/ 233363 h 237744"/>
                <a:gd name="connsiteX30" fmla="*/ 37909 w 88106"/>
                <a:gd name="connsiteY30" fmla="*/ 231934 h 237744"/>
                <a:gd name="connsiteX31" fmla="*/ 43529 w 88106"/>
                <a:gd name="connsiteY31" fmla="*/ 225362 h 237744"/>
                <a:gd name="connsiteX32" fmla="*/ 45720 w 88106"/>
                <a:gd name="connsiteY32" fmla="*/ 215075 h 237744"/>
                <a:gd name="connsiteX33" fmla="*/ 44386 w 88106"/>
                <a:gd name="connsiteY33" fmla="*/ 209931 h 237744"/>
                <a:gd name="connsiteX34" fmla="*/ 40576 w 88106"/>
                <a:gd name="connsiteY34" fmla="*/ 206312 h 237744"/>
                <a:gd name="connsiteX35" fmla="*/ 35719 w 88106"/>
                <a:gd name="connsiteY35" fmla="*/ 196501 h 237744"/>
                <a:gd name="connsiteX36" fmla="*/ 39910 w 88106"/>
                <a:gd name="connsiteY36" fmla="*/ 187452 h 237744"/>
                <a:gd name="connsiteX37" fmla="*/ 48673 w 88106"/>
                <a:gd name="connsiteY37" fmla="*/ 184785 h 237744"/>
                <a:gd name="connsiteX38" fmla="*/ 49625 w 88106"/>
                <a:gd name="connsiteY38" fmla="*/ 184785 h 237744"/>
                <a:gd name="connsiteX39" fmla="*/ 61341 w 88106"/>
                <a:gd name="connsiteY39" fmla="*/ 189929 h 237744"/>
                <a:gd name="connsiteX40" fmla="*/ 65722 w 88106"/>
                <a:gd name="connsiteY40" fmla="*/ 204407 h 237744"/>
                <a:gd name="connsiteX41" fmla="*/ 62103 w 88106"/>
                <a:gd name="connsiteY41" fmla="*/ 220313 h 2377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88106" h="237744">
                  <a:moveTo>
                    <a:pt x="24479" y="167164"/>
                  </a:moveTo>
                  <a:cubicBezTo>
                    <a:pt x="19907" y="162878"/>
                    <a:pt x="17621" y="155639"/>
                    <a:pt x="17621" y="145352"/>
                  </a:cubicBezTo>
                  <a:lnTo>
                    <a:pt x="17621" y="51435"/>
                  </a:lnTo>
                  <a:lnTo>
                    <a:pt x="0" y="51435"/>
                  </a:lnTo>
                  <a:lnTo>
                    <a:pt x="0" y="40386"/>
                  </a:lnTo>
                  <a:cubicBezTo>
                    <a:pt x="857" y="40196"/>
                    <a:pt x="3143" y="39624"/>
                    <a:pt x="6858" y="38672"/>
                  </a:cubicBezTo>
                  <a:cubicBezTo>
                    <a:pt x="10573" y="37719"/>
                    <a:pt x="13144" y="36767"/>
                    <a:pt x="14478" y="36005"/>
                  </a:cubicBezTo>
                  <a:cubicBezTo>
                    <a:pt x="17050" y="34576"/>
                    <a:pt x="19145" y="31623"/>
                    <a:pt x="20574" y="27242"/>
                  </a:cubicBezTo>
                  <a:cubicBezTo>
                    <a:pt x="21907" y="24098"/>
                    <a:pt x="23431" y="19145"/>
                    <a:pt x="25241" y="12287"/>
                  </a:cubicBezTo>
                  <a:cubicBezTo>
                    <a:pt x="27051" y="5429"/>
                    <a:pt x="28099" y="1334"/>
                    <a:pt x="28384" y="0"/>
                  </a:cubicBezTo>
                  <a:lnTo>
                    <a:pt x="42863" y="0"/>
                  </a:lnTo>
                  <a:lnTo>
                    <a:pt x="43339" y="35243"/>
                  </a:lnTo>
                  <a:lnTo>
                    <a:pt x="84201" y="35243"/>
                  </a:lnTo>
                  <a:lnTo>
                    <a:pt x="84201" y="51435"/>
                  </a:lnTo>
                  <a:lnTo>
                    <a:pt x="43339" y="51435"/>
                  </a:lnTo>
                  <a:lnTo>
                    <a:pt x="43339" y="126587"/>
                  </a:lnTo>
                  <a:cubicBezTo>
                    <a:pt x="43339" y="135922"/>
                    <a:pt x="43624" y="142399"/>
                    <a:pt x="44196" y="146209"/>
                  </a:cubicBezTo>
                  <a:cubicBezTo>
                    <a:pt x="44767" y="149924"/>
                    <a:pt x="46006" y="152400"/>
                    <a:pt x="47911" y="153543"/>
                  </a:cubicBezTo>
                  <a:cubicBezTo>
                    <a:pt x="49816" y="154686"/>
                    <a:pt x="53054" y="155258"/>
                    <a:pt x="57531" y="155258"/>
                  </a:cubicBezTo>
                  <a:cubicBezTo>
                    <a:pt x="61913" y="155258"/>
                    <a:pt x="66770" y="154686"/>
                    <a:pt x="72104" y="153543"/>
                  </a:cubicBezTo>
                  <a:cubicBezTo>
                    <a:pt x="77438" y="152400"/>
                    <a:pt x="81534" y="151162"/>
                    <a:pt x="84487" y="149828"/>
                  </a:cubicBezTo>
                  <a:lnTo>
                    <a:pt x="88106" y="160877"/>
                  </a:lnTo>
                  <a:cubicBezTo>
                    <a:pt x="84201" y="163830"/>
                    <a:pt x="77819" y="166688"/>
                    <a:pt x="69151" y="169450"/>
                  </a:cubicBezTo>
                  <a:cubicBezTo>
                    <a:pt x="60388" y="172212"/>
                    <a:pt x="52483" y="173641"/>
                    <a:pt x="45339" y="173641"/>
                  </a:cubicBezTo>
                  <a:cubicBezTo>
                    <a:pt x="35909" y="173546"/>
                    <a:pt x="29051" y="171450"/>
                    <a:pt x="24479" y="167164"/>
                  </a:cubicBezTo>
                  <a:close/>
                  <a:moveTo>
                    <a:pt x="62103" y="220313"/>
                  </a:moveTo>
                  <a:cubicBezTo>
                    <a:pt x="59626" y="225171"/>
                    <a:pt x="56864" y="229172"/>
                    <a:pt x="53816" y="232315"/>
                  </a:cubicBezTo>
                  <a:cubicBezTo>
                    <a:pt x="50673" y="235458"/>
                    <a:pt x="48387" y="237173"/>
                    <a:pt x="46768" y="237744"/>
                  </a:cubicBezTo>
                  <a:lnTo>
                    <a:pt x="46482" y="237744"/>
                  </a:lnTo>
                  <a:lnTo>
                    <a:pt x="38195" y="233363"/>
                  </a:lnTo>
                  <a:lnTo>
                    <a:pt x="37909" y="231934"/>
                  </a:lnTo>
                  <a:cubicBezTo>
                    <a:pt x="40195" y="230791"/>
                    <a:pt x="42100" y="228600"/>
                    <a:pt x="43529" y="225362"/>
                  </a:cubicBezTo>
                  <a:cubicBezTo>
                    <a:pt x="44958" y="222123"/>
                    <a:pt x="45720" y="218694"/>
                    <a:pt x="45720" y="215075"/>
                  </a:cubicBezTo>
                  <a:cubicBezTo>
                    <a:pt x="45720" y="212979"/>
                    <a:pt x="45244" y="211265"/>
                    <a:pt x="44386" y="209931"/>
                  </a:cubicBezTo>
                  <a:cubicBezTo>
                    <a:pt x="43529" y="208598"/>
                    <a:pt x="42196" y="207359"/>
                    <a:pt x="40576" y="206312"/>
                  </a:cubicBezTo>
                  <a:cubicBezTo>
                    <a:pt x="37338" y="204026"/>
                    <a:pt x="35719" y="200787"/>
                    <a:pt x="35719" y="196501"/>
                  </a:cubicBezTo>
                  <a:cubicBezTo>
                    <a:pt x="35719" y="192215"/>
                    <a:pt x="37052" y="189262"/>
                    <a:pt x="39910" y="187452"/>
                  </a:cubicBezTo>
                  <a:cubicBezTo>
                    <a:pt x="42672" y="185642"/>
                    <a:pt x="45625" y="184785"/>
                    <a:pt x="48673" y="184785"/>
                  </a:cubicBezTo>
                  <a:lnTo>
                    <a:pt x="49625" y="184785"/>
                  </a:lnTo>
                  <a:cubicBezTo>
                    <a:pt x="54483" y="184785"/>
                    <a:pt x="58388" y="186500"/>
                    <a:pt x="61341" y="189929"/>
                  </a:cubicBezTo>
                  <a:cubicBezTo>
                    <a:pt x="64294" y="193358"/>
                    <a:pt x="65722" y="198120"/>
                    <a:pt x="65722" y="204407"/>
                  </a:cubicBezTo>
                  <a:cubicBezTo>
                    <a:pt x="65818" y="210026"/>
                    <a:pt x="64579" y="215360"/>
                    <a:pt x="62103" y="220313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44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A5AAF154-E714-C712-CCBC-9EE841E21BC6}"/>
                </a:ext>
              </a:extLst>
            </p:cNvPr>
            <p:cNvSpPr/>
            <p:nvPr/>
          </p:nvSpPr>
          <p:spPr>
            <a:xfrm>
              <a:off x="12187713" y="6496875"/>
              <a:ext cx="64865" cy="194119"/>
            </a:xfrm>
            <a:custGeom>
              <a:avLst/>
              <a:gdLst>
                <a:gd name="connsiteX0" fmla="*/ 19907 w 64865"/>
                <a:gd name="connsiteY0" fmla="*/ 77057 h 194119"/>
                <a:gd name="connsiteX1" fmla="*/ 1333 w 64865"/>
                <a:gd name="connsiteY1" fmla="*/ 72676 h 194119"/>
                <a:gd name="connsiteX2" fmla="*/ 1333 w 64865"/>
                <a:gd name="connsiteY2" fmla="*/ 59722 h 194119"/>
                <a:gd name="connsiteX3" fmla="*/ 39243 w 64865"/>
                <a:gd name="connsiteY3" fmla="*/ 55054 h 194119"/>
                <a:gd name="connsiteX4" fmla="*/ 39719 w 64865"/>
                <a:gd name="connsiteY4" fmla="*/ 55054 h 194119"/>
                <a:gd name="connsiteX5" fmla="*/ 45339 w 64865"/>
                <a:gd name="connsiteY5" fmla="*/ 59436 h 194119"/>
                <a:gd name="connsiteX6" fmla="*/ 45339 w 64865"/>
                <a:gd name="connsiteY6" fmla="*/ 180118 h 194119"/>
                <a:gd name="connsiteX7" fmla="*/ 64865 w 64865"/>
                <a:gd name="connsiteY7" fmla="*/ 182118 h 194119"/>
                <a:gd name="connsiteX8" fmla="*/ 64865 w 64865"/>
                <a:gd name="connsiteY8" fmla="*/ 194120 h 194119"/>
                <a:gd name="connsiteX9" fmla="*/ 0 w 64865"/>
                <a:gd name="connsiteY9" fmla="*/ 194120 h 194119"/>
                <a:gd name="connsiteX10" fmla="*/ 0 w 64865"/>
                <a:gd name="connsiteY10" fmla="*/ 182118 h 194119"/>
                <a:gd name="connsiteX11" fmla="*/ 19812 w 64865"/>
                <a:gd name="connsiteY11" fmla="*/ 179927 h 194119"/>
                <a:gd name="connsiteX12" fmla="*/ 19812 w 64865"/>
                <a:gd name="connsiteY12" fmla="*/ 77057 h 194119"/>
                <a:gd name="connsiteX13" fmla="*/ 17907 w 64865"/>
                <a:gd name="connsiteY13" fmla="*/ 29337 h 194119"/>
                <a:gd name="connsiteX14" fmla="*/ 14002 w 64865"/>
                <a:gd name="connsiteY14" fmla="*/ 18098 h 194119"/>
                <a:gd name="connsiteX15" fmla="*/ 18764 w 64865"/>
                <a:gd name="connsiteY15" fmla="*/ 5144 h 194119"/>
                <a:gd name="connsiteX16" fmla="*/ 31813 w 64865"/>
                <a:gd name="connsiteY16" fmla="*/ 0 h 194119"/>
                <a:gd name="connsiteX17" fmla="*/ 44101 w 64865"/>
                <a:gd name="connsiteY17" fmla="*/ 4382 h 194119"/>
                <a:gd name="connsiteX18" fmla="*/ 48006 w 64865"/>
                <a:gd name="connsiteY18" fmla="*/ 15621 h 194119"/>
                <a:gd name="connsiteX19" fmla="*/ 43243 w 64865"/>
                <a:gd name="connsiteY19" fmla="*/ 28861 h 194119"/>
                <a:gd name="connsiteX20" fmla="*/ 29908 w 64865"/>
                <a:gd name="connsiteY20" fmla="*/ 33719 h 194119"/>
                <a:gd name="connsiteX21" fmla="*/ 29623 w 64865"/>
                <a:gd name="connsiteY21" fmla="*/ 33719 h 194119"/>
                <a:gd name="connsiteX22" fmla="*/ 17907 w 64865"/>
                <a:gd name="connsiteY22" fmla="*/ 29337 h 1941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64865" h="194119">
                  <a:moveTo>
                    <a:pt x="19907" y="77057"/>
                  </a:moveTo>
                  <a:lnTo>
                    <a:pt x="1333" y="72676"/>
                  </a:lnTo>
                  <a:lnTo>
                    <a:pt x="1333" y="59722"/>
                  </a:lnTo>
                  <a:lnTo>
                    <a:pt x="39243" y="55054"/>
                  </a:lnTo>
                  <a:lnTo>
                    <a:pt x="39719" y="55054"/>
                  </a:lnTo>
                  <a:lnTo>
                    <a:pt x="45339" y="59436"/>
                  </a:lnTo>
                  <a:lnTo>
                    <a:pt x="45339" y="180118"/>
                  </a:lnTo>
                  <a:lnTo>
                    <a:pt x="64865" y="182118"/>
                  </a:lnTo>
                  <a:lnTo>
                    <a:pt x="64865" y="194120"/>
                  </a:lnTo>
                  <a:lnTo>
                    <a:pt x="0" y="194120"/>
                  </a:lnTo>
                  <a:lnTo>
                    <a:pt x="0" y="182118"/>
                  </a:lnTo>
                  <a:lnTo>
                    <a:pt x="19812" y="179927"/>
                  </a:lnTo>
                  <a:lnTo>
                    <a:pt x="19812" y="77057"/>
                  </a:lnTo>
                  <a:close/>
                  <a:moveTo>
                    <a:pt x="17907" y="29337"/>
                  </a:moveTo>
                  <a:cubicBezTo>
                    <a:pt x="15335" y="26384"/>
                    <a:pt x="14002" y="22670"/>
                    <a:pt x="14002" y="18098"/>
                  </a:cubicBezTo>
                  <a:cubicBezTo>
                    <a:pt x="14002" y="12859"/>
                    <a:pt x="15621" y="8573"/>
                    <a:pt x="18764" y="5144"/>
                  </a:cubicBezTo>
                  <a:cubicBezTo>
                    <a:pt x="21908" y="1715"/>
                    <a:pt x="26289" y="0"/>
                    <a:pt x="31813" y="0"/>
                  </a:cubicBezTo>
                  <a:cubicBezTo>
                    <a:pt x="37338" y="0"/>
                    <a:pt x="41434" y="1429"/>
                    <a:pt x="44101" y="4382"/>
                  </a:cubicBezTo>
                  <a:cubicBezTo>
                    <a:pt x="46672" y="7334"/>
                    <a:pt x="48006" y="11049"/>
                    <a:pt x="48006" y="15621"/>
                  </a:cubicBezTo>
                  <a:cubicBezTo>
                    <a:pt x="48006" y="21146"/>
                    <a:pt x="46387" y="25527"/>
                    <a:pt x="43243" y="28861"/>
                  </a:cubicBezTo>
                  <a:cubicBezTo>
                    <a:pt x="40100" y="32099"/>
                    <a:pt x="35623" y="33719"/>
                    <a:pt x="29908" y="33719"/>
                  </a:cubicBezTo>
                  <a:lnTo>
                    <a:pt x="29623" y="33719"/>
                  </a:lnTo>
                  <a:cubicBezTo>
                    <a:pt x="24479" y="33719"/>
                    <a:pt x="20574" y="32290"/>
                    <a:pt x="17907" y="29337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44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32B2C54B-37B7-DD0D-DB90-F01F503FE7EC}"/>
                </a:ext>
              </a:extLst>
            </p:cNvPr>
            <p:cNvSpPr/>
            <p:nvPr/>
          </p:nvSpPr>
          <p:spPr>
            <a:xfrm>
              <a:off x="12270009" y="6551454"/>
              <a:ext cx="126587" cy="142208"/>
            </a:xfrm>
            <a:custGeom>
              <a:avLst/>
              <a:gdLst>
                <a:gd name="connsiteX0" fmla="*/ 9049 w 126587"/>
                <a:gd name="connsiteY0" fmla="*/ 33052 h 142208"/>
                <a:gd name="connsiteX1" fmla="*/ 32956 w 126587"/>
                <a:gd name="connsiteY1" fmla="*/ 8477 h 142208"/>
                <a:gd name="connsiteX2" fmla="*/ 64675 w 126587"/>
                <a:gd name="connsiteY2" fmla="*/ 0 h 142208"/>
                <a:gd name="connsiteX3" fmla="*/ 111062 w 126587"/>
                <a:gd name="connsiteY3" fmla="*/ 19622 h 142208"/>
                <a:gd name="connsiteX4" fmla="*/ 126587 w 126587"/>
                <a:gd name="connsiteY4" fmla="*/ 71056 h 142208"/>
                <a:gd name="connsiteX5" fmla="*/ 117538 w 126587"/>
                <a:gd name="connsiteY5" fmla="*/ 109442 h 142208"/>
                <a:gd name="connsiteX6" fmla="*/ 93631 w 126587"/>
                <a:gd name="connsiteY6" fmla="*/ 133921 h 142208"/>
                <a:gd name="connsiteX7" fmla="*/ 61913 w 126587"/>
                <a:gd name="connsiteY7" fmla="*/ 142208 h 142208"/>
                <a:gd name="connsiteX8" fmla="*/ 15526 w 126587"/>
                <a:gd name="connsiteY8" fmla="*/ 122587 h 142208"/>
                <a:gd name="connsiteX9" fmla="*/ 0 w 126587"/>
                <a:gd name="connsiteY9" fmla="*/ 71152 h 142208"/>
                <a:gd name="connsiteX10" fmla="*/ 9049 w 126587"/>
                <a:gd name="connsiteY10" fmla="*/ 33052 h 142208"/>
                <a:gd name="connsiteX11" fmla="*/ 89345 w 126587"/>
                <a:gd name="connsiteY11" fmla="*/ 114300 h 142208"/>
                <a:gd name="connsiteX12" fmla="*/ 98393 w 126587"/>
                <a:gd name="connsiteY12" fmla="*/ 72962 h 142208"/>
                <a:gd name="connsiteX13" fmla="*/ 90106 w 126587"/>
                <a:gd name="connsiteY13" fmla="*/ 29908 h 142208"/>
                <a:gd name="connsiteX14" fmla="*/ 63437 w 126587"/>
                <a:gd name="connsiteY14" fmla="*/ 14002 h 142208"/>
                <a:gd name="connsiteX15" fmla="*/ 37338 w 126587"/>
                <a:gd name="connsiteY15" fmla="*/ 27908 h 142208"/>
                <a:gd name="connsiteX16" fmla="*/ 28194 w 126587"/>
                <a:gd name="connsiteY16" fmla="*/ 69247 h 142208"/>
                <a:gd name="connsiteX17" fmla="*/ 36767 w 126587"/>
                <a:gd name="connsiteY17" fmla="*/ 112300 h 142208"/>
                <a:gd name="connsiteX18" fmla="*/ 63437 w 126587"/>
                <a:gd name="connsiteY18" fmla="*/ 128207 h 142208"/>
                <a:gd name="connsiteX19" fmla="*/ 89345 w 126587"/>
                <a:gd name="connsiteY19" fmla="*/ 114300 h 142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26587" h="142208">
                  <a:moveTo>
                    <a:pt x="9049" y="33052"/>
                  </a:moveTo>
                  <a:cubicBezTo>
                    <a:pt x="15050" y="22288"/>
                    <a:pt x="23050" y="14097"/>
                    <a:pt x="32956" y="8477"/>
                  </a:cubicBezTo>
                  <a:cubicBezTo>
                    <a:pt x="42863" y="2857"/>
                    <a:pt x="53340" y="0"/>
                    <a:pt x="64675" y="0"/>
                  </a:cubicBezTo>
                  <a:cubicBezTo>
                    <a:pt x="85249" y="0"/>
                    <a:pt x="100679" y="6572"/>
                    <a:pt x="111062" y="19622"/>
                  </a:cubicBezTo>
                  <a:cubicBezTo>
                    <a:pt x="121444" y="32671"/>
                    <a:pt x="126587" y="49816"/>
                    <a:pt x="126587" y="71056"/>
                  </a:cubicBezTo>
                  <a:cubicBezTo>
                    <a:pt x="126587" y="85916"/>
                    <a:pt x="123539" y="98679"/>
                    <a:pt x="117538" y="109442"/>
                  </a:cubicBezTo>
                  <a:cubicBezTo>
                    <a:pt x="111538" y="120206"/>
                    <a:pt x="103537" y="128397"/>
                    <a:pt x="93631" y="133921"/>
                  </a:cubicBezTo>
                  <a:cubicBezTo>
                    <a:pt x="83725" y="139446"/>
                    <a:pt x="73247" y="142208"/>
                    <a:pt x="61913" y="142208"/>
                  </a:cubicBezTo>
                  <a:cubicBezTo>
                    <a:pt x="41338" y="142208"/>
                    <a:pt x="25908" y="135636"/>
                    <a:pt x="15526" y="122587"/>
                  </a:cubicBezTo>
                  <a:cubicBezTo>
                    <a:pt x="5143" y="109537"/>
                    <a:pt x="0" y="92393"/>
                    <a:pt x="0" y="71152"/>
                  </a:cubicBezTo>
                  <a:cubicBezTo>
                    <a:pt x="0" y="56483"/>
                    <a:pt x="3048" y="43815"/>
                    <a:pt x="9049" y="33052"/>
                  </a:cubicBezTo>
                  <a:close/>
                  <a:moveTo>
                    <a:pt x="89345" y="114300"/>
                  </a:moveTo>
                  <a:cubicBezTo>
                    <a:pt x="95345" y="104966"/>
                    <a:pt x="98393" y="91249"/>
                    <a:pt x="98393" y="72962"/>
                  </a:cubicBezTo>
                  <a:cubicBezTo>
                    <a:pt x="98393" y="54864"/>
                    <a:pt x="95631" y="40481"/>
                    <a:pt x="90106" y="29908"/>
                  </a:cubicBezTo>
                  <a:cubicBezTo>
                    <a:pt x="84582" y="19336"/>
                    <a:pt x="75629" y="14002"/>
                    <a:pt x="63437" y="14002"/>
                  </a:cubicBezTo>
                  <a:cubicBezTo>
                    <a:pt x="52197" y="14002"/>
                    <a:pt x="43529" y="18669"/>
                    <a:pt x="37338" y="27908"/>
                  </a:cubicBezTo>
                  <a:cubicBezTo>
                    <a:pt x="31242" y="37243"/>
                    <a:pt x="28194" y="50959"/>
                    <a:pt x="28194" y="69247"/>
                  </a:cubicBezTo>
                  <a:cubicBezTo>
                    <a:pt x="28194" y="87344"/>
                    <a:pt x="31051" y="101727"/>
                    <a:pt x="36767" y="112300"/>
                  </a:cubicBezTo>
                  <a:cubicBezTo>
                    <a:pt x="42481" y="122872"/>
                    <a:pt x="51340" y="128207"/>
                    <a:pt x="63437" y="128207"/>
                  </a:cubicBezTo>
                  <a:cubicBezTo>
                    <a:pt x="74676" y="128207"/>
                    <a:pt x="83248" y="123539"/>
                    <a:pt x="89345" y="114300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44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81C54A9B-C879-F0B5-EC07-5767DA609B12}"/>
                </a:ext>
              </a:extLst>
            </p:cNvPr>
            <p:cNvSpPr/>
            <p:nvPr/>
          </p:nvSpPr>
          <p:spPr>
            <a:xfrm>
              <a:off x="12415837" y="6551930"/>
              <a:ext cx="147732" cy="138969"/>
            </a:xfrm>
            <a:custGeom>
              <a:avLst/>
              <a:gdLst>
                <a:gd name="connsiteX0" fmla="*/ 17621 w 147732"/>
                <a:gd name="connsiteY0" fmla="*/ 22003 h 138969"/>
                <a:gd name="connsiteX1" fmla="*/ 0 w 147732"/>
                <a:gd name="connsiteY1" fmla="*/ 17621 h 138969"/>
                <a:gd name="connsiteX2" fmla="*/ 0 w 147732"/>
                <a:gd name="connsiteY2" fmla="*/ 4382 h 138969"/>
                <a:gd name="connsiteX3" fmla="*/ 34957 w 147732"/>
                <a:gd name="connsiteY3" fmla="*/ 0 h 138969"/>
                <a:gd name="connsiteX4" fmla="*/ 35719 w 147732"/>
                <a:gd name="connsiteY4" fmla="*/ 0 h 138969"/>
                <a:gd name="connsiteX5" fmla="*/ 40862 w 147732"/>
                <a:gd name="connsiteY5" fmla="*/ 4382 h 138969"/>
                <a:gd name="connsiteX6" fmla="*/ 40862 w 147732"/>
                <a:gd name="connsiteY6" fmla="*/ 14669 h 138969"/>
                <a:gd name="connsiteX7" fmla="*/ 40576 w 147732"/>
                <a:gd name="connsiteY7" fmla="*/ 20574 h 138969"/>
                <a:gd name="connsiteX8" fmla="*/ 63817 w 147732"/>
                <a:gd name="connsiteY8" fmla="*/ 6382 h 138969"/>
                <a:gd name="connsiteX9" fmla="*/ 91440 w 147732"/>
                <a:gd name="connsiteY9" fmla="*/ 0 h 138969"/>
                <a:gd name="connsiteX10" fmla="*/ 115253 w 147732"/>
                <a:gd name="connsiteY10" fmla="*/ 5906 h 138969"/>
                <a:gd name="connsiteX11" fmla="*/ 127159 w 147732"/>
                <a:gd name="connsiteY11" fmla="*/ 23908 h 138969"/>
                <a:gd name="connsiteX12" fmla="*/ 130588 w 147732"/>
                <a:gd name="connsiteY12" fmla="*/ 56579 h 138969"/>
                <a:gd name="connsiteX13" fmla="*/ 130588 w 147732"/>
                <a:gd name="connsiteY13" fmla="*/ 125063 h 138969"/>
                <a:gd name="connsiteX14" fmla="*/ 147733 w 147732"/>
                <a:gd name="connsiteY14" fmla="*/ 126778 h 138969"/>
                <a:gd name="connsiteX15" fmla="*/ 147733 w 147732"/>
                <a:gd name="connsiteY15" fmla="*/ 138970 h 138969"/>
                <a:gd name="connsiteX16" fmla="*/ 89725 w 147732"/>
                <a:gd name="connsiteY16" fmla="*/ 138970 h 138969"/>
                <a:gd name="connsiteX17" fmla="*/ 89725 w 147732"/>
                <a:gd name="connsiteY17" fmla="*/ 126968 h 138969"/>
                <a:gd name="connsiteX18" fmla="*/ 104870 w 147732"/>
                <a:gd name="connsiteY18" fmla="*/ 124968 h 138969"/>
                <a:gd name="connsiteX19" fmla="*/ 104870 w 147732"/>
                <a:gd name="connsiteY19" fmla="*/ 56198 h 138969"/>
                <a:gd name="connsiteX20" fmla="*/ 102870 w 147732"/>
                <a:gd name="connsiteY20" fmla="*/ 33528 h 138969"/>
                <a:gd name="connsiteX21" fmla="*/ 95536 w 147732"/>
                <a:gd name="connsiteY21" fmla="*/ 21336 h 138969"/>
                <a:gd name="connsiteX22" fmla="*/ 79915 w 147732"/>
                <a:gd name="connsiteY22" fmla="*/ 17336 h 138969"/>
                <a:gd name="connsiteX23" fmla="*/ 61055 w 147732"/>
                <a:gd name="connsiteY23" fmla="*/ 21717 h 138969"/>
                <a:gd name="connsiteX24" fmla="*/ 43148 w 147732"/>
                <a:gd name="connsiteY24" fmla="*/ 32004 h 138969"/>
                <a:gd name="connsiteX25" fmla="*/ 43148 w 147732"/>
                <a:gd name="connsiteY25" fmla="*/ 124777 h 138969"/>
                <a:gd name="connsiteX26" fmla="*/ 59817 w 147732"/>
                <a:gd name="connsiteY26" fmla="*/ 126968 h 138969"/>
                <a:gd name="connsiteX27" fmla="*/ 59817 w 147732"/>
                <a:gd name="connsiteY27" fmla="*/ 138970 h 138969"/>
                <a:gd name="connsiteX28" fmla="*/ 2096 w 147732"/>
                <a:gd name="connsiteY28" fmla="*/ 138970 h 138969"/>
                <a:gd name="connsiteX29" fmla="*/ 2096 w 147732"/>
                <a:gd name="connsiteY29" fmla="*/ 126968 h 138969"/>
                <a:gd name="connsiteX30" fmla="*/ 17526 w 147732"/>
                <a:gd name="connsiteY30" fmla="*/ 124777 h 138969"/>
                <a:gd name="connsiteX31" fmla="*/ 17526 w 147732"/>
                <a:gd name="connsiteY31" fmla="*/ 22003 h 138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7732" h="138969">
                  <a:moveTo>
                    <a:pt x="17621" y="22003"/>
                  </a:moveTo>
                  <a:lnTo>
                    <a:pt x="0" y="17621"/>
                  </a:lnTo>
                  <a:lnTo>
                    <a:pt x="0" y="4382"/>
                  </a:lnTo>
                  <a:lnTo>
                    <a:pt x="34957" y="0"/>
                  </a:lnTo>
                  <a:lnTo>
                    <a:pt x="35719" y="0"/>
                  </a:lnTo>
                  <a:lnTo>
                    <a:pt x="40862" y="4382"/>
                  </a:lnTo>
                  <a:lnTo>
                    <a:pt x="40862" y="14669"/>
                  </a:lnTo>
                  <a:lnTo>
                    <a:pt x="40576" y="20574"/>
                  </a:lnTo>
                  <a:cubicBezTo>
                    <a:pt x="46482" y="15335"/>
                    <a:pt x="54197" y="10668"/>
                    <a:pt x="63817" y="6382"/>
                  </a:cubicBezTo>
                  <a:cubicBezTo>
                    <a:pt x="73438" y="2096"/>
                    <a:pt x="82677" y="0"/>
                    <a:pt x="91440" y="0"/>
                  </a:cubicBezTo>
                  <a:cubicBezTo>
                    <a:pt x="101727" y="0"/>
                    <a:pt x="109633" y="2000"/>
                    <a:pt x="115253" y="5906"/>
                  </a:cubicBezTo>
                  <a:cubicBezTo>
                    <a:pt x="120872" y="9811"/>
                    <a:pt x="124873" y="15811"/>
                    <a:pt x="127159" y="23908"/>
                  </a:cubicBezTo>
                  <a:cubicBezTo>
                    <a:pt x="129445" y="32004"/>
                    <a:pt x="130588" y="42863"/>
                    <a:pt x="130588" y="56579"/>
                  </a:cubicBezTo>
                  <a:lnTo>
                    <a:pt x="130588" y="125063"/>
                  </a:lnTo>
                  <a:lnTo>
                    <a:pt x="147733" y="126778"/>
                  </a:lnTo>
                  <a:lnTo>
                    <a:pt x="147733" y="138970"/>
                  </a:lnTo>
                  <a:lnTo>
                    <a:pt x="89725" y="138970"/>
                  </a:lnTo>
                  <a:lnTo>
                    <a:pt x="89725" y="126968"/>
                  </a:lnTo>
                  <a:lnTo>
                    <a:pt x="104870" y="124968"/>
                  </a:lnTo>
                  <a:lnTo>
                    <a:pt x="104870" y="56198"/>
                  </a:lnTo>
                  <a:cubicBezTo>
                    <a:pt x="104870" y="46577"/>
                    <a:pt x="104204" y="39053"/>
                    <a:pt x="102870" y="33528"/>
                  </a:cubicBezTo>
                  <a:cubicBezTo>
                    <a:pt x="101537" y="28099"/>
                    <a:pt x="99155" y="24003"/>
                    <a:pt x="95536" y="21336"/>
                  </a:cubicBezTo>
                  <a:cubicBezTo>
                    <a:pt x="91916" y="18669"/>
                    <a:pt x="86773" y="17336"/>
                    <a:pt x="79915" y="17336"/>
                  </a:cubicBezTo>
                  <a:cubicBezTo>
                    <a:pt x="74009" y="17336"/>
                    <a:pt x="67723" y="18764"/>
                    <a:pt x="61055" y="21717"/>
                  </a:cubicBezTo>
                  <a:cubicBezTo>
                    <a:pt x="54388" y="24670"/>
                    <a:pt x="48387" y="28099"/>
                    <a:pt x="43148" y="32004"/>
                  </a:cubicBezTo>
                  <a:lnTo>
                    <a:pt x="43148" y="124777"/>
                  </a:lnTo>
                  <a:lnTo>
                    <a:pt x="59817" y="126968"/>
                  </a:lnTo>
                  <a:lnTo>
                    <a:pt x="59817" y="138970"/>
                  </a:lnTo>
                  <a:lnTo>
                    <a:pt x="2096" y="138970"/>
                  </a:lnTo>
                  <a:lnTo>
                    <a:pt x="2096" y="126968"/>
                  </a:lnTo>
                  <a:lnTo>
                    <a:pt x="17526" y="124777"/>
                  </a:lnTo>
                  <a:lnTo>
                    <a:pt x="17526" y="22003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44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DBB8CF11-D315-EDE2-1FB3-A1D5786F9A5E}"/>
                </a:ext>
              </a:extLst>
            </p:cNvPr>
            <p:cNvSpPr/>
            <p:nvPr/>
          </p:nvSpPr>
          <p:spPr>
            <a:xfrm>
              <a:off x="12581191" y="6552120"/>
              <a:ext cx="120205" cy="141446"/>
            </a:xfrm>
            <a:custGeom>
              <a:avLst/>
              <a:gdLst>
                <a:gd name="connsiteX0" fmla="*/ 23146 w 120205"/>
                <a:gd name="connsiteY0" fmla="*/ 68199 h 141446"/>
                <a:gd name="connsiteX1" fmla="*/ 81439 w 120205"/>
                <a:gd name="connsiteY1" fmla="*/ 56579 h 141446"/>
                <a:gd name="connsiteX2" fmla="*/ 81439 w 120205"/>
                <a:gd name="connsiteY2" fmla="*/ 49720 h 141446"/>
                <a:gd name="connsiteX3" fmla="*/ 78962 w 120205"/>
                <a:gd name="connsiteY3" fmla="*/ 31623 h 141446"/>
                <a:gd name="connsiteX4" fmla="*/ 70485 w 120205"/>
                <a:gd name="connsiteY4" fmla="*/ 22003 h 141446"/>
                <a:gd name="connsiteX5" fmla="*/ 53435 w 120205"/>
                <a:gd name="connsiteY5" fmla="*/ 18955 h 141446"/>
                <a:gd name="connsiteX6" fmla="*/ 31051 w 120205"/>
                <a:gd name="connsiteY6" fmla="*/ 22479 h 141446"/>
                <a:gd name="connsiteX7" fmla="*/ 11335 w 120205"/>
                <a:gd name="connsiteY7" fmla="*/ 31147 h 141446"/>
                <a:gd name="connsiteX8" fmla="*/ 5239 w 120205"/>
                <a:gd name="connsiteY8" fmla="*/ 18383 h 141446"/>
                <a:gd name="connsiteX9" fmla="*/ 16954 w 120205"/>
                <a:gd name="connsiteY9" fmla="*/ 11240 h 141446"/>
                <a:gd name="connsiteX10" fmla="*/ 36767 w 120205"/>
                <a:gd name="connsiteY10" fmla="*/ 3429 h 141446"/>
                <a:gd name="connsiteX11" fmla="*/ 59246 w 120205"/>
                <a:gd name="connsiteY11" fmla="*/ 0 h 141446"/>
                <a:gd name="connsiteX12" fmla="*/ 86773 w 120205"/>
                <a:gd name="connsiteY12" fmla="*/ 4763 h 141446"/>
                <a:gd name="connsiteX13" fmla="*/ 101346 w 120205"/>
                <a:gd name="connsiteY13" fmla="*/ 20098 h 141446"/>
                <a:gd name="connsiteX14" fmla="*/ 105728 w 120205"/>
                <a:gd name="connsiteY14" fmla="*/ 48197 h 141446"/>
                <a:gd name="connsiteX15" fmla="*/ 105728 w 120205"/>
                <a:gd name="connsiteY15" fmla="*/ 126778 h 141446"/>
                <a:gd name="connsiteX16" fmla="*/ 120205 w 120205"/>
                <a:gd name="connsiteY16" fmla="*/ 126778 h 141446"/>
                <a:gd name="connsiteX17" fmla="*/ 120205 w 120205"/>
                <a:gd name="connsiteY17" fmla="*/ 137541 h 141446"/>
                <a:gd name="connsiteX18" fmla="*/ 107823 w 120205"/>
                <a:gd name="connsiteY18" fmla="*/ 140018 h 141446"/>
                <a:gd name="connsiteX19" fmla="*/ 94774 w 120205"/>
                <a:gd name="connsiteY19" fmla="*/ 141256 h 141446"/>
                <a:gd name="connsiteX20" fmla="*/ 85439 w 120205"/>
                <a:gd name="connsiteY20" fmla="*/ 139160 h 141446"/>
                <a:gd name="connsiteX21" fmla="*/ 82963 w 120205"/>
                <a:gd name="connsiteY21" fmla="*/ 130016 h 141446"/>
                <a:gd name="connsiteX22" fmla="*/ 82963 w 120205"/>
                <a:gd name="connsiteY22" fmla="*/ 121920 h 141446"/>
                <a:gd name="connsiteX23" fmla="*/ 64960 w 120205"/>
                <a:gd name="connsiteY23" fmla="*/ 135350 h 141446"/>
                <a:gd name="connsiteX24" fmla="*/ 40862 w 120205"/>
                <a:gd name="connsiteY24" fmla="*/ 141446 h 141446"/>
                <a:gd name="connsiteX25" fmla="*/ 11621 w 120205"/>
                <a:gd name="connsiteY25" fmla="*/ 131255 h 141446"/>
                <a:gd name="connsiteX26" fmla="*/ 0 w 120205"/>
                <a:gd name="connsiteY26" fmla="*/ 102013 h 141446"/>
                <a:gd name="connsiteX27" fmla="*/ 23146 w 120205"/>
                <a:gd name="connsiteY27" fmla="*/ 68199 h 141446"/>
                <a:gd name="connsiteX28" fmla="*/ 66199 w 120205"/>
                <a:gd name="connsiteY28" fmla="*/ 120968 h 141446"/>
                <a:gd name="connsiteX29" fmla="*/ 81343 w 120205"/>
                <a:gd name="connsiteY29" fmla="*/ 111633 h 141446"/>
                <a:gd name="connsiteX30" fmla="*/ 81343 w 120205"/>
                <a:gd name="connsiteY30" fmla="*/ 69533 h 141446"/>
                <a:gd name="connsiteX31" fmla="*/ 41053 w 120205"/>
                <a:gd name="connsiteY31" fmla="*/ 77724 h 141446"/>
                <a:gd name="connsiteX32" fmla="*/ 27432 w 120205"/>
                <a:gd name="connsiteY32" fmla="*/ 99155 h 141446"/>
                <a:gd name="connsiteX33" fmla="*/ 33909 w 120205"/>
                <a:gd name="connsiteY33" fmla="*/ 118586 h 141446"/>
                <a:gd name="connsiteX34" fmla="*/ 51435 w 120205"/>
                <a:gd name="connsiteY34" fmla="*/ 124873 h 141446"/>
                <a:gd name="connsiteX35" fmla="*/ 66199 w 120205"/>
                <a:gd name="connsiteY35" fmla="*/ 120968 h 1414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20205" h="141446">
                  <a:moveTo>
                    <a:pt x="23146" y="68199"/>
                  </a:moveTo>
                  <a:cubicBezTo>
                    <a:pt x="38481" y="60960"/>
                    <a:pt x="57912" y="57055"/>
                    <a:pt x="81439" y="56579"/>
                  </a:cubicBezTo>
                  <a:lnTo>
                    <a:pt x="81439" y="49720"/>
                  </a:lnTo>
                  <a:cubicBezTo>
                    <a:pt x="81439" y="42101"/>
                    <a:pt x="80582" y="36005"/>
                    <a:pt x="78962" y="31623"/>
                  </a:cubicBezTo>
                  <a:cubicBezTo>
                    <a:pt x="77343" y="27242"/>
                    <a:pt x="74485" y="24003"/>
                    <a:pt x="70485" y="22003"/>
                  </a:cubicBezTo>
                  <a:cubicBezTo>
                    <a:pt x="66484" y="20003"/>
                    <a:pt x="60770" y="18955"/>
                    <a:pt x="53435" y="18955"/>
                  </a:cubicBezTo>
                  <a:cubicBezTo>
                    <a:pt x="45149" y="18955"/>
                    <a:pt x="37624" y="20098"/>
                    <a:pt x="31051" y="22479"/>
                  </a:cubicBezTo>
                  <a:cubicBezTo>
                    <a:pt x="24479" y="24860"/>
                    <a:pt x="17907" y="27718"/>
                    <a:pt x="11335" y="31147"/>
                  </a:cubicBezTo>
                  <a:lnTo>
                    <a:pt x="5239" y="18383"/>
                  </a:lnTo>
                  <a:cubicBezTo>
                    <a:pt x="7334" y="16574"/>
                    <a:pt x="11239" y="14192"/>
                    <a:pt x="16954" y="11240"/>
                  </a:cubicBezTo>
                  <a:cubicBezTo>
                    <a:pt x="22670" y="8287"/>
                    <a:pt x="29242" y="5715"/>
                    <a:pt x="36767" y="3429"/>
                  </a:cubicBezTo>
                  <a:cubicBezTo>
                    <a:pt x="44291" y="1143"/>
                    <a:pt x="51816" y="0"/>
                    <a:pt x="59246" y="0"/>
                  </a:cubicBezTo>
                  <a:cubicBezTo>
                    <a:pt x="70866" y="0"/>
                    <a:pt x="80010" y="1619"/>
                    <a:pt x="86773" y="4763"/>
                  </a:cubicBezTo>
                  <a:cubicBezTo>
                    <a:pt x="93535" y="7906"/>
                    <a:pt x="98393" y="13049"/>
                    <a:pt x="101346" y="20098"/>
                  </a:cubicBezTo>
                  <a:cubicBezTo>
                    <a:pt x="104299" y="27146"/>
                    <a:pt x="105728" y="36481"/>
                    <a:pt x="105728" y="48197"/>
                  </a:cubicBezTo>
                  <a:lnTo>
                    <a:pt x="105728" y="126778"/>
                  </a:lnTo>
                  <a:lnTo>
                    <a:pt x="120205" y="126778"/>
                  </a:lnTo>
                  <a:lnTo>
                    <a:pt x="120205" y="137541"/>
                  </a:lnTo>
                  <a:cubicBezTo>
                    <a:pt x="116967" y="138398"/>
                    <a:pt x="112776" y="139160"/>
                    <a:pt x="107823" y="140018"/>
                  </a:cubicBezTo>
                  <a:cubicBezTo>
                    <a:pt x="102870" y="140780"/>
                    <a:pt x="98488" y="141256"/>
                    <a:pt x="94774" y="141256"/>
                  </a:cubicBezTo>
                  <a:cubicBezTo>
                    <a:pt x="90202" y="141256"/>
                    <a:pt x="87058" y="140589"/>
                    <a:pt x="85439" y="139160"/>
                  </a:cubicBezTo>
                  <a:cubicBezTo>
                    <a:pt x="83820" y="137732"/>
                    <a:pt x="82963" y="134684"/>
                    <a:pt x="82963" y="130016"/>
                  </a:cubicBezTo>
                  <a:lnTo>
                    <a:pt x="82963" y="121920"/>
                  </a:lnTo>
                  <a:cubicBezTo>
                    <a:pt x="78105" y="126778"/>
                    <a:pt x="72104" y="131350"/>
                    <a:pt x="64960" y="135350"/>
                  </a:cubicBezTo>
                  <a:cubicBezTo>
                    <a:pt x="57912" y="139446"/>
                    <a:pt x="49816" y="141446"/>
                    <a:pt x="40862" y="141446"/>
                  </a:cubicBezTo>
                  <a:cubicBezTo>
                    <a:pt x="29146" y="141446"/>
                    <a:pt x="19336" y="138017"/>
                    <a:pt x="11621" y="131255"/>
                  </a:cubicBezTo>
                  <a:cubicBezTo>
                    <a:pt x="3905" y="124492"/>
                    <a:pt x="0" y="114776"/>
                    <a:pt x="0" y="102013"/>
                  </a:cubicBezTo>
                  <a:cubicBezTo>
                    <a:pt x="95" y="86773"/>
                    <a:pt x="7810" y="75438"/>
                    <a:pt x="23146" y="68199"/>
                  </a:cubicBezTo>
                  <a:close/>
                  <a:moveTo>
                    <a:pt x="66199" y="120968"/>
                  </a:moveTo>
                  <a:cubicBezTo>
                    <a:pt x="71723" y="118396"/>
                    <a:pt x="76771" y="115253"/>
                    <a:pt x="81343" y="111633"/>
                  </a:cubicBezTo>
                  <a:lnTo>
                    <a:pt x="81343" y="69533"/>
                  </a:lnTo>
                  <a:cubicBezTo>
                    <a:pt x="63532" y="69533"/>
                    <a:pt x="50101" y="72295"/>
                    <a:pt x="41053" y="77724"/>
                  </a:cubicBezTo>
                  <a:cubicBezTo>
                    <a:pt x="32004" y="83153"/>
                    <a:pt x="27432" y="90297"/>
                    <a:pt x="27432" y="99155"/>
                  </a:cubicBezTo>
                  <a:cubicBezTo>
                    <a:pt x="27432" y="108014"/>
                    <a:pt x="29623" y="114491"/>
                    <a:pt x="33909" y="118586"/>
                  </a:cubicBezTo>
                  <a:cubicBezTo>
                    <a:pt x="38195" y="122777"/>
                    <a:pt x="44101" y="124873"/>
                    <a:pt x="51435" y="124873"/>
                  </a:cubicBezTo>
                  <a:cubicBezTo>
                    <a:pt x="55721" y="124873"/>
                    <a:pt x="60674" y="123539"/>
                    <a:pt x="66199" y="120968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44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2968D3B6-E760-DC81-009D-6E1E10A801B2}"/>
                </a:ext>
              </a:extLst>
            </p:cNvPr>
            <p:cNvSpPr/>
            <p:nvPr/>
          </p:nvSpPr>
          <p:spPr>
            <a:xfrm>
              <a:off x="12716637" y="6490494"/>
              <a:ext cx="66103" cy="200406"/>
            </a:xfrm>
            <a:custGeom>
              <a:avLst/>
              <a:gdLst>
                <a:gd name="connsiteX0" fmla="*/ 19812 w 66103"/>
                <a:gd name="connsiteY0" fmla="*/ 17907 h 200406"/>
                <a:gd name="connsiteX1" fmla="*/ 0 w 66103"/>
                <a:gd name="connsiteY1" fmla="*/ 15240 h 200406"/>
                <a:gd name="connsiteX2" fmla="*/ 0 w 66103"/>
                <a:gd name="connsiteY2" fmla="*/ 4763 h 200406"/>
                <a:gd name="connsiteX3" fmla="*/ 39433 w 66103"/>
                <a:gd name="connsiteY3" fmla="*/ 0 h 200406"/>
                <a:gd name="connsiteX4" fmla="*/ 39910 w 66103"/>
                <a:gd name="connsiteY4" fmla="*/ 0 h 200406"/>
                <a:gd name="connsiteX5" fmla="*/ 45339 w 66103"/>
                <a:gd name="connsiteY5" fmla="*/ 3620 h 200406"/>
                <a:gd name="connsiteX6" fmla="*/ 45339 w 66103"/>
                <a:gd name="connsiteY6" fmla="*/ 186404 h 200406"/>
                <a:gd name="connsiteX7" fmla="*/ 66104 w 66103"/>
                <a:gd name="connsiteY7" fmla="*/ 188405 h 200406"/>
                <a:gd name="connsiteX8" fmla="*/ 66104 w 66103"/>
                <a:gd name="connsiteY8" fmla="*/ 200406 h 200406"/>
                <a:gd name="connsiteX9" fmla="*/ 0 w 66103"/>
                <a:gd name="connsiteY9" fmla="*/ 200406 h 200406"/>
                <a:gd name="connsiteX10" fmla="*/ 0 w 66103"/>
                <a:gd name="connsiteY10" fmla="*/ 188405 h 200406"/>
                <a:gd name="connsiteX11" fmla="*/ 19812 w 66103"/>
                <a:gd name="connsiteY11" fmla="*/ 186214 h 200406"/>
                <a:gd name="connsiteX12" fmla="*/ 19812 w 66103"/>
                <a:gd name="connsiteY12" fmla="*/ 17907 h 2004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6103" h="200406">
                  <a:moveTo>
                    <a:pt x="19812" y="17907"/>
                  </a:moveTo>
                  <a:lnTo>
                    <a:pt x="0" y="15240"/>
                  </a:lnTo>
                  <a:lnTo>
                    <a:pt x="0" y="4763"/>
                  </a:lnTo>
                  <a:lnTo>
                    <a:pt x="39433" y="0"/>
                  </a:lnTo>
                  <a:lnTo>
                    <a:pt x="39910" y="0"/>
                  </a:lnTo>
                  <a:lnTo>
                    <a:pt x="45339" y="3620"/>
                  </a:lnTo>
                  <a:lnTo>
                    <a:pt x="45339" y="186404"/>
                  </a:lnTo>
                  <a:lnTo>
                    <a:pt x="66104" y="188405"/>
                  </a:lnTo>
                  <a:lnTo>
                    <a:pt x="66104" y="200406"/>
                  </a:lnTo>
                  <a:lnTo>
                    <a:pt x="0" y="200406"/>
                  </a:lnTo>
                  <a:lnTo>
                    <a:pt x="0" y="188405"/>
                  </a:lnTo>
                  <a:lnTo>
                    <a:pt x="19812" y="186214"/>
                  </a:lnTo>
                  <a:lnTo>
                    <a:pt x="19812" y="17907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44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0A677FA8-4519-0808-C43D-0BC3E3C985B8}"/>
                </a:ext>
              </a:extLst>
            </p:cNvPr>
            <p:cNvSpPr/>
            <p:nvPr/>
          </p:nvSpPr>
          <p:spPr>
            <a:xfrm>
              <a:off x="12857416" y="6490494"/>
              <a:ext cx="133064" cy="202987"/>
            </a:xfrm>
            <a:custGeom>
              <a:avLst/>
              <a:gdLst>
                <a:gd name="connsiteX0" fmla="*/ 26670 w 133064"/>
                <a:gd name="connsiteY0" fmla="*/ 195739 h 202987"/>
                <a:gd name="connsiteX1" fmla="*/ 7239 w 133064"/>
                <a:gd name="connsiteY1" fmla="*/ 173260 h 202987"/>
                <a:gd name="connsiteX2" fmla="*/ 0 w 133064"/>
                <a:gd name="connsiteY2" fmla="*/ 135827 h 202987"/>
                <a:gd name="connsiteX3" fmla="*/ 8572 w 133064"/>
                <a:gd name="connsiteY3" fmla="*/ 97917 h 202987"/>
                <a:gd name="connsiteX4" fmla="*/ 33147 w 133064"/>
                <a:gd name="connsiteY4" fmla="*/ 70866 h 202987"/>
                <a:gd name="connsiteX5" fmla="*/ 70961 w 133064"/>
                <a:gd name="connsiteY5" fmla="*/ 60960 h 202987"/>
                <a:gd name="connsiteX6" fmla="*/ 93726 w 133064"/>
                <a:gd name="connsiteY6" fmla="*/ 63627 h 202987"/>
                <a:gd name="connsiteX7" fmla="*/ 93726 w 133064"/>
                <a:gd name="connsiteY7" fmla="*/ 17907 h 202987"/>
                <a:gd name="connsiteX8" fmla="*/ 68771 w 133064"/>
                <a:gd name="connsiteY8" fmla="*/ 14954 h 202987"/>
                <a:gd name="connsiteX9" fmla="*/ 68771 w 133064"/>
                <a:gd name="connsiteY9" fmla="*/ 4382 h 202987"/>
                <a:gd name="connsiteX10" fmla="*/ 112776 w 133064"/>
                <a:gd name="connsiteY10" fmla="*/ 0 h 202987"/>
                <a:gd name="connsiteX11" fmla="*/ 113538 w 133064"/>
                <a:gd name="connsiteY11" fmla="*/ 0 h 202987"/>
                <a:gd name="connsiteX12" fmla="*/ 118872 w 133064"/>
                <a:gd name="connsiteY12" fmla="*/ 3905 h 202987"/>
                <a:gd name="connsiteX13" fmla="*/ 118872 w 133064"/>
                <a:gd name="connsiteY13" fmla="*/ 187928 h 202987"/>
                <a:gd name="connsiteX14" fmla="*/ 133064 w 133064"/>
                <a:gd name="connsiteY14" fmla="*/ 187928 h 202987"/>
                <a:gd name="connsiteX15" fmla="*/ 133064 w 133064"/>
                <a:gd name="connsiteY15" fmla="*/ 199168 h 202987"/>
                <a:gd name="connsiteX16" fmla="*/ 119443 w 133064"/>
                <a:gd name="connsiteY16" fmla="*/ 201835 h 202987"/>
                <a:gd name="connsiteX17" fmla="*/ 107347 w 133064"/>
                <a:gd name="connsiteY17" fmla="*/ 202787 h 202987"/>
                <a:gd name="connsiteX18" fmla="*/ 98298 w 133064"/>
                <a:gd name="connsiteY18" fmla="*/ 200597 h 202987"/>
                <a:gd name="connsiteX19" fmla="*/ 95631 w 133064"/>
                <a:gd name="connsiteY19" fmla="*/ 191262 h 202987"/>
                <a:gd name="connsiteX20" fmla="*/ 95631 w 133064"/>
                <a:gd name="connsiteY20" fmla="*/ 183452 h 202987"/>
                <a:gd name="connsiteX21" fmla="*/ 77629 w 133064"/>
                <a:gd name="connsiteY21" fmla="*/ 197358 h 202987"/>
                <a:gd name="connsiteX22" fmla="*/ 53530 w 133064"/>
                <a:gd name="connsiteY22" fmla="*/ 202978 h 202987"/>
                <a:gd name="connsiteX23" fmla="*/ 26670 w 133064"/>
                <a:gd name="connsiteY23" fmla="*/ 195739 h 202987"/>
                <a:gd name="connsiteX24" fmla="*/ 81153 w 133064"/>
                <a:gd name="connsiteY24" fmla="*/ 181451 h 202987"/>
                <a:gd name="connsiteX25" fmla="*/ 93631 w 133064"/>
                <a:gd name="connsiteY25" fmla="*/ 171545 h 202987"/>
                <a:gd name="connsiteX26" fmla="*/ 93631 w 133064"/>
                <a:gd name="connsiteY26" fmla="*/ 82010 h 202987"/>
                <a:gd name="connsiteX27" fmla="*/ 84487 w 133064"/>
                <a:gd name="connsiteY27" fmla="*/ 76772 h 202987"/>
                <a:gd name="connsiteX28" fmla="*/ 69151 w 133064"/>
                <a:gd name="connsiteY28" fmla="*/ 74486 h 202987"/>
                <a:gd name="connsiteX29" fmla="*/ 38671 w 133064"/>
                <a:gd name="connsiteY29" fmla="*/ 89059 h 202987"/>
                <a:gd name="connsiteX30" fmla="*/ 27242 w 133064"/>
                <a:gd name="connsiteY30" fmla="*/ 133922 h 202987"/>
                <a:gd name="connsiteX31" fmla="*/ 37243 w 133064"/>
                <a:gd name="connsiteY31" fmla="*/ 173069 h 202987"/>
                <a:gd name="connsiteX32" fmla="*/ 63151 w 133064"/>
                <a:gd name="connsiteY32" fmla="*/ 185833 h 202987"/>
                <a:gd name="connsiteX33" fmla="*/ 81153 w 133064"/>
                <a:gd name="connsiteY33" fmla="*/ 181451 h 2029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33064" h="202987">
                  <a:moveTo>
                    <a:pt x="26670" y="195739"/>
                  </a:moveTo>
                  <a:cubicBezTo>
                    <a:pt x="18479" y="190881"/>
                    <a:pt x="12001" y="183356"/>
                    <a:pt x="7239" y="173260"/>
                  </a:cubicBezTo>
                  <a:cubicBezTo>
                    <a:pt x="2476" y="163163"/>
                    <a:pt x="0" y="150686"/>
                    <a:pt x="0" y="135827"/>
                  </a:cubicBezTo>
                  <a:cubicBezTo>
                    <a:pt x="0" y="121920"/>
                    <a:pt x="2858" y="109347"/>
                    <a:pt x="8572" y="97917"/>
                  </a:cubicBezTo>
                  <a:cubicBezTo>
                    <a:pt x="14288" y="86487"/>
                    <a:pt x="22479" y="77438"/>
                    <a:pt x="33147" y="70866"/>
                  </a:cubicBezTo>
                  <a:cubicBezTo>
                    <a:pt x="43815" y="64294"/>
                    <a:pt x="56483" y="60960"/>
                    <a:pt x="70961" y="60960"/>
                  </a:cubicBezTo>
                  <a:cubicBezTo>
                    <a:pt x="79248" y="60960"/>
                    <a:pt x="86868" y="61817"/>
                    <a:pt x="93726" y="63627"/>
                  </a:cubicBezTo>
                  <a:lnTo>
                    <a:pt x="93726" y="17907"/>
                  </a:lnTo>
                  <a:lnTo>
                    <a:pt x="68771" y="14954"/>
                  </a:lnTo>
                  <a:lnTo>
                    <a:pt x="68771" y="4382"/>
                  </a:lnTo>
                  <a:lnTo>
                    <a:pt x="112776" y="0"/>
                  </a:lnTo>
                  <a:lnTo>
                    <a:pt x="113538" y="0"/>
                  </a:lnTo>
                  <a:lnTo>
                    <a:pt x="118872" y="3905"/>
                  </a:lnTo>
                  <a:lnTo>
                    <a:pt x="118872" y="187928"/>
                  </a:lnTo>
                  <a:lnTo>
                    <a:pt x="133064" y="187928"/>
                  </a:lnTo>
                  <a:lnTo>
                    <a:pt x="133064" y="199168"/>
                  </a:lnTo>
                  <a:cubicBezTo>
                    <a:pt x="127825" y="200311"/>
                    <a:pt x="123349" y="201168"/>
                    <a:pt x="119443" y="201835"/>
                  </a:cubicBezTo>
                  <a:cubicBezTo>
                    <a:pt x="115538" y="202502"/>
                    <a:pt x="111538" y="202787"/>
                    <a:pt x="107347" y="202787"/>
                  </a:cubicBezTo>
                  <a:cubicBezTo>
                    <a:pt x="103060" y="202787"/>
                    <a:pt x="100108" y="202025"/>
                    <a:pt x="98298" y="200597"/>
                  </a:cubicBezTo>
                  <a:cubicBezTo>
                    <a:pt x="96488" y="199168"/>
                    <a:pt x="95631" y="196025"/>
                    <a:pt x="95631" y="191262"/>
                  </a:cubicBezTo>
                  <a:lnTo>
                    <a:pt x="95631" y="183452"/>
                  </a:lnTo>
                  <a:cubicBezTo>
                    <a:pt x="91059" y="188976"/>
                    <a:pt x="85058" y="193643"/>
                    <a:pt x="77629" y="197358"/>
                  </a:cubicBezTo>
                  <a:cubicBezTo>
                    <a:pt x="70199" y="201073"/>
                    <a:pt x="62198" y="202978"/>
                    <a:pt x="53530" y="202978"/>
                  </a:cubicBezTo>
                  <a:cubicBezTo>
                    <a:pt x="43720" y="203168"/>
                    <a:pt x="34766" y="200692"/>
                    <a:pt x="26670" y="195739"/>
                  </a:cubicBezTo>
                  <a:close/>
                  <a:moveTo>
                    <a:pt x="81153" y="181451"/>
                  </a:moveTo>
                  <a:cubicBezTo>
                    <a:pt x="86678" y="178594"/>
                    <a:pt x="90868" y="175260"/>
                    <a:pt x="93631" y="171545"/>
                  </a:cubicBezTo>
                  <a:lnTo>
                    <a:pt x="93631" y="82010"/>
                  </a:lnTo>
                  <a:cubicBezTo>
                    <a:pt x="92297" y="80010"/>
                    <a:pt x="89249" y="78296"/>
                    <a:pt x="84487" y="76772"/>
                  </a:cubicBezTo>
                  <a:cubicBezTo>
                    <a:pt x="79629" y="75248"/>
                    <a:pt x="74581" y="74486"/>
                    <a:pt x="69151" y="74486"/>
                  </a:cubicBezTo>
                  <a:cubicBezTo>
                    <a:pt x="56388" y="74486"/>
                    <a:pt x="46292" y="79343"/>
                    <a:pt x="38671" y="89059"/>
                  </a:cubicBezTo>
                  <a:cubicBezTo>
                    <a:pt x="31051" y="98774"/>
                    <a:pt x="27242" y="113728"/>
                    <a:pt x="27242" y="133922"/>
                  </a:cubicBezTo>
                  <a:cubicBezTo>
                    <a:pt x="27242" y="151543"/>
                    <a:pt x="30575" y="164592"/>
                    <a:pt x="37243" y="173069"/>
                  </a:cubicBezTo>
                  <a:cubicBezTo>
                    <a:pt x="43910" y="181547"/>
                    <a:pt x="52578" y="185833"/>
                    <a:pt x="63151" y="185833"/>
                  </a:cubicBezTo>
                  <a:cubicBezTo>
                    <a:pt x="69723" y="185738"/>
                    <a:pt x="75629" y="184309"/>
                    <a:pt x="81153" y="181451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44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1933A055-5C33-0ED7-9D4D-9DD0D2461F26}"/>
                </a:ext>
              </a:extLst>
            </p:cNvPr>
            <p:cNvSpPr/>
            <p:nvPr/>
          </p:nvSpPr>
          <p:spPr>
            <a:xfrm>
              <a:off x="13009625" y="6551549"/>
              <a:ext cx="112585" cy="142208"/>
            </a:xfrm>
            <a:custGeom>
              <a:avLst/>
              <a:gdLst>
                <a:gd name="connsiteX0" fmla="*/ 15526 w 112585"/>
                <a:gd name="connsiteY0" fmla="*/ 122777 h 142208"/>
                <a:gd name="connsiteX1" fmla="*/ 0 w 112585"/>
                <a:gd name="connsiteY1" fmla="*/ 71152 h 142208"/>
                <a:gd name="connsiteX2" fmla="*/ 8096 w 112585"/>
                <a:gd name="connsiteY2" fmla="*/ 33719 h 142208"/>
                <a:gd name="connsiteX3" fmla="*/ 30766 w 112585"/>
                <a:gd name="connsiteY3" fmla="*/ 8763 h 142208"/>
                <a:gd name="connsiteX4" fmla="*/ 63913 w 112585"/>
                <a:gd name="connsiteY4" fmla="*/ 0 h 142208"/>
                <a:gd name="connsiteX5" fmla="*/ 99250 w 112585"/>
                <a:gd name="connsiteY5" fmla="*/ 12573 h 142208"/>
                <a:gd name="connsiteX6" fmla="*/ 112586 w 112585"/>
                <a:gd name="connsiteY6" fmla="*/ 48673 h 142208"/>
                <a:gd name="connsiteX7" fmla="*/ 110871 w 112585"/>
                <a:gd name="connsiteY7" fmla="*/ 71438 h 142208"/>
                <a:gd name="connsiteX8" fmla="*/ 26670 w 112585"/>
                <a:gd name="connsiteY8" fmla="*/ 71438 h 142208"/>
                <a:gd name="connsiteX9" fmla="*/ 37910 w 112585"/>
                <a:gd name="connsiteY9" fmla="*/ 110490 h 142208"/>
                <a:gd name="connsiteX10" fmla="*/ 68485 w 112585"/>
                <a:gd name="connsiteY10" fmla="*/ 125254 h 142208"/>
                <a:gd name="connsiteX11" fmla="*/ 88963 w 112585"/>
                <a:gd name="connsiteY11" fmla="*/ 121730 h 142208"/>
                <a:gd name="connsiteX12" fmla="*/ 105442 w 112585"/>
                <a:gd name="connsiteY12" fmla="*/ 113252 h 142208"/>
                <a:gd name="connsiteX13" fmla="*/ 110109 w 112585"/>
                <a:gd name="connsiteY13" fmla="*/ 124016 h 142208"/>
                <a:gd name="connsiteX14" fmla="*/ 89059 w 112585"/>
                <a:gd name="connsiteY14" fmla="*/ 136779 h 142208"/>
                <a:gd name="connsiteX15" fmla="*/ 60674 w 112585"/>
                <a:gd name="connsiteY15" fmla="*/ 142208 h 142208"/>
                <a:gd name="connsiteX16" fmla="*/ 15526 w 112585"/>
                <a:gd name="connsiteY16" fmla="*/ 122777 h 142208"/>
                <a:gd name="connsiteX17" fmla="*/ 85630 w 112585"/>
                <a:gd name="connsiteY17" fmla="*/ 58388 h 142208"/>
                <a:gd name="connsiteX18" fmla="*/ 86392 w 112585"/>
                <a:gd name="connsiteY18" fmla="*/ 47911 h 142208"/>
                <a:gd name="connsiteX19" fmla="*/ 79629 w 112585"/>
                <a:gd name="connsiteY19" fmla="*/ 22860 h 142208"/>
                <a:gd name="connsiteX20" fmla="*/ 59150 w 112585"/>
                <a:gd name="connsiteY20" fmla="*/ 13716 h 142208"/>
                <a:gd name="connsiteX21" fmla="*/ 36481 w 112585"/>
                <a:gd name="connsiteY21" fmla="*/ 24003 h 142208"/>
                <a:gd name="connsiteX22" fmla="*/ 26765 w 112585"/>
                <a:gd name="connsiteY22" fmla="*/ 58484 h 142208"/>
                <a:gd name="connsiteX23" fmla="*/ 85630 w 112585"/>
                <a:gd name="connsiteY23" fmla="*/ 58484 h 142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12585" h="142208">
                  <a:moveTo>
                    <a:pt x="15526" y="122777"/>
                  </a:moveTo>
                  <a:cubicBezTo>
                    <a:pt x="5144" y="109919"/>
                    <a:pt x="0" y="92678"/>
                    <a:pt x="0" y="71152"/>
                  </a:cubicBezTo>
                  <a:cubicBezTo>
                    <a:pt x="0" y="56960"/>
                    <a:pt x="2667" y="44482"/>
                    <a:pt x="8096" y="33719"/>
                  </a:cubicBezTo>
                  <a:cubicBezTo>
                    <a:pt x="13525" y="22955"/>
                    <a:pt x="21050" y="14669"/>
                    <a:pt x="30766" y="8763"/>
                  </a:cubicBezTo>
                  <a:cubicBezTo>
                    <a:pt x="40481" y="2858"/>
                    <a:pt x="51530" y="0"/>
                    <a:pt x="63913" y="0"/>
                  </a:cubicBezTo>
                  <a:cubicBezTo>
                    <a:pt x="79058" y="0"/>
                    <a:pt x="90869" y="4191"/>
                    <a:pt x="99250" y="12573"/>
                  </a:cubicBezTo>
                  <a:cubicBezTo>
                    <a:pt x="107633" y="20955"/>
                    <a:pt x="112109" y="33052"/>
                    <a:pt x="112586" y="48673"/>
                  </a:cubicBezTo>
                  <a:cubicBezTo>
                    <a:pt x="112586" y="58579"/>
                    <a:pt x="112014" y="66199"/>
                    <a:pt x="110871" y="71438"/>
                  </a:cubicBezTo>
                  <a:lnTo>
                    <a:pt x="26670" y="71438"/>
                  </a:lnTo>
                  <a:cubicBezTo>
                    <a:pt x="26956" y="87630"/>
                    <a:pt x="30766" y="100584"/>
                    <a:pt x="37910" y="110490"/>
                  </a:cubicBezTo>
                  <a:cubicBezTo>
                    <a:pt x="45053" y="120396"/>
                    <a:pt x="55245" y="125254"/>
                    <a:pt x="68485" y="125254"/>
                  </a:cubicBezTo>
                  <a:cubicBezTo>
                    <a:pt x="74962" y="125254"/>
                    <a:pt x="81820" y="124111"/>
                    <a:pt x="88963" y="121730"/>
                  </a:cubicBezTo>
                  <a:cubicBezTo>
                    <a:pt x="96107" y="119348"/>
                    <a:pt x="101537" y="116586"/>
                    <a:pt x="105442" y="113252"/>
                  </a:cubicBezTo>
                  <a:lnTo>
                    <a:pt x="110109" y="124016"/>
                  </a:lnTo>
                  <a:cubicBezTo>
                    <a:pt x="105346" y="128873"/>
                    <a:pt x="98393" y="133160"/>
                    <a:pt x="89059" y="136779"/>
                  </a:cubicBezTo>
                  <a:cubicBezTo>
                    <a:pt x="79724" y="140399"/>
                    <a:pt x="70295" y="142208"/>
                    <a:pt x="60674" y="142208"/>
                  </a:cubicBezTo>
                  <a:cubicBezTo>
                    <a:pt x="40862" y="142113"/>
                    <a:pt x="25813" y="135636"/>
                    <a:pt x="15526" y="122777"/>
                  </a:cubicBezTo>
                  <a:close/>
                  <a:moveTo>
                    <a:pt x="85630" y="58388"/>
                  </a:moveTo>
                  <a:cubicBezTo>
                    <a:pt x="86106" y="54959"/>
                    <a:pt x="86392" y="51435"/>
                    <a:pt x="86392" y="47911"/>
                  </a:cubicBezTo>
                  <a:cubicBezTo>
                    <a:pt x="86201" y="37338"/>
                    <a:pt x="84011" y="28956"/>
                    <a:pt x="79629" y="22860"/>
                  </a:cubicBezTo>
                  <a:cubicBezTo>
                    <a:pt x="75343" y="16764"/>
                    <a:pt x="68485" y="13716"/>
                    <a:pt x="59150" y="13716"/>
                  </a:cubicBezTo>
                  <a:cubicBezTo>
                    <a:pt x="49721" y="13716"/>
                    <a:pt x="42100" y="17145"/>
                    <a:pt x="36481" y="24003"/>
                  </a:cubicBezTo>
                  <a:cubicBezTo>
                    <a:pt x="30861" y="30861"/>
                    <a:pt x="27623" y="42386"/>
                    <a:pt x="26765" y="58484"/>
                  </a:cubicBezTo>
                  <a:lnTo>
                    <a:pt x="85630" y="58484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44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3D42264D-4B8D-79B2-EBF2-D879F04B6D86}"/>
                </a:ext>
              </a:extLst>
            </p:cNvPr>
            <p:cNvSpPr/>
            <p:nvPr/>
          </p:nvSpPr>
          <p:spPr>
            <a:xfrm>
              <a:off x="10794015" y="6767576"/>
              <a:ext cx="133159" cy="202980"/>
            </a:xfrm>
            <a:custGeom>
              <a:avLst/>
              <a:gdLst>
                <a:gd name="connsiteX0" fmla="*/ 26670 w 133159"/>
                <a:gd name="connsiteY0" fmla="*/ 195644 h 202980"/>
                <a:gd name="connsiteX1" fmla="*/ 7239 w 133159"/>
                <a:gd name="connsiteY1" fmla="*/ 173165 h 202980"/>
                <a:gd name="connsiteX2" fmla="*/ 0 w 133159"/>
                <a:gd name="connsiteY2" fmla="*/ 135731 h 202980"/>
                <a:gd name="connsiteX3" fmla="*/ 8573 w 133159"/>
                <a:gd name="connsiteY3" fmla="*/ 97822 h 202980"/>
                <a:gd name="connsiteX4" fmla="*/ 33147 w 133159"/>
                <a:gd name="connsiteY4" fmla="*/ 70771 h 202980"/>
                <a:gd name="connsiteX5" fmla="*/ 70961 w 133159"/>
                <a:gd name="connsiteY5" fmla="*/ 60865 h 202980"/>
                <a:gd name="connsiteX6" fmla="*/ 93726 w 133159"/>
                <a:gd name="connsiteY6" fmla="*/ 63532 h 202980"/>
                <a:gd name="connsiteX7" fmla="*/ 93726 w 133159"/>
                <a:gd name="connsiteY7" fmla="*/ 17812 h 202980"/>
                <a:gd name="connsiteX8" fmla="*/ 68771 w 133159"/>
                <a:gd name="connsiteY8" fmla="*/ 14859 h 202980"/>
                <a:gd name="connsiteX9" fmla="*/ 68771 w 133159"/>
                <a:gd name="connsiteY9" fmla="*/ 4381 h 202980"/>
                <a:gd name="connsiteX10" fmla="*/ 112776 w 133159"/>
                <a:gd name="connsiteY10" fmla="*/ 0 h 202980"/>
                <a:gd name="connsiteX11" fmla="*/ 113538 w 133159"/>
                <a:gd name="connsiteY11" fmla="*/ 0 h 202980"/>
                <a:gd name="connsiteX12" fmla="*/ 118967 w 133159"/>
                <a:gd name="connsiteY12" fmla="*/ 3905 h 202980"/>
                <a:gd name="connsiteX13" fmla="*/ 118967 w 133159"/>
                <a:gd name="connsiteY13" fmla="*/ 187928 h 202980"/>
                <a:gd name="connsiteX14" fmla="*/ 133160 w 133159"/>
                <a:gd name="connsiteY14" fmla="*/ 187928 h 202980"/>
                <a:gd name="connsiteX15" fmla="*/ 133160 w 133159"/>
                <a:gd name="connsiteY15" fmla="*/ 199168 h 202980"/>
                <a:gd name="connsiteX16" fmla="*/ 119539 w 133159"/>
                <a:gd name="connsiteY16" fmla="*/ 201835 h 202980"/>
                <a:gd name="connsiteX17" fmla="*/ 107442 w 133159"/>
                <a:gd name="connsiteY17" fmla="*/ 202787 h 202980"/>
                <a:gd name="connsiteX18" fmla="*/ 98393 w 133159"/>
                <a:gd name="connsiteY18" fmla="*/ 200597 h 202980"/>
                <a:gd name="connsiteX19" fmla="*/ 95726 w 133159"/>
                <a:gd name="connsiteY19" fmla="*/ 191262 h 202980"/>
                <a:gd name="connsiteX20" fmla="*/ 95726 w 133159"/>
                <a:gd name="connsiteY20" fmla="*/ 183451 h 202980"/>
                <a:gd name="connsiteX21" fmla="*/ 77724 w 133159"/>
                <a:gd name="connsiteY21" fmla="*/ 197358 h 202980"/>
                <a:gd name="connsiteX22" fmla="*/ 53626 w 133159"/>
                <a:gd name="connsiteY22" fmla="*/ 202978 h 202980"/>
                <a:gd name="connsiteX23" fmla="*/ 26670 w 133159"/>
                <a:gd name="connsiteY23" fmla="*/ 195644 h 202980"/>
                <a:gd name="connsiteX24" fmla="*/ 81248 w 133159"/>
                <a:gd name="connsiteY24" fmla="*/ 181356 h 202980"/>
                <a:gd name="connsiteX25" fmla="*/ 93726 w 133159"/>
                <a:gd name="connsiteY25" fmla="*/ 171450 h 202980"/>
                <a:gd name="connsiteX26" fmla="*/ 93726 w 133159"/>
                <a:gd name="connsiteY26" fmla="*/ 81915 h 202980"/>
                <a:gd name="connsiteX27" fmla="*/ 84582 w 133159"/>
                <a:gd name="connsiteY27" fmla="*/ 76676 h 202980"/>
                <a:gd name="connsiteX28" fmla="*/ 69247 w 133159"/>
                <a:gd name="connsiteY28" fmla="*/ 74390 h 202980"/>
                <a:gd name="connsiteX29" fmla="*/ 38767 w 133159"/>
                <a:gd name="connsiteY29" fmla="*/ 88964 h 202980"/>
                <a:gd name="connsiteX30" fmla="*/ 27432 w 133159"/>
                <a:gd name="connsiteY30" fmla="*/ 133826 h 202980"/>
                <a:gd name="connsiteX31" fmla="*/ 37433 w 133159"/>
                <a:gd name="connsiteY31" fmla="*/ 172974 h 202980"/>
                <a:gd name="connsiteX32" fmla="*/ 63341 w 133159"/>
                <a:gd name="connsiteY32" fmla="*/ 185738 h 202980"/>
                <a:gd name="connsiteX33" fmla="*/ 81248 w 133159"/>
                <a:gd name="connsiteY33" fmla="*/ 181356 h 2029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33159" h="202980">
                  <a:moveTo>
                    <a:pt x="26670" y="195644"/>
                  </a:moveTo>
                  <a:cubicBezTo>
                    <a:pt x="18479" y="190786"/>
                    <a:pt x="12002" y="183261"/>
                    <a:pt x="7239" y="173165"/>
                  </a:cubicBezTo>
                  <a:cubicBezTo>
                    <a:pt x="2381" y="163068"/>
                    <a:pt x="0" y="150590"/>
                    <a:pt x="0" y="135731"/>
                  </a:cubicBezTo>
                  <a:cubicBezTo>
                    <a:pt x="0" y="121825"/>
                    <a:pt x="2857" y="109252"/>
                    <a:pt x="8573" y="97822"/>
                  </a:cubicBezTo>
                  <a:cubicBezTo>
                    <a:pt x="14288" y="86392"/>
                    <a:pt x="22479" y="77343"/>
                    <a:pt x="33147" y="70771"/>
                  </a:cubicBezTo>
                  <a:cubicBezTo>
                    <a:pt x="43815" y="64199"/>
                    <a:pt x="56483" y="60865"/>
                    <a:pt x="70961" y="60865"/>
                  </a:cubicBezTo>
                  <a:cubicBezTo>
                    <a:pt x="79248" y="60865"/>
                    <a:pt x="86868" y="61722"/>
                    <a:pt x="93726" y="63532"/>
                  </a:cubicBezTo>
                  <a:lnTo>
                    <a:pt x="93726" y="17812"/>
                  </a:lnTo>
                  <a:lnTo>
                    <a:pt x="68771" y="14859"/>
                  </a:lnTo>
                  <a:lnTo>
                    <a:pt x="68771" y="4381"/>
                  </a:lnTo>
                  <a:lnTo>
                    <a:pt x="112776" y="0"/>
                  </a:lnTo>
                  <a:lnTo>
                    <a:pt x="113538" y="0"/>
                  </a:lnTo>
                  <a:lnTo>
                    <a:pt x="118967" y="3905"/>
                  </a:lnTo>
                  <a:lnTo>
                    <a:pt x="118967" y="187928"/>
                  </a:lnTo>
                  <a:lnTo>
                    <a:pt x="133160" y="187928"/>
                  </a:lnTo>
                  <a:lnTo>
                    <a:pt x="133160" y="199168"/>
                  </a:lnTo>
                  <a:cubicBezTo>
                    <a:pt x="127921" y="200311"/>
                    <a:pt x="123444" y="201168"/>
                    <a:pt x="119539" y="201835"/>
                  </a:cubicBezTo>
                  <a:cubicBezTo>
                    <a:pt x="115729" y="202501"/>
                    <a:pt x="111633" y="202787"/>
                    <a:pt x="107442" y="202787"/>
                  </a:cubicBezTo>
                  <a:cubicBezTo>
                    <a:pt x="103251" y="202787"/>
                    <a:pt x="100203" y="202025"/>
                    <a:pt x="98393" y="200597"/>
                  </a:cubicBezTo>
                  <a:cubicBezTo>
                    <a:pt x="96584" y="199168"/>
                    <a:pt x="95726" y="196024"/>
                    <a:pt x="95726" y="191262"/>
                  </a:cubicBezTo>
                  <a:lnTo>
                    <a:pt x="95726" y="183451"/>
                  </a:lnTo>
                  <a:cubicBezTo>
                    <a:pt x="91154" y="188976"/>
                    <a:pt x="85154" y="193643"/>
                    <a:pt x="77724" y="197358"/>
                  </a:cubicBezTo>
                  <a:cubicBezTo>
                    <a:pt x="70295" y="201073"/>
                    <a:pt x="62294" y="202978"/>
                    <a:pt x="53626" y="202978"/>
                  </a:cubicBezTo>
                  <a:cubicBezTo>
                    <a:pt x="43815" y="203073"/>
                    <a:pt x="34862" y="200597"/>
                    <a:pt x="26670" y="195644"/>
                  </a:cubicBezTo>
                  <a:close/>
                  <a:moveTo>
                    <a:pt x="81248" y="181356"/>
                  </a:moveTo>
                  <a:cubicBezTo>
                    <a:pt x="86773" y="178499"/>
                    <a:pt x="90964" y="175165"/>
                    <a:pt x="93726" y="171450"/>
                  </a:cubicBezTo>
                  <a:lnTo>
                    <a:pt x="93726" y="81915"/>
                  </a:lnTo>
                  <a:cubicBezTo>
                    <a:pt x="92393" y="79915"/>
                    <a:pt x="89345" y="78200"/>
                    <a:pt x="84582" y="76676"/>
                  </a:cubicBezTo>
                  <a:cubicBezTo>
                    <a:pt x="79820" y="75152"/>
                    <a:pt x="74676" y="74390"/>
                    <a:pt x="69247" y="74390"/>
                  </a:cubicBezTo>
                  <a:cubicBezTo>
                    <a:pt x="56483" y="74390"/>
                    <a:pt x="46387" y="79248"/>
                    <a:pt x="38767" y="88964"/>
                  </a:cubicBezTo>
                  <a:cubicBezTo>
                    <a:pt x="31147" y="98679"/>
                    <a:pt x="27432" y="113633"/>
                    <a:pt x="27432" y="133826"/>
                  </a:cubicBezTo>
                  <a:cubicBezTo>
                    <a:pt x="27432" y="151448"/>
                    <a:pt x="30766" y="164497"/>
                    <a:pt x="37433" y="172974"/>
                  </a:cubicBezTo>
                  <a:cubicBezTo>
                    <a:pt x="44101" y="181451"/>
                    <a:pt x="52769" y="185738"/>
                    <a:pt x="63341" y="185738"/>
                  </a:cubicBezTo>
                  <a:cubicBezTo>
                    <a:pt x="69723" y="185642"/>
                    <a:pt x="75724" y="184214"/>
                    <a:pt x="81248" y="181356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44"/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039E1A8F-CB93-E8C5-5D9E-0943774E1AB6}"/>
                </a:ext>
              </a:extLst>
            </p:cNvPr>
            <p:cNvSpPr/>
            <p:nvPr/>
          </p:nvSpPr>
          <p:spPr>
            <a:xfrm>
              <a:off x="10946225" y="6828536"/>
              <a:ext cx="112585" cy="142208"/>
            </a:xfrm>
            <a:custGeom>
              <a:avLst/>
              <a:gdLst>
                <a:gd name="connsiteX0" fmla="*/ 15526 w 112585"/>
                <a:gd name="connsiteY0" fmla="*/ 122777 h 142208"/>
                <a:gd name="connsiteX1" fmla="*/ 0 w 112585"/>
                <a:gd name="connsiteY1" fmla="*/ 71152 h 142208"/>
                <a:gd name="connsiteX2" fmla="*/ 8096 w 112585"/>
                <a:gd name="connsiteY2" fmla="*/ 33718 h 142208"/>
                <a:gd name="connsiteX3" fmla="*/ 30766 w 112585"/>
                <a:gd name="connsiteY3" fmla="*/ 8763 h 142208"/>
                <a:gd name="connsiteX4" fmla="*/ 63913 w 112585"/>
                <a:gd name="connsiteY4" fmla="*/ 0 h 142208"/>
                <a:gd name="connsiteX5" fmla="*/ 99251 w 112585"/>
                <a:gd name="connsiteY5" fmla="*/ 12573 h 142208"/>
                <a:gd name="connsiteX6" fmla="*/ 112586 w 112585"/>
                <a:gd name="connsiteY6" fmla="*/ 48673 h 142208"/>
                <a:gd name="connsiteX7" fmla="*/ 110871 w 112585"/>
                <a:gd name="connsiteY7" fmla="*/ 71438 h 142208"/>
                <a:gd name="connsiteX8" fmla="*/ 26670 w 112585"/>
                <a:gd name="connsiteY8" fmla="*/ 71438 h 142208"/>
                <a:gd name="connsiteX9" fmla="*/ 37910 w 112585"/>
                <a:gd name="connsiteY9" fmla="*/ 110490 h 142208"/>
                <a:gd name="connsiteX10" fmla="*/ 68485 w 112585"/>
                <a:gd name="connsiteY10" fmla="*/ 125254 h 142208"/>
                <a:gd name="connsiteX11" fmla="*/ 88964 w 112585"/>
                <a:gd name="connsiteY11" fmla="*/ 121729 h 142208"/>
                <a:gd name="connsiteX12" fmla="*/ 105442 w 112585"/>
                <a:gd name="connsiteY12" fmla="*/ 113252 h 142208"/>
                <a:gd name="connsiteX13" fmla="*/ 110109 w 112585"/>
                <a:gd name="connsiteY13" fmla="*/ 124015 h 142208"/>
                <a:gd name="connsiteX14" fmla="*/ 89059 w 112585"/>
                <a:gd name="connsiteY14" fmla="*/ 136779 h 142208"/>
                <a:gd name="connsiteX15" fmla="*/ 60674 w 112585"/>
                <a:gd name="connsiteY15" fmla="*/ 142208 h 142208"/>
                <a:gd name="connsiteX16" fmla="*/ 15526 w 112585"/>
                <a:gd name="connsiteY16" fmla="*/ 122777 h 142208"/>
                <a:gd name="connsiteX17" fmla="*/ 85725 w 112585"/>
                <a:gd name="connsiteY17" fmla="*/ 58388 h 142208"/>
                <a:gd name="connsiteX18" fmla="*/ 86487 w 112585"/>
                <a:gd name="connsiteY18" fmla="*/ 47911 h 142208"/>
                <a:gd name="connsiteX19" fmla="*/ 79724 w 112585"/>
                <a:gd name="connsiteY19" fmla="*/ 22860 h 142208"/>
                <a:gd name="connsiteX20" fmla="*/ 59246 w 112585"/>
                <a:gd name="connsiteY20" fmla="*/ 13716 h 142208"/>
                <a:gd name="connsiteX21" fmla="*/ 36576 w 112585"/>
                <a:gd name="connsiteY21" fmla="*/ 24003 h 142208"/>
                <a:gd name="connsiteX22" fmla="*/ 26956 w 112585"/>
                <a:gd name="connsiteY22" fmla="*/ 58483 h 142208"/>
                <a:gd name="connsiteX23" fmla="*/ 85725 w 112585"/>
                <a:gd name="connsiteY23" fmla="*/ 58483 h 142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12585" h="142208">
                  <a:moveTo>
                    <a:pt x="15526" y="122777"/>
                  </a:moveTo>
                  <a:cubicBezTo>
                    <a:pt x="5144" y="109918"/>
                    <a:pt x="0" y="92678"/>
                    <a:pt x="0" y="71152"/>
                  </a:cubicBezTo>
                  <a:cubicBezTo>
                    <a:pt x="0" y="56959"/>
                    <a:pt x="2667" y="44482"/>
                    <a:pt x="8096" y="33718"/>
                  </a:cubicBezTo>
                  <a:cubicBezTo>
                    <a:pt x="13526" y="22955"/>
                    <a:pt x="21050" y="14668"/>
                    <a:pt x="30766" y="8763"/>
                  </a:cubicBezTo>
                  <a:cubicBezTo>
                    <a:pt x="40481" y="2857"/>
                    <a:pt x="51530" y="0"/>
                    <a:pt x="63913" y="0"/>
                  </a:cubicBezTo>
                  <a:cubicBezTo>
                    <a:pt x="79058" y="0"/>
                    <a:pt x="90869" y="4191"/>
                    <a:pt x="99251" y="12573"/>
                  </a:cubicBezTo>
                  <a:cubicBezTo>
                    <a:pt x="107633" y="20955"/>
                    <a:pt x="112109" y="33052"/>
                    <a:pt x="112586" y="48673"/>
                  </a:cubicBezTo>
                  <a:cubicBezTo>
                    <a:pt x="112586" y="58674"/>
                    <a:pt x="112014" y="66199"/>
                    <a:pt x="110871" y="71438"/>
                  </a:cubicBezTo>
                  <a:lnTo>
                    <a:pt x="26670" y="71438"/>
                  </a:lnTo>
                  <a:cubicBezTo>
                    <a:pt x="27051" y="87630"/>
                    <a:pt x="30766" y="100584"/>
                    <a:pt x="37910" y="110490"/>
                  </a:cubicBezTo>
                  <a:cubicBezTo>
                    <a:pt x="45053" y="120396"/>
                    <a:pt x="55245" y="125254"/>
                    <a:pt x="68485" y="125254"/>
                  </a:cubicBezTo>
                  <a:cubicBezTo>
                    <a:pt x="74962" y="125254"/>
                    <a:pt x="81820" y="124111"/>
                    <a:pt x="88964" y="121729"/>
                  </a:cubicBezTo>
                  <a:cubicBezTo>
                    <a:pt x="96107" y="119348"/>
                    <a:pt x="101537" y="116586"/>
                    <a:pt x="105442" y="113252"/>
                  </a:cubicBezTo>
                  <a:lnTo>
                    <a:pt x="110109" y="124015"/>
                  </a:lnTo>
                  <a:cubicBezTo>
                    <a:pt x="105347" y="128873"/>
                    <a:pt x="98393" y="133160"/>
                    <a:pt x="89059" y="136779"/>
                  </a:cubicBezTo>
                  <a:cubicBezTo>
                    <a:pt x="79724" y="140398"/>
                    <a:pt x="70295" y="142208"/>
                    <a:pt x="60674" y="142208"/>
                  </a:cubicBezTo>
                  <a:cubicBezTo>
                    <a:pt x="40958" y="142113"/>
                    <a:pt x="25908" y="135636"/>
                    <a:pt x="15526" y="122777"/>
                  </a:cubicBezTo>
                  <a:close/>
                  <a:moveTo>
                    <a:pt x="85725" y="58388"/>
                  </a:moveTo>
                  <a:cubicBezTo>
                    <a:pt x="86201" y="54959"/>
                    <a:pt x="86487" y="51435"/>
                    <a:pt x="86487" y="47911"/>
                  </a:cubicBezTo>
                  <a:cubicBezTo>
                    <a:pt x="86297" y="37338"/>
                    <a:pt x="84106" y="28956"/>
                    <a:pt x="79724" y="22860"/>
                  </a:cubicBezTo>
                  <a:cubicBezTo>
                    <a:pt x="75438" y="16764"/>
                    <a:pt x="68580" y="13716"/>
                    <a:pt x="59246" y="13716"/>
                  </a:cubicBezTo>
                  <a:cubicBezTo>
                    <a:pt x="49816" y="13716"/>
                    <a:pt x="42196" y="17145"/>
                    <a:pt x="36576" y="24003"/>
                  </a:cubicBezTo>
                  <a:cubicBezTo>
                    <a:pt x="30956" y="30861"/>
                    <a:pt x="27718" y="42386"/>
                    <a:pt x="26956" y="58483"/>
                  </a:cubicBezTo>
                  <a:lnTo>
                    <a:pt x="85725" y="58483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44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8DB9842F-C6CD-30D9-980A-623C15E18B7F}"/>
                </a:ext>
              </a:extLst>
            </p:cNvPr>
            <p:cNvSpPr/>
            <p:nvPr/>
          </p:nvSpPr>
          <p:spPr>
            <a:xfrm>
              <a:off x="11142059" y="6784054"/>
              <a:ext cx="120872" cy="186594"/>
            </a:xfrm>
            <a:custGeom>
              <a:avLst/>
              <a:gdLst>
                <a:gd name="connsiteX0" fmla="*/ 33052 w 120872"/>
                <a:gd name="connsiteY0" fmla="*/ 184309 h 186594"/>
                <a:gd name="connsiteX1" fmla="*/ 11049 w 120872"/>
                <a:gd name="connsiteY1" fmla="*/ 178403 h 186594"/>
                <a:gd name="connsiteX2" fmla="*/ 0 w 120872"/>
                <a:gd name="connsiteY2" fmla="*/ 175451 h 186594"/>
                <a:gd name="connsiteX3" fmla="*/ 2000 w 120872"/>
                <a:gd name="connsiteY3" fmla="*/ 131159 h 186594"/>
                <a:gd name="connsiteX4" fmla="*/ 17621 w 120872"/>
                <a:gd name="connsiteY4" fmla="*/ 131159 h 186594"/>
                <a:gd name="connsiteX5" fmla="*/ 21812 w 120872"/>
                <a:gd name="connsiteY5" fmla="*/ 162973 h 186594"/>
                <a:gd name="connsiteX6" fmla="*/ 35433 w 120872"/>
                <a:gd name="connsiteY6" fmla="*/ 169926 h 186594"/>
                <a:gd name="connsiteX7" fmla="*/ 56102 w 120872"/>
                <a:gd name="connsiteY7" fmla="*/ 172974 h 186594"/>
                <a:gd name="connsiteX8" fmla="*/ 84392 w 120872"/>
                <a:gd name="connsiteY8" fmla="*/ 164687 h 186594"/>
                <a:gd name="connsiteX9" fmla="*/ 94012 w 120872"/>
                <a:gd name="connsiteY9" fmla="*/ 141637 h 186594"/>
                <a:gd name="connsiteX10" fmla="*/ 88773 w 120872"/>
                <a:gd name="connsiteY10" fmla="*/ 125254 h 186594"/>
                <a:gd name="connsiteX11" fmla="*/ 74867 w 120872"/>
                <a:gd name="connsiteY11" fmla="*/ 113538 h 186594"/>
                <a:gd name="connsiteX12" fmla="*/ 51054 w 120872"/>
                <a:gd name="connsiteY12" fmla="*/ 102013 h 186594"/>
                <a:gd name="connsiteX13" fmla="*/ 27146 w 120872"/>
                <a:gd name="connsiteY13" fmla="*/ 89535 h 186594"/>
                <a:gd name="connsiteX14" fmla="*/ 9525 w 120872"/>
                <a:gd name="connsiteY14" fmla="*/ 72485 h 186594"/>
                <a:gd name="connsiteX15" fmla="*/ 2096 w 120872"/>
                <a:gd name="connsiteY15" fmla="*/ 46958 h 186594"/>
                <a:gd name="connsiteX16" fmla="*/ 9334 w 120872"/>
                <a:gd name="connsiteY16" fmla="*/ 22860 h 186594"/>
                <a:gd name="connsiteX17" fmla="*/ 30099 w 120872"/>
                <a:gd name="connsiteY17" fmla="*/ 6096 h 186594"/>
                <a:gd name="connsiteX18" fmla="*/ 61817 w 120872"/>
                <a:gd name="connsiteY18" fmla="*/ 0 h 186594"/>
                <a:gd name="connsiteX19" fmla="*/ 81724 w 120872"/>
                <a:gd name="connsiteY19" fmla="*/ 1715 h 186594"/>
                <a:gd name="connsiteX20" fmla="*/ 101441 w 120872"/>
                <a:gd name="connsiteY20" fmla="*/ 6382 h 186594"/>
                <a:gd name="connsiteX21" fmla="*/ 109728 w 120872"/>
                <a:gd name="connsiteY21" fmla="*/ 8572 h 186594"/>
                <a:gd name="connsiteX22" fmla="*/ 108299 w 120872"/>
                <a:gd name="connsiteY22" fmla="*/ 49721 h 186594"/>
                <a:gd name="connsiteX23" fmla="*/ 93345 w 120872"/>
                <a:gd name="connsiteY23" fmla="*/ 49721 h 186594"/>
                <a:gd name="connsiteX24" fmla="*/ 88487 w 120872"/>
                <a:gd name="connsiteY24" fmla="*/ 19622 h 186594"/>
                <a:gd name="connsiteX25" fmla="*/ 78296 w 120872"/>
                <a:gd name="connsiteY25" fmla="*/ 14954 h 186594"/>
                <a:gd name="connsiteX26" fmla="*/ 61531 w 120872"/>
                <a:gd name="connsiteY26" fmla="*/ 12764 h 186594"/>
                <a:gd name="connsiteX27" fmla="*/ 35909 w 120872"/>
                <a:gd name="connsiteY27" fmla="*/ 19907 h 186594"/>
                <a:gd name="connsiteX28" fmla="*/ 27242 w 120872"/>
                <a:gd name="connsiteY28" fmla="*/ 40481 h 186594"/>
                <a:gd name="connsiteX29" fmla="*/ 32480 w 120872"/>
                <a:gd name="connsiteY29" fmla="*/ 56864 h 186594"/>
                <a:gd name="connsiteX30" fmla="*/ 45529 w 120872"/>
                <a:gd name="connsiteY30" fmla="*/ 68104 h 186594"/>
                <a:gd name="connsiteX31" fmla="*/ 70485 w 120872"/>
                <a:gd name="connsiteY31" fmla="*/ 80867 h 186594"/>
                <a:gd name="connsiteX32" fmla="*/ 96393 w 120872"/>
                <a:gd name="connsiteY32" fmla="*/ 94583 h 186594"/>
                <a:gd name="connsiteX33" fmla="*/ 113633 w 120872"/>
                <a:gd name="connsiteY33" fmla="*/ 110585 h 186594"/>
                <a:gd name="connsiteX34" fmla="*/ 120872 w 120872"/>
                <a:gd name="connsiteY34" fmla="*/ 134207 h 186594"/>
                <a:gd name="connsiteX35" fmla="*/ 113633 w 120872"/>
                <a:gd name="connsiteY35" fmla="*/ 159163 h 186594"/>
                <a:gd name="connsiteX36" fmla="*/ 91630 w 120872"/>
                <a:gd name="connsiteY36" fmla="*/ 178879 h 186594"/>
                <a:gd name="connsiteX37" fmla="*/ 55817 w 120872"/>
                <a:gd name="connsiteY37" fmla="*/ 186595 h 186594"/>
                <a:gd name="connsiteX38" fmla="*/ 33052 w 120872"/>
                <a:gd name="connsiteY38" fmla="*/ 184309 h 1865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120872" h="186594">
                  <a:moveTo>
                    <a:pt x="33052" y="184309"/>
                  </a:moveTo>
                  <a:cubicBezTo>
                    <a:pt x="26384" y="182880"/>
                    <a:pt x="19050" y="180880"/>
                    <a:pt x="11049" y="178403"/>
                  </a:cubicBezTo>
                  <a:cubicBezTo>
                    <a:pt x="6191" y="176594"/>
                    <a:pt x="2476" y="175641"/>
                    <a:pt x="0" y="175451"/>
                  </a:cubicBezTo>
                  <a:lnTo>
                    <a:pt x="2000" y="131159"/>
                  </a:lnTo>
                  <a:lnTo>
                    <a:pt x="17621" y="131159"/>
                  </a:lnTo>
                  <a:lnTo>
                    <a:pt x="21812" y="162973"/>
                  </a:lnTo>
                  <a:cubicBezTo>
                    <a:pt x="24574" y="165545"/>
                    <a:pt x="29147" y="167926"/>
                    <a:pt x="35433" y="169926"/>
                  </a:cubicBezTo>
                  <a:cubicBezTo>
                    <a:pt x="41720" y="171926"/>
                    <a:pt x="48577" y="172974"/>
                    <a:pt x="56102" y="172974"/>
                  </a:cubicBezTo>
                  <a:cubicBezTo>
                    <a:pt x="68485" y="172974"/>
                    <a:pt x="77915" y="170212"/>
                    <a:pt x="84392" y="164687"/>
                  </a:cubicBezTo>
                  <a:cubicBezTo>
                    <a:pt x="90869" y="159163"/>
                    <a:pt x="94012" y="151448"/>
                    <a:pt x="94012" y="141637"/>
                  </a:cubicBezTo>
                  <a:cubicBezTo>
                    <a:pt x="94012" y="135255"/>
                    <a:pt x="92297" y="129826"/>
                    <a:pt x="88773" y="125254"/>
                  </a:cubicBezTo>
                  <a:cubicBezTo>
                    <a:pt x="85249" y="120682"/>
                    <a:pt x="80581" y="116777"/>
                    <a:pt x="74867" y="113538"/>
                  </a:cubicBezTo>
                  <a:cubicBezTo>
                    <a:pt x="69151" y="110300"/>
                    <a:pt x="61150" y="106394"/>
                    <a:pt x="51054" y="102013"/>
                  </a:cubicBezTo>
                  <a:cubicBezTo>
                    <a:pt x="41910" y="97917"/>
                    <a:pt x="34004" y="93726"/>
                    <a:pt x="27146" y="89535"/>
                  </a:cubicBezTo>
                  <a:cubicBezTo>
                    <a:pt x="20288" y="85344"/>
                    <a:pt x="14478" y="79629"/>
                    <a:pt x="9525" y="72485"/>
                  </a:cubicBezTo>
                  <a:cubicBezTo>
                    <a:pt x="4572" y="65342"/>
                    <a:pt x="2096" y="56864"/>
                    <a:pt x="2096" y="46958"/>
                  </a:cubicBezTo>
                  <a:cubicBezTo>
                    <a:pt x="2096" y="38005"/>
                    <a:pt x="4477" y="29908"/>
                    <a:pt x="9334" y="22860"/>
                  </a:cubicBezTo>
                  <a:cubicBezTo>
                    <a:pt x="14097" y="15716"/>
                    <a:pt x="21050" y="10192"/>
                    <a:pt x="30099" y="6096"/>
                  </a:cubicBezTo>
                  <a:cubicBezTo>
                    <a:pt x="39148" y="2000"/>
                    <a:pt x="49721" y="0"/>
                    <a:pt x="61817" y="0"/>
                  </a:cubicBezTo>
                  <a:cubicBezTo>
                    <a:pt x="69342" y="0"/>
                    <a:pt x="76009" y="571"/>
                    <a:pt x="81724" y="1715"/>
                  </a:cubicBezTo>
                  <a:cubicBezTo>
                    <a:pt x="87535" y="2858"/>
                    <a:pt x="94107" y="4382"/>
                    <a:pt x="101441" y="6382"/>
                  </a:cubicBezTo>
                  <a:cubicBezTo>
                    <a:pt x="104680" y="7525"/>
                    <a:pt x="107442" y="8287"/>
                    <a:pt x="109728" y="8572"/>
                  </a:cubicBezTo>
                  <a:lnTo>
                    <a:pt x="108299" y="49721"/>
                  </a:lnTo>
                  <a:lnTo>
                    <a:pt x="93345" y="49721"/>
                  </a:lnTo>
                  <a:lnTo>
                    <a:pt x="88487" y="19622"/>
                  </a:lnTo>
                  <a:cubicBezTo>
                    <a:pt x="86868" y="18002"/>
                    <a:pt x="83439" y="16478"/>
                    <a:pt x="78296" y="14954"/>
                  </a:cubicBezTo>
                  <a:cubicBezTo>
                    <a:pt x="73152" y="13526"/>
                    <a:pt x="67532" y="12764"/>
                    <a:pt x="61531" y="12764"/>
                  </a:cubicBezTo>
                  <a:cubicBezTo>
                    <a:pt x="50292" y="12764"/>
                    <a:pt x="41720" y="15145"/>
                    <a:pt x="35909" y="19907"/>
                  </a:cubicBezTo>
                  <a:cubicBezTo>
                    <a:pt x="30099" y="24670"/>
                    <a:pt x="27242" y="31528"/>
                    <a:pt x="27242" y="40481"/>
                  </a:cubicBezTo>
                  <a:cubicBezTo>
                    <a:pt x="27242" y="46958"/>
                    <a:pt x="28956" y="52483"/>
                    <a:pt x="32480" y="56864"/>
                  </a:cubicBezTo>
                  <a:cubicBezTo>
                    <a:pt x="36004" y="61246"/>
                    <a:pt x="40386" y="65056"/>
                    <a:pt x="45529" y="68104"/>
                  </a:cubicBezTo>
                  <a:cubicBezTo>
                    <a:pt x="50673" y="71152"/>
                    <a:pt x="59055" y="75438"/>
                    <a:pt x="70485" y="80867"/>
                  </a:cubicBezTo>
                  <a:cubicBezTo>
                    <a:pt x="81058" y="85916"/>
                    <a:pt x="89725" y="90488"/>
                    <a:pt x="96393" y="94583"/>
                  </a:cubicBezTo>
                  <a:cubicBezTo>
                    <a:pt x="103061" y="98679"/>
                    <a:pt x="108871" y="104013"/>
                    <a:pt x="113633" y="110585"/>
                  </a:cubicBezTo>
                  <a:cubicBezTo>
                    <a:pt x="118491" y="117157"/>
                    <a:pt x="120872" y="125063"/>
                    <a:pt x="120872" y="134207"/>
                  </a:cubicBezTo>
                  <a:cubicBezTo>
                    <a:pt x="120872" y="142875"/>
                    <a:pt x="118491" y="151162"/>
                    <a:pt x="113633" y="159163"/>
                  </a:cubicBezTo>
                  <a:cubicBezTo>
                    <a:pt x="108871" y="167164"/>
                    <a:pt x="101441" y="173736"/>
                    <a:pt x="91630" y="178879"/>
                  </a:cubicBezTo>
                  <a:cubicBezTo>
                    <a:pt x="81724" y="184023"/>
                    <a:pt x="69818" y="186595"/>
                    <a:pt x="55817" y="186595"/>
                  </a:cubicBezTo>
                  <a:cubicBezTo>
                    <a:pt x="47244" y="186595"/>
                    <a:pt x="39719" y="185833"/>
                    <a:pt x="33052" y="184309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44"/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277128B9-D17F-DEA8-7A4F-060B43D0C773}"/>
                </a:ext>
              </a:extLst>
            </p:cNvPr>
            <p:cNvSpPr/>
            <p:nvPr/>
          </p:nvSpPr>
          <p:spPr>
            <a:xfrm>
              <a:off x="11281029" y="6829298"/>
              <a:ext cx="137541" cy="141351"/>
            </a:xfrm>
            <a:custGeom>
              <a:avLst/>
              <a:gdLst>
                <a:gd name="connsiteX0" fmla="*/ 103442 w 137541"/>
                <a:gd name="connsiteY0" fmla="*/ 138113 h 141351"/>
                <a:gd name="connsiteX1" fmla="*/ 100108 w 137541"/>
                <a:gd name="connsiteY1" fmla="*/ 129350 h 141351"/>
                <a:gd name="connsiteX2" fmla="*/ 100108 w 137541"/>
                <a:gd name="connsiteY2" fmla="*/ 121063 h 141351"/>
                <a:gd name="connsiteX3" fmla="*/ 79915 w 137541"/>
                <a:gd name="connsiteY3" fmla="*/ 135255 h 141351"/>
                <a:gd name="connsiteX4" fmla="*/ 55531 w 137541"/>
                <a:gd name="connsiteY4" fmla="*/ 141351 h 141351"/>
                <a:gd name="connsiteX5" fmla="*/ 23241 w 137541"/>
                <a:gd name="connsiteY5" fmla="*/ 129159 h 141351"/>
                <a:gd name="connsiteX6" fmla="*/ 13716 w 137541"/>
                <a:gd name="connsiteY6" fmla="*/ 88773 h 141351"/>
                <a:gd name="connsiteX7" fmla="*/ 13716 w 137541"/>
                <a:gd name="connsiteY7" fmla="*/ 17812 h 141351"/>
                <a:gd name="connsiteX8" fmla="*/ 0 w 137541"/>
                <a:gd name="connsiteY8" fmla="*/ 13906 h 141351"/>
                <a:gd name="connsiteX9" fmla="*/ 0 w 137541"/>
                <a:gd name="connsiteY9" fmla="*/ 3143 h 141351"/>
                <a:gd name="connsiteX10" fmla="*/ 34290 w 137541"/>
                <a:gd name="connsiteY10" fmla="*/ 0 h 141351"/>
                <a:gd name="connsiteX11" fmla="*/ 34576 w 137541"/>
                <a:gd name="connsiteY11" fmla="*/ 0 h 141351"/>
                <a:gd name="connsiteX12" fmla="*/ 39243 w 137541"/>
                <a:gd name="connsiteY12" fmla="*/ 2953 h 141351"/>
                <a:gd name="connsiteX13" fmla="*/ 39243 w 137541"/>
                <a:gd name="connsiteY13" fmla="*/ 86868 h 141351"/>
                <a:gd name="connsiteX14" fmla="*/ 41339 w 137541"/>
                <a:gd name="connsiteY14" fmla="*/ 109061 h 141351"/>
                <a:gd name="connsiteX15" fmla="*/ 48673 w 137541"/>
                <a:gd name="connsiteY15" fmla="*/ 120777 h 141351"/>
                <a:gd name="connsiteX16" fmla="*/ 64008 w 137541"/>
                <a:gd name="connsiteY16" fmla="*/ 124587 h 141351"/>
                <a:gd name="connsiteX17" fmla="*/ 82391 w 137541"/>
                <a:gd name="connsiteY17" fmla="*/ 120396 h 141351"/>
                <a:gd name="connsiteX18" fmla="*/ 97346 w 137541"/>
                <a:gd name="connsiteY18" fmla="*/ 110585 h 141351"/>
                <a:gd name="connsiteX19" fmla="*/ 97346 w 137541"/>
                <a:gd name="connsiteY19" fmla="*/ 17812 h 141351"/>
                <a:gd name="connsiteX20" fmla="*/ 79724 w 137541"/>
                <a:gd name="connsiteY20" fmla="*/ 13906 h 141351"/>
                <a:gd name="connsiteX21" fmla="*/ 79724 w 137541"/>
                <a:gd name="connsiteY21" fmla="*/ 3143 h 141351"/>
                <a:gd name="connsiteX22" fmla="*/ 116967 w 137541"/>
                <a:gd name="connsiteY22" fmla="*/ 0 h 141351"/>
                <a:gd name="connsiteX23" fmla="*/ 117253 w 137541"/>
                <a:gd name="connsiteY23" fmla="*/ 0 h 141351"/>
                <a:gd name="connsiteX24" fmla="*/ 122873 w 137541"/>
                <a:gd name="connsiteY24" fmla="*/ 2953 h 141351"/>
                <a:gd name="connsiteX25" fmla="*/ 122873 w 137541"/>
                <a:gd name="connsiteY25" fmla="*/ 126302 h 141351"/>
                <a:gd name="connsiteX26" fmla="*/ 137541 w 137541"/>
                <a:gd name="connsiteY26" fmla="*/ 126302 h 141351"/>
                <a:gd name="connsiteX27" fmla="*/ 137255 w 137541"/>
                <a:gd name="connsiteY27" fmla="*/ 137351 h 141351"/>
                <a:gd name="connsiteX28" fmla="*/ 125349 w 137541"/>
                <a:gd name="connsiteY28" fmla="*/ 140018 h 141351"/>
                <a:gd name="connsiteX29" fmla="*/ 113728 w 137541"/>
                <a:gd name="connsiteY29" fmla="*/ 140970 h 141351"/>
                <a:gd name="connsiteX30" fmla="*/ 103442 w 137541"/>
                <a:gd name="connsiteY30" fmla="*/ 138113 h 1413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37541" h="141351">
                  <a:moveTo>
                    <a:pt x="103442" y="138113"/>
                  </a:moveTo>
                  <a:cubicBezTo>
                    <a:pt x="101251" y="136303"/>
                    <a:pt x="100108" y="133350"/>
                    <a:pt x="100108" y="129350"/>
                  </a:cubicBezTo>
                  <a:lnTo>
                    <a:pt x="100108" y="121063"/>
                  </a:lnTo>
                  <a:cubicBezTo>
                    <a:pt x="94678" y="126492"/>
                    <a:pt x="88011" y="131159"/>
                    <a:pt x="79915" y="135255"/>
                  </a:cubicBezTo>
                  <a:cubicBezTo>
                    <a:pt x="71819" y="139351"/>
                    <a:pt x="63722" y="141351"/>
                    <a:pt x="55531" y="141351"/>
                  </a:cubicBezTo>
                  <a:cubicBezTo>
                    <a:pt x="40386" y="141351"/>
                    <a:pt x="29623" y="137255"/>
                    <a:pt x="23241" y="129159"/>
                  </a:cubicBezTo>
                  <a:cubicBezTo>
                    <a:pt x="16859" y="120968"/>
                    <a:pt x="13716" y="107537"/>
                    <a:pt x="13716" y="88773"/>
                  </a:cubicBezTo>
                  <a:lnTo>
                    <a:pt x="13716" y="17812"/>
                  </a:lnTo>
                  <a:lnTo>
                    <a:pt x="0" y="13906"/>
                  </a:lnTo>
                  <a:lnTo>
                    <a:pt x="0" y="3143"/>
                  </a:lnTo>
                  <a:lnTo>
                    <a:pt x="34290" y="0"/>
                  </a:lnTo>
                  <a:lnTo>
                    <a:pt x="34576" y="0"/>
                  </a:lnTo>
                  <a:lnTo>
                    <a:pt x="39243" y="2953"/>
                  </a:lnTo>
                  <a:lnTo>
                    <a:pt x="39243" y="86868"/>
                  </a:lnTo>
                  <a:cubicBezTo>
                    <a:pt x="39243" y="96298"/>
                    <a:pt x="39910" y="103727"/>
                    <a:pt x="41339" y="109061"/>
                  </a:cubicBezTo>
                  <a:cubicBezTo>
                    <a:pt x="42767" y="114395"/>
                    <a:pt x="45148" y="118301"/>
                    <a:pt x="48673" y="120777"/>
                  </a:cubicBezTo>
                  <a:cubicBezTo>
                    <a:pt x="52197" y="123349"/>
                    <a:pt x="57245" y="124587"/>
                    <a:pt x="64008" y="124587"/>
                  </a:cubicBezTo>
                  <a:cubicBezTo>
                    <a:pt x="70485" y="124587"/>
                    <a:pt x="76676" y="123158"/>
                    <a:pt x="82391" y="120396"/>
                  </a:cubicBezTo>
                  <a:cubicBezTo>
                    <a:pt x="88106" y="117634"/>
                    <a:pt x="93059" y="114395"/>
                    <a:pt x="97346" y="110585"/>
                  </a:cubicBezTo>
                  <a:lnTo>
                    <a:pt x="97346" y="17812"/>
                  </a:lnTo>
                  <a:lnTo>
                    <a:pt x="79724" y="13906"/>
                  </a:lnTo>
                  <a:lnTo>
                    <a:pt x="79724" y="3143"/>
                  </a:lnTo>
                  <a:lnTo>
                    <a:pt x="116967" y="0"/>
                  </a:lnTo>
                  <a:lnTo>
                    <a:pt x="117253" y="0"/>
                  </a:lnTo>
                  <a:lnTo>
                    <a:pt x="122873" y="2953"/>
                  </a:lnTo>
                  <a:lnTo>
                    <a:pt x="122873" y="126302"/>
                  </a:lnTo>
                  <a:lnTo>
                    <a:pt x="137541" y="126302"/>
                  </a:lnTo>
                  <a:lnTo>
                    <a:pt x="137255" y="137351"/>
                  </a:lnTo>
                  <a:cubicBezTo>
                    <a:pt x="132683" y="138494"/>
                    <a:pt x="128683" y="139351"/>
                    <a:pt x="125349" y="140018"/>
                  </a:cubicBezTo>
                  <a:cubicBezTo>
                    <a:pt x="122015" y="140684"/>
                    <a:pt x="118110" y="140970"/>
                    <a:pt x="113728" y="140970"/>
                  </a:cubicBezTo>
                  <a:cubicBezTo>
                    <a:pt x="108966" y="140779"/>
                    <a:pt x="105632" y="139922"/>
                    <a:pt x="103442" y="138113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44"/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43FCF223-BA94-55B6-4C8A-230B948FC515}"/>
                </a:ext>
              </a:extLst>
            </p:cNvPr>
            <p:cNvSpPr/>
            <p:nvPr/>
          </p:nvSpPr>
          <p:spPr>
            <a:xfrm>
              <a:off x="11433905" y="6828440"/>
              <a:ext cx="136305" cy="198596"/>
            </a:xfrm>
            <a:custGeom>
              <a:avLst/>
              <a:gdLst>
                <a:gd name="connsiteX0" fmla="*/ 127825 w 136305"/>
                <a:gd name="connsiteY0" fmla="*/ 104870 h 198596"/>
                <a:gd name="connsiteX1" fmla="*/ 103346 w 136305"/>
                <a:gd name="connsiteY1" fmla="*/ 132112 h 198596"/>
                <a:gd name="connsiteX2" fmla="*/ 66199 w 136305"/>
                <a:gd name="connsiteY2" fmla="*/ 142113 h 198596"/>
                <a:gd name="connsiteX3" fmla="*/ 53435 w 136305"/>
                <a:gd name="connsiteY3" fmla="*/ 141161 h 198596"/>
                <a:gd name="connsiteX4" fmla="*/ 42386 w 136305"/>
                <a:gd name="connsiteY4" fmla="*/ 138684 h 198596"/>
                <a:gd name="connsiteX5" fmla="*/ 43148 w 136305"/>
                <a:gd name="connsiteY5" fmla="*/ 159258 h 198596"/>
                <a:gd name="connsiteX6" fmla="*/ 43148 w 136305"/>
                <a:gd name="connsiteY6" fmla="*/ 183928 h 198596"/>
                <a:gd name="connsiteX7" fmla="*/ 68580 w 136305"/>
                <a:gd name="connsiteY7" fmla="*/ 186595 h 198596"/>
                <a:gd name="connsiteX8" fmla="*/ 68580 w 136305"/>
                <a:gd name="connsiteY8" fmla="*/ 198596 h 198596"/>
                <a:gd name="connsiteX9" fmla="*/ 286 w 136305"/>
                <a:gd name="connsiteY9" fmla="*/ 198596 h 198596"/>
                <a:gd name="connsiteX10" fmla="*/ 286 w 136305"/>
                <a:gd name="connsiteY10" fmla="*/ 186595 h 198596"/>
                <a:gd name="connsiteX11" fmla="*/ 17907 w 136305"/>
                <a:gd name="connsiteY11" fmla="*/ 183928 h 198596"/>
                <a:gd name="connsiteX12" fmla="*/ 17907 w 136305"/>
                <a:gd name="connsiteY12" fmla="*/ 22479 h 198596"/>
                <a:gd name="connsiteX13" fmla="*/ 0 w 136305"/>
                <a:gd name="connsiteY13" fmla="*/ 18098 h 198596"/>
                <a:gd name="connsiteX14" fmla="*/ 0 w 136305"/>
                <a:gd name="connsiteY14" fmla="*/ 4858 h 198596"/>
                <a:gd name="connsiteX15" fmla="*/ 34766 w 136305"/>
                <a:gd name="connsiteY15" fmla="*/ 476 h 198596"/>
                <a:gd name="connsiteX16" fmla="*/ 35242 w 136305"/>
                <a:gd name="connsiteY16" fmla="*/ 476 h 198596"/>
                <a:gd name="connsiteX17" fmla="*/ 40386 w 136305"/>
                <a:gd name="connsiteY17" fmla="*/ 4858 h 198596"/>
                <a:gd name="connsiteX18" fmla="*/ 40386 w 136305"/>
                <a:gd name="connsiteY18" fmla="*/ 19336 h 198596"/>
                <a:gd name="connsiteX19" fmla="*/ 58579 w 136305"/>
                <a:gd name="connsiteY19" fmla="*/ 5620 h 198596"/>
                <a:gd name="connsiteX20" fmla="*/ 82963 w 136305"/>
                <a:gd name="connsiteY20" fmla="*/ 0 h 198596"/>
                <a:gd name="connsiteX21" fmla="*/ 109538 w 136305"/>
                <a:gd name="connsiteY21" fmla="*/ 7144 h 198596"/>
                <a:gd name="connsiteX22" fmla="*/ 128968 w 136305"/>
                <a:gd name="connsiteY22" fmla="*/ 29147 h 198596"/>
                <a:gd name="connsiteX23" fmla="*/ 136303 w 136305"/>
                <a:gd name="connsiteY23" fmla="*/ 66866 h 198596"/>
                <a:gd name="connsiteX24" fmla="*/ 127825 w 136305"/>
                <a:gd name="connsiteY24" fmla="*/ 104870 h 198596"/>
                <a:gd name="connsiteX25" fmla="*/ 55626 w 136305"/>
                <a:gd name="connsiteY25" fmla="*/ 21050 h 198596"/>
                <a:gd name="connsiteX26" fmla="*/ 43148 w 136305"/>
                <a:gd name="connsiteY26" fmla="*/ 29623 h 198596"/>
                <a:gd name="connsiteX27" fmla="*/ 43148 w 136305"/>
                <a:gd name="connsiteY27" fmla="*/ 121920 h 198596"/>
                <a:gd name="connsiteX28" fmla="*/ 51816 w 136305"/>
                <a:gd name="connsiteY28" fmla="*/ 127159 h 198596"/>
                <a:gd name="connsiteX29" fmla="*/ 67151 w 136305"/>
                <a:gd name="connsiteY29" fmla="*/ 129445 h 198596"/>
                <a:gd name="connsiteX30" fmla="*/ 97631 w 136305"/>
                <a:gd name="connsiteY30" fmla="*/ 114491 h 198596"/>
                <a:gd name="connsiteX31" fmla="*/ 109252 w 136305"/>
                <a:gd name="connsiteY31" fmla="*/ 69437 h 198596"/>
                <a:gd name="connsiteX32" fmla="*/ 99060 w 136305"/>
                <a:gd name="connsiteY32" fmla="*/ 30004 h 198596"/>
                <a:gd name="connsiteX33" fmla="*/ 72961 w 136305"/>
                <a:gd name="connsiteY33" fmla="*/ 17050 h 198596"/>
                <a:gd name="connsiteX34" fmla="*/ 55626 w 136305"/>
                <a:gd name="connsiteY34" fmla="*/ 21050 h 1985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136305" h="198596">
                  <a:moveTo>
                    <a:pt x="127825" y="104870"/>
                  </a:moveTo>
                  <a:cubicBezTo>
                    <a:pt x="122111" y="116396"/>
                    <a:pt x="113919" y="125444"/>
                    <a:pt x="103346" y="132112"/>
                  </a:cubicBezTo>
                  <a:cubicBezTo>
                    <a:pt x="92773" y="138779"/>
                    <a:pt x="80391" y="142113"/>
                    <a:pt x="66199" y="142113"/>
                  </a:cubicBezTo>
                  <a:cubicBezTo>
                    <a:pt x="62293" y="142113"/>
                    <a:pt x="58007" y="141827"/>
                    <a:pt x="53435" y="141161"/>
                  </a:cubicBezTo>
                  <a:cubicBezTo>
                    <a:pt x="48863" y="140494"/>
                    <a:pt x="45148" y="139732"/>
                    <a:pt x="42386" y="138684"/>
                  </a:cubicBezTo>
                  <a:lnTo>
                    <a:pt x="43148" y="159258"/>
                  </a:lnTo>
                  <a:lnTo>
                    <a:pt x="43148" y="183928"/>
                  </a:lnTo>
                  <a:lnTo>
                    <a:pt x="68580" y="186595"/>
                  </a:lnTo>
                  <a:lnTo>
                    <a:pt x="68580" y="198596"/>
                  </a:lnTo>
                  <a:lnTo>
                    <a:pt x="286" y="198596"/>
                  </a:lnTo>
                  <a:lnTo>
                    <a:pt x="286" y="186595"/>
                  </a:lnTo>
                  <a:lnTo>
                    <a:pt x="17907" y="183928"/>
                  </a:lnTo>
                  <a:lnTo>
                    <a:pt x="17907" y="22479"/>
                  </a:lnTo>
                  <a:lnTo>
                    <a:pt x="0" y="18098"/>
                  </a:lnTo>
                  <a:lnTo>
                    <a:pt x="0" y="4858"/>
                  </a:lnTo>
                  <a:lnTo>
                    <a:pt x="34766" y="476"/>
                  </a:lnTo>
                  <a:lnTo>
                    <a:pt x="35242" y="476"/>
                  </a:lnTo>
                  <a:lnTo>
                    <a:pt x="40386" y="4858"/>
                  </a:lnTo>
                  <a:lnTo>
                    <a:pt x="40386" y="19336"/>
                  </a:lnTo>
                  <a:cubicBezTo>
                    <a:pt x="45244" y="13906"/>
                    <a:pt x="51340" y="9430"/>
                    <a:pt x="58579" y="5620"/>
                  </a:cubicBezTo>
                  <a:cubicBezTo>
                    <a:pt x="65818" y="1905"/>
                    <a:pt x="73914" y="0"/>
                    <a:pt x="82963" y="0"/>
                  </a:cubicBezTo>
                  <a:cubicBezTo>
                    <a:pt x="92583" y="0"/>
                    <a:pt x="101441" y="2381"/>
                    <a:pt x="109538" y="7144"/>
                  </a:cubicBezTo>
                  <a:cubicBezTo>
                    <a:pt x="117634" y="11906"/>
                    <a:pt x="124111" y="19241"/>
                    <a:pt x="128968" y="29147"/>
                  </a:cubicBezTo>
                  <a:cubicBezTo>
                    <a:pt x="133826" y="39053"/>
                    <a:pt x="136303" y="51626"/>
                    <a:pt x="136303" y="66866"/>
                  </a:cubicBezTo>
                  <a:cubicBezTo>
                    <a:pt x="136398" y="80677"/>
                    <a:pt x="133540" y="93345"/>
                    <a:pt x="127825" y="104870"/>
                  </a:cubicBezTo>
                  <a:close/>
                  <a:moveTo>
                    <a:pt x="55626" y="21050"/>
                  </a:moveTo>
                  <a:cubicBezTo>
                    <a:pt x="50197" y="23622"/>
                    <a:pt x="46101" y="26479"/>
                    <a:pt x="43148" y="29623"/>
                  </a:cubicBezTo>
                  <a:lnTo>
                    <a:pt x="43148" y="121920"/>
                  </a:lnTo>
                  <a:cubicBezTo>
                    <a:pt x="44291" y="123920"/>
                    <a:pt x="47149" y="125635"/>
                    <a:pt x="51816" y="127159"/>
                  </a:cubicBezTo>
                  <a:cubicBezTo>
                    <a:pt x="56483" y="128683"/>
                    <a:pt x="61531" y="129445"/>
                    <a:pt x="67151" y="129445"/>
                  </a:cubicBezTo>
                  <a:cubicBezTo>
                    <a:pt x="79724" y="129445"/>
                    <a:pt x="89916" y="124492"/>
                    <a:pt x="97631" y="114491"/>
                  </a:cubicBezTo>
                  <a:cubicBezTo>
                    <a:pt x="105346" y="104584"/>
                    <a:pt x="109252" y="89535"/>
                    <a:pt x="109252" y="69437"/>
                  </a:cubicBezTo>
                  <a:cubicBezTo>
                    <a:pt x="109252" y="51816"/>
                    <a:pt x="105823" y="38672"/>
                    <a:pt x="99060" y="30004"/>
                  </a:cubicBezTo>
                  <a:cubicBezTo>
                    <a:pt x="92297" y="21336"/>
                    <a:pt x="83629" y="17050"/>
                    <a:pt x="72961" y="17050"/>
                  </a:cubicBezTo>
                  <a:cubicBezTo>
                    <a:pt x="66865" y="17145"/>
                    <a:pt x="61055" y="18383"/>
                    <a:pt x="55626" y="21050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44"/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19E7968E-E961-1247-9580-68CF96032573}"/>
                </a:ext>
              </a:extLst>
            </p:cNvPr>
            <p:cNvSpPr/>
            <p:nvPr/>
          </p:nvSpPr>
          <p:spPr>
            <a:xfrm>
              <a:off x="11592115" y="6828345"/>
              <a:ext cx="95535" cy="139541"/>
            </a:xfrm>
            <a:custGeom>
              <a:avLst/>
              <a:gdLst>
                <a:gd name="connsiteX0" fmla="*/ 0 w 95535"/>
                <a:gd name="connsiteY0" fmla="*/ 127540 h 139541"/>
                <a:gd name="connsiteX1" fmla="*/ 18383 w 95535"/>
                <a:gd name="connsiteY1" fmla="*/ 126111 h 139541"/>
                <a:gd name="connsiteX2" fmla="*/ 18383 w 95535"/>
                <a:gd name="connsiteY2" fmla="*/ 22574 h 139541"/>
                <a:gd name="connsiteX3" fmla="*/ 762 w 95535"/>
                <a:gd name="connsiteY3" fmla="*/ 18193 h 139541"/>
                <a:gd name="connsiteX4" fmla="*/ 762 w 95535"/>
                <a:gd name="connsiteY4" fmla="*/ 4953 h 139541"/>
                <a:gd name="connsiteX5" fmla="*/ 34576 w 95535"/>
                <a:gd name="connsiteY5" fmla="*/ 571 h 139541"/>
                <a:gd name="connsiteX6" fmla="*/ 35052 w 95535"/>
                <a:gd name="connsiteY6" fmla="*/ 571 h 139541"/>
                <a:gd name="connsiteX7" fmla="*/ 40481 w 95535"/>
                <a:gd name="connsiteY7" fmla="*/ 4953 h 139541"/>
                <a:gd name="connsiteX8" fmla="*/ 40481 w 95535"/>
                <a:gd name="connsiteY8" fmla="*/ 9334 h 139541"/>
                <a:gd name="connsiteX9" fmla="*/ 39719 w 95535"/>
                <a:gd name="connsiteY9" fmla="*/ 28384 h 139541"/>
                <a:gd name="connsiteX10" fmla="*/ 40481 w 95535"/>
                <a:gd name="connsiteY10" fmla="*/ 28384 h 139541"/>
                <a:gd name="connsiteX11" fmla="*/ 49244 w 95535"/>
                <a:gd name="connsiteY11" fmla="*/ 17621 h 139541"/>
                <a:gd name="connsiteX12" fmla="*/ 65627 w 95535"/>
                <a:gd name="connsiteY12" fmla="*/ 5524 h 139541"/>
                <a:gd name="connsiteX13" fmla="*/ 87440 w 95535"/>
                <a:gd name="connsiteY13" fmla="*/ 0 h 139541"/>
                <a:gd name="connsiteX14" fmla="*/ 95536 w 95535"/>
                <a:gd name="connsiteY14" fmla="*/ 1238 h 139541"/>
                <a:gd name="connsiteX15" fmla="*/ 95536 w 95535"/>
                <a:gd name="connsiteY15" fmla="*/ 28670 h 139541"/>
                <a:gd name="connsiteX16" fmla="*/ 90011 w 95535"/>
                <a:gd name="connsiteY16" fmla="*/ 26384 h 139541"/>
                <a:gd name="connsiteX17" fmla="*/ 81534 w 95535"/>
                <a:gd name="connsiteY17" fmla="*/ 25241 h 139541"/>
                <a:gd name="connsiteX18" fmla="*/ 43815 w 95535"/>
                <a:gd name="connsiteY18" fmla="*/ 37719 h 139541"/>
                <a:gd name="connsiteX19" fmla="*/ 43815 w 95535"/>
                <a:gd name="connsiteY19" fmla="*/ 125825 h 139541"/>
                <a:gd name="connsiteX20" fmla="*/ 74867 w 95535"/>
                <a:gd name="connsiteY20" fmla="*/ 127825 h 139541"/>
                <a:gd name="connsiteX21" fmla="*/ 74867 w 95535"/>
                <a:gd name="connsiteY21" fmla="*/ 139541 h 139541"/>
                <a:gd name="connsiteX22" fmla="*/ 0 w 95535"/>
                <a:gd name="connsiteY22" fmla="*/ 139541 h 139541"/>
                <a:gd name="connsiteX23" fmla="*/ 0 w 95535"/>
                <a:gd name="connsiteY23" fmla="*/ 127540 h 139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5535" h="139541">
                  <a:moveTo>
                    <a:pt x="0" y="127540"/>
                  </a:moveTo>
                  <a:lnTo>
                    <a:pt x="18383" y="126111"/>
                  </a:lnTo>
                  <a:lnTo>
                    <a:pt x="18383" y="22574"/>
                  </a:lnTo>
                  <a:lnTo>
                    <a:pt x="762" y="18193"/>
                  </a:lnTo>
                  <a:lnTo>
                    <a:pt x="762" y="4953"/>
                  </a:lnTo>
                  <a:lnTo>
                    <a:pt x="34576" y="571"/>
                  </a:lnTo>
                  <a:lnTo>
                    <a:pt x="35052" y="571"/>
                  </a:lnTo>
                  <a:lnTo>
                    <a:pt x="40481" y="4953"/>
                  </a:lnTo>
                  <a:lnTo>
                    <a:pt x="40481" y="9334"/>
                  </a:lnTo>
                  <a:lnTo>
                    <a:pt x="39719" y="28384"/>
                  </a:lnTo>
                  <a:lnTo>
                    <a:pt x="40481" y="28384"/>
                  </a:lnTo>
                  <a:cubicBezTo>
                    <a:pt x="42101" y="25622"/>
                    <a:pt x="45053" y="22003"/>
                    <a:pt x="49244" y="17621"/>
                  </a:cubicBezTo>
                  <a:cubicBezTo>
                    <a:pt x="53435" y="13240"/>
                    <a:pt x="58960" y="9144"/>
                    <a:pt x="65627" y="5524"/>
                  </a:cubicBezTo>
                  <a:cubicBezTo>
                    <a:pt x="72295" y="1810"/>
                    <a:pt x="79534" y="0"/>
                    <a:pt x="87440" y="0"/>
                  </a:cubicBezTo>
                  <a:cubicBezTo>
                    <a:pt x="90678" y="0"/>
                    <a:pt x="93345" y="381"/>
                    <a:pt x="95536" y="1238"/>
                  </a:cubicBezTo>
                  <a:lnTo>
                    <a:pt x="95536" y="28670"/>
                  </a:lnTo>
                  <a:cubicBezTo>
                    <a:pt x="94393" y="27813"/>
                    <a:pt x="92583" y="27051"/>
                    <a:pt x="90011" y="26384"/>
                  </a:cubicBezTo>
                  <a:cubicBezTo>
                    <a:pt x="87440" y="25622"/>
                    <a:pt x="84677" y="25241"/>
                    <a:pt x="81534" y="25241"/>
                  </a:cubicBezTo>
                  <a:cubicBezTo>
                    <a:pt x="68009" y="25241"/>
                    <a:pt x="55435" y="29432"/>
                    <a:pt x="43815" y="37719"/>
                  </a:cubicBezTo>
                  <a:lnTo>
                    <a:pt x="43815" y="125825"/>
                  </a:lnTo>
                  <a:lnTo>
                    <a:pt x="74867" y="127825"/>
                  </a:lnTo>
                  <a:lnTo>
                    <a:pt x="74867" y="139541"/>
                  </a:lnTo>
                  <a:lnTo>
                    <a:pt x="0" y="139541"/>
                  </a:lnTo>
                  <a:lnTo>
                    <a:pt x="0" y="127540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44"/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BDAC1E22-8745-F43B-1B9F-7A2789CBB09E}"/>
                </a:ext>
              </a:extLst>
            </p:cNvPr>
            <p:cNvSpPr/>
            <p:nvPr/>
          </p:nvSpPr>
          <p:spPr>
            <a:xfrm>
              <a:off x="11703462" y="6829012"/>
              <a:ext cx="120300" cy="141541"/>
            </a:xfrm>
            <a:custGeom>
              <a:avLst/>
              <a:gdLst>
                <a:gd name="connsiteX0" fmla="*/ 23241 w 120300"/>
                <a:gd name="connsiteY0" fmla="*/ 68294 h 141541"/>
                <a:gd name="connsiteX1" fmla="*/ 81534 w 120300"/>
                <a:gd name="connsiteY1" fmla="*/ 56674 h 141541"/>
                <a:gd name="connsiteX2" fmla="*/ 81534 w 120300"/>
                <a:gd name="connsiteY2" fmla="*/ 49816 h 141541"/>
                <a:gd name="connsiteX3" fmla="*/ 79058 w 120300"/>
                <a:gd name="connsiteY3" fmla="*/ 31718 h 141541"/>
                <a:gd name="connsiteX4" fmla="*/ 70580 w 120300"/>
                <a:gd name="connsiteY4" fmla="*/ 22003 h 141541"/>
                <a:gd name="connsiteX5" fmla="*/ 53531 w 120300"/>
                <a:gd name="connsiteY5" fmla="*/ 18955 h 141541"/>
                <a:gd name="connsiteX6" fmla="*/ 31147 w 120300"/>
                <a:gd name="connsiteY6" fmla="*/ 22479 h 141541"/>
                <a:gd name="connsiteX7" fmla="*/ 11430 w 120300"/>
                <a:gd name="connsiteY7" fmla="*/ 31147 h 141541"/>
                <a:gd name="connsiteX8" fmla="*/ 5334 w 120300"/>
                <a:gd name="connsiteY8" fmla="*/ 18383 h 141541"/>
                <a:gd name="connsiteX9" fmla="*/ 17050 w 120300"/>
                <a:gd name="connsiteY9" fmla="*/ 11240 h 141541"/>
                <a:gd name="connsiteX10" fmla="*/ 36862 w 120300"/>
                <a:gd name="connsiteY10" fmla="*/ 3429 h 141541"/>
                <a:gd name="connsiteX11" fmla="*/ 59341 w 120300"/>
                <a:gd name="connsiteY11" fmla="*/ 0 h 141541"/>
                <a:gd name="connsiteX12" fmla="*/ 86868 w 120300"/>
                <a:gd name="connsiteY12" fmla="*/ 4763 h 141541"/>
                <a:gd name="connsiteX13" fmla="*/ 101441 w 120300"/>
                <a:gd name="connsiteY13" fmla="*/ 20098 h 141541"/>
                <a:gd name="connsiteX14" fmla="*/ 105823 w 120300"/>
                <a:gd name="connsiteY14" fmla="*/ 48292 h 141541"/>
                <a:gd name="connsiteX15" fmla="*/ 105823 w 120300"/>
                <a:gd name="connsiteY15" fmla="*/ 126873 h 141541"/>
                <a:gd name="connsiteX16" fmla="*/ 120301 w 120300"/>
                <a:gd name="connsiteY16" fmla="*/ 126873 h 141541"/>
                <a:gd name="connsiteX17" fmla="*/ 120301 w 120300"/>
                <a:gd name="connsiteY17" fmla="*/ 137636 h 141541"/>
                <a:gd name="connsiteX18" fmla="*/ 107918 w 120300"/>
                <a:gd name="connsiteY18" fmla="*/ 140113 h 141541"/>
                <a:gd name="connsiteX19" fmla="*/ 94774 w 120300"/>
                <a:gd name="connsiteY19" fmla="*/ 141351 h 141541"/>
                <a:gd name="connsiteX20" fmla="*/ 85439 w 120300"/>
                <a:gd name="connsiteY20" fmla="*/ 139255 h 141541"/>
                <a:gd name="connsiteX21" fmla="*/ 82963 w 120300"/>
                <a:gd name="connsiteY21" fmla="*/ 130112 h 141541"/>
                <a:gd name="connsiteX22" fmla="*/ 82963 w 120300"/>
                <a:gd name="connsiteY22" fmla="*/ 122015 h 141541"/>
                <a:gd name="connsiteX23" fmla="*/ 64960 w 120300"/>
                <a:gd name="connsiteY23" fmla="*/ 135445 h 141541"/>
                <a:gd name="connsiteX24" fmla="*/ 40862 w 120300"/>
                <a:gd name="connsiteY24" fmla="*/ 141542 h 141541"/>
                <a:gd name="connsiteX25" fmla="*/ 11621 w 120300"/>
                <a:gd name="connsiteY25" fmla="*/ 131350 h 141541"/>
                <a:gd name="connsiteX26" fmla="*/ 0 w 120300"/>
                <a:gd name="connsiteY26" fmla="*/ 102108 h 141541"/>
                <a:gd name="connsiteX27" fmla="*/ 23241 w 120300"/>
                <a:gd name="connsiteY27" fmla="*/ 68294 h 141541"/>
                <a:gd name="connsiteX28" fmla="*/ 66294 w 120300"/>
                <a:gd name="connsiteY28" fmla="*/ 121063 h 141541"/>
                <a:gd name="connsiteX29" fmla="*/ 81439 w 120300"/>
                <a:gd name="connsiteY29" fmla="*/ 111728 h 141541"/>
                <a:gd name="connsiteX30" fmla="*/ 81439 w 120300"/>
                <a:gd name="connsiteY30" fmla="*/ 69628 h 141541"/>
                <a:gd name="connsiteX31" fmla="*/ 41148 w 120300"/>
                <a:gd name="connsiteY31" fmla="*/ 77819 h 141541"/>
                <a:gd name="connsiteX32" fmla="*/ 27527 w 120300"/>
                <a:gd name="connsiteY32" fmla="*/ 99250 h 141541"/>
                <a:gd name="connsiteX33" fmla="*/ 34004 w 120300"/>
                <a:gd name="connsiteY33" fmla="*/ 118681 h 141541"/>
                <a:gd name="connsiteX34" fmla="*/ 51530 w 120300"/>
                <a:gd name="connsiteY34" fmla="*/ 124968 h 141541"/>
                <a:gd name="connsiteX35" fmla="*/ 66294 w 120300"/>
                <a:gd name="connsiteY35" fmla="*/ 121063 h 141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20300" h="141541">
                  <a:moveTo>
                    <a:pt x="23241" y="68294"/>
                  </a:moveTo>
                  <a:cubicBezTo>
                    <a:pt x="38576" y="61055"/>
                    <a:pt x="58007" y="57150"/>
                    <a:pt x="81534" y="56674"/>
                  </a:cubicBezTo>
                  <a:lnTo>
                    <a:pt x="81534" y="49816"/>
                  </a:lnTo>
                  <a:cubicBezTo>
                    <a:pt x="81534" y="42100"/>
                    <a:pt x="80677" y="36100"/>
                    <a:pt x="79058" y="31718"/>
                  </a:cubicBezTo>
                  <a:cubicBezTo>
                    <a:pt x="77438" y="27337"/>
                    <a:pt x="74581" y="24098"/>
                    <a:pt x="70580" y="22003"/>
                  </a:cubicBezTo>
                  <a:cubicBezTo>
                    <a:pt x="66580" y="20002"/>
                    <a:pt x="60960" y="18955"/>
                    <a:pt x="53531" y="18955"/>
                  </a:cubicBezTo>
                  <a:cubicBezTo>
                    <a:pt x="45244" y="18955"/>
                    <a:pt x="37719" y="20098"/>
                    <a:pt x="31147" y="22479"/>
                  </a:cubicBezTo>
                  <a:cubicBezTo>
                    <a:pt x="24575" y="24860"/>
                    <a:pt x="18002" y="27718"/>
                    <a:pt x="11430" y="31147"/>
                  </a:cubicBezTo>
                  <a:lnTo>
                    <a:pt x="5334" y="18383"/>
                  </a:lnTo>
                  <a:cubicBezTo>
                    <a:pt x="7429" y="16573"/>
                    <a:pt x="11335" y="14192"/>
                    <a:pt x="17050" y="11240"/>
                  </a:cubicBezTo>
                  <a:cubicBezTo>
                    <a:pt x="22765" y="8287"/>
                    <a:pt x="29337" y="5715"/>
                    <a:pt x="36862" y="3429"/>
                  </a:cubicBezTo>
                  <a:cubicBezTo>
                    <a:pt x="44387" y="1143"/>
                    <a:pt x="51911" y="0"/>
                    <a:pt x="59341" y="0"/>
                  </a:cubicBezTo>
                  <a:cubicBezTo>
                    <a:pt x="70961" y="0"/>
                    <a:pt x="80105" y="1619"/>
                    <a:pt x="86868" y="4763"/>
                  </a:cubicBezTo>
                  <a:cubicBezTo>
                    <a:pt x="93631" y="7906"/>
                    <a:pt x="98489" y="13049"/>
                    <a:pt x="101441" y="20098"/>
                  </a:cubicBezTo>
                  <a:cubicBezTo>
                    <a:pt x="104394" y="27146"/>
                    <a:pt x="105823" y="36481"/>
                    <a:pt x="105823" y="48292"/>
                  </a:cubicBezTo>
                  <a:lnTo>
                    <a:pt x="105823" y="126873"/>
                  </a:lnTo>
                  <a:lnTo>
                    <a:pt x="120301" y="126873"/>
                  </a:lnTo>
                  <a:lnTo>
                    <a:pt x="120301" y="137636"/>
                  </a:lnTo>
                  <a:cubicBezTo>
                    <a:pt x="117062" y="138494"/>
                    <a:pt x="112871" y="139255"/>
                    <a:pt x="107918" y="140113"/>
                  </a:cubicBezTo>
                  <a:cubicBezTo>
                    <a:pt x="102965" y="140970"/>
                    <a:pt x="98584" y="141351"/>
                    <a:pt x="94774" y="141351"/>
                  </a:cubicBezTo>
                  <a:cubicBezTo>
                    <a:pt x="90202" y="141351"/>
                    <a:pt x="87154" y="140684"/>
                    <a:pt x="85439" y="139255"/>
                  </a:cubicBezTo>
                  <a:cubicBezTo>
                    <a:pt x="83820" y="137827"/>
                    <a:pt x="82963" y="134779"/>
                    <a:pt x="82963" y="130112"/>
                  </a:cubicBezTo>
                  <a:lnTo>
                    <a:pt x="82963" y="122015"/>
                  </a:lnTo>
                  <a:cubicBezTo>
                    <a:pt x="78105" y="126873"/>
                    <a:pt x="72104" y="131445"/>
                    <a:pt x="64960" y="135445"/>
                  </a:cubicBezTo>
                  <a:cubicBezTo>
                    <a:pt x="57817" y="139541"/>
                    <a:pt x="49816" y="141542"/>
                    <a:pt x="40862" y="141542"/>
                  </a:cubicBezTo>
                  <a:cubicBezTo>
                    <a:pt x="29146" y="141542"/>
                    <a:pt x="19336" y="138113"/>
                    <a:pt x="11621" y="131350"/>
                  </a:cubicBezTo>
                  <a:cubicBezTo>
                    <a:pt x="3905" y="124587"/>
                    <a:pt x="0" y="114871"/>
                    <a:pt x="0" y="102108"/>
                  </a:cubicBezTo>
                  <a:cubicBezTo>
                    <a:pt x="191" y="86868"/>
                    <a:pt x="7906" y="75533"/>
                    <a:pt x="23241" y="68294"/>
                  </a:cubicBezTo>
                  <a:close/>
                  <a:moveTo>
                    <a:pt x="66294" y="121063"/>
                  </a:moveTo>
                  <a:cubicBezTo>
                    <a:pt x="71819" y="118491"/>
                    <a:pt x="76867" y="115348"/>
                    <a:pt x="81439" y="111728"/>
                  </a:cubicBezTo>
                  <a:lnTo>
                    <a:pt x="81439" y="69628"/>
                  </a:lnTo>
                  <a:cubicBezTo>
                    <a:pt x="63627" y="69628"/>
                    <a:pt x="50197" y="72390"/>
                    <a:pt x="41148" y="77819"/>
                  </a:cubicBezTo>
                  <a:cubicBezTo>
                    <a:pt x="32099" y="83248"/>
                    <a:pt x="27527" y="90392"/>
                    <a:pt x="27527" y="99250"/>
                  </a:cubicBezTo>
                  <a:cubicBezTo>
                    <a:pt x="27527" y="108109"/>
                    <a:pt x="29718" y="114586"/>
                    <a:pt x="34004" y="118681"/>
                  </a:cubicBezTo>
                  <a:cubicBezTo>
                    <a:pt x="38291" y="122872"/>
                    <a:pt x="44196" y="124968"/>
                    <a:pt x="51530" y="124968"/>
                  </a:cubicBezTo>
                  <a:cubicBezTo>
                    <a:pt x="55912" y="124968"/>
                    <a:pt x="60769" y="123634"/>
                    <a:pt x="66294" y="121063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44"/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51FE975D-46AE-55EB-AB0E-F7931E152B8E}"/>
                </a:ext>
              </a:extLst>
            </p:cNvPr>
            <p:cNvSpPr/>
            <p:nvPr/>
          </p:nvSpPr>
          <p:spPr>
            <a:xfrm>
              <a:off x="11829668" y="6832060"/>
              <a:ext cx="140970" cy="137731"/>
            </a:xfrm>
            <a:custGeom>
              <a:avLst/>
              <a:gdLst>
                <a:gd name="connsiteX0" fmla="*/ 95 w 140970"/>
                <a:gd name="connsiteY0" fmla="*/ 0 h 137731"/>
                <a:gd name="connsiteX1" fmla="*/ 56864 w 140970"/>
                <a:gd name="connsiteY1" fmla="*/ 0 h 137731"/>
                <a:gd name="connsiteX2" fmla="*/ 56864 w 140970"/>
                <a:gd name="connsiteY2" fmla="*/ 11525 h 137731"/>
                <a:gd name="connsiteX3" fmla="*/ 39529 w 140970"/>
                <a:gd name="connsiteY3" fmla="*/ 14669 h 137731"/>
                <a:gd name="connsiteX4" fmla="*/ 64198 w 140970"/>
                <a:gd name="connsiteY4" fmla="*/ 85153 h 137731"/>
                <a:gd name="connsiteX5" fmla="*/ 74486 w 140970"/>
                <a:gd name="connsiteY5" fmla="*/ 116205 h 137731"/>
                <a:gd name="connsiteX6" fmla="*/ 83344 w 140970"/>
                <a:gd name="connsiteY6" fmla="*/ 86106 h 137731"/>
                <a:gd name="connsiteX7" fmla="*/ 108014 w 140970"/>
                <a:gd name="connsiteY7" fmla="*/ 14669 h 137731"/>
                <a:gd name="connsiteX8" fmla="*/ 91345 w 140970"/>
                <a:gd name="connsiteY8" fmla="*/ 11525 h 137731"/>
                <a:gd name="connsiteX9" fmla="*/ 91345 w 140970"/>
                <a:gd name="connsiteY9" fmla="*/ 0 h 137731"/>
                <a:gd name="connsiteX10" fmla="*/ 140970 w 140970"/>
                <a:gd name="connsiteY10" fmla="*/ 0 h 137731"/>
                <a:gd name="connsiteX11" fmla="*/ 140970 w 140970"/>
                <a:gd name="connsiteY11" fmla="*/ 11525 h 137731"/>
                <a:gd name="connsiteX12" fmla="*/ 128206 w 140970"/>
                <a:gd name="connsiteY12" fmla="*/ 14669 h 137731"/>
                <a:gd name="connsiteX13" fmla="*/ 80963 w 140970"/>
                <a:gd name="connsiteY13" fmla="*/ 137731 h 137731"/>
                <a:gd name="connsiteX14" fmla="*/ 60198 w 140970"/>
                <a:gd name="connsiteY14" fmla="*/ 137731 h 137731"/>
                <a:gd name="connsiteX15" fmla="*/ 11049 w 140970"/>
                <a:gd name="connsiteY15" fmla="*/ 14669 h 137731"/>
                <a:gd name="connsiteX16" fmla="*/ 0 w 140970"/>
                <a:gd name="connsiteY16" fmla="*/ 11525 h 137731"/>
                <a:gd name="connsiteX17" fmla="*/ 0 w 140970"/>
                <a:gd name="connsiteY17" fmla="*/ 0 h 137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40970" h="137731">
                  <a:moveTo>
                    <a:pt x="95" y="0"/>
                  </a:moveTo>
                  <a:lnTo>
                    <a:pt x="56864" y="0"/>
                  </a:lnTo>
                  <a:lnTo>
                    <a:pt x="56864" y="11525"/>
                  </a:lnTo>
                  <a:lnTo>
                    <a:pt x="39529" y="14669"/>
                  </a:lnTo>
                  <a:lnTo>
                    <a:pt x="64198" y="85153"/>
                  </a:lnTo>
                  <a:lnTo>
                    <a:pt x="74486" y="116205"/>
                  </a:lnTo>
                  <a:lnTo>
                    <a:pt x="83344" y="86106"/>
                  </a:lnTo>
                  <a:lnTo>
                    <a:pt x="108014" y="14669"/>
                  </a:lnTo>
                  <a:lnTo>
                    <a:pt x="91345" y="11525"/>
                  </a:lnTo>
                  <a:lnTo>
                    <a:pt x="91345" y="0"/>
                  </a:lnTo>
                  <a:lnTo>
                    <a:pt x="140970" y="0"/>
                  </a:lnTo>
                  <a:lnTo>
                    <a:pt x="140970" y="11525"/>
                  </a:lnTo>
                  <a:lnTo>
                    <a:pt x="128206" y="14669"/>
                  </a:lnTo>
                  <a:lnTo>
                    <a:pt x="80963" y="137731"/>
                  </a:lnTo>
                  <a:lnTo>
                    <a:pt x="60198" y="137731"/>
                  </a:lnTo>
                  <a:lnTo>
                    <a:pt x="11049" y="14669"/>
                  </a:lnTo>
                  <a:lnTo>
                    <a:pt x="0" y="1152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44"/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0477A16F-D997-4246-D39C-430509C80200}"/>
                </a:ext>
              </a:extLst>
            </p:cNvPr>
            <p:cNvSpPr/>
            <p:nvPr/>
          </p:nvSpPr>
          <p:spPr>
            <a:xfrm>
              <a:off x="11979497" y="6828536"/>
              <a:ext cx="112585" cy="142208"/>
            </a:xfrm>
            <a:custGeom>
              <a:avLst/>
              <a:gdLst>
                <a:gd name="connsiteX0" fmla="*/ 15526 w 112585"/>
                <a:gd name="connsiteY0" fmla="*/ 122777 h 142208"/>
                <a:gd name="connsiteX1" fmla="*/ 0 w 112585"/>
                <a:gd name="connsiteY1" fmla="*/ 71152 h 142208"/>
                <a:gd name="connsiteX2" fmla="*/ 8096 w 112585"/>
                <a:gd name="connsiteY2" fmla="*/ 33718 h 142208"/>
                <a:gd name="connsiteX3" fmla="*/ 30766 w 112585"/>
                <a:gd name="connsiteY3" fmla="*/ 8763 h 142208"/>
                <a:gd name="connsiteX4" fmla="*/ 63913 w 112585"/>
                <a:gd name="connsiteY4" fmla="*/ 0 h 142208"/>
                <a:gd name="connsiteX5" fmla="*/ 99250 w 112585"/>
                <a:gd name="connsiteY5" fmla="*/ 12573 h 142208"/>
                <a:gd name="connsiteX6" fmla="*/ 112585 w 112585"/>
                <a:gd name="connsiteY6" fmla="*/ 48673 h 142208"/>
                <a:gd name="connsiteX7" fmla="*/ 110871 w 112585"/>
                <a:gd name="connsiteY7" fmla="*/ 71438 h 142208"/>
                <a:gd name="connsiteX8" fmla="*/ 26670 w 112585"/>
                <a:gd name="connsiteY8" fmla="*/ 71438 h 142208"/>
                <a:gd name="connsiteX9" fmla="*/ 37909 w 112585"/>
                <a:gd name="connsiteY9" fmla="*/ 110490 h 142208"/>
                <a:gd name="connsiteX10" fmla="*/ 68485 w 112585"/>
                <a:gd name="connsiteY10" fmla="*/ 125254 h 142208"/>
                <a:gd name="connsiteX11" fmla="*/ 88963 w 112585"/>
                <a:gd name="connsiteY11" fmla="*/ 121729 h 142208"/>
                <a:gd name="connsiteX12" fmla="*/ 105442 w 112585"/>
                <a:gd name="connsiteY12" fmla="*/ 113252 h 142208"/>
                <a:gd name="connsiteX13" fmla="*/ 110109 w 112585"/>
                <a:gd name="connsiteY13" fmla="*/ 124015 h 142208"/>
                <a:gd name="connsiteX14" fmla="*/ 89059 w 112585"/>
                <a:gd name="connsiteY14" fmla="*/ 136779 h 142208"/>
                <a:gd name="connsiteX15" fmla="*/ 60674 w 112585"/>
                <a:gd name="connsiteY15" fmla="*/ 142208 h 142208"/>
                <a:gd name="connsiteX16" fmla="*/ 15526 w 112585"/>
                <a:gd name="connsiteY16" fmla="*/ 122777 h 142208"/>
                <a:gd name="connsiteX17" fmla="*/ 85630 w 112585"/>
                <a:gd name="connsiteY17" fmla="*/ 58388 h 142208"/>
                <a:gd name="connsiteX18" fmla="*/ 86392 w 112585"/>
                <a:gd name="connsiteY18" fmla="*/ 47911 h 142208"/>
                <a:gd name="connsiteX19" fmla="*/ 79629 w 112585"/>
                <a:gd name="connsiteY19" fmla="*/ 22860 h 142208"/>
                <a:gd name="connsiteX20" fmla="*/ 59150 w 112585"/>
                <a:gd name="connsiteY20" fmla="*/ 13716 h 142208"/>
                <a:gd name="connsiteX21" fmla="*/ 36481 w 112585"/>
                <a:gd name="connsiteY21" fmla="*/ 24003 h 142208"/>
                <a:gd name="connsiteX22" fmla="*/ 26860 w 112585"/>
                <a:gd name="connsiteY22" fmla="*/ 58483 h 142208"/>
                <a:gd name="connsiteX23" fmla="*/ 85630 w 112585"/>
                <a:gd name="connsiteY23" fmla="*/ 58483 h 142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12585" h="142208">
                  <a:moveTo>
                    <a:pt x="15526" y="122777"/>
                  </a:moveTo>
                  <a:cubicBezTo>
                    <a:pt x="5144" y="109918"/>
                    <a:pt x="0" y="92678"/>
                    <a:pt x="0" y="71152"/>
                  </a:cubicBezTo>
                  <a:cubicBezTo>
                    <a:pt x="0" y="56959"/>
                    <a:pt x="2667" y="44482"/>
                    <a:pt x="8096" y="33718"/>
                  </a:cubicBezTo>
                  <a:cubicBezTo>
                    <a:pt x="13430" y="22955"/>
                    <a:pt x="21050" y="14668"/>
                    <a:pt x="30766" y="8763"/>
                  </a:cubicBezTo>
                  <a:cubicBezTo>
                    <a:pt x="40481" y="2857"/>
                    <a:pt x="51530" y="0"/>
                    <a:pt x="63913" y="0"/>
                  </a:cubicBezTo>
                  <a:cubicBezTo>
                    <a:pt x="79058" y="0"/>
                    <a:pt x="90868" y="4191"/>
                    <a:pt x="99250" y="12573"/>
                  </a:cubicBezTo>
                  <a:cubicBezTo>
                    <a:pt x="107633" y="20955"/>
                    <a:pt x="112109" y="33052"/>
                    <a:pt x="112585" y="48673"/>
                  </a:cubicBezTo>
                  <a:cubicBezTo>
                    <a:pt x="112585" y="58674"/>
                    <a:pt x="112014" y="66199"/>
                    <a:pt x="110871" y="71438"/>
                  </a:cubicBezTo>
                  <a:lnTo>
                    <a:pt x="26670" y="71438"/>
                  </a:lnTo>
                  <a:cubicBezTo>
                    <a:pt x="26956" y="87630"/>
                    <a:pt x="30766" y="100584"/>
                    <a:pt x="37909" y="110490"/>
                  </a:cubicBezTo>
                  <a:cubicBezTo>
                    <a:pt x="45053" y="120396"/>
                    <a:pt x="55245" y="125254"/>
                    <a:pt x="68485" y="125254"/>
                  </a:cubicBezTo>
                  <a:cubicBezTo>
                    <a:pt x="75057" y="125254"/>
                    <a:pt x="81820" y="124111"/>
                    <a:pt x="88963" y="121729"/>
                  </a:cubicBezTo>
                  <a:cubicBezTo>
                    <a:pt x="96012" y="119348"/>
                    <a:pt x="101537" y="116586"/>
                    <a:pt x="105442" y="113252"/>
                  </a:cubicBezTo>
                  <a:lnTo>
                    <a:pt x="110109" y="124015"/>
                  </a:lnTo>
                  <a:cubicBezTo>
                    <a:pt x="105346" y="128873"/>
                    <a:pt x="98393" y="133160"/>
                    <a:pt x="89059" y="136779"/>
                  </a:cubicBezTo>
                  <a:cubicBezTo>
                    <a:pt x="79724" y="140398"/>
                    <a:pt x="70295" y="142208"/>
                    <a:pt x="60674" y="142208"/>
                  </a:cubicBezTo>
                  <a:cubicBezTo>
                    <a:pt x="40958" y="142113"/>
                    <a:pt x="25908" y="135636"/>
                    <a:pt x="15526" y="122777"/>
                  </a:cubicBezTo>
                  <a:close/>
                  <a:moveTo>
                    <a:pt x="85630" y="58388"/>
                  </a:moveTo>
                  <a:cubicBezTo>
                    <a:pt x="86106" y="54959"/>
                    <a:pt x="86392" y="51435"/>
                    <a:pt x="86392" y="47911"/>
                  </a:cubicBezTo>
                  <a:cubicBezTo>
                    <a:pt x="86201" y="37338"/>
                    <a:pt x="84010" y="28956"/>
                    <a:pt x="79629" y="22860"/>
                  </a:cubicBezTo>
                  <a:cubicBezTo>
                    <a:pt x="75247" y="16764"/>
                    <a:pt x="68485" y="13716"/>
                    <a:pt x="59150" y="13716"/>
                  </a:cubicBezTo>
                  <a:cubicBezTo>
                    <a:pt x="49721" y="13716"/>
                    <a:pt x="42100" y="17145"/>
                    <a:pt x="36481" y="24003"/>
                  </a:cubicBezTo>
                  <a:cubicBezTo>
                    <a:pt x="30861" y="30861"/>
                    <a:pt x="27622" y="42386"/>
                    <a:pt x="26860" y="58483"/>
                  </a:cubicBezTo>
                  <a:lnTo>
                    <a:pt x="85630" y="58483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44"/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CC8E75F7-B118-6154-9BC4-CF2AD43C0C1F}"/>
                </a:ext>
              </a:extLst>
            </p:cNvPr>
            <p:cNvSpPr/>
            <p:nvPr/>
          </p:nvSpPr>
          <p:spPr>
            <a:xfrm>
              <a:off x="12112085" y="6827964"/>
              <a:ext cx="136016" cy="206025"/>
            </a:xfrm>
            <a:custGeom>
              <a:avLst/>
              <a:gdLst>
                <a:gd name="connsiteX0" fmla="*/ 14097 w 136016"/>
                <a:gd name="connsiteY0" fmla="*/ 196120 h 206025"/>
                <a:gd name="connsiteX1" fmla="*/ 0 w 136016"/>
                <a:gd name="connsiteY1" fmla="*/ 168783 h 206025"/>
                <a:gd name="connsiteX2" fmla="*/ 6763 w 136016"/>
                <a:gd name="connsiteY2" fmla="*/ 148971 h 206025"/>
                <a:gd name="connsiteX3" fmla="*/ 22765 w 136016"/>
                <a:gd name="connsiteY3" fmla="*/ 135255 h 206025"/>
                <a:gd name="connsiteX4" fmla="*/ 11525 w 136016"/>
                <a:gd name="connsiteY4" fmla="*/ 114681 h 206025"/>
                <a:gd name="connsiteX5" fmla="*/ 16669 w 136016"/>
                <a:gd name="connsiteY5" fmla="*/ 98012 h 206025"/>
                <a:gd name="connsiteX6" fmla="*/ 30099 w 136016"/>
                <a:gd name="connsiteY6" fmla="*/ 86011 h 206025"/>
                <a:gd name="connsiteX7" fmla="*/ 11335 w 136016"/>
                <a:gd name="connsiteY7" fmla="*/ 70580 h 206025"/>
                <a:gd name="connsiteX8" fmla="*/ 4858 w 136016"/>
                <a:gd name="connsiteY8" fmla="*/ 46863 h 206025"/>
                <a:gd name="connsiteX9" fmla="*/ 12763 w 136016"/>
                <a:gd name="connsiteY9" fmla="*/ 22098 h 206025"/>
                <a:gd name="connsiteX10" fmla="*/ 33814 w 136016"/>
                <a:gd name="connsiteY10" fmla="*/ 5905 h 206025"/>
                <a:gd name="connsiteX11" fmla="*/ 61627 w 136016"/>
                <a:gd name="connsiteY11" fmla="*/ 286 h 206025"/>
                <a:gd name="connsiteX12" fmla="*/ 100298 w 136016"/>
                <a:gd name="connsiteY12" fmla="*/ 10573 h 206025"/>
                <a:gd name="connsiteX13" fmla="*/ 111538 w 136016"/>
                <a:gd name="connsiteY13" fmla="*/ 3429 h 206025"/>
                <a:gd name="connsiteX14" fmla="*/ 127730 w 136016"/>
                <a:gd name="connsiteY14" fmla="*/ 0 h 206025"/>
                <a:gd name="connsiteX15" fmla="*/ 136017 w 136016"/>
                <a:gd name="connsiteY15" fmla="*/ 0 h 206025"/>
                <a:gd name="connsiteX16" fmla="*/ 136017 w 136016"/>
                <a:gd name="connsiteY16" fmla="*/ 21526 h 206025"/>
                <a:gd name="connsiteX17" fmla="*/ 109061 w 136016"/>
                <a:gd name="connsiteY17" fmla="*/ 21526 h 206025"/>
                <a:gd name="connsiteX18" fmla="*/ 114967 w 136016"/>
                <a:gd name="connsiteY18" fmla="*/ 42577 h 206025"/>
                <a:gd name="connsiteX19" fmla="*/ 107728 w 136016"/>
                <a:gd name="connsiteY19" fmla="*/ 68199 h 206025"/>
                <a:gd name="connsiteX20" fmla="*/ 87630 w 136016"/>
                <a:gd name="connsiteY20" fmla="*/ 85439 h 206025"/>
                <a:gd name="connsiteX21" fmla="*/ 58674 w 136016"/>
                <a:gd name="connsiteY21" fmla="*/ 91535 h 206025"/>
                <a:gd name="connsiteX22" fmla="*/ 39814 w 136016"/>
                <a:gd name="connsiteY22" fmla="*/ 89345 h 206025"/>
                <a:gd name="connsiteX23" fmla="*/ 34195 w 136016"/>
                <a:gd name="connsiteY23" fmla="*/ 96965 h 206025"/>
                <a:gd name="connsiteX24" fmla="*/ 32004 w 136016"/>
                <a:gd name="connsiteY24" fmla="*/ 105061 h 206025"/>
                <a:gd name="connsiteX25" fmla="*/ 37909 w 136016"/>
                <a:gd name="connsiteY25" fmla="*/ 117157 h 206025"/>
                <a:gd name="connsiteX26" fmla="*/ 58960 w 136016"/>
                <a:gd name="connsiteY26" fmla="*/ 120491 h 206025"/>
                <a:gd name="connsiteX27" fmla="*/ 86582 w 136016"/>
                <a:gd name="connsiteY27" fmla="*/ 120491 h 206025"/>
                <a:gd name="connsiteX28" fmla="*/ 121825 w 136016"/>
                <a:gd name="connsiteY28" fmla="*/ 129540 h 206025"/>
                <a:gd name="connsiteX29" fmla="*/ 133350 w 136016"/>
                <a:gd name="connsiteY29" fmla="*/ 155258 h 206025"/>
                <a:gd name="connsiteX30" fmla="*/ 123349 w 136016"/>
                <a:gd name="connsiteY30" fmla="*/ 180880 h 206025"/>
                <a:gd name="connsiteX31" fmla="*/ 96298 w 136016"/>
                <a:gd name="connsiteY31" fmla="*/ 199263 h 206025"/>
                <a:gd name="connsiteX32" fmla="*/ 59436 w 136016"/>
                <a:gd name="connsiteY32" fmla="*/ 206026 h 206025"/>
                <a:gd name="connsiteX33" fmla="*/ 14097 w 136016"/>
                <a:gd name="connsiteY33" fmla="*/ 196120 h 206025"/>
                <a:gd name="connsiteX34" fmla="*/ 84392 w 136016"/>
                <a:gd name="connsiteY34" fmla="*/ 188309 h 206025"/>
                <a:gd name="connsiteX35" fmla="*/ 101632 w 136016"/>
                <a:gd name="connsiteY35" fmla="*/ 177832 h 206025"/>
                <a:gd name="connsiteX36" fmla="*/ 108204 w 136016"/>
                <a:gd name="connsiteY36" fmla="*/ 161544 h 206025"/>
                <a:gd name="connsiteX37" fmla="*/ 102299 w 136016"/>
                <a:gd name="connsiteY37" fmla="*/ 145542 h 206025"/>
                <a:gd name="connsiteX38" fmla="*/ 79534 w 136016"/>
                <a:gd name="connsiteY38" fmla="*/ 140494 h 206025"/>
                <a:gd name="connsiteX39" fmla="*/ 50673 w 136016"/>
                <a:gd name="connsiteY39" fmla="*/ 140494 h 206025"/>
                <a:gd name="connsiteX40" fmla="*/ 35242 w 136016"/>
                <a:gd name="connsiteY40" fmla="*/ 139255 h 206025"/>
                <a:gd name="connsiteX41" fmla="*/ 25241 w 136016"/>
                <a:gd name="connsiteY41" fmla="*/ 163925 h 206025"/>
                <a:gd name="connsiteX42" fmla="*/ 33528 w 136016"/>
                <a:gd name="connsiteY42" fmla="*/ 184690 h 206025"/>
                <a:gd name="connsiteX43" fmla="*/ 61722 w 136016"/>
                <a:gd name="connsiteY43" fmla="*/ 191834 h 206025"/>
                <a:gd name="connsiteX44" fmla="*/ 84392 w 136016"/>
                <a:gd name="connsiteY44" fmla="*/ 188309 h 206025"/>
                <a:gd name="connsiteX45" fmla="*/ 89154 w 136016"/>
                <a:gd name="connsiteY45" fmla="*/ 45244 h 206025"/>
                <a:gd name="connsiteX46" fmla="*/ 81915 w 136016"/>
                <a:gd name="connsiteY46" fmla="*/ 21146 h 206025"/>
                <a:gd name="connsiteX47" fmla="*/ 60293 w 136016"/>
                <a:gd name="connsiteY47" fmla="*/ 13430 h 206025"/>
                <a:gd name="connsiteX48" fmla="*/ 38957 w 136016"/>
                <a:gd name="connsiteY48" fmla="*/ 20860 h 206025"/>
                <a:gd name="connsiteX49" fmla="*/ 31147 w 136016"/>
                <a:gd name="connsiteY49" fmla="*/ 44672 h 206025"/>
                <a:gd name="connsiteX50" fmla="*/ 38576 w 136016"/>
                <a:gd name="connsiteY50" fmla="*/ 69151 h 206025"/>
                <a:gd name="connsiteX51" fmla="*/ 61246 w 136016"/>
                <a:gd name="connsiteY51" fmla="*/ 78200 h 206025"/>
                <a:gd name="connsiteX52" fmla="*/ 89154 w 136016"/>
                <a:gd name="connsiteY52" fmla="*/ 45244 h 206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136016" h="206025">
                  <a:moveTo>
                    <a:pt x="14097" y="196120"/>
                  </a:moveTo>
                  <a:cubicBezTo>
                    <a:pt x="4763" y="189548"/>
                    <a:pt x="0" y="180403"/>
                    <a:pt x="0" y="168783"/>
                  </a:cubicBezTo>
                  <a:cubicBezTo>
                    <a:pt x="0" y="161639"/>
                    <a:pt x="2191" y="154972"/>
                    <a:pt x="6763" y="148971"/>
                  </a:cubicBezTo>
                  <a:cubicBezTo>
                    <a:pt x="11239" y="142970"/>
                    <a:pt x="16574" y="138398"/>
                    <a:pt x="22765" y="135255"/>
                  </a:cubicBezTo>
                  <a:cubicBezTo>
                    <a:pt x="15240" y="130969"/>
                    <a:pt x="11525" y="124111"/>
                    <a:pt x="11525" y="114681"/>
                  </a:cubicBezTo>
                  <a:cubicBezTo>
                    <a:pt x="11525" y="108775"/>
                    <a:pt x="13240" y="103251"/>
                    <a:pt x="16669" y="98012"/>
                  </a:cubicBezTo>
                  <a:cubicBezTo>
                    <a:pt x="20098" y="92773"/>
                    <a:pt x="24575" y="88773"/>
                    <a:pt x="30099" y="86011"/>
                  </a:cubicBezTo>
                  <a:cubicBezTo>
                    <a:pt x="21908" y="82391"/>
                    <a:pt x="15716" y="77248"/>
                    <a:pt x="11335" y="70580"/>
                  </a:cubicBezTo>
                  <a:cubicBezTo>
                    <a:pt x="6953" y="63913"/>
                    <a:pt x="4858" y="56007"/>
                    <a:pt x="4858" y="46863"/>
                  </a:cubicBezTo>
                  <a:cubicBezTo>
                    <a:pt x="4858" y="37433"/>
                    <a:pt x="7525" y="29147"/>
                    <a:pt x="12763" y="22098"/>
                  </a:cubicBezTo>
                  <a:cubicBezTo>
                    <a:pt x="18097" y="15049"/>
                    <a:pt x="25051" y="9716"/>
                    <a:pt x="33814" y="5905"/>
                  </a:cubicBezTo>
                  <a:cubicBezTo>
                    <a:pt x="42577" y="2191"/>
                    <a:pt x="51816" y="286"/>
                    <a:pt x="61627" y="286"/>
                  </a:cubicBezTo>
                  <a:cubicBezTo>
                    <a:pt x="78105" y="286"/>
                    <a:pt x="90964" y="3715"/>
                    <a:pt x="100298" y="10573"/>
                  </a:cubicBezTo>
                  <a:cubicBezTo>
                    <a:pt x="102775" y="8096"/>
                    <a:pt x="106489" y="5715"/>
                    <a:pt x="111538" y="3429"/>
                  </a:cubicBezTo>
                  <a:cubicBezTo>
                    <a:pt x="116586" y="1143"/>
                    <a:pt x="122015" y="0"/>
                    <a:pt x="127730" y="0"/>
                  </a:cubicBezTo>
                  <a:lnTo>
                    <a:pt x="136017" y="0"/>
                  </a:lnTo>
                  <a:lnTo>
                    <a:pt x="136017" y="21526"/>
                  </a:lnTo>
                  <a:lnTo>
                    <a:pt x="109061" y="21526"/>
                  </a:lnTo>
                  <a:cubicBezTo>
                    <a:pt x="112967" y="27527"/>
                    <a:pt x="114967" y="34576"/>
                    <a:pt x="114967" y="42577"/>
                  </a:cubicBezTo>
                  <a:cubicBezTo>
                    <a:pt x="114967" y="52197"/>
                    <a:pt x="112585" y="60770"/>
                    <a:pt x="107728" y="68199"/>
                  </a:cubicBezTo>
                  <a:cubicBezTo>
                    <a:pt x="102870" y="75628"/>
                    <a:pt x="96203" y="81344"/>
                    <a:pt x="87630" y="85439"/>
                  </a:cubicBezTo>
                  <a:cubicBezTo>
                    <a:pt x="79058" y="89535"/>
                    <a:pt x="69437" y="91535"/>
                    <a:pt x="58674" y="91535"/>
                  </a:cubicBezTo>
                  <a:cubicBezTo>
                    <a:pt x="51625" y="91535"/>
                    <a:pt x="45339" y="90773"/>
                    <a:pt x="39814" y="89345"/>
                  </a:cubicBezTo>
                  <a:cubicBezTo>
                    <a:pt x="37529" y="91630"/>
                    <a:pt x="35624" y="94107"/>
                    <a:pt x="34195" y="96965"/>
                  </a:cubicBezTo>
                  <a:cubicBezTo>
                    <a:pt x="32766" y="99727"/>
                    <a:pt x="32004" y="102394"/>
                    <a:pt x="32004" y="105061"/>
                  </a:cubicBezTo>
                  <a:cubicBezTo>
                    <a:pt x="32004" y="110966"/>
                    <a:pt x="34004" y="114967"/>
                    <a:pt x="37909" y="117157"/>
                  </a:cubicBezTo>
                  <a:cubicBezTo>
                    <a:pt x="41815" y="119348"/>
                    <a:pt x="48863" y="120491"/>
                    <a:pt x="58960" y="120491"/>
                  </a:cubicBezTo>
                  <a:lnTo>
                    <a:pt x="86582" y="120491"/>
                  </a:lnTo>
                  <a:cubicBezTo>
                    <a:pt x="102394" y="120491"/>
                    <a:pt x="114109" y="123539"/>
                    <a:pt x="121825" y="129540"/>
                  </a:cubicBezTo>
                  <a:cubicBezTo>
                    <a:pt x="129540" y="135541"/>
                    <a:pt x="133350" y="144113"/>
                    <a:pt x="133350" y="155258"/>
                  </a:cubicBezTo>
                  <a:cubicBezTo>
                    <a:pt x="133350" y="164592"/>
                    <a:pt x="130016" y="173069"/>
                    <a:pt x="123349" y="180880"/>
                  </a:cubicBezTo>
                  <a:cubicBezTo>
                    <a:pt x="116681" y="188595"/>
                    <a:pt x="107633" y="194786"/>
                    <a:pt x="96298" y="199263"/>
                  </a:cubicBezTo>
                  <a:cubicBezTo>
                    <a:pt x="84963" y="203740"/>
                    <a:pt x="72676" y="206026"/>
                    <a:pt x="59436" y="206026"/>
                  </a:cubicBezTo>
                  <a:cubicBezTo>
                    <a:pt x="38671" y="206026"/>
                    <a:pt x="23527" y="202692"/>
                    <a:pt x="14097" y="196120"/>
                  </a:cubicBezTo>
                  <a:close/>
                  <a:moveTo>
                    <a:pt x="84392" y="188309"/>
                  </a:moveTo>
                  <a:cubicBezTo>
                    <a:pt x="91535" y="185928"/>
                    <a:pt x="97250" y="182404"/>
                    <a:pt x="101632" y="177832"/>
                  </a:cubicBezTo>
                  <a:cubicBezTo>
                    <a:pt x="106013" y="173165"/>
                    <a:pt x="108204" y="167735"/>
                    <a:pt x="108204" y="161544"/>
                  </a:cubicBezTo>
                  <a:cubicBezTo>
                    <a:pt x="108204" y="154210"/>
                    <a:pt x="106204" y="148876"/>
                    <a:pt x="102299" y="145542"/>
                  </a:cubicBezTo>
                  <a:cubicBezTo>
                    <a:pt x="98393" y="142208"/>
                    <a:pt x="90773" y="140494"/>
                    <a:pt x="79534" y="140494"/>
                  </a:cubicBezTo>
                  <a:lnTo>
                    <a:pt x="50673" y="140494"/>
                  </a:lnTo>
                  <a:cubicBezTo>
                    <a:pt x="44101" y="140494"/>
                    <a:pt x="39053" y="140113"/>
                    <a:pt x="35242" y="139255"/>
                  </a:cubicBezTo>
                  <a:cubicBezTo>
                    <a:pt x="28575" y="146590"/>
                    <a:pt x="25241" y="154876"/>
                    <a:pt x="25241" y="163925"/>
                  </a:cubicBezTo>
                  <a:cubicBezTo>
                    <a:pt x="25241" y="172974"/>
                    <a:pt x="28004" y="180023"/>
                    <a:pt x="33528" y="184690"/>
                  </a:cubicBezTo>
                  <a:cubicBezTo>
                    <a:pt x="39053" y="189452"/>
                    <a:pt x="48482" y="191834"/>
                    <a:pt x="61722" y="191834"/>
                  </a:cubicBezTo>
                  <a:cubicBezTo>
                    <a:pt x="69723" y="191834"/>
                    <a:pt x="77248" y="190691"/>
                    <a:pt x="84392" y="188309"/>
                  </a:cubicBezTo>
                  <a:close/>
                  <a:moveTo>
                    <a:pt x="89154" y="45244"/>
                  </a:moveTo>
                  <a:cubicBezTo>
                    <a:pt x="89154" y="34290"/>
                    <a:pt x="86773" y="26289"/>
                    <a:pt x="81915" y="21146"/>
                  </a:cubicBezTo>
                  <a:cubicBezTo>
                    <a:pt x="77153" y="16002"/>
                    <a:pt x="69913" y="13430"/>
                    <a:pt x="60293" y="13430"/>
                  </a:cubicBezTo>
                  <a:cubicBezTo>
                    <a:pt x="51340" y="13430"/>
                    <a:pt x="44196" y="15907"/>
                    <a:pt x="38957" y="20860"/>
                  </a:cubicBezTo>
                  <a:cubicBezTo>
                    <a:pt x="33718" y="25813"/>
                    <a:pt x="31147" y="33814"/>
                    <a:pt x="31147" y="44672"/>
                  </a:cubicBezTo>
                  <a:cubicBezTo>
                    <a:pt x="31147" y="54959"/>
                    <a:pt x="33623" y="63151"/>
                    <a:pt x="38576" y="69151"/>
                  </a:cubicBezTo>
                  <a:cubicBezTo>
                    <a:pt x="43529" y="75152"/>
                    <a:pt x="51054" y="78200"/>
                    <a:pt x="61246" y="78200"/>
                  </a:cubicBezTo>
                  <a:cubicBezTo>
                    <a:pt x="79820" y="78296"/>
                    <a:pt x="89154" y="67247"/>
                    <a:pt x="89154" y="45244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44"/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B2E2D50A-548F-DEE4-69DF-8CF81D9325B7}"/>
                </a:ext>
              </a:extLst>
            </p:cNvPr>
            <p:cNvSpPr/>
            <p:nvPr/>
          </p:nvSpPr>
          <p:spPr>
            <a:xfrm>
              <a:off x="12254293" y="6767576"/>
              <a:ext cx="150495" cy="200501"/>
            </a:xfrm>
            <a:custGeom>
              <a:avLst/>
              <a:gdLst>
                <a:gd name="connsiteX0" fmla="*/ 20574 w 150495"/>
                <a:gd name="connsiteY0" fmla="*/ 17812 h 200501"/>
                <a:gd name="connsiteX1" fmla="*/ 0 w 150495"/>
                <a:gd name="connsiteY1" fmla="*/ 15145 h 200501"/>
                <a:gd name="connsiteX2" fmla="*/ 0 w 150495"/>
                <a:gd name="connsiteY2" fmla="*/ 4667 h 200501"/>
                <a:gd name="connsiteX3" fmla="*/ 39910 w 150495"/>
                <a:gd name="connsiteY3" fmla="*/ 0 h 200501"/>
                <a:gd name="connsiteX4" fmla="*/ 40386 w 150495"/>
                <a:gd name="connsiteY4" fmla="*/ 0 h 200501"/>
                <a:gd name="connsiteX5" fmla="*/ 45720 w 150495"/>
                <a:gd name="connsiteY5" fmla="*/ 3715 h 200501"/>
                <a:gd name="connsiteX6" fmla="*/ 45720 w 150495"/>
                <a:gd name="connsiteY6" fmla="*/ 60484 h 200501"/>
                <a:gd name="connsiteX7" fmla="*/ 44768 w 150495"/>
                <a:gd name="connsiteY7" fmla="*/ 81248 h 200501"/>
                <a:gd name="connsiteX8" fmla="*/ 66294 w 150495"/>
                <a:gd name="connsiteY8" fmla="*/ 67818 h 200501"/>
                <a:gd name="connsiteX9" fmla="*/ 93917 w 150495"/>
                <a:gd name="connsiteY9" fmla="*/ 61436 h 200501"/>
                <a:gd name="connsiteX10" fmla="*/ 117920 w 150495"/>
                <a:gd name="connsiteY10" fmla="*/ 67342 h 200501"/>
                <a:gd name="connsiteX11" fmla="*/ 129921 w 150495"/>
                <a:gd name="connsiteY11" fmla="*/ 85344 h 200501"/>
                <a:gd name="connsiteX12" fmla="*/ 133350 w 150495"/>
                <a:gd name="connsiteY12" fmla="*/ 118015 h 200501"/>
                <a:gd name="connsiteX13" fmla="*/ 133350 w 150495"/>
                <a:gd name="connsiteY13" fmla="*/ 186309 h 200501"/>
                <a:gd name="connsiteX14" fmla="*/ 150495 w 150495"/>
                <a:gd name="connsiteY14" fmla="*/ 188500 h 200501"/>
                <a:gd name="connsiteX15" fmla="*/ 150495 w 150495"/>
                <a:gd name="connsiteY15" fmla="*/ 200501 h 200501"/>
                <a:gd name="connsiteX16" fmla="*/ 92012 w 150495"/>
                <a:gd name="connsiteY16" fmla="*/ 200501 h 200501"/>
                <a:gd name="connsiteX17" fmla="*/ 92012 w 150495"/>
                <a:gd name="connsiteY17" fmla="*/ 188500 h 200501"/>
                <a:gd name="connsiteX18" fmla="*/ 107918 w 150495"/>
                <a:gd name="connsiteY18" fmla="*/ 186309 h 200501"/>
                <a:gd name="connsiteX19" fmla="*/ 107918 w 150495"/>
                <a:gd name="connsiteY19" fmla="*/ 117824 h 200501"/>
                <a:gd name="connsiteX20" fmla="*/ 105918 w 150495"/>
                <a:gd name="connsiteY20" fmla="*/ 95155 h 200501"/>
                <a:gd name="connsiteX21" fmla="*/ 98584 w 150495"/>
                <a:gd name="connsiteY21" fmla="*/ 82868 h 200501"/>
                <a:gd name="connsiteX22" fmla="*/ 82391 w 150495"/>
                <a:gd name="connsiteY22" fmla="*/ 78867 h 200501"/>
                <a:gd name="connsiteX23" fmla="*/ 63532 w 150495"/>
                <a:gd name="connsiteY23" fmla="*/ 83249 h 200501"/>
                <a:gd name="connsiteX24" fmla="*/ 45911 w 150495"/>
                <a:gd name="connsiteY24" fmla="*/ 93536 h 200501"/>
                <a:gd name="connsiteX25" fmla="*/ 45911 w 150495"/>
                <a:gd name="connsiteY25" fmla="*/ 186309 h 200501"/>
                <a:gd name="connsiteX26" fmla="*/ 62770 w 150495"/>
                <a:gd name="connsiteY26" fmla="*/ 188500 h 200501"/>
                <a:gd name="connsiteX27" fmla="*/ 62770 w 150495"/>
                <a:gd name="connsiteY27" fmla="*/ 200501 h 200501"/>
                <a:gd name="connsiteX28" fmla="*/ 5715 w 150495"/>
                <a:gd name="connsiteY28" fmla="*/ 200501 h 200501"/>
                <a:gd name="connsiteX29" fmla="*/ 5715 w 150495"/>
                <a:gd name="connsiteY29" fmla="*/ 188500 h 200501"/>
                <a:gd name="connsiteX30" fmla="*/ 20383 w 150495"/>
                <a:gd name="connsiteY30" fmla="*/ 186499 h 200501"/>
                <a:gd name="connsiteX31" fmla="*/ 20383 w 150495"/>
                <a:gd name="connsiteY31" fmla="*/ 17812 h 200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50495" h="200501">
                  <a:moveTo>
                    <a:pt x="20574" y="17812"/>
                  </a:moveTo>
                  <a:lnTo>
                    <a:pt x="0" y="15145"/>
                  </a:lnTo>
                  <a:lnTo>
                    <a:pt x="0" y="4667"/>
                  </a:lnTo>
                  <a:lnTo>
                    <a:pt x="39910" y="0"/>
                  </a:lnTo>
                  <a:lnTo>
                    <a:pt x="40386" y="0"/>
                  </a:lnTo>
                  <a:lnTo>
                    <a:pt x="45720" y="3715"/>
                  </a:lnTo>
                  <a:lnTo>
                    <a:pt x="45720" y="60484"/>
                  </a:lnTo>
                  <a:lnTo>
                    <a:pt x="44768" y="81248"/>
                  </a:lnTo>
                  <a:cubicBezTo>
                    <a:pt x="50006" y="76486"/>
                    <a:pt x="57150" y="72009"/>
                    <a:pt x="66294" y="67818"/>
                  </a:cubicBezTo>
                  <a:cubicBezTo>
                    <a:pt x="75438" y="63532"/>
                    <a:pt x="84677" y="61436"/>
                    <a:pt x="93917" y="61436"/>
                  </a:cubicBezTo>
                  <a:cubicBezTo>
                    <a:pt x="104204" y="61436"/>
                    <a:pt x="112205" y="63437"/>
                    <a:pt x="117920" y="67342"/>
                  </a:cubicBezTo>
                  <a:cubicBezTo>
                    <a:pt x="123635" y="71247"/>
                    <a:pt x="127635" y="77248"/>
                    <a:pt x="129921" y="85344"/>
                  </a:cubicBezTo>
                  <a:cubicBezTo>
                    <a:pt x="132207" y="93440"/>
                    <a:pt x="133350" y="104299"/>
                    <a:pt x="133350" y="118015"/>
                  </a:cubicBezTo>
                  <a:lnTo>
                    <a:pt x="133350" y="186309"/>
                  </a:lnTo>
                  <a:lnTo>
                    <a:pt x="150495" y="188500"/>
                  </a:lnTo>
                  <a:lnTo>
                    <a:pt x="150495" y="200501"/>
                  </a:lnTo>
                  <a:lnTo>
                    <a:pt x="92012" y="200501"/>
                  </a:lnTo>
                  <a:lnTo>
                    <a:pt x="92012" y="188500"/>
                  </a:lnTo>
                  <a:lnTo>
                    <a:pt x="107918" y="186309"/>
                  </a:lnTo>
                  <a:lnTo>
                    <a:pt x="107918" y="117824"/>
                  </a:lnTo>
                  <a:cubicBezTo>
                    <a:pt x="107918" y="108204"/>
                    <a:pt x="107252" y="100679"/>
                    <a:pt x="105918" y="95155"/>
                  </a:cubicBezTo>
                  <a:cubicBezTo>
                    <a:pt x="104585" y="89725"/>
                    <a:pt x="102203" y="85630"/>
                    <a:pt x="98584" y="82868"/>
                  </a:cubicBezTo>
                  <a:cubicBezTo>
                    <a:pt x="94964" y="80200"/>
                    <a:pt x="89630" y="78867"/>
                    <a:pt x="82391" y="78867"/>
                  </a:cubicBezTo>
                  <a:cubicBezTo>
                    <a:pt x="76486" y="78867"/>
                    <a:pt x="70199" y="80296"/>
                    <a:pt x="63532" y="83249"/>
                  </a:cubicBezTo>
                  <a:cubicBezTo>
                    <a:pt x="56864" y="86201"/>
                    <a:pt x="50959" y="89630"/>
                    <a:pt x="45911" y="93536"/>
                  </a:cubicBezTo>
                  <a:lnTo>
                    <a:pt x="45911" y="186309"/>
                  </a:lnTo>
                  <a:lnTo>
                    <a:pt x="62770" y="188500"/>
                  </a:lnTo>
                  <a:lnTo>
                    <a:pt x="62770" y="200501"/>
                  </a:lnTo>
                  <a:lnTo>
                    <a:pt x="5715" y="200501"/>
                  </a:lnTo>
                  <a:lnTo>
                    <a:pt x="5715" y="188500"/>
                  </a:lnTo>
                  <a:lnTo>
                    <a:pt x="20383" y="186499"/>
                  </a:lnTo>
                  <a:lnTo>
                    <a:pt x="20383" y="17812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44"/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7FD3D1BA-A82E-F361-8D60-23F7D49685E3}"/>
                </a:ext>
              </a:extLst>
            </p:cNvPr>
            <p:cNvSpPr/>
            <p:nvPr/>
          </p:nvSpPr>
          <p:spPr>
            <a:xfrm>
              <a:off x="12422504" y="6828536"/>
              <a:ext cx="112585" cy="142208"/>
            </a:xfrm>
            <a:custGeom>
              <a:avLst/>
              <a:gdLst>
                <a:gd name="connsiteX0" fmla="*/ 15526 w 112585"/>
                <a:gd name="connsiteY0" fmla="*/ 122777 h 142208"/>
                <a:gd name="connsiteX1" fmla="*/ 0 w 112585"/>
                <a:gd name="connsiteY1" fmla="*/ 71152 h 142208"/>
                <a:gd name="connsiteX2" fmla="*/ 8096 w 112585"/>
                <a:gd name="connsiteY2" fmla="*/ 33718 h 142208"/>
                <a:gd name="connsiteX3" fmla="*/ 30766 w 112585"/>
                <a:gd name="connsiteY3" fmla="*/ 8763 h 142208"/>
                <a:gd name="connsiteX4" fmla="*/ 63913 w 112585"/>
                <a:gd name="connsiteY4" fmla="*/ 0 h 142208"/>
                <a:gd name="connsiteX5" fmla="*/ 99250 w 112585"/>
                <a:gd name="connsiteY5" fmla="*/ 12573 h 142208"/>
                <a:gd name="connsiteX6" fmla="*/ 112586 w 112585"/>
                <a:gd name="connsiteY6" fmla="*/ 48673 h 142208"/>
                <a:gd name="connsiteX7" fmla="*/ 110871 w 112585"/>
                <a:gd name="connsiteY7" fmla="*/ 71438 h 142208"/>
                <a:gd name="connsiteX8" fmla="*/ 26670 w 112585"/>
                <a:gd name="connsiteY8" fmla="*/ 71438 h 142208"/>
                <a:gd name="connsiteX9" fmla="*/ 37909 w 112585"/>
                <a:gd name="connsiteY9" fmla="*/ 110490 h 142208"/>
                <a:gd name="connsiteX10" fmla="*/ 68485 w 112585"/>
                <a:gd name="connsiteY10" fmla="*/ 125254 h 142208"/>
                <a:gd name="connsiteX11" fmla="*/ 88963 w 112585"/>
                <a:gd name="connsiteY11" fmla="*/ 121729 h 142208"/>
                <a:gd name="connsiteX12" fmla="*/ 105442 w 112585"/>
                <a:gd name="connsiteY12" fmla="*/ 113252 h 142208"/>
                <a:gd name="connsiteX13" fmla="*/ 110109 w 112585"/>
                <a:gd name="connsiteY13" fmla="*/ 124015 h 142208"/>
                <a:gd name="connsiteX14" fmla="*/ 89059 w 112585"/>
                <a:gd name="connsiteY14" fmla="*/ 136779 h 142208"/>
                <a:gd name="connsiteX15" fmla="*/ 60674 w 112585"/>
                <a:gd name="connsiteY15" fmla="*/ 142208 h 142208"/>
                <a:gd name="connsiteX16" fmla="*/ 15526 w 112585"/>
                <a:gd name="connsiteY16" fmla="*/ 122777 h 142208"/>
                <a:gd name="connsiteX17" fmla="*/ 85630 w 112585"/>
                <a:gd name="connsiteY17" fmla="*/ 58388 h 142208"/>
                <a:gd name="connsiteX18" fmla="*/ 86392 w 112585"/>
                <a:gd name="connsiteY18" fmla="*/ 47911 h 142208"/>
                <a:gd name="connsiteX19" fmla="*/ 79629 w 112585"/>
                <a:gd name="connsiteY19" fmla="*/ 22860 h 142208"/>
                <a:gd name="connsiteX20" fmla="*/ 59150 w 112585"/>
                <a:gd name="connsiteY20" fmla="*/ 13716 h 142208"/>
                <a:gd name="connsiteX21" fmla="*/ 36481 w 112585"/>
                <a:gd name="connsiteY21" fmla="*/ 24003 h 142208"/>
                <a:gd name="connsiteX22" fmla="*/ 26861 w 112585"/>
                <a:gd name="connsiteY22" fmla="*/ 58483 h 142208"/>
                <a:gd name="connsiteX23" fmla="*/ 85630 w 112585"/>
                <a:gd name="connsiteY23" fmla="*/ 58483 h 142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12585" h="142208">
                  <a:moveTo>
                    <a:pt x="15526" y="122777"/>
                  </a:moveTo>
                  <a:cubicBezTo>
                    <a:pt x="5144" y="109918"/>
                    <a:pt x="0" y="92678"/>
                    <a:pt x="0" y="71152"/>
                  </a:cubicBezTo>
                  <a:cubicBezTo>
                    <a:pt x="0" y="56959"/>
                    <a:pt x="2667" y="44482"/>
                    <a:pt x="8096" y="33718"/>
                  </a:cubicBezTo>
                  <a:cubicBezTo>
                    <a:pt x="13430" y="22955"/>
                    <a:pt x="21050" y="14668"/>
                    <a:pt x="30766" y="8763"/>
                  </a:cubicBezTo>
                  <a:cubicBezTo>
                    <a:pt x="40481" y="2857"/>
                    <a:pt x="51530" y="0"/>
                    <a:pt x="63913" y="0"/>
                  </a:cubicBezTo>
                  <a:cubicBezTo>
                    <a:pt x="79058" y="0"/>
                    <a:pt x="90869" y="4191"/>
                    <a:pt x="99250" y="12573"/>
                  </a:cubicBezTo>
                  <a:cubicBezTo>
                    <a:pt x="107633" y="20955"/>
                    <a:pt x="112109" y="33052"/>
                    <a:pt x="112586" y="48673"/>
                  </a:cubicBezTo>
                  <a:cubicBezTo>
                    <a:pt x="112586" y="58674"/>
                    <a:pt x="112014" y="66199"/>
                    <a:pt x="110871" y="71438"/>
                  </a:cubicBezTo>
                  <a:lnTo>
                    <a:pt x="26670" y="71438"/>
                  </a:lnTo>
                  <a:cubicBezTo>
                    <a:pt x="26956" y="87630"/>
                    <a:pt x="30766" y="100584"/>
                    <a:pt x="37909" y="110490"/>
                  </a:cubicBezTo>
                  <a:cubicBezTo>
                    <a:pt x="45053" y="120396"/>
                    <a:pt x="55245" y="125254"/>
                    <a:pt x="68485" y="125254"/>
                  </a:cubicBezTo>
                  <a:cubicBezTo>
                    <a:pt x="75057" y="125254"/>
                    <a:pt x="81820" y="124111"/>
                    <a:pt x="88963" y="121729"/>
                  </a:cubicBezTo>
                  <a:cubicBezTo>
                    <a:pt x="96012" y="119348"/>
                    <a:pt x="101537" y="116586"/>
                    <a:pt x="105442" y="113252"/>
                  </a:cubicBezTo>
                  <a:lnTo>
                    <a:pt x="110109" y="124015"/>
                  </a:lnTo>
                  <a:cubicBezTo>
                    <a:pt x="105346" y="128873"/>
                    <a:pt x="98393" y="133160"/>
                    <a:pt x="89059" y="136779"/>
                  </a:cubicBezTo>
                  <a:cubicBezTo>
                    <a:pt x="79724" y="140398"/>
                    <a:pt x="70295" y="142208"/>
                    <a:pt x="60674" y="142208"/>
                  </a:cubicBezTo>
                  <a:cubicBezTo>
                    <a:pt x="40958" y="142113"/>
                    <a:pt x="25908" y="135636"/>
                    <a:pt x="15526" y="122777"/>
                  </a:cubicBezTo>
                  <a:close/>
                  <a:moveTo>
                    <a:pt x="85630" y="58388"/>
                  </a:moveTo>
                  <a:cubicBezTo>
                    <a:pt x="86106" y="54959"/>
                    <a:pt x="86392" y="51435"/>
                    <a:pt x="86392" y="47911"/>
                  </a:cubicBezTo>
                  <a:cubicBezTo>
                    <a:pt x="86201" y="37338"/>
                    <a:pt x="84011" y="28956"/>
                    <a:pt x="79629" y="22860"/>
                  </a:cubicBezTo>
                  <a:cubicBezTo>
                    <a:pt x="75248" y="16764"/>
                    <a:pt x="68485" y="13716"/>
                    <a:pt x="59150" y="13716"/>
                  </a:cubicBezTo>
                  <a:cubicBezTo>
                    <a:pt x="49721" y="13716"/>
                    <a:pt x="42100" y="17145"/>
                    <a:pt x="36481" y="24003"/>
                  </a:cubicBezTo>
                  <a:cubicBezTo>
                    <a:pt x="30861" y="30861"/>
                    <a:pt x="27623" y="42386"/>
                    <a:pt x="26861" y="58483"/>
                  </a:cubicBezTo>
                  <a:lnTo>
                    <a:pt x="85630" y="58483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44"/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F18CA5CB-2905-CFB0-CDC3-7086CD2B45EE}"/>
                </a:ext>
              </a:extLst>
            </p:cNvPr>
            <p:cNvSpPr/>
            <p:nvPr/>
          </p:nvSpPr>
          <p:spPr>
            <a:xfrm>
              <a:off x="12556616" y="6828345"/>
              <a:ext cx="95535" cy="139541"/>
            </a:xfrm>
            <a:custGeom>
              <a:avLst/>
              <a:gdLst>
                <a:gd name="connsiteX0" fmla="*/ 0 w 95535"/>
                <a:gd name="connsiteY0" fmla="*/ 127540 h 139541"/>
                <a:gd name="connsiteX1" fmla="*/ 18383 w 95535"/>
                <a:gd name="connsiteY1" fmla="*/ 126111 h 139541"/>
                <a:gd name="connsiteX2" fmla="*/ 18383 w 95535"/>
                <a:gd name="connsiteY2" fmla="*/ 22574 h 139541"/>
                <a:gd name="connsiteX3" fmla="*/ 762 w 95535"/>
                <a:gd name="connsiteY3" fmla="*/ 18193 h 139541"/>
                <a:gd name="connsiteX4" fmla="*/ 762 w 95535"/>
                <a:gd name="connsiteY4" fmla="*/ 4953 h 139541"/>
                <a:gd name="connsiteX5" fmla="*/ 34576 w 95535"/>
                <a:gd name="connsiteY5" fmla="*/ 571 h 139541"/>
                <a:gd name="connsiteX6" fmla="*/ 35052 w 95535"/>
                <a:gd name="connsiteY6" fmla="*/ 571 h 139541"/>
                <a:gd name="connsiteX7" fmla="*/ 40481 w 95535"/>
                <a:gd name="connsiteY7" fmla="*/ 4953 h 139541"/>
                <a:gd name="connsiteX8" fmla="*/ 40481 w 95535"/>
                <a:gd name="connsiteY8" fmla="*/ 9334 h 139541"/>
                <a:gd name="connsiteX9" fmla="*/ 39719 w 95535"/>
                <a:gd name="connsiteY9" fmla="*/ 28384 h 139541"/>
                <a:gd name="connsiteX10" fmla="*/ 40481 w 95535"/>
                <a:gd name="connsiteY10" fmla="*/ 28384 h 139541"/>
                <a:gd name="connsiteX11" fmla="*/ 49244 w 95535"/>
                <a:gd name="connsiteY11" fmla="*/ 17621 h 139541"/>
                <a:gd name="connsiteX12" fmla="*/ 65627 w 95535"/>
                <a:gd name="connsiteY12" fmla="*/ 5524 h 139541"/>
                <a:gd name="connsiteX13" fmla="*/ 87440 w 95535"/>
                <a:gd name="connsiteY13" fmla="*/ 0 h 139541"/>
                <a:gd name="connsiteX14" fmla="*/ 95536 w 95535"/>
                <a:gd name="connsiteY14" fmla="*/ 1238 h 139541"/>
                <a:gd name="connsiteX15" fmla="*/ 95536 w 95535"/>
                <a:gd name="connsiteY15" fmla="*/ 28670 h 139541"/>
                <a:gd name="connsiteX16" fmla="*/ 90011 w 95535"/>
                <a:gd name="connsiteY16" fmla="*/ 26384 h 139541"/>
                <a:gd name="connsiteX17" fmla="*/ 81534 w 95535"/>
                <a:gd name="connsiteY17" fmla="*/ 25241 h 139541"/>
                <a:gd name="connsiteX18" fmla="*/ 43815 w 95535"/>
                <a:gd name="connsiteY18" fmla="*/ 37719 h 139541"/>
                <a:gd name="connsiteX19" fmla="*/ 43815 w 95535"/>
                <a:gd name="connsiteY19" fmla="*/ 125825 h 139541"/>
                <a:gd name="connsiteX20" fmla="*/ 74867 w 95535"/>
                <a:gd name="connsiteY20" fmla="*/ 127825 h 139541"/>
                <a:gd name="connsiteX21" fmla="*/ 74867 w 95535"/>
                <a:gd name="connsiteY21" fmla="*/ 139541 h 139541"/>
                <a:gd name="connsiteX22" fmla="*/ 0 w 95535"/>
                <a:gd name="connsiteY22" fmla="*/ 139541 h 139541"/>
                <a:gd name="connsiteX23" fmla="*/ 0 w 95535"/>
                <a:gd name="connsiteY23" fmla="*/ 127540 h 139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5535" h="139541">
                  <a:moveTo>
                    <a:pt x="0" y="127540"/>
                  </a:moveTo>
                  <a:lnTo>
                    <a:pt x="18383" y="126111"/>
                  </a:lnTo>
                  <a:lnTo>
                    <a:pt x="18383" y="22574"/>
                  </a:lnTo>
                  <a:lnTo>
                    <a:pt x="762" y="18193"/>
                  </a:lnTo>
                  <a:lnTo>
                    <a:pt x="762" y="4953"/>
                  </a:lnTo>
                  <a:lnTo>
                    <a:pt x="34576" y="571"/>
                  </a:lnTo>
                  <a:lnTo>
                    <a:pt x="35052" y="571"/>
                  </a:lnTo>
                  <a:lnTo>
                    <a:pt x="40481" y="4953"/>
                  </a:lnTo>
                  <a:lnTo>
                    <a:pt x="40481" y="9334"/>
                  </a:lnTo>
                  <a:lnTo>
                    <a:pt x="39719" y="28384"/>
                  </a:lnTo>
                  <a:lnTo>
                    <a:pt x="40481" y="28384"/>
                  </a:lnTo>
                  <a:cubicBezTo>
                    <a:pt x="42100" y="25622"/>
                    <a:pt x="45053" y="22003"/>
                    <a:pt x="49244" y="17621"/>
                  </a:cubicBezTo>
                  <a:cubicBezTo>
                    <a:pt x="53435" y="13240"/>
                    <a:pt x="58960" y="9144"/>
                    <a:pt x="65627" y="5524"/>
                  </a:cubicBezTo>
                  <a:cubicBezTo>
                    <a:pt x="72295" y="1810"/>
                    <a:pt x="79534" y="0"/>
                    <a:pt x="87440" y="0"/>
                  </a:cubicBezTo>
                  <a:cubicBezTo>
                    <a:pt x="90678" y="0"/>
                    <a:pt x="93345" y="381"/>
                    <a:pt x="95536" y="1238"/>
                  </a:cubicBezTo>
                  <a:lnTo>
                    <a:pt x="95536" y="28670"/>
                  </a:lnTo>
                  <a:cubicBezTo>
                    <a:pt x="94393" y="27813"/>
                    <a:pt x="92583" y="27051"/>
                    <a:pt x="90011" y="26384"/>
                  </a:cubicBezTo>
                  <a:cubicBezTo>
                    <a:pt x="87440" y="25622"/>
                    <a:pt x="84677" y="25241"/>
                    <a:pt x="81534" y="25241"/>
                  </a:cubicBezTo>
                  <a:cubicBezTo>
                    <a:pt x="68008" y="25241"/>
                    <a:pt x="55436" y="29432"/>
                    <a:pt x="43815" y="37719"/>
                  </a:cubicBezTo>
                  <a:lnTo>
                    <a:pt x="43815" y="125825"/>
                  </a:lnTo>
                  <a:lnTo>
                    <a:pt x="74867" y="127825"/>
                  </a:lnTo>
                  <a:lnTo>
                    <a:pt x="74867" y="139541"/>
                  </a:lnTo>
                  <a:lnTo>
                    <a:pt x="0" y="139541"/>
                  </a:lnTo>
                  <a:lnTo>
                    <a:pt x="0" y="127540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44"/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0188EB32-3431-602F-6459-97FE53E386AE}"/>
                </a:ext>
              </a:extLst>
            </p:cNvPr>
            <p:cNvSpPr/>
            <p:nvPr/>
          </p:nvSpPr>
          <p:spPr>
            <a:xfrm>
              <a:off x="12667678" y="6828536"/>
              <a:ext cx="112585" cy="142208"/>
            </a:xfrm>
            <a:custGeom>
              <a:avLst/>
              <a:gdLst>
                <a:gd name="connsiteX0" fmla="*/ 15526 w 112585"/>
                <a:gd name="connsiteY0" fmla="*/ 122777 h 142208"/>
                <a:gd name="connsiteX1" fmla="*/ 0 w 112585"/>
                <a:gd name="connsiteY1" fmla="*/ 71152 h 142208"/>
                <a:gd name="connsiteX2" fmla="*/ 8096 w 112585"/>
                <a:gd name="connsiteY2" fmla="*/ 33718 h 142208"/>
                <a:gd name="connsiteX3" fmla="*/ 30766 w 112585"/>
                <a:gd name="connsiteY3" fmla="*/ 8763 h 142208"/>
                <a:gd name="connsiteX4" fmla="*/ 63913 w 112585"/>
                <a:gd name="connsiteY4" fmla="*/ 0 h 142208"/>
                <a:gd name="connsiteX5" fmla="*/ 99250 w 112585"/>
                <a:gd name="connsiteY5" fmla="*/ 12573 h 142208"/>
                <a:gd name="connsiteX6" fmla="*/ 112585 w 112585"/>
                <a:gd name="connsiteY6" fmla="*/ 48673 h 142208"/>
                <a:gd name="connsiteX7" fmla="*/ 110871 w 112585"/>
                <a:gd name="connsiteY7" fmla="*/ 71438 h 142208"/>
                <a:gd name="connsiteX8" fmla="*/ 26670 w 112585"/>
                <a:gd name="connsiteY8" fmla="*/ 71438 h 142208"/>
                <a:gd name="connsiteX9" fmla="*/ 37909 w 112585"/>
                <a:gd name="connsiteY9" fmla="*/ 110490 h 142208"/>
                <a:gd name="connsiteX10" fmla="*/ 68485 w 112585"/>
                <a:gd name="connsiteY10" fmla="*/ 125254 h 142208"/>
                <a:gd name="connsiteX11" fmla="*/ 88868 w 112585"/>
                <a:gd name="connsiteY11" fmla="*/ 121729 h 142208"/>
                <a:gd name="connsiteX12" fmla="*/ 105346 w 112585"/>
                <a:gd name="connsiteY12" fmla="*/ 113252 h 142208"/>
                <a:gd name="connsiteX13" fmla="*/ 110014 w 112585"/>
                <a:gd name="connsiteY13" fmla="*/ 124015 h 142208"/>
                <a:gd name="connsiteX14" fmla="*/ 88963 w 112585"/>
                <a:gd name="connsiteY14" fmla="*/ 136779 h 142208"/>
                <a:gd name="connsiteX15" fmla="*/ 60579 w 112585"/>
                <a:gd name="connsiteY15" fmla="*/ 142208 h 142208"/>
                <a:gd name="connsiteX16" fmla="*/ 15526 w 112585"/>
                <a:gd name="connsiteY16" fmla="*/ 122777 h 142208"/>
                <a:gd name="connsiteX17" fmla="*/ 85630 w 112585"/>
                <a:gd name="connsiteY17" fmla="*/ 58388 h 142208"/>
                <a:gd name="connsiteX18" fmla="*/ 86392 w 112585"/>
                <a:gd name="connsiteY18" fmla="*/ 47911 h 142208"/>
                <a:gd name="connsiteX19" fmla="*/ 79629 w 112585"/>
                <a:gd name="connsiteY19" fmla="*/ 22860 h 142208"/>
                <a:gd name="connsiteX20" fmla="*/ 59246 w 112585"/>
                <a:gd name="connsiteY20" fmla="*/ 13716 h 142208"/>
                <a:gd name="connsiteX21" fmla="*/ 36576 w 112585"/>
                <a:gd name="connsiteY21" fmla="*/ 24003 h 142208"/>
                <a:gd name="connsiteX22" fmla="*/ 26860 w 112585"/>
                <a:gd name="connsiteY22" fmla="*/ 58483 h 142208"/>
                <a:gd name="connsiteX23" fmla="*/ 85630 w 112585"/>
                <a:gd name="connsiteY23" fmla="*/ 58483 h 142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12585" h="142208">
                  <a:moveTo>
                    <a:pt x="15526" y="122777"/>
                  </a:moveTo>
                  <a:cubicBezTo>
                    <a:pt x="5143" y="109918"/>
                    <a:pt x="0" y="92678"/>
                    <a:pt x="0" y="71152"/>
                  </a:cubicBezTo>
                  <a:cubicBezTo>
                    <a:pt x="0" y="56959"/>
                    <a:pt x="2667" y="44482"/>
                    <a:pt x="8096" y="33718"/>
                  </a:cubicBezTo>
                  <a:cubicBezTo>
                    <a:pt x="13525" y="22955"/>
                    <a:pt x="21050" y="14668"/>
                    <a:pt x="30766" y="8763"/>
                  </a:cubicBezTo>
                  <a:cubicBezTo>
                    <a:pt x="40481" y="2857"/>
                    <a:pt x="51530" y="0"/>
                    <a:pt x="63913" y="0"/>
                  </a:cubicBezTo>
                  <a:cubicBezTo>
                    <a:pt x="79058" y="0"/>
                    <a:pt x="90868" y="4191"/>
                    <a:pt x="99250" y="12573"/>
                  </a:cubicBezTo>
                  <a:cubicBezTo>
                    <a:pt x="107633" y="20955"/>
                    <a:pt x="112109" y="33052"/>
                    <a:pt x="112585" y="48673"/>
                  </a:cubicBezTo>
                  <a:cubicBezTo>
                    <a:pt x="112585" y="58674"/>
                    <a:pt x="112014" y="66199"/>
                    <a:pt x="110871" y="71438"/>
                  </a:cubicBezTo>
                  <a:lnTo>
                    <a:pt x="26670" y="71438"/>
                  </a:lnTo>
                  <a:cubicBezTo>
                    <a:pt x="26956" y="87630"/>
                    <a:pt x="30766" y="100584"/>
                    <a:pt x="37909" y="110490"/>
                  </a:cubicBezTo>
                  <a:cubicBezTo>
                    <a:pt x="45053" y="120396"/>
                    <a:pt x="55245" y="125254"/>
                    <a:pt x="68485" y="125254"/>
                  </a:cubicBezTo>
                  <a:cubicBezTo>
                    <a:pt x="74962" y="125254"/>
                    <a:pt x="81820" y="124111"/>
                    <a:pt x="88868" y="121729"/>
                  </a:cubicBezTo>
                  <a:cubicBezTo>
                    <a:pt x="96012" y="119348"/>
                    <a:pt x="101441" y="116586"/>
                    <a:pt x="105346" y="113252"/>
                  </a:cubicBezTo>
                  <a:lnTo>
                    <a:pt x="110014" y="124015"/>
                  </a:lnTo>
                  <a:cubicBezTo>
                    <a:pt x="105251" y="128873"/>
                    <a:pt x="98298" y="133160"/>
                    <a:pt x="88963" y="136779"/>
                  </a:cubicBezTo>
                  <a:cubicBezTo>
                    <a:pt x="79629" y="140398"/>
                    <a:pt x="70199" y="142208"/>
                    <a:pt x="60579" y="142208"/>
                  </a:cubicBezTo>
                  <a:cubicBezTo>
                    <a:pt x="40958" y="142113"/>
                    <a:pt x="25908" y="135636"/>
                    <a:pt x="15526" y="122777"/>
                  </a:cubicBezTo>
                  <a:close/>
                  <a:moveTo>
                    <a:pt x="85630" y="58388"/>
                  </a:moveTo>
                  <a:cubicBezTo>
                    <a:pt x="86106" y="54959"/>
                    <a:pt x="86392" y="51435"/>
                    <a:pt x="86392" y="47911"/>
                  </a:cubicBezTo>
                  <a:cubicBezTo>
                    <a:pt x="86201" y="37338"/>
                    <a:pt x="84010" y="28956"/>
                    <a:pt x="79629" y="22860"/>
                  </a:cubicBezTo>
                  <a:cubicBezTo>
                    <a:pt x="75343" y="16764"/>
                    <a:pt x="68485" y="13716"/>
                    <a:pt x="59246" y="13716"/>
                  </a:cubicBezTo>
                  <a:cubicBezTo>
                    <a:pt x="49816" y="13716"/>
                    <a:pt x="42196" y="17145"/>
                    <a:pt x="36576" y="24003"/>
                  </a:cubicBezTo>
                  <a:cubicBezTo>
                    <a:pt x="30956" y="30861"/>
                    <a:pt x="27718" y="42386"/>
                    <a:pt x="26860" y="58483"/>
                  </a:cubicBezTo>
                  <a:lnTo>
                    <a:pt x="85630" y="58483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44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27AE8A1B-9268-CAE5-97B7-35DCBDEDD719}"/>
                </a:ext>
              </a:extLst>
            </p:cNvPr>
            <p:cNvSpPr/>
            <p:nvPr/>
          </p:nvSpPr>
          <p:spPr>
            <a:xfrm>
              <a:off x="12859035" y="6829012"/>
              <a:ext cx="120300" cy="141541"/>
            </a:xfrm>
            <a:custGeom>
              <a:avLst/>
              <a:gdLst>
                <a:gd name="connsiteX0" fmla="*/ 23241 w 120300"/>
                <a:gd name="connsiteY0" fmla="*/ 68294 h 141541"/>
                <a:gd name="connsiteX1" fmla="*/ 81534 w 120300"/>
                <a:gd name="connsiteY1" fmla="*/ 56674 h 141541"/>
                <a:gd name="connsiteX2" fmla="*/ 81534 w 120300"/>
                <a:gd name="connsiteY2" fmla="*/ 49816 h 141541"/>
                <a:gd name="connsiteX3" fmla="*/ 79058 w 120300"/>
                <a:gd name="connsiteY3" fmla="*/ 31718 h 141541"/>
                <a:gd name="connsiteX4" fmla="*/ 70580 w 120300"/>
                <a:gd name="connsiteY4" fmla="*/ 22003 h 141541"/>
                <a:gd name="connsiteX5" fmla="*/ 53530 w 120300"/>
                <a:gd name="connsiteY5" fmla="*/ 18955 h 141541"/>
                <a:gd name="connsiteX6" fmla="*/ 31147 w 120300"/>
                <a:gd name="connsiteY6" fmla="*/ 22479 h 141541"/>
                <a:gd name="connsiteX7" fmla="*/ 11430 w 120300"/>
                <a:gd name="connsiteY7" fmla="*/ 31147 h 141541"/>
                <a:gd name="connsiteX8" fmla="*/ 5334 w 120300"/>
                <a:gd name="connsiteY8" fmla="*/ 18383 h 141541"/>
                <a:gd name="connsiteX9" fmla="*/ 17050 w 120300"/>
                <a:gd name="connsiteY9" fmla="*/ 11240 h 141541"/>
                <a:gd name="connsiteX10" fmla="*/ 36862 w 120300"/>
                <a:gd name="connsiteY10" fmla="*/ 3429 h 141541"/>
                <a:gd name="connsiteX11" fmla="*/ 59341 w 120300"/>
                <a:gd name="connsiteY11" fmla="*/ 0 h 141541"/>
                <a:gd name="connsiteX12" fmla="*/ 86868 w 120300"/>
                <a:gd name="connsiteY12" fmla="*/ 4763 h 141541"/>
                <a:gd name="connsiteX13" fmla="*/ 101441 w 120300"/>
                <a:gd name="connsiteY13" fmla="*/ 20098 h 141541"/>
                <a:gd name="connsiteX14" fmla="*/ 105823 w 120300"/>
                <a:gd name="connsiteY14" fmla="*/ 48292 h 141541"/>
                <a:gd name="connsiteX15" fmla="*/ 105823 w 120300"/>
                <a:gd name="connsiteY15" fmla="*/ 126873 h 141541"/>
                <a:gd name="connsiteX16" fmla="*/ 120301 w 120300"/>
                <a:gd name="connsiteY16" fmla="*/ 126873 h 141541"/>
                <a:gd name="connsiteX17" fmla="*/ 120301 w 120300"/>
                <a:gd name="connsiteY17" fmla="*/ 137636 h 141541"/>
                <a:gd name="connsiteX18" fmla="*/ 107918 w 120300"/>
                <a:gd name="connsiteY18" fmla="*/ 140113 h 141541"/>
                <a:gd name="connsiteX19" fmla="*/ 94774 w 120300"/>
                <a:gd name="connsiteY19" fmla="*/ 141351 h 141541"/>
                <a:gd name="connsiteX20" fmla="*/ 85439 w 120300"/>
                <a:gd name="connsiteY20" fmla="*/ 139255 h 141541"/>
                <a:gd name="connsiteX21" fmla="*/ 82963 w 120300"/>
                <a:gd name="connsiteY21" fmla="*/ 130112 h 141541"/>
                <a:gd name="connsiteX22" fmla="*/ 82963 w 120300"/>
                <a:gd name="connsiteY22" fmla="*/ 122015 h 141541"/>
                <a:gd name="connsiteX23" fmla="*/ 64961 w 120300"/>
                <a:gd name="connsiteY23" fmla="*/ 135445 h 141541"/>
                <a:gd name="connsiteX24" fmla="*/ 40862 w 120300"/>
                <a:gd name="connsiteY24" fmla="*/ 141542 h 141541"/>
                <a:gd name="connsiteX25" fmla="*/ 11621 w 120300"/>
                <a:gd name="connsiteY25" fmla="*/ 131350 h 141541"/>
                <a:gd name="connsiteX26" fmla="*/ 0 w 120300"/>
                <a:gd name="connsiteY26" fmla="*/ 102108 h 141541"/>
                <a:gd name="connsiteX27" fmla="*/ 23241 w 120300"/>
                <a:gd name="connsiteY27" fmla="*/ 68294 h 141541"/>
                <a:gd name="connsiteX28" fmla="*/ 66389 w 120300"/>
                <a:gd name="connsiteY28" fmla="*/ 121063 h 141541"/>
                <a:gd name="connsiteX29" fmla="*/ 81534 w 120300"/>
                <a:gd name="connsiteY29" fmla="*/ 111728 h 141541"/>
                <a:gd name="connsiteX30" fmla="*/ 81534 w 120300"/>
                <a:gd name="connsiteY30" fmla="*/ 69628 h 141541"/>
                <a:gd name="connsiteX31" fmla="*/ 41243 w 120300"/>
                <a:gd name="connsiteY31" fmla="*/ 77819 h 141541"/>
                <a:gd name="connsiteX32" fmla="*/ 27622 w 120300"/>
                <a:gd name="connsiteY32" fmla="*/ 99250 h 141541"/>
                <a:gd name="connsiteX33" fmla="*/ 34100 w 120300"/>
                <a:gd name="connsiteY33" fmla="*/ 118681 h 141541"/>
                <a:gd name="connsiteX34" fmla="*/ 51625 w 120300"/>
                <a:gd name="connsiteY34" fmla="*/ 124968 h 141541"/>
                <a:gd name="connsiteX35" fmla="*/ 66389 w 120300"/>
                <a:gd name="connsiteY35" fmla="*/ 121063 h 141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20300" h="141541">
                  <a:moveTo>
                    <a:pt x="23241" y="68294"/>
                  </a:moveTo>
                  <a:cubicBezTo>
                    <a:pt x="38576" y="61055"/>
                    <a:pt x="58007" y="57150"/>
                    <a:pt x="81534" y="56674"/>
                  </a:cubicBezTo>
                  <a:lnTo>
                    <a:pt x="81534" y="49816"/>
                  </a:lnTo>
                  <a:cubicBezTo>
                    <a:pt x="81534" y="42100"/>
                    <a:pt x="80677" y="36100"/>
                    <a:pt x="79058" y="31718"/>
                  </a:cubicBezTo>
                  <a:cubicBezTo>
                    <a:pt x="77438" y="27337"/>
                    <a:pt x="74581" y="24098"/>
                    <a:pt x="70580" y="22003"/>
                  </a:cubicBezTo>
                  <a:cubicBezTo>
                    <a:pt x="66580" y="20002"/>
                    <a:pt x="60865" y="18955"/>
                    <a:pt x="53530" y="18955"/>
                  </a:cubicBezTo>
                  <a:cubicBezTo>
                    <a:pt x="45244" y="18955"/>
                    <a:pt x="37719" y="20098"/>
                    <a:pt x="31147" y="22479"/>
                  </a:cubicBezTo>
                  <a:cubicBezTo>
                    <a:pt x="24575" y="24860"/>
                    <a:pt x="18002" y="27718"/>
                    <a:pt x="11430" y="31147"/>
                  </a:cubicBezTo>
                  <a:lnTo>
                    <a:pt x="5334" y="18383"/>
                  </a:lnTo>
                  <a:cubicBezTo>
                    <a:pt x="7429" y="16573"/>
                    <a:pt x="11335" y="14192"/>
                    <a:pt x="17050" y="11240"/>
                  </a:cubicBezTo>
                  <a:cubicBezTo>
                    <a:pt x="22765" y="8287"/>
                    <a:pt x="29337" y="5715"/>
                    <a:pt x="36862" y="3429"/>
                  </a:cubicBezTo>
                  <a:cubicBezTo>
                    <a:pt x="44387" y="1143"/>
                    <a:pt x="51911" y="0"/>
                    <a:pt x="59341" y="0"/>
                  </a:cubicBezTo>
                  <a:cubicBezTo>
                    <a:pt x="70961" y="0"/>
                    <a:pt x="80105" y="1619"/>
                    <a:pt x="86868" y="4763"/>
                  </a:cubicBezTo>
                  <a:cubicBezTo>
                    <a:pt x="93631" y="7906"/>
                    <a:pt x="98488" y="13049"/>
                    <a:pt x="101441" y="20098"/>
                  </a:cubicBezTo>
                  <a:cubicBezTo>
                    <a:pt x="104394" y="27146"/>
                    <a:pt x="105823" y="36481"/>
                    <a:pt x="105823" y="48292"/>
                  </a:cubicBezTo>
                  <a:lnTo>
                    <a:pt x="105823" y="126873"/>
                  </a:lnTo>
                  <a:lnTo>
                    <a:pt x="120301" y="126873"/>
                  </a:lnTo>
                  <a:lnTo>
                    <a:pt x="120301" y="137636"/>
                  </a:lnTo>
                  <a:cubicBezTo>
                    <a:pt x="117062" y="138494"/>
                    <a:pt x="112871" y="139255"/>
                    <a:pt x="107918" y="140113"/>
                  </a:cubicBezTo>
                  <a:cubicBezTo>
                    <a:pt x="102965" y="140970"/>
                    <a:pt x="98584" y="141351"/>
                    <a:pt x="94774" y="141351"/>
                  </a:cubicBezTo>
                  <a:cubicBezTo>
                    <a:pt x="90202" y="141351"/>
                    <a:pt x="87058" y="140684"/>
                    <a:pt x="85439" y="139255"/>
                  </a:cubicBezTo>
                  <a:cubicBezTo>
                    <a:pt x="83820" y="137827"/>
                    <a:pt x="82963" y="134779"/>
                    <a:pt x="82963" y="130112"/>
                  </a:cubicBezTo>
                  <a:lnTo>
                    <a:pt x="82963" y="122015"/>
                  </a:lnTo>
                  <a:cubicBezTo>
                    <a:pt x="78105" y="126873"/>
                    <a:pt x="72104" y="131445"/>
                    <a:pt x="64961" y="135445"/>
                  </a:cubicBezTo>
                  <a:cubicBezTo>
                    <a:pt x="57817" y="139541"/>
                    <a:pt x="49816" y="141542"/>
                    <a:pt x="40862" y="141542"/>
                  </a:cubicBezTo>
                  <a:cubicBezTo>
                    <a:pt x="29146" y="141542"/>
                    <a:pt x="19336" y="138113"/>
                    <a:pt x="11621" y="131350"/>
                  </a:cubicBezTo>
                  <a:cubicBezTo>
                    <a:pt x="3905" y="124587"/>
                    <a:pt x="0" y="114871"/>
                    <a:pt x="0" y="102108"/>
                  </a:cubicBezTo>
                  <a:cubicBezTo>
                    <a:pt x="286" y="86868"/>
                    <a:pt x="8001" y="75533"/>
                    <a:pt x="23241" y="68294"/>
                  </a:cubicBezTo>
                  <a:close/>
                  <a:moveTo>
                    <a:pt x="66389" y="121063"/>
                  </a:moveTo>
                  <a:cubicBezTo>
                    <a:pt x="71914" y="118491"/>
                    <a:pt x="76962" y="115348"/>
                    <a:pt x="81534" y="111728"/>
                  </a:cubicBezTo>
                  <a:lnTo>
                    <a:pt x="81534" y="69628"/>
                  </a:lnTo>
                  <a:cubicBezTo>
                    <a:pt x="63722" y="69628"/>
                    <a:pt x="50292" y="72390"/>
                    <a:pt x="41243" y="77819"/>
                  </a:cubicBezTo>
                  <a:cubicBezTo>
                    <a:pt x="32195" y="83248"/>
                    <a:pt x="27622" y="90392"/>
                    <a:pt x="27622" y="99250"/>
                  </a:cubicBezTo>
                  <a:cubicBezTo>
                    <a:pt x="27622" y="108109"/>
                    <a:pt x="29813" y="114586"/>
                    <a:pt x="34100" y="118681"/>
                  </a:cubicBezTo>
                  <a:cubicBezTo>
                    <a:pt x="38386" y="122872"/>
                    <a:pt x="44291" y="124968"/>
                    <a:pt x="51625" y="124968"/>
                  </a:cubicBezTo>
                  <a:cubicBezTo>
                    <a:pt x="55912" y="124968"/>
                    <a:pt x="60865" y="123634"/>
                    <a:pt x="66389" y="121063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44"/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B4016F81-5288-B6A3-2CBF-501D5774D5A3}"/>
                </a:ext>
              </a:extLst>
            </p:cNvPr>
            <p:cNvSpPr/>
            <p:nvPr/>
          </p:nvSpPr>
          <p:spPr>
            <a:xfrm>
              <a:off x="10794968" y="7061136"/>
              <a:ext cx="147542" cy="185165"/>
            </a:xfrm>
            <a:custGeom>
              <a:avLst/>
              <a:gdLst>
                <a:gd name="connsiteX0" fmla="*/ 20384 w 147542"/>
                <a:gd name="connsiteY0" fmla="*/ 17145 h 185165"/>
                <a:gd name="connsiteX1" fmla="*/ 286 w 147542"/>
                <a:gd name="connsiteY1" fmla="*/ 14192 h 185165"/>
                <a:gd name="connsiteX2" fmla="*/ 286 w 147542"/>
                <a:gd name="connsiteY2" fmla="*/ 1905 h 185165"/>
                <a:gd name="connsiteX3" fmla="*/ 33338 w 147542"/>
                <a:gd name="connsiteY3" fmla="*/ 1905 h 185165"/>
                <a:gd name="connsiteX4" fmla="*/ 54388 w 147542"/>
                <a:gd name="connsiteY4" fmla="*/ 952 h 185165"/>
                <a:gd name="connsiteX5" fmla="*/ 71723 w 147542"/>
                <a:gd name="connsiteY5" fmla="*/ 0 h 185165"/>
                <a:gd name="connsiteX6" fmla="*/ 120015 w 147542"/>
                <a:gd name="connsiteY6" fmla="*/ 10477 h 185165"/>
                <a:gd name="connsiteX7" fmla="*/ 134588 w 147542"/>
                <a:gd name="connsiteY7" fmla="*/ 41339 h 185165"/>
                <a:gd name="connsiteX8" fmla="*/ 124587 w 147542"/>
                <a:gd name="connsiteY8" fmla="*/ 71152 h 185165"/>
                <a:gd name="connsiteX9" fmla="*/ 97155 w 147542"/>
                <a:gd name="connsiteY9" fmla="*/ 86773 h 185165"/>
                <a:gd name="connsiteX10" fmla="*/ 134112 w 147542"/>
                <a:gd name="connsiteY10" fmla="*/ 97822 h 185165"/>
                <a:gd name="connsiteX11" fmla="*/ 147542 w 147542"/>
                <a:gd name="connsiteY11" fmla="*/ 129159 h 185165"/>
                <a:gd name="connsiteX12" fmla="*/ 130016 w 147542"/>
                <a:gd name="connsiteY12" fmla="*/ 169545 h 185165"/>
                <a:gd name="connsiteX13" fmla="*/ 72104 w 147542"/>
                <a:gd name="connsiteY13" fmla="*/ 185166 h 185165"/>
                <a:gd name="connsiteX14" fmla="*/ 55245 w 147542"/>
                <a:gd name="connsiteY14" fmla="*/ 184404 h 185165"/>
                <a:gd name="connsiteX15" fmla="*/ 32576 w 147542"/>
                <a:gd name="connsiteY15" fmla="*/ 183737 h 185165"/>
                <a:gd name="connsiteX16" fmla="*/ 0 w 147542"/>
                <a:gd name="connsiteY16" fmla="*/ 183737 h 185165"/>
                <a:gd name="connsiteX17" fmla="*/ 0 w 147542"/>
                <a:gd name="connsiteY17" fmla="*/ 171736 h 185165"/>
                <a:gd name="connsiteX18" fmla="*/ 20288 w 147542"/>
                <a:gd name="connsiteY18" fmla="*/ 169259 h 185165"/>
                <a:gd name="connsiteX19" fmla="*/ 20288 w 147542"/>
                <a:gd name="connsiteY19" fmla="*/ 17145 h 185165"/>
                <a:gd name="connsiteX20" fmla="*/ 60198 w 147542"/>
                <a:gd name="connsiteY20" fmla="*/ 82487 h 185165"/>
                <a:gd name="connsiteX21" fmla="*/ 73628 w 147542"/>
                <a:gd name="connsiteY21" fmla="*/ 82487 h 185165"/>
                <a:gd name="connsiteX22" fmla="*/ 99536 w 147542"/>
                <a:gd name="connsiteY22" fmla="*/ 72962 h 185165"/>
                <a:gd name="connsiteX23" fmla="*/ 108299 w 147542"/>
                <a:gd name="connsiteY23" fmla="*/ 45815 h 185165"/>
                <a:gd name="connsiteX24" fmla="*/ 99536 w 147542"/>
                <a:gd name="connsiteY24" fmla="*/ 20765 h 185165"/>
                <a:gd name="connsiteX25" fmla="*/ 69437 w 147542"/>
                <a:gd name="connsiteY25" fmla="*/ 12859 h 185165"/>
                <a:gd name="connsiteX26" fmla="*/ 51340 w 147542"/>
                <a:gd name="connsiteY26" fmla="*/ 13811 h 185165"/>
                <a:gd name="connsiteX27" fmla="*/ 46292 w 147542"/>
                <a:gd name="connsiteY27" fmla="*/ 14192 h 185165"/>
                <a:gd name="connsiteX28" fmla="*/ 46292 w 147542"/>
                <a:gd name="connsiteY28" fmla="*/ 82201 h 185165"/>
                <a:gd name="connsiteX29" fmla="*/ 60198 w 147542"/>
                <a:gd name="connsiteY29" fmla="*/ 82487 h 185165"/>
                <a:gd name="connsiteX30" fmla="*/ 71723 w 147542"/>
                <a:gd name="connsiteY30" fmla="*/ 172022 h 185165"/>
                <a:gd name="connsiteX31" fmla="*/ 107537 w 147542"/>
                <a:gd name="connsiteY31" fmla="*/ 161830 h 185165"/>
                <a:gd name="connsiteX32" fmla="*/ 118682 w 147542"/>
                <a:gd name="connsiteY32" fmla="*/ 132588 h 185165"/>
                <a:gd name="connsiteX33" fmla="*/ 109061 w 147542"/>
                <a:gd name="connsiteY33" fmla="*/ 105156 h 185165"/>
                <a:gd name="connsiteX34" fmla="*/ 77819 w 147542"/>
                <a:gd name="connsiteY34" fmla="*/ 96584 h 185165"/>
                <a:gd name="connsiteX35" fmla="*/ 46292 w 147542"/>
                <a:gd name="connsiteY35" fmla="*/ 97060 h 185165"/>
                <a:gd name="connsiteX36" fmla="*/ 46292 w 147542"/>
                <a:gd name="connsiteY36" fmla="*/ 170021 h 185165"/>
                <a:gd name="connsiteX37" fmla="*/ 71723 w 147542"/>
                <a:gd name="connsiteY37" fmla="*/ 172022 h 1851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147542" h="185165">
                  <a:moveTo>
                    <a:pt x="20384" y="17145"/>
                  </a:moveTo>
                  <a:lnTo>
                    <a:pt x="286" y="14192"/>
                  </a:lnTo>
                  <a:lnTo>
                    <a:pt x="286" y="1905"/>
                  </a:lnTo>
                  <a:lnTo>
                    <a:pt x="33338" y="1905"/>
                  </a:lnTo>
                  <a:cubicBezTo>
                    <a:pt x="38862" y="1905"/>
                    <a:pt x="45911" y="1619"/>
                    <a:pt x="54388" y="952"/>
                  </a:cubicBezTo>
                  <a:cubicBezTo>
                    <a:pt x="62198" y="286"/>
                    <a:pt x="68009" y="0"/>
                    <a:pt x="71723" y="0"/>
                  </a:cubicBezTo>
                  <a:cubicBezTo>
                    <a:pt x="94202" y="0"/>
                    <a:pt x="110395" y="3524"/>
                    <a:pt x="120015" y="10477"/>
                  </a:cubicBezTo>
                  <a:cubicBezTo>
                    <a:pt x="129731" y="17526"/>
                    <a:pt x="134588" y="27813"/>
                    <a:pt x="134588" y="41339"/>
                  </a:cubicBezTo>
                  <a:cubicBezTo>
                    <a:pt x="134588" y="52959"/>
                    <a:pt x="131255" y="62865"/>
                    <a:pt x="124587" y="71152"/>
                  </a:cubicBezTo>
                  <a:cubicBezTo>
                    <a:pt x="117920" y="79439"/>
                    <a:pt x="108776" y="84677"/>
                    <a:pt x="97155" y="86773"/>
                  </a:cubicBezTo>
                  <a:cubicBezTo>
                    <a:pt x="112776" y="86487"/>
                    <a:pt x="125159" y="90107"/>
                    <a:pt x="134112" y="97822"/>
                  </a:cubicBezTo>
                  <a:cubicBezTo>
                    <a:pt x="143066" y="105537"/>
                    <a:pt x="147542" y="115919"/>
                    <a:pt x="147542" y="129159"/>
                  </a:cubicBezTo>
                  <a:cubicBezTo>
                    <a:pt x="147542" y="145637"/>
                    <a:pt x="141732" y="159068"/>
                    <a:pt x="130016" y="169545"/>
                  </a:cubicBezTo>
                  <a:cubicBezTo>
                    <a:pt x="118301" y="180022"/>
                    <a:pt x="99060" y="185166"/>
                    <a:pt x="72104" y="185166"/>
                  </a:cubicBezTo>
                  <a:cubicBezTo>
                    <a:pt x="66199" y="185166"/>
                    <a:pt x="60579" y="184880"/>
                    <a:pt x="55245" y="184404"/>
                  </a:cubicBezTo>
                  <a:cubicBezTo>
                    <a:pt x="42577" y="184023"/>
                    <a:pt x="35052" y="183737"/>
                    <a:pt x="32576" y="183737"/>
                  </a:cubicBezTo>
                  <a:lnTo>
                    <a:pt x="0" y="183737"/>
                  </a:lnTo>
                  <a:lnTo>
                    <a:pt x="0" y="171736"/>
                  </a:lnTo>
                  <a:lnTo>
                    <a:pt x="20288" y="169259"/>
                  </a:lnTo>
                  <a:lnTo>
                    <a:pt x="20288" y="17145"/>
                  </a:lnTo>
                  <a:close/>
                  <a:moveTo>
                    <a:pt x="60198" y="82487"/>
                  </a:moveTo>
                  <a:lnTo>
                    <a:pt x="73628" y="82487"/>
                  </a:lnTo>
                  <a:cubicBezTo>
                    <a:pt x="85058" y="82487"/>
                    <a:pt x="93726" y="79343"/>
                    <a:pt x="99536" y="72962"/>
                  </a:cubicBezTo>
                  <a:cubicBezTo>
                    <a:pt x="105442" y="66580"/>
                    <a:pt x="108299" y="57531"/>
                    <a:pt x="108299" y="45815"/>
                  </a:cubicBezTo>
                  <a:cubicBezTo>
                    <a:pt x="108299" y="34385"/>
                    <a:pt x="105347" y="26003"/>
                    <a:pt x="99536" y="20765"/>
                  </a:cubicBezTo>
                  <a:cubicBezTo>
                    <a:pt x="93631" y="15430"/>
                    <a:pt x="83630" y="12859"/>
                    <a:pt x="69437" y="12859"/>
                  </a:cubicBezTo>
                  <a:cubicBezTo>
                    <a:pt x="63532" y="12859"/>
                    <a:pt x="57531" y="13145"/>
                    <a:pt x="51340" y="13811"/>
                  </a:cubicBezTo>
                  <a:lnTo>
                    <a:pt x="46292" y="14192"/>
                  </a:lnTo>
                  <a:lnTo>
                    <a:pt x="46292" y="82201"/>
                  </a:lnTo>
                  <a:cubicBezTo>
                    <a:pt x="48578" y="82391"/>
                    <a:pt x="53245" y="82487"/>
                    <a:pt x="60198" y="82487"/>
                  </a:cubicBezTo>
                  <a:close/>
                  <a:moveTo>
                    <a:pt x="71723" y="172022"/>
                  </a:moveTo>
                  <a:cubicBezTo>
                    <a:pt x="88202" y="172022"/>
                    <a:pt x="100108" y="168688"/>
                    <a:pt x="107537" y="161830"/>
                  </a:cubicBezTo>
                  <a:cubicBezTo>
                    <a:pt x="114967" y="155067"/>
                    <a:pt x="118682" y="145351"/>
                    <a:pt x="118682" y="132588"/>
                  </a:cubicBezTo>
                  <a:cubicBezTo>
                    <a:pt x="118682" y="120015"/>
                    <a:pt x="115443" y="110871"/>
                    <a:pt x="109061" y="105156"/>
                  </a:cubicBezTo>
                  <a:cubicBezTo>
                    <a:pt x="102584" y="99441"/>
                    <a:pt x="92202" y="96584"/>
                    <a:pt x="77819" y="96584"/>
                  </a:cubicBezTo>
                  <a:cubicBezTo>
                    <a:pt x="61151" y="96584"/>
                    <a:pt x="50673" y="96774"/>
                    <a:pt x="46292" y="97060"/>
                  </a:cubicBezTo>
                  <a:lnTo>
                    <a:pt x="46292" y="170021"/>
                  </a:lnTo>
                  <a:cubicBezTo>
                    <a:pt x="50006" y="171355"/>
                    <a:pt x="58483" y="172022"/>
                    <a:pt x="71723" y="172022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44"/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id="{BF248EF6-D184-9CD5-B2FF-B332DEBE05A7}"/>
                </a:ext>
              </a:extLst>
            </p:cNvPr>
            <p:cNvSpPr/>
            <p:nvPr/>
          </p:nvSpPr>
          <p:spPr>
            <a:xfrm>
              <a:off x="10962417" y="7105427"/>
              <a:ext cx="126492" cy="142208"/>
            </a:xfrm>
            <a:custGeom>
              <a:avLst/>
              <a:gdLst>
                <a:gd name="connsiteX0" fmla="*/ 9049 w 126492"/>
                <a:gd name="connsiteY0" fmla="*/ 33052 h 142208"/>
                <a:gd name="connsiteX1" fmla="*/ 32861 w 126492"/>
                <a:gd name="connsiteY1" fmla="*/ 8477 h 142208"/>
                <a:gd name="connsiteX2" fmla="*/ 64580 w 126492"/>
                <a:gd name="connsiteY2" fmla="*/ 0 h 142208"/>
                <a:gd name="connsiteX3" fmla="*/ 110966 w 126492"/>
                <a:gd name="connsiteY3" fmla="*/ 19622 h 142208"/>
                <a:gd name="connsiteX4" fmla="*/ 126492 w 126492"/>
                <a:gd name="connsiteY4" fmla="*/ 71056 h 142208"/>
                <a:gd name="connsiteX5" fmla="*/ 117443 w 126492"/>
                <a:gd name="connsiteY5" fmla="*/ 109442 h 142208"/>
                <a:gd name="connsiteX6" fmla="*/ 93631 w 126492"/>
                <a:gd name="connsiteY6" fmla="*/ 133922 h 142208"/>
                <a:gd name="connsiteX7" fmla="*/ 61913 w 126492"/>
                <a:gd name="connsiteY7" fmla="*/ 142208 h 142208"/>
                <a:gd name="connsiteX8" fmla="*/ 15526 w 126492"/>
                <a:gd name="connsiteY8" fmla="*/ 122587 h 142208"/>
                <a:gd name="connsiteX9" fmla="*/ 0 w 126492"/>
                <a:gd name="connsiteY9" fmla="*/ 71152 h 142208"/>
                <a:gd name="connsiteX10" fmla="*/ 9049 w 126492"/>
                <a:gd name="connsiteY10" fmla="*/ 33052 h 142208"/>
                <a:gd name="connsiteX11" fmla="*/ 89345 w 126492"/>
                <a:gd name="connsiteY11" fmla="*/ 114300 h 142208"/>
                <a:gd name="connsiteX12" fmla="*/ 98393 w 126492"/>
                <a:gd name="connsiteY12" fmla="*/ 72962 h 142208"/>
                <a:gd name="connsiteX13" fmla="*/ 90107 w 126492"/>
                <a:gd name="connsiteY13" fmla="*/ 29908 h 142208"/>
                <a:gd name="connsiteX14" fmla="*/ 63437 w 126492"/>
                <a:gd name="connsiteY14" fmla="*/ 14002 h 142208"/>
                <a:gd name="connsiteX15" fmla="*/ 37338 w 126492"/>
                <a:gd name="connsiteY15" fmla="*/ 27908 h 142208"/>
                <a:gd name="connsiteX16" fmla="*/ 28194 w 126492"/>
                <a:gd name="connsiteY16" fmla="*/ 69247 h 142208"/>
                <a:gd name="connsiteX17" fmla="*/ 36767 w 126492"/>
                <a:gd name="connsiteY17" fmla="*/ 112300 h 142208"/>
                <a:gd name="connsiteX18" fmla="*/ 63437 w 126492"/>
                <a:gd name="connsiteY18" fmla="*/ 128206 h 142208"/>
                <a:gd name="connsiteX19" fmla="*/ 89345 w 126492"/>
                <a:gd name="connsiteY19" fmla="*/ 114300 h 142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26492" h="142208">
                  <a:moveTo>
                    <a:pt x="9049" y="33052"/>
                  </a:moveTo>
                  <a:cubicBezTo>
                    <a:pt x="15049" y="22289"/>
                    <a:pt x="23051" y="14097"/>
                    <a:pt x="32861" y="8477"/>
                  </a:cubicBezTo>
                  <a:cubicBezTo>
                    <a:pt x="42672" y="2858"/>
                    <a:pt x="53340" y="0"/>
                    <a:pt x="64580" y="0"/>
                  </a:cubicBezTo>
                  <a:cubicBezTo>
                    <a:pt x="85154" y="0"/>
                    <a:pt x="100584" y="6572"/>
                    <a:pt x="110966" y="19622"/>
                  </a:cubicBezTo>
                  <a:cubicBezTo>
                    <a:pt x="121349" y="32671"/>
                    <a:pt x="126492" y="49816"/>
                    <a:pt x="126492" y="71056"/>
                  </a:cubicBezTo>
                  <a:cubicBezTo>
                    <a:pt x="126492" y="85916"/>
                    <a:pt x="123444" y="98679"/>
                    <a:pt x="117443" y="109442"/>
                  </a:cubicBezTo>
                  <a:cubicBezTo>
                    <a:pt x="111443" y="120206"/>
                    <a:pt x="103442" y="128397"/>
                    <a:pt x="93631" y="133922"/>
                  </a:cubicBezTo>
                  <a:cubicBezTo>
                    <a:pt x="83725" y="139446"/>
                    <a:pt x="73152" y="142208"/>
                    <a:pt x="61913" y="142208"/>
                  </a:cubicBezTo>
                  <a:cubicBezTo>
                    <a:pt x="41339" y="142208"/>
                    <a:pt x="25908" y="135636"/>
                    <a:pt x="15526" y="122587"/>
                  </a:cubicBezTo>
                  <a:cubicBezTo>
                    <a:pt x="5144" y="109538"/>
                    <a:pt x="0" y="92393"/>
                    <a:pt x="0" y="71152"/>
                  </a:cubicBezTo>
                  <a:cubicBezTo>
                    <a:pt x="0" y="56483"/>
                    <a:pt x="2953" y="43815"/>
                    <a:pt x="9049" y="33052"/>
                  </a:cubicBezTo>
                  <a:close/>
                  <a:moveTo>
                    <a:pt x="89345" y="114300"/>
                  </a:moveTo>
                  <a:cubicBezTo>
                    <a:pt x="95345" y="104966"/>
                    <a:pt x="98393" y="91250"/>
                    <a:pt x="98393" y="72962"/>
                  </a:cubicBezTo>
                  <a:cubicBezTo>
                    <a:pt x="98393" y="54864"/>
                    <a:pt x="95631" y="40481"/>
                    <a:pt x="90107" y="29908"/>
                  </a:cubicBezTo>
                  <a:cubicBezTo>
                    <a:pt x="84582" y="19336"/>
                    <a:pt x="75629" y="14002"/>
                    <a:pt x="63437" y="14002"/>
                  </a:cubicBezTo>
                  <a:cubicBezTo>
                    <a:pt x="52197" y="14002"/>
                    <a:pt x="43529" y="18669"/>
                    <a:pt x="37338" y="27908"/>
                  </a:cubicBezTo>
                  <a:cubicBezTo>
                    <a:pt x="31242" y="37243"/>
                    <a:pt x="28194" y="50959"/>
                    <a:pt x="28194" y="69247"/>
                  </a:cubicBezTo>
                  <a:cubicBezTo>
                    <a:pt x="28194" y="87344"/>
                    <a:pt x="31052" y="101727"/>
                    <a:pt x="36767" y="112300"/>
                  </a:cubicBezTo>
                  <a:cubicBezTo>
                    <a:pt x="42482" y="122873"/>
                    <a:pt x="51340" y="128206"/>
                    <a:pt x="63437" y="128206"/>
                  </a:cubicBezTo>
                  <a:cubicBezTo>
                    <a:pt x="74676" y="128206"/>
                    <a:pt x="83249" y="123539"/>
                    <a:pt x="89345" y="114300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44"/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B54BDA40-5F77-C913-F2F9-2725946109B9}"/>
                </a:ext>
              </a:extLst>
            </p:cNvPr>
            <p:cNvSpPr/>
            <p:nvPr/>
          </p:nvSpPr>
          <p:spPr>
            <a:xfrm>
              <a:off x="11109293" y="7044467"/>
              <a:ext cx="66103" cy="200405"/>
            </a:xfrm>
            <a:custGeom>
              <a:avLst/>
              <a:gdLst>
                <a:gd name="connsiteX0" fmla="*/ 19812 w 66103"/>
                <a:gd name="connsiteY0" fmla="*/ 17812 h 200405"/>
                <a:gd name="connsiteX1" fmla="*/ 0 w 66103"/>
                <a:gd name="connsiteY1" fmla="*/ 15145 h 200405"/>
                <a:gd name="connsiteX2" fmla="*/ 0 w 66103"/>
                <a:gd name="connsiteY2" fmla="*/ 4667 h 200405"/>
                <a:gd name="connsiteX3" fmla="*/ 39433 w 66103"/>
                <a:gd name="connsiteY3" fmla="*/ 0 h 200405"/>
                <a:gd name="connsiteX4" fmla="*/ 39910 w 66103"/>
                <a:gd name="connsiteY4" fmla="*/ 0 h 200405"/>
                <a:gd name="connsiteX5" fmla="*/ 45339 w 66103"/>
                <a:gd name="connsiteY5" fmla="*/ 3620 h 200405"/>
                <a:gd name="connsiteX6" fmla="*/ 45339 w 66103"/>
                <a:gd name="connsiteY6" fmla="*/ 186404 h 200405"/>
                <a:gd name="connsiteX7" fmla="*/ 66103 w 66103"/>
                <a:gd name="connsiteY7" fmla="*/ 188405 h 200405"/>
                <a:gd name="connsiteX8" fmla="*/ 66103 w 66103"/>
                <a:gd name="connsiteY8" fmla="*/ 200406 h 200405"/>
                <a:gd name="connsiteX9" fmla="*/ 0 w 66103"/>
                <a:gd name="connsiteY9" fmla="*/ 200406 h 200405"/>
                <a:gd name="connsiteX10" fmla="*/ 0 w 66103"/>
                <a:gd name="connsiteY10" fmla="*/ 188405 h 200405"/>
                <a:gd name="connsiteX11" fmla="*/ 19812 w 66103"/>
                <a:gd name="connsiteY11" fmla="*/ 186214 h 200405"/>
                <a:gd name="connsiteX12" fmla="*/ 19812 w 66103"/>
                <a:gd name="connsiteY12" fmla="*/ 17812 h 200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6103" h="200405">
                  <a:moveTo>
                    <a:pt x="19812" y="17812"/>
                  </a:moveTo>
                  <a:lnTo>
                    <a:pt x="0" y="15145"/>
                  </a:lnTo>
                  <a:lnTo>
                    <a:pt x="0" y="4667"/>
                  </a:lnTo>
                  <a:lnTo>
                    <a:pt x="39433" y="0"/>
                  </a:lnTo>
                  <a:lnTo>
                    <a:pt x="39910" y="0"/>
                  </a:lnTo>
                  <a:lnTo>
                    <a:pt x="45339" y="3620"/>
                  </a:lnTo>
                  <a:lnTo>
                    <a:pt x="45339" y="186404"/>
                  </a:lnTo>
                  <a:lnTo>
                    <a:pt x="66103" y="188405"/>
                  </a:lnTo>
                  <a:lnTo>
                    <a:pt x="66103" y="200406"/>
                  </a:lnTo>
                  <a:lnTo>
                    <a:pt x="0" y="200406"/>
                  </a:lnTo>
                  <a:lnTo>
                    <a:pt x="0" y="188405"/>
                  </a:lnTo>
                  <a:lnTo>
                    <a:pt x="19812" y="186214"/>
                  </a:lnTo>
                  <a:lnTo>
                    <a:pt x="19812" y="17812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44"/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id="{D48B5492-37EF-992A-99D9-F77DD81F5A74}"/>
                </a:ext>
              </a:extLst>
            </p:cNvPr>
            <p:cNvSpPr/>
            <p:nvPr/>
          </p:nvSpPr>
          <p:spPr>
            <a:xfrm>
              <a:off x="11191970" y="7050849"/>
              <a:ext cx="64865" cy="194119"/>
            </a:xfrm>
            <a:custGeom>
              <a:avLst/>
              <a:gdLst>
                <a:gd name="connsiteX0" fmla="*/ 19812 w 64865"/>
                <a:gd name="connsiteY0" fmla="*/ 77057 h 194119"/>
                <a:gd name="connsiteX1" fmla="*/ 1238 w 64865"/>
                <a:gd name="connsiteY1" fmla="*/ 72676 h 194119"/>
                <a:gd name="connsiteX2" fmla="*/ 1238 w 64865"/>
                <a:gd name="connsiteY2" fmla="*/ 59722 h 194119"/>
                <a:gd name="connsiteX3" fmla="*/ 39148 w 64865"/>
                <a:gd name="connsiteY3" fmla="*/ 55054 h 194119"/>
                <a:gd name="connsiteX4" fmla="*/ 39624 w 64865"/>
                <a:gd name="connsiteY4" fmla="*/ 55054 h 194119"/>
                <a:gd name="connsiteX5" fmla="*/ 45244 w 64865"/>
                <a:gd name="connsiteY5" fmla="*/ 59436 h 194119"/>
                <a:gd name="connsiteX6" fmla="*/ 45244 w 64865"/>
                <a:gd name="connsiteY6" fmla="*/ 180118 h 194119"/>
                <a:gd name="connsiteX7" fmla="*/ 64865 w 64865"/>
                <a:gd name="connsiteY7" fmla="*/ 182118 h 194119"/>
                <a:gd name="connsiteX8" fmla="*/ 64865 w 64865"/>
                <a:gd name="connsiteY8" fmla="*/ 194119 h 194119"/>
                <a:gd name="connsiteX9" fmla="*/ 0 w 64865"/>
                <a:gd name="connsiteY9" fmla="*/ 194119 h 194119"/>
                <a:gd name="connsiteX10" fmla="*/ 0 w 64865"/>
                <a:gd name="connsiteY10" fmla="*/ 182118 h 194119"/>
                <a:gd name="connsiteX11" fmla="*/ 19812 w 64865"/>
                <a:gd name="connsiteY11" fmla="*/ 179927 h 194119"/>
                <a:gd name="connsiteX12" fmla="*/ 19812 w 64865"/>
                <a:gd name="connsiteY12" fmla="*/ 77057 h 194119"/>
                <a:gd name="connsiteX13" fmla="*/ 17812 w 64865"/>
                <a:gd name="connsiteY13" fmla="*/ 29337 h 194119"/>
                <a:gd name="connsiteX14" fmla="*/ 13907 w 64865"/>
                <a:gd name="connsiteY14" fmla="*/ 18097 h 194119"/>
                <a:gd name="connsiteX15" fmla="*/ 18669 w 64865"/>
                <a:gd name="connsiteY15" fmla="*/ 5143 h 194119"/>
                <a:gd name="connsiteX16" fmla="*/ 31718 w 64865"/>
                <a:gd name="connsiteY16" fmla="*/ 0 h 194119"/>
                <a:gd name="connsiteX17" fmla="*/ 43910 w 64865"/>
                <a:gd name="connsiteY17" fmla="*/ 4381 h 194119"/>
                <a:gd name="connsiteX18" fmla="*/ 47816 w 64865"/>
                <a:gd name="connsiteY18" fmla="*/ 15621 h 194119"/>
                <a:gd name="connsiteX19" fmla="*/ 43053 w 64865"/>
                <a:gd name="connsiteY19" fmla="*/ 28861 h 194119"/>
                <a:gd name="connsiteX20" fmla="*/ 29718 w 64865"/>
                <a:gd name="connsiteY20" fmla="*/ 33718 h 194119"/>
                <a:gd name="connsiteX21" fmla="*/ 29432 w 64865"/>
                <a:gd name="connsiteY21" fmla="*/ 33718 h 194119"/>
                <a:gd name="connsiteX22" fmla="*/ 17812 w 64865"/>
                <a:gd name="connsiteY22" fmla="*/ 29337 h 1941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64865" h="194119">
                  <a:moveTo>
                    <a:pt x="19812" y="77057"/>
                  </a:moveTo>
                  <a:lnTo>
                    <a:pt x="1238" y="72676"/>
                  </a:lnTo>
                  <a:lnTo>
                    <a:pt x="1238" y="59722"/>
                  </a:lnTo>
                  <a:lnTo>
                    <a:pt x="39148" y="55054"/>
                  </a:lnTo>
                  <a:lnTo>
                    <a:pt x="39624" y="55054"/>
                  </a:lnTo>
                  <a:lnTo>
                    <a:pt x="45244" y="59436"/>
                  </a:lnTo>
                  <a:lnTo>
                    <a:pt x="45244" y="180118"/>
                  </a:lnTo>
                  <a:lnTo>
                    <a:pt x="64865" y="182118"/>
                  </a:lnTo>
                  <a:lnTo>
                    <a:pt x="64865" y="194119"/>
                  </a:lnTo>
                  <a:lnTo>
                    <a:pt x="0" y="194119"/>
                  </a:lnTo>
                  <a:lnTo>
                    <a:pt x="0" y="182118"/>
                  </a:lnTo>
                  <a:lnTo>
                    <a:pt x="19812" y="179927"/>
                  </a:lnTo>
                  <a:lnTo>
                    <a:pt x="19812" y="77057"/>
                  </a:lnTo>
                  <a:close/>
                  <a:moveTo>
                    <a:pt x="17812" y="29337"/>
                  </a:moveTo>
                  <a:cubicBezTo>
                    <a:pt x="15240" y="26384"/>
                    <a:pt x="13907" y="22669"/>
                    <a:pt x="13907" y="18097"/>
                  </a:cubicBezTo>
                  <a:cubicBezTo>
                    <a:pt x="13907" y="12859"/>
                    <a:pt x="15526" y="8572"/>
                    <a:pt x="18669" y="5143"/>
                  </a:cubicBezTo>
                  <a:cubicBezTo>
                    <a:pt x="21812" y="1714"/>
                    <a:pt x="26194" y="0"/>
                    <a:pt x="31718" y="0"/>
                  </a:cubicBezTo>
                  <a:cubicBezTo>
                    <a:pt x="37243" y="0"/>
                    <a:pt x="41339" y="1429"/>
                    <a:pt x="43910" y="4381"/>
                  </a:cubicBezTo>
                  <a:cubicBezTo>
                    <a:pt x="46482" y="7334"/>
                    <a:pt x="47816" y="11049"/>
                    <a:pt x="47816" y="15621"/>
                  </a:cubicBezTo>
                  <a:cubicBezTo>
                    <a:pt x="47816" y="21145"/>
                    <a:pt x="46196" y="25527"/>
                    <a:pt x="43053" y="28861"/>
                  </a:cubicBezTo>
                  <a:cubicBezTo>
                    <a:pt x="39910" y="32099"/>
                    <a:pt x="35433" y="33718"/>
                    <a:pt x="29718" y="33718"/>
                  </a:cubicBezTo>
                  <a:lnTo>
                    <a:pt x="29432" y="33718"/>
                  </a:lnTo>
                  <a:cubicBezTo>
                    <a:pt x="24384" y="33718"/>
                    <a:pt x="20479" y="32290"/>
                    <a:pt x="17812" y="29337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44"/>
            </a:p>
          </p:txBody>
        </p:sp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id="{D9AB3125-AC65-CADE-3777-214F018763A5}"/>
                </a:ext>
              </a:extLst>
            </p:cNvPr>
            <p:cNvSpPr/>
            <p:nvPr/>
          </p:nvSpPr>
          <p:spPr>
            <a:xfrm>
              <a:off x="11272265" y="7044467"/>
              <a:ext cx="66103" cy="200405"/>
            </a:xfrm>
            <a:custGeom>
              <a:avLst/>
              <a:gdLst>
                <a:gd name="connsiteX0" fmla="*/ 19812 w 66103"/>
                <a:gd name="connsiteY0" fmla="*/ 17812 h 200405"/>
                <a:gd name="connsiteX1" fmla="*/ 0 w 66103"/>
                <a:gd name="connsiteY1" fmla="*/ 15145 h 200405"/>
                <a:gd name="connsiteX2" fmla="*/ 0 w 66103"/>
                <a:gd name="connsiteY2" fmla="*/ 4667 h 200405"/>
                <a:gd name="connsiteX3" fmla="*/ 39434 w 66103"/>
                <a:gd name="connsiteY3" fmla="*/ 0 h 200405"/>
                <a:gd name="connsiteX4" fmla="*/ 39910 w 66103"/>
                <a:gd name="connsiteY4" fmla="*/ 0 h 200405"/>
                <a:gd name="connsiteX5" fmla="*/ 45339 w 66103"/>
                <a:gd name="connsiteY5" fmla="*/ 3620 h 200405"/>
                <a:gd name="connsiteX6" fmla="*/ 45339 w 66103"/>
                <a:gd name="connsiteY6" fmla="*/ 186404 h 200405"/>
                <a:gd name="connsiteX7" fmla="*/ 66104 w 66103"/>
                <a:gd name="connsiteY7" fmla="*/ 188405 h 200405"/>
                <a:gd name="connsiteX8" fmla="*/ 66104 w 66103"/>
                <a:gd name="connsiteY8" fmla="*/ 200406 h 200405"/>
                <a:gd name="connsiteX9" fmla="*/ 0 w 66103"/>
                <a:gd name="connsiteY9" fmla="*/ 200406 h 200405"/>
                <a:gd name="connsiteX10" fmla="*/ 0 w 66103"/>
                <a:gd name="connsiteY10" fmla="*/ 188405 h 200405"/>
                <a:gd name="connsiteX11" fmla="*/ 19812 w 66103"/>
                <a:gd name="connsiteY11" fmla="*/ 186214 h 200405"/>
                <a:gd name="connsiteX12" fmla="*/ 19812 w 66103"/>
                <a:gd name="connsiteY12" fmla="*/ 17812 h 200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6103" h="200405">
                  <a:moveTo>
                    <a:pt x="19812" y="17812"/>
                  </a:moveTo>
                  <a:lnTo>
                    <a:pt x="0" y="15145"/>
                  </a:lnTo>
                  <a:lnTo>
                    <a:pt x="0" y="4667"/>
                  </a:lnTo>
                  <a:lnTo>
                    <a:pt x="39434" y="0"/>
                  </a:lnTo>
                  <a:lnTo>
                    <a:pt x="39910" y="0"/>
                  </a:lnTo>
                  <a:lnTo>
                    <a:pt x="45339" y="3620"/>
                  </a:lnTo>
                  <a:lnTo>
                    <a:pt x="45339" y="186404"/>
                  </a:lnTo>
                  <a:lnTo>
                    <a:pt x="66104" y="188405"/>
                  </a:lnTo>
                  <a:lnTo>
                    <a:pt x="66104" y="200406"/>
                  </a:lnTo>
                  <a:lnTo>
                    <a:pt x="0" y="200406"/>
                  </a:lnTo>
                  <a:lnTo>
                    <a:pt x="0" y="188405"/>
                  </a:lnTo>
                  <a:lnTo>
                    <a:pt x="19812" y="186214"/>
                  </a:lnTo>
                  <a:lnTo>
                    <a:pt x="19812" y="17812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44"/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7B0A90A1-B644-E73A-C185-2B6099E530AE}"/>
                </a:ext>
              </a:extLst>
            </p:cNvPr>
            <p:cNvSpPr/>
            <p:nvPr/>
          </p:nvSpPr>
          <p:spPr>
            <a:xfrm>
              <a:off x="11355705" y="7105427"/>
              <a:ext cx="126587" cy="142208"/>
            </a:xfrm>
            <a:custGeom>
              <a:avLst/>
              <a:gdLst>
                <a:gd name="connsiteX0" fmla="*/ 9049 w 126587"/>
                <a:gd name="connsiteY0" fmla="*/ 33052 h 142208"/>
                <a:gd name="connsiteX1" fmla="*/ 32956 w 126587"/>
                <a:gd name="connsiteY1" fmla="*/ 8477 h 142208"/>
                <a:gd name="connsiteX2" fmla="*/ 64675 w 126587"/>
                <a:gd name="connsiteY2" fmla="*/ 0 h 142208"/>
                <a:gd name="connsiteX3" fmla="*/ 111062 w 126587"/>
                <a:gd name="connsiteY3" fmla="*/ 19622 h 142208"/>
                <a:gd name="connsiteX4" fmla="*/ 126587 w 126587"/>
                <a:gd name="connsiteY4" fmla="*/ 71056 h 142208"/>
                <a:gd name="connsiteX5" fmla="*/ 117539 w 126587"/>
                <a:gd name="connsiteY5" fmla="*/ 109442 h 142208"/>
                <a:gd name="connsiteX6" fmla="*/ 93631 w 126587"/>
                <a:gd name="connsiteY6" fmla="*/ 133922 h 142208"/>
                <a:gd name="connsiteX7" fmla="*/ 61912 w 126587"/>
                <a:gd name="connsiteY7" fmla="*/ 142208 h 142208"/>
                <a:gd name="connsiteX8" fmla="*/ 15526 w 126587"/>
                <a:gd name="connsiteY8" fmla="*/ 122587 h 142208"/>
                <a:gd name="connsiteX9" fmla="*/ 0 w 126587"/>
                <a:gd name="connsiteY9" fmla="*/ 71152 h 142208"/>
                <a:gd name="connsiteX10" fmla="*/ 9049 w 126587"/>
                <a:gd name="connsiteY10" fmla="*/ 33052 h 142208"/>
                <a:gd name="connsiteX11" fmla="*/ 89345 w 126587"/>
                <a:gd name="connsiteY11" fmla="*/ 114300 h 142208"/>
                <a:gd name="connsiteX12" fmla="*/ 98393 w 126587"/>
                <a:gd name="connsiteY12" fmla="*/ 72962 h 142208"/>
                <a:gd name="connsiteX13" fmla="*/ 90107 w 126587"/>
                <a:gd name="connsiteY13" fmla="*/ 29908 h 142208"/>
                <a:gd name="connsiteX14" fmla="*/ 63437 w 126587"/>
                <a:gd name="connsiteY14" fmla="*/ 14002 h 142208"/>
                <a:gd name="connsiteX15" fmla="*/ 37338 w 126587"/>
                <a:gd name="connsiteY15" fmla="*/ 27908 h 142208"/>
                <a:gd name="connsiteX16" fmla="*/ 28194 w 126587"/>
                <a:gd name="connsiteY16" fmla="*/ 69247 h 142208"/>
                <a:gd name="connsiteX17" fmla="*/ 36767 w 126587"/>
                <a:gd name="connsiteY17" fmla="*/ 112300 h 142208"/>
                <a:gd name="connsiteX18" fmla="*/ 63437 w 126587"/>
                <a:gd name="connsiteY18" fmla="*/ 128206 h 142208"/>
                <a:gd name="connsiteX19" fmla="*/ 89345 w 126587"/>
                <a:gd name="connsiteY19" fmla="*/ 114300 h 142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26587" h="142208">
                  <a:moveTo>
                    <a:pt x="9049" y="33052"/>
                  </a:moveTo>
                  <a:cubicBezTo>
                    <a:pt x="15049" y="22289"/>
                    <a:pt x="23050" y="14097"/>
                    <a:pt x="32956" y="8477"/>
                  </a:cubicBezTo>
                  <a:cubicBezTo>
                    <a:pt x="42863" y="2858"/>
                    <a:pt x="53340" y="0"/>
                    <a:pt x="64675" y="0"/>
                  </a:cubicBezTo>
                  <a:cubicBezTo>
                    <a:pt x="85249" y="0"/>
                    <a:pt x="100679" y="6572"/>
                    <a:pt x="111062" y="19622"/>
                  </a:cubicBezTo>
                  <a:cubicBezTo>
                    <a:pt x="121444" y="32671"/>
                    <a:pt x="126587" y="49816"/>
                    <a:pt x="126587" y="71056"/>
                  </a:cubicBezTo>
                  <a:cubicBezTo>
                    <a:pt x="126587" y="85916"/>
                    <a:pt x="123539" y="98679"/>
                    <a:pt x="117539" y="109442"/>
                  </a:cubicBezTo>
                  <a:cubicBezTo>
                    <a:pt x="111538" y="120206"/>
                    <a:pt x="103537" y="128397"/>
                    <a:pt x="93631" y="133922"/>
                  </a:cubicBezTo>
                  <a:cubicBezTo>
                    <a:pt x="83725" y="139446"/>
                    <a:pt x="73247" y="142208"/>
                    <a:pt x="61912" y="142208"/>
                  </a:cubicBezTo>
                  <a:cubicBezTo>
                    <a:pt x="41339" y="142208"/>
                    <a:pt x="25908" y="135636"/>
                    <a:pt x="15526" y="122587"/>
                  </a:cubicBezTo>
                  <a:cubicBezTo>
                    <a:pt x="5144" y="109538"/>
                    <a:pt x="0" y="92393"/>
                    <a:pt x="0" y="71152"/>
                  </a:cubicBezTo>
                  <a:cubicBezTo>
                    <a:pt x="0" y="56483"/>
                    <a:pt x="2953" y="43815"/>
                    <a:pt x="9049" y="33052"/>
                  </a:cubicBezTo>
                  <a:close/>
                  <a:moveTo>
                    <a:pt x="89345" y="114300"/>
                  </a:moveTo>
                  <a:cubicBezTo>
                    <a:pt x="95345" y="104966"/>
                    <a:pt x="98393" y="91250"/>
                    <a:pt x="98393" y="72962"/>
                  </a:cubicBezTo>
                  <a:cubicBezTo>
                    <a:pt x="98393" y="54864"/>
                    <a:pt x="95631" y="40481"/>
                    <a:pt x="90107" y="29908"/>
                  </a:cubicBezTo>
                  <a:cubicBezTo>
                    <a:pt x="84582" y="19336"/>
                    <a:pt x="75628" y="14002"/>
                    <a:pt x="63437" y="14002"/>
                  </a:cubicBezTo>
                  <a:cubicBezTo>
                    <a:pt x="52197" y="14002"/>
                    <a:pt x="43529" y="18669"/>
                    <a:pt x="37338" y="27908"/>
                  </a:cubicBezTo>
                  <a:cubicBezTo>
                    <a:pt x="31242" y="37243"/>
                    <a:pt x="28194" y="50959"/>
                    <a:pt x="28194" y="69247"/>
                  </a:cubicBezTo>
                  <a:cubicBezTo>
                    <a:pt x="28194" y="87344"/>
                    <a:pt x="31051" y="101727"/>
                    <a:pt x="36767" y="112300"/>
                  </a:cubicBezTo>
                  <a:cubicBezTo>
                    <a:pt x="42481" y="122873"/>
                    <a:pt x="51340" y="128206"/>
                    <a:pt x="63437" y="128206"/>
                  </a:cubicBezTo>
                  <a:cubicBezTo>
                    <a:pt x="74676" y="128206"/>
                    <a:pt x="83249" y="123539"/>
                    <a:pt x="89345" y="114300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44"/>
            </a:p>
          </p:txBody>
        </p:sp>
        <p:sp>
          <p:nvSpPr>
            <p:cNvPr id="92" name="Freeform: Shape 91">
              <a:extLst>
                <a:ext uri="{FF2B5EF4-FFF2-40B4-BE49-F238E27FC236}">
                  <a16:creationId xmlns:a16="http://schemas.microsoft.com/office/drawing/2014/main" id="{285FC5C9-939D-8F89-B342-61651439B38E}"/>
                </a:ext>
              </a:extLst>
            </p:cNvPr>
            <p:cNvSpPr/>
            <p:nvPr/>
          </p:nvSpPr>
          <p:spPr>
            <a:xfrm>
              <a:off x="11504961" y="7105332"/>
              <a:ext cx="95535" cy="139541"/>
            </a:xfrm>
            <a:custGeom>
              <a:avLst/>
              <a:gdLst>
                <a:gd name="connsiteX0" fmla="*/ 0 w 95535"/>
                <a:gd name="connsiteY0" fmla="*/ 127540 h 139541"/>
                <a:gd name="connsiteX1" fmla="*/ 18383 w 95535"/>
                <a:gd name="connsiteY1" fmla="*/ 126111 h 139541"/>
                <a:gd name="connsiteX2" fmla="*/ 18383 w 95535"/>
                <a:gd name="connsiteY2" fmla="*/ 22574 h 139541"/>
                <a:gd name="connsiteX3" fmla="*/ 762 w 95535"/>
                <a:gd name="connsiteY3" fmla="*/ 18193 h 139541"/>
                <a:gd name="connsiteX4" fmla="*/ 762 w 95535"/>
                <a:gd name="connsiteY4" fmla="*/ 4953 h 139541"/>
                <a:gd name="connsiteX5" fmla="*/ 34576 w 95535"/>
                <a:gd name="connsiteY5" fmla="*/ 571 h 139541"/>
                <a:gd name="connsiteX6" fmla="*/ 35052 w 95535"/>
                <a:gd name="connsiteY6" fmla="*/ 571 h 139541"/>
                <a:gd name="connsiteX7" fmla="*/ 40481 w 95535"/>
                <a:gd name="connsiteY7" fmla="*/ 4953 h 139541"/>
                <a:gd name="connsiteX8" fmla="*/ 40481 w 95535"/>
                <a:gd name="connsiteY8" fmla="*/ 9334 h 139541"/>
                <a:gd name="connsiteX9" fmla="*/ 39719 w 95535"/>
                <a:gd name="connsiteY9" fmla="*/ 28384 h 139541"/>
                <a:gd name="connsiteX10" fmla="*/ 40481 w 95535"/>
                <a:gd name="connsiteY10" fmla="*/ 28384 h 139541"/>
                <a:gd name="connsiteX11" fmla="*/ 49244 w 95535"/>
                <a:gd name="connsiteY11" fmla="*/ 17621 h 139541"/>
                <a:gd name="connsiteX12" fmla="*/ 65627 w 95535"/>
                <a:gd name="connsiteY12" fmla="*/ 5524 h 139541"/>
                <a:gd name="connsiteX13" fmla="*/ 87440 w 95535"/>
                <a:gd name="connsiteY13" fmla="*/ 0 h 139541"/>
                <a:gd name="connsiteX14" fmla="*/ 95536 w 95535"/>
                <a:gd name="connsiteY14" fmla="*/ 1238 h 139541"/>
                <a:gd name="connsiteX15" fmla="*/ 95536 w 95535"/>
                <a:gd name="connsiteY15" fmla="*/ 28670 h 139541"/>
                <a:gd name="connsiteX16" fmla="*/ 90011 w 95535"/>
                <a:gd name="connsiteY16" fmla="*/ 26384 h 139541"/>
                <a:gd name="connsiteX17" fmla="*/ 81534 w 95535"/>
                <a:gd name="connsiteY17" fmla="*/ 25241 h 139541"/>
                <a:gd name="connsiteX18" fmla="*/ 43815 w 95535"/>
                <a:gd name="connsiteY18" fmla="*/ 37719 h 139541"/>
                <a:gd name="connsiteX19" fmla="*/ 43815 w 95535"/>
                <a:gd name="connsiteY19" fmla="*/ 125825 h 139541"/>
                <a:gd name="connsiteX20" fmla="*/ 74867 w 95535"/>
                <a:gd name="connsiteY20" fmla="*/ 127825 h 139541"/>
                <a:gd name="connsiteX21" fmla="*/ 74867 w 95535"/>
                <a:gd name="connsiteY21" fmla="*/ 139541 h 139541"/>
                <a:gd name="connsiteX22" fmla="*/ 0 w 95535"/>
                <a:gd name="connsiteY22" fmla="*/ 139541 h 139541"/>
                <a:gd name="connsiteX23" fmla="*/ 0 w 95535"/>
                <a:gd name="connsiteY23" fmla="*/ 127540 h 139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5535" h="139541">
                  <a:moveTo>
                    <a:pt x="0" y="127540"/>
                  </a:moveTo>
                  <a:lnTo>
                    <a:pt x="18383" y="126111"/>
                  </a:lnTo>
                  <a:lnTo>
                    <a:pt x="18383" y="22574"/>
                  </a:lnTo>
                  <a:lnTo>
                    <a:pt x="762" y="18193"/>
                  </a:lnTo>
                  <a:lnTo>
                    <a:pt x="762" y="4953"/>
                  </a:lnTo>
                  <a:lnTo>
                    <a:pt x="34576" y="571"/>
                  </a:lnTo>
                  <a:lnTo>
                    <a:pt x="35052" y="571"/>
                  </a:lnTo>
                  <a:lnTo>
                    <a:pt x="40481" y="4953"/>
                  </a:lnTo>
                  <a:lnTo>
                    <a:pt x="40481" y="9334"/>
                  </a:lnTo>
                  <a:lnTo>
                    <a:pt x="39719" y="28384"/>
                  </a:lnTo>
                  <a:lnTo>
                    <a:pt x="40481" y="28384"/>
                  </a:lnTo>
                  <a:cubicBezTo>
                    <a:pt x="42100" y="25622"/>
                    <a:pt x="45053" y="22003"/>
                    <a:pt x="49244" y="17621"/>
                  </a:cubicBezTo>
                  <a:cubicBezTo>
                    <a:pt x="53530" y="13240"/>
                    <a:pt x="58960" y="9144"/>
                    <a:pt x="65627" y="5524"/>
                  </a:cubicBezTo>
                  <a:cubicBezTo>
                    <a:pt x="72295" y="1905"/>
                    <a:pt x="79534" y="0"/>
                    <a:pt x="87440" y="0"/>
                  </a:cubicBezTo>
                  <a:cubicBezTo>
                    <a:pt x="90678" y="0"/>
                    <a:pt x="93345" y="381"/>
                    <a:pt x="95536" y="1238"/>
                  </a:cubicBezTo>
                  <a:lnTo>
                    <a:pt x="95536" y="28670"/>
                  </a:lnTo>
                  <a:cubicBezTo>
                    <a:pt x="94393" y="27908"/>
                    <a:pt x="92583" y="27051"/>
                    <a:pt x="90011" y="26384"/>
                  </a:cubicBezTo>
                  <a:cubicBezTo>
                    <a:pt x="87440" y="25622"/>
                    <a:pt x="84677" y="25241"/>
                    <a:pt x="81534" y="25241"/>
                  </a:cubicBezTo>
                  <a:cubicBezTo>
                    <a:pt x="68008" y="25241"/>
                    <a:pt x="55435" y="29432"/>
                    <a:pt x="43815" y="37719"/>
                  </a:cubicBezTo>
                  <a:lnTo>
                    <a:pt x="43815" y="125825"/>
                  </a:lnTo>
                  <a:lnTo>
                    <a:pt x="74867" y="127825"/>
                  </a:lnTo>
                  <a:lnTo>
                    <a:pt x="74867" y="139541"/>
                  </a:lnTo>
                  <a:lnTo>
                    <a:pt x="0" y="139541"/>
                  </a:lnTo>
                  <a:lnTo>
                    <a:pt x="0" y="127540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44"/>
            </a:p>
          </p:txBody>
        </p:sp>
        <p:sp>
          <p:nvSpPr>
            <p:cNvPr id="93" name="Freeform: Shape 92">
              <a:extLst>
                <a:ext uri="{FF2B5EF4-FFF2-40B4-BE49-F238E27FC236}">
                  <a16:creationId xmlns:a16="http://schemas.microsoft.com/office/drawing/2014/main" id="{E6285EBB-82D5-CEC6-2789-9246BC395767}"/>
                </a:ext>
              </a:extLst>
            </p:cNvPr>
            <p:cNvSpPr/>
            <p:nvPr/>
          </p:nvSpPr>
          <p:spPr>
            <a:xfrm>
              <a:off x="11675745" y="7063041"/>
              <a:ext cx="177260" cy="182022"/>
            </a:xfrm>
            <a:custGeom>
              <a:avLst/>
              <a:gdLst>
                <a:gd name="connsiteX0" fmla="*/ 19621 w 177260"/>
                <a:gd name="connsiteY0" fmla="*/ 15240 h 182022"/>
                <a:gd name="connsiteX1" fmla="*/ 0 w 177260"/>
                <a:gd name="connsiteY1" fmla="*/ 12287 h 182022"/>
                <a:gd name="connsiteX2" fmla="*/ 0 w 177260"/>
                <a:gd name="connsiteY2" fmla="*/ 0 h 182022"/>
                <a:gd name="connsiteX3" fmla="*/ 45529 w 177260"/>
                <a:gd name="connsiteY3" fmla="*/ 0 h 182022"/>
                <a:gd name="connsiteX4" fmla="*/ 127063 w 177260"/>
                <a:gd name="connsiteY4" fmla="*/ 119444 h 182022"/>
                <a:gd name="connsiteX5" fmla="*/ 140779 w 177260"/>
                <a:gd name="connsiteY5" fmla="*/ 145352 h 182022"/>
                <a:gd name="connsiteX6" fmla="*/ 140779 w 177260"/>
                <a:gd name="connsiteY6" fmla="*/ 15240 h 182022"/>
                <a:gd name="connsiteX7" fmla="*/ 119539 w 177260"/>
                <a:gd name="connsiteY7" fmla="*/ 12287 h 182022"/>
                <a:gd name="connsiteX8" fmla="*/ 119539 w 177260"/>
                <a:gd name="connsiteY8" fmla="*/ 0 h 182022"/>
                <a:gd name="connsiteX9" fmla="*/ 177260 w 177260"/>
                <a:gd name="connsiteY9" fmla="*/ 0 h 182022"/>
                <a:gd name="connsiteX10" fmla="*/ 177260 w 177260"/>
                <a:gd name="connsiteY10" fmla="*/ 12287 h 182022"/>
                <a:gd name="connsiteX11" fmla="*/ 157639 w 177260"/>
                <a:gd name="connsiteY11" fmla="*/ 15240 h 182022"/>
                <a:gd name="connsiteX12" fmla="*/ 157639 w 177260"/>
                <a:gd name="connsiteY12" fmla="*/ 181927 h 182022"/>
                <a:gd name="connsiteX13" fmla="*/ 138303 w 177260"/>
                <a:gd name="connsiteY13" fmla="*/ 181927 h 182022"/>
                <a:gd name="connsiteX14" fmla="*/ 55054 w 177260"/>
                <a:gd name="connsiteY14" fmla="*/ 59817 h 182022"/>
                <a:gd name="connsiteX15" fmla="*/ 36195 w 177260"/>
                <a:gd name="connsiteY15" fmla="*/ 27527 h 182022"/>
                <a:gd name="connsiteX16" fmla="*/ 36195 w 177260"/>
                <a:gd name="connsiteY16" fmla="*/ 167545 h 182022"/>
                <a:gd name="connsiteX17" fmla="*/ 59436 w 177260"/>
                <a:gd name="connsiteY17" fmla="*/ 170021 h 182022"/>
                <a:gd name="connsiteX18" fmla="*/ 59436 w 177260"/>
                <a:gd name="connsiteY18" fmla="*/ 182023 h 182022"/>
                <a:gd name="connsiteX19" fmla="*/ 0 w 177260"/>
                <a:gd name="connsiteY19" fmla="*/ 182023 h 182022"/>
                <a:gd name="connsiteX20" fmla="*/ 0 w 177260"/>
                <a:gd name="connsiteY20" fmla="*/ 170021 h 182022"/>
                <a:gd name="connsiteX21" fmla="*/ 19621 w 177260"/>
                <a:gd name="connsiteY21" fmla="*/ 167354 h 182022"/>
                <a:gd name="connsiteX22" fmla="*/ 19621 w 177260"/>
                <a:gd name="connsiteY22" fmla="*/ 15240 h 1820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7260" h="182022">
                  <a:moveTo>
                    <a:pt x="19621" y="15240"/>
                  </a:moveTo>
                  <a:lnTo>
                    <a:pt x="0" y="12287"/>
                  </a:lnTo>
                  <a:lnTo>
                    <a:pt x="0" y="0"/>
                  </a:lnTo>
                  <a:lnTo>
                    <a:pt x="45529" y="0"/>
                  </a:lnTo>
                  <a:lnTo>
                    <a:pt x="127063" y="119444"/>
                  </a:lnTo>
                  <a:lnTo>
                    <a:pt x="140779" y="145352"/>
                  </a:lnTo>
                  <a:lnTo>
                    <a:pt x="140779" y="15240"/>
                  </a:lnTo>
                  <a:lnTo>
                    <a:pt x="119539" y="12287"/>
                  </a:lnTo>
                  <a:lnTo>
                    <a:pt x="119539" y="0"/>
                  </a:lnTo>
                  <a:lnTo>
                    <a:pt x="177260" y="0"/>
                  </a:lnTo>
                  <a:lnTo>
                    <a:pt x="177260" y="12287"/>
                  </a:lnTo>
                  <a:lnTo>
                    <a:pt x="157639" y="15240"/>
                  </a:lnTo>
                  <a:lnTo>
                    <a:pt x="157639" y="181927"/>
                  </a:lnTo>
                  <a:lnTo>
                    <a:pt x="138303" y="181927"/>
                  </a:lnTo>
                  <a:lnTo>
                    <a:pt x="55054" y="59817"/>
                  </a:lnTo>
                  <a:lnTo>
                    <a:pt x="36195" y="27527"/>
                  </a:lnTo>
                  <a:lnTo>
                    <a:pt x="36195" y="167545"/>
                  </a:lnTo>
                  <a:lnTo>
                    <a:pt x="59436" y="170021"/>
                  </a:lnTo>
                  <a:lnTo>
                    <a:pt x="59436" y="182023"/>
                  </a:lnTo>
                  <a:lnTo>
                    <a:pt x="0" y="182023"/>
                  </a:lnTo>
                  <a:lnTo>
                    <a:pt x="0" y="170021"/>
                  </a:lnTo>
                  <a:lnTo>
                    <a:pt x="19621" y="167354"/>
                  </a:lnTo>
                  <a:lnTo>
                    <a:pt x="19621" y="15240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44"/>
            </a:p>
          </p:txBody>
        </p:sp>
        <p:sp>
          <p:nvSpPr>
            <p:cNvPr id="94" name="Freeform: Shape 93">
              <a:extLst>
                <a:ext uri="{FF2B5EF4-FFF2-40B4-BE49-F238E27FC236}">
                  <a16:creationId xmlns:a16="http://schemas.microsoft.com/office/drawing/2014/main" id="{EC01FA37-4C0D-6D34-7F91-6C4FBEED9FCE}"/>
                </a:ext>
              </a:extLst>
            </p:cNvPr>
            <p:cNvSpPr/>
            <p:nvPr/>
          </p:nvSpPr>
          <p:spPr>
            <a:xfrm>
              <a:off x="11869674" y="7105523"/>
              <a:ext cx="112585" cy="142208"/>
            </a:xfrm>
            <a:custGeom>
              <a:avLst/>
              <a:gdLst>
                <a:gd name="connsiteX0" fmla="*/ 15526 w 112585"/>
                <a:gd name="connsiteY0" fmla="*/ 122777 h 142208"/>
                <a:gd name="connsiteX1" fmla="*/ 0 w 112585"/>
                <a:gd name="connsiteY1" fmla="*/ 71152 h 142208"/>
                <a:gd name="connsiteX2" fmla="*/ 8096 w 112585"/>
                <a:gd name="connsiteY2" fmla="*/ 33719 h 142208"/>
                <a:gd name="connsiteX3" fmla="*/ 30766 w 112585"/>
                <a:gd name="connsiteY3" fmla="*/ 8763 h 142208"/>
                <a:gd name="connsiteX4" fmla="*/ 63913 w 112585"/>
                <a:gd name="connsiteY4" fmla="*/ 0 h 142208"/>
                <a:gd name="connsiteX5" fmla="*/ 99250 w 112585"/>
                <a:gd name="connsiteY5" fmla="*/ 12573 h 142208"/>
                <a:gd name="connsiteX6" fmla="*/ 112586 w 112585"/>
                <a:gd name="connsiteY6" fmla="*/ 48673 h 142208"/>
                <a:gd name="connsiteX7" fmla="*/ 110871 w 112585"/>
                <a:gd name="connsiteY7" fmla="*/ 71438 h 142208"/>
                <a:gd name="connsiteX8" fmla="*/ 26670 w 112585"/>
                <a:gd name="connsiteY8" fmla="*/ 71438 h 142208"/>
                <a:gd name="connsiteX9" fmla="*/ 37909 w 112585"/>
                <a:gd name="connsiteY9" fmla="*/ 110490 h 142208"/>
                <a:gd name="connsiteX10" fmla="*/ 68485 w 112585"/>
                <a:gd name="connsiteY10" fmla="*/ 125254 h 142208"/>
                <a:gd name="connsiteX11" fmla="*/ 88868 w 112585"/>
                <a:gd name="connsiteY11" fmla="*/ 121729 h 142208"/>
                <a:gd name="connsiteX12" fmla="*/ 105346 w 112585"/>
                <a:gd name="connsiteY12" fmla="*/ 113252 h 142208"/>
                <a:gd name="connsiteX13" fmla="*/ 110014 w 112585"/>
                <a:gd name="connsiteY13" fmla="*/ 124015 h 142208"/>
                <a:gd name="connsiteX14" fmla="*/ 88963 w 112585"/>
                <a:gd name="connsiteY14" fmla="*/ 136779 h 142208"/>
                <a:gd name="connsiteX15" fmla="*/ 60579 w 112585"/>
                <a:gd name="connsiteY15" fmla="*/ 142208 h 142208"/>
                <a:gd name="connsiteX16" fmla="*/ 15526 w 112585"/>
                <a:gd name="connsiteY16" fmla="*/ 122777 h 142208"/>
                <a:gd name="connsiteX17" fmla="*/ 85630 w 112585"/>
                <a:gd name="connsiteY17" fmla="*/ 58388 h 142208"/>
                <a:gd name="connsiteX18" fmla="*/ 86392 w 112585"/>
                <a:gd name="connsiteY18" fmla="*/ 47911 h 142208"/>
                <a:gd name="connsiteX19" fmla="*/ 79629 w 112585"/>
                <a:gd name="connsiteY19" fmla="*/ 22860 h 142208"/>
                <a:gd name="connsiteX20" fmla="*/ 59245 w 112585"/>
                <a:gd name="connsiteY20" fmla="*/ 13716 h 142208"/>
                <a:gd name="connsiteX21" fmla="*/ 36576 w 112585"/>
                <a:gd name="connsiteY21" fmla="*/ 24003 h 142208"/>
                <a:gd name="connsiteX22" fmla="*/ 26860 w 112585"/>
                <a:gd name="connsiteY22" fmla="*/ 58483 h 142208"/>
                <a:gd name="connsiteX23" fmla="*/ 85630 w 112585"/>
                <a:gd name="connsiteY23" fmla="*/ 58483 h 142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12585" h="142208">
                  <a:moveTo>
                    <a:pt x="15526" y="122777"/>
                  </a:moveTo>
                  <a:cubicBezTo>
                    <a:pt x="5143" y="109919"/>
                    <a:pt x="0" y="92678"/>
                    <a:pt x="0" y="71152"/>
                  </a:cubicBezTo>
                  <a:cubicBezTo>
                    <a:pt x="0" y="56960"/>
                    <a:pt x="2667" y="44482"/>
                    <a:pt x="8096" y="33719"/>
                  </a:cubicBezTo>
                  <a:cubicBezTo>
                    <a:pt x="13525" y="22955"/>
                    <a:pt x="21050" y="14669"/>
                    <a:pt x="30766" y="8763"/>
                  </a:cubicBezTo>
                  <a:cubicBezTo>
                    <a:pt x="40481" y="2858"/>
                    <a:pt x="51530" y="0"/>
                    <a:pt x="63913" y="0"/>
                  </a:cubicBezTo>
                  <a:cubicBezTo>
                    <a:pt x="79057" y="0"/>
                    <a:pt x="90868" y="4191"/>
                    <a:pt x="99250" y="12573"/>
                  </a:cubicBezTo>
                  <a:cubicBezTo>
                    <a:pt x="107632" y="20955"/>
                    <a:pt x="112109" y="33052"/>
                    <a:pt x="112586" y="48673"/>
                  </a:cubicBezTo>
                  <a:cubicBezTo>
                    <a:pt x="112586" y="58579"/>
                    <a:pt x="112014" y="66199"/>
                    <a:pt x="110871" y="71438"/>
                  </a:cubicBezTo>
                  <a:lnTo>
                    <a:pt x="26670" y="71438"/>
                  </a:lnTo>
                  <a:cubicBezTo>
                    <a:pt x="26956" y="87630"/>
                    <a:pt x="30766" y="100584"/>
                    <a:pt x="37909" y="110490"/>
                  </a:cubicBezTo>
                  <a:cubicBezTo>
                    <a:pt x="45053" y="120396"/>
                    <a:pt x="55245" y="125254"/>
                    <a:pt x="68485" y="125254"/>
                  </a:cubicBezTo>
                  <a:cubicBezTo>
                    <a:pt x="74962" y="125254"/>
                    <a:pt x="81820" y="124111"/>
                    <a:pt x="88868" y="121729"/>
                  </a:cubicBezTo>
                  <a:cubicBezTo>
                    <a:pt x="96012" y="119348"/>
                    <a:pt x="101441" y="116586"/>
                    <a:pt x="105346" y="113252"/>
                  </a:cubicBezTo>
                  <a:lnTo>
                    <a:pt x="110014" y="124015"/>
                  </a:lnTo>
                  <a:cubicBezTo>
                    <a:pt x="105251" y="128873"/>
                    <a:pt x="98298" y="133160"/>
                    <a:pt x="88963" y="136779"/>
                  </a:cubicBezTo>
                  <a:cubicBezTo>
                    <a:pt x="79629" y="140398"/>
                    <a:pt x="70199" y="142208"/>
                    <a:pt x="60579" y="142208"/>
                  </a:cubicBezTo>
                  <a:cubicBezTo>
                    <a:pt x="40862" y="142113"/>
                    <a:pt x="25813" y="135636"/>
                    <a:pt x="15526" y="122777"/>
                  </a:cubicBezTo>
                  <a:close/>
                  <a:moveTo>
                    <a:pt x="85630" y="58388"/>
                  </a:moveTo>
                  <a:cubicBezTo>
                    <a:pt x="86106" y="54959"/>
                    <a:pt x="86392" y="51435"/>
                    <a:pt x="86392" y="47911"/>
                  </a:cubicBezTo>
                  <a:cubicBezTo>
                    <a:pt x="86201" y="37338"/>
                    <a:pt x="84011" y="28956"/>
                    <a:pt x="79629" y="22860"/>
                  </a:cubicBezTo>
                  <a:cubicBezTo>
                    <a:pt x="75343" y="16764"/>
                    <a:pt x="68485" y="13716"/>
                    <a:pt x="59245" y="13716"/>
                  </a:cubicBezTo>
                  <a:cubicBezTo>
                    <a:pt x="49816" y="13716"/>
                    <a:pt x="42196" y="17145"/>
                    <a:pt x="36576" y="24003"/>
                  </a:cubicBezTo>
                  <a:cubicBezTo>
                    <a:pt x="30956" y="30861"/>
                    <a:pt x="27718" y="42386"/>
                    <a:pt x="26860" y="58483"/>
                  </a:cubicBezTo>
                  <a:lnTo>
                    <a:pt x="85630" y="58483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44"/>
            </a:p>
          </p:txBody>
        </p:sp>
        <p:sp>
          <p:nvSpPr>
            <p:cNvPr id="95" name="Freeform: Shape 94">
              <a:extLst>
                <a:ext uri="{FF2B5EF4-FFF2-40B4-BE49-F238E27FC236}">
                  <a16:creationId xmlns:a16="http://schemas.microsoft.com/office/drawing/2014/main" id="{5CE97EFD-2352-6091-3424-B0DD6DBD21CB}"/>
                </a:ext>
              </a:extLst>
            </p:cNvPr>
            <p:cNvSpPr/>
            <p:nvPr/>
          </p:nvSpPr>
          <p:spPr>
            <a:xfrm>
              <a:off x="11999785" y="7073709"/>
              <a:ext cx="88201" cy="173640"/>
            </a:xfrm>
            <a:custGeom>
              <a:avLst/>
              <a:gdLst>
                <a:gd name="connsiteX0" fmla="*/ 24479 w 88201"/>
                <a:gd name="connsiteY0" fmla="*/ 167259 h 173640"/>
                <a:gd name="connsiteX1" fmla="*/ 17621 w 88201"/>
                <a:gd name="connsiteY1" fmla="*/ 145447 h 173640"/>
                <a:gd name="connsiteX2" fmla="*/ 17621 w 88201"/>
                <a:gd name="connsiteY2" fmla="*/ 51435 h 173640"/>
                <a:gd name="connsiteX3" fmla="*/ 0 w 88201"/>
                <a:gd name="connsiteY3" fmla="*/ 51435 h 173640"/>
                <a:gd name="connsiteX4" fmla="*/ 0 w 88201"/>
                <a:gd name="connsiteY4" fmla="*/ 40386 h 173640"/>
                <a:gd name="connsiteX5" fmla="*/ 6858 w 88201"/>
                <a:gd name="connsiteY5" fmla="*/ 38672 h 173640"/>
                <a:gd name="connsiteX6" fmla="*/ 14478 w 88201"/>
                <a:gd name="connsiteY6" fmla="*/ 36005 h 173640"/>
                <a:gd name="connsiteX7" fmla="*/ 20574 w 88201"/>
                <a:gd name="connsiteY7" fmla="*/ 27241 h 173640"/>
                <a:gd name="connsiteX8" fmla="*/ 25241 w 88201"/>
                <a:gd name="connsiteY8" fmla="*/ 12287 h 173640"/>
                <a:gd name="connsiteX9" fmla="*/ 28385 w 88201"/>
                <a:gd name="connsiteY9" fmla="*/ 0 h 173640"/>
                <a:gd name="connsiteX10" fmla="*/ 42863 w 88201"/>
                <a:gd name="connsiteY10" fmla="*/ 0 h 173640"/>
                <a:gd name="connsiteX11" fmla="*/ 43339 w 88201"/>
                <a:gd name="connsiteY11" fmla="*/ 35243 h 173640"/>
                <a:gd name="connsiteX12" fmla="*/ 84201 w 88201"/>
                <a:gd name="connsiteY12" fmla="*/ 35243 h 173640"/>
                <a:gd name="connsiteX13" fmla="*/ 84201 w 88201"/>
                <a:gd name="connsiteY13" fmla="*/ 51435 h 173640"/>
                <a:gd name="connsiteX14" fmla="*/ 43339 w 88201"/>
                <a:gd name="connsiteY14" fmla="*/ 51435 h 173640"/>
                <a:gd name="connsiteX15" fmla="*/ 43339 w 88201"/>
                <a:gd name="connsiteY15" fmla="*/ 126587 h 173640"/>
                <a:gd name="connsiteX16" fmla="*/ 44196 w 88201"/>
                <a:gd name="connsiteY16" fmla="*/ 146209 h 173640"/>
                <a:gd name="connsiteX17" fmla="*/ 47911 w 88201"/>
                <a:gd name="connsiteY17" fmla="*/ 153543 h 173640"/>
                <a:gd name="connsiteX18" fmla="*/ 57531 w 88201"/>
                <a:gd name="connsiteY18" fmla="*/ 155258 h 173640"/>
                <a:gd name="connsiteX19" fmla="*/ 72104 w 88201"/>
                <a:gd name="connsiteY19" fmla="*/ 153543 h 173640"/>
                <a:gd name="connsiteX20" fmla="*/ 84487 w 88201"/>
                <a:gd name="connsiteY20" fmla="*/ 149828 h 173640"/>
                <a:gd name="connsiteX21" fmla="*/ 88202 w 88201"/>
                <a:gd name="connsiteY21" fmla="*/ 160877 h 173640"/>
                <a:gd name="connsiteX22" fmla="*/ 69247 w 88201"/>
                <a:gd name="connsiteY22" fmla="*/ 169450 h 173640"/>
                <a:gd name="connsiteX23" fmla="*/ 45339 w 88201"/>
                <a:gd name="connsiteY23" fmla="*/ 173641 h 173640"/>
                <a:gd name="connsiteX24" fmla="*/ 24479 w 88201"/>
                <a:gd name="connsiteY24" fmla="*/ 167259 h 1736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8201" h="173640">
                  <a:moveTo>
                    <a:pt x="24479" y="167259"/>
                  </a:moveTo>
                  <a:cubicBezTo>
                    <a:pt x="19907" y="162973"/>
                    <a:pt x="17621" y="155734"/>
                    <a:pt x="17621" y="145447"/>
                  </a:cubicBezTo>
                  <a:lnTo>
                    <a:pt x="17621" y="51435"/>
                  </a:lnTo>
                  <a:lnTo>
                    <a:pt x="0" y="51435"/>
                  </a:lnTo>
                  <a:lnTo>
                    <a:pt x="0" y="40386"/>
                  </a:lnTo>
                  <a:cubicBezTo>
                    <a:pt x="762" y="40195"/>
                    <a:pt x="3143" y="39624"/>
                    <a:pt x="6858" y="38672"/>
                  </a:cubicBezTo>
                  <a:cubicBezTo>
                    <a:pt x="10573" y="37719"/>
                    <a:pt x="13144" y="36766"/>
                    <a:pt x="14478" y="36005"/>
                  </a:cubicBezTo>
                  <a:cubicBezTo>
                    <a:pt x="17050" y="34576"/>
                    <a:pt x="19145" y="31623"/>
                    <a:pt x="20574" y="27241"/>
                  </a:cubicBezTo>
                  <a:cubicBezTo>
                    <a:pt x="21907" y="24098"/>
                    <a:pt x="23431" y="19145"/>
                    <a:pt x="25241" y="12287"/>
                  </a:cubicBezTo>
                  <a:cubicBezTo>
                    <a:pt x="27051" y="5429"/>
                    <a:pt x="28099" y="1333"/>
                    <a:pt x="28385" y="0"/>
                  </a:cubicBezTo>
                  <a:lnTo>
                    <a:pt x="42863" y="0"/>
                  </a:lnTo>
                  <a:lnTo>
                    <a:pt x="43339" y="35243"/>
                  </a:lnTo>
                  <a:lnTo>
                    <a:pt x="84201" y="35243"/>
                  </a:lnTo>
                  <a:lnTo>
                    <a:pt x="84201" y="51435"/>
                  </a:lnTo>
                  <a:lnTo>
                    <a:pt x="43339" y="51435"/>
                  </a:lnTo>
                  <a:lnTo>
                    <a:pt x="43339" y="126587"/>
                  </a:lnTo>
                  <a:cubicBezTo>
                    <a:pt x="43339" y="135922"/>
                    <a:pt x="43624" y="142399"/>
                    <a:pt x="44196" y="146209"/>
                  </a:cubicBezTo>
                  <a:cubicBezTo>
                    <a:pt x="44768" y="149924"/>
                    <a:pt x="46006" y="152400"/>
                    <a:pt x="47911" y="153543"/>
                  </a:cubicBezTo>
                  <a:cubicBezTo>
                    <a:pt x="49816" y="154686"/>
                    <a:pt x="53054" y="155258"/>
                    <a:pt x="57531" y="155258"/>
                  </a:cubicBezTo>
                  <a:cubicBezTo>
                    <a:pt x="61913" y="155258"/>
                    <a:pt x="66770" y="154686"/>
                    <a:pt x="72104" y="153543"/>
                  </a:cubicBezTo>
                  <a:cubicBezTo>
                    <a:pt x="77438" y="152400"/>
                    <a:pt x="81534" y="151162"/>
                    <a:pt x="84487" y="149828"/>
                  </a:cubicBezTo>
                  <a:lnTo>
                    <a:pt x="88202" y="160877"/>
                  </a:lnTo>
                  <a:cubicBezTo>
                    <a:pt x="84296" y="163830"/>
                    <a:pt x="77915" y="166688"/>
                    <a:pt x="69247" y="169450"/>
                  </a:cubicBezTo>
                  <a:cubicBezTo>
                    <a:pt x="60579" y="172212"/>
                    <a:pt x="52578" y="173641"/>
                    <a:pt x="45339" y="173641"/>
                  </a:cubicBezTo>
                  <a:cubicBezTo>
                    <a:pt x="36005" y="173641"/>
                    <a:pt x="29051" y="171545"/>
                    <a:pt x="24479" y="167259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44"/>
            </a:p>
          </p:txBody>
        </p:sp>
        <p:sp>
          <p:nvSpPr>
            <p:cNvPr id="96" name="Freeform: Shape 95">
              <a:extLst>
                <a:ext uri="{FF2B5EF4-FFF2-40B4-BE49-F238E27FC236}">
                  <a16:creationId xmlns:a16="http://schemas.microsoft.com/office/drawing/2014/main" id="{39061269-9098-FC6F-B538-DAC1AD3212F4}"/>
                </a:ext>
              </a:extLst>
            </p:cNvPr>
            <p:cNvSpPr/>
            <p:nvPr/>
          </p:nvSpPr>
          <p:spPr>
            <a:xfrm>
              <a:off x="12103226" y="7105332"/>
              <a:ext cx="95535" cy="139541"/>
            </a:xfrm>
            <a:custGeom>
              <a:avLst/>
              <a:gdLst>
                <a:gd name="connsiteX0" fmla="*/ 95 w 95535"/>
                <a:gd name="connsiteY0" fmla="*/ 127540 h 139541"/>
                <a:gd name="connsiteX1" fmla="*/ 18479 w 95535"/>
                <a:gd name="connsiteY1" fmla="*/ 126111 h 139541"/>
                <a:gd name="connsiteX2" fmla="*/ 18479 w 95535"/>
                <a:gd name="connsiteY2" fmla="*/ 22574 h 139541"/>
                <a:gd name="connsiteX3" fmla="*/ 857 w 95535"/>
                <a:gd name="connsiteY3" fmla="*/ 18193 h 139541"/>
                <a:gd name="connsiteX4" fmla="*/ 857 w 95535"/>
                <a:gd name="connsiteY4" fmla="*/ 4953 h 139541"/>
                <a:gd name="connsiteX5" fmla="*/ 34576 w 95535"/>
                <a:gd name="connsiteY5" fmla="*/ 571 h 139541"/>
                <a:gd name="connsiteX6" fmla="*/ 35052 w 95535"/>
                <a:gd name="connsiteY6" fmla="*/ 571 h 139541"/>
                <a:gd name="connsiteX7" fmla="*/ 40481 w 95535"/>
                <a:gd name="connsiteY7" fmla="*/ 4953 h 139541"/>
                <a:gd name="connsiteX8" fmla="*/ 40481 w 95535"/>
                <a:gd name="connsiteY8" fmla="*/ 9334 h 139541"/>
                <a:gd name="connsiteX9" fmla="*/ 39719 w 95535"/>
                <a:gd name="connsiteY9" fmla="*/ 28384 h 139541"/>
                <a:gd name="connsiteX10" fmla="*/ 40481 w 95535"/>
                <a:gd name="connsiteY10" fmla="*/ 28384 h 139541"/>
                <a:gd name="connsiteX11" fmla="*/ 49244 w 95535"/>
                <a:gd name="connsiteY11" fmla="*/ 17621 h 139541"/>
                <a:gd name="connsiteX12" fmla="*/ 65627 w 95535"/>
                <a:gd name="connsiteY12" fmla="*/ 5524 h 139541"/>
                <a:gd name="connsiteX13" fmla="*/ 87440 w 95535"/>
                <a:gd name="connsiteY13" fmla="*/ 0 h 139541"/>
                <a:gd name="connsiteX14" fmla="*/ 95536 w 95535"/>
                <a:gd name="connsiteY14" fmla="*/ 1238 h 139541"/>
                <a:gd name="connsiteX15" fmla="*/ 95536 w 95535"/>
                <a:gd name="connsiteY15" fmla="*/ 28670 h 139541"/>
                <a:gd name="connsiteX16" fmla="*/ 90011 w 95535"/>
                <a:gd name="connsiteY16" fmla="*/ 26384 h 139541"/>
                <a:gd name="connsiteX17" fmla="*/ 81534 w 95535"/>
                <a:gd name="connsiteY17" fmla="*/ 25241 h 139541"/>
                <a:gd name="connsiteX18" fmla="*/ 43815 w 95535"/>
                <a:gd name="connsiteY18" fmla="*/ 37719 h 139541"/>
                <a:gd name="connsiteX19" fmla="*/ 43815 w 95535"/>
                <a:gd name="connsiteY19" fmla="*/ 125825 h 139541"/>
                <a:gd name="connsiteX20" fmla="*/ 74867 w 95535"/>
                <a:gd name="connsiteY20" fmla="*/ 127825 h 139541"/>
                <a:gd name="connsiteX21" fmla="*/ 74867 w 95535"/>
                <a:gd name="connsiteY21" fmla="*/ 139541 h 139541"/>
                <a:gd name="connsiteX22" fmla="*/ 0 w 95535"/>
                <a:gd name="connsiteY22" fmla="*/ 139541 h 139541"/>
                <a:gd name="connsiteX23" fmla="*/ 0 w 95535"/>
                <a:gd name="connsiteY23" fmla="*/ 127540 h 139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5535" h="139541">
                  <a:moveTo>
                    <a:pt x="95" y="127540"/>
                  </a:moveTo>
                  <a:lnTo>
                    <a:pt x="18479" y="126111"/>
                  </a:lnTo>
                  <a:lnTo>
                    <a:pt x="18479" y="22574"/>
                  </a:lnTo>
                  <a:lnTo>
                    <a:pt x="857" y="18193"/>
                  </a:lnTo>
                  <a:lnTo>
                    <a:pt x="857" y="4953"/>
                  </a:lnTo>
                  <a:lnTo>
                    <a:pt x="34576" y="571"/>
                  </a:lnTo>
                  <a:lnTo>
                    <a:pt x="35052" y="571"/>
                  </a:lnTo>
                  <a:lnTo>
                    <a:pt x="40481" y="4953"/>
                  </a:lnTo>
                  <a:lnTo>
                    <a:pt x="40481" y="9334"/>
                  </a:lnTo>
                  <a:lnTo>
                    <a:pt x="39719" y="28384"/>
                  </a:lnTo>
                  <a:lnTo>
                    <a:pt x="40481" y="28384"/>
                  </a:lnTo>
                  <a:cubicBezTo>
                    <a:pt x="42101" y="25622"/>
                    <a:pt x="45053" y="22003"/>
                    <a:pt x="49244" y="17621"/>
                  </a:cubicBezTo>
                  <a:cubicBezTo>
                    <a:pt x="53531" y="13240"/>
                    <a:pt x="58960" y="9144"/>
                    <a:pt x="65627" y="5524"/>
                  </a:cubicBezTo>
                  <a:cubicBezTo>
                    <a:pt x="72295" y="1810"/>
                    <a:pt x="79534" y="0"/>
                    <a:pt x="87440" y="0"/>
                  </a:cubicBezTo>
                  <a:cubicBezTo>
                    <a:pt x="90678" y="0"/>
                    <a:pt x="93345" y="381"/>
                    <a:pt x="95536" y="1238"/>
                  </a:cubicBezTo>
                  <a:lnTo>
                    <a:pt x="95536" y="28670"/>
                  </a:lnTo>
                  <a:cubicBezTo>
                    <a:pt x="94393" y="27908"/>
                    <a:pt x="92583" y="27051"/>
                    <a:pt x="90011" y="26384"/>
                  </a:cubicBezTo>
                  <a:cubicBezTo>
                    <a:pt x="87440" y="25622"/>
                    <a:pt x="84677" y="25241"/>
                    <a:pt x="81534" y="25241"/>
                  </a:cubicBezTo>
                  <a:cubicBezTo>
                    <a:pt x="68009" y="25241"/>
                    <a:pt x="55436" y="29432"/>
                    <a:pt x="43815" y="37719"/>
                  </a:cubicBezTo>
                  <a:lnTo>
                    <a:pt x="43815" y="125825"/>
                  </a:lnTo>
                  <a:lnTo>
                    <a:pt x="74867" y="127825"/>
                  </a:lnTo>
                  <a:lnTo>
                    <a:pt x="74867" y="139541"/>
                  </a:lnTo>
                  <a:lnTo>
                    <a:pt x="0" y="139541"/>
                  </a:lnTo>
                  <a:lnTo>
                    <a:pt x="0" y="127540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44"/>
            </a:p>
          </p:txBody>
        </p:sp>
        <p:sp>
          <p:nvSpPr>
            <p:cNvPr id="97" name="Freeform: Shape 96">
              <a:extLst>
                <a:ext uri="{FF2B5EF4-FFF2-40B4-BE49-F238E27FC236}">
                  <a16:creationId xmlns:a16="http://schemas.microsoft.com/office/drawing/2014/main" id="{D5EC6BA5-864A-5D1B-46D3-B62339845D2E}"/>
                </a:ext>
              </a:extLst>
            </p:cNvPr>
            <p:cNvSpPr/>
            <p:nvPr/>
          </p:nvSpPr>
          <p:spPr>
            <a:xfrm>
              <a:off x="12214764" y="7106094"/>
              <a:ext cx="120205" cy="141446"/>
            </a:xfrm>
            <a:custGeom>
              <a:avLst/>
              <a:gdLst>
                <a:gd name="connsiteX0" fmla="*/ 23146 w 120205"/>
                <a:gd name="connsiteY0" fmla="*/ 68199 h 141446"/>
                <a:gd name="connsiteX1" fmla="*/ 81439 w 120205"/>
                <a:gd name="connsiteY1" fmla="*/ 56579 h 141446"/>
                <a:gd name="connsiteX2" fmla="*/ 81439 w 120205"/>
                <a:gd name="connsiteY2" fmla="*/ 49721 h 141446"/>
                <a:gd name="connsiteX3" fmla="*/ 78962 w 120205"/>
                <a:gd name="connsiteY3" fmla="*/ 31623 h 141446"/>
                <a:gd name="connsiteX4" fmla="*/ 70485 w 120205"/>
                <a:gd name="connsiteY4" fmla="*/ 22003 h 141446"/>
                <a:gd name="connsiteX5" fmla="*/ 53435 w 120205"/>
                <a:gd name="connsiteY5" fmla="*/ 18955 h 141446"/>
                <a:gd name="connsiteX6" fmla="*/ 31051 w 120205"/>
                <a:gd name="connsiteY6" fmla="*/ 22479 h 141446"/>
                <a:gd name="connsiteX7" fmla="*/ 11335 w 120205"/>
                <a:gd name="connsiteY7" fmla="*/ 31147 h 141446"/>
                <a:gd name="connsiteX8" fmla="*/ 5239 w 120205"/>
                <a:gd name="connsiteY8" fmla="*/ 18383 h 141446"/>
                <a:gd name="connsiteX9" fmla="*/ 16954 w 120205"/>
                <a:gd name="connsiteY9" fmla="*/ 11240 h 141446"/>
                <a:gd name="connsiteX10" fmla="*/ 36767 w 120205"/>
                <a:gd name="connsiteY10" fmla="*/ 3429 h 141446"/>
                <a:gd name="connsiteX11" fmla="*/ 59246 w 120205"/>
                <a:gd name="connsiteY11" fmla="*/ 0 h 141446"/>
                <a:gd name="connsiteX12" fmla="*/ 86773 w 120205"/>
                <a:gd name="connsiteY12" fmla="*/ 4763 h 141446"/>
                <a:gd name="connsiteX13" fmla="*/ 101346 w 120205"/>
                <a:gd name="connsiteY13" fmla="*/ 20098 h 141446"/>
                <a:gd name="connsiteX14" fmla="*/ 105728 w 120205"/>
                <a:gd name="connsiteY14" fmla="*/ 48197 h 141446"/>
                <a:gd name="connsiteX15" fmla="*/ 105728 w 120205"/>
                <a:gd name="connsiteY15" fmla="*/ 126778 h 141446"/>
                <a:gd name="connsiteX16" fmla="*/ 120205 w 120205"/>
                <a:gd name="connsiteY16" fmla="*/ 126778 h 141446"/>
                <a:gd name="connsiteX17" fmla="*/ 120205 w 120205"/>
                <a:gd name="connsiteY17" fmla="*/ 137541 h 141446"/>
                <a:gd name="connsiteX18" fmla="*/ 107823 w 120205"/>
                <a:gd name="connsiteY18" fmla="*/ 140018 h 141446"/>
                <a:gd name="connsiteX19" fmla="*/ 94774 w 120205"/>
                <a:gd name="connsiteY19" fmla="*/ 141256 h 141446"/>
                <a:gd name="connsiteX20" fmla="*/ 85439 w 120205"/>
                <a:gd name="connsiteY20" fmla="*/ 139160 h 141446"/>
                <a:gd name="connsiteX21" fmla="*/ 82963 w 120205"/>
                <a:gd name="connsiteY21" fmla="*/ 130016 h 141446"/>
                <a:gd name="connsiteX22" fmla="*/ 82963 w 120205"/>
                <a:gd name="connsiteY22" fmla="*/ 121920 h 141446"/>
                <a:gd name="connsiteX23" fmla="*/ 64961 w 120205"/>
                <a:gd name="connsiteY23" fmla="*/ 135350 h 141446"/>
                <a:gd name="connsiteX24" fmla="*/ 40862 w 120205"/>
                <a:gd name="connsiteY24" fmla="*/ 141446 h 141446"/>
                <a:gd name="connsiteX25" fmla="*/ 11621 w 120205"/>
                <a:gd name="connsiteY25" fmla="*/ 131255 h 141446"/>
                <a:gd name="connsiteX26" fmla="*/ 0 w 120205"/>
                <a:gd name="connsiteY26" fmla="*/ 102013 h 141446"/>
                <a:gd name="connsiteX27" fmla="*/ 23146 w 120205"/>
                <a:gd name="connsiteY27" fmla="*/ 68199 h 141446"/>
                <a:gd name="connsiteX28" fmla="*/ 66294 w 120205"/>
                <a:gd name="connsiteY28" fmla="*/ 120968 h 141446"/>
                <a:gd name="connsiteX29" fmla="*/ 81439 w 120205"/>
                <a:gd name="connsiteY29" fmla="*/ 111633 h 141446"/>
                <a:gd name="connsiteX30" fmla="*/ 81439 w 120205"/>
                <a:gd name="connsiteY30" fmla="*/ 69533 h 141446"/>
                <a:gd name="connsiteX31" fmla="*/ 41148 w 120205"/>
                <a:gd name="connsiteY31" fmla="*/ 77724 h 141446"/>
                <a:gd name="connsiteX32" fmla="*/ 27527 w 120205"/>
                <a:gd name="connsiteY32" fmla="*/ 99155 h 141446"/>
                <a:gd name="connsiteX33" fmla="*/ 34004 w 120205"/>
                <a:gd name="connsiteY33" fmla="*/ 118586 h 141446"/>
                <a:gd name="connsiteX34" fmla="*/ 51530 w 120205"/>
                <a:gd name="connsiteY34" fmla="*/ 124873 h 141446"/>
                <a:gd name="connsiteX35" fmla="*/ 66294 w 120205"/>
                <a:gd name="connsiteY35" fmla="*/ 120968 h 1414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20205" h="141446">
                  <a:moveTo>
                    <a:pt x="23146" y="68199"/>
                  </a:moveTo>
                  <a:cubicBezTo>
                    <a:pt x="38481" y="60960"/>
                    <a:pt x="57912" y="57055"/>
                    <a:pt x="81439" y="56579"/>
                  </a:cubicBezTo>
                  <a:lnTo>
                    <a:pt x="81439" y="49721"/>
                  </a:lnTo>
                  <a:cubicBezTo>
                    <a:pt x="81439" y="42101"/>
                    <a:pt x="80582" y="36005"/>
                    <a:pt x="78962" y="31623"/>
                  </a:cubicBezTo>
                  <a:cubicBezTo>
                    <a:pt x="77343" y="27242"/>
                    <a:pt x="74486" y="24003"/>
                    <a:pt x="70485" y="22003"/>
                  </a:cubicBezTo>
                  <a:cubicBezTo>
                    <a:pt x="66484" y="20003"/>
                    <a:pt x="60865" y="18955"/>
                    <a:pt x="53435" y="18955"/>
                  </a:cubicBezTo>
                  <a:cubicBezTo>
                    <a:pt x="45149" y="18955"/>
                    <a:pt x="37624" y="20098"/>
                    <a:pt x="31051" y="22479"/>
                  </a:cubicBezTo>
                  <a:cubicBezTo>
                    <a:pt x="24479" y="24860"/>
                    <a:pt x="17907" y="27718"/>
                    <a:pt x="11335" y="31147"/>
                  </a:cubicBezTo>
                  <a:lnTo>
                    <a:pt x="5239" y="18383"/>
                  </a:lnTo>
                  <a:cubicBezTo>
                    <a:pt x="7334" y="16574"/>
                    <a:pt x="11240" y="14192"/>
                    <a:pt x="16954" y="11240"/>
                  </a:cubicBezTo>
                  <a:cubicBezTo>
                    <a:pt x="22670" y="8287"/>
                    <a:pt x="29242" y="5715"/>
                    <a:pt x="36767" y="3429"/>
                  </a:cubicBezTo>
                  <a:cubicBezTo>
                    <a:pt x="44291" y="1143"/>
                    <a:pt x="51816" y="0"/>
                    <a:pt x="59246" y="0"/>
                  </a:cubicBezTo>
                  <a:cubicBezTo>
                    <a:pt x="70866" y="0"/>
                    <a:pt x="80010" y="1619"/>
                    <a:pt x="86773" y="4763"/>
                  </a:cubicBezTo>
                  <a:cubicBezTo>
                    <a:pt x="93536" y="7906"/>
                    <a:pt x="98393" y="13049"/>
                    <a:pt x="101346" y="20098"/>
                  </a:cubicBezTo>
                  <a:cubicBezTo>
                    <a:pt x="104299" y="27146"/>
                    <a:pt x="105728" y="36481"/>
                    <a:pt x="105728" y="48197"/>
                  </a:cubicBezTo>
                  <a:lnTo>
                    <a:pt x="105728" y="126778"/>
                  </a:lnTo>
                  <a:lnTo>
                    <a:pt x="120205" y="126778"/>
                  </a:lnTo>
                  <a:lnTo>
                    <a:pt x="120205" y="137541"/>
                  </a:lnTo>
                  <a:cubicBezTo>
                    <a:pt x="116967" y="138398"/>
                    <a:pt x="112776" y="139160"/>
                    <a:pt x="107823" y="140018"/>
                  </a:cubicBezTo>
                  <a:cubicBezTo>
                    <a:pt x="102870" y="140780"/>
                    <a:pt x="98488" y="141256"/>
                    <a:pt x="94774" y="141256"/>
                  </a:cubicBezTo>
                  <a:cubicBezTo>
                    <a:pt x="90202" y="141256"/>
                    <a:pt x="87058" y="140589"/>
                    <a:pt x="85439" y="139160"/>
                  </a:cubicBezTo>
                  <a:cubicBezTo>
                    <a:pt x="83820" y="137731"/>
                    <a:pt x="82963" y="134684"/>
                    <a:pt x="82963" y="130016"/>
                  </a:cubicBezTo>
                  <a:lnTo>
                    <a:pt x="82963" y="121920"/>
                  </a:lnTo>
                  <a:cubicBezTo>
                    <a:pt x="78105" y="126778"/>
                    <a:pt x="72104" y="131350"/>
                    <a:pt x="64961" y="135350"/>
                  </a:cubicBezTo>
                  <a:cubicBezTo>
                    <a:pt x="57817" y="139351"/>
                    <a:pt x="49816" y="141446"/>
                    <a:pt x="40862" y="141446"/>
                  </a:cubicBezTo>
                  <a:cubicBezTo>
                    <a:pt x="29146" y="141446"/>
                    <a:pt x="19336" y="138017"/>
                    <a:pt x="11621" y="131255"/>
                  </a:cubicBezTo>
                  <a:cubicBezTo>
                    <a:pt x="3905" y="124492"/>
                    <a:pt x="0" y="114776"/>
                    <a:pt x="0" y="102013"/>
                  </a:cubicBezTo>
                  <a:cubicBezTo>
                    <a:pt x="191" y="86773"/>
                    <a:pt x="7811" y="75438"/>
                    <a:pt x="23146" y="68199"/>
                  </a:cubicBezTo>
                  <a:close/>
                  <a:moveTo>
                    <a:pt x="66294" y="120968"/>
                  </a:moveTo>
                  <a:cubicBezTo>
                    <a:pt x="71818" y="118396"/>
                    <a:pt x="76867" y="115253"/>
                    <a:pt x="81439" y="111633"/>
                  </a:cubicBezTo>
                  <a:lnTo>
                    <a:pt x="81439" y="69533"/>
                  </a:lnTo>
                  <a:cubicBezTo>
                    <a:pt x="63627" y="69533"/>
                    <a:pt x="50197" y="72295"/>
                    <a:pt x="41148" y="77724"/>
                  </a:cubicBezTo>
                  <a:cubicBezTo>
                    <a:pt x="32099" y="83153"/>
                    <a:pt x="27527" y="90297"/>
                    <a:pt x="27527" y="99155"/>
                  </a:cubicBezTo>
                  <a:cubicBezTo>
                    <a:pt x="27527" y="108014"/>
                    <a:pt x="29718" y="114491"/>
                    <a:pt x="34004" y="118586"/>
                  </a:cubicBezTo>
                  <a:cubicBezTo>
                    <a:pt x="38291" y="122777"/>
                    <a:pt x="44196" y="124873"/>
                    <a:pt x="51530" y="124873"/>
                  </a:cubicBezTo>
                  <a:cubicBezTo>
                    <a:pt x="55817" y="124873"/>
                    <a:pt x="60674" y="123539"/>
                    <a:pt x="66294" y="120968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44"/>
            </a:p>
          </p:txBody>
        </p:sp>
        <p:sp>
          <p:nvSpPr>
            <p:cNvPr id="98" name="Freeform: Shape 97">
              <a:extLst>
                <a:ext uri="{FF2B5EF4-FFF2-40B4-BE49-F238E27FC236}">
                  <a16:creationId xmlns:a16="http://schemas.microsoft.com/office/drawing/2014/main" id="{65261DBF-8D22-8887-197B-12C09D822548}"/>
                </a:ext>
              </a:extLst>
            </p:cNvPr>
            <p:cNvSpPr/>
            <p:nvPr/>
          </p:nvSpPr>
          <p:spPr>
            <a:xfrm>
              <a:off x="12349257" y="7105904"/>
              <a:ext cx="147732" cy="138969"/>
            </a:xfrm>
            <a:custGeom>
              <a:avLst/>
              <a:gdLst>
                <a:gd name="connsiteX0" fmla="*/ 17621 w 147732"/>
                <a:gd name="connsiteY0" fmla="*/ 22003 h 138969"/>
                <a:gd name="connsiteX1" fmla="*/ 0 w 147732"/>
                <a:gd name="connsiteY1" fmla="*/ 17621 h 138969"/>
                <a:gd name="connsiteX2" fmla="*/ 0 w 147732"/>
                <a:gd name="connsiteY2" fmla="*/ 4381 h 138969"/>
                <a:gd name="connsiteX3" fmla="*/ 34957 w 147732"/>
                <a:gd name="connsiteY3" fmla="*/ 0 h 138969"/>
                <a:gd name="connsiteX4" fmla="*/ 35719 w 147732"/>
                <a:gd name="connsiteY4" fmla="*/ 0 h 138969"/>
                <a:gd name="connsiteX5" fmla="*/ 40862 w 147732"/>
                <a:gd name="connsiteY5" fmla="*/ 4381 h 138969"/>
                <a:gd name="connsiteX6" fmla="*/ 40862 w 147732"/>
                <a:gd name="connsiteY6" fmla="*/ 14669 h 138969"/>
                <a:gd name="connsiteX7" fmla="*/ 40577 w 147732"/>
                <a:gd name="connsiteY7" fmla="*/ 20574 h 138969"/>
                <a:gd name="connsiteX8" fmla="*/ 63818 w 147732"/>
                <a:gd name="connsiteY8" fmla="*/ 6382 h 138969"/>
                <a:gd name="connsiteX9" fmla="*/ 91440 w 147732"/>
                <a:gd name="connsiteY9" fmla="*/ 0 h 138969"/>
                <a:gd name="connsiteX10" fmla="*/ 115253 w 147732"/>
                <a:gd name="connsiteY10" fmla="*/ 5906 h 138969"/>
                <a:gd name="connsiteX11" fmla="*/ 127159 w 147732"/>
                <a:gd name="connsiteY11" fmla="*/ 23908 h 138969"/>
                <a:gd name="connsiteX12" fmla="*/ 130588 w 147732"/>
                <a:gd name="connsiteY12" fmla="*/ 56579 h 138969"/>
                <a:gd name="connsiteX13" fmla="*/ 130588 w 147732"/>
                <a:gd name="connsiteY13" fmla="*/ 125063 h 138969"/>
                <a:gd name="connsiteX14" fmla="*/ 147733 w 147732"/>
                <a:gd name="connsiteY14" fmla="*/ 126778 h 138969"/>
                <a:gd name="connsiteX15" fmla="*/ 147733 w 147732"/>
                <a:gd name="connsiteY15" fmla="*/ 138970 h 138969"/>
                <a:gd name="connsiteX16" fmla="*/ 89725 w 147732"/>
                <a:gd name="connsiteY16" fmla="*/ 138970 h 138969"/>
                <a:gd name="connsiteX17" fmla="*/ 89725 w 147732"/>
                <a:gd name="connsiteY17" fmla="*/ 126968 h 138969"/>
                <a:gd name="connsiteX18" fmla="*/ 104870 w 147732"/>
                <a:gd name="connsiteY18" fmla="*/ 124968 h 138969"/>
                <a:gd name="connsiteX19" fmla="*/ 104870 w 147732"/>
                <a:gd name="connsiteY19" fmla="*/ 56198 h 138969"/>
                <a:gd name="connsiteX20" fmla="*/ 102870 w 147732"/>
                <a:gd name="connsiteY20" fmla="*/ 33528 h 138969"/>
                <a:gd name="connsiteX21" fmla="*/ 95536 w 147732"/>
                <a:gd name="connsiteY21" fmla="*/ 21336 h 138969"/>
                <a:gd name="connsiteX22" fmla="*/ 79915 w 147732"/>
                <a:gd name="connsiteY22" fmla="*/ 17335 h 138969"/>
                <a:gd name="connsiteX23" fmla="*/ 61055 w 147732"/>
                <a:gd name="connsiteY23" fmla="*/ 21717 h 138969"/>
                <a:gd name="connsiteX24" fmla="*/ 43148 w 147732"/>
                <a:gd name="connsiteY24" fmla="*/ 32004 h 138969"/>
                <a:gd name="connsiteX25" fmla="*/ 43148 w 147732"/>
                <a:gd name="connsiteY25" fmla="*/ 124777 h 138969"/>
                <a:gd name="connsiteX26" fmla="*/ 59817 w 147732"/>
                <a:gd name="connsiteY26" fmla="*/ 126968 h 138969"/>
                <a:gd name="connsiteX27" fmla="*/ 59817 w 147732"/>
                <a:gd name="connsiteY27" fmla="*/ 138970 h 138969"/>
                <a:gd name="connsiteX28" fmla="*/ 2096 w 147732"/>
                <a:gd name="connsiteY28" fmla="*/ 138970 h 138969"/>
                <a:gd name="connsiteX29" fmla="*/ 2096 w 147732"/>
                <a:gd name="connsiteY29" fmla="*/ 126968 h 138969"/>
                <a:gd name="connsiteX30" fmla="*/ 17526 w 147732"/>
                <a:gd name="connsiteY30" fmla="*/ 124777 h 138969"/>
                <a:gd name="connsiteX31" fmla="*/ 17526 w 147732"/>
                <a:gd name="connsiteY31" fmla="*/ 22003 h 138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7732" h="138969">
                  <a:moveTo>
                    <a:pt x="17621" y="22003"/>
                  </a:moveTo>
                  <a:lnTo>
                    <a:pt x="0" y="17621"/>
                  </a:lnTo>
                  <a:lnTo>
                    <a:pt x="0" y="4381"/>
                  </a:lnTo>
                  <a:lnTo>
                    <a:pt x="34957" y="0"/>
                  </a:lnTo>
                  <a:lnTo>
                    <a:pt x="35719" y="0"/>
                  </a:lnTo>
                  <a:lnTo>
                    <a:pt x="40862" y="4381"/>
                  </a:lnTo>
                  <a:lnTo>
                    <a:pt x="40862" y="14669"/>
                  </a:lnTo>
                  <a:lnTo>
                    <a:pt x="40577" y="20574"/>
                  </a:lnTo>
                  <a:cubicBezTo>
                    <a:pt x="46482" y="15335"/>
                    <a:pt x="54197" y="10668"/>
                    <a:pt x="63818" y="6382"/>
                  </a:cubicBezTo>
                  <a:cubicBezTo>
                    <a:pt x="73438" y="2096"/>
                    <a:pt x="82677" y="0"/>
                    <a:pt x="91440" y="0"/>
                  </a:cubicBezTo>
                  <a:cubicBezTo>
                    <a:pt x="101727" y="0"/>
                    <a:pt x="109633" y="2000"/>
                    <a:pt x="115253" y="5906"/>
                  </a:cubicBezTo>
                  <a:cubicBezTo>
                    <a:pt x="120872" y="9811"/>
                    <a:pt x="124873" y="15811"/>
                    <a:pt x="127159" y="23908"/>
                  </a:cubicBezTo>
                  <a:cubicBezTo>
                    <a:pt x="129445" y="32004"/>
                    <a:pt x="130588" y="42863"/>
                    <a:pt x="130588" y="56579"/>
                  </a:cubicBezTo>
                  <a:lnTo>
                    <a:pt x="130588" y="125063"/>
                  </a:lnTo>
                  <a:lnTo>
                    <a:pt x="147733" y="126778"/>
                  </a:lnTo>
                  <a:lnTo>
                    <a:pt x="147733" y="138970"/>
                  </a:lnTo>
                  <a:lnTo>
                    <a:pt x="89725" y="138970"/>
                  </a:lnTo>
                  <a:lnTo>
                    <a:pt x="89725" y="126968"/>
                  </a:lnTo>
                  <a:lnTo>
                    <a:pt x="104870" y="124968"/>
                  </a:lnTo>
                  <a:lnTo>
                    <a:pt x="104870" y="56198"/>
                  </a:lnTo>
                  <a:cubicBezTo>
                    <a:pt x="104870" y="46577"/>
                    <a:pt x="104204" y="39052"/>
                    <a:pt x="102870" y="33528"/>
                  </a:cubicBezTo>
                  <a:cubicBezTo>
                    <a:pt x="101537" y="28099"/>
                    <a:pt x="99155" y="24003"/>
                    <a:pt x="95536" y="21336"/>
                  </a:cubicBezTo>
                  <a:cubicBezTo>
                    <a:pt x="91916" y="18669"/>
                    <a:pt x="86773" y="17335"/>
                    <a:pt x="79915" y="17335"/>
                  </a:cubicBezTo>
                  <a:cubicBezTo>
                    <a:pt x="74009" y="17335"/>
                    <a:pt x="67723" y="18764"/>
                    <a:pt x="61055" y="21717"/>
                  </a:cubicBezTo>
                  <a:cubicBezTo>
                    <a:pt x="54388" y="24670"/>
                    <a:pt x="48387" y="28099"/>
                    <a:pt x="43148" y="32004"/>
                  </a:cubicBezTo>
                  <a:lnTo>
                    <a:pt x="43148" y="124777"/>
                  </a:lnTo>
                  <a:lnTo>
                    <a:pt x="59817" y="126968"/>
                  </a:lnTo>
                  <a:lnTo>
                    <a:pt x="59817" y="138970"/>
                  </a:lnTo>
                  <a:lnTo>
                    <a:pt x="2096" y="138970"/>
                  </a:lnTo>
                  <a:lnTo>
                    <a:pt x="2096" y="126968"/>
                  </a:lnTo>
                  <a:lnTo>
                    <a:pt x="17526" y="124777"/>
                  </a:lnTo>
                  <a:lnTo>
                    <a:pt x="17526" y="22003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44"/>
            </a:p>
          </p:txBody>
        </p:sp>
        <p:sp>
          <p:nvSpPr>
            <p:cNvPr id="99" name="Freeform: Shape 98">
              <a:extLst>
                <a:ext uri="{FF2B5EF4-FFF2-40B4-BE49-F238E27FC236}">
                  <a16:creationId xmlns:a16="http://schemas.microsoft.com/office/drawing/2014/main" id="{4AD1187F-1C08-DC08-9C83-090C1BC5D5C2}"/>
                </a:ext>
              </a:extLst>
            </p:cNvPr>
            <p:cNvSpPr/>
            <p:nvPr/>
          </p:nvSpPr>
          <p:spPr>
            <a:xfrm>
              <a:off x="12517088" y="7105999"/>
              <a:ext cx="99155" cy="141446"/>
            </a:xfrm>
            <a:custGeom>
              <a:avLst/>
              <a:gdLst>
                <a:gd name="connsiteX0" fmla="*/ 20383 w 99155"/>
                <a:gd name="connsiteY0" fmla="*/ 119348 h 141446"/>
                <a:gd name="connsiteX1" fmla="*/ 30766 w 99155"/>
                <a:gd name="connsiteY1" fmla="*/ 125920 h 141446"/>
                <a:gd name="connsiteX2" fmla="*/ 47530 w 99155"/>
                <a:gd name="connsiteY2" fmla="*/ 128873 h 141446"/>
                <a:gd name="connsiteX3" fmla="*/ 68104 w 99155"/>
                <a:gd name="connsiteY3" fmla="*/ 123444 h 141446"/>
                <a:gd name="connsiteX4" fmla="*/ 74676 w 99155"/>
                <a:gd name="connsiteY4" fmla="*/ 108490 h 141446"/>
                <a:gd name="connsiteX5" fmla="*/ 70485 w 99155"/>
                <a:gd name="connsiteY5" fmla="*/ 96965 h 141446"/>
                <a:gd name="connsiteX6" fmla="*/ 58864 w 99155"/>
                <a:gd name="connsiteY6" fmla="*/ 88297 h 141446"/>
                <a:gd name="connsiteX7" fmla="*/ 37433 w 99155"/>
                <a:gd name="connsiteY7" fmla="*/ 79153 h 141446"/>
                <a:gd name="connsiteX8" fmla="*/ 9906 w 99155"/>
                <a:gd name="connsiteY8" fmla="*/ 62103 h 141446"/>
                <a:gd name="connsiteX9" fmla="*/ 1238 w 99155"/>
                <a:gd name="connsiteY9" fmla="*/ 36004 h 141446"/>
                <a:gd name="connsiteX10" fmla="*/ 7715 w 99155"/>
                <a:gd name="connsiteY10" fmla="*/ 17145 h 141446"/>
                <a:gd name="connsiteX11" fmla="*/ 25622 w 99155"/>
                <a:gd name="connsiteY11" fmla="*/ 4572 h 141446"/>
                <a:gd name="connsiteX12" fmla="*/ 50959 w 99155"/>
                <a:gd name="connsiteY12" fmla="*/ 0 h 141446"/>
                <a:gd name="connsiteX13" fmla="*/ 70675 w 99155"/>
                <a:gd name="connsiteY13" fmla="*/ 1715 h 141446"/>
                <a:gd name="connsiteX14" fmla="*/ 84296 w 99155"/>
                <a:gd name="connsiteY14" fmla="*/ 5144 h 141446"/>
                <a:gd name="connsiteX15" fmla="*/ 91154 w 99155"/>
                <a:gd name="connsiteY15" fmla="*/ 7334 h 141446"/>
                <a:gd name="connsiteX16" fmla="*/ 91154 w 99155"/>
                <a:gd name="connsiteY16" fmla="*/ 37719 h 141446"/>
                <a:gd name="connsiteX17" fmla="*/ 76200 w 99155"/>
                <a:gd name="connsiteY17" fmla="*/ 37719 h 141446"/>
                <a:gd name="connsiteX18" fmla="*/ 71342 w 99155"/>
                <a:gd name="connsiteY18" fmla="*/ 19621 h 141446"/>
                <a:gd name="connsiteX19" fmla="*/ 63532 w 99155"/>
                <a:gd name="connsiteY19" fmla="*/ 14573 h 141446"/>
                <a:gd name="connsiteX20" fmla="*/ 49339 w 99155"/>
                <a:gd name="connsiteY20" fmla="*/ 12478 h 141446"/>
                <a:gd name="connsiteX21" fmla="*/ 31623 w 99155"/>
                <a:gd name="connsiteY21" fmla="*/ 17335 h 141446"/>
                <a:gd name="connsiteX22" fmla="*/ 24860 w 99155"/>
                <a:gd name="connsiteY22" fmla="*/ 30575 h 141446"/>
                <a:gd name="connsiteX23" fmla="*/ 28384 w 99155"/>
                <a:gd name="connsiteY23" fmla="*/ 42672 h 141446"/>
                <a:gd name="connsiteX24" fmla="*/ 37338 w 99155"/>
                <a:gd name="connsiteY24" fmla="*/ 50387 h 141446"/>
                <a:gd name="connsiteX25" fmla="*/ 52006 w 99155"/>
                <a:gd name="connsiteY25" fmla="*/ 57245 h 141446"/>
                <a:gd name="connsiteX26" fmla="*/ 56864 w 99155"/>
                <a:gd name="connsiteY26" fmla="*/ 59245 h 141446"/>
                <a:gd name="connsiteX27" fmla="*/ 79153 w 99155"/>
                <a:gd name="connsiteY27" fmla="*/ 69532 h 141446"/>
                <a:gd name="connsiteX28" fmla="*/ 93440 w 99155"/>
                <a:gd name="connsiteY28" fmla="*/ 82391 h 141446"/>
                <a:gd name="connsiteX29" fmla="*/ 99155 w 99155"/>
                <a:gd name="connsiteY29" fmla="*/ 101822 h 141446"/>
                <a:gd name="connsiteX30" fmla="*/ 85058 w 99155"/>
                <a:gd name="connsiteY30" fmla="*/ 130683 h 141446"/>
                <a:gd name="connsiteX31" fmla="*/ 46482 w 99155"/>
                <a:gd name="connsiteY31" fmla="*/ 141446 h 141446"/>
                <a:gd name="connsiteX32" fmla="*/ 21431 w 99155"/>
                <a:gd name="connsiteY32" fmla="*/ 138113 h 141446"/>
                <a:gd name="connsiteX33" fmla="*/ 0 w 99155"/>
                <a:gd name="connsiteY33" fmla="*/ 131350 h 141446"/>
                <a:gd name="connsiteX34" fmla="*/ 0 w 99155"/>
                <a:gd name="connsiteY34" fmla="*/ 100013 h 141446"/>
                <a:gd name="connsiteX35" fmla="*/ 15907 w 99155"/>
                <a:gd name="connsiteY35" fmla="*/ 100013 h 141446"/>
                <a:gd name="connsiteX36" fmla="*/ 20383 w 99155"/>
                <a:gd name="connsiteY36" fmla="*/ 119348 h 1414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99155" h="141446">
                  <a:moveTo>
                    <a:pt x="20383" y="119348"/>
                  </a:moveTo>
                  <a:cubicBezTo>
                    <a:pt x="22003" y="121825"/>
                    <a:pt x="25527" y="124015"/>
                    <a:pt x="30766" y="125920"/>
                  </a:cubicBezTo>
                  <a:cubicBezTo>
                    <a:pt x="36100" y="127921"/>
                    <a:pt x="41624" y="128873"/>
                    <a:pt x="47530" y="128873"/>
                  </a:cubicBezTo>
                  <a:cubicBezTo>
                    <a:pt x="56864" y="128873"/>
                    <a:pt x="63722" y="127063"/>
                    <a:pt x="68104" y="123444"/>
                  </a:cubicBezTo>
                  <a:cubicBezTo>
                    <a:pt x="72485" y="119824"/>
                    <a:pt x="74676" y="114871"/>
                    <a:pt x="74676" y="108490"/>
                  </a:cubicBezTo>
                  <a:cubicBezTo>
                    <a:pt x="74676" y="104108"/>
                    <a:pt x="73247" y="100203"/>
                    <a:pt x="70485" y="96965"/>
                  </a:cubicBezTo>
                  <a:cubicBezTo>
                    <a:pt x="67723" y="93726"/>
                    <a:pt x="63817" y="90773"/>
                    <a:pt x="58864" y="88297"/>
                  </a:cubicBezTo>
                  <a:cubicBezTo>
                    <a:pt x="53911" y="85725"/>
                    <a:pt x="46768" y="82677"/>
                    <a:pt x="37433" y="79153"/>
                  </a:cubicBezTo>
                  <a:cubicBezTo>
                    <a:pt x="24860" y="74390"/>
                    <a:pt x="15716" y="68770"/>
                    <a:pt x="9906" y="62103"/>
                  </a:cubicBezTo>
                  <a:cubicBezTo>
                    <a:pt x="4096" y="55531"/>
                    <a:pt x="1238" y="46768"/>
                    <a:pt x="1238" y="36004"/>
                  </a:cubicBezTo>
                  <a:cubicBezTo>
                    <a:pt x="1238" y="28861"/>
                    <a:pt x="3429" y="22574"/>
                    <a:pt x="7715" y="17145"/>
                  </a:cubicBezTo>
                  <a:cubicBezTo>
                    <a:pt x="12001" y="11716"/>
                    <a:pt x="18002" y="7525"/>
                    <a:pt x="25622" y="4572"/>
                  </a:cubicBezTo>
                  <a:cubicBezTo>
                    <a:pt x="33242" y="1619"/>
                    <a:pt x="41624" y="0"/>
                    <a:pt x="50959" y="0"/>
                  </a:cubicBezTo>
                  <a:cubicBezTo>
                    <a:pt x="58483" y="0"/>
                    <a:pt x="65056" y="571"/>
                    <a:pt x="70675" y="1715"/>
                  </a:cubicBezTo>
                  <a:cubicBezTo>
                    <a:pt x="76295" y="2857"/>
                    <a:pt x="80867" y="4000"/>
                    <a:pt x="84296" y="5144"/>
                  </a:cubicBezTo>
                  <a:cubicBezTo>
                    <a:pt x="87725" y="6286"/>
                    <a:pt x="90011" y="7048"/>
                    <a:pt x="91154" y="7334"/>
                  </a:cubicBezTo>
                  <a:lnTo>
                    <a:pt x="91154" y="37719"/>
                  </a:lnTo>
                  <a:lnTo>
                    <a:pt x="76200" y="37719"/>
                  </a:lnTo>
                  <a:lnTo>
                    <a:pt x="71342" y="19621"/>
                  </a:lnTo>
                  <a:cubicBezTo>
                    <a:pt x="70390" y="17621"/>
                    <a:pt x="67723" y="16002"/>
                    <a:pt x="63532" y="14573"/>
                  </a:cubicBezTo>
                  <a:cubicBezTo>
                    <a:pt x="59341" y="13144"/>
                    <a:pt x="54578" y="12478"/>
                    <a:pt x="49339" y="12478"/>
                  </a:cubicBezTo>
                  <a:cubicBezTo>
                    <a:pt x="42005" y="12478"/>
                    <a:pt x="36100" y="14097"/>
                    <a:pt x="31623" y="17335"/>
                  </a:cubicBezTo>
                  <a:cubicBezTo>
                    <a:pt x="27146" y="20574"/>
                    <a:pt x="24860" y="25051"/>
                    <a:pt x="24860" y="30575"/>
                  </a:cubicBezTo>
                  <a:cubicBezTo>
                    <a:pt x="24860" y="35433"/>
                    <a:pt x="26003" y="39529"/>
                    <a:pt x="28384" y="42672"/>
                  </a:cubicBezTo>
                  <a:cubicBezTo>
                    <a:pt x="30766" y="45815"/>
                    <a:pt x="33718" y="48387"/>
                    <a:pt x="37338" y="50387"/>
                  </a:cubicBezTo>
                  <a:cubicBezTo>
                    <a:pt x="40957" y="52388"/>
                    <a:pt x="45815" y="54673"/>
                    <a:pt x="52006" y="57245"/>
                  </a:cubicBezTo>
                  <a:lnTo>
                    <a:pt x="56864" y="59245"/>
                  </a:lnTo>
                  <a:cubicBezTo>
                    <a:pt x="66008" y="62865"/>
                    <a:pt x="73438" y="66294"/>
                    <a:pt x="79153" y="69532"/>
                  </a:cubicBezTo>
                  <a:cubicBezTo>
                    <a:pt x="84868" y="72771"/>
                    <a:pt x="89630" y="77057"/>
                    <a:pt x="93440" y="82391"/>
                  </a:cubicBezTo>
                  <a:cubicBezTo>
                    <a:pt x="97250" y="87725"/>
                    <a:pt x="99155" y="94202"/>
                    <a:pt x="99155" y="101822"/>
                  </a:cubicBezTo>
                  <a:cubicBezTo>
                    <a:pt x="99155" y="113919"/>
                    <a:pt x="94488" y="123539"/>
                    <a:pt x="85058" y="130683"/>
                  </a:cubicBezTo>
                  <a:cubicBezTo>
                    <a:pt x="75724" y="137827"/>
                    <a:pt x="62865" y="141446"/>
                    <a:pt x="46482" y="141446"/>
                  </a:cubicBezTo>
                  <a:cubicBezTo>
                    <a:pt x="38481" y="141446"/>
                    <a:pt x="30099" y="140303"/>
                    <a:pt x="21431" y="138113"/>
                  </a:cubicBezTo>
                  <a:cubicBezTo>
                    <a:pt x="12668" y="135922"/>
                    <a:pt x="5525" y="133636"/>
                    <a:pt x="0" y="131350"/>
                  </a:cubicBezTo>
                  <a:lnTo>
                    <a:pt x="0" y="100013"/>
                  </a:lnTo>
                  <a:lnTo>
                    <a:pt x="15907" y="100013"/>
                  </a:lnTo>
                  <a:lnTo>
                    <a:pt x="20383" y="119348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44"/>
            </a:p>
          </p:txBody>
        </p:sp>
        <p:sp>
          <p:nvSpPr>
            <p:cNvPr id="100" name="Freeform: Shape 99">
              <a:extLst>
                <a:ext uri="{FF2B5EF4-FFF2-40B4-BE49-F238E27FC236}">
                  <a16:creationId xmlns:a16="http://schemas.microsoft.com/office/drawing/2014/main" id="{F633E8BD-5669-5AB8-3ADF-A54978C193FA}"/>
                </a:ext>
              </a:extLst>
            </p:cNvPr>
            <p:cNvSpPr/>
            <p:nvPr/>
          </p:nvSpPr>
          <p:spPr>
            <a:xfrm>
              <a:off x="12635388" y="7105904"/>
              <a:ext cx="229076" cy="139064"/>
            </a:xfrm>
            <a:custGeom>
              <a:avLst/>
              <a:gdLst>
                <a:gd name="connsiteX0" fmla="*/ 2667 w 229076"/>
                <a:gd name="connsiteY0" fmla="*/ 126968 h 139064"/>
                <a:gd name="connsiteX1" fmla="*/ 17621 w 229076"/>
                <a:gd name="connsiteY1" fmla="*/ 124777 h 139064"/>
                <a:gd name="connsiteX2" fmla="*/ 17621 w 229076"/>
                <a:gd name="connsiteY2" fmla="*/ 22003 h 139064"/>
                <a:gd name="connsiteX3" fmla="*/ 0 w 229076"/>
                <a:gd name="connsiteY3" fmla="*/ 17621 h 139064"/>
                <a:gd name="connsiteX4" fmla="*/ 0 w 229076"/>
                <a:gd name="connsiteY4" fmla="*/ 4381 h 139064"/>
                <a:gd name="connsiteX5" fmla="*/ 34957 w 229076"/>
                <a:gd name="connsiteY5" fmla="*/ 0 h 139064"/>
                <a:gd name="connsiteX6" fmla="*/ 39338 w 229076"/>
                <a:gd name="connsiteY6" fmla="*/ 3143 h 139064"/>
                <a:gd name="connsiteX7" fmla="*/ 40767 w 229076"/>
                <a:gd name="connsiteY7" fmla="*/ 12954 h 139064"/>
                <a:gd name="connsiteX8" fmla="*/ 40481 w 229076"/>
                <a:gd name="connsiteY8" fmla="*/ 20765 h 139064"/>
                <a:gd name="connsiteX9" fmla="*/ 63817 w 229076"/>
                <a:gd name="connsiteY9" fmla="*/ 6477 h 139064"/>
                <a:gd name="connsiteX10" fmla="*/ 90392 w 229076"/>
                <a:gd name="connsiteY10" fmla="*/ 0 h 139064"/>
                <a:gd name="connsiteX11" fmla="*/ 111728 w 229076"/>
                <a:gd name="connsiteY11" fmla="*/ 4381 h 139064"/>
                <a:gd name="connsiteX12" fmla="*/ 123920 w 229076"/>
                <a:gd name="connsiteY12" fmla="*/ 18098 h 139064"/>
                <a:gd name="connsiteX13" fmla="*/ 145828 w 229076"/>
                <a:gd name="connsiteY13" fmla="*/ 5715 h 139064"/>
                <a:gd name="connsiteX14" fmla="*/ 172117 w 229076"/>
                <a:gd name="connsiteY14" fmla="*/ 0 h 139064"/>
                <a:gd name="connsiteX15" fmla="*/ 195834 w 229076"/>
                <a:gd name="connsiteY15" fmla="*/ 5715 h 139064"/>
                <a:gd name="connsiteX16" fmla="*/ 207931 w 229076"/>
                <a:gd name="connsiteY16" fmla="*/ 23622 h 139064"/>
                <a:gd name="connsiteX17" fmla="*/ 211455 w 229076"/>
                <a:gd name="connsiteY17" fmla="*/ 56007 h 139064"/>
                <a:gd name="connsiteX18" fmla="*/ 211455 w 229076"/>
                <a:gd name="connsiteY18" fmla="*/ 124777 h 139064"/>
                <a:gd name="connsiteX19" fmla="*/ 229076 w 229076"/>
                <a:gd name="connsiteY19" fmla="*/ 126968 h 139064"/>
                <a:gd name="connsiteX20" fmla="*/ 229076 w 229076"/>
                <a:gd name="connsiteY20" fmla="*/ 138970 h 139064"/>
                <a:gd name="connsiteX21" fmla="*/ 170783 w 229076"/>
                <a:gd name="connsiteY21" fmla="*/ 138970 h 139064"/>
                <a:gd name="connsiteX22" fmla="*/ 170783 w 229076"/>
                <a:gd name="connsiteY22" fmla="*/ 126968 h 139064"/>
                <a:gd name="connsiteX23" fmla="*/ 185928 w 229076"/>
                <a:gd name="connsiteY23" fmla="*/ 124777 h 139064"/>
                <a:gd name="connsiteX24" fmla="*/ 185928 w 229076"/>
                <a:gd name="connsiteY24" fmla="*/ 56769 h 139064"/>
                <a:gd name="connsiteX25" fmla="*/ 183833 w 229076"/>
                <a:gd name="connsiteY25" fmla="*/ 34100 h 139064"/>
                <a:gd name="connsiteX26" fmla="*/ 176022 w 229076"/>
                <a:gd name="connsiteY26" fmla="*/ 21527 h 139064"/>
                <a:gd name="connsiteX27" fmla="*/ 159544 w 229076"/>
                <a:gd name="connsiteY27" fmla="*/ 17335 h 139064"/>
                <a:gd name="connsiteX28" fmla="*/ 142399 w 229076"/>
                <a:gd name="connsiteY28" fmla="*/ 20860 h 139064"/>
                <a:gd name="connsiteX29" fmla="*/ 126968 w 229076"/>
                <a:gd name="connsiteY29" fmla="*/ 29337 h 139064"/>
                <a:gd name="connsiteX30" fmla="*/ 129159 w 229076"/>
                <a:gd name="connsiteY30" fmla="*/ 56483 h 139064"/>
                <a:gd name="connsiteX31" fmla="*/ 129159 w 229076"/>
                <a:gd name="connsiteY31" fmla="*/ 124777 h 139064"/>
                <a:gd name="connsiteX32" fmla="*/ 146494 w 229076"/>
                <a:gd name="connsiteY32" fmla="*/ 126968 h 139064"/>
                <a:gd name="connsiteX33" fmla="*/ 146494 w 229076"/>
                <a:gd name="connsiteY33" fmla="*/ 138970 h 139064"/>
                <a:gd name="connsiteX34" fmla="*/ 87249 w 229076"/>
                <a:gd name="connsiteY34" fmla="*/ 138970 h 139064"/>
                <a:gd name="connsiteX35" fmla="*/ 87249 w 229076"/>
                <a:gd name="connsiteY35" fmla="*/ 126968 h 139064"/>
                <a:gd name="connsiteX36" fmla="*/ 103442 w 229076"/>
                <a:gd name="connsiteY36" fmla="*/ 124777 h 139064"/>
                <a:gd name="connsiteX37" fmla="*/ 103442 w 229076"/>
                <a:gd name="connsiteY37" fmla="*/ 56293 h 139064"/>
                <a:gd name="connsiteX38" fmla="*/ 101632 w 229076"/>
                <a:gd name="connsiteY38" fmla="*/ 33528 h 139064"/>
                <a:gd name="connsiteX39" fmla="*/ 94679 w 229076"/>
                <a:gd name="connsiteY39" fmla="*/ 21431 h 139064"/>
                <a:gd name="connsiteX40" fmla="*/ 79058 w 229076"/>
                <a:gd name="connsiteY40" fmla="*/ 17431 h 139064"/>
                <a:gd name="connsiteX41" fmla="*/ 60293 w 229076"/>
                <a:gd name="connsiteY41" fmla="*/ 21812 h 139064"/>
                <a:gd name="connsiteX42" fmla="*/ 43053 w 229076"/>
                <a:gd name="connsiteY42" fmla="*/ 32099 h 139064"/>
                <a:gd name="connsiteX43" fmla="*/ 43053 w 229076"/>
                <a:gd name="connsiteY43" fmla="*/ 124873 h 139064"/>
                <a:gd name="connsiteX44" fmla="*/ 59436 w 229076"/>
                <a:gd name="connsiteY44" fmla="*/ 127063 h 139064"/>
                <a:gd name="connsiteX45" fmla="*/ 59436 w 229076"/>
                <a:gd name="connsiteY45" fmla="*/ 139065 h 139064"/>
                <a:gd name="connsiteX46" fmla="*/ 2381 w 229076"/>
                <a:gd name="connsiteY46" fmla="*/ 139065 h 139064"/>
                <a:gd name="connsiteX47" fmla="*/ 2381 w 229076"/>
                <a:gd name="connsiteY47" fmla="*/ 126968 h 139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229076" h="139064">
                  <a:moveTo>
                    <a:pt x="2667" y="126968"/>
                  </a:moveTo>
                  <a:lnTo>
                    <a:pt x="17621" y="124777"/>
                  </a:lnTo>
                  <a:lnTo>
                    <a:pt x="17621" y="22003"/>
                  </a:lnTo>
                  <a:lnTo>
                    <a:pt x="0" y="17621"/>
                  </a:lnTo>
                  <a:lnTo>
                    <a:pt x="0" y="4381"/>
                  </a:lnTo>
                  <a:lnTo>
                    <a:pt x="34957" y="0"/>
                  </a:lnTo>
                  <a:lnTo>
                    <a:pt x="39338" y="3143"/>
                  </a:lnTo>
                  <a:lnTo>
                    <a:pt x="40767" y="12954"/>
                  </a:lnTo>
                  <a:lnTo>
                    <a:pt x="40481" y="20765"/>
                  </a:lnTo>
                  <a:cubicBezTo>
                    <a:pt x="46196" y="15526"/>
                    <a:pt x="54007" y="10763"/>
                    <a:pt x="63817" y="6477"/>
                  </a:cubicBezTo>
                  <a:cubicBezTo>
                    <a:pt x="73723" y="2191"/>
                    <a:pt x="82487" y="0"/>
                    <a:pt x="90392" y="0"/>
                  </a:cubicBezTo>
                  <a:cubicBezTo>
                    <a:pt x="99250" y="0"/>
                    <a:pt x="106299" y="1429"/>
                    <a:pt x="111728" y="4381"/>
                  </a:cubicBezTo>
                  <a:cubicBezTo>
                    <a:pt x="117062" y="7334"/>
                    <a:pt x="121158" y="11906"/>
                    <a:pt x="123920" y="18098"/>
                  </a:cubicBezTo>
                  <a:cubicBezTo>
                    <a:pt x="129159" y="13716"/>
                    <a:pt x="136398" y="9525"/>
                    <a:pt x="145828" y="5715"/>
                  </a:cubicBezTo>
                  <a:cubicBezTo>
                    <a:pt x="155162" y="1905"/>
                    <a:pt x="164021" y="0"/>
                    <a:pt x="172117" y="0"/>
                  </a:cubicBezTo>
                  <a:cubicBezTo>
                    <a:pt x="182213" y="0"/>
                    <a:pt x="190119" y="1905"/>
                    <a:pt x="195834" y="5715"/>
                  </a:cubicBezTo>
                  <a:cubicBezTo>
                    <a:pt x="201549" y="9525"/>
                    <a:pt x="205550" y="15526"/>
                    <a:pt x="207931" y="23622"/>
                  </a:cubicBezTo>
                  <a:cubicBezTo>
                    <a:pt x="210312" y="31718"/>
                    <a:pt x="211455" y="42481"/>
                    <a:pt x="211455" y="56007"/>
                  </a:cubicBezTo>
                  <a:lnTo>
                    <a:pt x="211455" y="124777"/>
                  </a:lnTo>
                  <a:lnTo>
                    <a:pt x="229076" y="126968"/>
                  </a:lnTo>
                  <a:lnTo>
                    <a:pt x="229076" y="138970"/>
                  </a:lnTo>
                  <a:lnTo>
                    <a:pt x="170783" y="138970"/>
                  </a:lnTo>
                  <a:lnTo>
                    <a:pt x="170783" y="126968"/>
                  </a:lnTo>
                  <a:lnTo>
                    <a:pt x="185928" y="124777"/>
                  </a:lnTo>
                  <a:lnTo>
                    <a:pt x="185928" y="56769"/>
                  </a:lnTo>
                  <a:cubicBezTo>
                    <a:pt x="185928" y="47339"/>
                    <a:pt x="185261" y="39719"/>
                    <a:pt x="183833" y="34100"/>
                  </a:cubicBezTo>
                  <a:cubicBezTo>
                    <a:pt x="182404" y="28480"/>
                    <a:pt x="179832" y="24289"/>
                    <a:pt x="176022" y="21527"/>
                  </a:cubicBezTo>
                  <a:cubicBezTo>
                    <a:pt x="172212" y="18764"/>
                    <a:pt x="166688" y="17335"/>
                    <a:pt x="159544" y="17335"/>
                  </a:cubicBezTo>
                  <a:cubicBezTo>
                    <a:pt x="154210" y="17335"/>
                    <a:pt x="148400" y="18479"/>
                    <a:pt x="142399" y="20860"/>
                  </a:cubicBezTo>
                  <a:cubicBezTo>
                    <a:pt x="136398" y="23241"/>
                    <a:pt x="131254" y="26003"/>
                    <a:pt x="126968" y="29337"/>
                  </a:cubicBezTo>
                  <a:cubicBezTo>
                    <a:pt x="128397" y="35719"/>
                    <a:pt x="129159" y="44767"/>
                    <a:pt x="129159" y="56483"/>
                  </a:cubicBezTo>
                  <a:lnTo>
                    <a:pt x="129159" y="124777"/>
                  </a:lnTo>
                  <a:lnTo>
                    <a:pt x="146494" y="126968"/>
                  </a:lnTo>
                  <a:lnTo>
                    <a:pt x="146494" y="138970"/>
                  </a:lnTo>
                  <a:lnTo>
                    <a:pt x="87249" y="138970"/>
                  </a:lnTo>
                  <a:lnTo>
                    <a:pt x="87249" y="126968"/>
                  </a:lnTo>
                  <a:lnTo>
                    <a:pt x="103442" y="124777"/>
                  </a:lnTo>
                  <a:lnTo>
                    <a:pt x="103442" y="56293"/>
                  </a:lnTo>
                  <a:cubicBezTo>
                    <a:pt x="103442" y="46482"/>
                    <a:pt x="102870" y="38957"/>
                    <a:pt x="101632" y="33528"/>
                  </a:cubicBezTo>
                  <a:cubicBezTo>
                    <a:pt x="100393" y="28099"/>
                    <a:pt x="98108" y="24098"/>
                    <a:pt x="94679" y="21431"/>
                  </a:cubicBezTo>
                  <a:cubicBezTo>
                    <a:pt x="91250" y="18764"/>
                    <a:pt x="86011" y="17431"/>
                    <a:pt x="79058" y="17431"/>
                  </a:cubicBezTo>
                  <a:cubicBezTo>
                    <a:pt x="73152" y="17431"/>
                    <a:pt x="66961" y="18859"/>
                    <a:pt x="60293" y="21812"/>
                  </a:cubicBezTo>
                  <a:cubicBezTo>
                    <a:pt x="53721" y="24765"/>
                    <a:pt x="47911" y="28194"/>
                    <a:pt x="43053" y="32099"/>
                  </a:cubicBezTo>
                  <a:lnTo>
                    <a:pt x="43053" y="124873"/>
                  </a:lnTo>
                  <a:lnTo>
                    <a:pt x="59436" y="127063"/>
                  </a:lnTo>
                  <a:lnTo>
                    <a:pt x="59436" y="139065"/>
                  </a:lnTo>
                  <a:lnTo>
                    <a:pt x="2381" y="139065"/>
                  </a:lnTo>
                  <a:lnTo>
                    <a:pt x="2381" y="126968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44"/>
            </a:p>
          </p:txBody>
        </p:sp>
        <p:sp>
          <p:nvSpPr>
            <p:cNvPr id="101" name="Freeform: Shape 100">
              <a:extLst>
                <a:ext uri="{FF2B5EF4-FFF2-40B4-BE49-F238E27FC236}">
                  <a16:creationId xmlns:a16="http://schemas.microsoft.com/office/drawing/2014/main" id="{58454A60-2D3D-9469-D32C-1678476CA502}"/>
                </a:ext>
              </a:extLst>
            </p:cNvPr>
            <p:cNvSpPr/>
            <p:nvPr/>
          </p:nvSpPr>
          <p:spPr>
            <a:xfrm>
              <a:off x="12881133" y="7050849"/>
              <a:ext cx="64865" cy="194119"/>
            </a:xfrm>
            <a:custGeom>
              <a:avLst/>
              <a:gdLst>
                <a:gd name="connsiteX0" fmla="*/ 19812 w 64865"/>
                <a:gd name="connsiteY0" fmla="*/ 77057 h 194119"/>
                <a:gd name="connsiteX1" fmla="*/ 1238 w 64865"/>
                <a:gd name="connsiteY1" fmla="*/ 72676 h 194119"/>
                <a:gd name="connsiteX2" fmla="*/ 1238 w 64865"/>
                <a:gd name="connsiteY2" fmla="*/ 59722 h 194119"/>
                <a:gd name="connsiteX3" fmla="*/ 39148 w 64865"/>
                <a:gd name="connsiteY3" fmla="*/ 55054 h 194119"/>
                <a:gd name="connsiteX4" fmla="*/ 39624 w 64865"/>
                <a:gd name="connsiteY4" fmla="*/ 55054 h 194119"/>
                <a:gd name="connsiteX5" fmla="*/ 45244 w 64865"/>
                <a:gd name="connsiteY5" fmla="*/ 59436 h 194119"/>
                <a:gd name="connsiteX6" fmla="*/ 45244 w 64865"/>
                <a:gd name="connsiteY6" fmla="*/ 180118 h 194119"/>
                <a:gd name="connsiteX7" fmla="*/ 64865 w 64865"/>
                <a:gd name="connsiteY7" fmla="*/ 182118 h 194119"/>
                <a:gd name="connsiteX8" fmla="*/ 64865 w 64865"/>
                <a:gd name="connsiteY8" fmla="*/ 194119 h 194119"/>
                <a:gd name="connsiteX9" fmla="*/ 0 w 64865"/>
                <a:gd name="connsiteY9" fmla="*/ 194119 h 194119"/>
                <a:gd name="connsiteX10" fmla="*/ 0 w 64865"/>
                <a:gd name="connsiteY10" fmla="*/ 182118 h 194119"/>
                <a:gd name="connsiteX11" fmla="*/ 19812 w 64865"/>
                <a:gd name="connsiteY11" fmla="*/ 179927 h 194119"/>
                <a:gd name="connsiteX12" fmla="*/ 19812 w 64865"/>
                <a:gd name="connsiteY12" fmla="*/ 77057 h 194119"/>
                <a:gd name="connsiteX13" fmla="*/ 17812 w 64865"/>
                <a:gd name="connsiteY13" fmla="*/ 29337 h 194119"/>
                <a:gd name="connsiteX14" fmla="*/ 13906 w 64865"/>
                <a:gd name="connsiteY14" fmla="*/ 18097 h 194119"/>
                <a:gd name="connsiteX15" fmla="*/ 18669 w 64865"/>
                <a:gd name="connsiteY15" fmla="*/ 5143 h 194119"/>
                <a:gd name="connsiteX16" fmla="*/ 31813 w 64865"/>
                <a:gd name="connsiteY16" fmla="*/ 0 h 194119"/>
                <a:gd name="connsiteX17" fmla="*/ 44005 w 64865"/>
                <a:gd name="connsiteY17" fmla="*/ 4381 h 194119"/>
                <a:gd name="connsiteX18" fmla="*/ 47911 w 64865"/>
                <a:gd name="connsiteY18" fmla="*/ 15621 h 194119"/>
                <a:gd name="connsiteX19" fmla="*/ 43148 w 64865"/>
                <a:gd name="connsiteY19" fmla="*/ 28861 h 194119"/>
                <a:gd name="connsiteX20" fmla="*/ 29813 w 64865"/>
                <a:gd name="connsiteY20" fmla="*/ 33718 h 194119"/>
                <a:gd name="connsiteX21" fmla="*/ 29527 w 64865"/>
                <a:gd name="connsiteY21" fmla="*/ 33718 h 194119"/>
                <a:gd name="connsiteX22" fmla="*/ 17812 w 64865"/>
                <a:gd name="connsiteY22" fmla="*/ 29337 h 1941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64865" h="194119">
                  <a:moveTo>
                    <a:pt x="19812" y="77057"/>
                  </a:moveTo>
                  <a:lnTo>
                    <a:pt x="1238" y="72676"/>
                  </a:lnTo>
                  <a:lnTo>
                    <a:pt x="1238" y="59722"/>
                  </a:lnTo>
                  <a:lnTo>
                    <a:pt x="39148" y="55054"/>
                  </a:lnTo>
                  <a:lnTo>
                    <a:pt x="39624" y="55054"/>
                  </a:lnTo>
                  <a:lnTo>
                    <a:pt x="45244" y="59436"/>
                  </a:lnTo>
                  <a:lnTo>
                    <a:pt x="45244" y="180118"/>
                  </a:lnTo>
                  <a:lnTo>
                    <a:pt x="64865" y="182118"/>
                  </a:lnTo>
                  <a:lnTo>
                    <a:pt x="64865" y="194119"/>
                  </a:lnTo>
                  <a:lnTo>
                    <a:pt x="0" y="194119"/>
                  </a:lnTo>
                  <a:lnTo>
                    <a:pt x="0" y="182118"/>
                  </a:lnTo>
                  <a:lnTo>
                    <a:pt x="19812" y="179927"/>
                  </a:lnTo>
                  <a:lnTo>
                    <a:pt x="19812" y="77057"/>
                  </a:lnTo>
                  <a:close/>
                  <a:moveTo>
                    <a:pt x="17812" y="29337"/>
                  </a:moveTo>
                  <a:cubicBezTo>
                    <a:pt x="15240" y="26384"/>
                    <a:pt x="13906" y="22669"/>
                    <a:pt x="13906" y="18097"/>
                  </a:cubicBezTo>
                  <a:cubicBezTo>
                    <a:pt x="13906" y="12859"/>
                    <a:pt x="15526" y="8572"/>
                    <a:pt x="18669" y="5143"/>
                  </a:cubicBezTo>
                  <a:cubicBezTo>
                    <a:pt x="21812" y="1714"/>
                    <a:pt x="26194" y="0"/>
                    <a:pt x="31813" y="0"/>
                  </a:cubicBezTo>
                  <a:cubicBezTo>
                    <a:pt x="37338" y="0"/>
                    <a:pt x="41434" y="1429"/>
                    <a:pt x="44005" y="4381"/>
                  </a:cubicBezTo>
                  <a:cubicBezTo>
                    <a:pt x="46577" y="7334"/>
                    <a:pt x="47911" y="11049"/>
                    <a:pt x="47911" y="15621"/>
                  </a:cubicBezTo>
                  <a:cubicBezTo>
                    <a:pt x="47911" y="21145"/>
                    <a:pt x="46292" y="25527"/>
                    <a:pt x="43148" y="28861"/>
                  </a:cubicBezTo>
                  <a:cubicBezTo>
                    <a:pt x="40005" y="32099"/>
                    <a:pt x="35528" y="33718"/>
                    <a:pt x="29813" y="33718"/>
                  </a:cubicBezTo>
                  <a:lnTo>
                    <a:pt x="29527" y="33718"/>
                  </a:lnTo>
                  <a:cubicBezTo>
                    <a:pt x="24384" y="33718"/>
                    <a:pt x="20479" y="32290"/>
                    <a:pt x="17812" y="29337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44"/>
            </a:p>
          </p:txBody>
        </p:sp>
        <p:sp>
          <p:nvSpPr>
            <p:cNvPr id="102" name="Freeform: Shape 101">
              <a:extLst>
                <a:ext uri="{FF2B5EF4-FFF2-40B4-BE49-F238E27FC236}">
                  <a16:creationId xmlns:a16="http://schemas.microsoft.com/office/drawing/2014/main" id="{F757C296-628C-5317-18FF-06ADA26E683C}"/>
                </a:ext>
              </a:extLst>
            </p:cNvPr>
            <p:cNvSpPr/>
            <p:nvPr/>
          </p:nvSpPr>
          <p:spPr>
            <a:xfrm>
              <a:off x="12965715" y="7105999"/>
              <a:ext cx="99155" cy="141446"/>
            </a:xfrm>
            <a:custGeom>
              <a:avLst/>
              <a:gdLst>
                <a:gd name="connsiteX0" fmla="*/ 20383 w 99155"/>
                <a:gd name="connsiteY0" fmla="*/ 119348 h 141446"/>
                <a:gd name="connsiteX1" fmla="*/ 30766 w 99155"/>
                <a:gd name="connsiteY1" fmla="*/ 125920 h 141446"/>
                <a:gd name="connsiteX2" fmla="*/ 47530 w 99155"/>
                <a:gd name="connsiteY2" fmla="*/ 128873 h 141446"/>
                <a:gd name="connsiteX3" fmla="*/ 68104 w 99155"/>
                <a:gd name="connsiteY3" fmla="*/ 123444 h 141446"/>
                <a:gd name="connsiteX4" fmla="*/ 74676 w 99155"/>
                <a:gd name="connsiteY4" fmla="*/ 108490 h 141446"/>
                <a:gd name="connsiteX5" fmla="*/ 70485 w 99155"/>
                <a:gd name="connsiteY5" fmla="*/ 96965 h 141446"/>
                <a:gd name="connsiteX6" fmla="*/ 58865 w 99155"/>
                <a:gd name="connsiteY6" fmla="*/ 88297 h 141446"/>
                <a:gd name="connsiteX7" fmla="*/ 37433 w 99155"/>
                <a:gd name="connsiteY7" fmla="*/ 79153 h 141446"/>
                <a:gd name="connsiteX8" fmla="*/ 9906 w 99155"/>
                <a:gd name="connsiteY8" fmla="*/ 62103 h 141446"/>
                <a:gd name="connsiteX9" fmla="*/ 1238 w 99155"/>
                <a:gd name="connsiteY9" fmla="*/ 36004 h 141446"/>
                <a:gd name="connsiteX10" fmla="*/ 7715 w 99155"/>
                <a:gd name="connsiteY10" fmla="*/ 17145 h 141446"/>
                <a:gd name="connsiteX11" fmla="*/ 25622 w 99155"/>
                <a:gd name="connsiteY11" fmla="*/ 4572 h 141446"/>
                <a:gd name="connsiteX12" fmla="*/ 50959 w 99155"/>
                <a:gd name="connsiteY12" fmla="*/ 0 h 141446"/>
                <a:gd name="connsiteX13" fmla="*/ 70675 w 99155"/>
                <a:gd name="connsiteY13" fmla="*/ 1715 h 141446"/>
                <a:gd name="connsiteX14" fmla="*/ 84296 w 99155"/>
                <a:gd name="connsiteY14" fmla="*/ 5144 h 141446"/>
                <a:gd name="connsiteX15" fmla="*/ 91154 w 99155"/>
                <a:gd name="connsiteY15" fmla="*/ 7334 h 141446"/>
                <a:gd name="connsiteX16" fmla="*/ 91154 w 99155"/>
                <a:gd name="connsiteY16" fmla="*/ 37719 h 141446"/>
                <a:gd name="connsiteX17" fmla="*/ 76200 w 99155"/>
                <a:gd name="connsiteY17" fmla="*/ 37719 h 141446"/>
                <a:gd name="connsiteX18" fmla="*/ 71342 w 99155"/>
                <a:gd name="connsiteY18" fmla="*/ 19621 h 141446"/>
                <a:gd name="connsiteX19" fmla="*/ 63532 w 99155"/>
                <a:gd name="connsiteY19" fmla="*/ 14573 h 141446"/>
                <a:gd name="connsiteX20" fmla="*/ 49340 w 99155"/>
                <a:gd name="connsiteY20" fmla="*/ 12478 h 141446"/>
                <a:gd name="connsiteX21" fmla="*/ 31623 w 99155"/>
                <a:gd name="connsiteY21" fmla="*/ 17335 h 141446"/>
                <a:gd name="connsiteX22" fmla="*/ 24860 w 99155"/>
                <a:gd name="connsiteY22" fmla="*/ 30575 h 141446"/>
                <a:gd name="connsiteX23" fmla="*/ 28385 w 99155"/>
                <a:gd name="connsiteY23" fmla="*/ 42672 h 141446"/>
                <a:gd name="connsiteX24" fmla="*/ 37338 w 99155"/>
                <a:gd name="connsiteY24" fmla="*/ 50387 h 141446"/>
                <a:gd name="connsiteX25" fmla="*/ 52007 w 99155"/>
                <a:gd name="connsiteY25" fmla="*/ 57245 h 141446"/>
                <a:gd name="connsiteX26" fmla="*/ 56864 w 99155"/>
                <a:gd name="connsiteY26" fmla="*/ 59245 h 141446"/>
                <a:gd name="connsiteX27" fmla="*/ 79153 w 99155"/>
                <a:gd name="connsiteY27" fmla="*/ 69532 h 141446"/>
                <a:gd name="connsiteX28" fmla="*/ 93440 w 99155"/>
                <a:gd name="connsiteY28" fmla="*/ 82391 h 141446"/>
                <a:gd name="connsiteX29" fmla="*/ 99155 w 99155"/>
                <a:gd name="connsiteY29" fmla="*/ 101822 h 141446"/>
                <a:gd name="connsiteX30" fmla="*/ 85058 w 99155"/>
                <a:gd name="connsiteY30" fmla="*/ 130683 h 141446"/>
                <a:gd name="connsiteX31" fmla="*/ 46482 w 99155"/>
                <a:gd name="connsiteY31" fmla="*/ 141446 h 141446"/>
                <a:gd name="connsiteX32" fmla="*/ 21431 w 99155"/>
                <a:gd name="connsiteY32" fmla="*/ 138113 h 141446"/>
                <a:gd name="connsiteX33" fmla="*/ 0 w 99155"/>
                <a:gd name="connsiteY33" fmla="*/ 131350 h 141446"/>
                <a:gd name="connsiteX34" fmla="*/ 0 w 99155"/>
                <a:gd name="connsiteY34" fmla="*/ 100013 h 141446"/>
                <a:gd name="connsiteX35" fmla="*/ 15907 w 99155"/>
                <a:gd name="connsiteY35" fmla="*/ 100013 h 141446"/>
                <a:gd name="connsiteX36" fmla="*/ 20383 w 99155"/>
                <a:gd name="connsiteY36" fmla="*/ 119348 h 1414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99155" h="141446">
                  <a:moveTo>
                    <a:pt x="20383" y="119348"/>
                  </a:moveTo>
                  <a:cubicBezTo>
                    <a:pt x="22003" y="121825"/>
                    <a:pt x="25527" y="124015"/>
                    <a:pt x="30766" y="125920"/>
                  </a:cubicBezTo>
                  <a:cubicBezTo>
                    <a:pt x="36100" y="127921"/>
                    <a:pt x="41624" y="128873"/>
                    <a:pt x="47530" y="128873"/>
                  </a:cubicBezTo>
                  <a:cubicBezTo>
                    <a:pt x="56864" y="128873"/>
                    <a:pt x="63722" y="127063"/>
                    <a:pt x="68104" y="123444"/>
                  </a:cubicBezTo>
                  <a:cubicBezTo>
                    <a:pt x="72485" y="119824"/>
                    <a:pt x="74676" y="114871"/>
                    <a:pt x="74676" y="108490"/>
                  </a:cubicBezTo>
                  <a:cubicBezTo>
                    <a:pt x="74676" y="104108"/>
                    <a:pt x="73247" y="100203"/>
                    <a:pt x="70485" y="96965"/>
                  </a:cubicBezTo>
                  <a:cubicBezTo>
                    <a:pt x="67723" y="93726"/>
                    <a:pt x="63817" y="90773"/>
                    <a:pt x="58865" y="88297"/>
                  </a:cubicBezTo>
                  <a:cubicBezTo>
                    <a:pt x="53912" y="85820"/>
                    <a:pt x="46768" y="82677"/>
                    <a:pt x="37433" y="79153"/>
                  </a:cubicBezTo>
                  <a:cubicBezTo>
                    <a:pt x="24860" y="74390"/>
                    <a:pt x="15716" y="68770"/>
                    <a:pt x="9906" y="62103"/>
                  </a:cubicBezTo>
                  <a:cubicBezTo>
                    <a:pt x="4096" y="55531"/>
                    <a:pt x="1238" y="46768"/>
                    <a:pt x="1238" y="36004"/>
                  </a:cubicBezTo>
                  <a:cubicBezTo>
                    <a:pt x="1238" y="28861"/>
                    <a:pt x="3429" y="22574"/>
                    <a:pt x="7715" y="17145"/>
                  </a:cubicBezTo>
                  <a:cubicBezTo>
                    <a:pt x="12002" y="11716"/>
                    <a:pt x="18002" y="7525"/>
                    <a:pt x="25622" y="4572"/>
                  </a:cubicBezTo>
                  <a:cubicBezTo>
                    <a:pt x="33242" y="1619"/>
                    <a:pt x="41624" y="0"/>
                    <a:pt x="50959" y="0"/>
                  </a:cubicBezTo>
                  <a:cubicBezTo>
                    <a:pt x="58483" y="0"/>
                    <a:pt x="65056" y="571"/>
                    <a:pt x="70675" y="1715"/>
                  </a:cubicBezTo>
                  <a:cubicBezTo>
                    <a:pt x="76295" y="2857"/>
                    <a:pt x="80867" y="4000"/>
                    <a:pt x="84296" y="5144"/>
                  </a:cubicBezTo>
                  <a:cubicBezTo>
                    <a:pt x="87725" y="6286"/>
                    <a:pt x="90011" y="7048"/>
                    <a:pt x="91154" y="7334"/>
                  </a:cubicBezTo>
                  <a:lnTo>
                    <a:pt x="91154" y="37719"/>
                  </a:lnTo>
                  <a:lnTo>
                    <a:pt x="76200" y="37719"/>
                  </a:lnTo>
                  <a:lnTo>
                    <a:pt x="71342" y="19621"/>
                  </a:lnTo>
                  <a:cubicBezTo>
                    <a:pt x="70390" y="17621"/>
                    <a:pt x="67723" y="16002"/>
                    <a:pt x="63532" y="14573"/>
                  </a:cubicBezTo>
                  <a:cubicBezTo>
                    <a:pt x="59341" y="13144"/>
                    <a:pt x="54578" y="12478"/>
                    <a:pt x="49340" y="12478"/>
                  </a:cubicBezTo>
                  <a:cubicBezTo>
                    <a:pt x="42005" y="12478"/>
                    <a:pt x="36100" y="14097"/>
                    <a:pt x="31623" y="17335"/>
                  </a:cubicBezTo>
                  <a:cubicBezTo>
                    <a:pt x="27146" y="20574"/>
                    <a:pt x="24860" y="25051"/>
                    <a:pt x="24860" y="30575"/>
                  </a:cubicBezTo>
                  <a:cubicBezTo>
                    <a:pt x="24860" y="35433"/>
                    <a:pt x="26003" y="39529"/>
                    <a:pt x="28385" y="42672"/>
                  </a:cubicBezTo>
                  <a:cubicBezTo>
                    <a:pt x="30766" y="45815"/>
                    <a:pt x="33719" y="48387"/>
                    <a:pt x="37338" y="50387"/>
                  </a:cubicBezTo>
                  <a:cubicBezTo>
                    <a:pt x="40958" y="52388"/>
                    <a:pt x="45815" y="54673"/>
                    <a:pt x="52007" y="57245"/>
                  </a:cubicBezTo>
                  <a:lnTo>
                    <a:pt x="56864" y="59245"/>
                  </a:lnTo>
                  <a:cubicBezTo>
                    <a:pt x="66008" y="62865"/>
                    <a:pt x="73438" y="66294"/>
                    <a:pt x="79153" y="69532"/>
                  </a:cubicBezTo>
                  <a:cubicBezTo>
                    <a:pt x="84868" y="72771"/>
                    <a:pt x="89630" y="77057"/>
                    <a:pt x="93440" y="82391"/>
                  </a:cubicBezTo>
                  <a:cubicBezTo>
                    <a:pt x="97250" y="87725"/>
                    <a:pt x="99155" y="94202"/>
                    <a:pt x="99155" y="101822"/>
                  </a:cubicBezTo>
                  <a:cubicBezTo>
                    <a:pt x="99155" y="113919"/>
                    <a:pt x="94488" y="123539"/>
                    <a:pt x="85058" y="130683"/>
                  </a:cubicBezTo>
                  <a:cubicBezTo>
                    <a:pt x="75629" y="137827"/>
                    <a:pt x="62865" y="141446"/>
                    <a:pt x="46482" y="141446"/>
                  </a:cubicBezTo>
                  <a:cubicBezTo>
                    <a:pt x="38481" y="141446"/>
                    <a:pt x="30099" y="140303"/>
                    <a:pt x="21431" y="138113"/>
                  </a:cubicBezTo>
                  <a:cubicBezTo>
                    <a:pt x="12668" y="135922"/>
                    <a:pt x="5525" y="133636"/>
                    <a:pt x="0" y="131350"/>
                  </a:cubicBezTo>
                  <a:lnTo>
                    <a:pt x="0" y="100013"/>
                  </a:lnTo>
                  <a:lnTo>
                    <a:pt x="15907" y="100013"/>
                  </a:lnTo>
                  <a:lnTo>
                    <a:pt x="20383" y="119348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44"/>
            </a:p>
          </p:txBody>
        </p:sp>
        <p:sp>
          <p:nvSpPr>
            <p:cNvPr id="103" name="Freeform: Shape 102">
              <a:extLst>
                <a:ext uri="{FF2B5EF4-FFF2-40B4-BE49-F238E27FC236}">
                  <a16:creationId xmlns:a16="http://schemas.microsoft.com/office/drawing/2014/main" id="{9FFD64CC-2A60-4832-7E35-A72978362955}"/>
                </a:ext>
              </a:extLst>
            </p:cNvPr>
            <p:cNvSpPr/>
            <p:nvPr/>
          </p:nvSpPr>
          <p:spPr>
            <a:xfrm>
              <a:off x="13086207" y="7050849"/>
              <a:ext cx="64865" cy="194119"/>
            </a:xfrm>
            <a:custGeom>
              <a:avLst/>
              <a:gdLst>
                <a:gd name="connsiteX0" fmla="*/ 19812 w 64865"/>
                <a:gd name="connsiteY0" fmla="*/ 77057 h 194119"/>
                <a:gd name="connsiteX1" fmla="*/ 1238 w 64865"/>
                <a:gd name="connsiteY1" fmla="*/ 72676 h 194119"/>
                <a:gd name="connsiteX2" fmla="*/ 1238 w 64865"/>
                <a:gd name="connsiteY2" fmla="*/ 59722 h 194119"/>
                <a:gd name="connsiteX3" fmla="*/ 39148 w 64865"/>
                <a:gd name="connsiteY3" fmla="*/ 55054 h 194119"/>
                <a:gd name="connsiteX4" fmla="*/ 39624 w 64865"/>
                <a:gd name="connsiteY4" fmla="*/ 55054 h 194119"/>
                <a:gd name="connsiteX5" fmla="*/ 45244 w 64865"/>
                <a:gd name="connsiteY5" fmla="*/ 59436 h 194119"/>
                <a:gd name="connsiteX6" fmla="*/ 45244 w 64865"/>
                <a:gd name="connsiteY6" fmla="*/ 180118 h 194119"/>
                <a:gd name="connsiteX7" fmla="*/ 64865 w 64865"/>
                <a:gd name="connsiteY7" fmla="*/ 182118 h 194119"/>
                <a:gd name="connsiteX8" fmla="*/ 64865 w 64865"/>
                <a:gd name="connsiteY8" fmla="*/ 194119 h 194119"/>
                <a:gd name="connsiteX9" fmla="*/ 0 w 64865"/>
                <a:gd name="connsiteY9" fmla="*/ 194119 h 194119"/>
                <a:gd name="connsiteX10" fmla="*/ 0 w 64865"/>
                <a:gd name="connsiteY10" fmla="*/ 182118 h 194119"/>
                <a:gd name="connsiteX11" fmla="*/ 19812 w 64865"/>
                <a:gd name="connsiteY11" fmla="*/ 179927 h 194119"/>
                <a:gd name="connsiteX12" fmla="*/ 19812 w 64865"/>
                <a:gd name="connsiteY12" fmla="*/ 77057 h 194119"/>
                <a:gd name="connsiteX13" fmla="*/ 17812 w 64865"/>
                <a:gd name="connsiteY13" fmla="*/ 29337 h 194119"/>
                <a:gd name="connsiteX14" fmla="*/ 13906 w 64865"/>
                <a:gd name="connsiteY14" fmla="*/ 18097 h 194119"/>
                <a:gd name="connsiteX15" fmla="*/ 18669 w 64865"/>
                <a:gd name="connsiteY15" fmla="*/ 5143 h 194119"/>
                <a:gd name="connsiteX16" fmla="*/ 31813 w 64865"/>
                <a:gd name="connsiteY16" fmla="*/ 0 h 194119"/>
                <a:gd name="connsiteX17" fmla="*/ 44005 w 64865"/>
                <a:gd name="connsiteY17" fmla="*/ 4381 h 194119"/>
                <a:gd name="connsiteX18" fmla="*/ 47911 w 64865"/>
                <a:gd name="connsiteY18" fmla="*/ 15621 h 194119"/>
                <a:gd name="connsiteX19" fmla="*/ 43148 w 64865"/>
                <a:gd name="connsiteY19" fmla="*/ 28861 h 194119"/>
                <a:gd name="connsiteX20" fmla="*/ 29813 w 64865"/>
                <a:gd name="connsiteY20" fmla="*/ 33718 h 194119"/>
                <a:gd name="connsiteX21" fmla="*/ 29527 w 64865"/>
                <a:gd name="connsiteY21" fmla="*/ 33718 h 194119"/>
                <a:gd name="connsiteX22" fmla="*/ 17812 w 64865"/>
                <a:gd name="connsiteY22" fmla="*/ 29337 h 1941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64865" h="194119">
                  <a:moveTo>
                    <a:pt x="19812" y="77057"/>
                  </a:moveTo>
                  <a:lnTo>
                    <a:pt x="1238" y="72676"/>
                  </a:lnTo>
                  <a:lnTo>
                    <a:pt x="1238" y="59722"/>
                  </a:lnTo>
                  <a:lnTo>
                    <a:pt x="39148" y="55054"/>
                  </a:lnTo>
                  <a:lnTo>
                    <a:pt x="39624" y="55054"/>
                  </a:lnTo>
                  <a:lnTo>
                    <a:pt x="45244" y="59436"/>
                  </a:lnTo>
                  <a:lnTo>
                    <a:pt x="45244" y="180118"/>
                  </a:lnTo>
                  <a:lnTo>
                    <a:pt x="64865" y="182118"/>
                  </a:lnTo>
                  <a:lnTo>
                    <a:pt x="64865" y="194119"/>
                  </a:lnTo>
                  <a:lnTo>
                    <a:pt x="0" y="194119"/>
                  </a:lnTo>
                  <a:lnTo>
                    <a:pt x="0" y="182118"/>
                  </a:lnTo>
                  <a:lnTo>
                    <a:pt x="19812" y="179927"/>
                  </a:lnTo>
                  <a:lnTo>
                    <a:pt x="19812" y="77057"/>
                  </a:lnTo>
                  <a:close/>
                  <a:moveTo>
                    <a:pt x="17812" y="29337"/>
                  </a:moveTo>
                  <a:cubicBezTo>
                    <a:pt x="15240" y="26384"/>
                    <a:pt x="13906" y="22669"/>
                    <a:pt x="13906" y="18097"/>
                  </a:cubicBezTo>
                  <a:cubicBezTo>
                    <a:pt x="13906" y="12859"/>
                    <a:pt x="15526" y="8572"/>
                    <a:pt x="18669" y="5143"/>
                  </a:cubicBezTo>
                  <a:cubicBezTo>
                    <a:pt x="21812" y="1714"/>
                    <a:pt x="26194" y="0"/>
                    <a:pt x="31813" y="0"/>
                  </a:cubicBezTo>
                  <a:cubicBezTo>
                    <a:pt x="37338" y="0"/>
                    <a:pt x="41434" y="1429"/>
                    <a:pt x="44005" y="4381"/>
                  </a:cubicBezTo>
                  <a:cubicBezTo>
                    <a:pt x="46577" y="7334"/>
                    <a:pt x="47911" y="11049"/>
                    <a:pt x="47911" y="15621"/>
                  </a:cubicBezTo>
                  <a:cubicBezTo>
                    <a:pt x="47911" y="21145"/>
                    <a:pt x="46292" y="25527"/>
                    <a:pt x="43148" y="28861"/>
                  </a:cubicBezTo>
                  <a:cubicBezTo>
                    <a:pt x="40005" y="32099"/>
                    <a:pt x="35528" y="33718"/>
                    <a:pt x="29813" y="33718"/>
                  </a:cubicBezTo>
                  <a:lnTo>
                    <a:pt x="29527" y="33718"/>
                  </a:lnTo>
                  <a:cubicBezTo>
                    <a:pt x="24384" y="33718"/>
                    <a:pt x="20479" y="32290"/>
                    <a:pt x="17812" y="29337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44"/>
            </a:p>
          </p:txBody>
        </p:sp>
        <p:sp>
          <p:nvSpPr>
            <p:cNvPr id="104" name="Freeform: Shape 103">
              <a:extLst>
                <a:ext uri="{FF2B5EF4-FFF2-40B4-BE49-F238E27FC236}">
                  <a16:creationId xmlns:a16="http://schemas.microsoft.com/office/drawing/2014/main" id="{850F5195-66EC-8A23-DB0B-92AA47BB497F}"/>
                </a:ext>
              </a:extLst>
            </p:cNvPr>
            <p:cNvSpPr/>
            <p:nvPr/>
          </p:nvSpPr>
          <p:spPr>
            <a:xfrm>
              <a:off x="13156882" y="7044467"/>
              <a:ext cx="138779" cy="203073"/>
            </a:xfrm>
            <a:custGeom>
              <a:avLst/>
              <a:gdLst>
                <a:gd name="connsiteX0" fmla="*/ 0 w 138779"/>
                <a:gd name="connsiteY0" fmla="*/ 4667 h 203073"/>
                <a:gd name="connsiteX1" fmla="*/ 39148 w 138779"/>
                <a:gd name="connsiteY1" fmla="*/ 0 h 203073"/>
                <a:gd name="connsiteX2" fmla="*/ 39624 w 138779"/>
                <a:gd name="connsiteY2" fmla="*/ 0 h 203073"/>
                <a:gd name="connsiteX3" fmla="*/ 45244 w 138779"/>
                <a:gd name="connsiteY3" fmla="*/ 3620 h 203073"/>
                <a:gd name="connsiteX4" fmla="*/ 45244 w 138779"/>
                <a:gd name="connsiteY4" fmla="*/ 77248 h 203073"/>
                <a:gd name="connsiteX5" fmla="*/ 62770 w 138779"/>
                <a:gd name="connsiteY5" fmla="*/ 65532 h 203073"/>
                <a:gd name="connsiteX6" fmla="*/ 85439 w 138779"/>
                <a:gd name="connsiteY6" fmla="*/ 60865 h 203073"/>
                <a:gd name="connsiteX7" fmla="*/ 112204 w 138779"/>
                <a:gd name="connsiteY7" fmla="*/ 68009 h 203073"/>
                <a:gd name="connsiteX8" fmla="*/ 131540 w 138779"/>
                <a:gd name="connsiteY8" fmla="*/ 90011 h 203073"/>
                <a:gd name="connsiteX9" fmla="*/ 138779 w 138779"/>
                <a:gd name="connsiteY9" fmla="*/ 127730 h 203073"/>
                <a:gd name="connsiteX10" fmla="*/ 130111 w 138779"/>
                <a:gd name="connsiteY10" fmla="*/ 165926 h 203073"/>
                <a:gd name="connsiteX11" fmla="*/ 105251 w 138779"/>
                <a:gd name="connsiteY11" fmla="*/ 193072 h 203073"/>
                <a:gd name="connsiteX12" fmla="*/ 67818 w 138779"/>
                <a:gd name="connsiteY12" fmla="*/ 203073 h 203073"/>
                <a:gd name="connsiteX13" fmla="*/ 36957 w 138779"/>
                <a:gd name="connsiteY13" fmla="*/ 199739 h 203073"/>
                <a:gd name="connsiteX14" fmla="*/ 20098 w 138779"/>
                <a:gd name="connsiteY14" fmla="*/ 193739 h 203073"/>
                <a:gd name="connsiteX15" fmla="*/ 20098 w 138779"/>
                <a:gd name="connsiteY15" fmla="*/ 17526 h 203073"/>
                <a:gd name="connsiteX16" fmla="*/ 0 w 138779"/>
                <a:gd name="connsiteY16" fmla="*/ 14859 h 203073"/>
                <a:gd name="connsiteX17" fmla="*/ 0 w 138779"/>
                <a:gd name="connsiteY17" fmla="*/ 4667 h 203073"/>
                <a:gd name="connsiteX18" fmla="*/ 58198 w 138779"/>
                <a:gd name="connsiteY18" fmla="*/ 82582 h 203073"/>
                <a:gd name="connsiteX19" fmla="*/ 45339 w 138779"/>
                <a:gd name="connsiteY19" fmla="*/ 92202 h 203073"/>
                <a:gd name="connsiteX20" fmla="*/ 45339 w 138779"/>
                <a:gd name="connsiteY20" fmla="*/ 182309 h 203073"/>
                <a:gd name="connsiteX21" fmla="*/ 53816 w 138779"/>
                <a:gd name="connsiteY21" fmla="*/ 187833 h 203073"/>
                <a:gd name="connsiteX22" fmla="*/ 69628 w 138779"/>
                <a:gd name="connsiteY22" fmla="*/ 189928 h 203073"/>
                <a:gd name="connsiteX23" fmla="*/ 100012 w 138779"/>
                <a:gd name="connsiteY23" fmla="*/ 174784 h 203073"/>
                <a:gd name="connsiteX24" fmla="*/ 111538 w 138779"/>
                <a:gd name="connsiteY24" fmla="*/ 130493 h 203073"/>
                <a:gd name="connsiteX25" fmla="*/ 101536 w 138779"/>
                <a:gd name="connsiteY25" fmla="*/ 91345 h 203073"/>
                <a:gd name="connsiteX26" fmla="*/ 75628 w 138779"/>
                <a:gd name="connsiteY26" fmla="*/ 78391 h 203073"/>
                <a:gd name="connsiteX27" fmla="*/ 58198 w 138779"/>
                <a:gd name="connsiteY27" fmla="*/ 82582 h 203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38779" h="203073">
                  <a:moveTo>
                    <a:pt x="0" y="4667"/>
                  </a:moveTo>
                  <a:lnTo>
                    <a:pt x="39148" y="0"/>
                  </a:lnTo>
                  <a:lnTo>
                    <a:pt x="39624" y="0"/>
                  </a:lnTo>
                  <a:lnTo>
                    <a:pt x="45244" y="3620"/>
                  </a:lnTo>
                  <a:lnTo>
                    <a:pt x="45244" y="77248"/>
                  </a:lnTo>
                  <a:cubicBezTo>
                    <a:pt x="50101" y="72485"/>
                    <a:pt x="56007" y="68580"/>
                    <a:pt x="62770" y="65532"/>
                  </a:cubicBezTo>
                  <a:cubicBezTo>
                    <a:pt x="69533" y="62484"/>
                    <a:pt x="77057" y="60865"/>
                    <a:pt x="85439" y="60865"/>
                  </a:cubicBezTo>
                  <a:cubicBezTo>
                    <a:pt x="95250" y="60865"/>
                    <a:pt x="104108" y="63246"/>
                    <a:pt x="112204" y="68009"/>
                  </a:cubicBezTo>
                  <a:cubicBezTo>
                    <a:pt x="120301" y="72771"/>
                    <a:pt x="126778" y="80105"/>
                    <a:pt x="131540" y="90011"/>
                  </a:cubicBezTo>
                  <a:cubicBezTo>
                    <a:pt x="136303" y="99917"/>
                    <a:pt x="138779" y="112490"/>
                    <a:pt x="138779" y="127730"/>
                  </a:cubicBezTo>
                  <a:cubicBezTo>
                    <a:pt x="138779" y="141732"/>
                    <a:pt x="135922" y="154495"/>
                    <a:pt x="130111" y="165926"/>
                  </a:cubicBezTo>
                  <a:cubicBezTo>
                    <a:pt x="124301" y="177355"/>
                    <a:pt x="116015" y="186404"/>
                    <a:pt x="105251" y="193072"/>
                  </a:cubicBezTo>
                  <a:cubicBezTo>
                    <a:pt x="94488" y="199739"/>
                    <a:pt x="82010" y="203073"/>
                    <a:pt x="67818" y="203073"/>
                  </a:cubicBezTo>
                  <a:cubicBezTo>
                    <a:pt x="56579" y="203073"/>
                    <a:pt x="46292" y="201930"/>
                    <a:pt x="36957" y="199739"/>
                  </a:cubicBezTo>
                  <a:cubicBezTo>
                    <a:pt x="27622" y="197549"/>
                    <a:pt x="22003" y="195548"/>
                    <a:pt x="20098" y="193739"/>
                  </a:cubicBezTo>
                  <a:lnTo>
                    <a:pt x="20098" y="17526"/>
                  </a:lnTo>
                  <a:lnTo>
                    <a:pt x="0" y="14859"/>
                  </a:lnTo>
                  <a:lnTo>
                    <a:pt x="0" y="4667"/>
                  </a:lnTo>
                  <a:close/>
                  <a:moveTo>
                    <a:pt x="58198" y="82582"/>
                  </a:moveTo>
                  <a:cubicBezTo>
                    <a:pt x="52864" y="85439"/>
                    <a:pt x="48577" y="88678"/>
                    <a:pt x="45339" y="92202"/>
                  </a:cubicBezTo>
                  <a:lnTo>
                    <a:pt x="45339" y="182309"/>
                  </a:lnTo>
                  <a:cubicBezTo>
                    <a:pt x="46292" y="184595"/>
                    <a:pt x="49149" y="186404"/>
                    <a:pt x="53816" y="187833"/>
                  </a:cubicBezTo>
                  <a:cubicBezTo>
                    <a:pt x="58483" y="189262"/>
                    <a:pt x="63722" y="189928"/>
                    <a:pt x="69628" y="189928"/>
                  </a:cubicBezTo>
                  <a:cubicBezTo>
                    <a:pt x="82201" y="189928"/>
                    <a:pt x="92297" y="184880"/>
                    <a:pt x="100012" y="174784"/>
                  </a:cubicBezTo>
                  <a:cubicBezTo>
                    <a:pt x="107633" y="164687"/>
                    <a:pt x="111538" y="149924"/>
                    <a:pt x="111538" y="130493"/>
                  </a:cubicBezTo>
                  <a:cubicBezTo>
                    <a:pt x="111538" y="113062"/>
                    <a:pt x="108204" y="100013"/>
                    <a:pt x="101536" y="91345"/>
                  </a:cubicBezTo>
                  <a:cubicBezTo>
                    <a:pt x="94869" y="82677"/>
                    <a:pt x="86201" y="78391"/>
                    <a:pt x="75628" y="78391"/>
                  </a:cubicBezTo>
                  <a:cubicBezTo>
                    <a:pt x="69247" y="78295"/>
                    <a:pt x="63437" y="79724"/>
                    <a:pt x="58198" y="82582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44"/>
            </a:p>
          </p:txBody>
        </p:sp>
        <p:sp>
          <p:nvSpPr>
            <p:cNvPr id="105" name="Freeform: Shape 104">
              <a:extLst>
                <a:ext uri="{FF2B5EF4-FFF2-40B4-BE49-F238E27FC236}">
                  <a16:creationId xmlns:a16="http://schemas.microsoft.com/office/drawing/2014/main" id="{7ED3924E-6526-3DFC-EE96-54E5DCB00997}"/>
                </a:ext>
              </a:extLst>
            </p:cNvPr>
            <p:cNvSpPr/>
            <p:nvPr/>
          </p:nvSpPr>
          <p:spPr>
            <a:xfrm>
              <a:off x="13316235" y="7050849"/>
              <a:ext cx="64865" cy="194119"/>
            </a:xfrm>
            <a:custGeom>
              <a:avLst/>
              <a:gdLst>
                <a:gd name="connsiteX0" fmla="*/ 19812 w 64865"/>
                <a:gd name="connsiteY0" fmla="*/ 77057 h 194119"/>
                <a:gd name="connsiteX1" fmla="*/ 1238 w 64865"/>
                <a:gd name="connsiteY1" fmla="*/ 72676 h 194119"/>
                <a:gd name="connsiteX2" fmla="*/ 1238 w 64865"/>
                <a:gd name="connsiteY2" fmla="*/ 59722 h 194119"/>
                <a:gd name="connsiteX3" fmla="*/ 39148 w 64865"/>
                <a:gd name="connsiteY3" fmla="*/ 55054 h 194119"/>
                <a:gd name="connsiteX4" fmla="*/ 39624 w 64865"/>
                <a:gd name="connsiteY4" fmla="*/ 55054 h 194119"/>
                <a:gd name="connsiteX5" fmla="*/ 45244 w 64865"/>
                <a:gd name="connsiteY5" fmla="*/ 59436 h 194119"/>
                <a:gd name="connsiteX6" fmla="*/ 45244 w 64865"/>
                <a:gd name="connsiteY6" fmla="*/ 180118 h 194119"/>
                <a:gd name="connsiteX7" fmla="*/ 64865 w 64865"/>
                <a:gd name="connsiteY7" fmla="*/ 182118 h 194119"/>
                <a:gd name="connsiteX8" fmla="*/ 64865 w 64865"/>
                <a:gd name="connsiteY8" fmla="*/ 194119 h 194119"/>
                <a:gd name="connsiteX9" fmla="*/ 0 w 64865"/>
                <a:gd name="connsiteY9" fmla="*/ 194119 h 194119"/>
                <a:gd name="connsiteX10" fmla="*/ 0 w 64865"/>
                <a:gd name="connsiteY10" fmla="*/ 182118 h 194119"/>
                <a:gd name="connsiteX11" fmla="*/ 19812 w 64865"/>
                <a:gd name="connsiteY11" fmla="*/ 179927 h 194119"/>
                <a:gd name="connsiteX12" fmla="*/ 19812 w 64865"/>
                <a:gd name="connsiteY12" fmla="*/ 77057 h 194119"/>
                <a:gd name="connsiteX13" fmla="*/ 17907 w 64865"/>
                <a:gd name="connsiteY13" fmla="*/ 29337 h 194119"/>
                <a:gd name="connsiteX14" fmla="*/ 14002 w 64865"/>
                <a:gd name="connsiteY14" fmla="*/ 18097 h 194119"/>
                <a:gd name="connsiteX15" fmla="*/ 18764 w 64865"/>
                <a:gd name="connsiteY15" fmla="*/ 5143 h 194119"/>
                <a:gd name="connsiteX16" fmla="*/ 31909 w 64865"/>
                <a:gd name="connsiteY16" fmla="*/ 0 h 194119"/>
                <a:gd name="connsiteX17" fmla="*/ 44101 w 64865"/>
                <a:gd name="connsiteY17" fmla="*/ 4381 h 194119"/>
                <a:gd name="connsiteX18" fmla="*/ 48006 w 64865"/>
                <a:gd name="connsiteY18" fmla="*/ 15621 h 194119"/>
                <a:gd name="connsiteX19" fmla="*/ 43244 w 64865"/>
                <a:gd name="connsiteY19" fmla="*/ 28861 h 194119"/>
                <a:gd name="connsiteX20" fmla="*/ 29909 w 64865"/>
                <a:gd name="connsiteY20" fmla="*/ 33718 h 194119"/>
                <a:gd name="connsiteX21" fmla="*/ 29623 w 64865"/>
                <a:gd name="connsiteY21" fmla="*/ 33718 h 194119"/>
                <a:gd name="connsiteX22" fmla="*/ 17907 w 64865"/>
                <a:gd name="connsiteY22" fmla="*/ 29337 h 1941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64865" h="194119">
                  <a:moveTo>
                    <a:pt x="19812" y="77057"/>
                  </a:moveTo>
                  <a:lnTo>
                    <a:pt x="1238" y="72676"/>
                  </a:lnTo>
                  <a:lnTo>
                    <a:pt x="1238" y="59722"/>
                  </a:lnTo>
                  <a:lnTo>
                    <a:pt x="39148" y="55054"/>
                  </a:lnTo>
                  <a:lnTo>
                    <a:pt x="39624" y="55054"/>
                  </a:lnTo>
                  <a:lnTo>
                    <a:pt x="45244" y="59436"/>
                  </a:lnTo>
                  <a:lnTo>
                    <a:pt x="45244" y="180118"/>
                  </a:lnTo>
                  <a:lnTo>
                    <a:pt x="64865" y="182118"/>
                  </a:lnTo>
                  <a:lnTo>
                    <a:pt x="64865" y="194119"/>
                  </a:lnTo>
                  <a:lnTo>
                    <a:pt x="0" y="194119"/>
                  </a:lnTo>
                  <a:lnTo>
                    <a:pt x="0" y="182118"/>
                  </a:lnTo>
                  <a:lnTo>
                    <a:pt x="19812" y="179927"/>
                  </a:lnTo>
                  <a:lnTo>
                    <a:pt x="19812" y="77057"/>
                  </a:lnTo>
                  <a:close/>
                  <a:moveTo>
                    <a:pt x="17907" y="29337"/>
                  </a:moveTo>
                  <a:cubicBezTo>
                    <a:pt x="15335" y="26384"/>
                    <a:pt x="14002" y="22669"/>
                    <a:pt x="14002" y="18097"/>
                  </a:cubicBezTo>
                  <a:cubicBezTo>
                    <a:pt x="14002" y="12859"/>
                    <a:pt x="15621" y="8572"/>
                    <a:pt x="18764" y="5143"/>
                  </a:cubicBezTo>
                  <a:cubicBezTo>
                    <a:pt x="21907" y="1714"/>
                    <a:pt x="26289" y="0"/>
                    <a:pt x="31909" y="0"/>
                  </a:cubicBezTo>
                  <a:cubicBezTo>
                    <a:pt x="37433" y="0"/>
                    <a:pt x="41529" y="1429"/>
                    <a:pt x="44101" y="4381"/>
                  </a:cubicBezTo>
                  <a:cubicBezTo>
                    <a:pt x="46672" y="7334"/>
                    <a:pt x="48006" y="11049"/>
                    <a:pt x="48006" y="15621"/>
                  </a:cubicBezTo>
                  <a:cubicBezTo>
                    <a:pt x="48006" y="21145"/>
                    <a:pt x="46387" y="25527"/>
                    <a:pt x="43244" y="28861"/>
                  </a:cubicBezTo>
                  <a:cubicBezTo>
                    <a:pt x="40100" y="32099"/>
                    <a:pt x="35623" y="33718"/>
                    <a:pt x="29909" y="33718"/>
                  </a:cubicBezTo>
                  <a:lnTo>
                    <a:pt x="29623" y="33718"/>
                  </a:lnTo>
                  <a:cubicBezTo>
                    <a:pt x="24384" y="33718"/>
                    <a:pt x="20479" y="32290"/>
                    <a:pt x="17907" y="29337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44"/>
            </a:p>
          </p:txBody>
        </p:sp>
        <p:sp>
          <p:nvSpPr>
            <p:cNvPr id="106" name="Freeform: Shape 105">
              <a:extLst>
                <a:ext uri="{FF2B5EF4-FFF2-40B4-BE49-F238E27FC236}">
                  <a16:creationId xmlns:a16="http://schemas.microsoft.com/office/drawing/2014/main" id="{179A1D4A-6AD0-F266-8E9F-33816C6A5A19}"/>
                </a:ext>
              </a:extLst>
            </p:cNvPr>
            <p:cNvSpPr/>
            <p:nvPr/>
          </p:nvSpPr>
          <p:spPr>
            <a:xfrm>
              <a:off x="13396531" y="7044467"/>
              <a:ext cx="66103" cy="200405"/>
            </a:xfrm>
            <a:custGeom>
              <a:avLst/>
              <a:gdLst>
                <a:gd name="connsiteX0" fmla="*/ 19812 w 66103"/>
                <a:gd name="connsiteY0" fmla="*/ 17812 h 200405"/>
                <a:gd name="connsiteX1" fmla="*/ 0 w 66103"/>
                <a:gd name="connsiteY1" fmla="*/ 15145 h 200405"/>
                <a:gd name="connsiteX2" fmla="*/ 0 w 66103"/>
                <a:gd name="connsiteY2" fmla="*/ 4667 h 200405"/>
                <a:gd name="connsiteX3" fmla="*/ 39434 w 66103"/>
                <a:gd name="connsiteY3" fmla="*/ 0 h 200405"/>
                <a:gd name="connsiteX4" fmla="*/ 39910 w 66103"/>
                <a:gd name="connsiteY4" fmla="*/ 0 h 200405"/>
                <a:gd name="connsiteX5" fmla="*/ 45339 w 66103"/>
                <a:gd name="connsiteY5" fmla="*/ 3620 h 200405"/>
                <a:gd name="connsiteX6" fmla="*/ 45339 w 66103"/>
                <a:gd name="connsiteY6" fmla="*/ 186404 h 200405"/>
                <a:gd name="connsiteX7" fmla="*/ 66104 w 66103"/>
                <a:gd name="connsiteY7" fmla="*/ 188405 h 200405"/>
                <a:gd name="connsiteX8" fmla="*/ 66104 w 66103"/>
                <a:gd name="connsiteY8" fmla="*/ 200406 h 200405"/>
                <a:gd name="connsiteX9" fmla="*/ 0 w 66103"/>
                <a:gd name="connsiteY9" fmla="*/ 200406 h 200405"/>
                <a:gd name="connsiteX10" fmla="*/ 0 w 66103"/>
                <a:gd name="connsiteY10" fmla="*/ 188405 h 200405"/>
                <a:gd name="connsiteX11" fmla="*/ 19812 w 66103"/>
                <a:gd name="connsiteY11" fmla="*/ 186214 h 200405"/>
                <a:gd name="connsiteX12" fmla="*/ 19812 w 66103"/>
                <a:gd name="connsiteY12" fmla="*/ 17812 h 200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6103" h="200405">
                  <a:moveTo>
                    <a:pt x="19812" y="17812"/>
                  </a:moveTo>
                  <a:lnTo>
                    <a:pt x="0" y="15145"/>
                  </a:lnTo>
                  <a:lnTo>
                    <a:pt x="0" y="4667"/>
                  </a:lnTo>
                  <a:lnTo>
                    <a:pt x="39434" y="0"/>
                  </a:lnTo>
                  <a:lnTo>
                    <a:pt x="39910" y="0"/>
                  </a:lnTo>
                  <a:lnTo>
                    <a:pt x="45339" y="3620"/>
                  </a:lnTo>
                  <a:lnTo>
                    <a:pt x="45339" y="186404"/>
                  </a:lnTo>
                  <a:lnTo>
                    <a:pt x="66104" y="188405"/>
                  </a:lnTo>
                  <a:lnTo>
                    <a:pt x="66104" y="200406"/>
                  </a:lnTo>
                  <a:lnTo>
                    <a:pt x="0" y="200406"/>
                  </a:lnTo>
                  <a:lnTo>
                    <a:pt x="0" y="188405"/>
                  </a:lnTo>
                  <a:lnTo>
                    <a:pt x="19812" y="186214"/>
                  </a:lnTo>
                  <a:lnTo>
                    <a:pt x="19812" y="17812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44"/>
            </a:p>
          </p:txBody>
        </p:sp>
        <p:sp>
          <p:nvSpPr>
            <p:cNvPr id="107" name="Freeform: Shape 106">
              <a:extLst>
                <a:ext uri="{FF2B5EF4-FFF2-40B4-BE49-F238E27FC236}">
                  <a16:creationId xmlns:a16="http://schemas.microsoft.com/office/drawing/2014/main" id="{19DDA42A-1F73-B869-694B-6C63CA5B000A}"/>
                </a:ext>
              </a:extLst>
            </p:cNvPr>
            <p:cNvSpPr/>
            <p:nvPr/>
          </p:nvSpPr>
          <p:spPr>
            <a:xfrm>
              <a:off x="13479494" y="7105523"/>
              <a:ext cx="112585" cy="142208"/>
            </a:xfrm>
            <a:custGeom>
              <a:avLst/>
              <a:gdLst>
                <a:gd name="connsiteX0" fmla="*/ 15526 w 112585"/>
                <a:gd name="connsiteY0" fmla="*/ 122777 h 142208"/>
                <a:gd name="connsiteX1" fmla="*/ 0 w 112585"/>
                <a:gd name="connsiteY1" fmla="*/ 71152 h 142208"/>
                <a:gd name="connsiteX2" fmla="*/ 8096 w 112585"/>
                <a:gd name="connsiteY2" fmla="*/ 33719 h 142208"/>
                <a:gd name="connsiteX3" fmla="*/ 30766 w 112585"/>
                <a:gd name="connsiteY3" fmla="*/ 8763 h 142208"/>
                <a:gd name="connsiteX4" fmla="*/ 63913 w 112585"/>
                <a:gd name="connsiteY4" fmla="*/ 0 h 142208"/>
                <a:gd name="connsiteX5" fmla="*/ 99250 w 112585"/>
                <a:gd name="connsiteY5" fmla="*/ 12573 h 142208"/>
                <a:gd name="connsiteX6" fmla="*/ 112585 w 112585"/>
                <a:gd name="connsiteY6" fmla="*/ 48673 h 142208"/>
                <a:gd name="connsiteX7" fmla="*/ 110871 w 112585"/>
                <a:gd name="connsiteY7" fmla="*/ 71438 h 142208"/>
                <a:gd name="connsiteX8" fmla="*/ 26670 w 112585"/>
                <a:gd name="connsiteY8" fmla="*/ 71438 h 142208"/>
                <a:gd name="connsiteX9" fmla="*/ 37909 w 112585"/>
                <a:gd name="connsiteY9" fmla="*/ 110490 h 142208"/>
                <a:gd name="connsiteX10" fmla="*/ 68484 w 112585"/>
                <a:gd name="connsiteY10" fmla="*/ 125254 h 142208"/>
                <a:gd name="connsiteX11" fmla="*/ 88963 w 112585"/>
                <a:gd name="connsiteY11" fmla="*/ 121729 h 142208"/>
                <a:gd name="connsiteX12" fmla="*/ 105442 w 112585"/>
                <a:gd name="connsiteY12" fmla="*/ 113252 h 142208"/>
                <a:gd name="connsiteX13" fmla="*/ 110109 w 112585"/>
                <a:gd name="connsiteY13" fmla="*/ 124015 h 142208"/>
                <a:gd name="connsiteX14" fmla="*/ 89059 w 112585"/>
                <a:gd name="connsiteY14" fmla="*/ 136779 h 142208"/>
                <a:gd name="connsiteX15" fmla="*/ 60674 w 112585"/>
                <a:gd name="connsiteY15" fmla="*/ 142208 h 142208"/>
                <a:gd name="connsiteX16" fmla="*/ 15526 w 112585"/>
                <a:gd name="connsiteY16" fmla="*/ 122777 h 142208"/>
                <a:gd name="connsiteX17" fmla="*/ 85630 w 112585"/>
                <a:gd name="connsiteY17" fmla="*/ 58388 h 142208"/>
                <a:gd name="connsiteX18" fmla="*/ 86392 w 112585"/>
                <a:gd name="connsiteY18" fmla="*/ 47911 h 142208"/>
                <a:gd name="connsiteX19" fmla="*/ 79629 w 112585"/>
                <a:gd name="connsiteY19" fmla="*/ 22860 h 142208"/>
                <a:gd name="connsiteX20" fmla="*/ 59150 w 112585"/>
                <a:gd name="connsiteY20" fmla="*/ 13716 h 142208"/>
                <a:gd name="connsiteX21" fmla="*/ 36481 w 112585"/>
                <a:gd name="connsiteY21" fmla="*/ 24003 h 142208"/>
                <a:gd name="connsiteX22" fmla="*/ 26765 w 112585"/>
                <a:gd name="connsiteY22" fmla="*/ 58483 h 142208"/>
                <a:gd name="connsiteX23" fmla="*/ 85630 w 112585"/>
                <a:gd name="connsiteY23" fmla="*/ 58483 h 142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12585" h="142208">
                  <a:moveTo>
                    <a:pt x="15526" y="122777"/>
                  </a:moveTo>
                  <a:cubicBezTo>
                    <a:pt x="5143" y="109919"/>
                    <a:pt x="0" y="92678"/>
                    <a:pt x="0" y="71152"/>
                  </a:cubicBezTo>
                  <a:cubicBezTo>
                    <a:pt x="0" y="56960"/>
                    <a:pt x="2667" y="44482"/>
                    <a:pt x="8096" y="33719"/>
                  </a:cubicBezTo>
                  <a:cubicBezTo>
                    <a:pt x="13525" y="22955"/>
                    <a:pt x="21050" y="14669"/>
                    <a:pt x="30766" y="8763"/>
                  </a:cubicBezTo>
                  <a:cubicBezTo>
                    <a:pt x="40481" y="2858"/>
                    <a:pt x="51530" y="0"/>
                    <a:pt x="63913" y="0"/>
                  </a:cubicBezTo>
                  <a:cubicBezTo>
                    <a:pt x="79057" y="0"/>
                    <a:pt x="90868" y="4191"/>
                    <a:pt x="99250" y="12573"/>
                  </a:cubicBezTo>
                  <a:cubicBezTo>
                    <a:pt x="107632" y="20955"/>
                    <a:pt x="112109" y="33052"/>
                    <a:pt x="112585" y="48673"/>
                  </a:cubicBezTo>
                  <a:cubicBezTo>
                    <a:pt x="112585" y="58579"/>
                    <a:pt x="112014" y="66199"/>
                    <a:pt x="110871" y="71438"/>
                  </a:cubicBezTo>
                  <a:lnTo>
                    <a:pt x="26670" y="71438"/>
                  </a:lnTo>
                  <a:cubicBezTo>
                    <a:pt x="26956" y="87630"/>
                    <a:pt x="30766" y="100584"/>
                    <a:pt x="37909" y="110490"/>
                  </a:cubicBezTo>
                  <a:cubicBezTo>
                    <a:pt x="45053" y="120396"/>
                    <a:pt x="55245" y="125254"/>
                    <a:pt x="68484" y="125254"/>
                  </a:cubicBezTo>
                  <a:cubicBezTo>
                    <a:pt x="74962" y="125254"/>
                    <a:pt x="81820" y="124111"/>
                    <a:pt x="88963" y="121729"/>
                  </a:cubicBezTo>
                  <a:cubicBezTo>
                    <a:pt x="96107" y="119348"/>
                    <a:pt x="101536" y="116586"/>
                    <a:pt x="105442" y="113252"/>
                  </a:cubicBezTo>
                  <a:lnTo>
                    <a:pt x="110109" y="124015"/>
                  </a:lnTo>
                  <a:cubicBezTo>
                    <a:pt x="105346" y="128873"/>
                    <a:pt x="98393" y="133160"/>
                    <a:pt x="89059" y="136779"/>
                  </a:cubicBezTo>
                  <a:cubicBezTo>
                    <a:pt x="79724" y="140398"/>
                    <a:pt x="70294" y="142208"/>
                    <a:pt x="60674" y="142208"/>
                  </a:cubicBezTo>
                  <a:cubicBezTo>
                    <a:pt x="40957" y="142113"/>
                    <a:pt x="25908" y="135636"/>
                    <a:pt x="15526" y="122777"/>
                  </a:cubicBezTo>
                  <a:close/>
                  <a:moveTo>
                    <a:pt x="85630" y="58388"/>
                  </a:moveTo>
                  <a:cubicBezTo>
                    <a:pt x="86106" y="54959"/>
                    <a:pt x="86392" y="51435"/>
                    <a:pt x="86392" y="47911"/>
                  </a:cubicBezTo>
                  <a:cubicBezTo>
                    <a:pt x="86201" y="37338"/>
                    <a:pt x="84010" y="28956"/>
                    <a:pt x="79629" y="22860"/>
                  </a:cubicBezTo>
                  <a:cubicBezTo>
                    <a:pt x="75342" y="16764"/>
                    <a:pt x="68484" y="13716"/>
                    <a:pt x="59150" y="13716"/>
                  </a:cubicBezTo>
                  <a:cubicBezTo>
                    <a:pt x="49721" y="13716"/>
                    <a:pt x="42100" y="17145"/>
                    <a:pt x="36481" y="24003"/>
                  </a:cubicBezTo>
                  <a:cubicBezTo>
                    <a:pt x="30861" y="30861"/>
                    <a:pt x="27622" y="42386"/>
                    <a:pt x="26765" y="58483"/>
                  </a:cubicBezTo>
                  <a:lnTo>
                    <a:pt x="85630" y="58483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44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09987" y="5661225"/>
            <a:ext cx="2510283" cy="2201205"/>
          </a:xfrm>
        </p:spPr>
        <p:txBody>
          <a:bodyPr anchor="b">
            <a:normAutofit/>
          </a:bodyPr>
          <a:lstStyle>
            <a:lvl1pPr algn="l">
              <a:defRPr sz="2727"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09987" y="8197344"/>
            <a:ext cx="2510283" cy="733099"/>
          </a:xfr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240">
                <a:solidFill>
                  <a:schemeClr val="bg1"/>
                </a:solidFill>
              </a:defRPr>
            </a:lvl1pPr>
            <a:lvl2pPr marL="377830" indent="0" algn="ctr">
              <a:buNone/>
              <a:defRPr sz="1653"/>
            </a:lvl2pPr>
            <a:lvl3pPr marL="755660" indent="0" algn="ctr">
              <a:buNone/>
              <a:defRPr sz="1488"/>
            </a:lvl3pPr>
            <a:lvl4pPr marL="1133490" indent="0" algn="ctr">
              <a:buNone/>
              <a:defRPr sz="1322"/>
            </a:lvl4pPr>
            <a:lvl5pPr marL="1511320" indent="0" algn="ctr">
              <a:buNone/>
              <a:defRPr sz="1322"/>
            </a:lvl5pPr>
            <a:lvl6pPr marL="1889150" indent="0" algn="ctr">
              <a:buNone/>
              <a:defRPr sz="1322"/>
            </a:lvl6pPr>
            <a:lvl7pPr marL="2266980" indent="0" algn="ctr">
              <a:buNone/>
              <a:defRPr sz="1322"/>
            </a:lvl7pPr>
            <a:lvl8pPr marL="2644811" indent="0" algn="ctr">
              <a:buNone/>
              <a:defRPr sz="1322"/>
            </a:lvl8pPr>
            <a:lvl9pPr marL="3022641" indent="0" algn="ctr">
              <a:buNone/>
              <a:defRPr sz="1322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08" name="Date Placeholder 9">
            <a:extLst>
              <a:ext uri="{FF2B5EF4-FFF2-40B4-BE49-F238E27FC236}">
                <a16:creationId xmlns:a16="http://schemas.microsoft.com/office/drawing/2014/main" id="{220AC24F-5CA4-E0C6-E6C9-ED4464A5337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54509" y="8766655"/>
            <a:ext cx="1320255" cy="527878"/>
          </a:xfrm>
        </p:spPr>
        <p:txBody>
          <a:bodyPr/>
          <a:lstStyle>
            <a:lvl1pPr algn="l">
              <a:defRPr sz="909">
                <a:solidFill>
                  <a:schemeClr val="bg1"/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2/3/2026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636501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SBN Mulțumim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A74C2C1-9401-BD35-A786-2EADB4FA1DD1}"/>
              </a:ext>
            </a:extLst>
          </p:cNvPr>
          <p:cNvSpPr/>
          <p:nvPr/>
        </p:nvSpPr>
        <p:spPr>
          <a:xfrm>
            <a:off x="1" y="0"/>
            <a:ext cx="1674763" cy="9906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o-RO" sz="744"/>
          </a:p>
        </p:txBody>
      </p:sp>
      <p:sp>
        <p:nvSpPr>
          <p:cNvPr id="3" name="TextBox 7">
            <a:extLst>
              <a:ext uri="{FF2B5EF4-FFF2-40B4-BE49-F238E27FC236}">
                <a16:creationId xmlns:a16="http://schemas.microsoft.com/office/drawing/2014/main" id="{020712BF-DE64-C93E-618F-849C376E609D}"/>
              </a:ext>
            </a:extLst>
          </p:cNvPr>
          <p:cNvSpPr txBox="1">
            <a:spLocks noChangeArrowheads="1"/>
          </p:cNvSpPr>
          <p:nvPr/>
        </p:nvSpPr>
        <p:spPr bwMode="auto">
          <a:xfrm rot="10800000">
            <a:off x="6443254" y="8198242"/>
            <a:ext cx="349968" cy="730328"/>
          </a:xfrm>
          <a:prstGeom prst="rect">
            <a:avLst/>
          </a:prstGeom>
          <a:noFill/>
          <a:ln>
            <a:noFill/>
          </a:ln>
        </p:spPr>
        <p:txBody>
          <a:bodyPr vert="eaVert"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defRPr/>
            </a:pPr>
            <a:r>
              <a:rPr lang="ro-RO" altLang="ro-RO" sz="1074" b="1">
                <a:solidFill>
                  <a:schemeClr val="bg1"/>
                </a:solidFill>
              </a:rPr>
              <a:t>insp.gov.ro</a:t>
            </a:r>
          </a:p>
        </p:txBody>
      </p:sp>
      <p:sp>
        <p:nvSpPr>
          <p:cNvPr id="4" name="TextBox 8">
            <a:extLst>
              <a:ext uri="{FF2B5EF4-FFF2-40B4-BE49-F238E27FC236}">
                <a16:creationId xmlns:a16="http://schemas.microsoft.com/office/drawing/2014/main" id="{366FB9E8-E7C3-1053-6A1E-334FDAD22DF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10135" y="7062791"/>
            <a:ext cx="2114997" cy="512000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defRPr/>
            </a:pPr>
            <a:r>
              <a:rPr lang="ro-RO" altLang="ro-RO" sz="2727" b="1">
                <a:solidFill>
                  <a:schemeClr val="bg1"/>
                </a:solidFill>
              </a:rPr>
              <a:t>Mulțumim.</a:t>
            </a:r>
          </a:p>
        </p:txBody>
      </p:sp>
      <p:sp>
        <p:nvSpPr>
          <p:cNvPr id="5" name="TextBox 9">
            <a:extLst>
              <a:ext uri="{FF2B5EF4-FFF2-40B4-BE49-F238E27FC236}">
                <a16:creationId xmlns:a16="http://schemas.microsoft.com/office/drawing/2014/main" id="{50B23B73-C3C6-FCCB-9B04-1EFED4A224F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10135" y="8197557"/>
            <a:ext cx="3361818" cy="499111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defRPr/>
            </a:pPr>
            <a:r>
              <a:rPr lang="ro-RO" altLang="ro-RO" sz="661">
                <a:solidFill>
                  <a:schemeClr val="bg1"/>
                </a:solidFill>
              </a:rPr>
              <a:t>Adresa: str. Dr. Leonte Anastasievici nr. 1-3, sector 5, cod poștal 050463, București, România</a:t>
            </a:r>
          </a:p>
          <a:p>
            <a:pPr eaLnBrk="1" hangingPunct="1">
              <a:defRPr/>
            </a:pPr>
            <a:r>
              <a:rPr lang="ro-RO" altLang="ro-RO" sz="661">
                <a:solidFill>
                  <a:schemeClr val="bg1"/>
                </a:solidFill>
              </a:rPr>
              <a:t>Telefon secretariat: +4 0213 183 620, +4 0213 183 619</a:t>
            </a:r>
          </a:p>
          <a:p>
            <a:pPr eaLnBrk="1" hangingPunct="1">
              <a:defRPr/>
            </a:pPr>
            <a:r>
              <a:rPr lang="ro-RO" altLang="ro-RO" sz="661">
                <a:solidFill>
                  <a:schemeClr val="bg1"/>
                </a:solidFill>
              </a:rPr>
              <a:t>Fax: +4 0213 123 426</a:t>
            </a:r>
          </a:p>
          <a:p>
            <a:pPr eaLnBrk="1" hangingPunct="1">
              <a:defRPr/>
            </a:pPr>
            <a:r>
              <a:rPr lang="ro-RO" altLang="ro-RO" sz="661">
                <a:solidFill>
                  <a:schemeClr val="bg1"/>
                </a:solidFill>
              </a:rPr>
              <a:t>E-mail: directie.generala@insp.gov.ro</a:t>
            </a:r>
          </a:p>
        </p:txBody>
      </p:sp>
      <p:grpSp>
        <p:nvGrpSpPr>
          <p:cNvPr id="6" name="Graphic 4">
            <a:extLst>
              <a:ext uri="{FF2B5EF4-FFF2-40B4-BE49-F238E27FC236}">
                <a16:creationId xmlns:a16="http://schemas.microsoft.com/office/drawing/2014/main" id="{F2CCDDA7-F3C3-32F0-8793-0A35F5FAB43D}"/>
              </a:ext>
            </a:extLst>
          </p:cNvPr>
          <p:cNvGrpSpPr/>
          <p:nvPr/>
        </p:nvGrpSpPr>
        <p:grpSpPr>
          <a:xfrm>
            <a:off x="310839" y="838732"/>
            <a:ext cx="1052393" cy="1108604"/>
            <a:chOff x="1105200" y="1162800"/>
            <a:chExt cx="3741841" cy="1536944"/>
          </a:xfrm>
          <a:solidFill>
            <a:srgbClr val="FFFFFF"/>
          </a:solidFill>
        </p:grpSpPr>
        <p:grpSp>
          <p:nvGrpSpPr>
            <p:cNvPr id="7" name="Graphic 4">
              <a:extLst>
                <a:ext uri="{FF2B5EF4-FFF2-40B4-BE49-F238E27FC236}">
                  <a16:creationId xmlns:a16="http://schemas.microsoft.com/office/drawing/2014/main" id="{5354375F-F239-E606-FAC3-61EAA714923A}"/>
                </a:ext>
              </a:extLst>
            </p:cNvPr>
            <p:cNvGrpSpPr/>
            <p:nvPr/>
          </p:nvGrpSpPr>
          <p:grpSpPr>
            <a:xfrm>
              <a:off x="2553683" y="1497475"/>
              <a:ext cx="2293358" cy="867719"/>
              <a:chOff x="2553683" y="1497475"/>
              <a:chExt cx="2293358" cy="867719"/>
            </a:xfrm>
            <a:solidFill>
              <a:srgbClr val="FFFFFF"/>
            </a:solidFill>
          </p:grpSpPr>
          <p:sp>
            <p:nvSpPr>
              <p:cNvPr id="15" name="Freeform: Shape 14">
                <a:extLst>
                  <a:ext uri="{FF2B5EF4-FFF2-40B4-BE49-F238E27FC236}">
                    <a16:creationId xmlns:a16="http://schemas.microsoft.com/office/drawing/2014/main" id="{A90637C2-3D38-2E29-B59D-81CF3F64C8B7}"/>
                  </a:ext>
                </a:extLst>
              </p:cNvPr>
              <p:cNvSpPr/>
              <p:nvPr/>
            </p:nvSpPr>
            <p:spPr>
              <a:xfrm>
                <a:off x="2555968" y="1519051"/>
                <a:ext cx="80718" cy="208267"/>
              </a:xfrm>
              <a:custGeom>
                <a:avLst/>
                <a:gdLst>
                  <a:gd name="connsiteX0" fmla="*/ 0 w 80718"/>
                  <a:gd name="connsiteY0" fmla="*/ 208268 h 208267"/>
                  <a:gd name="connsiteX1" fmla="*/ 0 w 80718"/>
                  <a:gd name="connsiteY1" fmla="*/ 193292 h 208267"/>
                  <a:gd name="connsiteX2" fmla="*/ 24749 w 80718"/>
                  <a:gd name="connsiteY2" fmla="*/ 189611 h 208267"/>
                  <a:gd name="connsiteX3" fmla="*/ 24749 w 80718"/>
                  <a:gd name="connsiteY3" fmla="*/ 18783 h 208267"/>
                  <a:gd name="connsiteX4" fmla="*/ 0 w 80718"/>
                  <a:gd name="connsiteY4" fmla="*/ 15103 h 208267"/>
                  <a:gd name="connsiteX5" fmla="*/ 0 w 80718"/>
                  <a:gd name="connsiteY5" fmla="*/ 0 h 208267"/>
                  <a:gd name="connsiteX6" fmla="*/ 80718 w 80718"/>
                  <a:gd name="connsiteY6" fmla="*/ 0 h 208267"/>
                  <a:gd name="connsiteX7" fmla="*/ 80718 w 80718"/>
                  <a:gd name="connsiteY7" fmla="*/ 15103 h 208267"/>
                  <a:gd name="connsiteX8" fmla="*/ 56223 w 80718"/>
                  <a:gd name="connsiteY8" fmla="*/ 18783 h 208267"/>
                  <a:gd name="connsiteX9" fmla="*/ 56223 w 80718"/>
                  <a:gd name="connsiteY9" fmla="*/ 189611 h 208267"/>
                  <a:gd name="connsiteX10" fmla="*/ 80718 w 80718"/>
                  <a:gd name="connsiteY10" fmla="*/ 193800 h 208267"/>
                  <a:gd name="connsiteX11" fmla="*/ 80718 w 80718"/>
                  <a:gd name="connsiteY11" fmla="*/ 208268 h 208267"/>
                  <a:gd name="connsiteX12" fmla="*/ 0 w 80718"/>
                  <a:gd name="connsiteY12" fmla="*/ 208268 h 2082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80718" h="208267">
                    <a:moveTo>
                      <a:pt x="0" y="208268"/>
                    </a:moveTo>
                    <a:lnTo>
                      <a:pt x="0" y="193292"/>
                    </a:lnTo>
                    <a:lnTo>
                      <a:pt x="24749" y="189611"/>
                    </a:lnTo>
                    <a:lnTo>
                      <a:pt x="24749" y="18783"/>
                    </a:lnTo>
                    <a:lnTo>
                      <a:pt x="0" y="15103"/>
                    </a:lnTo>
                    <a:lnTo>
                      <a:pt x="0" y="0"/>
                    </a:lnTo>
                    <a:lnTo>
                      <a:pt x="80718" y="0"/>
                    </a:lnTo>
                    <a:lnTo>
                      <a:pt x="80718" y="15103"/>
                    </a:lnTo>
                    <a:lnTo>
                      <a:pt x="56223" y="18783"/>
                    </a:lnTo>
                    <a:lnTo>
                      <a:pt x="56223" y="189611"/>
                    </a:lnTo>
                    <a:lnTo>
                      <a:pt x="80718" y="193800"/>
                    </a:lnTo>
                    <a:lnTo>
                      <a:pt x="80718" y="208268"/>
                    </a:lnTo>
                    <a:lnTo>
                      <a:pt x="0" y="208268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16" name="Freeform: Shape 15">
                <a:extLst>
                  <a:ext uri="{FF2B5EF4-FFF2-40B4-BE49-F238E27FC236}">
                    <a16:creationId xmlns:a16="http://schemas.microsoft.com/office/drawing/2014/main" id="{4772A9EE-F054-7088-560E-D9EEA385F87B}"/>
                  </a:ext>
                </a:extLst>
              </p:cNvPr>
              <p:cNvSpPr/>
              <p:nvPr/>
            </p:nvSpPr>
            <p:spPr>
              <a:xfrm>
                <a:off x="2667399" y="1568294"/>
                <a:ext cx="167147" cy="159278"/>
              </a:xfrm>
              <a:custGeom>
                <a:avLst/>
                <a:gdLst>
                  <a:gd name="connsiteX0" fmla="*/ 762 w 167147"/>
                  <a:gd name="connsiteY0" fmla="*/ 159025 h 159278"/>
                  <a:gd name="connsiteX1" fmla="*/ 762 w 167147"/>
                  <a:gd name="connsiteY1" fmla="*/ 144049 h 159278"/>
                  <a:gd name="connsiteX2" fmla="*/ 19164 w 167147"/>
                  <a:gd name="connsiteY2" fmla="*/ 141764 h 159278"/>
                  <a:gd name="connsiteX3" fmla="*/ 19164 w 167147"/>
                  <a:gd name="connsiteY3" fmla="*/ 27921 h 159278"/>
                  <a:gd name="connsiteX4" fmla="*/ 0 w 167147"/>
                  <a:gd name="connsiteY4" fmla="*/ 21956 h 159278"/>
                  <a:gd name="connsiteX5" fmla="*/ 0 w 167147"/>
                  <a:gd name="connsiteY5" fmla="*/ 5584 h 159278"/>
                  <a:gd name="connsiteX6" fmla="*/ 38963 w 167147"/>
                  <a:gd name="connsiteY6" fmla="*/ 0 h 159278"/>
                  <a:gd name="connsiteX7" fmla="*/ 39598 w 167147"/>
                  <a:gd name="connsiteY7" fmla="*/ 0 h 159278"/>
                  <a:gd name="connsiteX8" fmla="*/ 46324 w 167147"/>
                  <a:gd name="connsiteY8" fmla="*/ 5457 h 159278"/>
                  <a:gd name="connsiteX9" fmla="*/ 46324 w 167147"/>
                  <a:gd name="connsiteY9" fmla="*/ 16118 h 159278"/>
                  <a:gd name="connsiteX10" fmla="*/ 46070 w 167147"/>
                  <a:gd name="connsiteY10" fmla="*/ 21956 h 159278"/>
                  <a:gd name="connsiteX11" fmla="*/ 57239 w 167147"/>
                  <a:gd name="connsiteY11" fmla="*/ 13961 h 159278"/>
                  <a:gd name="connsiteX12" fmla="*/ 71453 w 167147"/>
                  <a:gd name="connsiteY12" fmla="*/ 6980 h 159278"/>
                  <a:gd name="connsiteX13" fmla="*/ 86937 w 167147"/>
                  <a:gd name="connsiteY13" fmla="*/ 2031 h 159278"/>
                  <a:gd name="connsiteX14" fmla="*/ 102167 w 167147"/>
                  <a:gd name="connsiteY14" fmla="*/ 127 h 159278"/>
                  <a:gd name="connsiteX15" fmla="*/ 124504 w 167147"/>
                  <a:gd name="connsiteY15" fmla="*/ 3807 h 159278"/>
                  <a:gd name="connsiteX16" fmla="*/ 138211 w 167147"/>
                  <a:gd name="connsiteY16" fmla="*/ 15484 h 159278"/>
                  <a:gd name="connsiteX17" fmla="*/ 145064 w 167147"/>
                  <a:gd name="connsiteY17" fmla="*/ 35663 h 159278"/>
                  <a:gd name="connsiteX18" fmla="*/ 146968 w 167147"/>
                  <a:gd name="connsiteY18" fmla="*/ 65108 h 159278"/>
                  <a:gd name="connsiteX19" fmla="*/ 146968 w 167147"/>
                  <a:gd name="connsiteY19" fmla="*/ 141891 h 159278"/>
                  <a:gd name="connsiteX20" fmla="*/ 167147 w 167147"/>
                  <a:gd name="connsiteY20" fmla="*/ 144176 h 159278"/>
                  <a:gd name="connsiteX21" fmla="*/ 167147 w 167147"/>
                  <a:gd name="connsiteY21" fmla="*/ 159279 h 159278"/>
                  <a:gd name="connsiteX22" fmla="*/ 98359 w 167147"/>
                  <a:gd name="connsiteY22" fmla="*/ 159279 h 159278"/>
                  <a:gd name="connsiteX23" fmla="*/ 98359 w 167147"/>
                  <a:gd name="connsiteY23" fmla="*/ 144049 h 159278"/>
                  <a:gd name="connsiteX24" fmla="*/ 116381 w 167147"/>
                  <a:gd name="connsiteY24" fmla="*/ 141764 h 159278"/>
                  <a:gd name="connsiteX25" fmla="*/ 116381 w 167147"/>
                  <a:gd name="connsiteY25" fmla="*/ 64854 h 159278"/>
                  <a:gd name="connsiteX26" fmla="*/ 115493 w 167147"/>
                  <a:gd name="connsiteY26" fmla="*/ 45689 h 159278"/>
                  <a:gd name="connsiteX27" fmla="*/ 111559 w 167147"/>
                  <a:gd name="connsiteY27" fmla="*/ 31983 h 159278"/>
                  <a:gd name="connsiteX28" fmla="*/ 103182 w 167147"/>
                  <a:gd name="connsiteY28" fmla="*/ 23733 h 159278"/>
                  <a:gd name="connsiteX29" fmla="*/ 88841 w 167147"/>
                  <a:gd name="connsiteY29" fmla="*/ 20941 h 159278"/>
                  <a:gd name="connsiteX30" fmla="*/ 68027 w 167147"/>
                  <a:gd name="connsiteY30" fmla="*/ 24748 h 159278"/>
                  <a:gd name="connsiteX31" fmla="*/ 49751 w 167147"/>
                  <a:gd name="connsiteY31" fmla="*/ 34267 h 159278"/>
                  <a:gd name="connsiteX32" fmla="*/ 49751 w 167147"/>
                  <a:gd name="connsiteY32" fmla="*/ 141637 h 159278"/>
                  <a:gd name="connsiteX33" fmla="*/ 69042 w 167147"/>
                  <a:gd name="connsiteY33" fmla="*/ 143922 h 159278"/>
                  <a:gd name="connsiteX34" fmla="*/ 69042 w 167147"/>
                  <a:gd name="connsiteY34" fmla="*/ 159025 h 159278"/>
                  <a:gd name="connsiteX35" fmla="*/ 762 w 167147"/>
                  <a:gd name="connsiteY35" fmla="*/ 159025 h 1592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167147" h="159278">
                    <a:moveTo>
                      <a:pt x="762" y="159025"/>
                    </a:moveTo>
                    <a:lnTo>
                      <a:pt x="762" y="144049"/>
                    </a:lnTo>
                    <a:lnTo>
                      <a:pt x="19164" y="141764"/>
                    </a:lnTo>
                    <a:lnTo>
                      <a:pt x="19164" y="27921"/>
                    </a:lnTo>
                    <a:lnTo>
                      <a:pt x="0" y="21956"/>
                    </a:lnTo>
                    <a:lnTo>
                      <a:pt x="0" y="5584"/>
                    </a:lnTo>
                    <a:lnTo>
                      <a:pt x="38963" y="0"/>
                    </a:lnTo>
                    <a:lnTo>
                      <a:pt x="39598" y="0"/>
                    </a:lnTo>
                    <a:lnTo>
                      <a:pt x="46324" y="5457"/>
                    </a:lnTo>
                    <a:lnTo>
                      <a:pt x="46324" y="16118"/>
                    </a:lnTo>
                    <a:lnTo>
                      <a:pt x="46070" y="21956"/>
                    </a:lnTo>
                    <a:cubicBezTo>
                      <a:pt x="49116" y="19164"/>
                      <a:pt x="52797" y="16499"/>
                      <a:pt x="57239" y="13961"/>
                    </a:cubicBezTo>
                    <a:cubicBezTo>
                      <a:pt x="61681" y="11295"/>
                      <a:pt x="66377" y="9011"/>
                      <a:pt x="71453" y="6980"/>
                    </a:cubicBezTo>
                    <a:cubicBezTo>
                      <a:pt x="76530" y="4950"/>
                      <a:pt x="81607" y="3300"/>
                      <a:pt x="86937" y="2031"/>
                    </a:cubicBezTo>
                    <a:cubicBezTo>
                      <a:pt x="92267" y="761"/>
                      <a:pt x="97344" y="127"/>
                      <a:pt x="102167" y="127"/>
                    </a:cubicBezTo>
                    <a:cubicBezTo>
                      <a:pt x="111178" y="127"/>
                      <a:pt x="118666" y="1396"/>
                      <a:pt x="124504" y="3807"/>
                    </a:cubicBezTo>
                    <a:cubicBezTo>
                      <a:pt x="130342" y="6219"/>
                      <a:pt x="134911" y="10153"/>
                      <a:pt x="138211" y="15484"/>
                    </a:cubicBezTo>
                    <a:cubicBezTo>
                      <a:pt x="141511" y="20814"/>
                      <a:pt x="143795" y="27541"/>
                      <a:pt x="145064" y="35663"/>
                    </a:cubicBezTo>
                    <a:cubicBezTo>
                      <a:pt x="146333" y="43786"/>
                      <a:pt x="146968" y="53685"/>
                      <a:pt x="146968" y="65108"/>
                    </a:cubicBezTo>
                    <a:lnTo>
                      <a:pt x="146968" y="141891"/>
                    </a:lnTo>
                    <a:lnTo>
                      <a:pt x="167147" y="144176"/>
                    </a:lnTo>
                    <a:lnTo>
                      <a:pt x="167147" y="159279"/>
                    </a:lnTo>
                    <a:lnTo>
                      <a:pt x="98359" y="159279"/>
                    </a:lnTo>
                    <a:lnTo>
                      <a:pt x="98359" y="144049"/>
                    </a:lnTo>
                    <a:lnTo>
                      <a:pt x="116381" y="141764"/>
                    </a:lnTo>
                    <a:lnTo>
                      <a:pt x="116381" y="64854"/>
                    </a:lnTo>
                    <a:cubicBezTo>
                      <a:pt x="116381" y="57620"/>
                      <a:pt x="116001" y="51147"/>
                      <a:pt x="115493" y="45689"/>
                    </a:cubicBezTo>
                    <a:cubicBezTo>
                      <a:pt x="114858" y="40232"/>
                      <a:pt x="113589" y="35663"/>
                      <a:pt x="111559" y="31983"/>
                    </a:cubicBezTo>
                    <a:cubicBezTo>
                      <a:pt x="109528" y="28302"/>
                      <a:pt x="106736" y="25637"/>
                      <a:pt x="103182" y="23733"/>
                    </a:cubicBezTo>
                    <a:cubicBezTo>
                      <a:pt x="99502" y="21956"/>
                      <a:pt x="94679" y="20941"/>
                      <a:pt x="88841" y="20941"/>
                    </a:cubicBezTo>
                    <a:cubicBezTo>
                      <a:pt x="81860" y="20941"/>
                      <a:pt x="75007" y="22210"/>
                      <a:pt x="68027" y="24748"/>
                    </a:cubicBezTo>
                    <a:cubicBezTo>
                      <a:pt x="61046" y="27287"/>
                      <a:pt x="54954" y="30460"/>
                      <a:pt x="49751" y="34267"/>
                    </a:cubicBezTo>
                    <a:lnTo>
                      <a:pt x="49751" y="141637"/>
                    </a:lnTo>
                    <a:lnTo>
                      <a:pt x="69042" y="143922"/>
                    </a:lnTo>
                    <a:lnTo>
                      <a:pt x="69042" y="159025"/>
                    </a:lnTo>
                    <a:lnTo>
                      <a:pt x="762" y="159025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17" name="Freeform: Shape 16">
                <a:extLst>
                  <a:ext uri="{FF2B5EF4-FFF2-40B4-BE49-F238E27FC236}">
                    <a16:creationId xmlns:a16="http://schemas.microsoft.com/office/drawing/2014/main" id="{C4435C95-4A3B-107E-EE7B-7389BFAF2A08}"/>
                  </a:ext>
                </a:extLst>
              </p:cNvPr>
              <p:cNvSpPr/>
              <p:nvPr/>
            </p:nvSpPr>
            <p:spPr>
              <a:xfrm>
                <a:off x="2859930" y="1568421"/>
                <a:ext cx="112193" cy="162197"/>
              </a:xfrm>
              <a:custGeom>
                <a:avLst/>
                <a:gdLst>
                  <a:gd name="connsiteX0" fmla="*/ 0 w 112193"/>
                  <a:gd name="connsiteY0" fmla="*/ 150141 h 162197"/>
                  <a:gd name="connsiteX1" fmla="*/ 0 w 112193"/>
                  <a:gd name="connsiteY1" fmla="*/ 114351 h 162197"/>
                  <a:gd name="connsiteX2" fmla="*/ 19418 w 112193"/>
                  <a:gd name="connsiteY2" fmla="*/ 114351 h 162197"/>
                  <a:gd name="connsiteX3" fmla="*/ 25002 w 112193"/>
                  <a:gd name="connsiteY3" fmla="*/ 134657 h 162197"/>
                  <a:gd name="connsiteX4" fmla="*/ 29191 w 112193"/>
                  <a:gd name="connsiteY4" fmla="*/ 138972 h 162197"/>
                  <a:gd name="connsiteX5" fmla="*/ 36298 w 112193"/>
                  <a:gd name="connsiteY5" fmla="*/ 142780 h 162197"/>
                  <a:gd name="connsiteX6" fmla="*/ 45436 w 112193"/>
                  <a:gd name="connsiteY6" fmla="*/ 145572 h 162197"/>
                  <a:gd name="connsiteX7" fmla="*/ 55970 w 112193"/>
                  <a:gd name="connsiteY7" fmla="*/ 146587 h 162197"/>
                  <a:gd name="connsiteX8" fmla="*/ 69930 w 112193"/>
                  <a:gd name="connsiteY8" fmla="*/ 144683 h 162197"/>
                  <a:gd name="connsiteX9" fmla="*/ 78561 w 112193"/>
                  <a:gd name="connsiteY9" fmla="*/ 139861 h 162197"/>
                  <a:gd name="connsiteX10" fmla="*/ 82876 w 112193"/>
                  <a:gd name="connsiteY10" fmla="*/ 132753 h 162197"/>
                  <a:gd name="connsiteX11" fmla="*/ 84018 w 112193"/>
                  <a:gd name="connsiteY11" fmla="*/ 124504 h 162197"/>
                  <a:gd name="connsiteX12" fmla="*/ 81607 w 112193"/>
                  <a:gd name="connsiteY12" fmla="*/ 114858 h 162197"/>
                  <a:gd name="connsiteX13" fmla="*/ 74246 w 112193"/>
                  <a:gd name="connsiteY13" fmla="*/ 106609 h 162197"/>
                  <a:gd name="connsiteX14" fmla="*/ 61554 w 112193"/>
                  <a:gd name="connsiteY14" fmla="*/ 98994 h 162197"/>
                  <a:gd name="connsiteX15" fmla="*/ 43151 w 112193"/>
                  <a:gd name="connsiteY15" fmla="*/ 91125 h 162197"/>
                  <a:gd name="connsiteX16" fmla="*/ 23987 w 112193"/>
                  <a:gd name="connsiteY16" fmla="*/ 82114 h 162197"/>
                  <a:gd name="connsiteX17" fmla="*/ 10534 w 112193"/>
                  <a:gd name="connsiteY17" fmla="*/ 71326 h 162197"/>
                  <a:gd name="connsiteX18" fmla="*/ 2665 w 112193"/>
                  <a:gd name="connsiteY18" fmla="*/ 58000 h 162197"/>
                  <a:gd name="connsiteX19" fmla="*/ 127 w 112193"/>
                  <a:gd name="connsiteY19" fmla="*/ 41374 h 162197"/>
                  <a:gd name="connsiteX20" fmla="*/ 4442 w 112193"/>
                  <a:gd name="connsiteY20" fmla="*/ 24368 h 162197"/>
                  <a:gd name="connsiteX21" fmla="*/ 16372 w 112193"/>
                  <a:gd name="connsiteY21" fmla="*/ 11295 h 162197"/>
                  <a:gd name="connsiteX22" fmla="*/ 34267 w 112193"/>
                  <a:gd name="connsiteY22" fmla="*/ 2919 h 162197"/>
                  <a:gd name="connsiteX23" fmla="*/ 56604 w 112193"/>
                  <a:gd name="connsiteY23" fmla="*/ 0 h 162197"/>
                  <a:gd name="connsiteX24" fmla="*/ 72215 w 112193"/>
                  <a:gd name="connsiteY24" fmla="*/ 1015 h 162197"/>
                  <a:gd name="connsiteX25" fmla="*/ 85033 w 112193"/>
                  <a:gd name="connsiteY25" fmla="*/ 3427 h 162197"/>
                  <a:gd name="connsiteX26" fmla="*/ 95060 w 112193"/>
                  <a:gd name="connsiteY26" fmla="*/ 6346 h 162197"/>
                  <a:gd name="connsiteX27" fmla="*/ 101913 w 112193"/>
                  <a:gd name="connsiteY27" fmla="*/ 8630 h 162197"/>
                  <a:gd name="connsiteX28" fmla="*/ 101913 w 112193"/>
                  <a:gd name="connsiteY28" fmla="*/ 42897 h 162197"/>
                  <a:gd name="connsiteX29" fmla="*/ 83764 w 112193"/>
                  <a:gd name="connsiteY29" fmla="*/ 42770 h 162197"/>
                  <a:gd name="connsiteX30" fmla="*/ 77799 w 112193"/>
                  <a:gd name="connsiteY30" fmla="*/ 25129 h 162197"/>
                  <a:gd name="connsiteX31" fmla="*/ 70057 w 112193"/>
                  <a:gd name="connsiteY31" fmla="*/ 18530 h 162197"/>
                  <a:gd name="connsiteX32" fmla="*/ 54827 w 112193"/>
                  <a:gd name="connsiteY32" fmla="*/ 15484 h 162197"/>
                  <a:gd name="connsiteX33" fmla="*/ 42644 w 112193"/>
                  <a:gd name="connsiteY33" fmla="*/ 16880 h 162197"/>
                  <a:gd name="connsiteX34" fmla="*/ 34394 w 112193"/>
                  <a:gd name="connsiteY34" fmla="*/ 20941 h 162197"/>
                  <a:gd name="connsiteX35" fmla="*/ 29698 w 112193"/>
                  <a:gd name="connsiteY35" fmla="*/ 27033 h 162197"/>
                  <a:gd name="connsiteX36" fmla="*/ 28175 w 112193"/>
                  <a:gd name="connsiteY36" fmla="*/ 34521 h 162197"/>
                  <a:gd name="connsiteX37" fmla="*/ 31348 w 112193"/>
                  <a:gd name="connsiteY37" fmla="*/ 46578 h 162197"/>
                  <a:gd name="connsiteX38" fmla="*/ 39598 w 112193"/>
                  <a:gd name="connsiteY38" fmla="*/ 54574 h 162197"/>
                  <a:gd name="connsiteX39" fmla="*/ 51274 w 112193"/>
                  <a:gd name="connsiteY39" fmla="*/ 60285 h 162197"/>
                  <a:gd name="connsiteX40" fmla="*/ 64727 w 112193"/>
                  <a:gd name="connsiteY40" fmla="*/ 65742 h 162197"/>
                  <a:gd name="connsiteX41" fmla="*/ 82749 w 112193"/>
                  <a:gd name="connsiteY41" fmla="*/ 74372 h 162197"/>
                  <a:gd name="connsiteX42" fmla="*/ 97852 w 112193"/>
                  <a:gd name="connsiteY42" fmla="*/ 84653 h 162197"/>
                  <a:gd name="connsiteX43" fmla="*/ 108259 w 112193"/>
                  <a:gd name="connsiteY43" fmla="*/ 98232 h 162197"/>
                  <a:gd name="connsiteX44" fmla="*/ 112193 w 112193"/>
                  <a:gd name="connsiteY44" fmla="*/ 116508 h 162197"/>
                  <a:gd name="connsiteX45" fmla="*/ 108132 w 112193"/>
                  <a:gd name="connsiteY45" fmla="*/ 135419 h 162197"/>
                  <a:gd name="connsiteX46" fmla="*/ 96456 w 112193"/>
                  <a:gd name="connsiteY46" fmla="*/ 149887 h 162197"/>
                  <a:gd name="connsiteX47" fmla="*/ 77799 w 112193"/>
                  <a:gd name="connsiteY47" fmla="*/ 159025 h 162197"/>
                  <a:gd name="connsiteX48" fmla="*/ 52924 w 112193"/>
                  <a:gd name="connsiteY48" fmla="*/ 162198 h 162197"/>
                  <a:gd name="connsiteX49" fmla="*/ 37567 w 112193"/>
                  <a:gd name="connsiteY49" fmla="*/ 160929 h 162197"/>
                  <a:gd name="connsiteX50" fmla="*/ 22337 w 112193"/>
                  <a:gd name="connsiteY50" fmla="*/ 157883 h 162197"/>
                  <a:gd name="connsiteX51" fmla="*/ 9011 w 112193"/>
                  <a:gd name="connsiteY51" fmla="*/ 153948 h 162197"/>
                  <a:gd name="connsiteX52" fmla="*/ 0 w 112193"/>
                  <a:gd name="connsiteY52" fmla="*/ 150141 h 1621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</a:cxnLst>
                <a:rect l="l" t="t" r="r" b="b"/>
                <a:pathLst>
                  <a:path w="112193" h="162197">
                    <a:moveTo>
                      <a:pt x="0" y="150141"/>
                    </a:moveTo>
                    <a:lnTo>
                      <a:pt x="0" y="114351"/>
                    </a:lnTo>
                    <a:lnTo>
                      <a:pt x="19418" y="114351"/>
                    </a:lnTo>
                    <a:lnTo>
                      <a:pt x="25002" y="134657"/>
                    </a:lnTo>
                    <a:cubicBezTo>
                      <a:pt x="25764" y="136180"/>
                      <a:pt x="27287" y="137576"/>
                      <a:pt x="29191" y="138972"/>
                    </a:cubicBezTo>
                    <a:cubicBezTo>
                      <a:pt x="31221" y="140368"/>
                      <a:pt x="33506" y="141637"/>
                      <a:pt x="36298" y="142780"/>
                    </a:cubicBezTo>
                    <a:cubicBezTo>
                      <a:pt x="38963" y="143922"/>
                      <a:pt x="42136" y="144810"/>
                      <a:pt x="45436" y="145572"/>
                    </a:cubicBezTo>
                    <a:cubicBezTo>
                      <a:pt x="48862" y="146206"/>
                      <a:pt x="52289" y="146587"/>
                      <a:pt x="55970" y="146587"/>
                    </a:cubicBezTo>
                    <a:cubicBezTo>
                      <a:pt x="61681" y="146587"/>
                      <a:pt x="66250" y="145953"/>
                      <a:pt x="69930" y="144683"/>
                    </a:cubicBezTo>
                    <a:cubicBezTo>
                      <a:pt x="73611" y="143414"/>
                      <a:pt x="76403" y="141891"/>
                      <a:pt x="78561" y="139861"/>
                    </a:cubicBezTo>
                    <a:cubicBezTo>
                      <a:pt x="80718" y="137830"/>
                      <a:pt x="82114" y="135546"/>
                      <a:pt x="82876" y="132753"/>
                    </a:cubicBezTo>
                    <a:cubicBezTo>
                      <a:pt x="83637" y="130088"/>
                      <a:pt x="84018" y="127296"/>
                      <a:pt x="84018" y="124504"/>
                    </a:cubicBezTo>
                    <a:cubicBezTo>
                      <a:pt x="84018" y="120950"/>
                      <a:pt x="83257" y="117777"/>
                      <a:pt x="81607" y="114858"/>
                    </a:cubicBezTo>
                    <a:cubicBezTo>
                      <a:pt x="79957" y="111939"/>
                      <a:pt x="77545" y="109274"/>
                      <a:pt x="74246" y="106609"/>
                    </a:cubicBezTo>
                    <a:cubicBezTo>
                      <a:pt x="70946" y="103944"/>
                      <a:pt x="66758" y="101405"/>
                      <a:pt x="61554" y="98994"/>
                    </a:cubicBezTo>
                    <a:cubicBezTo>
                      <a:pt x="56350" y="96456"/>
                      <a:pt x="50259" y="93917"/>
                      <a:pt x="43151" y="91125"/>
                    </a:cubicBezTo>
                    <a:cubicBezTo>
                      <a:pt x="35790" y="88333"/>
                      <a:pt x="29318" y="85287"/>
                      <a:pt x="23987" y="82114"/>
                    </a:cubicBezTo>
                    <a:cubicBezTo>
                      <a:pt x="18657" y="78941"/>
                      <a:pt x="14088" y="75388"/>
                      <a:pt x="10534" y="71326"/>
                    </a:cubicBezTo>
                    <a:cubicBezTo>
                      <a:pt x="6980" y="67392"/>
                      <a:pt x="4315" y="62950"/>
                      <a:pt x="2665" y="58000"/>
                    </a:cubicBezTo>
                    <a:cubicBezTo>
                      <a:pt x="1015" y="53178"/>
                      <a:pt x="127" y="47593"/>
                      <a:pt x="127" y="41374"/>
                    </a:cubicBezTo>
                    <a:cubicBezTo>
                      <a:pt x="127" y="35029"/>
                      <a:pt x="1523" y="29444"/>
                      <a:pt x="4442" y="24368"/>
                    </a:cubicBezTo>
                    <a:cubicBezTo>
                      <a:pt x="7361" y="19291"/>
                      <a:pt x="11295" y="14976"/>
                      <a:pt x="16372" y="11295"/>
                    </a:cubicBezTo>
                    <a:cubicBezTo>
                      <a:pt x="21449" y="7615"/>
                      <a:pt x="27414" y="4823"/>
                      <a:pt x="34267" y="2919"/>
                    </a:cubicBezTo>
                    <a:cubicBezTo>
                      <a:pt x="41121" y="1015"/>
                      <a:pt x="48609" y="0"/>
                      <a:pt x="56604" y="0"/>
                    </a:cubicBezTo>
                    <a:cubicBezTo>
                      <a:pt x="62189" y="0"/>
                      <a:pt x="67392" y="381"/>
                      <a:pt x="72215" y="1015"/>
                    </a:cubicBezTo>
                    <a:cubicBezTo>
                      <a:pt x="76911" y="1650"/>
                      <a:pt x="81226" y="2538"/>
                      <a:pt x="85033" y="3427"/>
                    </a:cubicBezTo>
                    <a:cubicBezTo>
                      <a:pt x="88841" y="4442"/>
                      <a:pt x="92267" y="5330"/>
                      <a:pt x="95060" y="6346"/>
                    </a:cubicBezTo>
                    <a:cubicBezTo>
                      <a:pt x="97979" y="7361"/>
                      <a:pt x="100263" y="8123"/>
                      <a:pt x="101913" y="8630"/>
                    </a:cubicBezTo>
                    <a:lnTo>
                      <a:pt x="101913" y="42897"/>
                    </a:lnTo>
                    <a:lnTo>
                      <a:pt x="83764" y="42770"/>
                    </a:lnTo>
                    <a:lnTo>
                      <a:pt x="77799" y="25129"/>
                    </a:lnTo>
                    <a:cubicBezTo>
                      <a:pt x="76657" y="22718"/>
                      <a:pt x="73992" y="20560"/>
                      <a:pt x="70057" y="18530"/>
                    </a:cubicBezTo>
                    <a:cubicBezTo>
                      <a:pt x="66123" y="16499"/>
                      <a:pt x="61046" y="15484"/>
                      <a:pt x="54827" y="15484"/>
                    </a:cubicBezTo>
                    <a:cubicBezTo>
                      <a:pt x="50132" y="15357"/>
                      <a:pt x="46070" y="15864"/>
                      <a:pt x="42644" y="16880"/>
                    </a:cubicBezTo>
                    <a:cubicBezTo>
                      <a:pt x="39217" y="17895"/>
                      <a:pt x="36552" y="19291"/>
                      <a:pt x="34394" y="20941"/>
                    </a:cubicBezTo>
                    <a:cubicBezTo>
                      <a:pt x="32237" y="22718"/>
                      <a:pt x="30713" y="24748"/>
                      <a:pt x="29698" y="27033"/>
                    </a:cubicBezTo>
                    <a:cubicBezTo>
                      <a:pt x="28683" y="29317"/>
                      <a:pt x="28175" y="31856"/>
                      <a:pt x="28175" y="34521"/>
                    </a:cubicBezTo>
                    <a:cubicBezTo>
                      <a:pt x="28175" y="39471"/>
                      <a:pt x="29191" y="43405"/>
                      <a:pt x="31348" y="46578"/>
                    </a:cubicBezTo>
                    <a:cubicBezTo>
                      <a:pt x="33379" y="49624"/>
                      <a:pt x="36171" y="52289"/>
                      <a:pt x="39598" y="54574"/>
                    </a:cubicBezTo>
                    <a:cubicBezTo>
                      <a:pt x="43024" y="56731"/>
                      <a:pt x="46959" y="58635"/>
                      <a:pt x="51274" y="60285"/>
                    </a:cubicBezTo>
                    <a:cubicBezTo>
                      <a:pt x="55589" y="61935"/>
                      <a:pt x="60158" y="63711"/>
                      <a:pt x="64727" y="65742"/>
                    </a:cubicBezTo>
                    <a:cubicBezTo>
                      <a:pt x="71073" y="68534"/>
                      <a:pt x="77038" y="71326"/>
                      <a:pt x="82749" y="74372"/>
                    </a:cubicBezTo>
                    <a:cubicBezTo>
                      <a:pt x="88460" y="77418"/>
                      <a:pt x="93537" y="80845"/>
                      <a:pt x="97852" y="84653"/>
                    </a:cubicBezTo>
                    <a:cubicBezTo>
                      <a:pt x="102167" y="88587"/>
                      <a:pt x="105720" y="93029"/>
                      <a:pt x="108259" y="98232"/>
                    </a:cubicBezTo>
                    <a:cubicBezTo>
                      <a:pt x="110797" y="103436"/>
                      <a:pt x="112193" y="109528"/>
                      <a:pt x="112193" y="116508"/>
                    </a:cubicBezTo>
                    <a:cubicBezTo>
                      <a:pt x="112193" y="123489"/>
                      <a:pt x="110797" y="129707"/>
                      <a:pt x="108132" y="135419"/>
                    </a:cubicBezTo>
                    <a:cubicBezTo>
                      <a:pt x="105467" y="141130"/>
                      <a:pt x="101532" y="145826"/>
                      <a:pt x="96456" y="149887"/>
                    </a:cubicBezTo>
                    <a:cubicBezTo>
                      <a:pt x="91379" y="153821"/>
                      <a:pt x="85160" y="156867"/>
                      <a:pt x="77799" y="159025"/>
                    </a:cubicBezTo>
                    <a:cubicBezTo>
                      <a:pt x="70438" y="161182"/>
                      <a:pt x="62189" y="162198"/>
                      <a:pt x="52924" y="162198"/>
                    </a:cubicBezTo>
                    <a:cubicBezTo>
                      <a:pt x="47974" y="162198"/>
                      <a:pt x="42897" y="161817"/>
                      <a:pt x="37567" y="160929"/>
                    </a:cubicBezTo>
                    <a:cubicBezTo>
                      <a:pt x="32237" y="160167"/>
                      <a:pt x="27160" y="159152"/>
                      <a:pt x="22337" y="157883"/>
                    </a:cubicBezTo>
                    <a:cubicBezTo>
                      <a:pt x="17514" y="156740"/>
                      <a:pt x="13072" y="155344"/>
                      <a:pt x="9011" y="153948"/>
                    </a:cubicBezTo>
                    <a:cubicBezTo>
                      <a:pt x="5457" y="152552"/>
                      <a:pt x="2285" y="151283"/>
                      <a:pt x="0" y="15014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18" name="Freeform: Shape 17">
                <a:extLst>
                  <a:ext uri="{FF2B5EF4-FFF2-40B4-BE49-F238E27FC236}">
                    <a16:creationId xmlns:a16="http://schemas.microsoft.com/office/drawing/2014/main" id="{959AF745-86A8-B0DE-0456-574B8A8A1C5E}"/>
                  </a:ext>
                </a:extLst>
              </p:cNvPr>
              <p:cNvSpPr/>
              <p:nvPr/>
            </p:nvSpPr>
            <p:spPr>
              <a:xfrm>
                <a:off x="2995983" y="1533900"/>
                <a:ext cx="100390" cy="196845"/>
              </a:xfrm>
              <a:custGeom>
                <a:avLst/>
                <a:gdLst>
                  <a:gd name="connsiteX0" fmla="*/ 19799 w 100390"/>
                  <a:gd name="connsiteY0" fmla="*/ 164355 h 196845"/>
                  <a:gd name="connsiteX1" fmla="*/ 19799 w 100390"/>
                  <a:gd name="connsiteY1" fmla="*/ 57620 h 196845"/>
                  <a:gd name="connsiteX2" fmla="*/ 0 w 100390"/>
                  <a:gd name="connsiteY2" fmla="*/ 57620 h 196845"/>
                  <a:gd name="connsiteX3" fmla="*/ 0 w 100390"/>
                  <a:gd name="connsiteY3" fmla="*/ 44801 h 196845"/>
                  <a:gd name="connsiteX4" fmla="*/ 8376 w 100390"/>
                  <a:gd name="connsiteY4" fmla="*/ 41882 h 196845"/>
                  <a:gd name="connsiteX5" fmla="*/ 14468 w 100390"/>
                  <a:gd name="connsiteY5" fmla="*/ 39090 h 196845"/>
                  <a:gd name="connsiteX6" fmla="*/ 22083 w 100390"/>
                  <a:gd name="connsiteY6" fmla="*/ 28810 h 196845"/>
                  <a:gd name="connsiteX7" fmla="*/ 24875 w 100390"/>
                  <a:gd name="connsiteY7" fmla="*/ 22337 h 196845"/>
                  <a:gd name="connsiteX8" fmla="*/ 28048 w 100390"/>
                  <a:gd name="connsiteY8" fmla="*/ 14088 h 196845"/>
                  <a:gd name="connsiteX9" fmla="*/ 30967 w 100390"/>
                  <a:gd name="connsiteY9" fmla="*/ 5965 h 196845"/>
                  <a:gd name="connsiteX10" fmla="*/ 32744 w 100390"/>
                  <a:gd name="connsiteY10" fmla="*/ 0 h 196845"/>
                  <a:gd name="connsiteX11" fmla="*/ 50259 w 100390"/>
                  <a:gd name="connsiteY11" fmla="*/ 0 h 196845"/>
                  <a:gd name="connsiteX12" fmla="*/ 50259 w 100390"/>
                  <a:gd name="connsiteY12" fmla="*/ 37821 h 196845"/>
                  <a:gd name="connsiteX13" fmla="*/ 96075 w 100390"/>
                  <a:gd name="connsiteY13" fmla="*/ 37821 h 196845"/>
                  <a:gd name="connsiteX14" fmla="*/ 96075 w 100390"/>
                  <a:gd name="connsiteY14" fmla="*/ 57620 h 196845"/>
                  <a:gd name="connsiteX15" fmla="*/ 50259 w 100390"/>
                  <a:gd name="connsiteY15" fmla="*/ 57620 h 196845"/>
                  <a:gd name="connsiteX16" fmla="*/ 50259 w 100390"/>
                  <a:gd name="connsiteY16" fmla="*/ 139480 h 196845"/>
                  <a:gd name="connsiteX17" fmla="*/ 50639 w 100390"/>
                  <a:gd name="connsiteY17" fmla="*/ 158517 h 196845"/>
                  <a:gd name="connsiteX18" fmla="*/ 52543 w 100390"/>
                  <a:gd name="connsiteY18" fmla="*/ 168670 h 196845"/>
                  <a:gd name="connsiteX19" fmla="*/ 57239 w 100390"/>
                  <a:gd name="connsiteY19" fmla="*/ 172732 h 196845"/>
                  <a:gd name="connsiteX20" fmla="*/ 65869 w 100390"/>
                  <a:gd name="connsiteY20" fmla="*/ 173493 h 196845"/>
                  <a:gd name="connsiteX21" fmla="*/ 65996 w 100390"/>
                  <a:gd name="connsiteY21" fmla="*/ 173493 h 196845"/>
                  <a:gd name="connsiteX22" fmla="*/ 74246 w 100390"/>
                  <a:gd name="connsiteY22" fmla="*/ 172986 h 196845"/>
                  <a:gd name="connsiteX23" fmla="*/ 82622 w 100390"/>
                  <a:gd name="connsiteY23" fmla="*/ 171716 h 196845"/>
                  <a:gd name="connsiteX24" fmla="*/ 90110 w 100390"/>
                  <a:gd name="connsiteY24" fmla="*/ 170066 h 196845"/>
                  <a:gd name="connsiteX25" fmla="*/ 95567 w 100390"/>
                  <a:gd name="connsiteY25" fmla="*/ 168417 h 196845"/>
                  <a:gd name="connsiteX26" fmla="*/ 95694 w 100390"/>
                  <a:gd name="connsiteY26" fmla="*/ 168417 h 196845"/>
                  <a:gd name="connsiteX27" fmla="*/ 100390 w 100390"/>
                  <a:gd name="connsiteY27" fmla="*/ 181870 h 196845"/>
                  <a:gd name="connsiteX28" fmla="*/ 91379 w 100390"/>
                  <a:gd name="connsiteY28" fmla="*/ 186946 h 196845"/>
                  <a:gd name="connsiteX29" fmla="*/ 78814 w 100390"/>
                  <a:gd name="connsiteY29" fmla="*/ 191769 h 196845"/>
                  <a:gd name="connsiteX30" fmla="*/ 64727 w 100390"/>
                  <a:gd name="connsiteY30" fmla="*/ 195450 h 196845"/>
                  <a:gd name="connsiteX31" fmla="*/ 51020 w 100390"/>
                  <a:gd name="connsiteY31" fmla="*/ 196846 h 196845"/>
                  <a:gd name="connsiteX32" fmla="*/ 51020 w 100390"/>
                  <a:gd name="connsiteY32" fmla="*/ 196846 h 196845"/>
                  <a:gd name="connsiteX33" fmla="*/ 38075 w 100390"/>
                  <a:gd name="connsiteY33" fmla="*/ 195196 h 196845"/>
                  <a:gd name="connsiteX34" fmla="*/ 28302 w 100390"/>
                  <a:gd name="connsiteY34" fmla="*/ 189738 h 196845"/>
                  <a:gd name="connsiteX35" fmla="*/ 22083 w 100390"/>
                  <a:gd name="connsiteY35" fmla="*/ 179712 h 196845"/>
                  <a:gd name="connsiteX36" fmla="*/ 19799 w 100390"/>
                  <a:gd name="connsiteY36" fmla="*/ 164355 h 196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00390" h="196845">
                    <a:moveTo>
                      <a:pt x="19799" y="164355"/>
                    </a:moveTo>
                    <a:lnTo>
                      <a:pt x="19799" y="57620"/>
                    </a:lnTo>
                    <a:lnTo>
                      <a:pt x="0" y="57620"/>
                    </a:lnTo>
                    <a:lnTo>
                      <a:pt x="0" y="44801"/>
                    </a:lnTo>
                    <a:cubicBezTo>
                      <a:pt x="2792" y="43913"/>
                      <a:pt x="5584" y="42897"/>
                      <a:pt x="8376" y="41882"/>
                    </a:cubicBezTo>
                    <a:cubicBezTo>
                      <a:pt x="11169" y="40867"/>
                      <a:pt x="13199" y="39978"/>
                      <a:pt x="14468" y="39090"/>
                    </a:cubicBezTo>
                    <a:cubicBezTo>
                      <a:pt x="17514" y="36932"/>
                      <a:pt x="20053" y="33633"/>
                      <a:pt x="22083" y="28810"/>
                    </a:cubicBezTo>
                    <a:cubicBezTo>
                      <a:pt x="22845" y="27160"/>
                      <a:pt x="23733" y="25002"/>
                      <a:pt x="24875" y="22337"/>
                    </a:cubicBezTo>
                    <a:cubicBezTo>
                      <a:pt x="26018" y="19672"/>
                      <a:pt x="27033" y="16880"/>
                      <a:pt x="28048" y="14088"/>
                    </a:cubicBezTo>
                    <a:cubicBezTo>
                      <a:pt x="29064" y="11295"/>
                      <a:pt x="30079" y="8630"/>
                      <a:pt x="30967" y="5965"/>
                    </a:cubicBezTo>
                    <a:cubicBezTo>
                      <a:pt x="31856" y="3427"/>
                      <a:pt x="32490" y="1396"/>
                      <a:pt x="32744" y="0"/>
                    </a:cubicBezTo>
                    <a:lnTo>
                      <a:pt x="50259" y="0"/>
                    </a:lnTo>
                    <a:lnTo>
                      <a:pt x="50259" y="37821"/>
                    </a:lnTo>
                    <a:lnTo>
                      <a:pt x="96075" y="37821"/>
                    </a:lnTo>
                    <a:lnTo>
                      <a:pt x="96075" y="57620"/>
                    </a:lnTo>
                    <a:lnTo>
                      <a:pt x="50259" y="57620"/>
                    </a:lnTo>
                    <a:lnTo>
                      <a:pt x="50259" y="139480"/>
                    </a:lnTo>
                    <a:cubicBezTo>
                      <a:pt x="50259" y="147602"/>
                      <a:pt x="50385" y="153948"/>
                      <a:pt x="50639" y="158517"/>
                    </a:cubicBezTo>
                    <a:cubicBezTo>
                      <a:pt x="50893" y="163086"/>
                      <a:pt x="51528" y="166513"/>
                      <a:pt x="52543" y="168670"/>
                    </a:cubicBezTo>
                    <a:cubicBezTo>
                      <a:pt x="53558" y="170828"/>
                      <a:pt x="55208" y="172224"/>
                      <a:pt x="57239" y="172732"/>
                    </a:cubicBezTo>
                    <a:cubicBezTo>
                      <a:pt x="59396" y="173239"/>
                      <a:pt x="62189" y="173493"/>
                      <a:pt x="65869" y="173493"/>
                    </a:cubicBezTo>
                    <a:lnTo>
                      <a:pt x="65996" y="173493"/>
                    </a:lnTo>
                    <a:cubicBezTo>
                      <a:pt x="68661" y="173493"/>
                      <a:pt x="71453" y="173366"/>
                      <a:pt x="74246" y="172986"/>
                    </a:cubicBezTo>
                    <a:cubicBezTo>
                      <a:pt x="77165" y="172605"/>
                      <a:pt x="79957" y="172224"/>
                      <a:pt x="82622" y="171716"/>
                    </a:cubicBezTo>
                    <a:cubicBezTo>
                      <a:pt x="85287" y="171209"/>
                      <a:pt x="87825" y="170701"/>
                      <a:pt x="90110" y="170066"/>
                    </a:cubicBezTo>
                    <a:cubicBezTo>
                      <a:pt x="92394" y="169432"/>
                      <a:pt x="94171" y="168924"/>
                      <a:pt x="95567" y="168417"/>
                    </a:cubicBezTo>
                    <a:lnTo>
                      <a:pt x="95694" y="168417"/>
                    </a:lnTo>
                    <a:lnTo>
                      <a:pt x="100390" y="181870"/>
                    </a:lnTo>
                    <a:cubicBezTo>
                      <a:pt x="98232" y="183520"/>
                      <a:pt x="95186" y="185169"/>
                      <a:pt x="91379" y="186946"/>
                    </a:cubicBezTo>
                    <a:cubicBezTo>
                      <a:pt x="87572" y="188723"/>
                      <a:pt x="83383" y="190373"/>
                      <a:pt x="78814" y="191769"/>
                    </a:cubicBezTo>
                    <a:cubicBezTo>
                      <a:pt x="74246" y="193292"/>
                      <a:pt x="69677" y="194434"/>
                      <a:pt x="64727" y="195450"/>
                    </a:cubicBezTo>
                    <a:cubicBezTo>
                      <a:pt x="59904" y="196465"/>
                      <a:pt x="55335" y="196846"/>
                      <a:pt x="51020" y="196846"/>
                    </a:cubicBezTo>
                    <a:lnTo>
                      <a:pt x="51020" y="196846"/>
                    </a:lnTo>
                    <a:cubicBezTo>
                      <a:pt x="46197" y="196846"/>
                      <a:pt x="41882" y="196338"/>
                      <a:pt x="38075" y="195196"/>
                    </a:cubicBezTo>
                    <a:cubicBezTo>
                      <a:pt x="34267" y="194053"/>
                      <a:pt x="30967" y="192277"/>
                      <a:pt x="28302" y="189738"/>
                    </a:cubicBezTo>
                    <a:cubicBezTo>
                      <a:pt x="25637" y="187200"/>
                      <a:pt x="23479" y="183900"/>
                      <a:pt x="22083" y="179712"/>
                    </a:cubicBezTo>
                    <a:cubicBezTo>
                      <a:pt x="20560" y="175397"/>
                      <a:pt x="19799" y="170320"/>
                      <a:pt x="19799" y="16435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19" name="Freeform: Shape 18">
                <a:extLst>
                  <a:ext uri="{FF2B5EF4-FFF2-40B4-BE49-F238E27FC236}">
                    <a16:creationId xmlns:a16="http://schemas.microsoft.com/office/drawing/2014/main" id="{26A5BCC8-5560-59F6-B094-C61B0428AD1B}"/>
                  </a:ext>
                </a:extLst>
              </p:cNvPr>
              <p:cNvSpPr/>
              <p:nvPr/>
            </p:nvSpPr>
            <p:spPr>
              <a:xfrm>
                <a:off x="3110968" y="1501156"/>
                <a:ext cx="75260" cy="226416"/>
              </a:xfrm>
              <a:custGeom>
                <a:avLst/>
                <a:gdLst>
                  <a:gd name="connsiteX0" fmla="*/ 0 w 75260"/>
                  <a:gd name="connsiteY0" fmla="*/ 226163 h 226416"/>
                  <a:gd name="connsiteX1" fmla="*/ 0 w 75260"/>
                  <a:gd name="connsiteY1" fmla="*/ 211187 h 226416"/>
                  <a:gd name="connsiteX2" fmla="*/ 22591 w 75260"/>
                  <a:gd name="connsiteY2" fmla="*/ 208903 h 226416"/>
                  <a:gd name="connsiteX3" fmla="*/ 22591 w 75260"/>
                  <a:gd name="connsiteY3" fmla="*/ 95060 h 226416"/>
                  <a:gd name="connsiteX4" fmla="*/ 3427 w 75260"/>
                  <a:gd name="connsiteY4" fmla="*/ 89095 h 226416"/>
                  <a:gd name="connsiteX5" fmla="*/ 3427 w 75260"/>
                  <a:gd name="connsiteY5" fmla="*/ 72722 h 226416"/>
                  <a:gd name="connsiteX6" fmla="*/ 45182 w 75260"/>
                  <a:gd name="connsiteY6" fmla="*/ 67138 h 226416"/>
                  <a:gd name="connsiteX7" fmla="*/ 45816 w 75260"/>
                  <a:gd name="connsiteY7" fmla="*/ 67138 h 226416"/>
                  <a:gd name="connsiteX8" fmla="*/ 53051 w 75260"/>
                  <a:gd name="connsiteY8" fmla="*/ 72596 h 226416"/>
                  <a:gd name="connsiteX9" fmla="*/ 53051 w 75260"/>
                  <a:gd name="connsiteY9" fmla="*/ 209156 h 226416"/>
                  <a:gd name="connsiteX10" fmla="*/ 75261 w 75260"/>
                  <a:gd name="connsiteY10" fmla="*/ 211314 h 226416"/>
                  <a:gd name="connsiteX11" fmla="*/ 75261 w 75260"/>
                  <a:gd name="connsiteY11" fmla="*/ 226417 h 226416"/>
                  <a:gd name="connsiteX12" fmla="*/ 0 w 75260"/>
                  <a:gd name="connsiteY12" fmla="*/ 226417 h 226416"/>
                  <a:gd name="connsiteX13" fmla="*/ 33379 w 75260"/>
                  <a:gd name="connsiteY13" fmla="*/ 41121 h 226416"/>
                  <a:gd name="connsiteX14" fmla="*/ 26145 w 75260"/>
                  <a:gd name="connsiteY14" fmla="*/ 39725 h 226416"/>
                  <a:gd name="connsiteX15" fmla="*/ 20560 w 75260"/>
                  <a:gd name="connsiteY15" fmla="*/ 35790 h 226416"/>
                  <a:gd name="connsiteX16" fmla="*/ 17007 w 75260"/>
                  <a:gd name="connsiteY16" fmla="*/ 29825 h 226416"/>
                  <a:gd name="connsiteX17" fmla="*/ 15738 w 75260"/>
                  <a:gd name="connsiteY17" fmla="*/ 22337 h 226416"/>
                  <a:gd name="connsiteX18" fmla="*/ 17007 w 75260"/>
                  <a:gd name="connsiteY18" fmla="*/ 13961 h 226416"/>
                  <a:gd name="connsiteX19" fmla="*/ 20814 w 75260"/>
                  <a:gd name="connsiteY19" fmla="*/ 6853 h 226416"/>
                  <a:gd name="connsiteX20" fmla="*/ 27160 w 75260"/>
                  <a:gd name="connsiteY20" fmla="*/ 1904 h 226416"/>
                  <a:gd name="connsiteX21" fmla="*/ 36044 w 75260"/>
                  <a:gd name="connsiteY21" fmla="*/ 0 h 226416"/>
                  <a:gd name="connsiteX22" fmla="*/ 36171 w 75260"/>
                  <a:gd name="connsiteY22" fmla="*/ 0 h 226416"/>
                  <a:gd name="connsiteX23" fmla="*/ 44040 w 75260"/>
                  <a:gd name="connsiteY23" fmla="*/ 1650 h 226416"/>
                  <a:gd name="connsiteX24" fmla="*/ 49751 w 75260"/>
                  <a:gd name="connsiteY24" fmla="*/ 5965 h 226416"/>
                  <a:gd name="connsiteX25" fmla="*/ 53305 w 75260"/>
                  <a:gd name="connsiteY25" fmla="*/ 12057 h 226416"/>
                  <a:gd name="connsiteX26" fmla="*/ 54574 w 75260"/>
                  <a:gd name="connsiteY26" fmla="*/ 19164 h 226416"/>
                  <a:gd name="connsiteX27" fmla="*/ 53305 w 75260"/>
                  <a:gd name="connsiteY27" fmla="*/ 27794 h 226416"/>
                  <a:gd name="connsiteX28" fmla="*/ 49370 w 75260"/>
                  <a:gd name="connsiteY28" fmla="*/ 34648 h 226416"/>
                  <a:gd name="connsiteX29" fmla="*/ 42771 w 75260"/>
                  <a:gd name="connsiteY29" fmla="*/ 39344 h 226416"/>
                  <a:gd name="connsiteX30" fmla="*/ 33506 w 75260"/>
                  <a:gd name="connsiteY30" fmla="*/ 40994 h 226416"/>
                  <a:gd name="connsiteX31" fmla="*/ 33379 w 75260"/>
                  <a:gd name="connsiteY31" fmla="*/ 40994 h 2264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75260" h="226416">
                    <a:moveTo>
                      <a:pt x="0" y="226163"/>
                    </a:moveTo>
                    <a:lnTo>
                      <a:pt x="0" y="211187"/>
                    </a:lnTo>
                    <a:lnTo>
                      <a:pt x="22591" y="208903"/>
                    </a:lnTo>
                    <a:lnTo>
                      <a:pt x="22591" y="95060"/>
                    </a:lnTo>
                    <a:lnTo>
                      <a:pt x="3427" y="89095"/>
                    </a:lnTo>
                    <a:lnTo>
                      <a:pt x="3427" y="72722"/>
                    </a:lnTo>
                    <a:lnTo>
                      <a:pt x="45182" y="67138"/>
                    </a:lnTo>
                    <a:lnTo>
                      <a:pt x="45816" y="67138"/>
                    </a:lnTo>
                    <a:lnTo>
                      <a:pt x="53051" y="72596"/>
                    </a:lnTo>
                    <a:lnTo>
                      <a:pt x="53051" y="209156"/>
                    </a:lnTo>
                    <a:lnTo>
                      <a:pt x="75261" y="211314"/>
                    </a:lnTo>
                    <a:lnTo>
                      <a:pt x="75261" y="226417"/>
                    </a:lnTo>
                    <a:lnTo>
                      <a:pt x="0" y="226417"/>
                    </a:lnTo>
                    <a:close/>
                    <a:moveTo>
                      <a:pt x="33379" y="41121"/>
                    </a:moveTo>
                    <a:cubicBezTo>
                      <a:pt x="30714" y="41121"/>
                      <a:pt x="28302" y="40613"/>
                      <a:pt x="26145" y="39725"/>
                    </a:cubicBezTo>
                    <a:cubicBezTo>
                      <a:pt x="23987" y="38709"/>
                      <a:pt x="22083" y="37440"/>
                      <a:pt x="20560" y="35790"/>
                    </a:cubicBezTo>
                    <a:cubicBezTo>
                      <a:pt x="19037" y="34140"/>
                      <a:pt x="17895" y="32110"/>
                      <a:pt x="17007" y="29825"/>
                    </a:cubicBezTo>
                    <a:cubicBezTo>
                      <a:pt x="16245" y="27541"/>
                      <a:pt x="15738" y="25002"/>
                      <a:pt x="15738" y="22337"/>
                    </a:cubicBezTo>
                    <a:cubicBezTo>
                      <a:pt x="15738" y="19418"/>
                      <a:pt x="16118" y="16626"/>
                      <a:pt x="17007" y="13961"/>
                    </a:cubicBezTo>
                    <a:cubicBezTo>
                      <a:pt x="17895" y="11295"/>
                      <a:pt x="19164" y="9011"/>
                      <a:pt x="20814" y="6853"/>
                    </a:cubicBezTo>
                    <a:cubicBezTo>
                      <a:pt x="22464" y="4823"/>
                      <a:pt x="24622" y="3173"/>
                      <a:pt x="27160" y="1904"/>
                    </a:cubicBezTo>
                    <a:cubicBezTo>
                      <a:pt x="29698" y="635"/>
                      <a:pt x="32744" y="0"/>
                      <a:pt x="36044" y="0"/>
                    </a:cubicBezTo>
                    <a:lnTo>
                      <a:pt x="36171" y="0"/>
                    </a:lnTo>
                    <a:cubicBezTo>
                      <a:pt x="39217" y="0"/>
                      <a:pt x="41882" y="508"/>
                      <a:pt x="44040" y="1650"/>
                    </a:cubicBezTo>
                    <a:cubicBezTo>
                      <a:pt x="46324" y="2792"/>
                      <a:pt x="48228" y="4188"/>
                      <a:pt x="49751" y="5965"/>
                    </a:cubicBezTo>
                    <a:cubicBezTo>
                      <a:pt x="51274" y="7742"/>
                      <a:pt x="52543" y="9772"/>
                      <a:pt x="53305" y="12057"/>
                    </a:cubicBezTo>
                    <a:cubicBezTo>
                      <a:pt x="54193" y="14341"/>
                      <a:pt x="54574" y="16753"/>
                      <a:pt x="54574" y="19164"/>
                    </a:cubicBezTo>
                    <a:cubicBezTo>
                      <a:pt x="54574" y="22210"/>
                      <a:pt x="54193" y="25129"/>
                      <a:pt x="53305" y="27794"/>
                    </a:cubicBezTo>
                    <a:cubicBezTo>
                      <a:pt x="52416" y="30460"/>
                      <a:pt x="51147" y="32744"/>
                      <a:pt x="49370" y="34648"/>
                    </a:cubicBezTo>
                    <a:cubicBezTo>
                      <a:pt x="47593" y="36552"/>
                      <a:pt x="45436" y="38202"/>
                      <a:pt x="42771" y="39344"/>
                    </a:cubicBezTo>
                    <a:cubicBezTo>
                      <a:pt x="40105" y="40486"/>
                      <a:pt x="37059" y="40994"/>
                      <a:pt x="33506" y="40994"/>
                    </a:cubicBezTo>
                    <a:lnTo>
                      <a:pt x="33379" y="40994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20" name="Freeform: Shape 19">
                <a:extLst>
                  <a:ext uri="{FF2B5EF4-FFF2-40B4-BE49-F238E27FC236}">
                    <a16:creationId xmlns:a16="http://schemas.microsoft.com/office/drawing/2014/main" id="{EB734A8A-00D0-DFB3-53AE-A23BF26734CC}"/>
                  </a:ext>
                </a:extLst>
              </p:cNvPr>
              <p:cNvSpPr/>
              <p:nvPr/>
            </p:nvSpPr>
            <p:spPr>
              <a:xfrm>
                <a:off x="3205901" y="1533900"/>
                <a:ext cx="100389" cy="196845"/>
              </a:xfrm>
              <a:custGeom>
                <a:avLst/>
                <a:gdLst>
                  <a:gd name="connsiteX0" fmla="*/ 19799 w 100389"/>
                  <a:gd name="connsiteY0" fmla="*/ 164355 h 196845"/>
                  <a:gd name="connsiteX1" fmla="*/ 19799 w 100389"/>
                  <a:gd name="connsiteY1" fmla="*/ 57620 h 196845"/>
                  <a:gd name="connsiteX2" fmla="*/ 0 w 100389"/>
                  <a:gd name="connsiteY2" fmla="*/ 57620 h 196845"/>
                  <a:gd name="connsiteX3" fmla="*/ 0 w 100389"/>
                  <a:gd name="connsiteY3" fmla="*/ 44801 h 196845"/>
                  <a:gd name="connsiteX4" fmla="*/ 8376 w 100389"/>
                  <a:gd name="connsiteY4" fmla="*/ 41882 h 196845"/>
                  <a:gd name="connsiteX5" fmla="*/ 14468 w 100389"/>
                  <a:gd name="connsiteY5" fmla="*/ 39090 h 196845"/>
                  <a:gd name="connsiteX6" fmla="*/ 22083 w 100389"/>
                  <a:gd name="connsiteY6" fmla="*/ 28810 h 196845"/>
                  <a:gd name="connsiteX7" fmla="*/ 24875 w 100389"/>
                  <a:gd name="connsiteY7" fmla="*/ 22337 h 196845"/>
                  <a:gd name="connsiteX8" fmla="*/ 28048 w 100389"/>
                  <a:gd name="connsiteY8" fmla="*/ 14088 h 196845"/>
                  <a:gd name="connsiteX9" fmla="*/ 30967 w 100389"/>
                  <a:gd name="connsiteY9" fmla="*/ 5965 h 196845"/>
                  <a:gd name="connsiteX10" fmla="*/ 32744 w 100389"/>
                  <a:gd name="connsiteY10" fmla="*/ 0 h 196845"/>
                  <a:gd name="connsiteX11" fmla="*/ 50258 w 100389"/>
                  <a:gd name="connsiteY11" fmla="*/ 0 h 196845"/>
                  <a:gd name="connsiteX12" fmla="*/ 50258 w 100389"/>
                  <a:gd name="connsiteY12" fmla="*/ 37821 h 196845"/>
                  <a:gd name="connsiteX13" fmla="*/ 96075 w 100389"/>
                  <a:gd name="connsiteY13" fmla="*/ 37821 h 196845"/>
                  <a:gd name="connsiteX14" fmla="*/ 96075 w 100389"/>
                  <a:gd name="connsiteY14" fmla="*/ 57620 h 196845"/>
                  <a:gd name="connsiteX15" fmla="*/ 50258 w 100389"/>
                  <a:gd name="connsiteY15" fmla="*/ 57620 h 196845"/>
                  <a:gd name="connsiteX16" fmla="*/ 50258 w 100389"/>
                  <a:gd name="connsiteY16" fmla="*/ 139480 h 196845"/>
                  <a:gd name="connsiteX17" fmla="*/ 50639 w 100389"/>
                  <a:gd name="connsiteY17" fmla="*/ 158517 h 196845"/>
                  <a:gd name="connsiteX18" fmla="*/ 52543 w 100389"/>
                  <a:gd name="connsiteY18" fmla="*/ 168670 h 196845"/>
                  <a:gd name="connsiteX19" fmla="*/ 57239 w 100389"/>
                  <a:gd name="connsiteY19" fmla="*/ 172732 h 196845"/>
                  <a:gd name="connsiteX20" fmla="*/ 65869 w 100389"/>
                  <a:gd name="connsiteY20" fmla="*/ 173493 h 196845"/>
                  <a:gd name="connsiteX21" fmla="*/ 65996 w 100389"/>
                  <a:gd name="connsiteY21" fmla="*/ 173493 h 196845"/>
                  <a:gd name="connsiteX22" fmla="*/ 74245 w 100389"/>
                  <a:gd name="connsiteY22" fmla="*/ 172986 h 196845"/>
                  <a:gd name="connsiteX23" fmla="*/ 82622 w 100389"/>
                  <a:gd name="connsiteY23" fmla="*/ 171716 h 196845"/>
                  <a:gd name="connsiteX24" fmla="*/ 90110 w 100389"/>
                  <a:gd name="connsiteY24" fmla="*/ 170066 h 196845"/>
                  <a:gd name="connsiteX25" fmla="*/ 95567 w 100389"/>
                  <a:gd name="connsiteY25" fmla="*/ 168417 h 196845"/>
                  <a:gd name="connsiteX26" fmla="*/ 95694 w 100389"/>
                  <a:gd name="connsiteY26" fmla="*/ 168417 h 196845"/>
                  <a:gd name="connsiteX27" fmla="*/ 100390 w 100389"/>
                  <a:gd name="connsiteY27" fmla="*/ 181870 h 196845"/>
                  <a:gd name="connsiteX28" fmla="*/ 91379 w 100389"/>
                  <a:gd name="connsiteY28" fmla="*/ 186946 h 196845"/>
                  <a:gd name="connsiteX29" fmla="*/ 78814 w 100389"/>
                  <a:gd name="connsiteY29" fmla="*/ 191769 h 196845"/>
                  <a:gd name="connsiteX30" fmla="*/ 64727 w 100389"/>
                  <a:gd name="connsiteY30" fmla="*/ 195450 h 196845"/>
                  <a:gd name="connsiteX31" fmla="*/ 51020 w 100389"/>
                  <a:gd name="connsiteY31" fmla="*/ 196846 h 196845"/>
                  <a:gd name="connsiteX32" fmla="*/ 50766 w 100389"/>
                  <a:gd name="connsiteY32" fmla="*/ 196846 h 196845"/>
                  <a:gd name="connsiteX33" fmla="*/ 37821 w 100389"/>
                  <a:gd name="connsiteY33" fmla="*/ 195196 h 196845"/>
                  <a:gd name="connsiteX34" fmla="*/ 28048 w 100389"/>
                  <a:gd name="connsiteY34" fmla="*/ 189738 h 196845"/>
                  <a:gd name="connsiteX35" fmla="*/ 21829 w 100389"/>
                  <a:gd name="connsiteY35" fmla="*/ 179712 h 196845"/>
                  <a:gd name="connsiteX36" fmla="*/ 19799 w 100389"/>
                  <a:gd name="connsiteY36" fmla="*/ 164355 h 196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00389" h="196845">
                    <a:moveTo>
                      <a:pt x="19799" y="164355"/>
                    </a:moveTo>
                    <a:lnTo>
                      <a:pt x="19799" y="57620"/>
                    </a:lnTo>
                    <a:lnTo>
                      <a:pt x="0" y="57620"/>
                    </a:lnTo>
                    <a:lnTo>
                      <a:pt x="0" y="44801"/>
                    </a:lnTo>
                    <a:cubicBezTo>
                      <a:pt x="2792" y="43913"/>
                      <a:pt x="5584" y="42897"/>
                      <a:pt x="8376" y="41882"/>
                    </a:cubicBezTo>
                    <a:cubicBezTo>
                      <a:pt x="11168" y="40867"/>
                      <a:pt x="13199" y="39978"/>
                      <a:pt x="14468" y="39090"/>
                    </a:cubicBezTo>
                    <a:cubicBezTo>
                      <a:pt x="17514" y="36932"/>
                      <a:pt x="20053" y="33633"/>
                      <a:pt x="22083" y="28810"/>
                    </a:cubicBezTo>
                    <a:cubicBezTo>
                      <a:pt x="22845" y="27160"/>
                      <a:pt x="23733" y="25002"/>
                      <a:pt x="24875" y="22337"/>
                    </a:cubicBezTo>
                    <a:cubicBezTo>
                      <a:pt x="26018" y="19672"/>
                      <a:pt x="27033" y="16880"/>
                      <a:pt x="28048" y="14088"/>
                    </a:cubicBezTo>
                    <a:cubicBezTo>
                      <a:pt x="29064" y="11295"/>
                      <a:pt x="30079" y="8630"/>
                      <a:pt x="30967" y="5965"/>
                    </a:cubicBezTo>
                    <a:cubicBezTo>
                      <a:pt x="31856" y="3427"/>
                      <a:pt x="32490" y="1396"/>
                      <a:pt x="32744" y="0"/>
                    </a:cubicBezTo>
                    <a:lnTo>
                      <a:pt x="50258" y="0"/>
                    </a:lnTo>
                    <a:lnTo>
                      <a:pt x="50258" y="37821"/>
                    </a:lnTo>
                    <a:lnTo>
                      <a:pt x="96075" y="37821"/>
                    </a:lnTo>
                    <a:lnTo>
                      <a:pt x="96075" y="57620"/>
                    </a:lnTo>
                    <a:lnTo>
                      <a:pt x="50258" y="57620"/>
                    </a:lnTo>
                    <a:lnTo>
                      <a:pt x="50258" y="139480"/>
                    </a:lnTo>
                    <a:cubicBezTo>
                      <a:pt x="50258" y="147602"/>
                      <a:pt x="50385" y="153948"/>
                      <a:pt x="50639" y="158517"/>
                    </a:cubicBezTo>
                    <a:cubicBezTo>
                      <a:pt x="50893" y="163086"/>
                      <a:pt x="51528" y="166513"/>
                      <a:pt x="52543" y="168670"/>
                    </a:cubicBezTo>
                    <a:cubicBezTo>
                      <a:pt x="53558" y="170828"/>
                      <a:pt x="55208" y="172224"/>
                      <a:pt x="57239" y="172732"/>
                    </a:cubicBezTo>
                    <a:cubicBezTo>
                      <a:pt x="59396" y="173239"/>
                      <a:pt x="62188" y="173493"/>
                      <a:pt x="65869" y="173493"/>
                    </a:cubicBezTo>
                    <a:lnTo>
                      <a:pt x="65996" y="173493"/>
                    </a:lnTo>
                    <a:cubicBezTo>
                      <a:pt x="68661" y="173493"/>
                      <a:pt x="71453" y="173366"/>
                      <a:pt x="74245" y="172986"/>
                    </a:cubicBezTo>
                    <a:cubicBezTo>
                      <a:pt x="77165" y="172605"/>
                      <a:pt x="79957" y="172224"/>
                      <a:pt x="82622" y="171716"/>
                    </a:cubicBezTo>
                    <a:cubicBezTo>
                      <a:pt x="85414" y="171209"/>
                      <a:pt x="87825" y="170701"/>
                      <a:pt x="90110" y="170066"/>
                    </a:cubicBezTo>
                    <a:cubicBezTo>
                      <a:pt x="92394" y="169432"/>
                      <a:pt x="94171" y="168924"/>
                      <a:pt x="95567" y="168417"/>
                    </a:cubicBezTo>
                    <a:lnTo>
                      <a:pt x="95694" y="168417"/>
                    </a:lnTo>
                    <a:lnTo>
                      <a:pt x="100390" y="181870"/>
                    </a:lnTo>
                    <a:cubicBezTo>
                      <a:pt x="98232" y="183520"/>
                      <a:pt x="95186" y="185169"/>
                      <a:pt x="91379" y="186946"/>
                    </a:cubicBezTo>
                    <a:cubicBezTo>
                      <a:pt x="87571" y="188723"/>
                      <a:pt x="83383" y="190373"/>
                      <a:pt x="78814" y="191769"/>
                    </a:cubicBezTo>
                    <a:cubicBezTo>
                      <a:pt x="74372" y="193292"/>
                      <a:pt x="69676" y="194434"/>
                      <a:pt x="64727" y="195450"/>
                    </a:cubicBezTo>
                    <a:cubicBezTo>
                      <a:pt x="59904" y="196465"/>
                      <a:pt x="55335" y="196846"/>
                      <a:pt x="51020" y="196846"/>
                    </a:cubicBezTo>
                    <a:lnTo>
                      <a:pt x="50766" y="196846"/>
                    </a:lnTo>
                    <a:cubicBezTo>
                      <a:pt x="45943" y="196846"/>
                      <a:pt x="41628" y="196338"/>
                      <a:pt x="37821" y="195196"/>
                    </a:cubicBezTo>
                    <a:cubicBezTo>
                      <a:pt x="34013" y="194053"/>
                      <a:pt x="30713" y="192277"/>
                      <a:pt x="28048" y="189738"/>
                    </a:cubicBezTo>
                    <a:cubicBezTo>
                      <a:pt x="25383" y="187200"/>
                      <a:pt x="23226" y="183900"/>
                      <a:pt x="21829" y="179712"/>
                    </a:cubicBezTo>
                    <a:cubicBezTo>
                      <a:pt x="20433" y="175397"/>
                      <a:pt x="19799" y="170320"/>
                      <a:pt x="19799" y="16435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21" name="Freeform: Shape 20">
                <a:extLst>
                  <a:ext uri="{FF2B5EF4-FFF2-40B4-BE49-F238E27FC236}">
                    <a16:creationId xmlns:a16="http://schemas.microsoft.com/office/drawing/2014/main" id="{CEB4C127-5FE5-263B-185B-76AE8D355FFF}"/>
                  </a:ext>
                </a:extLst>
              </p:cNvPr>
              <p:cNvSpPr/>
              <p:nvPr/>
            </p:nvSpPr>
            <p:spPr>
              <a:xfrm>
                <a:off x="3323297" y="1567913"/>
                <a:ext cx="155978" cy="162705"/>
              </a:xfrm>
              <a:custGeom>
                <a:avLst/>
                <a:gdLst>
                  <a:gd name="connsiteX0" fmla="*/ 129834 w 155978"/>
                  <a:gd name="connsiteY0" fmla="*/ 162705 h 162705"/>
                  <a:gd name="connsiteX1" fmla="*/ 116635 w 155978"/>
                  <a:gd name="connsiteY1" fmla="*/ 159533 h 162705"/>
                  <a:gd name="connsiteX2" fmla="*/ 112193 w 155978"/>
                  <a:gd name="connsiteY2" fmla="*/ 147729 h 162705"/>
                  <a:gd name="connsiteX3" fmla="*/ 112193 w 155978"/>
                  <a:gd name="connsiteY3" fmla="*/ 142145 h 162705"/>
                  <a:gd name="connsiteX4" fmla="*/ 103055 w 155978"/>
                  <a:gd name="connsiteY4" fmla="*/ 148999 h 162705"/>
                  <a:gd name="connsiteX5" fmla="*/ 91506 w 155978"/>
                  <a:gd name="connsiteY5" fmla="*/ 155598 h 162705"/>
                  <a:gd name="connsiteX6" fmla="*/ 78180 w 155978"/>
                  <a:gd name="connsiteY6" fmla="*/ 160548 h 162705"/>
                  <a:gd name="connsiteX7" fmla="*/ 63711 w 155978"/>
                  <a:gd name="connsiteY7" fmla="*/ 162452 h 162705"/>
                  <a:gd name="connsiteX8" fmla="*/ 41882 w 155978"/>
                  <a:gd name="connsiteY8" fmla="*/ 159152 h 162705"/>
                  <a:gd name="connsiteX9" fmla="*/ 26779 w 155978"/>
                  <a:gd name="connsiteY9" fmla="*/ 148618 h 162705"/>
                  <a:gd name="connsiteX10" fmla="*/ 18149 w 155978"/>
                  <a:gd name="connsiteY10" fmla="*/ 129834 h 162705"/>
                  <a:gd name="connsiteX11" fmla="*/ 15357 w 155978"/>
                  <a:gd name="connsiteY11" fmla="*/ 101786 h 162705"/>
                  <a:gd name="connsiteX12" fmla="*/ 15357 w 155978"/>
                  <a:gd name="connsiteY12" fmla="*/ 23352 h 162705"/>
                  <a:gd name="connsiteX13" fmla="*/ 0 w 155978"/>
                  <a:gd name="connsiteY13" fmla="*/ 17514 h 162705"/>
                  <a:gd name="connsiteX14" fmla="*/ 0 w 155978"/>
                  <a:gd name="connsiteY14" fmla="*/ 4315 h 162705"/>
                  <a:gd name="connsiteX15" fmla="*/ 39597 w 155978"/>
                  <a:gd name="connsiteY15" fmla="*/ 0 h 162705"/>
                  <a:gd name="connsiteX16" fmla="*/ 39724 w 155978"/>
                  <a:gd name="connsiteY16" fmla="*/ 0 h 162705"/>
                  <a:gd name="connsiteX17" fmla="*/ 45943 w 155978"/>
                  <a:gd name="connsiteY17" fmla="*/ 3807 h 162705"/>
                  <a:gd name="connsiteX18" fmla="*/ 45943 w 155978"/>
                  <a:gd name="connsiteY18" fmla="*/ 100136 h 162705"/>
                  <a:gd name="connsiteX19" fmla="*/ 47085 w 155978"/>
                  <a:gd name="connsiteY19" fmla="*/ 119300 h 162705"/>
                  <a:gd name="connsiteX20" fmla="*/ 51401 w 155978"/>
                  <a:gd name="connsiteY20" fmla="*/ 132119 h 162705"/>
                  <a:gd name="connsiteX21" fmla="*/ 59904 w 155978"/>
                  <a:gd name="connsiteY21" fmla="*/ 139226 h 162705"/>
                  <a:gd name="connsiteX22" fmla="*/ 73738 w 155978"/>
                  <a:gd name="connsiteY22" fmla="*/ 141384 h 162705"/>
                  <a:gd name="connsiteX23" fmla="*/ 85033 w 155978"/>
                  <a:gd name="connsiteY23" fmla="*/ 140114 h 162705"/>
                  <a:gd name="connsiteX24" fmla="*/ 94806 w 155978"/>
                  <a:gd name="connsiteY24" fmla="*/ 136942 h 162705"/>
                  <a:gd name="connsiteX25" fmla="*/ 102928 w 155978"/>
                  <a:gd name="connsiteY25" fmla="*/ 132880 h 162705"/>
                  <a:gd name="connsiteX26" fmla="*/ 108893 w 155978"/>
                  <a:gd name="connsiteY26" fmla="*/ 128946 h 162705"/>
                  <a:gd name="connsiteX27" fmla="*/ 108893 w 155978"/>
                  <a:gd name="connsiteY27" fmla="*/ 23352 h 162705"/>
                  <a:gd name="connsiteX28" fmla="*/ 89602 w 155978"/>
                  <a:gd name="connsiteY28" fmla="*/ 17514 h 162705"/>
                  <a:gd name="connsiteX29" fmla="*/ 89602 w 155978"/>
                  <a:gd name="connsiteY29" fmla="*/ 4188 h 162705"/>
                  <a:gd name="connsiteX30" fmla="*/ 131484 w 155978"/>
                  <a:gd name="connsiteY30" fmla="*/ 0 h 162705"/>
                  <a:gd name="connsiteX31" fmla="*/ 131738 w 155978"/>
                  <a:gd name="connsiteY31" fmla="*/ 0 h 162705"/>
                  <a:gd name="connsiteX32" fmla="*/ 139353 w 155978"/>
                  <a:gd name="connsiteY32" fmla="*/ 3807 h 162705"/>
                  <a:gd name="connsiteX33" fmla="*/ 139353 w 155978"/>
                  <a:gd name="connsiteY33" fmla="*/ 143668 h 162705"/>
                  <a:gd name="connsiteX34" fmla="*/ 155979 w 155978"/>
                  <a:gd name="connsiteY34" fmla="*/ 143668 h 162705"/>
                  <a:gd name="connsiteX35" fmla="*/ 155979 w 155978"/>
                  <a:gd name="connsiteY35" fmla="*/ 157375 h 162705"/>
                  <a:gd name="connsiteX36" fmla="*/ 144683 w 155978"/>
                  <a:gd name="connsiteY36" fmla="*/ 160675 h 162705"/>
                  <a:gd name="connsiteX37" fmla="*/ 129834 w 155978"/>
                  <a:gd name="connsiteY37" fmla="*/ 162705 h 1627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155978" h="162705">
                    <a:moveTo>
                      <a:pt x="129834" y="162705"/>
                    </a:moveTo>
                    <a:cubicBezTo>
                      <a:pt x="124123" y="162705"/>
                      <a:pt x="119681" y="161690"/>
                      <a:pt x="116635" y="159533"/>
                    </a:cubicBezTo>
                    <a:cubicBezTo>
                      <a:pt x="113589" y="157375"/>
                      <a:pt x="112193" y="153568"/>
                      <a:pt x="112193" y="147729"/>
                    </a:cubicBezTo>
                    <a:lnTo>
                      <a:pt x="112193" y="142145"/>
                    </a:lnTo>
                    <a:cubicBezTo>
                      <a:pt x="109655" y="144303"/>
                      <a:pt x="106609" y="146587"/>
                      <a:pt x="103055" y="148999"/>
                    </a:cubicBezTo>
                    <a:cubicBezTo>
                      <a:pt x="99502" y="151410"/>
                      <a:pt x="95694" y="153568"/>
                      <a:pt x="91506" y="155598"/>
                    </a:cubicBezTo>
                    <a:cubicBezTo>
                      <a:pt x="87318" y="157629"/>
                      <a:pt x="82876" y="159279"/>
                      <a:pt x="78180" y="160548"/>
                    </a:cubicBezTo>
                    <a:cubicBezTo>
                      <a:pt x="73484" y="161817"/>
                      <a:pt x="68661" y="162452"/>
                      <a:pt x="63711" y="162452"/>
                    </a:cubicBezTo>
                    <a:cubicBezTo>
                      <a:pt x="55208" y="162452"/>
                      <a:pt x="47974" y="161309"/>
                      <a:pt x="41882" y="159152"/>
                    </a:cubicBezTo>
                    <a:cubicBezTo>
                      <a:pt x="35790" y="156994"/>
                      <a:pt x="30713" y="153441"/>
                      <a:pt x="26779" y="148618"/>
                    </a:cubicBezTo>
                    <a:cubicBezTo>
                      <a:pt x="22845" y="143795"/>
                      <a:pt x="19926" y="137576"/>
                      <a:pt x="18149" y="129834"/>
                    </a:cubicBezTo>
                    <a:cubicBezTo>
                      <a:pt x="16245" y="122219"/>
                      <a:pt x="15357" y="112828"/>
                      <a:pt x="15357" y="101786"/>
                    </a:cubicBezTo>
                    <a:lnTo>
                      <a:pt x="15357" y="23352"/>
                    </a:lnTo>
                    <a:lnTo>
                      <a:pt x="0" y="17514"/>
                    </a:lnTo>
                    <a:lnTo>
                      <a:pt x="0" y="4315"/>
                    </a:lnTo>
                    <a:lnTo>
                      <a:pt x="39597" y="0"/>
                    </a:lnTo>
                    <a:lnTo>
                      <a:pt x="39724" y="0"/>
                    </a:lnTo>
                    <a:lnTo>
                      <a:pt x="45943" y="3807"/>
                    </a:lnTo>
                    <a:lnTo>
                      <a:pt x="45943" y="100136"/>
                    </a:lnTo>
                    <a:cubicBezTo>
                      <a:pt x="45943" y="107751"/>
                      <a:pt x="46324" y="114097"/>
                      <a:pt x="47085" y="119300"/>
                    </a:cubicBezTo>
                    <a:cubicBezTo>
                      <a:pt x="47847" y="124504"/>
                      <a:pt x="49243" y="128819"/>
                      <a:pt x="51401" y="132119"/>
                    </a:cubicBezTo>
                    <a:cubicBezTo>
                      <a:pt x="53558" y="135419"/>
                      <a:pt x="56350" y="137830"/>
                      <a:pt x="59904" y="139226"/>
                    </a:cubicBezTo>
                    <a:cubicBezTo>
                      <a:pt x="63458" y="140749"/>
                      <a:pt x="68153" y="141384"/>
                      <a:pt x="73738" y="141384"/>
                    </a:cubicBezTo>
                    <a:cubicBezTo>
                      <a:pt x="77799" y="141384"/>
                      <a:pt x="81480" y="141003"/>
                      <a:pt x="85033" y="140114"/>
                    </a:cubicBezTo>
                    <a:cubicBezTo>
                      <a:pt x="88587" y="139226"/>
                      <a:pt x="91760" y="138211"/>
                      <a:pt x="94806" y="136942"/>
                    </a:cubicBezTo>
                    <a:cubicBezTo>
                      <a:pt x="97852" y="135672"/>
                      <a:pt x="100517" y="134403"/>
                      <a:pt x="102928" y="132880"/>
                    </a:cubicBezTo>
                    <a:cubicBezTo>
                      <a:pt x="105340" y="131484"/>
                      <a:pt x="107243" y="130088"/>
                      <a:pt x="108893" y="128946"/>
                    </a:cubicBezTo>
                    <a:lnTo>
                      <a:pt x="108893" y="23352"/>
                    </a:lnTo>
                    <a:lnTo>
                      <a:pt x="89602" y="17514"/>
                    </a:lnTo>
                    <a:lnTo>
                      <a:pt x="89602" y="4188"/>
                    </a:lnTo>
                    <a:lnTo>
                      <a:pt x="131484" y="0"/>
                    </a:lnTo>
                    <a:lnTo>
                      <a:pt x="131738" y="0"/>
                    </a:lnTo>
                    <a:lnTo>
                      <a:pt x="139353" y="3807"/>
                    </a:lnTo>
                    <a:lnTo>
                      <a:pt x="139353" y="143668"/>
                    </a:lnTo>
                    <a:lnTo>
                      <a:pt x="155979" y="143668"/>
                    </a:lnTo>
                    <a:lnTo>
                      <a:pt x="155979" y="157375"/>
                    </a:lnTo>
                    <a:cubicBezTo>
                      <a:pt x="152806" y="158390"/>
                      <a:pt x="148998" y="159533"/>
                      <a:pt x="144683" y="160675"/>
                    </a:cubicBezTo>
                    <a:cubicBezTo>
                      <a:pt x="140241" y="162071"/>
                      <a:pt x="135292" y="162705"/>
                      <a:pt x="129834" y="16270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22" name="Freeform: Shape 21">
                <a:extLst>
                  <a:ext uri="{FF2B5EF4-FFF2-40B4-BE49-F238E27FC236}">
                    <a16:creationId xmlns:a16="http://schemas.microsoft.com/office/drawing/2014/main" id="{5460C189-AE27-6BBB-5DFE-414DCE194648}"/>
                  </a:ext>
                </a:extLst>
              </p:cNvPr>
              <p:cNvSpPr/>
              <p:nvPr/>
            </p:nvSpPr>
            <p:spPr>
              <a:xfrm>
                <a:off x="3501232" y="1533900"/>
                <a:ext cx="100390" cy="196845"/>
              </a:xfrm>
              <a:custGeom>
                <a:avLst/>
                <a:gdLst>
                  <a:gd name="connsiteX0" fmla="*/ 19799 w 100390"/>
                  <a:gd name="connsiteY0" fmla="*/ 164355 h 196845"/>
                  <a:gd name="connsiteX1" fmla="*/ 19799 w 100390"/>
                  <a:gd name="connsiteY1" fmla="*/ 57620 h 196845"/>
                  <a:gd name="connsiteX2" fmla="*/ 0 w 100390"/>
                  <a:gd name="connsiteY2" fmla="*/ 57620 h 196845"/>
                  <a:gd name="connsiteX3" fmla="*/ 0 w 100390"/>
                  <a:gd name="connsiteY3" fmla="*/ 44801 h 196845"/>
                  <a:gd name="connsiteX4" fmla="*/ 8376 w 100390"/>
                  <a:gd name="connsiteY4" fmla="*/ 41882 h 196845"/>
                  <a:gd name="connsiteX5" fmla="*/ 14468 w 100390"/>
                  <a:gd name="connsiteY5" fmla="*/ 39090 h 196845"/>
                  <a:gd name="connsiteX6" fmla="*/ 22083 w 100390"/>
                  <a:gd name="connsiteY6" fmla="*/ 28810 h 196845"/>
                  <a:gd name="connsiteX7" fmla="*/ 24875 w 100390"/>
                  <a:gd name="connsiteY7" fmla="*/ 22337 h 196845"/>
                  <a:gd name="connsiteX8" fmla="*/ 28048 w 100390"/>
                  <a:gd name="connsiteY8" fmla="*/ 14088 h 196845"/>
                  <a:gd name="connsiteX9" fmla="*/ 30967 w 100390"/>
                  <a:gd name="connsiteY9" fmla="*/ 5965 h 196845"/>
                  <a:gd name="connsiteX10" fmla="*/ 32744 w 100390"/>
                  <a:gd name="connsiteY10" fmla="*/ 0 h 196845"/>
                  <a:gd name="connsiteX11" fmla="*/ 50259 w 100390"/>
                  <a:gd name="connsiteY11" fmla="*/ 0 h 196845"/>
                  <a:gd name="connsiteX12" fmla="*/ 50259 w 100390"/>
                  <a:gd name="connsiteY12" fmla="*/ 37821 h 196845"/>
                  <a:gd name="connsiteX13" fmla="*/ 96075 w 100390"/>
                  <a:gd name="connsiteY13" fmla="*/ 37821 h 196845"/>
                  <a:gd name="connsiteX14" fmla="*/ 96075 w 100390"/>
                  <a:gd name="connsiteY14" fmla="*/ 57620 h 196845"/>
                  <a:gd name="connsiteX15" fmla="*/ 50259 w 100390"/>
                  <a:gd name="connsiteY15" fmla="*/ 57620 h 196845"/>
                  <a:gd name="connsiteX16" fmla="*/ 50259 w 100390"/>
                  <a:gd name="connsiteY16" fmla="*/ 139480 h 196845"/>
                  <a:gd name="connsiteX17" fmla="*/ 50639 w 100390"/>
                  <a:gd name="connsiteY17" fmla="*/ 158517 h 196845"/>
                  <a:gd name="connsiteX18" fmla="*/ 52543 w 100390"/>
                  <a:gd name="connsiteY18" fmla="*/ 168670 h 196845"/>
                  <a:gd name="connsiteX19" fmla="*/ 57239 w 100390"/>
                  <a:gd name="connsiteY19" fmla="*/ 172732 h 196845"/>
                  <a:gd name="connsiteX20" fmla="*/ 65869 w 100390"/>
                  <a:gd name="connsiteY20" fmla="*/ 173493 h 196845"/>
                  <a:gd name="connsiteX21" fmla="*/ 65996 w 100390"/>
                  <a:gd name="connsiteY21" fmla="*/ 173493 h 196845"/>
                  <a:gd name="connsiteX22" fmla="*/ 74246 w 100390"/>
                  <a:gd name="connsiteY22" fmla="*/ 172986 h 196845"/>
                  <a:gd name="connsiteX23" fmla="*/ 82622 w 100390"/>
                  <a:gd name="connsiteY23" fmla="*/ 171716 h 196845"/>
                  <a:gd name="connsiteX24" fmla="*/ 90110 w 100390"/>
                  <a:gd name="connsiteY24" fmla="*/ 170066 h 196845"/>
                  <a:gd name="connsiteX25" fmla="*/ 95567 w 100390"/>
                  <a:gd name="connsiteY25" fmla="*/ 168417 h 196845"/>
                  <a:gd name="connsiteX26" fmla="*/ 95694 w 100390"/>
                  <a:gd name="connsiteY26" fmla="*/ 168417 h 196845"/>
                  <a:gd name="connsiteX27" fmla="*/ 100390 w 100390"/>
                  <a:gd name="connsiteY27" fmla="*/ 181870 h 196845"/>
                  <a:gd name="connsiteX28" fmla="*/ 91379 w 100390"/>
                  <a:gd name="connsiteY28" fmla="*/ 186946 h 196845"/>
                  <a:gd name="connsiteX29" fmla="*/ 78814 w 100390"/>
                  <a:gd name="connsiteY29" fmla="*/ 191769 h 196845"/>
                  <a:gd name="connsiteX30" fmla="*/ 64727 w 100390"/>
                  <a:gd name="connsiteY30" fmla="*/ 195450 h 196845"/>
                  <a:gd name="connsiteX31" fmla="*/ 51020 w 100390"/>
                  <a:gd name="connsiteY31" fmla="*/ 196846 h 196845"/>
                  <a:gd name="connsiteX32" fmla="*/ 50766 w 100390"/>
                  <a:gd name="connsiteY32" fmla="*/ 196846 h 196845"/>
                  <a:gd name="connsiteX33" fmla="*/ 37821 w 100390"/>
                  <a:gd name="connsiteY33" fmla="*/ 195196 h 196845"/>
                  <a:gd name="connsiteX34" fmla="*/ 28048 w 100390"/>
                  <a:gd name="connsiteY34" fmla="*/ 189738 h 196845"/>
                  <a:gd name="connsiteX35" fmla="*/ 21829 w 100390"/>
                  <a:gd name="connsiteY35" fmla="*/ 179712 h 196845"/>
                  <a:gd name="connsiteX36" fmla="*/ 19799 w 100390"/>
                  <a:gd name="connsiteY36" fmla="*/ 164355 h 196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00390" h="196845">
                    <a:moveTo>
                      <a:pt x="19799" y="164355"/>
                    </a:moveTo>
                    <a:lnTo>
                      <a:pt x="19799" y="57620"/>
                    </a:lnTo>
                    <a:lnTo>
                      <a:pt x="0" y="57620"/>
                    </a:lnTo>
                    <a:lnTo>
                      <a:pt x="0" y="44801"/>
                    </a:lnTo>
                    <a:cubicBezTo>
                      <a:pt x="2792" y="43913"/>
                      <a:pt x="5584" y="42897"/>
                      <a:pt x="8376" y="41882"/>
                    </a:cubicBezTo>
                    <a:cubicBezTo>
                      <a:pt x="11169" y="40867"/>
                      <a:pt x="13199" y="39978"/>
                      <a:pt x="14468" y="39090"/>
                    </a:cubicBezTo>
                    <a:cubicBezTo>
                      <a:pt x="17514" y="36932"/>
                      <a:pt x="20053" y="33633"/>
                      <a:pt x="22083" y="28810"/>
                    </a:cubicBezTo>
                    <a:cubicBezTo>
                      <a:pt x="22845" y="27160"/>
                      <a:pt x="23733" y="25002"/>
                      <a:pt x="24875" y="22337"/>
                    </a:cubicBezTo>
                    <a:cubicBezTo>
                      <a:pt x="26018" y="19672"/>
                      <a:pt x="27033" y="16880"/>
                      <a:pt x="28048" y="14088"/>
                    </a:cubicBezTo>
                    <a:cubicBezTo>
                      <a:pt x="29064" y="11295"/>
                      <a:pt x="30079" y="8630"/>
                      <a:pt x="30967" y="5965"/>
                    </a:cubicBezTo>
                    <a:cubicBezTo>
                      <a:pt x="31856" y="3427"/>
                      <a:pt x="32490" y="1396"/>
                      <a:pt x="32744" y="0"/>
                    </a:cubicBezTo>
                    <a:lnTo>
                      <a:pt x="50259" y="0"/>
                    </a:lnTo>
                    <a:lnTo>
                      <a:pt x="50259" y="37821"/>
                    </a:lnTo>
                    <a:lnTo>
                      <a:pt x="96075" y="37821"/>
                    </a:lnTo>
                    <a:lnTo>
                      <a:pt x="96075" y="57620"/>
                    </a:lnTo>
                    <a:lnTo>
                      <a:pt x="50259" y="57620"/>
                    </a:lnTo>
                    <a:lnTo>
                      <a:pt x="50259" y="139480"/>
                    </a:lnTo>
                    <a:cubicBezTo>
                      <a:pt x="50259" y="147602"/>
                      <a:pt x="50385" y="153948"/>
                      <a:pt x="50639" y="158517"/>
                    </a:cubicBezTo>
                    <a:cubicBezTo>
                      <a:pt x="50893" y="163086"/>
                      <a:pt x="51528" y="166513"/>
                      <a:pt x="52543" y="168670"/>
                    </a:cubicBezTo>
                    <a:cubicBezTo>
                      <a:pt x="53558" y="170828"/>
                      <a:pt x="55208" y="172224"/>
                      <a:pt x="57239" y="172732"/>
                    </a:cubicBezTo>
                    <a:cubicBezTo>
                      <a:pt x="59396" y="173239"/>
                      <a:pt x="62189" y="173493"/>
                      <a:pt x="65869" y="173493"/>
                    </a:cubicBezTo>
                    <a:lnTo>
                      <a:pt x="65996" y="173493"/>
                    </a:lnTo>
                    <a:cubicBezTo>
                      <a:pt x="68661" y="173493"/>
                      <a:pt x="71453" y="173366"/>
                      <a:pt x="74246" y="172986"/>
                    </a:cubicBezTo>
                    <a:cubicBezTo>
                      <a:pt x="77165" y="172605"/>
                      <a:pt x="79957" y="172224"/>
                      <a:pt x="82622" y="171716"/>
                    </a:cubicBezTo>
                    <a:cubicBezTo>
                      <a:pt x="85414" y="171209"/>
                      <a:pt x="87826" y="170701"/>
                      <a:pt x="90110" y="170066"/>
                    </a:cubicBezTo>
                    <a:cubicBezTo>
                      <a:pt x="92394" y="169432"/>
                      <a:pt x="94171" y="168924"/>
                      <a:pt x="95567" y="168417"/>
                    </a:cubicBezTo>
                    <a:lnTo>
                      <a:pt x="95694" y="168417"/>
                    </a:lnTo>
                    <a:lnTo>
                      <a:pt x="100390" y="181870"/>
                    </a:lnTo>
                    <a:cubicBezTo>
                      <a:pt x="98232" y="183520"/>
                      <a:pt x="95186" y="185169"/>
                      <a:pt x="91379" y="186946"/>
                    </a:cubicBezTo>
                    <a:cubicBezTo>
                      <a:pt x="87572" y="188723"/>
                      <a:pt x="83383" y="190373"/>
                      <a:pt x="78814" y="191769"/>
                    </a:cubicBezTo>
                    <a:cubicBezTo>
                      <a:pt x="74372" y="193292"/>
                      <a:pt x="69677" y="194434"/>
                      <a:pt x="64727" y="195450"/>
                    </a:cubicBezTo>
                    <a:cubicBezTo>
                      <a:pt x="59904" y="196465"/>
                      <a:pt x="55335" y="196846"/>
                      <a:pt x="51020" y="196846"/>
                    </a:cubicBezTo>
                    <a:lnTo>
                      <a:pt x="50766" y="196846"/>
                    </a:lnTo>
                    <a:cubicBezTo>
                      <a:pt x="45943" y="196846"/>
                      <a:pt x="41628" y="196338"/>
                      <a:pt x="37821" y="195196"/>
                    </a:cubicBezTo>
                    <a:cubicBezTo>
                      <a:pt x="34013" y="194053"/>
                      <a:pt x="30714" y="192277"/>
                      <a:pt x="28048" y="189738"/>
                    </a:cubicBezTo>
                    <a:cubicBezTo>
                      <a:pt x="25383" y="187200"/>
                      <a:pt x="23226" y="183900"/>
                      <a:pt x="21829" y="179712"/>
                    </a:cubicBezTo>
                    <a:cubicBezTo>
                      <a:pt x="20433" y="175397"/>
                      <a:pt x="19799" y="170320"/>
                      <a:pt x="19799" y="16435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23" name="Freeform: Shape 22">
                <a:extLst>
                  <a:ext uri="{FF2B5EF4-FFF2-40B4-BE49-F238E27FC236}">
                    <a16:creationId xmlns:a16="http://schemas.microsoft.com/office/drawing/2014/main" id="{2B3AE004-04E8-7D32-386D-23A2C7FE1AAD}"/>
                  </a:ext>
                </a:extLst>
              </p:cNvPr>
              <p:cNvSpPr/>
              <p:nvPr/>
            </p:nvSpPr>
            <p:spPr>
              <a:xfrm>
                <a:off x="3618502" y="1567913"/>
                <a:ext cx="155978" cy="162705"/>
              </a:xfrm>
              <a:custGeom>
                <a:avLst/>
                <a:gdLst>
                  <a:gd name="connsiteX0" fmla="*/ 129834 w 155978"/>
                  <a:gd name="connsiteY0" fmla="*/ 162705 h 162705"/>
                  <a:gd name="connsiteX1" fmla="*/ 116635 w 155978"/>
                  <a:gd name="connsiteY1" fmla="*/ 159533 h 162705"/>
                  <a:gd name="connsiteX2" fmla="*/ 112193 w 155978"/>
                  <a:gd name="connsiteY2" fmla="*/ 147729 h 162705"/>
                  <a:gd name="connsiteX3" fmla="*/ 112193 w 155978"/>
                  <a:gd name="connsiteY3" fmla="*/ 142145 h 162705"/>
                  <a:gd name="connsiteX4" fmla="*/ 103055 w 155978"/>
                  <a:gd name="connsiteY4" fmla="*/ 148999 h 162705"/>
                  <a:gd name="connsiteX5" fmla="*/ 91506 w 155978"/>
                  <a:gd name="connsiteY5" fmla="*/ 155598 h 162705"/>
                  <a:gd name="connsiteX6" fmla="*/ 78180 w 155978"/>
                  <a:gd name="connsiteY6" fmla="*/ 160548 h 162705"/>
                  <a:gd name="connsiteX7" fmla="*/ 63712 w 155978"/>
                  <a:gd name="connsiteY7" fmla="*/ 162452 h 162705"/>
                  <a:gd name="connsiteX8" fmla="*/ 41882 w 155978"/>
                  <a:gd name="connsiteY8" fmla="*/ 159152 h 162705"/>
                  <a:gd name="connsiteX9" fmla="*/ 26779 w 155978"/>
                  <a:gd name="connsiteY9" fmla="*/ 148618 h 162705"/>
                  <a:gd name="connsiteX10" fmla="*/ 18149 w 155978"/>
                  <a:gd name="connsiteY10" fmla="*/ 129834 h 162705"/>
                  <a:gd name="connsiteX11" fmla="*/ 15357 w 155978"/>
                  <a:gd name="connsiteY11" fmla="*/ 101786 h 162705"/>
                  <a:gd name="connsiteX12" fmla="*/ 15357 w 155978"/>
                  <a:gd name="connsiteY12" fmla="*/ 23352 h 162705"/>
                  <a:gd name="connsiteX13" fmla="*/ 0 w 155978"/>
                  <a:gd name="connsiteY13" fmla="*/ 17514 h 162705"/>
                  <a:gd name="connsiteX14" fmla="*/ 0 w 155978"/>
                  <a:gd name="connsiteY14" fmla="*/ 4315 h 162705"/>
                  <a:gd name="connsiteX15" fmla="*/ 39597 w 155978"/>
                  <a:gd name="connsiteY15" fmla="*/ 0 h 162705"/>
                  <a:gd name="connsiteX16" fmla="*/ 39725 w 155978"/>
                  <a:gd name="connsiteY16" fmla="*/ 0 h 162705"/>
                  <a:gd name="connsiteX17" fmla="*/ 45943 w 155978"/>
                  <a:gd name="connsiteY17" fmla="*/ 3807 h 162705"/>
                  <a:gd name="connsiteX18" fmla="*/ 45943 w 155978"/>
                  <a:gd name="connsiteY18" fmla="*/ 100136 h 162705"/>
                  <a:gd name="connsiteX19" fmla="*/ 47086 w 155978"/>
                  <a:gd name="connsiteY19" fmla="*/ 119300 h 162705"/>
                  <a:gd name="connsiteX20" fmla="*/ 51401 w 155978"/>
                  <a:gd name="connsiteY20" fmla="*/ 132119 h 162705"/>
                  <a:gd name="connsiteX21" fmla="*/ 59904 w 155978"/>
                  <a:gd name="connsiteY21" fmla="*/ 139226 h 162705"/>
                  <a:gd name="connsiteX22" fmla="*/ 73738 w 155978"/>
                  <a:gd name="connsiteY22" fmla="*/ 141384 h 162705"/>
                  <a:gd name="connsiteX23" fmla="*/ 85033 w 155978"/>
                  <a:gd name="connsiteY23" fmla="*/ 140114 h 162705"/>
                  <a:gd name="connsiteX24" fmla="*/ 94806 w 155978"/>
                  <a:gd name="connsiteY24" fmla="*/ 136942 h 162705"/>
                  <a:gd name="connsiteX25" fmla="*/ 102928 w 155978"/>
                  <a:gd name="connsiteY25" fmla="*/ 132880 h 162705"/>
                  <a:gd name="connsiteX26" fmla="*/ 108893 w 155978"/>
                  <a:gd name="connsiteY26" fmla="*/ 128946 h 162705"/>
                  <a:gd name="connsiteX27" fmla="*/ 108893 w 155978"/>
                  <a:gd name="connsiteY27" fmla="*/ 23352 h 162705"/>
                  <a:gd name="connsiteX28" fmla="*/ 89602 w 155978"/>
                  <a:gd name="connsiteY28" fmla="*/ 17514 h 162705"/>
                  <a:gd name="connsiteX29" fmla="*/ 89602 w 155978"/>
                  <a:gd name="connsiteY29" fmla="*/ 4188 h 162705"/>
                  <a:gd name="connsiteX30" fmla="*/ 131484 w 155978"/>
                  <a:gd name="connsiteY30" fmla="*/ 0 h 162705"/>
                  <a:gd name="connsiteX31" fmla="*/ 131738 w 155978"/>
                  <a:gd name="connsiteY31" fmla="*/ 0 h 162705"/>
                  <a:gd name="connsiteX32" fmla="*/ 139353 w 155978"/>
                  <a:gd name="connsiteY32" fmla="*/ 3807 h 162705"/>
                  <a:gd name="connsiteX33" fmla="*/ 139353 w 155978"/>
                  <a:gd name="connsiteY33" fmla="*/ 143668 h 162705"/>
                  <a:gd name="connsiteX34" fmla="*/ 155979 w 155978"/>
                  <a:gd name="connsiteY34" fmla="*/ 143668 h 162705"/>
                  <a:gd name="connsiteX35" fmla="*/ 155979 w 155978"/>
                  <a:gd name="connsiteY35" fmla="*/ 157375 h 162705"/>
                  <a:gd name="connsiteX36" fmla="*/ 144683 w 155978"/>
                  <a:gd name="connsiteY36" fmla="*/ 160675 h 162705"/>
                  <a:gd name="connsiteX37" fmla="*/ 129834 w 155978"/>
                  <a:gd name="connsiteY37" fmla="*/ 162705 h 1627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155978" h="162705">
                    <a:moveTo>
                      <a:pt x="129834" y="162705"/>
                    </a:moveTo>
                    <a:cubicBezTo>
                      <a:pt x="124123" y="162705"/>
                      <a:pt x="119681" y="161690"/>
                      <a:pt x="116635" y="159533"/>
                    </a:cubicBezTo>
                    <a:cubicBezTo>
                      <a:pt x="113589" y="157375"/>
                      <a:pt x="112193" y="153568"/>
                      <a:pt x="112193" y="147729"/>
                    </a:cubicBezTo>
                    <a:lnTo>
                      <a:pt x="112193" y="142145"/>
                    </a:lnTo>
                    <a:cubicBezTo>
                      <a:pt x="109655" y="144303"/>
                      <a:pt x="106609" y="146587"/>
                      <a:pt x="103055" y="148999"/>
                    </a:cubicBezTo>
                    <a:cubicBezTo>
                      <a:pt x="99502" y="151410"/>
                      <a:pt x="95694" y="153568"/>
                      <a:pt x="91506" y="155598"/>
                    </a:cubicBezTo>
                    <a:cubicBezTo>
                      <a:pt x="87318" y="157629"/>
                      <a:pt x="82876" y="159279"/>
                      <a:pt x="78180" y="160548"/>
                    </a:cubicBezTo>
                    <a:cubicBezTo>
                      <a:pt x="73484" y="161817"/>
                      <a:pt x="68661" y="162452"/>
                      <a:pt x="63712" y="162452"/>
                    </a:cubicBezTo>
                    <a:cubicBezTo>
                      <a:pt x="55208" y="162452"/>
                      <a:pt x="47974" y="161309"/>
                      <a:pt x="41882" y="159152"/>
                    </a:cubicBezTo>
                    <a:cubicBezTo>
                      <a:pt x="35790" y="156994"/>
                      <a:pt x="30713" y="153441"/>
                      <a:pt x="26779" y="148618"/>
                    </a:cubicBezTo>
                    <a:cubicBezTo>
                      <a:pt x="22845" y="143795"/>
                      <a:pt x="19926" y="137576"/>
                      <a:pt x="18149" y="129834"/>
                    </a:cubicBezTo>
                    <a:cubicBezTo>
                      <a:pt x="16245" y="122219"/>
                      <a:pt x="15357" y="112828"/>
                      <a:pt x="15357" y="101786"/>
                    </a:cubicBezTo>
                    <a:lnTo>
                      <a:pt x="15357" y="23352"/>
                    </a:lnTo>
                    <a:lnTo>
                      <a:pt x="0" y="17514"/>
                    </a:lnTo>
                    <a:lnTo>
                      <a:pt x="0" y="4315"/>
                    </a:lnTo>
                    <a:lnTo>
                      <a:pt x="39597" y="0"/>
                    </a:lnTo>
                    <a:lnTo>
                      <a:pt x="39725" y="0"/>
                    </a:lnTo>
                    <a:lnTo>
                      <a:pt x="45943" y="3807"/>
                    </a:lnTo>
                    <a:lnTo>
                      <a:pt x="45943" y="100136"/>
                    </a:lnTo>
                    <a:cubicBezTo>
                      <a:pt x="45943" y="107751"/>
                      <a:pt x="46324" y="114097"/>
                      <a:pt x="47086" y="119300"/>
                    </a:cubicBezTo>
                    <a:cubicBezTo>
                      <a:pt x="47847" y="124504"/>
                      <a:pt x="49243" y="128819"/>
                      <a:pt x="51401" y="132119"/>
                    </a:cubicBezTo>
                    <a:cubicBezTo>
                      <a:pt x="53558" y="135419"/>
                      <a:pt x="56350" y="137830"/>
                      <a:pt x="59904" y="139226"/>
                    </a:cubicBezTo>
                    <a:cubicBezTo>
                      <a:pt x="63458" y="140749"/>
                      <a:pt x="68153" y="141384"/>
                      <a:pt x="73738" y="141384"/>
                    </a:cubicBezTo>
                    <a:cubicBezTo>
                      <a:pt x="77799" y="141384"/>
                      <a:pt x="81480" y="141003"/>
                      <a:pt x="85033" y="140114"/>
                    </a:cubicBezTo>
                    <a:cubicBezTo>
                      <a:pt x="88587" y="139226"/>
                      <a:pt x="91760" y="138211"/>
                      <a:pt x="94806" y="136942"/>
                    </a:cubicBezTo>
                    <a:cubicBezTo>
                      <a:pt x="97852" y="135672"/>
                      <a:pt x="100517" y="134403"/>
                      <a:pt x="102928" y="132880"/>
                    </a:cubicBezTo>
                    <a:cubicBezTo>
                      <a:pt x="105340" y="131484"/>
                      <a:pt x="107243" y="130088"/>
                      <a:pt x="108893" y="128946"/>
                    </a:cubicBezTo>
                    <a:lnTo>
                      <a:pt x="108893" y="23352"/>
                    </a:lnTo>
                    <a:lnTo>
                      <a:pt x="89602" y="17514"/>
                    </a:lnTo>
                    <a:lnTo>
                      <a:pt x="89602" y="4188"/>
                    </a:lnTo>
                    <a:lnTo>
                      <a:pt x="131484" y="0"/>
                    </a:lnTo>
                    <a:lnTo>
                      <a:pt x="131738" y="0"/>
                    </a:lnTo>
                    <a:lnTo>
                      <a:pt x="139353" y="3807"/>
                    </a:lnTo>
                    <a:lnTo>
                      <a:pt x="139353" y="143668"/>
                    </a:lnTo>
                    <a:lnTo>
                      <a:pt x="155979" y="143668"/>
                    </a:lnTo>
                    <a:lnTo>
                      <a:pt x="155979" y="157375"/>
                    </a:lnTo>
                    <a:cubicBezTo>
                      <a:pt x="152806" y="158390"/>
                      <a:pt x="148999" y="159533"/>
                      <a:pt x="144683" y="160675"/>
                    </a:cubicBezTo>
                    <a:cubicBezTo>
                      <a:pt x="140241" y="162071"/>
                      <a:pt x="135419" y="162705"/>
                      <a:pt x="129834" y="16270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24" name="Freeform: Shape 23">
                <a:extLst>
                  <a:ext uri="{FF2B5EF4-FFF2-40B4-BE49-F238E27FC236}">
                    <a16:creationId xmlns:a16="http://schemas.microsoft.com/office/drawing/2014/main" id="{9F8D3FA0-7360-6872-1221-C36046D9689D}"/>
                  </a:ext>
                </a:extLst>
              </p:cNvPr>
              <p:cNvSpPr/>
              <p:nvPr/>
            </p:nvSpPr>
            <p:spPr>
              <a:xfrm>
                <a:off x="3795549" y="1497475"/>
                <a:ext cx="76783" cy="229970"/>
              </a:xfrm>
              <a:custGeom>
                <a:avLst/>
                <a:gdLst>
                  <a:gd name="connsiteX0" fmla="*/ 0 w 76783"/>
                  <a:gd name="connsiteY0" fmla="*/ 229844 h 229970"/>
                  <a:gd name="connsiteX1" fmla="*/ 0 w 76783"/>
                  <a:gd name="connsiteY1" fmla="*/ 214868 h 229970"/>
                  <a:gd name="connsiteX2" fmla="*/ 22591 w 76783"/>
                  <a:gd name="connsiteY2" fmla="*/ 212583 h 229970"/>
                  <a:gd name="connsiteX3" fmla="*/ 22591 w 76783"/>
                  <a:gd name="connsiteY3" fmla="*/ 21576 h 229970"/>
                  <a:gd name="connsiteX4" fmla="*/ 0 w 76783"/>
                  <a:gd name="connsiteY4" fmla="*/ 19164 h 229970"/>
                  <a:gd name="connsiteX5" fmla="*/ 0 w 76783"/>
                  <a:gd name="connsiteY5" fmla="*/ 6219 h 229970"/>
                  <a:gd name="connsiteX6" fmla="*/ 45943 w 76783"/>
                  <a:gd name="connsiteY6" fmla="*/ 0 h 229970"/>
                  <a:gd name="connsiteX7" fmla="*/ 46197 w 76783"/>
                  <a:gd name="connsiteY7" fmla="*/ 0 h 229970"/>
                  <a:gd name="connsiteX8" fmla="*/ 53051 w 76783"/>
                  <a:gd name="connsiteY8" fmla="*/ 4823 h 229970"/>
                  <a:gd name="connsiteX9" fmla="*/ 53051 w 76783"/>
                  <a:gd name="connsiteY9" fmla="*/ 212583 h 229970"/>
                  <a:gd name="connsiteX10" fmla="*/ 76784 w 76783"/>
                  <a:gd name="connsiteY10" fmla="*/ 214868 h 229970"/>
                  <a:gd name="connsiteX11" fmla="*/ 76784 w 76783"/>
                  <a:gd name="connsiteY11" fmla="*/ 229971 h 229970"/>
                  <a:gd name="connsiteX12" fmla="*/ 0 w 76783"/>
                  <a:gd name="connsiteY12" fmla="*/ 229971 h 2299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6783" h="229970">
                    <a:moveTo>
                      <a:pt x="0" y="229844"/>
                    </a:moveTo>
                    <a:lnTo>
                      <a:pt x="0" y="214868"/>
                    </a:lnTo>
                    <a:lnTo>
                      <a:pt x="22591" y="212583"/>
                    </a:lnTo>
                    <a:lnTo>
                      <a:pt x="22591" y="21576"/>
                    </a:lnTo>
                    <a:lnTo>
                      <a:pt x="0" y="19164"/>
                    </a:lnTo>
                    <a:lnTo>
                      <a:pt x="0" y="6219"/>
                    </a:lnTo>
                    <a:lnTo>
                      <a:pt x="45943" y="0"/>
                    </a:lnTo>
                    <a:lnTo>
                      <a:pt x="46197" y="0"/>
                    </a:lnTo>
                    <a:lnTo>
                      <a:pt x="53051" y="4823"/>
                    </a:lnTo>
                    <a:lnTo>
                      <a:pt x="53051" y="212583"/>
                    </a:lnTo>
                    <a:lnTo>
                      <a:pt x="76784" y="214868"/>
                    </a:lnTo>
                    <a:lnTo>
                      <a:pt x="76784" y="229971"/>
                    </a:lnTo>
                    <a:lnTo>
                      <a:pt x="0" y="229971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25" name="Freeform: Shape 24">
                <a:extLst>
                  <a:ext uri="{FF2B5EF4-FFF2-40B4-BE49-F238E27FC236}">
                    <a16:creationId xmlns:a16="http://schemas.microsoft.com/office/drawing/2014/main" id="{020A91DC-C8CF-7D49-49B8-D4AC14A6D06F}"/>
                  </a:ext>
                </a:extLst>
              </p:cNvPr>
              <p:cNvSpPr/>
              <p:nvPr/>
            </p:nvSpPr>
            <p:spPr>
              <a:xfrm>
                <a:off x="2553683" y="1836212"/>
                <a:ext cx="203952" cy="208394"/>
              </a:xfrm>
              <a:custGeom>
                <a:avLst/>
                <a:gdLst>
                  <a:gd name="connsiteX0" fmla="*/ 0 w 203952"/>
                  <a:gd name="connsiteY0" fmla="*/ 208395 h 208394"/>
                  <a:gd name="connsiteX1" fmla="*/ 0 w 203952"/>
                  <a:gd name="connsiteY1" fmla="*/ 193292 h 208394"/>
                  <a:gd name="connsiteX2" fmla="*/ 22845 w 203952"/>
                  <a:gd name="connsiteY2" fmla="*/ 189611 h 208394"/>
                  <a:gd name="connsiteX3" fmla="*/ 22845 w 203952"/>
                  <a:gd name="connsiteY3" fmla="*/ 18783 h 208394"/>
                  <a:gd name="connsiteX4" fmla="*/ 0 w 203952"/>
                  <a:gd name="connsiteY4" fmla="*/ 15103 h 208394"/>
                  <a:gd name="connsiteX5" fmla="*/ 0 w 203952"/>
                  <a:gd name="connsiteY5" fmla="*/ 0 h 208394"/>
                  <a:gd name="connsiteX6" fmla="*/ 52924 w 203952"/>
                  <a:gd name="connsiteY6" fmla="*/ 0 h 208394"/>
                  <a:gd name="connsiteX7" fmla="*/ 146333 w 203952"/>
                  <a:gd name="connsiteY7" fmla="*/ 134911 h 208394"/>
                  <a:gd name="connsiteX8" fmla="*/ 159913 w 203952"/>
                  <a:gd name="connsiteY8" fmla="*/ 160167 h 208394"/>
                  <a:gd name="connsiteX9" fmla="*/ 159913 w 203952"/>
                  <a:gd name="connsiteY9" fmla="*/ 18783 h 208394"/>
                  <a:gd name="connsiteX10" fmla="*/ 135165 w 203952"/>
                  <a:gd name="connsiteY10" fmla="*/ 15103 h 208394"/>
                  <a:gd name="connsiteX11" fmla="*/ 135165 w 203952"/>
                  <a:gd name="connsiteY11" fmla="*/ 0 h 208394"/>
                  <a:gd name="connsiteX12" fmla="*/ 203953 w 203952"/>
                  <a:gd name="connsiteY12" fmla="*/ 0 h 208394"/>
                  <a:gd name="connsiteX13" fmla="*/ 203953 w 203952"/>
                  <a:gd name="connsiteY13" fmla="*/ 15103 h 208394"/>
                  <a:gd name="connsiteX14" fmla="*/ 180854 w 203952"/>
                  <a:gd name="connsiteY14" fmla="*/ 18910 h 208394"/>
                  <a:gd name="connsiteX15" fmla="*/ 180854 w 203952"/>
                  <a:gd name="connsiteY15" fmla="*/ 208268 h 208394"/>
                  <a:gd name="connsiteX16" fmla="*/ 160548 w 203952"/>
                  <a:gd name="connsiteY16" fmla="*/ 208268 h 208394"/>
                  <a:gd name="connsiteX17" fmla="*/ 64981 w 203952"/>
                  <a:gd name="connsiteY17" fmla="*/ 71326 h 208394"/>
                  <a:gd name="connsiteX18" fmla="*/ 43659 w 203952"/>
                  <a:gd name="connsiteY18" fmla="*/ 34775 h 208394"/>
                  <a:gd name="connsiteX19" fmla="*/ 43659 w 203952"/>
                  <a:gd name="connsiteY19" fmla="*/ 189611 h 208394"/>
                  <a:gd name="connsiteX20" fmla="*/ 68915 w 203952"/>
                  <a:gd name="connsiteY20" fmla="*/ 193292 h 208394"/>
                  <a:gd name="connsiteX21" fmla="*/ 68915 w 203952"/>
                  <a:gd name="connsiteY21" fmla="*/ 208395 h 208394"/>
                  <a:gd name="connsiteX22" fmla="*/ 0 w 203952"/>
                  <a:gd name="connsiteY22" fmla="*/ 208395 h 2083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203952" h="208394">
                    <a:moveTo>
                      <a:pt x="0" y="208395"/>
                    </a:moveTo>
                    <a:lnTo>
                      <a:pt x="0" y="193292"/>
                    </a:lnTo>
                    <a:lnTo>
                      <a:pt x="22845" y="189611"/>
                    </a:lnTo>
                    <a:lnTo>
                      <a:pt x="22845" y="18783"/>
                    </a:lnTo>
                    <a:lnTo>
                      <a:pt x="0" y="15103"/>
                    </a:lnTo>
                    <a:lnTo>
                      <a:pt x="0" y="0"/>
                    </a:lnTo>
                    <a:lnTo>
                      <a:pt x="52924" y="0"/>
                    </a:lnTo>
                    <a:lnTo>
                      <a:pt x="146333" y="134911"/>
                    </a:lnTo>
                    <a:lnTo>
                      <a:pt x="159913" y="160167"/>
                    </a:lnTo>
                    <a:lnTo>
                      <a:pt x="159913" y="18783"/>
                    </a:lnTo>
                    <a:lnTo>
                      <a:pt x="135165" y="15103"/>
                    </a:lnTo>
                    <a:lnTo>
                      <a:pt x="135165" y="0"/>
                    </a:lnTo>
                    <a:lnTo>
                      <a:pt x="203953" y="0"/>
                    </a:lnTo>
                    <a:lnTo>
                      <a:pt x="203953" y="15103"/>
                    </a:lnTo>
                    <a:lnTo>
                      <a:pt x="180854" y="18910"/>
                    </a:lnTo>
                    <a:lnTo>
                      <a:pt x="180854" y="208268"/>
                    </a:lnTo>
                    <a:lnTo>
                      <a:pt x="160548" y="208268"/>
                    </a:lnTo>
                    <a:lnTo>
                      <a:pt x="64981" y="71326"/>
                    </a:lnTo>
                    <a:lnTo>
                      <a:pt x="43659" y="34775"/>
                    </a:lnTo>
                    <a:lnTo>
                      <a:pt x="43659" y="189611"/>
                    </a:lnTo>
                    <a:lnTo>
                      <a:pt x="68915" y="193292"/>
                    </a:lnTo>
                    <a:lnTo>
                      <a:pt x="68915" y="208395"/>
                    </a:lnTo>
                    <a:lnTo>
                      <a:pt x="0" y="208395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26" name="Freeform: Shape 25">
                <a:extLst>
                  <a:ext uri="{FF2B5EF4-FFF2-40B4-BE49-F238E27FC236}">
                    <a16:creationId xmlns:a16="http://schemas.microsoft.com/office/drawing/2014/main" id="{7AA8DDE5-DC2D-342E-1B68-CA4D04CF6B56}"/>
                  </a:ext>
                </a:extLst>
              </p:cNvPr>
              <p:cNvSpPr/>
              <p:nvPr/>
            </p:nvSpPr>
            <p:spPr>
              <a:xfrm>
                <a:off x="2775785" y="1885455"/>
                <a:ext cx="137195" cy="161943"/>
              </a:xfrm>
              <a:custGeom>
                <a:avLst/>
                <a:gdLst>
                  <a:gd name="connsiteX0" fmla="*/ 0 w 137195"/>
                  <a:gd name="connsiteY0" fmla="*/ 118031 h 161943"/>
                  <a:gd name="connsiteX1" fmla="*/ 3680 w 137195"/>
                  <a:gd name="connsiteY1" fmla="*/ 100390 h 161943"/>
                  <a:gd name="connsiteX2" fmla="*/ 13834 w 137195"/>
                  <a:gd name="connsiteY2" fmla="*/ 86810 h 161943"/>
                  <a:gd name="connsiteX3" fmla="*/ 28937 w 137195"/>
                  <a:gd name="connsiteY3" fmla="*/ 76784 h 161943"/>
                  <a:gd name="connsiteX4" fmla="*/ 47720 w 137195"/>
                  <a:gd name="connsiteY4" fmla="*/ 70057 h 161943"/>
                  <a:gd name="connsiteX5" fmla="*/ 68661 w 137195"/>
                  <a:gd name="connsiteY5" fmla="*/ 66250 h 161943"/>
                  <a:gd name="connsiteX6" fmla="*/ 90237 w 137195"/>
                  <a:gd name="connsiteY6" fmla="*/ 64727 h 161943"/>
                  <a:gd name="connsiteX7" fmla="*/ 90237 w 137195"/>
                  <a:gd name="connsiteY7" fmla="*/ 57493 h 161943"/>
                  <a:gd name="connsiteX8" fmla="*/ 88841 w 137195"/>
                  <a:gd name="connsiteY8" fmla="*/ 41247 h 161943"/>
                  <a:gd name="connsiteX9" fmla="*/ 84145 w 137195"/>
                  <a:gd name="connsiteY9" fmla="*/ 30460 h 161943"/>
                  <a:gd name="connsiteX10" fmla="*/ 75134 w 137195"/>
                  <a:gd name="connsiteY10" fmla="*/ 24495 h 161943"/>
                  <a:gd name="connsiteX11" fmla="*/ 60919 w 137195"/>
                  <a:gd name="connsiteY11" fmla="*/ 22591 h 161943"/>
                  <a:gd name="connsiteX12" fmla="*/ 46197 w 137195"/>
                  <a:gd name="connsiteY12" fmla="*/ 23987 h 161943"/>
                  <a:gd name="connsiteX13" fmla="*/ 31983 w 137195"/>
                  <a:gd name="connsiteY13" fmla="*/ 27287 h 161943"/>
                  <a:gd name="connsiteX14" fmla="*/ 19545 w 137195"/>
                  <a:gd name="connsiteY14" fmla="*/ 31475 h 161943"/>
                  <a:gd name="connsiteX15" fmla="*/ 10026 w 137195"/>
                  <a:gd name="connsiteY15" fmla="*/ 35663 h 161943"/>
                  <a:gd name="connsiteX16" fmla="*/ 9899 w 137195"/>
                  <a:gd name="connsiteY16" fmla="*/ 35663 h 161943"/>
                  <a:gd name="connsiteX17" fmla="*/ 3807 w 137195"/>
                  <a:gd name="connsiteY17" fmla="*/ 22464 h 161943"/>
                  <a:gd name="connsiteX18" fmla="*/ 12945 w 137195"/>
                  <a:gd name="connsiteY18" fmla="*/ 16118 h 161943"/>
                  <a:gd name="connsiteX19" fmla="*/ 28429 w 137195"/>
                  <a:gd name="connsiteY19" fmla="*/ 8757 h 161943"/>
                  <a:gd name="connsiteX20" fmla="*/ 47720 w 137195"/>
                  <a:gd name="connsiteY20" fmla="*/ 2538 h 161943"/>
                  <a:gd name="connsiteX21" fmla="*/ 68280 w 137195"/>
                  <a:gd name="connsiteY21" fmla="*/ 0 h 161943"/>
                  <a:gd name="connsiteX22" fmla="*/ 92521 w 137195"/>
                  <a:gd name="connsiteY22" fmla="*/ 2919 h 161943"/>
                  <a:gd name="connsiteX23" fmla="*/ 108639 w 137195"/>
                  <a:gd name="connsiteY23" fmla="*/ 12311 h 161943"/>
                  <a:gd name="connsiteX24" fmla="*/ 117523 w 137195"/>
                  <a:gd name="connsiteY24" fmla="*/ 29191 h 161943"/>
                  <a:gd name="connsiteX25" fmla="*/ 120189 w 137195"/>
                  <a:gd name="connsiteY25" fmla="*/ 54447 h 161943"/>
                  <a:gd name="connsiteX26" fmla="*/ 120189 w 137195"/>
                  <a:gd name="connsiteY26" fmla="*/ 143668 h 161943"/>
                  <a:gd name="connsiteX27" fmla="*/ 137195 w 137195"/>
                  <a:gd name="connsiteY27" fmla="*/ 143668 h 161943"/>
                  <a:gd name="connsiteX28" fmla="*/ 137195 w 137195"/>
                  <a:gd name="connsiteY28" fmla="*/ 156994 h 161943"/>
                  <a:gd name="connsiteX29" fmla="*/ 130976 w 137195"/>
                  <a:gd name="connsiteY29" fmla="*/ 158517 h 161943"/>
                  <a:gd name="connsiteX30" fmla="*/ 123362 w 137195"/>
                  <a:gd name="connsiteY30" fmla="*/ 160167 h 161943"/>
                  <a:gd name="connsiteX31" fmla="*/ 115239 w 137195"/>
                  <a:gd name="connsiteY31" fmla="*/ 161436 h 161943"/>
                  <a:gd name="connsiteX32" fmla="*/ 107497 w 137195"/>
                  <a:gd name="connsiteY32" fmla="*/ 161944 h 161943"/>
                  <a:gd name="connsiteX33" fmla="*/ 100898 w 137195"/>
                  <a:gd name="connsiteY33" fmla="*/ 161563 h 161943"/>
                  <a:gd name="connsiteX34" fmla="*/ 96329 w 137195"/>
                  <a:gd name="connsiteY34" fmla="*/ 159786 h 161943"/>
                  <a:gd name="connsiteX35" fmla="*/ 93663 w 137195"/>
                  <a:gd name="connsiteY35" fmla="*/ 155471 h 161943"/>
                  <a:gd name="connsiteX36" fmla="*/ 92775 w 137195"/>
                  <a:gd name="connsiteY36" fmla="*/ 147729 h 161943"/>
                  <a:gd name="connsiteX37" fmla="*/ 92775 w 137195"/>
                  <a:gd name="connsiteY37" fmla="*/ 142653 h 161943"/>
                  <a:gd name="connsiteX38" fmla="*/ 86937 w 137195"/>
                  <a:gd name="connsiteY38" fmla="*/ 147476 h 161943"/>
                  <a:gd name="connsiteX39" fmla="*/ 77037 w 137195"/>
                  <a:gd name="connsiteY39" fmla="*/ 153948 h 161943"/>
                  <a:gd name="connsiteX40" fmla="*/ 63584 w 137195"/>
                  <a:gd name="connsiteY40" fmla="*/ 159533 h 161943"/>
                  <a:gd name="connsiteX41" fmla="*/ 47466 w 137195"/>
                  <a:gd name="connsiteY41" fmla="*/ 161944 h 161943"/>
                  <a:gd name="connsiteX42" fmla="*/ 29444 w 137195"/>
                  <a:gd name="connsiteY42" fmla="*/ 159406 h 161943"/>
                  <a:gd name="connsiteX43" fmla="*/ 14341 w 137195"/>
                  <a:gd name="connsiteY43" fmla="*/ 151537 h 161943"/>
                  <a:gd name="connsiteX44" fmla="*/ 3934 w 137195"/>
                  <a:gd name="connsiteY44" fmla="*/ 137830 h 161943"/>
                  <a:gd name="connsiteX45" fmla="*/ 0 w 137195"/>
                  <a:gd name="connsiteY45" fmla="*/ 118031 h 161943"/>
                  <a:gd name="connsiteX46" fmla="*/ 59016 w 137195"/>
                  <a:gd name="connsiteY46" fmla="*/ 141257 h 161943"/>
                  <a:gd name="connsiteX47" fmla="*/ 65869 w 137195"/>
                  <a:gd name="connsiteY47" fmla="*/ 140495 h 161943"/>
                  <a:gd name="connsiteX48" fmla="*/ 74118 w 137195"/>
                  <a:gd name="connsiteY48" fmla="*/ 138338 h 161943"/>
                  <a:gd name="connsiteX49" fmla="*/ 82495 w 137195"/>
                  <a:gd name="connsiteY49" fmla="*/ 134911 h 161943"/>
                  <a:gd name="connsiteX50" fmla="*/ 90110 w 137195"/>
                  <a:gd name="connsiteY50" fmla="*/ 130342 h 161943"/>
                  <a:gd name="connsiteX51" fmla="*/ 90110 w 137195"/>
                  <a:gd name="connsiteY51" fmla="*/ 79957 h 161943"/>
                  <a:gd name="connsiteX52" fmla="*/ 62696 w 137195"/>
                  <a:gd name="connsiteY52" fmla="*/ 82876 h 161943"/>
                  <a:gd name="connsiteX53" fmla="*/ 45055 w 137195"/>
                  <a:gd name="connsiteY53" fmla="*/ 90491 h 161943"/>
                  <a:gd name="connsiteX54" fmla="*/ 35790 w 137195"/>
                  <a:gd name="connsiteY54" fmla="*/ 101278 h 161943"/>
                  <a:gd name="connsiteX55" fmla="*/ 32998 w 137195"/>
                  <a:gd name="connsiteY55" fmla="*/ 113843 h 161943"/>
                  <a:gd name="connsiteX56" fmla="*/ 35029 w 137195"/>
                  <a:gd name="connsiteY56" fmla="*/ 126535 h 161943"/>
                  <a:gd name="connsiteX57" fmla="*/ 40486 w 137195"/>
                  <a:gd name="connsiteY57" fmla="*/ 135038 h 161943"/>
                  <a:gd name="connsiteX58" fmla="*/ 48735 w 137195"/>
                  <a:gd name="connsiteY58" fmla="*/ 139734 h 161943"/>
                  <a:gd name="connsiteX59" fmla="*/ 59016 w 137195"/>
                  <a:gd name="connsiteY59" fmla="*/ 141257 h 1619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137195" h="161943">
                    <a:moveTo>
                      <a:pt x="0" y="118031"/>
                    </a:moveTo>
                    <a:cubicBezTo>
                      <a:pt x="0" y="111432"/>
                      <a:pt x="1269" y="105594"/>
                      <a:pt x="3680" y="100390"/>
                    </a:cubicBezTo>
                    <a:cubicBezTo>
                      <a:pt x="6092" y="95187"/>
                      <a:pt x="9519" y="90744"/>
                      <a:pt x="13834" y="86810"/>
                    </a:cubicBezTo>
                    <a:cubicBezTo>
                      <a:pt x="18149" y="82876"/>
                      <a:pt x="23226" y="79576"/>
                      <a:pt x="28937" y="76784"/>
                    </a:cubicBezTo>
                    <a:cubicBezTo>
                      <a:pt x="34775" y="73992"/>
                      <a:pt x="40994" y="71834"/>
                      <a:pt x="47720" y="70057"/>
                    </a:cubicBezTo>
                    <a:cubicBezTo>
                      <a:pt x="54447" y="68280"/>
                      <a:pt x="61427" y="67011"/>
                      <a:pt x="68661" y="66250"/>
                    </a:cubicBezTo>
                    <a:cubicBezTo>
                      <a:pt x="75895" y="65488"/>
                      <a:pt x="83129" y="64981"/>
                      <a:pt x="90237" y="64727"/>
                    </a:cubicBezTo>
                    <a:lnTo>
                      <a:pt x="90237" y="57493"/>
                    </a:lnTo>
                    <a:cubicBezTo>
                      <a:pt x="90237" y="51147"/>
                      <a:pt x="89729" y="45690"/>
                      <a:pt x="88841" y="41247"/>
                    </a:cubicBezTo>
                    <a:cubicBezTo>
                      <a:pt x="87952" y="36805"/>
                      <a:pt x="86302" y="33252"/>
                      <a:pt x="84145" y="30460"/>
                    </a:cubicBezTo>
                    <a:cubicBezTo>
                      <a:pt x="81987" y="27668"/>
                      <a:pt x="78941" y="25637"/>
                      <a:pt x="75134" y="24495"/>
                    </a:cubicBezTo>
                    <a:cubicBezTo>
                      <a:pt x="71326" y="23226"/>
                      <a:pt x="66631" y="22591"/>
                      <a:pt x="60919" y="22591"/>
                    </a:cubicBezTo>
                    <a:cubicBezTo>
                      <a:pt x="55969" y="22591"/>
                      <a:pt x="51020" y="23099"/>
                      <a:pt x="46197" y="23987"/>
                    </a:cubicBezTo>
                    <a:cubicBezTo>
                      <a:pt x="41247" y="24875"/>
                      <a:pt x="36551" y="26018"/>
                      <a:pt x="31983" y="27287"/>
                    </a:cubicBezTo>
                    <a:cubicBezTo>
                      <a:pt x="27414" y="28556"/>
                      <a:pt x="23352" y="30079"/>
                      <a:pt x="19545" y="31475"/>
                    </a:cubicBezTo>
                    <a:cubicBezTo>
                      <a:pt x="15737" y="32998"/>
                      <a:pt x="12564" y="34394"/>
                      <a:pt x="10026" y="35663"/>
                    </a:cubicBezTo>
                    <a:lnTo>
                      <a:pt x="9899" y="35663"/>
                    </a:lnTo>
                    <a:lnTo>
                      <a:pt x="3807" y="22464"/>
                    </a:lnTo>
                    <a:cubicBezTo>
                      <a:pt x="5584" y="20814"/>
                      <a:pt x="8630" y="18783"/>
                      <a:pt x="12945" y="16118"/>
                    </a:cubicBezTo>
                    <a:cubicBezTo>
                      <a:pt x="17387" y="13580"/>
                      <a:pt x="22464" y="11042"/>
                      <a:pt x="28429" y="8757"/>
                    </a:cubicBezTo>
                    <a:cubicBezTo>
                      <a:pt x="34394" y="6346"/>
                      <a:pt x="40867" y="4315"/>
                      <a:pt x="47720" y="2538"/>
                    </a:cubicBezTo>
                    <a:cubicBezTo>
                      <a:pt x="54573" y="762"/>
                      <a:pt x="61427" y="0"/>
                      <a:pt x="68280" y="0"/>
                    </a:cubicBezTo>
                    <a:cubicBezTo>
                      <a:pt x="77799" y="0"/>
                      <a:pt x="85921" y="1015"/>
                      <a:pt x="92521" y="2919"/>
                    </a:cubicBezTo>
                    <a:cubicBezTo>
                      <a:pt x="99121" y="4823"/>
                      <a:pt x="104451" y="7996"/>
                      <a:pt x="108639" y="12311"/>
                    </a:cubicBezTo>
                    <a:cubicBezTo>
                      <a:pt x="112828" y="16626"/>
                      <a:pt x="115747" y="22210"/>
                      <a:pt x="117523" y="29191"/>
                    </a:cubicBezTo>
                    <a:cubicBezTo>
                      <a:pt x="119300" y="36044"/>
                      <a:pt x="120189" y="44547"/>
                      <a:pt x="120189" y="54447"/>
                    </a:cubicBezTo>
                    <a:lnTo>
                      <a:pt x="120189" y="143668"/>
                    </a:lnTo>
                    <a:lnTo>
                      <a:pt x="137195" y="143668"/>
                    </a:lnTo>
                    <a:lnTo>
                      <a:pt x="137195" y="156994"/>
                    </a:lnTo>
                    <a:cubicBezTo>
                      <a:pt x="135419" y="157502"/>
                      <a:pt x="133388" y="158010"/>
                      <a:pt x="130976" y="158517"/>
                    </a:cubicBezTo>
                    <a:cubicBezTo>
                      <a:pt x="128565" y="159152"/>
                      <a:pt x="126027" y="159659"/>
                      <a:pt x="123362" y="160167"/>
                    </a:cubicBezTo>
                    <a:cubicBezTo>
                      <a:pt x="120696" y="160675"/>
                      <a:pt x="118031" y="161055"/>
                      <a:pt x="115239" y="161436"/>
                    </a:cubicBezTo>
                    <a:cubicBezTo>
                      <a:pt x="112447" y="161817"/>
                      <a:pt x="109908" y="161944"/>
                      <a:pt x="107497" y="161944"/>
                    </a:cubicBezTo>
                    <a:cubicBezTo>
                      <a:pt x="104959" y="161944"/>
                      <a:pt x="102674" y="161817"/>
                      <a:pt x="100898" y="161563"/>
                    </a:cubicBezTo>
                    <a:cubicBezTo>
                      <a:pt x="98994" y="161309"/>
                      <a:pt x="97471" y="160802"/>
                      <a:pt x="96329" y="159786"/>
                    </a:cubicBezTo>
                    <a:cubicBezTo>
                      <a:pt x="95186" y="158771"/>
                      <a:pt x="94298" y="157375"/>
                      <a:pt x="93663" y="155471"/>
                    </a:cubicBezTo>
                    <a:cubicBezTo>
                      <a:pt x="93029" y="153568"/>
                      <a:pt x="92775" y="150902"/>
                      <a:pt x="92775" y="147729"/>
                    </a:cubicBezTo>
                    <a:lnTo>
                      <a:pt x="92775" y="142653"/>
                    </a:lnTo>
                    <a:cubicBezTo>
                      <a:pt x="91633" y="143795"/>
                      <a:pt x="89602" y="145318"/>
                      <a:pt x="86937" y="147476"/>
                    </a:cubicBezTo>
                    <a:cubicBezTo>
                      <a:pt x="84272" y="149633"/>
                      <a:pt x="80972" y="151791"/>
                      <a:pt x="77037" y="153948"/>
                    </a:cubicBezTo>
                    <a:cubicBezTo>
                      <a:pt x="73103" y="156106"/>
                      <a:pt x="68661" y="158010"/>
                      <a:pt x="63584" y="159533"/>
                    </a:cubicBezTo>
                    <a:cubicBezTo>
                      <a:pt x="58508" y="161182"/>
                      <a:pt x="53178" y="161944"/>
                      <a:pt x="47466" y="161944"/>
                    </a:cubicBezTo>
                    <a:cubicBezTo>
                      <a:pt x="41120" y="161944"/>
                      <a:pt x="35155" y="161055"/>
                      <a:pt x="29444" y="159406"/>
                    </a:cubicBezTo>
                    <a:cubicBezTo>
                      <a:pt x="23733" y="157756"/>
                      <a:pt x="18783" y="155091"/>
                      <a:pt x="14341" y="151537"/>
                    </a:cubicBezTo>
                    <a:cubicBezTo>
                      <a:pt x="10026" y="147983"/>
                      <a:pt x="6599" y="143414"/>
                      <a:pt x="3934" y="137830"/>
                    </a:cubicBezTo>
                    <a:cubicBezTo>
                      <a:pt x="1269" y="132500"/>
                      <a:pt x="0" y="125773"/>
                      <a:pt x="0" y="118031"/>
                    </a:cubicBezTo>
                    <a:close/>
                    <a:moveTo>
                      <a:pt x="59016" y="141257"/>
                    </a:moveTo>
                    <a:cubicBezTo>
                      <a:pt x="60919" y="141257"/>
                      <a:pt x="63204" y="141003"/>
                      <a:pt x="65869" y="140495"/>
                    </a:cubicBezTo>
                    <a:cubicBezTo>
                      <a:pt x="68534" y="139988"/>
                      <a:pt x="71326" y="139226"/>
                      <a:pt x="74118" y="138338"/>
                    </a:cubicBezTo>
                    <a:cubicBezTo>
                      <a:pt x="76911" y="137449"/>
                      <a:pt x="79703" y="136307"/>
                      <a:pt x="82495" y="134911"/>
                    </a:cubicBezTo>
                    <a:cubicBezTo>
                      <a:pt x="85287" y="133515"/>
                      <a:pt x="87825" y="131992"/>
                      <a:pt x="90110" y="130342"/>
                    </a:cubicBezTo>
                    <a:lnTo>
                      <a:pt x="90110" y="79957"/>
                    </a:lnTo>
                    <a:cubicBezTo>
                      <a:pt x="79195" y="79957"/>
                      <a:pt x="70057" y="80972"/>
                      <a:pt x="62696" y="82876"/>
                    </a:cubicBezTo>
                    <a:cubicBezTo>
                      <a:pt x="55335" y="84779"/>
                      <a:pt x="49497" y="87318"/>
                      <a:pt x="45055" y="90491"/>
                    </a:cubicBezTo>
                    <a:cubicBezTo>
                      <a:pt x="40740" y="93664"/>
                      <a:pt x="37567" y="97217"/>
                      <a:pt x="35790" y="101278"/>
                    </a:cubicBezTo>
                    <a:cubicBezTo>
                      <a:pt x="34013" y="105340"/>
                      <a:pt x="32998" y="109528"/>
                      <a:pt x="32998" y="113843"/>
                    </a:cubicBezTo>
                    <a:cubicBezTo>
                      <a:pt x="32998" y="118920"/>
                      <a:pt x="33632" y="123108"/>
                      <a:pt x="35029" y="126535"/>
                    </a:cubicBezTo>
                    <a:cubicBezTo>
                      <a:pt x="36298" y="129961"/>
                      <a:pt x="38201" y="132880"/>
                      <a:pt x="40486" y="135038"/>
                    </a:cubicBezTo>
                    <a:cubicBezTo>
                      <a:pt x="42770" y="137195"/>
                      <a:pt x="45563" y="138845"/>
                      <a:pt x="48735" y="139734"/>
                    </a:cubicBezTo>
                    <a:cubicBezTo>
                      <a:pt x="52035" y="140876"/>
                      <a:pt x="55462" y="141257"/>
                      <a:pt x="59016" y="141257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0F844FBC-AA72-F27C-43B5-1F64E10DD91A}"/>
                  </a:ext>
                </a:extLst>
              </p:cNvPr>
              <p:cNvSpPr/>
              <p:nvPr/>
            </p:nvSpPr>
            <p:spPr>
              <a:xfrm>
                <a:off x="2931510" y="1851061"/>
                <a:ext cx="100390" cy="270075"/>
              </a:xfrm>
              <a:custGeom>
                <a:avLst/>
                <a:gdLst>
                  <a:gd name="connsiteX0" fmla="*/ 19799 w 100390"/>
                  <a:gd name="connsiteY0" fmla="*/ 164355 h 270075"/>
                  <a:gd name="connsiteX1" fmla="*/ 19799 w 100390"/>
                  <a:gd name="connsiteY1" fmla="*/ 57620 h 270075"/>
                  <a:gd name="connsiteX2" fmla="*/ 0 w 100390"/>
                  <a:gd name="connsiteY2" fmla="*/ 57620 h 270075"/>
                  <a:gd name="connsiteX3" fmla="*/ 0 w 100390"/>
                  <a:gd name="connsiteY3" fmla="*/ 44801 h 270075"/>
                  <a:gd name="connsiteX4" fmla="*/ 8376 w 100390"/>
                  <a:gd name="connsiteY4" fmla="*/ 41882 h 270075"/>
                  <a:gd name="connsiteX5" fmla="*/ 14468 w 100390"/>
                  <a:gd name="connsiteY5" fmla="*/ 39090 h 270075"/>
                  <a:gd name="connsiteX6" fmla="*/ 22083 w 100390"/>
                  <a:gd name="connsiteY6" fmla="*/ 28810 h 270075"/>
                  <a:gd name="connsiteX7" fmla="*/ 24875 w 100390"/>
                  <a:gd name="connsiteY7" fmla="*/ 22337 h 270075"/>
                  <a:gd name="connsiteX8" fmla="*/ 28048 w 100390"/>
                  <a:gd name="connsiteY8" fmla="*/ 14088 h 270075"/>
                  <a:gd name="connsiteX9" fmla="*/ 30967 w 100390"/>
                  <a:gd name="connsiteY9" fmla="*/ 5965 h 270075"/>
                  <a:gd name="connsiteX10" fmla="*/ 32744 w 100390"/>
                  <a:gd name="connsiteY10" fmla="*/ 0 h 270075"/>
                  <a:gd name="connsiteX11" fmla="*/ 50259 w 100390"/>
                  <a:gd name="connsiteY11" fmla="*/ 0 h 270075"/>
                  <a:gd name="connsiteX12" fmla="*/ 50259 w 100390"/>
                  <a:gd name="connsiteY12" fmla="*/ 37821 h 270075"/>
                  <a:gd name="connsiteX13" fmla="*/ 96075 w 100390"/>
                  <a:gd name="connsiteY13" fmla="*/ 37821 h 270075"/>
                  <a:gd name="connsiteX14" fmla="*/ 96075 w 100390"/>
                  <a:gd name="connsiteY14" fmla="*/ 57620 h 270075"/>
                  <a:gd name="connsiteX15" fmla="*/ 50259 w 100390"/>
                  <a:gd name="connsiteY15" fmla="*/ 57620 h 270075"/>
                  <a:gd name="connsiteX16" fmla="*/ 50259 w 100390"/>
                  <a:gd name="connsiteY16" fmla="*/ 139480 h 270075"/>
                  <a:gd name="connsiteX17" fmla="*/ 50639 w 100390"/>
                  <a:gd name="connsiteY17" fmla="*/ 158517 h 270075"/>
                  <a:gd name="connsiteX18" fmla="*/ 52543 w 100390"/>
                  <a:gd name="connsiteY18" fmla="*/ 168670 h 270075"/>
                  <a:gd name="connsiteX19" fmla="*/ 57239 w 100390"/>
                  <a:gd name="connsiteY19" fmla="*/ 172732 h 270075"/>
                  <a:gd name="connsiteX20" fmla="*/ 65869 w 100390"/>
                  <a:gd name="connsiteY20" fmla="*/ 173493 h 270075"/>
                  <a:gd name="connsiteX21" fmla="*/ 65996 w 100390"/>
                  <a:gd name="connsiteY21" fmla="*/ 173493 h 270075"/>
                  <a:gd name="connsiteX22" fmla="*/ 74246 w 100390"/>
                  <a:gd name="connsiteY22" fmla="*/ 172986 h 270075"/>
                  <a:gd name="connsiteX23" fmla="*/ 82622 w 100390"/>
                  <a:gd name="connsiteY23" fmla="*/ 171716 h 270075"/>
                  <a:gd name="connsiteX24" fmla="*/ 90110 w 100390"/>
                  <a:gd name="connsiteY24" fmla="*/ 170066 h 270075"/>
                  <a:gd name="connsiteX25" fmla="*/ 95567 w 100390"/>
                  <a:gd name="connsiteY25" fmla="*/ 168417 h 270075"/>
                  <a:gd name="connsiteX26" fmla="*/ 95694 w 100390"/>
                  <a:gd name="connsiteY26" fmla="*/ 168417 h 270075"/>
                  <a:gd name="connsiteX27" fmla="*/ 100390 w 100390"/>
                  <a:gd name="connsiteY27" fmla="*/ 181870 h 270075"/>
                  <a:gd name="connsiteX28" fmla="*/ 91379 w 100390"/>
                  <a:gd name="connsiteY28" fmla="*/ 186946 h 270075"/>
                  <a:gd name="connsiteX29" fmla="*/ 78814 w 100390"/>
                  <a:gd name="connsiteY29" fmla="*/ 191769 h 270075"/>
                  <a:gd name="connsiteX30" fmla="*/ 64727 w 100390"/>
                  <a:gd name="connsiteY30" fmla="*/ 195450 h 270075"/>
                  <a:gd name="connsiteX31" fmla="*/ 51020 w 100390"/>
                  <a:gd name="connsiteY31" fmla="*/ 196846 h 270075"/>
                  <a:gd name="connsiteX32" fmla="*/ 50766 w 100390"/>
                  <a:gd name="connsiteY32" fmla="*/ 196846 h 270075"/>
                  <a:gd name="connsiteX33" fmla="*/ 37821 w 100390"/>
                  <a:gd name="connsiteY33" fmla="*/ 195196 h 270075"/>
                  <a:gd name="connsiteX34" fmla="*/ 28048 w 100390"/>
                  <a:gd name="connsiteY34" fmla="*/ 189738 h 270075"/>
                  <a:gd name="connsiteX35" fmla="*/ 21829 w 100390"/>
                  <a:gd name="connsiteY35" fmla="*/ 179712 h 270075"/>
                  <a:gd name="connsiteX36" fmla="*/ 19799 w 100390"/>
                  <a:gd name="connsiteY36" fmla="*/ 164355 h 270075"/>
                  <a:gd name="connsiteX37" fmla="*/ 52543 w 100390"/>
                  <a:gd name="connsiteY37" fmla="*/ 270076 h 270075"/>
                  <a:gd name="connsiteX38" fmla="*/ 43532 w 100390"/>
                  <a:gd name="connsiteY38" fmla="*/ 263095 h 270075"/>
                  <a:gd name="connsiteX39" fmla="*/ 43532 w 100390"/>
                  <a:gd name="connsiteY39" fmla="*/ 261572 h 270075"/>
                  <a:gd name="connsiteX40" fmla="*/ 47086 w 100390"/>
                  <a:gd name="connsiteY40" fmla="*/ 258653 h 270075"/>
                  <a:gd name="connsiteX41" fmla="*/ 49624 w 100390"/>
                  <a:gd name="connsiteY41" fmla="*/ 254338 h 270075"/>
                  <a:gd name="connsiteX42" fmla="*/ 51147 w 100390"/>
                  <a:gd name="connsiteY42" fmla="*/ 249135 h 270075"/>
                  <a:gd name="connsiteX43" fmla="*/ 51655 w 100390"/>
                  <a:gd name="connsiteY43" fmla="*/ 244058 h 270075"/>
                  <a:gd name="connsiteX44" fmla="*/ 49751 w 100390"/>
                  <a:gd name="connsiteY44" fmla="*/ 238981 h 270075"/>
                  <a:gd name="connsiteX45" fmla="*/ 45563 w 100390"/>
                  <a:gd name="connsiteY45" fmla="*/ 236062 h 270075"/>
                  <a:gd name="connsiteX46" fmla="*/ 41121 w 100390"/>
                  <a:gd name="connsiteY46" fmla="*/ 231874 h 270075"/>
                  <a:gd name="connsiteX47" fmla="*/ 39090 w 100390"/>
                  <a:gd name="connsiteY47" fmla="*/ 223879 h 270075"/>
                  <a:gd name="connsiteX48" fmla="*/ 40740 w 100390"/>
                  <a:gd name="connsiteY48" fmla="*/ 216137 h 270075"/>
                  <a:gd name="connsiteX49" fmla="*/ 44928 w 100390"/>
                  <a:gd name="connsiteY49" fmla="*/ 211441 h 270075"/>
                  <a:gd name="connsiteX50" fmla="*/ 50005 w 100390"/>
                  <a:gd name="connsiteY50" fmla="*/ 209156 h 270075"/>
                  <a:gd name="connsiteX51" fmla="*/ 54447 w 100390"/>
                  <a:gd name="connsiteY51" fmla="*/ 208522 h 270075"/>
                  <a:gd name="connsiteX52" fmla="*/ 55970 w 100390"/>
                  <a:gd name="connsiteY52" fmla="*/ 208522 h 270075"/>
                  <a:gd name="connsiteX53" fmla="*/ 70438 w 100390"/>
                  <a:gd name="connsiteY53" fmla="*/ 214868 h 270075"/>
                  <a:gd name="connsiteX54" fmla="*/ 75768 w 100390"/>
                  <a:gd name="connsiteY54" fmla="*/ 231494 h 270075"/>
                  <a:gd name="connsiteX55" fmla="*/ 72215 w 100390"/>
                  <a:gd name="connsiteY55" fmla="*/ 248246 h 270075"/>
                  <a:gd name="connsiteX56" fmla="*/ 64346 w 100390"/>
                  <a:gd name="connsiteY56" fmla="*/ 260303 h 270075"/>
                  <a:gd name="connsiteX57" fmla="*/ 56477 w 100390"/>
                  <a:gd name="connsiteY57" fmla="*/ 267537 h 270075"/>
                  <a:gd name="connsiteX58" fmla="*/ 52543 w 100390"/>
                  <a:gd name="connsiteY58" fmla="*/ 269949 h 270075"/>
                  <a:gd name="connsiteX59" fmla="*/ 52543 w 100390"/>
                  <a:gd name="connsiteY59" fmla="*/ 269949 h 2700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100390" h="270075">
                    <a:moveTo>
                      <a:pt x="19799" y="164355"/>
                    </a:moveTo>
                    <a:lnTo>
                      <a:pt x="19799" y="57620"/>
                    </a:lnTo>
                    <a:lnTo>
                      <a:pt x="0" y="57620"/>
                    </a:lnTo>
                    <a:lnTo>
                      <a:pt x="0" y="44801"/>
                    </a:lnTo>
                    <a:cubicBezTo>
                      <a:pt x="2792" y="43913"/>
                      <a:pt x="5584" y="42897"/>
                      <a:pt x="8376" y="41882"/>
                    </a:cubicBezTo>
                    <a:cubicBezTo>
                      <a:pt x="11169" y="40867"/>
                      <a:pt x="13199" y="39978"/>
                      <a:pt x="14468" y="39090"/>
                    </a:cubicBezTo>
                    <a:cubicBezTo>
                      <a:pt x="17514" y="36932"/>
                      <a:pt x="20053" y="33633"/>
                      <a:pt x="22083" y="28810"/>
                    </a:cubicBezTo>
                    <a:cubicBezTo>
                      <a:pt x="22845" y="27160"/>
                      <a:pt x="23733" y="25002"/>
                      <a:pt x="24875" y="22337"/>
                    </a:cubicBezTo>
                    <a:cubicBezTo>
                      <a:pt x="26018" y="19672"/>
                      <a:pt x="27033" y="16880"/>
                      <a:pt x="28048" y="14088"/>
                    </a:cubicBezTo>
                    <a:cubicBezTo>
                      <a:pt x="29064" y="11295"/>
                      <a:pt x="30079" y="8630"/>
                      <a:pt x="30967" y="5965"/>
                    </a:cubicBezTo>
                    <a:cubicBezTo>
                      <a:pt x="31856" y="3427"/>
                      <a:pt x="32490" y="1396"/>
                      <a:pt x="32744" y="0"/>
                    </a:cubicBezTo>
                    <a:lnTo>
                      <a:pt x="50259" y="0"/>
                    </a:lnTo>
                    <a:lnTo>
                      <a:pt x="50259" y="37821"/>
                    </a:lnTo>
                    <a:lnTo>
                      <a:pt x="96075" y="37821"/>
                    </a:lnTo>
                    <a:lnTo>
                      <a:pt x="96075" y="57620"/>
                    </a:lnTo>
                    <a:lnTo>
                      <a:pt x="50259" y="57620"/>
                    </a:lnTo>
                    <a:lnTo>
                      <a:pt x="50259" y="139480"/>
                    </a:lnTo>
                    <a:cubicBezTo>
                      <a:pt x="50259" y="147603"/>
                      <a:pt x="50385" y="153948"/>
                      <a:pt x="50639" y="158517"/>
                    </a:cubicBezTo>
                    <a:cubicBezTo>
                      <a:pt x="50893" y="163086"/>
                      <a:pt x="51528" y="166513"/>
                      <a:pt x="52543" y="168670"/>
                    </a:cubicBezTo>
                    <a:cubicBezTo>
                      <a:pt x="53558" y="170828"/>
                      <a:pt x="55208" y="172224"/>
                      <a:pt x="57239" y="172732"/>
                    </a:cubicBezTo>
                    <a:cubicBezTo>
                      <a:pt x="59396" y="173239"/>
                      <a:pt x="62189" y="173493"/>
                      <a:pt x="65869" y="173493"/>
                    </a:cubicBezTo>
                    <a:lnTo>
                      <a:pt x="65996" y="173493"/>
                    </a:lnTo>
                    <a:cubicBezTo>
                      <a:pt x="68661" y="173493"/>
                      <a:pt x="71453" y="173366"/>
                      <a:pt x="74246" y="172986"/>
                    </a:cubicBezTo>
                    <a:cubicBezTo>
                      <a:pt x="77165" y="172605"/>
                      <a:pt x="79957" y="172224"/>
                      <a:pt x="82622" y="171716"/>
                    </a:cubicBezTo>
                    <a:cubicBezTo>
                      <a:pt x="85414" y="171209"/>
                      <a:pt x="87826" y="170701"/>
                      <a:pt x="90110" y="170066"/>
                    </a:cubicBezTo>
                    <a:cubicBezTo>
                      <a:pt x="92394" y="169432"/>
                      <a:pt x="94171" y="168924"/>
                      <a:pt x="95567" y="168417"/>
                    </a:cubicBezTo>
                    <a:lnTo>
                      <a:pt x="95694" y="168417"/>
                    </a:lnTo>
                    <a:lnTo>
                      <a:pt x="100390" y="181870"/>
                    </a:lnTo>
                    <a:cubicBezTo>
                      <a:pt x="98232" y="183520"/>
                      <a:pt x="95186" y="185169"/>
                      <a:pt x="91379" y="186946"/>
                    </a:cubicBezTo>
                    <a:cubicBezTo>
                      <a:pt x="87572" y="188723"/>
                      <a:pt x="83383" y="190373"/>
                      <a:pt x="78814" y="191769"/>
                    </a:cubicBezTo>
                    <a:cubicBezTo>
                      <a:pt x="74372" y="193292"/>
                      <a:pt x="69677" y="194434"/>
                      <a:pt x="64727" y="195450"/>
                    </a:cubicBezTo>
                    <a:cubicBezTo>
                      <a:pt x="59904" y="196465"/>
                      <a:pt x="55335" y="196846"/>
                      <a:pt x="51020" y="196846"/>
                    </a:cubicBezTo>
                    <a:lnTo>
                      <a:pt x="50766" y="196846"/>
                    </a:lnTo>
                    <a:cubicBezTo>
                      <a:pt x="45943" y="196846"/>
                      <a:pt x="41628" y="196338"/>
                      <a:pt x="37821" y="195196"/>
                    </a:cubicBezTo>
                    <a:cubicBezTo>
                      <a:pt x="34013" y="194053"/>
                      <a:pt x="30714" y="192277"/>
                      <a:pt x="28048" y="189738"/>
                    </a:cubicBezTo>
                    <a:cubicBezTo>
                      <a:pt x="25383" y="187200"/>
                      <a:pt x="23226" y="183900"/>
                      <a:pt x="21829" y="179712"/>
                    </a:cubicBezTo>
                    <a:cubicBezTo>
                      <a:pt x="20560" y="175397"/>
                      <a:pt x="19799" y="170320"/>
                      <a:pt x="19799" y="164355"/>
                    </a:cubicBezTo>
                    <a:close/>
                    <a:moveTo>
                      <a:pt x="52543" y="270076"/>
                    </a:moveTo>
                    <a:lnTo>
                      <a:pt x="43532" y="263095"/>
                    </a:lnTo>
                    <a:lnTo>
                      <a:pt x="43532" y="261572"/>
                    </a:lnTo>
                    <a:cubicBezTo>
                      <a:pt x="44928" y="260938"/>
                      <a:pt x="46070" y="259923"/>
                      <a:pt x="47086" y="258653"/>
                    </a:cubicBezTo>
                    <a:cubicBezTo>
                      <a:pt x="48101" y="257384"/>
                      <a:pt x="48989" y="255861"/>
                      <a:pt x="49624" y="254338"/>
                    </a:cubicBezTo>
                    <a:cubicBezTo>
                      <a:pt x="50259" y="252815"/>
                      <a:pt x="50893" y="250912"/>
                      <a:pt x="51147" y="249135"/>
                    </a:cubicBezTo>
                    <a:cubicBezTo>
                      <a:pt x="51528" y="247358"/>
                      <a:pt x="51655" y="245581"/>
                      <a:pt x="51655" y="244058"/>
                    </a:cubicBezTo>
                    <a:cubicBezTo>
                      <a:pt x="51655" y="241647"/>
                      <a:pt x="51020" y="239997"/>
                      <a:pt x="49751" y="238981"/>
                    </a:cubicBezTo>
                    <a:cubicBezTo>
                      <a:pt x="48482" y="237966"/>
                      <a:pt x="47086" y="237078"/>
                      <a:pt x="45563" y="236062"/>
                    </a:cubicBezTo>
                    <a:cubicBezTo>
                      <a:pt x="43913" y="235047"/>
                      <a:pt x="42390" y="233651"/>
                      <a:pt x="41121" y="231874"/>
                    </a:cubicBezTo>
                    <a:cubicBezTo>
                      <a:pt x="39851" y="230097"/>
                      <a:pt x="39090" y="227432"/>
                      <a:pt x="39090" y="223879"/>
                    </a:cubicBezTo>
                    <a:cubicBezTo>
                      <a:pt x="39090" y="220706"/>
                      <a:pt x="39598" y="218041"/>
                      <a:pt x="40740" y="216137"/>
                    </a:cubicBezTo>
                    <a:cubicBezTo>
                      <a:pt x="41882" y="214106"/>
                      <a:pt x="43278" y="212583"/>
                      <a:pt x="44928" y="211441"/>
                    </a:cubicBezTo>
                    <a:cubicBezTo>
                      <a:pt x="46578" y="210299"/>
                      <a:pt x="48228" y="209537"/>
                      <a:pt x="50005" y="209156"/>
                    </a:cubicBezTo>
                    <a:cubicBezTo>
                      <a:pt x="51781" y="208776"/>
                      <a:pt x="53305" y="208522"/>
                      <a:pt x="54447" y="208522"/>
                    </a:cubicBezTo>
                    <a:lnTo>
                      <a:pt x="55970" y="208522"/>
                    </a:lnTo>
                    <a:cubicBezTo>
                      <a:pt x="62062" y="208522"/>
                      <a:pt x="66884" y="210679"/>
                      <a:pt x="70438" y="214868"/>
                    </a:cubicBezTo>
                    <a:cubicBezTo>
                      <a:pt x="73992" y="219056"/>
                      <a:pt x="75768" y="224640"/>
                      <a:pt x="75768" y="231494"/>
                    </a:cubicBezTo>
                    <a:cubicBezTo>
                      <a:pt x="75768" y="237839"/>
                      <a:pt x="74626" y="243424"/>
                      <a:pt x="72215" y="248246"/>
                    </a:cubicBezTo>
                    <a:cubicBezTo>
                      <a:pt x="69803" y="253069"/>
                      <a:pt x="67265" y="257004"/>
                      <a:pt x="64346" y="260303"/>
                    </a:cubicBezTo>
                    <a:cubicBezTo>
                      <a:pt x="61427" y="263603"/>
                      <a:pt x="58889" y="266014"/>
                      <a:pt x="56477" y="267537"/>
                    </a:cubicBezTo>
                    <a:cubicBezTo>
                      <a:pt x="54066" y="269187"/>
                      <a:pt x="52797" y="269949"/>
                      <a:pt x="52543" y="269949"/>
                    </a:cubicBezTo>
                    <a:lnTo>
                      <a:pt x="52543" y="269949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A55960A2-9618-581E-DC5E-95B2C53ACB42}"/>
                  </a:ext>
                </a:extLst>
              </p:cNvPr>
              <p:cNvSpPr/>
              <p:nvPr/>
            </p:nvSpPr>
            <p:spPr>
              <a:xfrm>
                <a:off x="3046495" y="1818317"/>
                <a:ext cx="75260" cy="226416"/>
              </a:xfrm>
              <a:custGeom>
                <a:avLst/>
                <a:gdLst>
                  <a:gd name="connsiteX0" fmla="*/ 0 w 75260"/>
                  <a:gd name="connsiteY0" fmla="*/ 226290 h 226416"/>
                  <a:gd name="connsiteX1" fmla="*/ 0 w 75260"/>
                  <a:gd name="connsiteY1" fmla="*/ 211187 h 226416"/>
                  <a:gd name="connsiteX2" fmla="*/ 22591 w 75260"/>
                  <a:gd name="connsiteY2" fmla="*/ 208903 h 226416"/>
                  <a:gd name="connsiteX3" fmla="*/ 22591 w 75260"/>
                  <a:gd name="connsiteY3" fmla="*/ 95060 h 226416"/>
                  <a:gd name="connsiteX4" fmla="*/ 3427 w 75260"/>
                  <a:gd name="connsiteY4" fmla="*/ 89094 h 226416"/>
                  <a:gd name="connsiteX5" fmla="*/ 3427 w 75260"/>
                  <a:gd name="connsiteY5" fmla="*/ 72722 h 226416"/>
                  <a:gd name="connsiteX6" fmla="*/ 45182 w 75260"/>
                  <a:gd name="connsiteY6" fmla="*/ 67138 h 226416"/>
                  <a:gd name="connsiteX7" fmla="*/ 45816 w 75260"/>
                  <a:gd name="connsiteY7" fmla="*/ 67138 h 226416"/>
                  <a:gd name="connsiteX8" fmla="*/ 53050 w 75260"/>
                  <a:gd name="connsiteY8" fmla="*/ 72596 h 226416"/>
                  <a:gd name="connsiteX9" fmla="*/ 53050 w 75260"/>
                  <a:gd name="connsiteY9" fmla="*/ 209156 h 226416"/>
                  <a:gd name="connsiteX10" fmla="*/ 75261 w 75260"/>
                  <a:gd name="connsiteY10" fmla="*/ 211314 h 226416"/>
                  <a:gd name="connsiteX11" fmla="*/ 75261 w 75260"/>
                  <a:gd name="connsiteY11" fmla="*/ 226417 h 226416"/>
                  <a:gd name="connsiteX12" fmla="*/ 0 w 75260"/>
                  <a:gd name="connsiteY12" fmla="*/ 226417 h 226416"/>
                  <a:gd name="connsiteX13" fmla="*/ 33379 w 75260"/>
                  <a:gd name="connsiteY13" fmla="*/ 41121 h 226416"/>
                  <a:gd name="connsiteX14" fmla="*/ 26145 w 75260"/>
                  <a:gd name="connsiteY14" fmla="*/ 39724 h 226416"/>
                  <a:gd name="connsiteX15" fmla="*/ 20560 w 75260"/>
                  <a:gd name="connsiteY15" fmla="*/ 35790 h 226416"/>
                  <a:gd name="connsiteX16" fmla="*/ 17007 w 75260"/>
                  <a:gd name="connsiteY16" fmla="*/ 29825 h 226416"/>
                  <a:gd name="connsiteX17" fmla="*/ 15737 w 75260"/>
                  <a:gd name="connsiteY17" fmla="*/ 22337 h 226416"/>
                  <a:gd name="connsiteX18" fmla="*/ 17007 w 75260"/>
                  <a:gd name="connsiteY18" fmla="*/ 13961 h 226416"/>
                  <a:gd name="connsiteX19" fmla="*/ 20814 w 75260"/>
                  <a:gd name="connsiteY19" fmla="*/ 6853 h 226416"/>
                  <a:gd name="connsiteX20" fmla="*/ 27160 w 75260"/>
                  <a:gd name="connsiteY20" fmla="*/ 1904 h 226416"/>
                  <a:gd name="connsiteX21" fmla="*/ 36044 w 75260"/>
                  <a:gd name="connsiteY21" fmla="*/ 0 h 226416"/>
                  <a:gd name="connsiteX22" fmla="*/ 36171 w 75260"/>
                  <a:gd name="connsiteY22" fmla="*/ 0 h 226416"/>
                  <a:gd name="connsiteX23" fmla="*/ 44166 w 75260"/>
                  <a:gd name="connsiteY23" fmla="*/ 1650 h 226416"/>
                  <a:gd name="connsiteX24" fmla="*/ 49878 w 75260"/>
                  <a:gd name="connsiteY24" fmla="*/ 5965 h 226416"/>
                  <a:gd name="connsiteX25" fmla="*/ 53431 w 75260"/>
                  <a:gd name="connsiteY25" fmla="*/ 12057 h 226416"/>
                  <a:gd name="connsiteX26" fmla="*/ 54700 w 75260"/>
                  <a:gd name="connsiteY26" fmla="*/ 19164 h 226416"/>
                  <a:gd name="connsiteX27" fmla="*/ 53431 w 75260"/>
                  <a:gd name="connsiteY27" fmla="*/ 27794 h 226416"/>
                  <a:gd name="connsiteX28" fmla="*/ 49497 w 75260"/>
                  <a:gd name="connsiteY28" fmla="*/ 34648 h 226416"/>
                  <a:gd name="connsiteX29" fmla="*/ 42897 w 75260"/>
                  <a:gd name="connsiteY29" fmla="*/ 39344 h 226416"/>
                  <a:gd name="connsiteX30" fmla="*/ 33632 w 75260"/>
                  <a:gd name="connsiteY30" fmla="*/ 40994 h 226416"/>
                  <a:gd name="connsiteX31" fmla="*/ 33379 w 75260"/>
                  <a:gd name="connsiteY31" fmla="*/ 40994 h 2264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75260" h="226416">
                    <a:moveTo>
                      <a:pt x="0" y="226290"/>
                    </a:moveTo>
                    <a:lnTo>
                      <a:pt x="0" y="211187"/>
                    </a:lnTo>
                    <a:lnTo>
                      <a:pt x="22591" y="208903"/>
                    </a:lnTo>
                    <a:lnTo>
                      <a:pt x="22591" y="95060"/>
                    </a:lnTo>
                    <a:lnTo>
                      <a:pt x="3427" y="89094"/>
                    </a:lnTo>
                    <a:lnTo>
                      <a:pt x="3427" y="72722"/>
                    </a:lnTo>
                    <a:lnTo>
                      <a:pt x="45182" y="67138"/>
                    </a:lnTo>
                    <a:lnTo>
                      <a:pt x="45816" y="67138"/>
                    </a:lnTo>
                    <a:lnTo>
                      <a:pt x="53050" y="72596"/>
                    </a:lnTo>
                    <a:lnTo>
                      <a:pt x="53050" y="209156"/>
                    </a:lnTo>
                    <a:lnTo>
                      <a:pt x="75261" y="211314"/>
                    </a:lnTo>
                    <a:lnTo>
                      <a:pt x="75261" y="226417"/>
                    </a:lnTo>
                    <a:lnTo>
                      <a:pt x="0" y="226417"/>
                    </a:lnTo>
                    <a:close/>
                    <a:moveTo>
                      <a:pt x="33379" y="41121"/>
                    </a:moveTo>
                    <a:cubicBezTo>
                      <a:pt x="30713" y="41121"/>
                      <a:pt x="28302" y="40613"/>
                      <a:pt x="26145" y="39724"/>
                    </a:cubicBezTo>
                    <a:cubicBezTo>
                      <a:pt x="23987" y="38709"/>
                      <a:pt x="22083" y="37440"/>
                      <a:pt x="20560" y="35790"/>
                    </a:cubicBezTo>
                    <a:cubicBezTo>
                      <a:pt x="19037" y="34140"/>
                      <a:pt x="17895" y="32110"/>
                      <a:pt x="17007" y="29825"/>
                    </a:cubicBezTo>
                    <a:cubicBezTo>
                      <a:pt x="16245" y="27541"/>
                      <a:pt x="15737" y="25002"/>
                      <a:pt x="15737" y="22337"/>
                    </a:cubicBezTo>
                    <a:cubicBezTo>
                      <a:pt x="15737" y="19418"/>
                      <a:pt x="16118" y="16626"/>
                      <a:pt x="17007" y="13961"/>
                    </a:cubicBezTo>
                    <a:cubicBezTo>
                      <a:pt x="17895" y="11295"/>
                      <a:pt x="19164" y="9011"/>
                      <a:pt x="20814" y="6853"/>
                    </a:cubicBezTo>
                    <a:cubicBezTo>
                      <a:pt x="22464" y="4823"/>
                      <a:pt x="24621" y="3173"/>
                      <a:pt x="27160" y="1904"/>
                    </a:cubicBezTo>
                    <a:cubicBezTo>
                      <a:pt x="29698" y="635"/>
                      <a:pt x="32617" y="0"/>
                      <a:pt x="36044" y="0"/>
                    </a:cubicBezTo>
                    <a:lnTo>
                      <a:pt x="36171" y="0"/>
                    </a:lnTo>
                    <a:cubicBezTo>
                      <a:pt x="39217" y="0"/>
                      <a:pt x="41882" y="508"/>
                      <a:pt x="44166" y="1650"/>
                    </a:cubicBezTo>
                    <a:cubicBezTo>
                      <a:pt x="46451" y="2792"/>
                      <a:pt x="48355" y="4188"/>
                      <a:pt x="49878" y="5965"/>
                    </a:cubicBezTo>
                    <a:cubicBezTo>
                      <a:pt x="51401" y="7742"/>
                      <a:pt x="52543" y="9772"/>
                      <a:pt x="53431" y="12057"/>
                    </a:cubicBezTo>
                    <a:cubicBezTo>
                      <a:pt x="54193" y="14341"/>
                      <a:pt x="54700" y="16753"/>
                      <a:pt x="54700" y="19164"/>
                    </a:cubicBezTo>
                    <a:cubicBezTo>
                      <a:pt x="54700" y="22210"/>
                      <a:pt x="54320" y="25129"/>
                      <a:pt x="53431" y="27794"/>
                    </a:cubicBezTo>
                    <a:cubicBezTo>
                      <a:pt x="52543" y="30460"/>
                      <a:pt x="51274" y="32744"/>
                      <a:pt x="49497" y="34648"/>
                    </a:cubicBezTo>
                    <a:cubicBezTo>
                      <a:pt x="47720" y="36552"/>
                      <a:pt x="45563" y="38201"/>
                      <a:pt x="42897" y="39344"/>
                    </a:cubicBezTo>
                    <a:cubicBezTo>
                      <a:pt x="40232" y="40486"/>
                      <a:pt x="37186" y="40994"/>
                      <a:pt x="33632" y="40994"/>
                    </a:cubicBezTo>
                    <a:lnTo>
                      <a:pt x="33379" y="40994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29" name="Freeform: Shape 28">
                <a:extLst>
                  <a:ext uri="{FF2B5EF4-FFF2-40B4-BE49-F238E27FC236}">
                    <a16:creationId xmlns:a16="http://schemas.microsoft.com/office/drawing/2014/main" id="{3198127A-68E1-3B49-F7A6-D65E6B2A5C3B}"/>
                  </a:ext>
                </a:extLst>
              </p:cNvPr>
              <p:cNvSpPr/>
              <p:nvPr/>
            </p:nvSpPr>
            <p:spPr>
              <a:xfrm>
                <a:off x="3140920" y="1884694"/>
                <a:ext cx="143795" cy="162832"/>
              </a:xfrm>
              <a:custGeom>
                <a:avLst/>
                <a:gdLst>
                  <a:gd name="connsiteX0" fmla="*/ 0 w 143795"/>
                  <a:gd name="connsiteY0" fmla="*/ 81353 h 162832"/>
                  <a:gd name="connsiteX1" fmla="*/ 6346 w 143795"/>
                  <a:gd name="connsiteY1" fmla="*/ 46832 h 162832"/>
                  <a:gd name="connsiteX2" fmla="*/ 23099 w 143795"/>
                  <a:gd name="connsiteY2" fmla="*/ 21322 h 162832"/>
                  <a:gd name="connsiteX3" fmla="*/ 46832 w 143795"/>
                  <a:gd name="connsiteY3" fmla="*/ 5457 h 162832"/>
                  <a:gd name="connsiteX4" fmla="*/ 73738 w 143795"/>
                  <a:gd name="connsiteY4" fmla="*/ 0 h 162832"/>
                  <a:gd name="connsiteX5" fmla="*/ 105720 w 143795"/>
                  <a:gd name="connsiteY5" fmla="*/ 6346 h 162832"/>
                  <a:gd name="connsiteX6" fmla="*/ 127423 w 143795"/>
                  <a:gd name="connsiteY6" fmla="*/ 23733 h 162832"/>
                  <a:gd name="connsiteX7" fmla="*/ 139861 w 143795"/>
                  <a:gd name="connsiteY7" fmla="*/ 49751 h 162832"/>
                  <a:gd name="connsiteX8" fmla="*/ 143795 w 143795"/>
                  <a:gd name="connsiteY8" fmla="*/ 81607 h 162832"/>
                  <a:gd name="connsiteX9" fmla="*/ 137449 w 143795"/>
                  <a:gd name="connsiteY9" fmla="*/ 116381 h 162832"/>
                  <a:gd name="connsiteX10" fmla="*/ 120697 w 143795"/>
                  <a:gd name="connsiteY10" fmla="*/ 141891 h 162832"/>
                  <a:gd name="connsiteX11" fmla="*/ 97090 w 143795"/>
                  <a:gd name="connsiteY11" fmla="*/ 157502 h 162832"/>
                  <a:gd name="connsiteX12" fmla="*/ 70057 w 143795"/>
                  <a:gd name="connsiteY12" fmla="*/ 162832 h 162832"/>
                  <a:gd name="connsiteX13" fmla="*/ 38202 w 143795"/>
                  <a:gd name="connsiteY13" fmla="*/ 156487 h 162832"/>
                  <a:gd name="connsiteX14" fmla="*/ 16372 w 143795"/>
                  <a:gd name="connsiteY14" fmla="*/ 139099 h 162832"/>
                  <a:gd name="connsiteX15" fmla="*/ 3807 w 143795"/>
                  <a:gd name="connsiteY15" fmla="*/ 113082 h 162832"/>
                  <a:gd name="connsiteX16" fmla="*/ 0 w 143795"/>
                  <a:gd name="connsiteY16" fmla="*/ 81353 h 162832"/>
                  <a:gd name="connsiteX17" fmla="*/ 71834 w 143795"/>
                  <a:gd name="connsiteY17" fmla="*/ 146206 h 162832"/>
                  <a:gd name="connsiteX18" fmla="*/ 100644 w 143795"/>
                  <a:gd name="connsiteY18" fmla="*/ 130723 h 162832"/>
                  <a:gd name="connsiteX19" fmla="*/ 109909 w 143795"/>
                  <a:gd name="connsiteY19" fmla="*/ 84272 h 162832"/>
                  <a:gd name="connsiteX20" fmla="*/ 107878 w 143795"/>
                  <a:gd name="connsiteY20" fmla="*/ 57873 h 162832"/>
                  <a:gd name="connsiteX21" fmla="*/ 101279 w 143795"/>
                  <a:gd name="connsiteY21" fmla="*/ 36425 h 162832"/>
                  <a:gd name="connsiteX22" fmla="*/ 89602 w 143795"/>
                  <a:gd name="connsiteY22" fmla="*/ 22083 h 162832"/>
                  <a:gd name="connsiteX23" fmla="*/ 72088 w 143795"/>
                  <a:gd name="connsiteY23" fmla="*/ 16753 h 162832"/>
                  <a:gd name="connsiteX24" fmla="*/ 43278 w 143795"/>
                  <a:gd name="connsiteY24" fmla="*/ 32236 h 162832"/>
                  <a:gd name="connsiteX25" fmla="*/ 34013 w 143795"/>
                  <a:gd name="connsiteY25" fmla="*/ 78687 h 162832"/>
                  <a:gd name="connsiteX26" fmla="*/ 36171 w 143795"/>
                  <a:gd name="connsiteY26" fmla="*/ 105086 h 162832"/>
                  <a:gd name="connsiteX27" fmla="*/ 42771 w 143795"/>
                  <a:gd name="connsiteY27" fmla="*/ 126535 h 162832"/>
                  <a:gd name="connsiteX28" fmla="*/ 54447 w 143795"/>
                  <a:gd name="connsiteY28" fmla="*/ 141003 h 162832"/>
                  <a:gd name="connsiteX29" fmla="*/ 71834 w 143795"/>
                  <a:gd name="connsiteY29" fmla="*/ 146206 h 1628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143795" h="162832">
                    <a:moveTo>
                      <a:pt x="0" y="81353"/>
                    </a:moveTo>
                    <a:cubicBezTo>
                      <a:pt x="0" y="68407"/>
                      <a:pt x="2158" y="56858"/>
                      <a:pt x="6346" y="46832"/>
                    </a:cubicBezTo>
                    <a:cubicBezTo>
                      <a:pt x="10534" y="36805"/>
                      <a:pt x="16118" y="28302"/>
                      <a:pt x="23099" y="21322"/>
                    </a:cubicBezTo>
                    <a:cubicBezTo>
                      <a:pt x="30079" y="14341"/>
                      <a:pt x="37948" y="9138"/>
                      <a:pt x="46832" y="5457"/>
                    </a:cubicBezTo>
                    <a:cubicBezTo>
                      <a:pt x="55716" y="1904"/>
                      <a:pt x="64600" y="0"/>
                      <a:pt x="73738" y="0"/>
                    </a:cubicBezTo>
                    <a:cubicBezTo>
                      <a:pt x="86302" y="0"/>
                      <a:pt x="96963" y="2158"/>
                      <a:pt x="105720" y="6346"/>
                    </a:cubicBezTo>
                    <a:cubicBezTo>
                      <a:pt x="114604" y="10534"/>
                      <a:pt x="121839" y="16372"/>
                      <a:pt x="127423" y="23733"/>
                    </a:cubicBezTo>
                    <a:cubicBezTo>
                      <a:pt x="133134" y="31094"/>
                      <a:pt x="137196" y="39851"/>
                      <a:pt x="139861" y="49751"/>
                    </a:cubicBezTo>
                    <a:cubicBezTo>
                      <a:pt x="142526" y="59650"/>
                      <a:pt x="143795" y="70311"/>
                      <a:pt x="143795" y="81607"/>
                    </a:cubicBezTo>
                    <a:cubicBezTo>
                      <a:pt x="143795" y="94679"/>
                      <a:pt x="141637" y="106228"/>
                      <a:pt x="137449" y="116381"/>
                    </a:cubicBezTo>
                    <a:cubicBezTo>
                      <a:pt x="133261" y="126535"/>
                      <a:pt x="127677" y="135038"/>
                      <a:pt x="120697" y="141891"/>
                    </a:cubicBezTo>
                    <a:cubicBezTo>
                      <a:pt x="113843" y="148745"/>
                      <a:pt x="105974" y="153948"/>
                      <a:pt x="97090" y="157502"/>
                    </a:cubicBezTo>
                    <a:cubicBezTo>
                      <a:pt x="88206" y="161055"/>
                      <a:pt x="79195" y="162832"/>
                      <a:pt x="70057" y="162832"/>
                    </a:cubicBezTo>
                    <a:cubicBezTo>
                      <a:pt x="57620" y="162832"/>
                      <a:pt x="46959" y="160675"/>
                      <a:pt x="38202" y="156487"/>
                    </a:cubicBezTo>
                    <a:cubicBezTo>
                      <a:pt x="29318" y="152298"/>
                      <a:pt x="22083" y="146460"/>
                      <a:pt x="16372" y="139099"/>
                    </a:cubicBezTo>
                    <a:cubicBezTo>
                      <a:pt x="10661" y="131738"/>
                      <a:pt x="6473" y="122981"/>
                      <a:pt x="3807" y="113082"/>
                    </a:cubicBezTo>
                    <a:cubicBezTo>
                      <a:pt x="1396" y="103309"/>
                      <a:pt x="0" y="92648"/>
                      <a:pt x="0" y="81353"/>
                    </a:cubicBezTo>
                    <a:close/>
                    <a:moveTo>
                      <a:pt x="71834" y="146206"/>
                    </a:moveTo>
                    <a:cubicBezTo>
                      <a:pt x="84906" y="146206"/>
                      <a:pt x="94425" y="141003"/>
                      <a:pt x="100644" y="130723"/>
                    </a:cubicBezTo>
                    <a:cubicBezTo>
                      <a:pt x="106736" y="120443"/>
                      <a:pt x="109909" y="104959"/>
                      <a:pt x="109909" y="84272"/>
                    </a:cubicBezTo>
                    <a:cubicBezTo>
                      <a:pt x="109909" y="74880"/>
                      <a:pt x="109274" y="66123"/>
                      <a:pt x="107878" y="57873"/>
                    </a:cubicBezTo>
                    <a:cubicBezTo>
                      <a:pt x="106482" y="49624"/>
                      <a:pt x="104324" y="42517"/>
                      <a:pt x="101279" y="36425"/>
                    </a:cubicBezTo>
                    <a:cubicBezTo>
                      <a:pt x="98232" y="30333"/>
                      <a:pt x="94425" y="25637"/>
                      <a:pt x="89602" y="22083"/>
                    </a:cubicBezTo>
                    <a:cubicBezTo>
                      <a:pt x="84779" y="18530"/>
                      <a:pt x="78941" y="16753"/>
                      <a:pt x="72088" y="16753"/>
                    </a:cubicBezTo>
                    <a:cubicBezTo>
                      <a:pt x="59016" y="16753"/>
                      <a:pt x="49370" y="21956"/>
                      <a:pt x="43278" y="32236"/>
                    </a:cubicBezTo>
                    <a:cubicBezTo>
                      <a:pt x="37059" y="42517"/>
                      <a:pt x="34013" y="58000"/>
                      <a:pt x="34013" y="78687"/>
                    </a:cubicBezTo>
                    <a:cubicBezTo>
                      <a:pt x="34013" y="88079"/>
                      <a:pt x="34775" y="96836"/>
                      <a:pt x="36171" y="105086"/>
                    </a:cubicBezTo>
                    <a:cubicBezTo>
                      <a:pt x="37567" y="113208"/>
                      <a:pt x="39725" y="120443"/>
                      <a:pt x="42771" y="126535"/>
                    </a:cubicBezTo>
                    <a:cubicBezTo>
                      <a:pt x="45816" y="132626"/>
                      <a:pt x="49751" y="137449"/>
                      <a:pt x="54447" y="141003"/>
                    </a:cubicBezTo>
                    <a:cubicBezTo>
                      <a:pt x="59270" y="144430"/>
                      <a:pt x="65108" y="146206"/>
                      <a:pt x="71834" y="146206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30" name="Freeform: Shape 29">
                <a:extLst>
                  <a:ext uri="{FF2B5EF4-FFF2-40B4-BE49-F238E27FC236}">
                    <a16:creationId xmlns:a16="http://schemas.microsoft.com/office/drawing/2014/main" id="{98D3E75F-EE4C-FAC3-2207-67BA57479B3C}"/>
                  </a:ext>
                </a:extLst>
              </p:cNvPr>
              <p:cNvSpPr/>
              <p:nvPr/>
            </p:nvSpPr>
            <p:spPr>
              <a:xfrm>
                <a:off x="3309844" y="1885455"/>
                <a:ext cx="167274" cy="159278"/>
              </a:xfrm>
              <a:custGeom>
                <a:avLst/>
                <a:gdLst>
                  <a:gd name="connsiteX0" fmla="*/ 888 w 167274"/>
                  <a:gd name="connsiteY0" fmla="*/ 159152 h 159278"/>
                  <a:gd name="connsiteX1" fmla="*/ 888 w 167274"/>
                  <a:gd name="connsiteY1" fmla="*/ 144049 h 159278"/>
                  <a:gd name="connsiteX2" fmla="*/ 19164 w 167274"/>
                  <a:gd name="connsiteY2" fmla="*/ 141764 h 159278"/>
                  <a:gd name="connsiteX3" fmla="*/ 19164 w 167274"/>
                  <a:gd name="connsiteY3" fmla="*/ 27921 h 159278"/>
                  <a:gd name="connsiteX4" fmla="*/ 0 w 167274"/>
                  <a:gd name="connsiteY4" fmla="*/ 21956 h 159278"/>
                  <a:gd name="connsiteX5" fmla="*/ 0 w 167274"/>
                  <a:gd name="connsiteY5" fmla="*/ 5584 h 159278"/>
                  <a:gd name="connsiteX6" fmla="*/ 38963 w 167274"/>
                  <a:gd name="connsiteY6" fmla="*/ 0 h 159278"/>
                  <a:gd name="connsiteX7" fmla="*/ 39597 w 167274"/>
                  <a:gd name="connsiteY7" fmla="*/ 0 h 159278"/>
                  <a:gd name="connsiteX8" fmla="*/ 46324 w 167274"/>
                  <a:gd name="connsiteY8" fmla="*/ 5457 h 159278"/>
                  <a:gd name="connsiteX9" fmla="*/ 46324 w 167274"/>
                  <a:gd name="connsiteY9" fmla="*/ 16118 h 159278"/>
                  <a:gd name="connsiteX10" fmla="*/ 46070 w 167274"/>
                  <a:gd name="connsiteY10" fmla="*/ 21956 h 159278"/>
                  <a:gd name="connsiteX11" fmla="*/ 57239 w 167274"/>
                  <a:gd name="connsiteY11" fmla="*/ 13961 h 159278"/>
                  <a:gd name="connsiteX12" fmla="*/ 71453 w 167274"/>
                  <a:gd name="connsiteY12" fmla="*/ 6980 h 159278"/>
                  <a:gd name="connsiteX13" fmla="*/ 86937 w 167274"/>
                  <a:gd name="connsiteY13" fmla="*/ 2031 h 159278"/>
                  <a:gd name="connsiteX14" fmla="*/ 102167 w 167274"/>
                  <a:gd name="connsiteY14" fmla="*/ 127 h 159278"/>
                  <a:gd name="connsiteX15" fmla="*/ 124504 w 167274"/>
                  <a:gd name="connsiteY15" fmla="*/ 3807 h 159278"/>
                  <a:gd name="connsiteX16" fmla="*/ 138211 w 167274"/>
                  <a:gd name="connsiteY16" fmla="*/ 15484 h 159278"/>
                  <a:gd name="connsiteX17" fmla="*/ 145064 w 167274"/>
                  <a:gd name="connsiteY17" fmla="*/ 35663 h 159278"/>
                  <a:gd name="connsiteX18" fmla="*/ 146968 w 167274"/>
                  <a:gd name="connsiteY18" fmla="*/ 65108 h 159278"/>
                  <a:gd name="connsiteX19" fmla="*/ 146968 w 167274"/>
                  <a:gd name="connsiteY19" fmla="*/ 141891 h 159278"/>
                  <a:gd name="connsiteX20" fmla="*/ 167274 w 167274"/>
                  <a:gd name="connsiteY20" fmla="*/ 144176 h 159278"/>
                  <a:gd name="connsiteX21" fmla="*/ 167274 w 167274"/>
                  <a:gd name="connsiteY21" fmla="*/ 159279 h 159278"/>
                  <a:gd name="connsiteX22" fmla="*/ 98486 w 167274"/>
                  <a:gd name="connsiteY22" fmla="*/ 159279 h 159278"/>
                  <a:gd name="connsiteX23" fmla="*/ 98486 w 167274"/>
                  <a:gd name="connsiteY23" fmla="*/ 144176 h 159278"/>
                  <a:gd name="connsiteX24" fmla="*/ 116508 w 167274"/>
                  <a:gd name="connsiteY24" fmla="*/ 141891 h 159278"/>
                  <a:gd name="connsiteX25" fmla="*/ 116508 w 167274"/>
                  <a:gd name="connsiteY25" fmla="*/ 64981 h 159278"/>
                  <a:gd name="connsiteX26" fmla="*/ 115620 w 167274"/>
                  <a:gd name="connsiteY26" fmla="*/ 45816 h 159278"/>
                  <a:gd name="connsiteX27" fmla="*/ 111685 w 167274"/>
                  <a:gd name="connsiteY27" fmla="*/ 32110 h 159278"/>
                  <a:gd name="connsiteX28" fmla="*/ 103309 w 167274"/>
                  <a:gd name="connsiteY28" fmla="*/ 23860 h 159278"/>
                  <a:gd name="connsiteX29" fmla="*/ 88968 w 167274"/>
                  <a:gd name="connsiteY29" fmla="*/ 21068 h 159278"/>
                  <a:gd name="connsiteX30" fmla="*/ 68153 w 167274"/>
                  <a:gd name="connsiteY30" fmla="*/ 24875 h 159278"/>
                  <a:gd name="connsiteX31" fmla="*/ 49878 w 167274"/>
                  <a:gd name="connsiteY31" fmla="*/ 34394 h 159278"/>
                  <a:gd name="connsiteX32" fmla="*/ 49878 w 167274"/>
                  <a:gd name="connsiteY32" fmla="*/ 141764 h 159278"/>
                  <a:gd name="connsiteX33" fmla="*/ 69169 w 167274"/>
                  <a:gd name="connsiteY33" fmla="*/ 144049 h 159278"/>
                  <a:gd name="connsiteX34" fmla="*/ 69169 w 167274"/>
                  <a:gd name="connsiteY34" fmla="*/ 159152 h 159278"/>
                  <a:gd name="connsiteX35" fmla="*/ 888 w 167274"/>
                  <a:gd name="connsiteY35" fmla="*/ 159152 h 1592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167274" h="159278">
                    <a:moveTo>
                      <a:pt x="888" y="159152"/>
                    </a:moveTo>
                    <a:lnTo>
                      <a:pt x="888" y="144049"/>
                    </a:lnTo>
                    <a:lnTo>
                      <a:pt x="19164" y="141764"/>
                    </a:lnTo>
                    <a:lnTo>
                      <a:pt x="19164" y="27921"/>
                    </a:lnTo>
                    <a:lnTo>
                      <a:pt x="0" y="21956"/>
                    </a:lnTo>
                    <a:lnTo>
                      <a:pt x="0" y="5584"/>
                    </a:lnTo>
                    <a:lnTo>
                      <a:pt x="38963" y="0"/>
                    </a:lnTo>
                    <a:lnTo>
                      <a:pt x="39597" y="0"/>
                    </a:lnTo>
                    <a:lnTo>
                      <a:pt x="46324" y="5457"/>
                    </a:lnTo>
                    <a:lnTo>
                      <a:pt x="46324" y="16118"/>
                    </a:lnTo>
                    <a:lnTo>
                      <a:pt x="46070" y="21956"/>
                    </a:lnTo>
                    <a:cubicBezTo>
                      <a:pt x="49116" y="19164"/>
                      <a:pt x="52797" y="16499"/>
                      <a:pt x="57239" y="13961"/>
                    </a:cubicBezTo>
                    <a:cubicBezTo>
                      <a:pt x="61681" y="11296"/>
                      <a:pt x="66377" y="9011"/>
                      <a:pt x="71453" y="6980"/>
                    </a:cubicBezTo>
                    <a:cubicBezTo>
                      <a:pt x="76530" y="4950"/>
                      <a:pt x="81606" y="3300"/>
                      <a:pt x="86937" y="2031"/>
                    </a:cubicBezTo>
                    <a:cubicBezTo>
                      <a:pt x="92267" y="762"/>
                      <a:pt x="97344" y="127"/>
                      <a:pt x="102167" y="127"/>
                    </a:cubicBezTo>
                    <a:cubicBezTo>
                      <a:pt x="111178" y="127"/>
                      <a:pt x="118666" y="1396"/>
                      <a:pt x="124504" y="3807"/>
                    </a:cubicBezTo>
                    <a:cubicBezTo>
                      <a:pt x="130342" y="6219"/>
                      <a:pt x="134911" y="10153"/>
                      <a:pt x="138211" y="15484"/>
                    </a:cubicBezTo>
                    <a:cubicBezTo>
                      <a:pt x="141510" y="20814"/>
                      <a:pt x="143795" y="27541"/>
                      <a:pt x="145064" y="35663"/>
                    </a:cubicBezTo>
                    <a:cubicBezTo>
                      <a:pt x="146333" y="43786"/>
                      <a:pt x="146968" y="53685"/>
                      <a:pt x="146968" y="65108"/>
                    </a:cubicBezTo>
                    <a:lnTo>
                      <a:pt x="146968" y="141891"/>
                    </a:lnTo>
                    <a:lnTo>
                      <a:pt x="167274" y="144176"/>
                    </a:lnTo>
                    <a:lnTo>
                      <a:pt x="167274" y="159279"/>
                    </a:lnTo>
                    <a:lnTo>
                      <a:pt x="98486" y="159279"/>
                    </a:lnTo>
                    <a:lnTo>
                      <a:pt x="98486" y="144176"/>
                    </a:lnTo>
                    <a:lnTo>
                      <a:pt x="116508" y="141891"/>
                    </a:lnTo>
                    <a:lnTo>
                      <a:pt x="116508" y="64981"/>
                    </a:lnTo>
                    <a:cubicBezTo>
                      <a:pt x="116508" y="57746"/>
                      <a:pt x="116254" y="51274"/>
                      <a:pt x="115620" y="45816"/>
                    </a:cubicBezTo>
                    <a:cubicBezTo>
                      <a:pt x="114985" y="40359"/>
                      <a:pt x="113716" y="35790"/>
                      <a:pt x="111685" y="32110"/>
                    </a:cubicBezTo>
                    <a:cubicBezTo>
                      <a:pt x="109655" y="28429"/>
                      <a:pt x="106863" y="25764"/>
                      <a:pt x="103309" y="23860"/>
                    </a:cubicBezTo>
                    <a:cubicBezTo>
                      <a:pt x="99628" y="22083"/>
                      <a:pt x="94806" y="21068"/>
                      <a:pt x="88968" y="21068"/>
                    </a:cubicBezTo>
                    <a:cubicBezTo>
                      <a:pt x="81987" y="21068"/>
                      <a:pt x="75134" y="22337"/>
                      <a:pt x="68153" y="24875"/>
                    </a:cubicBezTo>
                    <a:cubicBezTo>
                      <a:pt x="61173" y="27414"/>
                      <a:pt x="55081" y="30587"/>
                      <a:pt x="49878" y="34394"/>
                    </a:cubicBezTo>
                    <a:lnTo>
                      <a:pt x="49878" y="141764"/>
                    </a:lnTo>
                    <a:lnTo>
                      <a:pt x="69169" y="144049"/>
                    </a:lnTo>
                    <a:lnTo>
                      <a:pt x="69169" y="159152"/>
                    </a:lnTo>
                    <a:lnTo>
                      <a:pt x="888" y="159152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94AC2432-557B-78EB-B0B8-7206458210EC}"/>
                  </a:ext>
                </a:extLst>
              </p:cNvPr>
              <p:cNvSpPr/>
              <p:nvPr/>
            </p:nvSpPr>
            <p:spPr>
              <a:xfrm>
                <a:off x="3496283" y="1885455"/>
                <a:ext cx="137195" cy="161943"/>
              </a:xfrm>
              <a:custGeom>
                <a:avLst/>
                <a:gdLst>
                  <a:gd name="connsiteX0" fmla="*/ 0 w 137195"/>
                  <a:gd name="connsiteY0" fmla="*/ 118031 h 161943"/>
                  <a:gd name="connsiteX1" fmla="*/ 3681 w 137195"/>
                  <a:gd name="connsiteY1" fmla="*/ 100390 h 161943"/>
                  <a:gd name="connsiteX2" fmla="*/ 13834 w 137195"/>
                  <a:gd name="connsiteY2" fmla="*/ 86810 h 161943"/>
                  <a:gd name="connsiteX3" fmla="*/ 28937 w 137195"/>
                  <a:gd name="connsiteY3" fmla="*/ 76784 h 161943"/>
                  <a:gd name="connsiteX4" fmla="*/ 47720 w 137195"/>
                  <a:gd name="connsiteY4" fmla="*/ 70057 h 161943"/>
                  <a:gd name="connsiteX5" fmla="*/ 68661 w 137195"/>
                  <a:gd name="connsiteY5" fmla="*/ 66250 h 161943"/>
                  <a:gd name="connsiteX6" fmla="*/ 90237 w 137195"/>
                  <a:gd name="connsiteY6" fmla="*/ 64727 h 161943"/>
                  <a:gd name="connsiteX7" fmla="*/ 90237 w 137195"/>
                  <a:gd name="connsiteY7" fmla="*/ 57493 h 161943"/>
                  <a:gd name="connsiteX8" fmla="*/ 88841 w 137195"/>
                  <a:gd name="connsiteY8" fmla="*/ 41247 h 161943"/>
                  <a:gd name="connsiteX9" fmla="*/ 84145 w 137195"/>
                  <a:gd name="connsiteY9" fmla="*/ 30460 h 161943"/>
                  <a:gd name="connsiteX10" fmla="*/ 75134 w 137195"/>
                  <a:gd name="connsiteY10" fmla="*/ 24495 h 161943"/>
                  <a:gd name="connsiteX11" fmla="*/ 60919 w 137195"/>
                  <a:gd name="connsiteY11" fmla="*/ 22591 h 161943"/>
                  <a:gd name="connsiteX12" fmla="*/ 46197 w 137195"/>
                  <a:gd name="connsiteY12" fmla="*/ 23987 h 161943"/>
                  <a:gd name="connsiteX13" fmla="*/ 31983 w 137195"/>
                  <a:gd name="connsiteY13" fmla="*/ 27287 h 161943"/>
                  <a:gd name="connsiteX14" fmla="*/ 19545 w 137195"/>
                  <a:gd name="connsiteY14" fmla="*/ 31475 h 161943"/>
                  <a:gd name="connsiteX15" fmla="*/ 10026 w 137195"/>
                  <a:gd name="connsiteY15" fmla="*/ 35663 h 161943"/>
                  <a:gd name="connsiteX16" fmla="*/ 9899 w 137195"/>
                  <a:gd name="connsiteY16" fmla="*/ 35663 h 161943"/>
                  <a:gd name="connsiteX17" fmla="*/ 3807 w 137195"/>
                  <a:gd name="connsiteY17" fmla="*/ 22464 h 161943"/>
                  <a:gd name="connsiteX18" fmla="*/ 12945 w 137195"/>
                  <a:gd name="connsiteY18" fmla="*/ 16118 h 161943"/>
                  <a:gd name="connsiteX19" fmla="*/ 28429 w 137195"/>
                  <a:gd name="connsiteY19" fmla="*/ 8757 h 161943"/>
                  <a:gd name="connsiteX20" fmla="*/ 47720 w 137195"/>
                  <a:gd name="connsiteY20" fmla="*/ 2538 h 161943"/>
                  <a:gd name="connsiteX21" fmla="*/ 68280 w 137195"/>
                  <a:gd name="connsiteY21" fmla="*/ 0 h 161943"/>
                  <a:gd name="connsiteX22" fmla="*/ 92521 w 137195"/>
                  <a:gd name="connsiteY22" fmla="*/ 2919 h 161943"/>
                  <a:gd name="connsiteX23" fmla="*/ 108640 w 137195"/>
                  <a:gd name="connsiteY23" fmla="*/ 12311 h 161943"/>
                  <a:gd name="connsiteX24" fmla="*/ 117524 w 137195"/>
                  <a:gd name="connsiteY24" fmla="*/ 29191 h 161943"/>
                  <a:gd name="connsiteX25" fmla="*/ 120189 w 137195"/>
                  <a:gd name="connsiteY25" fmla="*/ 54447 h 161943"/>
                  <a:gd name="connsiteX26" fmla="*/ 120189 w 137195"/>
                  <a:gd name="connsiteY26" fmla="*/ 143668 h 161943"/>
                  <a:gd name="connsiteX27" fmla="*/ 137196 w 137195"/>
                  <a:gd name="connsiteY27" fmla="*/ 143668 h 161943"/>
                  <a:gd name="connsiteX28" fmla="*/ 137196 w 137195"/>
                  <a:gd name="connsiteY28" fmla="*/ 156994 h 161943"/>
                  <a:gd name="connsiteX29" fmla="*/ 130977 w 137195"/>
                  <a:gd name="connsiteY29" fmla="*/ 158517 h 161943"/>
                  <a:gd name="connsiteX30" fmla="*/ 123362 w 137195"/>
                  <a:gd name="connsiteY30" fmla="*/ 160167 h 161943"/>
                  <a:gd name="connsiteX31" fmla="*/ 115239 w 137195"/>
                  <a:gd name="connsiteY31" fmla="*/ 161436 h 161943"/>
                  <a:gd name="connsiteX32" fmla="*/ 107497 w 137195"/>
                  <a:gd name="connsiteY32" fmla="*/ 161944 h 161943"/>
                  <a:gd name="connsiteX33" fmla="*/ 100898 w 137195"/>
                  <a:gd name="connsiteY33" fmla="*/ 161563 h 161943"/>
                  <a:gd name="connsiteX34" fmla="*/ 96329 w 137195"/>
                  <a:gd name="connsiteY34" fmla="*/ 159786 h 161943"/>
                  <a:gd name="connsiteX35" fmla="*/ 93664 w 137195"/>
                  <a:gd name="connsiteY35" fmla="*/ 155471 h 161943"/>
                  <a:gd name="connsiteX36" fmla="*/ 92775 w 137195"/>
                  <a:gd name="connsiteY36" fmla="*/ 147729 h 161943"/>
                  <a:gd name="connsiteX37" fmla="*/ 92775 w 137195"/>
                  <a:gd name="connsiteY37" fmla="*/ 142653 h 161943"/>
                  <a:gd name="connsiteX38" fmla="*/ 86937 w 137195"/>
                  <a:gd name="connsiteY38" fmla="*/ 147476 h 161943"/>
                  <a:gd name="connsiteX39" fmla="*/ 77038 w 137195"/>
                  <a:gd name="connsiteY39" fmla="*/ 153948 h 161943"/>
                  <a:gd name="connsiteX40" fmla="*/ 63585 w 137195"/>
                  <a:gd name="connsiteY40" fmla="*/ 159533 h 161943"/>
                  <a:gd name="connsiteX41" fmla="*/ 47466 w 137195"/>
                  <a:gd name="connsiteY41" fmla="*/ 161944 h 161943"/>
                  <a:gd name="connsiteX42" fmla="*/ 29444 w 137195"/>
                  <a:gd name="connsiteY42" fmla="*/ 159406 h 161943"/>
                  <a:gd name="connsiteX43" fmla="*/ 14341 w 137195"/>
                  <a:gd name="connsiteY43" fmla="*/ 151537 h 161943"/>
                  <a:gd name="connsiteX44" fmla="*/ 3935 w 137195"/>
                  <a:gd name="connsiteY44" fmla="*/ 137830 h 161943"/>
                  <a:gd name="connsiteX45" fmla="*/ 0 w 137195"/>
                  <a:gd name="connsiteY45" fmla="*/ 118031 h 161943"/>
                  <a:gd name="connsiteX46" fmla="*/ 59143 w 137195"/>
                  <a:gd name="connsiteY46" fmla="*/ 141257 h 161943"/>
                  <a:gd name="connsiteX47" fmla="*/ 65996 w 137195"/>
                  <a:gd name="connsiteY47" fmla="*/ 140495 h 161943"/>
                  <a:gd name="connsiteX48" fmla="*/ 74246 w 137195"/>
                  <a:gd name="connsiteY48" fmla="*/ 138338 h 161943"/>
                  <a:gd name="connsiteX49" fmla="*/ 82622 w 137195"/>
                  <a:gd name="connsiteY49" fmla="*/ 134911 h 161943"/>
                  <a:gd name="connsiteX50" fmla="*/ 90237 w 137195"/>
                  <a:gd name="connsiteY50" fmla="*/ 130342 h 161943"/>
                  <a:gd name="connsiteX51" fmla="*/ 90237 w 137195"/>
                  <a:gd name="connsiteY51" fmla="*/ 79957 h 161943"/>
                  <a:gd name="connsiteX52" fmla="*/ 62823 w 137195"/>
                  <a:gd name="connsiteY52" fmla="*/ 82876 h 161943"/>
                  <a:gd name="connsiteX53" fmla="*/ 45182 w 137195"/>
                  <a:gd name="connsiteY53" fmla="*/ 90491 h 161943"/>
                  <a:gd name="connsiteX54" fmla="*/ 35917 w 137195"/>
                  <a:gd name="connsiteY54" fmla="*/ 101278 h 161943"/>
                  <a:gd name="connsiteX55" fmla="*/ 33252 w 137195"/>
                  <a:gd name="connsiteY55" fmla="*/ 113843 h 161943"/>
                  <a:gd name="connsiteX56" fmla="*/ 35282 w 137195"/>
                  <a:gd name="connsiteY56" fmla="*/ 126535 h 161943"/>
                  <a:gd name="connsiteX57" fmla="*/ 40740 w 137195"/>
                  <a:gd name="connsiteY57" fmla="*/ 135038 h 161943"/>
                  <a:gd name="connsiteX58" fmla="*/ 48989 w 137195"/>
                  <a:gd name="connsiteY58" fmla="*/ 139734 h 161943"/>
                  <a:gd name="connsiteX59" fmla="*/ 59143 w 137195"/>
                  <a:gd name="connsiteY59" fmla="*/ 141257 h 1619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137195" h="161943">
                    <a:moveTo>
                      <a:pt x="0" y="118031"/>
                    </a:moveTo>
                    <a:cubicBezTo>
                      <a:pt x="0" y="111432"/>
                      <a:pt x="1269" y="105594"/>
                      <a:pt x="3681" y="100390"/>
                    </a:cubicBezTo>
                    <a:cubicBezTo>
                      <a:pt x="6092" y="95187"/>
                      <a:pt x="9519" y="90744"/>
                      <a:pt x="13834" y="86810"/>
                    </a:cubicBezTo>
                    <a:cubicBezTo>
                      <a:pt x="18149" y="82876"/>
                      <a:pt x="23226" y="79576"/>
                      <a:pt x="28937" y="76784"/>
                    </a:cubicBezTo>
                    <a:cubicBezTo>
                      <a:pt x="34775" y="73992"/>
                      <a:pt x="40994" y="71834"/>
                      <a:pt x="47720" y="70057"/>
                    </a:cubicBezTo>
                    <a:cubicBezTo>
                      <a:pt x="54447" y="68280"/>
                      <a:pt x="61427" y="67011"/>
                      <a:pt x="68661" y="66250"/>
                    </a:cubicBezTo>
                    <a:cubicBezTo>
                      <a:pt x="75895" y="65488"/>
                      <a:pt x="83130" y="64981"/>
                      <a:pt x="90237" y="64727"/>
                    </a:cubicBezTo>
                    <a:lnTo>
                      <a:pt x="90237" y="57493"/>
                    </a:lnTo>
                    <a:cubicBezTo>
                      <a:pt x="90237" y="51147"/>
                      <a:pt x="89729" y="45690"/>
                      <a:pt x="88841" y="41247"/>
                    </a:cubicBezTo>
                    <a:cubicBezTo>
                      <a:pt x="87952" y="36805"/>
                      <a:pt x="86302" y="33252"/>
                      <a:pt x="84145" y="30460"/>
                    </a:cubicBezTo>
                    <a:cubicBezTo>
                      <a:pt x="81860" y="27668"/>
                      <a:pt x="78941" y="25637"/>
                      <a:pt x="75134" y="24495"/>
                    </a:cubicBezTo>
                    <a:cubicBezTo>
                      <a:pt x="71453" y="23226"/>
                      <a:pt x="66631" y="22591"/>
                      <a:pt x="60919" y="22591"/>
                    </a:cubicBezTo>
                    <a:cubicBezTo>
                      <a:pt x="55970" y="22591"/>
                      <a:pt x="51020" y="23099"/>
                      <a:pt x="46197" y="23987"/>
                    </a:cubicBezTo>
                    <a:cubicBezTo>
                      <a:pt x="41247" y="24875"/>
                      <a:pt x="36552" y="26018"/>
                      <a:pt x="31983" y="27287"/>
                    </a:cubicBezTo>
                    <a:cubicBezTo>
                      <a:pt x="27541" y="28556"/>
                      <a:pt x="23353" y="30079"/>
                      <a:pt x="19545" y="31475"/>
                    </a:cubicBezTo>
                    <a:cubicBezTo>
                      <a:pt x="15738" y="32998"/>
                      <a:pt x="12565" y="34394"/>
                      <a:pt x="10026" y="35663"/>
                    </a:cubicBezTo>
                    <a:lnTo>
                      <a:pt x="9899" y="35663"/>
                    </a:lnTo>
                    <a:lnTo>
                      <a:pt x="3807" y="22464"/>
                    </a:lnTo>
                    <a:cubicBezTo>
                      <a:pt x="5584" y="20814"/>
                      <a:pt x="8630" y="18783"/>
                      <a:pt x="12945" y="16118"/>
                    </a:cubicBezTo>
                    <a:cubicBezTo>
                      <a:pt x="17260" y="13580"/>
                      <a:pt x="22464" y="11042"/>
                      <a:pt x="28429" y="8757"/>
                    </a:cubicBezTo>
                    <a:cubicBezTo>
                      <a:pt x="34394" y="6346"/>
                      <a:pt x="40867" y="4315"/>
                      <a:pt x="47720" y="2538"/>
                    </a:cubicBezTo>
                    <a:cubicBezTo>
                      <a:pt x="54574" y="762"/>
                      <a:pt x="61427" y="0"/>
                      <a:pt x="68280" y="0"/>
                    </a:cubicBezTo>
                    <a:cubicBezTo>
                      <a:pt x="77799" y="0"/>
                      <a:pt x="85922" y="1015"/>
                      <a:pt x="92521" y="2919"/>
                    </a:cubicBezTo>
                    <a:cubicBezTo>
                      <a:pt x="99121" y="4823"/>
                      <a:pt x="104451" y="7996"/>
                      <a:pt x="108640" y="12311"/>
                    </a:cubicBezTo>
                    <a:cubicBezTo>
                      <a:pt x="112701" y="16626"/>
                      <a:pt x="115620" y="22210"/>
                      <a:pt x="117524" y="29191"/>
                    </a:cubicBezTo>
                    <a:cubicBezTo>
                      <a:pt x="119300" y="36044"/>
                      <a:pt x="120189" y="44547"/>
                      <a:pt x="120189" y="54447"/>
                    </a:cubicBezTo>
                    <a:lnTo>
                      <a:pt x="120189" y="143668"/>
                    </a:lnTo>
                    <a:lnTo>
                      <a:pt x="137196" y="143668"/>
                    </a:lnTo>
                    <a:lnTo>
                      <a:pt x="137196" y="156994"/>
                    </a:lnTo>
                    <a:cubicBezTo>
                      <a:pt x="135419" y="157502"/>
                      <a:pt x="133388" y="158010"/>
                      <a:pt x="130977" y="158517"/>
                    </a:cubicBezTo>
                    <a:cubicBezTo>
                      <a:pt x="128565" y="159152"/>
                      <a:pt x="126027" y="159659"/>
                      <a:pt x="123362" y="160167"/>
                    </a:cubicBezTo>
                    <a:cubicBezTo>
                      <a:pt x="120697" y="160675"/>
                      <a:pt x="118031" y="161055"/>
                      <a:pt x="115239" y="161436"/>
                    </a:cubicBezTo>
                    <a:cubicBezTo>
                      <a:pt x="112574" y="161817"/>
                      <a:pt x="109909" y="161944"/>
                      <a:pt x="107497" y="161944"/>
                    </a:cubicBezTo>
                    <a:cubicBezTo>
                      <a:pt x="104959" y="161944"/>
                      <a:pt x="102675" y="161817"/>
                      <a:pt x="100898" y="161563"/>
                    </a:cubicBezTo>
                    <a:cubicBezTo>
                      <a:pt x="98994" y="161309"/>
                      <a:pt x="97471" y="160802"/>
                      <a:pt x="96329" y="159786"/>
                    </a:cubicBezTo>
                    <a:cubicBezTo>
                      <a:pt x="95186" y="158771"/>
                      <a:pt x="94298" y="157375"/>
                      <a:pt x="93664" y="155471"/>
                    </a:cubicBezTo>
                    <a:cubicBezTo>
                      <a:pt x="93029" y="153568"/>
                      <a:pt x="92775" y="150902"/>
                      <a:pt x="92775" y="147729"/>
                    </a:cubicBezTo>
                    <a:lnTo>
                      <a:pt x="92775" y="142653"/>
                    </a:lnTo>
                    <a:cubicBezTo>
                      <a:pt x="91633" y="143795"/>
                      <a:pt x="89602" y="145318"/>
                      <a:pt x="86937" y="147476"/>
                    </a:cubicBezTo>
                    <a:cubicBezTo>
                      <a:pt x="84272" y="149633"/>
                      <a:pt x="80972" y="151791"/>
                      <a:pt x="77038" y="153948"/>
                    </a:cubicBezTo>
                    <a:cubicBezTo>
                      <a:pt x="73103" y="156106"/>
                      <a:pt x="68661" y="158010"/>
                      <a:pt x="63585" y="159533"/>
                    </a:cubicBezTo>
                    <a:cubicBezTo>
                      <a:pt x="58508" y="161182"/>
                      <a:pt x="53178" y="161944"/>
                      <a:pt x="47466" y="161944"/>
                    </a:cubicBezTo>
                    <a:cubicBezTo>
                      <a:pt x="41121" y="161944"/>
                      <a:pt x="35156" y="161055"/>
                      <a:pt x="29444" y="159406"/>
                    </a:cubicBezTo>
                    <a:cubicBezTo>
                      <a:pt x="23733" y="157756"/>
                      <a:pt x="18784" y="155091"/>
                      <a:pt x="14341" y="151537"/>
                    </a:cubicBezTo>
                    <a:cubicBezTo>
                      <a:pt x="10026" y="147983"/>
                      <a:pt x="6600" y="143414"/>
                      <a:pt x="3935" y="137830"/>
                    </a:cubicBezTo>
                    <a:cubicBezTo>
                      <a:pt x="1396" y="132500"/>
                      <a:pt x="0" y="125773"/>
                      <a:pt x="0" y="118031"/>
                    </a:cubicBezTo>
                    <a:close/>
                    <a:moveTo>
                      <a:pt x="59143" y="141257"/>
                    </a:moveTo>
                    <a:cubicBezTo>
                      <a:pt x="61046" y="141257"/>
                      <a:pt x="63331" y="141003"/>
                      <a:pt x="65996" y="140495"/>
                    </a:cubicBezTo>
                    <a:cubicBezTo>
                      <a:pt x="68661" y="139988"/>
                      <a:pt x="71327" y="139226"/>
                      <a:pt x="74246" y="138338"/>
                    </a:cubicBezTo>
                    <a:cubicBezTo>
                      <a:pt x="77038" y="137449"/>
                      <a:pt x="79830" y="136307"/>
                      <a:pt x="82622" y="134911"/>
                    </a:cubicBezTo>
                    <a:cubicBezTo>
                      <a:pt x="85414" y="133515"/>
                      <a:pt x="87952" y="131992"/>
                      <a:pt x="90237" y="130342"/>
                    </a:cubicBezTo>
                    <a:lnTo>
                      <a:pt x="90237" y="79957"/>
                    </a:lnTo>
                    <a:cubicBezTo>
                      <a:pt x="79322" y="79957"/>
                      <a:pt x="70184" y="80972"/>
                      <a:pt x="62823" y="82876"/>
                    </a:cubicBezTo>
                    <a:cubicBezTo>
                      <a:pt x="55462" y="84779"/>
                      <a:pt x="49624" y="87318"/>
                      <a:pt x="45182" y="90491"/>
                    </a:cubicBezTo>
                    <a:cubicBezTo>
                      <a:pt x="40867" y="93664"/>
                      <a:pt x="37694" y="97217"/>
                      <a:pt x="35917" y="101278"/>
                    </a:cubicBezTo>
                    <a:cubicBezTo>
                      <a:pt x="34140" y="105340"/>
                      <a:pt x="33252" y="109528"/>
                      <a:pt x="33252" y="113843"/>
                    </a:cubicBezTo>
                    <a:cubicBezTo>
                      <a:pt x="33252" y="118920"/>
                      <a:pt x="33887" y="123108"/>
                      <a:pt x="35282" y="126535"/>
                    </a:cubicBezTo>
                    <a:cubicBezTo>
                      <a:pt x="36552" y="129961"/>
                      <a:pt x="38455" y="132880"/>
                      <a:pt x="40740" y="135038"/>
                    </a:cubicBezTo>
                    <a:cubicBezTo>
                      <a:pt x="43024" y="137195"/>
                      <a:pt x="45816" y="138845"/>
                      <a:pt x="48989" y="139734"/>
                    </a:cubicBezTo>
                    <a:cubicBezTo>
                      <a:pt x="52035" y="140876"/>
                      <a:pt x="55462" y="141257"/>
                      <a:pt x="59143" y="141257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32" name="Freeform: Shape 31">
                <a:extLst>
                  <a:ext uri="{FF2B5EF4-FFF2-40B4-BE49-F238E27FC236}">
                    <a16:creationId xmlns:a16="http://schemas.microsoft.com/office/drawing/2014/main" id="{1EAC25B0-8A4C-6531-4D4B-3C62934B3947}"/>
                  </a:ext>
                </a:extLst>
              </p:cNvPr>
              <p:cNvSpPr/>
              <p:nvPr/>
            </p:nvSpPr>
            <p:spPr>
              <a:xfrm>
                <a:off x="3651246" y="1814763"/>
                <a:ext cx="76783" cy="229970"/>
              </a:xfrm>
              <a:custGeom>
                <a:avLst/>
                <a:gdLst>
                  <a:gd name="connsiteX0" fmla="*/ 0 w 76783"/>
                  <a:gd name="connsiteY0" fmla="*/ 229844 h 229970"/>
                  <a:gd name="connsiteX1" fmla="*/ 0 w 76783"/>
                  <a:gd name="connsiteY1" fmla="*/ 214741 h 229970"/>
                  <a:gd name="connsiteX2" fmla="*/ 22591 w 76783"/>
                  <a:gd name="connsiteY2" fmla="*/ 212456 h 229970"/>
                  <a:gd name="connsiteX3" fmla="*/ 22591 w 76783"/>
                  <a:gd name="connsiteY3" fmla="*/ 21576 h 229970"/>
                  <a:gd name="connsiteX4" fmla="*/ 0 w 76783"/>
                  <a:gd name="connsiteY4" fmla="*/ 19164 h 229970"/>
                  <a:gd name="connsiteX5" fmla="*/ 0 w 76783"/>
                  <a:gd name="connsiteY5" fmla="*/ 6219 h 229970"/>
                  <a:gd name="connsiteX6" fmla="*/ 45943 w 76783"/>
                  <a:gd name="connsiteY6" fmla="*/ 0 h 229970"/>
                  <a:gd name="connsiteX7" fmla="*/ 46197 w 76783"/>
                  <a:gd name="connsiteY7" fmla="*/ 0 h 229970"/>
                  <a:gd name="connsiteX8" fmla="*/ 53050 w 76783"/>
                  <a:gd name="connsiteY8" fmla="*/ 4823 h 229970"/>
                  <a:gd name="connsiteX9" fmla="*/ 53050 w 76783"/>
                  <a:gd name="connsiteY9" fmla="*/ 212583 h 229970"/>
                  <a:gd name="connsiteX10" fmla="*/ 76784 w 76783"/>
                  <a:gd name="connsiteY10" fmla="*/ 214868 h 229970"/>
                  <a:gd name="connsiteX11" fmla="*/ 76784 w 76783"/>
                  <a:gd name="connsiteY11" fmla="*/ 229970 h 229970"/>
                  <a:gd name="connsiteX12" fmla="*/ 0 w 76783"/>
                  <a:gd name="connsiteY12" fmla="*/ 229970 h 2299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6783" h="229970">
                    <a:moveTo>
                      <a:pt x="0" y="229844"/>
                    </a:moveTo>
                    <a:lnTo>
                      <a:pt x="0" y="214741"/>
                    </a:lnTo>
                    <a:lnTo>
                      <a:pt x="22591" y="212456"/>
                    </a:lnTo>
                    <a:lnTo>
                      <a:pt x="22591" y="21576"/>
                    </a:lnTo>
                    <a:lnTo>
                      <a:pt x="0" y="19164"/>
                    </a:lnTo>
                    <a:lnTo>
                      <a:pt x="0" y="6219"/>
                    </a:lnTo>
                    <a:lnTo>
                      <a:pt x="45943" y="0"/>
                    </a:lnTo>
                    <a:lnTo>
                      <a:pt x="46197" y="0"/>
                    </a:lnTo>
                    <a:lnTo>
                      <a:pt x="53050" y="4823"/>
                    </a:lnTo>
                    <a:lnTo>
                      <a:pt x="53050" y="212583"/>
                    </a:lnTo>
                    <a:lnTo>
                      <a:pt x="76784" y="214868"/>
                    </a:lnTo>
                    <a:lnTo>
                      <a:pt x="76784" y="229970"/>
                    </a:lnTo>
                    <a:lnTo>
                      <a:pt x="0" y="229970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33" name="Freeform: Shape 32">
                <a:extLst>
                  <a:ext uri="{FF2B5EF4-FFF2-40B4-BE49-F238E27FC236}">
                    <a16:creationId xmlns:a16="http://schemas.microsoft.com/office/drawing/2014/main" id="{8F182F22-24E9-4439-559B-2D58EC19E57B}"/>
                  </a:ext>
                </a:extLst>
              </p:cNvPr>
              <p:cNvSpPr/>
              <p:nvPr/>
            </p:nvSpPr>
            <p:spPr>
              <a:xfrm>
                <a:off x="3837812" y="1814509"/>
                <a:ext cx="152171" cy="233143"/>
              </a:xfrm>
              <a:custGeom>
                <a:avLst/>
                <a:gdLst>
                  <a:gd name="connsiteX0" fmla="*/ 61173 w 152171"/>
                  <a:gd name="connsiteY0" fmla="*/ 233143 h 233143"/>
                  <a:gd name="connsiteX1" fmla="*/ 37948 w 152171"/>
                  <a:gd name="connsiteY1" fmla="*/ 228448 h 233143"/>
                  <a:gd name="connsiteX2" fmla="*/ 18403 w 152171"/>
                  <a:gd name="connsiteY2" fmla="*/ 214106 h 233143"/>
                  <a:gd name="connsiteX3" fmla="*/ 4950 w 152171"/>
                  <a:gd name="connsiteY3" fmla="*/ 189992 h 233143"/>
                  <a:gd name="connsiteX4" fmla="*/ 0 w 152171"/>
                  <a:gd name="connsiteY4" fmla="*/ 155725 h 233143"/>
                  <a:gd name="connsiteX5" fmla="*/ 5584 w 152171"/>
                  <a:gd name="connsiteY5" fmla="*/ 121966 h 233143"/>
                  <a:gd name="connsiteX6" fmla="*/ 21576 w 152171"/>
                  <a:gd name="connsiteY6" fmla="*/ 94679 h 233143"/>
                  <a:gd name="connsiteX7" fmla="*/ 46832 w 152171"/>
                  <a:gd name="connsiteY7" fmla="*/ 76530 h 233143"/>
                  <a:gd name="connsiteX8" fmla="*/ 80337 w 152171"/>
                  <a:gd name="connsiteY8" fmla="*/ 69930 h 233143"/>
                  <a:gd name="connsiteX9" fmla="*/ 93283 w 152171"/>
                  <a:gd name="connsiteY9" fmla="*/ 70565 h 233143"/>
                  <a:gd name="connsiteX10" fmla="*/ 105340 w 152171"/>
                  <a:gd name="connsiteY10" fmla="*/ 72342 h 233143"/>
                  <a:gd name="connsiteX11" fmla="*/ 105340 w 152171"/>
                  <a:gd name="connsiteY11" fmla="*/ 21322 h 233143"/>
                  <a:gd name="connsiteX12" fmla="*/ 78434 w 152171"/>
                  <a:gd name="connsiteY12" fmla="*/ 18784 h 233143"/>
                  <a:gd name="connsiteX13" fmla="*/ 78434 w 152171"/>
                  <a:gd name="connsiteY13" fmla="*/ 5838 h 233143"/>
                  <a:gd name="connsiteX14" fmla="*/ 128438 w 152171"/>
                  <a:gd name="connsiteY14" fmla="*/ 0 h 233143"/>
                  <a:gd name="connsiteX15" fmla="*/ 129073 w 152171"/>
                  <a:gd name="connsiteY15" fmla="*/ 0 h 233143"/>
                  <a:gd name="connsiteX16" fmla="*/ 135926 w 152171"/>
                  <a:gd name="connsiteY16" fmla="*/ 4823 h 233143"/>
                  <a:gd name="connsiteX17" fmla="*/ 135926 w 152171"/>
                  <a:gd name="connsiteY17" fmla="*/ 213472 h 233143"/>
                  <a:gd name="connsiteX18" fmla="*/ 152171 w 152171"/>
                  <a:gd name="connsiteY18" fmla="*/ 213472 h 233143"/>
                  <a:gd name="connsiteX19" fmla="*/ 152171 w 152171"/>
                  <a:gd name="connsiteY19" fmla="*/ 227940 h 233143"/>
                  <a:gd name="connsiteX20" fmla="*/ 138718 w 152171"/>
                  <a:gd name="connsiteY20" fmla="*/ 231240 h 233143"/>
                  <a:gd name="connsiteX21" fmla="*/ 122346 w 152171"/>
                  <a:gd name="connsiteY21" fmla="*/ 233016 h 233143"/>
                  <a:gd name="connsiteX22" fmla="*/ 115874 w 152171"/>
                  <a:gd name="connsiteY22" fmla="*/ 232509 h 233143"/>
                  <a:gd name="connsiteX23" fmla="*/ 111178 w 152171"/>
                  <a:gd name="connsiteY23" fmla="*/ 230478 h 233143"/>
                  <a:gd name="connsiteX24" fmla="*/ 108259 w 152171"/>
                  <a:gd name="connsiteY24" fmla="*/ 226036 h 233143"/>
                  <a:gd name="connsiteX25" fmla="*/ 107370 w 152171"/>
                  <a:gd name="connsiteY25" fmla="*/ 218548 h 233143"/>
                  <a:gd name="connsiteX26" fmla="*/ 107370 w 152171"/>
                  <a:gd name="connsiteY26" fmla="*/ 212583 h 233143"/>
                  <a:gd name="connsiteX27" fmla="*/ 99121 w 152171"/>
                  <a:gd name="connsiteY27" fmla="*/ 219944 h 233143"/>
                  <a:gd name="connsiteX28" fmla="*/ 88714 w 152171"/>
                  <a:gd name="connsiteY28" fmla="*/ 226544 h 233143"/>
                  <a:gd name="connsiteX29" fmla="*/ 76149 w 152171"/>
                  <a:gd name="connsiteY29" fmla="*/ 231240 h 233143"/>
                  <a:gd name="connsiteX30" fmla="*/ 61173 w 152171"/>
                  <a:gd name="connsiteY30" fmla="*/ 233143 h 233143"/>
                  <a:gd name="connsiteX31" fmla="*/ 73992 w 152171"/>
                  <a:gd name="connsiteY31" fmla="*/ 212202 h 233143"/>
                  <a:gd name="connsiteX32" fmla="*/ 84272 w 152171"/>
                  <a:gd name="connsiteY32" fmla="*/ 210806 h 233143"/>
                  <a:gd name="connsiteX33" fmla="*/ 93029 w 152171"/>
                  <a:gd name="connsiteY33" fmla="*/ 207380 h 233143"/>
                  <a:gd name="connsiteX34" fmla="*/ 100136 w 152171"/>
                  <a:gd name="connsiteY34" fmla="*/ 202811 h 233143"/>
                  <a:gd name="connsiteX35" fmla="*/ 105340 w 152171"/>
                  <a:gd name="connsiteY35" fmla="*/ 198115 h 233143"/>
                  <a:gd name="connsiteX36" fmla="*/ 105340 w 152171"/>
                  <a:gd name="connsiteY36" fmla="*/ 94552 h 233143"/>
                  <a:gd name="connsiteX37" fmla="*/ 101913 w 152171"/>
                  <a:gd name="connsiteY37" fmla="*/ 91379 h 233143"/>
                  <a:gd name="connsiteX38" fmla="*/ 95821 w 152171"/>
                  <a:gd name="connsiteY38" fmla="*/ 88587 h 233143"/>
                  <a:gd name="connsiteX39" fmla="*/ 87825 w 152171"/>
                  <a:gd name="connsiteY39" fmla="*/ 86683 h 233143"/>
                  <a:gd name="connsiteX40" fmla="*/ 78561 w 152171"/>
                  <a:gd name="connsiteY40" fmla="*/ 86049 h 233143"/>
                  <a:gd name="connsiteX41" fmla="*/ 61300 w 152171"/>
                  <a:gd name="connsiteY41" fmla="*/ 89475 h 233143"/>
                  <a:gd name="connsiteX42" fmla="*/ 47086 w 152171"/>
                  <a:gd name="connsiteY42" fmla="*/ 100644 h 233143"/>
                  <a:gd name="connsiteX43" fmla="*/ 37313 w 152171"/>
                  <a:gd name="connsiteY43" fmla="*/ 120823 h 233143"/>
                  <a:gd name="connsiteX44" fmla="*/ 33379 w 152171"/>
                  <a:gd name="connsiteY44" fmla="*/ 151029 h 233143"/>
                  <a:gd name="connsiteX45" fmla="*/ 36171 w 152171"/>
                  <a:gd name="connsiteY45" fmla="*/ 178570 h 233143"/>
                  <a:gd name="connsiteX46" fmla="*/ 44801 w 152171"/>
                  <a:gd name="connsiteY46" fmla="*/ 197607 h 233143"/>
                  <a:gd name="connsiteX47" fmla="*/ 57873 w 152171"/>
                  <a:gd name="connsiteY47" fmla="*/ 208649 h 233143"/>
                  <a:gd name="connsiteX48" fmla="*/ 73992 w 152171"/>
                  <a:gd name="connsiteY48" fmla="*/ 212202 h 2331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</a:cxnLst>
                <a:rect l="l" t="t" r="r" b="b"/>
                <a:pathLst>
                  <a:path w="152171" h="233143">
                    <a:moveTo>
                      <a:pt x="61173" y="233143"/>
                    </a:moveTo>
                    <a:cubicBezTo>
                      <a:pt x="53051" y="233143"/>
                      <a:pt x="45309" y="231620"/>
                      <a:pt x="37948" y="228448"/>
                    </a:cubicBezTo>
                    <a:cubicBezTo>
                      <a:pt x="30587" y="225275"/>
                      <a:pt x="24114" y="220579"/>
                      <a:pt x="18403" y="214106"/>
                    </a:cubicBezTo>
                    <a:cubicBezTo>
                      <a:pt x="12819" y="207760"/>
                      <a:pt x="8376" y="199638"/>
                      <a:pt x="4950" y="189992"/>
                    </a:cubicBezTo>
                    <a:cubicBezTo>
                      <a:pt x="1650" y="180347"/>
                      <a:pt x="0" y="168924"/>
                      <a:pt x="0" y="155725"/>
                    </a:cubicBezTo>
                    <a:cubicBezTo>
                      <a:pt x="0" y="143668"/>
                      <a:pt x="1904" y="132500"/>
                      <a:pt x="5584" y="121966"/>
                    </a:cubicBezTo>
                    <a:cubicBezTo>
                      <a:pt x="9265" y="111559"/>
                      <a:pt x="14595" y="102421"/>
                      <a:pt x="21576" y="94679"/>
                    </a:cubicBezTo>
                    <a:cubicBezTo>
                      <a:pt x="28556" y="86937"/>
                      <a:pt x="36932" y="80972"/>
                      <a:pt x="46832" y="76530"/>
                    </a:cubicBezTo>
                    <a:cubicBezTo>
                      <a:pt x="56731" y="72215"/>
                      <a:pt x="67900" y="69930"/>
                      <a:pt x="80337" y="69930"/>
                    </a:cubicBezTo>
                    <a:cubicBezTo>
                      <a:pt x="84779" y="69930"/>
                      <a:pt x="88968" y="70184"/>
                      <a:pt x="93283" y="70565"/>
                    </a:cubicBezTo>
                    <a:cubicBezTo>
                      <a:pt x="97471" y="71073"/>
                      <a:pt x="101532" y="71580"/>
                      <a:pt x="105340" y="72342"/>
                    </a:cubicBezTo>
                    <a:lnTo>
                      <a:pt x="105340" y="21322"/>
                    </a:lnTo>
                    <a:lnTo>
                      <a:pt x="78434" y="18784"/>
                    </a:lnTo>
                    <a:lnTo>
                      <a:pt x="78434" y="5838"/>
                    </a:lnTo>
                    <a:lnTo>
                      <a:pt x="128438" y="0"/>
                    </a:lnTo>
                    <a:lnTo>
                      <a:pt x="129073" y="0"/>
                    </a:lnTo>
                    <a:lnTo>
                      <a:pt x="135926" y="4823"/>
                    </a:lnTo>
                    <a:lnTo>
                      <a:pt x="135926" y="213472"/>
                    </a:lnTo>
                    <a:lnTo>
                      <a:pt x="152171" y="213472"/>
                    </a:lnTo>
                    <a:lnTo>
                      <a:pt x="152171" y="227940"/>
                    </a:lnTo>
                    <a:cubicBezTo>
                      <a:pt x="148364" y="228955"/>
                      <a:pt x="143922" y="230097"/>
                      <a:pt x="138718" y="231240"/>
                    </a:cubicBezTo>
                    <a:cubicBezTo>
                      <a:pt x="133515" y="232382"/>
                      <a:pt x="128057" y="233016"/>
                      <a:pt x="122346" y="233016"/>
                    </a:cubicBezTo>
                    <a:cubicBezTo>
                      <a:pt x="119808" y="233016"/>
                      <a:pt x="117777" y="232890"/>
                      <a:pt x="115874" y="232509"/>
                    </a:cubicBezTo>
                    <a:cubicBezTo>
                      <a:pt x="114097" y="232128"/>
                      <a:pt x="112447" y="231493"/>
                      <a:pt x="111178" y="230478"/>
                    </a:cubicBezTo>
                    <a:cubicBezTo>
                      <a:pt x="109909" y="229463"/>
                      <a:pt x="108893" y="227940"/>
                      <a:pt x="108259" y="226036"/>
                    </a:cubicBezTo>
                    <a:cubicBezTo>
                      <a:pt x="107624" y="224132"/>
                      <a:pt x="107370" y="221594"/>
                      <a:pt x="107370" y="218548"/>
                    </a:cubicBezTo>
                    <a:lnTo>
                      <a:pt x="107370" y="212583"/>
                    </a:lnTo>
                    <a:cubicBezTo>
                      <a:pt x="104959" y="214995"/>
                      <a:pt x="102294" y="217533"/>
                      <a:pt x="99121" y="219944"/>
                    </a:cubicBezTo>
                    <a:cubicBezTo>
                      <a:pt x="96075" y="222356"/>
                      <a:pt x="92521" y="224640"/>
                      <a:pt x="88714" y="226544"/>
                    </a:cubicBezTo>
                    <a:cubicBezTo>
                      <a:pt x="84906" y="228448"/>
                      <a:pt x="80718" y="229971"/>
                      <a:pt x="76149" y="231240"/>
                    </a:cubicBezTo>
                    <a:cubicBezTo>
                      <a:pt x="71580" y="232636"/>
                      <a:pt x="66631" y="233143"/>
                      <a:pt x="61173" y="233143"/>
                    </a:cubicBezTo>
                    <a:close/>
                    <a:moveTo>
                      <a:pt x="73992" y="212202"/>
                    </a:moveTo>
                    <a:cubicBezTo>
                      <a:pt x="77672" y="212202"/>
                      <a:pt x="81099" y="211695"/>
                      <a:pt x="84272" y="210806"/>
                    </a:cubicBezTo>
                    <a:cubicBezTo>
                      <a:pt x="87445" y="209918"/>
                      <a:pt x="90364" y="208776"/>
                      <a:pt x="93029" y="207380"/>
                    </a:cubicBezTo>
                    <a:cubicBezTo>
                      <a:pt x="95694" y="205984"/>
                      <a:pt x="98105" y="204461"/>
                      <a:pt x="100136" y="202811"/>
                    </a:cubicBezTo>
                    <a:cubicBezTo>
                      <a:pt x="102294" y="201161"/>
                      <a:pt x="103944" y="199638"/>
                      <a:pt x="105340" y="198115"/>
                    </a:cubicBezTo>
                    <a:lnTo>
                      <a:pt x="105340" y="94552"/>
                    </a:lnTo>
                    <a:cubicBezTo>
                      <a:pt x="104705" y="93410"/>
                      <a:pt x="103563" y="92394"/>
                      <a:pt x="101913" y="91379"/>
                    </a:cubicBezTo>
                    <a:cubicBezTo>
                      <a:pt x="100263" y="90364"/>
                      <a:pt x="98105" y="89348"/>
                      <a:pt x="95821" y="88587"/>
                    </a:cubicBezTo>
                    <a:cubicBezTo>
                      <a:pt x="93410" y="87825"/>
                      <a:pt x="90745" y="87191"/>
                      <a:pt x="87825" y="86683"/>
                    </a:cubicBezTo>
                    <a:cubicBezTo>
                      <a:pt x="84906" y="86175"/>
                      <a:pt x="81860" y="86049"/>
                      <a:pt x="78561" y="86049"/>
                    </a:cubicBezTo>
                    <a:cubicBezTo>
                      <a:pt x="72469" y="86049"/>
                      <a:pt x="66631" y="87191"/>
                      <a:pt x="61300" y="89475"/>
                    </a:cubicBezTo>
                    <a:cubicBezTo>
                      <a:pt x="55970" y="91760"/>
                      <a:pt x="51147" y="95567"/>
                      <a:pt x="47086" y="100644"/>
                    </a:cubicBezTo>
                    <a:cubicBezTo>
                      <a:pt x="43024" y="105847"/>
                      <a:pt x="39725" y="112447"/>
                      <a:pt x="37313" y="120823"/>
                    </a:cubicBezTo>
                    <a:cubicBezTo>
                      <a:pt x="34902" y="129073"/>
                      <a:pt x="33633" y="139099"/>
                      <a:pt x="33379" y="151029"/>
                    </a:cubicBezTo>
                    <a:cubicBezTo>
                      <a:pt x="33252" y="161690"/>
                      <a:pt x="34140" y="170828"/>
                      <a:pt x="36171" y="178570"/>
                    </a:cubicBezTo>
                    <a:cubicBezTo>
                      <a:pt x="38202" y="186312"/>
                      <a:pt x="41121" y="192657"/>
                      <a:pt x="44801" y="197607"/>
                    </a:cubicBezTo>
                    <a:cubicBezTo>
                      <a:pt x="48482" y="202684"/>
                      <a:pt x="52924" y="206364"/>
                      <a:pt x="57873" y="208649"/>
                    </a:cubicBezTo>
                    <a:cubicBezTo>
                      <a:pt x="62823" y="211060"/>
                      <a:pt x="68280" y="212202"/>
                      <a:pt x="73992" y="21220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34" name="Freeform: Shape 33">
                <a:extLst>
                  <a:ext uri="{FF2B5EF4-FFF2-40B4-BE49-F238E27FC236}">
                    <a16:creationId xmlns:a16="http://schemas.microsoft.com/office/drawing/2014/main" id="{864E39DE-22C1-D60D-6E58-482E770F1CE2}"/>
                  </a:ext>
                </a:extLst>
              </p:cNvPr>
              <p:cNvSpPr/>
              <p:nvPr/>
            </p:nvSpPr>
            <p:spPr>
              <a:xfrm>
                <a:off x="4011686" y="1884821"/>
                <a:ext cx="128871" cy="162832"/>
              </a:xfrm>
              <a:custGeom>
                <a:avLst/>
                <a:gdLst>
                  <a:gd name="connsiteX0" fmla="*/ 69803 w 128871"/>
                  <a:gd name="connsiteY0" fmla="*/ 162832 h 162832"/>
                  <a:gd name="connsiteX1" fmla="*/ 39344 w 128871"/>
                  <a:gd name="connsiteY1" fmla="*/ 156867 h 162832"/>
                  <a:gd name="connsiteX2" fmla="*/ 17514 w 128871"/>
                  <a:gd name="connsiteY2" fmla="*/ 139988 h 162832"/>
                  <a:gd name="connsiteX3" fmla="*/ 4315 w 128871"/>
                  <a:gd name="connsiteY3" fmla="*/ 114224 h 162832"/>
                  <a:gd name="connsiteX4" fmla="*/ 0 w 128871"/>
                  <a:gd name="connsiteY4" fmla="*/ 81353 h 162832"/>
                  <a:gd name="connsiteX5" fmla="*/ 5457 w 128871"/>
                  <a:gd name="connsiteY5" fmla="*/ 48228 h 162832"/>
                  <a:gd name="connsiteX6" fmla="*/ 20687 w 128871"/>
                  <a:gd name="connsiteY6" fmla="*/ 22464 h 162832"/>
                  <a:gd name="connsiteX7" fmla="*/ 43913 w 128871"/>
                  <a:gd name="connsiteY7" fmla="*/ 5838 h 162832"/>
                  <a:gd name="connsiteX8" fmla="*/ 73230 w 128871"/>
                  <a:gd name="connsiteY8" fmla="*/ 0 h 162832"/>
                  <a:gd name="connsiteX9" fmla="*/ 113335 w 128871"/>
                  <a:gd name="connsiteY9" fmla="*/ 14088 h 162832"/>
                  <a:gd name="connsiteX10" fmla="*/ 128819 w 128871"/>
                  <a:gd name="connsiteY10" fmla="*/ 55589 h 162832"/>
                  <a:gd name="connsiteX11" fmla="*/ 128692 w 128871"/>
                  <a:gd name="connsiteY11" fmla="*/ 71073 h 162832"/>
                  <a:gd name="connsiteX12" fmla="*/ 127296 w 128871"/>
                  <a:gd name="connsiteY12" fmla="*/ 82749 h 162832"/>
                  <a:gd name="connsiteX13" fmla="*/ 32617 w 128871"/>
                  <a:gd name="connsiteY13" fmla="*/ 82749 h 162832"/>
                  <a:gd name="connsiteX14" fmla="*/ 32617 w 128871"/>
                  <a:gd name="connsiteY14" fmla="*/ 83510 h 162832"/>
                  <a:gd name="connsiteX15" fmla="*/ 37186 w 128871"/>
                  <a:gd name="connsiteY15" fmla="*/ 110162 h 162832"/>
                  <a:gd name="connsiteX16" fmla="*/ 47466 w 128871"/>
                  <a:gd name="connsiteY16" fmla="*/ 128311 h 162832"/>
                  <a:gd name="connsiteX17" fmla="*/ 62062 w 128871"/>
                  <a:gd name="connsiteY17" fmla="*/ 138591 h 162832"/>
                  <a:gd name="connsiteX18" fmla="*/ 79195 w 128871"/>
                  <a:gd name="connsiteY18" fmla="*/ 141764 h 162832"/>
                  <a:gd name="connsiteX19" fmla="*/ 91125 w 128871"/>
                  <a:gd name="connsiteY19" fmla="*/ 140622 h 162832"/>
                  <a:gd name="connsiteX20" fmla="*/ 102675 w 128871"/>
                  <a:gd name="connsiteY20" fmla="*/ 137703 h 162832"/>
                  <a:gd name="connsiteX21" fmla="*/ 112828 w 128871"/>
                  <a:gd name="connsiteY21" fmla="*/ 133642 h 162832"/>
                  <a:gd name="connsiteX22" fmla="*/ 120443 w 128871"/>
                  <a:gd name="connsiteY22" fmla="*/ 128946 h 162832"/>
                  <a:gd name="connsiteX23" fmla="*/ 126154 w 128871"/>
                  <a:gd name="connsiteY23" fmla="*/ 142399 h 162832"/>
                  <a:gd name="connsiteX24" fmla="*/ 116128 w 128871"/>
                  <a:gd name="connsiteY24" fmla="*/ 150014 h 162832"/>
                  <a:gd name="connsiteX25" fmla="*/ 102548 w 128871"/>
                  <a:gd name="connsiteY25" fmla="*/ 156487 h 162832"/>
                  <a:gd name="connsiteX26" fmla="*/ 86683 w 128871"/>
                  <a:gd name="connsiteY26" fmla="*/ 161056 h 162832"/>
                  <a:gd name="connsiteX27" fmla="*/ 69803 w 128871"/>
                  <a:gd name="connsiteY27" fmla="*/ 162832 h 162832"/>
                  <a:gd name="connsiteX28" fmla="*/ 66377 w 128871"/>
                  <a:gd name="connsiteY28" fmla="*/ 16372 h 162832"/>
                  <a:gd name="connsiteX29" fmla="*/ 53685 w 128871"/>
                  <a:gd name="connsiteY29" fmla="*/ 18783 h 162832"/>
                  <a:gd name="connsiteX30" fmla="*/ 43405 w 128871"/>
                  <a:gd name="connsiteY30" fmla="*/ 26906 h 162832"/>
                  <a:gd name="connsiteX31" fmla="*/ 36171 w 128871"/>
                  <a:gd name="connsiteY31" fmla="*/ 42263 h 162832"/>
                  <a:gd name="connsiteX32" fmla="*/ 32617 w 128871"/>
                  <a:gd name="connsiteY32" fmla="*/ 66377 h 162832"/>
                  <a:gd name="connsiteX33" fmla="*/ 96075 w 128871"/>
                  <a:gd name="connsiteY33" fmla="*/ 66377 h 162832"/>
                  <a:gd name="connsiteX34" fmla="*/ 96456 w 128871"/>
                  <a:gd name="connsiteY34" fmla="*/ 60665 h 162832"/>
                  <a:gd name="connsiteX35" fmla="*/ 96456 w 128871"/>
                  <a:gd name="connsiteY35" fmla="*/ 55081 h 162832"/>
                  <a:gd name="connsiteX36" fmla="*/ 94806 w 128871"/>
                  <a:gd name="connsiteY36" fmla="*/ 40486 h 162832"/>
                  <a:gd name="connsiteX37" fmla="*/ 89602 w 128871"/>
                  <a:gd name="connsiteY37" fmla="*/ 28175 h 162832"/>
                  <a:gd name="connsiteX38" fmla="*/ 80337 w 128871"/>
                  <a:gd name="connsiteY38" fmla="*/ 19672 h 162832"/>
                  <a:gd name="connsiteX39" fmla="*/ 66377 w 128871"/>
                  <a:gd name="connsiteY39" fmla="*/ 16372 h 1628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128871" h="162832">
                    <a:moveTo>
                      <a:pt x="69803" y="162832"/>
                    </a:moveTo>
                    <a:cubicBezTo>
                      <a:pt x="58254" y="162832"/>
                      <a:pt x="48101" y="160802"/>
                      <a:pt x="39344" y="156867"/>
                    </a:cubicBezTo>
                    <a:cubicBezTo>
                      <a:pt x="30587" y="152806"/>
                      <a:pt x="23353" y="147222"/>
                      <a:pt x="17514" y="139988"/>
                    </a:cubicBezTo>
                    <a:cubicBezTo>
                      <a:pt x="11676" y="132753"/>
                      <a:pt x="7234" y="124123"/>
                      <a:pt x="4315" y="114224"/>
                    </a:cubicBezTo>
                    <a:cubicBezTo>
                      <a:pt x="1396" y="104197"/>
                      <a:pt x="0" y="93283"/>
                      <a:pt x="0" y="81353"/>
                    </a:cubicBezTo>
                    <a:cubicBezTo>
                      <a:pt x="0" y="69169"/>
                      <a:pt x="1777" y="58127"/>
                      <a:pt x="5457" y="48228"/>
                    </a:cubicBezTo>
                    <a:cubicBezTo>
                      <a:pt x="9138" y="38202"/>
                      <a:pt x="14215" y="29698"/>
                      <a:pt x="20687" y="22464"/>
                    </a:cubicBezTo>
                    <a:cubicBezTo>
                      <a:pt x="27160" y="15357"/>
                      <a:pt x="34902" y="9772"/>
                      <a:pt x="43913" y="5838"/>
                    </a:cubicBezTo>
                    <a:cubicBezTo>
                      <a:pt x="52924" y="1904"/>
                      <a:pt x="62569" y="0"/>
                      <a:pt x="73230" y="0"/>
                    </a:cubicBezTo>
                    <a:cubicBezTo>
                      <a:pt x="90491" y="0"/>
                      <a:pt x="103817" y="4696"/>
                      <a:pt x="113335" y="14088"/>
                    </a:cubicBezTo>
                    <a:cubicBezTo>
                      <a:pt x="122854" y="23479"/>
                      <a:pt x="127931" y="37313"/>
                      <a:pt x="128819" y="55589"/>
                    </a:cubicBezTo>
                    <a:cubicBezTo>
                      <a:pt x="128946" y="61554"/>
                      <a:pt x="128819" y="66757"/>
                      <a:pt x="128692" y="71073"/>
                    </a:cubicBezTo>
                    <a:cubicBezTo>
                      <a:pt x="128565" y="75515"/>
                      <a:pt x="128058" y="79449"/>
                      <a:pt x="127296" y="82749"/>
                    </a:cubicBezTo>
                    <a:lnTo>
                      <a:pt x="32617" y="82749"/>
                    </a:lnTo>
                    <a:lnTo>
                      <a:pt x="32617" y="83510"/>
                    </a:lnTo>
                    <a:cubicBezTo>
                      <a:pt x="32998" y="93917"/>
                      <a:pt x="34521" y="102801"/>
                      <a:pt x="37186" y="110162"/>
                    </a:cubicBezTo>
                    <a:cubicBezTo>
                      <a:pt x="39851" y="117524"/>
                      <a:pt x="43278" y="123615"/>
                      <a:pt x="47466" y="128311"/>
                    </a:cubicBezTo>
                    <a:cubicBezTo>
                      <a:pt x="51655" y="133007"/>
                      <a:pt x="56604" y="136434"/>
                      <a:pt x="62062" y="138591"/>
                    </a:cubicBezTo>
                    <a:cubicBezTo>
                      <a:pt x="67519" y="140749"/>
                      <a:pt x="73230" y="141764"/>
                      <a:pt x="79195" y="141764"/>
                    </a:cubicBezTo>
                    <a:cubicBezTo>
                      <a:pt x="83130" y="141764"/>
                      <a:pt x="87064" y="141384"/>
                      <a:pt x="91125" y="140622"/>
                    </a:cubicBezTo>
                    <a:cubicBezTo>
                      <a:pt x="95186" y="139861"/>
                      <a:pt x="98994" y="138972"/>
                      <a:pt x="102675" y="137703"/>
                    </a:cubicBezTo>
                    <a:cubicBezTo>
                      <a:pt x="106355" y="136561"/>
                      <a:pt x="109782" y="135165"/>
                      <a:pt x="112828" y="133642"/>
                    </a:cubicBezTo>
                    <a:cubicBezTo>
                      <a:pt x="115874" y="132119"/>
                      <a:pt x="118412" y="130596"/>
                      <a:pt x="120443" y="128946"/>
                    </a:cubicBezTo>
                    <a:lnTo>
                      <a:pt x="126154" y="142399"/>
                    </a:lnTo>
                    <a:cubicBezTo>
                      <a:pt x="123489" y="145064"/>
                      <a:pt x="120189" y="147602"/>
                      <a:pt x="116128" y="150014"/>
                    </a:cubicBezTo>
                    <a:cubicBezTo>
                      <a:pt x="112066" y="152425"/>
                      <a:pt x="107497" y="154710"/>
                      <a:pt x="102548" y="156487"/>
                    </a:cubicBezTo>
                    <a:cubicBezTo>
                      <a:pt x="97598" y="158390"/>
                      <a:pt x="92267" y="159913"/>
                      <a:pt x="86683" y="161056"/>
                    </a:cubicBezTo>
                    <a:cubicBezTo>
                      <a:pt x="80972" y="162325"/>
                      <a:pt x="75388" y="162832"/>
                      <a:pt x="69803" y="162832"/>
                    </a:cubicBezTo>
                    <a:close/>
                    <a:moveTo>
                      <a:pt x="66377" y="16372"/>
                    </a:moveTo>
                    <a:cubicBezTo>
                      <a:pt x="61808" y="16372"/>
                      <a:pt x="57620" y="17134"/>
                      <a:pt x="53685" y="18783"/>
                    </a:cubicBezTo>
                    <a:cubicBezTo>
                      <a:pt x="49751" y="20433"/>
                      <a:pt x="46324" y="23099"/>
                      <a:pt x="43405" y="26906"/>
                    </a:cubicBezTo>
                    <a:cubicBezTo>
                      <a:pt x="40486" y="30714"/>
                      <a:pt x="37948" y="35790"/>
                      <a:pt x="36171" y="42263"/>
                    </a:cubicBezTo>
                    <a:cubicBezTo>
                      <a:pt x="34267" y="48609"/>
                      <a:pt x="33125" y="56731"/>
                      <a:pt x="32617" y="66377"/>
                    </a:cubicBezTo>
                    <a:lnTo>
                      <a:pt x="96075" y="66377"/>
                    </a:lnTo>
                    <a:cubicBezTo>
                      <a:pt x="96202" y="64600"/>
                      <a:pt x="96329" y="62696"/>
                      <a:pt x="96456" y="60665"/>
                    </a:cubicBezTo>
                    <a:cubicBezTo>
                      <a:pt x="96456" y="58635"/>
                      <a:pt x="96456" y="56731"/>
                      <a:pt x="96456" y="55081"/>
                    </a:cubicBezTo>
                    <a:cubicBezTo>
                      <a:pt x="96456" y="50005"/>
                      <a:pt x="95948" y="45055"/>
                      <a:pt x="94806" y="40486"/>
                    </a:cubicBezTo>
                    <a:cubicBezTo>
                      <a:pt x="93664" y="35790"/>
                      <a:pt x="92014" y="31729"/>
                      <a:pt x="89602" y="28175"/>
                    </a:cubicBezTo>
                    <a:cubicBezTo>
                      <a:pt x="87191" y="24622"/>
                      <a:pt x="84145" y="21829"/>
                      <a:pt x="80337" y="19672"/>
                    </a:cubicBezTo>
                    <a:cubicBezTo>
                      <a:pt x="76657" y="17387"/>
                      <a:pt x="71961" y="16372"/>
                      <a:pt x="66377" y="1637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35" name="Freeform: Shape 34">
                <a:extLst>
                  <a:ext uri="{FF2B5EF4-FFF2-40B4-BE49-F238E27FC236}">
                    <a16:creationId xmlns:a16="http://schemas.microsoft.com/office/drawing/2014/main" id="{55B471AE-E600-EC71-FAD8-89CB8BA9ED2A}"/>
                  </a:ext>
                </a:extLst>
              </p:cNvPr>
              <p:cNvSpPr/>
              <p:nvPr/>
            </p:nvSpPr>
            <p:spPr>
              <a:xfrm>
                <a:off x="2557491" y="2150835"/>
                <a:ext cx="137703" cy="213979"/>
              </a:xfrm>
              <a:custGeom>
                <a:avLst/>
                <a:gdLst>
                  <a:gd name="connsiteX0" fmla="*/ 63585 w 137703"/>
                  <a:gd name="connsiteY0" fmla="*/ 213979 h 213979"/>
                  <a:gd name="connsiteX1" fmla="*/ 41247 w 137703"/>
                  <a:gd name="connsiteY1" fmla="*/ 212075 h 213979"/>
                  <a:gd name="connsiteX2" fmla="*/ 22972 w 137703"/>
                  <a:gd name="connsiteY2" fmla="*/ 207887 h 213979"/>
                  <a:gd name="connsiteX3" fmla="*/ 9138 w 137703"/>
                  <a:gd name="connsiteY3" fmla="*/ 203445 h 213979"/>
                  <a:gd name="connsiteX4" fmla="*/ 0 w 137703"/>
                  <a:gd name="connsiteY4" fmla="*/ 201161 h 213979"/>
                  <a:gd name="connsiteX5" fmla="*/ 2284 w 137703"/>
                  <a:gd name="connsiteY5" fmla="*/ 150648 h 213979"/>
                  <a:gd name="connsiteX6" fmla="*/ 21195 w 137703"/>
                  <a:gd name="connsiteY6" fmla="*/ 150648 h 213979"/>
                  <a:gd name="connsiteX7" fmla="*/ 26906 w 137703"/>
                  <a:gd name="connsiteY7" fmla="*/ 184535 h 213979"/>
                  <a:gd name="connsiteX8" fmla="*/ 32998 w 137703"/>
                  <a:gd name="connsiteY8" fmla="*/ 189485 h 213979"/>
                  <a:gd name="connsiteX9" fmla="*/ 41755 w 137703"/>
                  <a:gd name="connsiteY9" fmla="*/ 193546 h 213979"/>
                  <a:gd name="connsiteX10" fmla="*/ 52416 w 137703"/>
                  <a:gd name="connsiteY10" fmla="*/ 196211 h 213979"/>
                  <a:gd name="connsiteX11" fmla="*/ 64346 w 137703"/>
                  <a:gd name="connsiteY11" fmla="*/ 197226 h 213979"/>
                  <a:gd name="connsiteX12" fmla="*/ 94806 w 137703"/>
                  <a:gd name="connsiteY12" fmla="*/ 188088 h 213979"/>
                  <a:gd name="connsiteX13" fmla="*/ 104578 w 137703"/>
                  <a:gd name="connsiteY13" fmla="*/ 163086 h 213979"/>
                  <a:gd name="connsiteX14" fmla="*/ 101405 w 137703"/>
                  <a:gd name="connsiteY14" fmla="*/ 148491 h 213979"/>
                  <a:gd name="connsiteX15" fmla="*/ 92141 w 137703"/>
                  <a:gd name="connsiteY15" fmla="*/ 136942 h 213979"/>
                  <a:gd name="connsiteX16" fmla="*/ 77418 w 137703"/>
                  <a:gd name="connsiteY16" fmla="*/ 127169 h 213979"/>
                  <a:gd name="connsiteX17" fmla="*/ 58127 w 137703"/>
                  <a:gd name="connsiteY17" fmla="*/ 117651 h 213979"/>
                  <a:gd name="connsiteX18" fmla="*/ 39978 w 137703"/>
                  <a:gd name="connsiteY18" fmla="*/ 108513 h 213979"/>
                  <a:gd name="connsiteX19" fmla="*/ 22083 w 137703"/>
                  <a:gd name="connsiteY19" fmla="*/ 95440 h 213979"/>
                  <a:gd name="connsiteX20" fmla="*/ 8376 w 137703"/>
                  <a:gd name="connsiteY20" fmla="*/ 77418 h 213979"/>
                  <a:gd name="connsiteX21" fmla="*/ 2919 w 137703"/>
                  <a:gd name="connsiteY21" fmla="*/ 53431 h 213979"/>
                  <a:gd name="connsiteX22" fmla="*/ 7742 w 137703"/>
                  <a:gd name="connsiteY22" fmla="*/ 31856 h 213979"/>
                  <a:gd name="connsiteX23" fmla="*/ 21449 w 137703"/>
                  <a:gd name="connsiteY23" fmla="*/ 14976 h 213979"/>
                  <a:gd name="connsiteX24" fmla="*/ 42644 w 137703"/>
                  <a:gd name="connsiteY24" fmla="*/ 3934 h 213979"/>
                  <a:gd name="connsiteX25" fmla="*/ 70184 w 137703"/>
                  <a:gd name="connsiteY25" fmla="*/ 0 h 213979"/>
                  <a:gd name="connsiteX26" fmla="*/ 88079 w 137703"/>
                  <a:gd name="connsiteY26" fmla="*/ 1396 h 213979"/>
                  <a:gd name="connsiteX27" fmla="*/ 103563 w 137703"/>
                  <a:gd name="connsiteY27" fmla="*/ 4442 h 213979"/>
                  <a:gd name="connsiteX28" fmla="*/ 116001 w 137703"/>
                  <a:gd name="connsiteY28" fmla="*/ 7869 h 213979"/>
                  <a:gd name="connsiteX29" fmla="*/ 124504 w 137703"/>
                  <a:gd name="connsiteY29" fmla="*/ 10153 h 213979"/>
                  <a:gd name="connsiteX30" fmla="*/ 122727 w 137703"/>
                  <a:gd name="connsiteY30" fmla="*/ 56604 h 213979"/>
                  <a:gd name="connsiteX31" fmla="*/ 104578 w 137703"/>
                  <a:gd name="connsiteY31" fmla="*/ 56604 h 213979"/>
                  <a:gd name="connsiteX32" fmla="*/ 97852 w 137703"/>
                  <a:gd name="connsiteY32" fmla="*/ 24495 h 213979"/>
                  <a:gd name="connsiteX33" fmla="*/ 93790 w 137703"/>
                  <a:gd name="connsiteY33" fmla="*/ 21703 h 213979"/>
                  <a:gd name="connsiteX34" fmla="*/ 87191 w 137703"/>
                  <a:gd name="connsiteY34" fmla="*/ 19164 h 213979"/>
                  <a:gd name="connsiteX35" fmla="*/ 78814 w 137703"/>
                  <a:gd name="connsiteY35" fmla="*/ 17260 h 213979"/>
                  <a:gd name="connsiteX36" fmla="*/ 69296 w 137703"/>
                  <a:gd name="connsiteY36" fmla="*/ 16499 h 213979"/>
                  <a:gd name="connsiteX37" fmla="*/ 41882 w 137703"/>
                  <a:gd name="connsiteY37" fmla="*/ 23733 h 213979"/>
                  <a:gd name="connsiteX38" fmla="*/ 33252 w 137703"/>
                  <a:gd name="connsiteY38" fmla="*/ 45816 h 213979"/>
                  <a:gd name="connsiteX39" fmla="*/ 36298 w 137703"/>
                  <a:gd name="connsiteY39" fmla="*/ 59650 h 213979"/>
                  <a:gd name="connsiteX40" fmla="*/ 45309 w 137703"/>
                  <a:gd name="connsiteY40" fmla="*/ 70565 h 213979"/>
                  <a:gd name="connsiteX41" fmla="*/ 59904 w 137703"/>
                  <a:gd name="connsiteY41" fmla="*/ 80337 h 213979"/>
                  <a:gd name="connsiteX42" fmla="*/ 79830 w 137703"/>
                  <a:gd name="connsiteY42" fmla="*/ 90744 h 213979"/>
                  <a:gd name="connsiteX43" fmla="*/ 100263 w 137703"/>
                  <a:gd name="connsiteY43" fmla="*/ 101659 h 213979"/>
                  <a:gd name="connsiteX44" fmla="*/ 118920 w 137703"/>
                  <a:gd name="connsiteY44" fmla="*/ 114858 h 213979"/>
                  <a:gd name="connsiteX45" fmla="*/ 132500 w 137703"/>
                  <a:gd name="connsiteY45" fmla="*/ 131738 h 213979"/>
                  <a:gd name="connsiteX46" fmla="*/ 137703 w 137703"/>
                  <a:gd name="connsiteY46" fmla="*/ 153821 h 213979"/>
                  <a:gd name="connsiteX47" fmla="*/ 132880 w 137703"/>
                  <a:gd name="connsiteY47" fmla="*/ 175397 h 213979"/>
                  <a:gd name="connsiteX48" fmla="*/ 118793 w 137703"/>
                  <a:gd name="connsiteY48" fmla="*/ 194688 h 213979"/>
                  <a:gd name="connsiteX49" fmla="*/ 95567 w 137703"/>
                  <a:gd name="connsiteY49" fmla="*/ 208522 h 213979"/>
                  <a:gd name="connsiteX50" fmla="*/ 63585 w 137703"/>
                  <a:gd name="connsiteY50" fmla="*/ 213979 h 2139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</a:cxnLst>
                <a:rect l="l" t="t" r="r" b="b"/>
                <a:pathLst>
                  <a:path w="137703" h="213979">
                    <a:moveTo>
                      <a:pt x="63585" y="213979"/>
                    </a:moveTo>
                    <a:cubicBezTo>
                      <a:pt x="55462" y="213979"/>
                      <a:pt x="47974" y="213345"/>
                      <a:pt x="41247" y="212075"/>
                    </a:cubicBezTo>
                    <a:cubicBezTo>
                      <a:pt x="34394" y="210806"/>
                      <a:pt x="28302" y="209410"/>
                      <a:pt x="22972" y="207887"/>
                    </a:cubicBezTo>
                    <a:cubicBezTo>
                      <a:pt x="17641" y="206364"/>
                      <a:pt x="12945" y="204841"/>
                      <a:pt x="9138" y="203445"/>
                    </a:cubicBezTo>
                    <a:cubicBezTo>
                      <a:pt x="5203" y="202049"/>
                      <a:pt x="2284" y="201288"/>
                      <a:pt x="0" y="201161"/>
                    </a:cubicBezTo>
                    <a:lnTo>
                      <a:pt x="2284" y="150648"/>
                    </a:lnTo>
                    <a:lnTo>
                      <a:pt x="21195" y="150648"/>
                    </a:lnTo>
                    <a:lnTo>
                      <a:pt x="26906" y="184535"/>
                    </a:lnTo>
                    <a:cubicBezTo>
                      <a:pt x="28429" y="186312"/>
                      <a:pt x="30460" y="187962"/>
                      <a:pt x="32998" y="189485"/>
                    </a:cubicBezTo>
                    <a:cubicBezTo>
                      <a:pt x="35536" y="191008"/>
                      <a:pt x="38455" y="192404"/>
                      <a:pt x="41755" y="193546"/>
                    </a:cubicBezTo>
                    <a:cubicBezTo>
                      <a:pt x="45055" y="194688"/>
                      <a:pt x="48609" y="195577"/>
                      <a:pt x="52416" y="196211"/>
                    </a:cubicBezTo>
                    <a:cubicBezTo>
                      <a:pt x="56223" y="196846"/>
                      <a:pt x="60158" y="197226"/>
                      <a:pt x="64346" y="197226"/>
                    </a:cubicBezTo>
                    <a:cubicBezTo>
                      <a:pt x="78053" y="197226"/>
                      <a:pt x="88206" y="194180"/>
                      <a:pt x="94806" y="188088"/>
                    </a:cubicBezTo>
                    <a:cubicBezTo>
                      <a:pt x="101278" y="181997"/>
                      <a:pt x="104578" y="173747"/>
                      <a:pt x="104578" y="163086"/>
                    </a:cubicBezTo>
                    <a:cubicBezTo>
                      <a:pt x="104578" y="157502"/>
                      <a:pt x="103436" y="152679"/>
                      <a:pt x="101405" y="148491"/>
                    </a:cubicBezTo>
                    <a:cubicBezTo>
                      <a:pt x="99248" y="144303"/>
                      <a:pt x="96202" y="140495"/>
                      <a:pt x="92141" y="136942"/>
                    </a:cubicBezTo>
                    <a:cubicBezTo>
                      <a:pt x="88079" y="133515"/>
                      <a:pt x="83130" y="130215"/>
                      <a:pt x="77418" y="127169"/>
                    </a:cubicBezTo>
                    <a:cubicBezTo>
                      <a:pt x="71707" y="124123"/>
                      <a:pt x="65234" y="120950"/>
                      <a:pt x="58127" y="117651"/>
                    </a:cubicBezTo>
                    <a:cubicBezTo>
                      <a:pt x="52416" y="115112"/>
                      <a:pt x="46451" y="112066"/>
                      <a:pt x="39978" y="108513"/>
                    </a:cubicBezTo>
                    <a:cubicBezTo>
                      <a:pt x="33506" y="104959"/>
                      <a:pt x="27541" y="100644"/>
                      <a:pt x="22083" y="95440"/>
                    </a:cubicBezTo>
                    <a:cubicBezTo>
                      <a:pt x="16626" y="90237"/>
                      <a:pt x="12057" y="84272"/>
                      <a:pt x="8376" y="77418"/>
                    </a:cubicBezTo>
                    <a:cubicBezTo>
                      <a:pt x="4696" y="70565"/>
                      <a:pt x="2919" y="62569"/>
                      <a:pt x="2919" y="53431"/>
                    </a:cubicBezTo>
                    <a:cubicBezTo>
                      <a:pt x="2919" y="45563"/>
                      <a:pt x="4569" y="38455"/>
                      <a:pt x="7742" y="31856"/>
                    </a:cubicBezTo>
                    <a:cubicBezTo>
                      <a:pt x="11042" y="25383"/>
                      <a:pt x="15484" y="19672"/>
                      <a:pt x="21449" y="14976"/>
                    </a:cubicBezTo>
                    <a:cubicBezTo>
                      <a:pt x="27287" y="10280"/>
                      <a:pt x="34394" y="6600"/>
                      <a:pt x="42644" y="3934"/>
                    </a:cubicBezTo>
                    <a:cubicBezTo>
                      <a:pt x="50893" y="1269"/>
                      <a:pt x="60031" y="0"/>
                      <a:pt x="70184" y="0"/>
                    </a:cubicBezTo>
                    <a:cubicBezTo>
                      <a:pt x="76530" y="0"/>
                      <a:pt x="82495" y="508"/>
                      <a:pt x="88079" y="1396"/>
                    </a:cubicBezTo>
                    <a:cubicBezTo>
                      <a:pt x="93790" y="2284"/>
                      <a:pt x="98867" y="3300"/>
                      <a:pt x="103563" y="4442"/>
                    </a:cubicBezTo>
                    <a:cubicBezTo>
                      <a:pt x="108259" y="5584"/>
                      <a:pt x="112447" y="6726"/>
                      <a:pt x="116001" y="7869"/>
                    </a:cubicBezTo>
                    <a:cubicBezTo>
                      <a:pt x="119554" y="9011"/>
                      <a:pt x="122346" y="9773"/>
                      <a:pt x="124504" y="10153"/>
                    </a:cubicBezTo>
                    <a:lnTo>
                      <a:pt x="122727" y="56604"/>
                    </a:lnTo>
                    <a:lnTo>
                      <a:pt x="104578" y="56604"/>
                    </a:lnTo>
                    <a:lnTo>
                      <a:pt x="97852" y="24495"/>
                    </a:lnTo>
                    <a:cubicBezTo>
                      <a:pt x="97090" y="23606"/>
                      <a:pt x="95694" y="22591"/>
                      <a:pt x="93790" y="21703"/>
                    </a:cubicBezTo>
                    <a:cubicBezTo>
                      <a:pt x="91887" y="20687"/>
                      <a:pt x="89729" y="19926"/>
                      <a:pt x="87191" y="19164"/>
                    </a:cubicBezTo>
                    <a:cubicBezTo>
                      <a:pt x="84652" y="18403"/>
                      <a:pt x="81860" y="17768"/>
                      <a:pt x="78814" y="17260"/>
                    </a:cubicBezTo>
                    <a:cubicBezTo>
                      <a:pt x="75768" y="16753"/>
                      <a:pt x="72469" y="16499"/>
                      <a:pt x="69296" y="16499"/>
                    </a:cubicBezTo>
                    <a:cubicBezTo>
                      <a:pt x="56731" y="16499"/>
                      <a:pt x="47593" y="18910"/>
                      <a:pt x="41882" y="23733"/>
                    </a:cubicBezTo>
                    <a:cubicBezTo>
                      <a:pt x="36044" y="28556"/>
                      <a:pt x="33252" y="35917"/>
                      <a:pt x="33252" y="45816"/>
                    </a:cubicBezTo>
                    <a:cubicBezTo>
                      <a:pt x="33252" y="51147"/>
                      <a:pt x="34267" y="55716"/>
                      <a:pt x="36298" y="59650"/>
                    </a:cubicBezTo>
                    <a:cubicBezTo>
                      <a:pt x="38328" y="63585"/>
                      <a:pt x="41374" y="67265"/>
                      <a:pt x="45309" y="70565"/>
                    </a:cubicBezTo>
                    <a:cubicBezTo>
                      <a:pt x="49243" y="73865"/>
                      <a:pt x="54066" y="77165"/>
                      <a:pt x="59904" y="80337"/>
                    </a:cubicBezTo>
                    <a:cubicBezTo>
                      <a:pt x="65742" y="83510"/>
                      <a:pt x="72342" y="87064"/>
                      <a:pt x="79830" y="90744"/>
                    </a:cubicBezTo>
                    <a:cubicBezTo>
                      <a:pt x="86556" y="94171"/>
                      <a:pt x="93410" y="97725"/>
                      <a:pt x="100263" y="101659"/>
                    </a:cubicBezTo>
                    <a:cubicBezTo>
                      <a:pt x="107117" y="105594"/>
                      <a:pt x="113335" y="109909"/>
                      <a:pt x="118920" y="114858"/>
                    </a:cubicBezTo>
                    <a:cubicBezTo>
                      <a:pt x="124504" y="119808"/>
                      <a:pt x="128946" y="125392"/>
                      <a:pt x="132500" y="131738"/>
                    </a:cubicBezTo>
                    <a:cubicBezTo>
                      <a:pt x="136053" y="138084"/>
                      <a:pt x="137703" y="145445"/>
                      <a:pt x="137703" y="153821"/>
                    </a:cubicBezTo>
                    <a:cubicBezTo>
                      <a:pt x="137703" y="161056"/>
                      <a:pt x="136053" y="168163"/>
                      <a:pt x="132880" y="175397"/>
                    </a:cubicBezTo>
                    <a:cubicBezTo>
                      <a:pt x="129707" y="182504"/>
                      <a:pt x="125012" y="188977"/>
                      <a:pt x="118793" y="194688"/>
                    </a:cubicBezTo>
                    <a:cubicBezTo>
                      <a:pt x="112574" y="200399"/>
                      <a:pt x="104832" y="204968"/>
                      <a:pt x="95567" y="208522"/>
                    </a:cubicBezTo>
                    <a:cubicBezTo>
                      <a:pt x="86429" y="212329"/>
                      <a:pt x="75768" y="213979"/>
                      <a:pt x="63585" y="213979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36" name="Freeform: Shape 35">
                <a:extLst>
                  <a:ext uri="{FF2B5EF4-FFF2-40B4-BE49-F238E27FC236}">
                    <a16:creationId xmlns:a16="http://schemas.microsoft.com/office/drawing/2014/main" id="{4560D4A2-834E-F157-5A6F-01A5563607F5}"/>
                  </a:ext>
                </a:extLst>
              </p:cNvPr>
              <p:cNvSpPr/>
              <p:nvPr/>
            </p:nvSpPr>
            <p:spPr>
              <a:xfrm>
                <a:off x="2717404" y="2122152"/>
                <a:ext cx="137195" cy="242408"/>
              </a:xfrm>
              <a:custGeom>
                <a:avLst/>
                <a:gdLst>
                  <a:gd name="connsiteX0" fmla="*/ 0 w 137195"/>
                  <a:gd name="connsiteY0" fmla="*/ 198496 h 242408"/>
                  <a:gd name="connsiteX1" fmla="*/ 3681 w 137195"/>
                  <a:gd name="connsiteY1" fmla="*/ 180854 h 242408"/>
                  <a:gd name="connsiteX2" fmla="*/ 13834 w 137195"/>
                  <a:gd name="connsiteY2" fmla="*/ 167274 h 242408"/>
                  <a:gd name="connsiteX3" fmla="*/ 28937 w 137195"/>
                  <a:gd name="connsiteY3" fmla="*/ 157248 h 242408"/>
                  <a:gd name="connsiteX4" fmla="*/ 47720 w 137195"/>
                  <a:gd name="connsiteY4" fmla="*/ 150522 h 242408"/>
                  <a:gd name="connsiteX5" fmla="*/ 68661 w 137195"/>
                  <a:gd name="connsiteY5" fmla="*/ 146714 h 242408"/>
                  <a:gd name="connsiteX6" fmla="*/ 90237 w 137195"/>
                  <a:gd name="connsiteY6" fmla="*/ 145191 h 242408"/>
                  <a:gd name="connsiteX7" fmla="*/ 90237 w 137195"/>
                  <a:gd name="connsiteY7" fmla="*/ 137957 h 242408"/>
                  <a:gd name="connsiteX8" fmla="*/ 88841 w 137195"/>
                  <a:gd name="connsiteY8" fmla="*/ 121712 h 242408"/>
                  <a:gd name="connsiteX9" fmla="*/ 84145 w 137195"/>
                  <a:gd name="connsiteY9" fmla="*/ 110924 h 242408"/>
                  <a:gd name="connsiteX10" fmla="*/ 75134 w 137195"/>
                  <a:gd name="connsiteY10" fmla="*/ 104959 h 242408"/>
                  <a:gd name="connsiteX11" fmla="*/ 60919 w 137195"/>
                  <a:gd name="connsiteY11" fmla="*/ 103055 h 242408"/>
                  <a:gd name="connsiteX12" fmla="*/ 46197 w 137195"/>
                  <a:gd name="connsiteY12" fmla="*/ 104451 h 242408"/>
                  <a:gd name="connsiteX13" fmla="*/ 31983 w 137195"/>
                  <a:gd name="connsiteY13" fmla="*/ 107751 h 242408"/>
                  <a:gd name="connsiteX14" fmla="*/ 19545 w 137195"/>
                  <a:gd name="connsiteY14" fmla="*/ 111939 h 242408"/>
                  <a:gd name="connsiteX15" fmla="*/ 10026 w 137195"/>
                  <a:gd name="connsiteY15" fmla="*/ 116128 h 242408"/>
                  <a:gd name="connsiteX16" fmla="*/ 9899 w 137195"/>
                  <a:gd name="connsiteY16" fmla="*/ 116128 h 242408"/>
                  <a:gd name="connsiteX17" fmla="*/ 3681 w 137195"/>
                  <a:gd name="connsiteY17" fmla="*/ 102928 h 242408"/>
                  <a:gd name="connsiteX18" fmla="*/ 12818 w 137195"/>
                  <a:gd name="connsiteY18" fmla="*/ 96583 h 242408"/>
                  <a:gd name="connsiteX19" fmla="*/ 28302 w 137195"/>
                  <a:gd name="connsiteY19" fmla="*/ 89222 h 242408"/>
                  <a:gd name="connsiteX20" fmla="*/ 47593 w 137195"/>
                  <a:gd name="connsiteY20" fmla="*/ 83003 h 242408"/>
                  <a:gd name="connsiteX21" fmla="*/ 68153 w 137195"/>
                  <a:gd name="connsiteY21" fmla="*/ 80464 h 242408"/>
                  <a:gd name="connsiteX22" fmla="*/ 92521 w 137195"/>
                  <a:gd name="connsiteY22" fmla="*/ 83383 h 242408"/>
                  <a:gd name="connsiteX23" fmla="*/ 108639 w 137195"/>
                  <a:gd name="connsiteY23" fmla="*/ 92775 h 242408"/>
                  <a:gd name="connsiteX24" fmla="*/ 117523 w 137195"/>
                  <a:gd name="connsiteY24" fmla="*/ 109655 h 242408"/>
                  <a:gd name="connsiteX25" fmla="*/ 120189 w 137195"/>
                  <a:gd name="connsiteY25" fmla="*/ 134911 h 242408"/>
                  <a:gd name="connsiteX26" fmla="*/ 120189 w 137195"/>
                  <a:gd name="connsiteY26" fmla="*/ 224132 h 242408"/>
                  <a:gd name="connsiteX27" fmla="*/ 137195 w 137195"/>
                  <a:gd name="connsiteY27" fmla="*/ 224132 h 242408"/>
                  <a:gd name="connsiteX28" fmla="*/ 137195 w 137195"/>
                  <a:gd name="connsiteY28" fmla="*/ 237459 h 242408"/>
                  <a:gd name="connsiteX29" fmla="*/ 130977 w 137195"/>
                  <a:gd name="connsiteY29" fmla="*/ 238982 h 242408"/>
                  <a:gd name="connsiteX30" fmla="*/ 123362 w 137195"/>
                  <a:gd name="connsiteY30" fmla="*/ 240631 h 242408"/>
                  <a:gd name="connsiteX31" fmla="*/ 115239 w 137195"/>
                  <a:gd name="connsiteY31" fmla="*/ 241901 h 242408"/>
                  <a:gd name="connsiteX32" fmla="*/ 107497 w 137195"/>
                  <a:gd name="connsiteY32" fmla="*/ 242408 h 242408"/>
                  <a:gd name="connsiteX33" fmla="*/ 100898 w 137195"/>
                  <a:gd name="connsiteY33" fmla="*/ 242028 h 242408"/>
                  <a:gd name="connsiteX34" fmla="*/ 96329 w 137195"/>
                  <a:gd name="connsiteY34" fmla="*/ 240251 h 242408"/>
                  <a:gd name="connsiteX35" fmla="*/ 93664 w 137195"/>
                  <a:gd name="connsiteY35" fmla="*/ 235936 h 242408"/>
                  <a:gd name="connsiteX36" fmla="*/ 92775 w 137195"/>
                  <a:gd name="connsiteY36" fmla="*/ 228194 h 242408"/>
                  <a:gd name="connsiteX37" fmla="*/ 92775 w 137195"/>
                  <a:gd name="connsiteY37" fmla="*/ 223117 h 242408"/>
                  <a:gd name="connsiteX38" fmla="*/ 86937 w 137195"/>
                  <a:gd name="connsiteY38" fmla="*/ 227940 h 242408"/>
                  <a:gd name="connsiteX39" fmla="*/ 77038 w 137195"/>
                  <a:gd name="connsiteY39" fmla="*/ 234413 h 242408"/>
                  <a:gd name="connsiteX40" fmla="*/ 63584 w 137195"/>
                  <a:gd name="connsiteY40" fmla="*/ 239997 h 242408"/>
                  <a:gd name="connsiteX41" fmla="*/ 47466 w 137195"/>
                  <a:gd name="connsiteY41" fmla="*/ 242408 h 242408"/>
                  <a:gd name="connsiteX42" fmla="*/ 29444 w 137195"/>
                  <a:gd name="connsiteY42" fmla="*/ 239870 h 242408"/>
                  <a:gd name="connsiteX43" fmla="*/ 14341 w 137195"/>
                  <a:gd name="connsiteY43" fmla="*/ 232001 h 242408"/>
                  <a:gd name="connsiteX44" fmla="*/ 3934 w 137195"/>
                  <a:gd name="connsiteY44" fmla="*/ 218294 h 242408"/>
                  <a:gd name="connsiteX45" fmla="*/ 0 w 137195"/>
                  <a:gd name="connsiteY45" fmla="*/ 198496 h 242408"/>
                  <a:gd name="connsiteX46" fmla="*/ 65869 w 137195"/>
                  <a:gd name="connsiteY46" fmla="*/ 54574 h 242408"/>
                  <a:gd name="connsiteX47" fmla="*/ 46578 w 137195"/>
                  <a:gd name="connsiteY47" fmla="*/ 50639 h 242408"/>
                  <a:gd name="connsiteX48" fmla="*/ 32110 w 137195"/>
                  <a:gd name="connsiteY48" fmla="*/ 40232 h 242408"/>
                  <a:gd name="connsiteX49" fmla="*/ 22972 w 137195"/>
                  <a:gd name="connsiteY49" fmla="*/ 25256 h 242408"/>
                  <a:gd name="connsiteX50" fmla="*/ 19799 w 137195"/>
                  <a:gd name="connsiteY50" fmla="*/ 7488 h 242408"/>
                  <a:gd name="connsiteX51" fmla="*/ 19926 w 137195"/>
                  <a:gd name="connsiteY51" fmla="*/ 3554 h 242408"/>
                  <a:gd name="connsiteX52" fmla="*/ 20307 w 137195"/>
                  <a:gd name="connsiteY52" fmla="*/ 0 h 242408"/>
                  <a:gd name="connsiteX53" fmla="*/ 36552 w 137195"/>
                  <a:gd name="connsiteY53" fmla="*/ 0 h 242408"/>
                  <a:gd name="connsiteX54" fmla="*/ 36679 w 137195"/>
                  <a:gd name="connsiteY54" fmla="*/ 2031 h 242408"/>
                  <a:gd name="connsiteX55" fmla="*/ 37059 w 137195"/>
                  <a:gd name="connsiteY55" fmla="*/ 4950 h 242408"/>
                  <a:gd name="connsiteX56" fmla="*/ 39217 w 137195"/>
                  <a:gd name="connsiteY56" fmla="*/ 12565 h 242408"/>
                  <a:gd name="connsiteX57" fmla="*/ 44166 w 137195"/>
                  <a:gd name="connsiteY57" fmla="*/ 20687 h 242408"/>
                  <a:gd name="connsiteX58" fmla="*/ 52797 w 137195"/>
                  <a:gd name="connsiteY58" fmla="*/ 27033 h 242408"/>
                  <a:gd name="connsiteX59" fmla="*/ 66377 w 137195"/>
                  <a:gd name="connsiteY59" fmla="*/ 29571 h 242408"/>
                  <a:gd name="connsiteX60" fmla="*/ 79703 w 137195"/>
                  <a:gd name="connsiteY60" fmla="*/ 27033 h 242408"/>
                  <a:gd name="connsiteX61" fmla="*/ 88206 w 137195"/>
                  <a:gd name="connsiteY61" fmla="*/ 20687 h 242408"/>
                  <a:gd name="connsiteX62" fmla="*/ 92902 w 137195"/>
                  <a:gd name="connsiteY62" fmla="*/ 12565 h 242408"/>
                  <a:gd name="connsiteX63" fmla="*/ 94933 w 137195"/>
                  <a:gd name="connsiteY63" fmla="*/ 4950 h 242408"/>
                  <a:gd name="connsiteX64" fmla="*/ 95313 w 137195"/>
                  <a:gd name="connsiteY64" fmla="*/ 0 h 242408"/>
                  <a:gd name="connsiteX65" fmla="*/ 111051 w 137195"/>
                  <a:gd name="connsiteY65" fmla="*/ 0 h 242408"/>
                  <a:gd name="connsiteX66" fmla="*/ 111305 w 137195"/>
                  <a:gd name="connsiteY66" fmla="*/ 3554 h 242408"/>
                  <a:gd name="connsiteX67" fmla="*/ 111432 w 137195"/>
                  <a:gd name="connsiteY67" fmla="*/ 7488 h 242408"/>
                  <a:gd name="connsiteX68" fmla="*/ 108259 w 137195"/>
                  <a:gd name="connsiteY68" fmla="*/ 25383 h 242408"/>
                  <a:gd name="connsiteX69" fmla="*/ 99121 w 137195"/>
                  <a:gd name="connsiteY69" fmla="*/ 40486 h 242408"/>
                  <a:gd name="connsiteX70" fmla="*/ 84779 w 137195"/>
                  <a:gd name="connsiteY70" fmla="*/ 50893 h 242408"/>
                  <a:gd name="connsiteX71" fmla="*/ 65869 w 137195"/>
                  <a:gd name="connsiteY71" fmla="*/ 54574 h 242408"/>
                  <a:gd name="connsiteX72" fmla="*/ 59143 w 137195"/>
                  <a:gd name="connsiteY72" fmla="*/ 221721 h 242408"/>
                  <a:gd name="connsiteX73" fmla="*/ 65996 w 137195"/>
                  <a:gd name="connsiteY73" fmla="*/ 220960 h 242408"/>
                  <a:gd name="connsiteX74" fmla="*/ 74246 w 137195"/>
                  <a:gd name="connsiteY74" fmla="*/ 218802 h 242408"/>
                  <a:gd name="connsiteX75" fmla="*/ 82622 w 137195"/>
                  <a:gd name="connsiteY75" fmla="*/ 215375 h 242408"/>
                  <a:gd name="connsiteX76" fmla="*/ 90237 w 137195"/>
                  <a:gd name="connsiteY76" fmla="*/ 210806 h 242408"/>
                  <a:gd name="connsiteX77" fmla="*/ 90237 w 137195"/>
                  <a:gd name="connsiteY77" fmla="*/ 160421 h 242408"/>
                  <a:gd name="connsiteX78" fmla="*/ 62823 w 137195"/>
                  <a:gd name="connsiteY78" fmla="*/ 163340 h 242408"/>
                  <a:gd name="connsiteX79" fmla="*/ 45182 w 137195"/>
                  <a:gd name="connsiteY79" fmla="*/ 170955 h 242408"/>
                  <a:gd name="connsiteX80" fmla="*/ 35917 w 137195"/>
                  <a:gd name="connsiteY80" fmla="*/ 181743 h 242408"/>
                  <a:gd name="connsiteX81" fmla="*/ 33252 w 137195"/>
                  <a:gd name="connsiteY81" fmla="*/ 194307 h 242408"/>
                  <a:gd name="connsiteX82" fmla="*/ 35282 w 137195"/>
                  <a:gd name="connsiteY82" fmla="*/ 206999 h 242408"/>
                  <a:gd name="connsiteX83" fmla="*/ 40740 w 137195"/>
                  <a:gd name="connsiteY83" fmla="*/ 215502 h 242408"/>
                  <a:gd name="connsiteX84" fmla="*/ 48989 w 137195"/>
                  <a:gd name="connsiteY84" fmla="*/ 220198 h 242408"/>
                  <a:gd name="connsiteX85" fmla="*/ 59143 w 137195"/>
                  <a:gd name="connsiteY85" fmla="*/ 221721 h 2424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</a:cxnLst>
                <a:rect l="l" t="t" r="r" b="b"/>
                <a:pathLst>
                  <a:path w="137195" h="242408">
                    <a:moveTo>
                      <a:pt x="0" y="198496"/>
                    </a:moveTo>
                    <a:cubicBezTo>
                      <a:pt x="0" y="191896"/>
                      <a:pt x="1269" y="186058"/>
                      <a:pt x="3681" y="180854"/>
                    </a:cubicBezTo>
                    <a:cubicBezTo>
                      <a:pt x="6092" y="175651"/>
                      <a:pt x="9519" y="171209"/>
                      <a:pt x="13834" y="167274"/>
                    </a:cubicBezTo>
                    <a:cubicBezTo>
                      <a:pt x="18149" y="163340"/>
                      <a:pt x="23226" y="160040"/>
                      <a:pt x="28937" y="157248"/>
                    </a:cubicBezTo>
                    <a:cubicBezTo>
                      <a:pt x="34775" y="154456"/>
                      <a:pt x="40994" y="152298"/>
                      <a:pt x="47720" y="150522"/>
                    </a:cubicBezTo>
                    <a:cubicBezTo>
                      <a:pt x="54447" y="148745"/>
                      <a:pt x="61427" y="147476"/>
                      <a:pt x="68661" y="146714"/>
                    </a:cubicBezTo>
                    <a:cubicBezTo>
                      <a:pt x="75895" y="145953"/>
                      <a:pt x="83130" y="145445"/>
                      <a:pt x="90237" y="145191"/>
                    </a:cubicBezTo>
                    <a:lnTo>
                      <a:pt x="90237" y="137957"/>
                    </a:lnTo>
                    <a:cubicBezTo>
                      <a:pt x="90237" y="131611"/>
                      <a:pt x="89729" y="126154"/>
                      <a:pt x="88841" y="121712"/>
                    </a:cubicBezTo>
                    <a:cubicBezTo>
                      <a:pt x="87952" y="117270"/>
                      <a:pt x="86302" y="113716"/>
                      <a:pt x="84145" y="110924"/>
                    </a:cubicBezTo>
                    <a:cubicBezTo>
                      <a:pt x="81860" y="108132"/>
                      <a:pt x="78941" y="106101"/>
                      <a:pt x="75134" y="104959"/>
                    </a:cubicBezTo>
                    <a:cubicBezTo>
                      <a:pt x="71326" y="103690"/>
                      <a:pt x="66631" y="103055"/>
                      <a:pt x="60919" y="103055"/>
                    </a:cubicBezTo>
                    <a:cubicBezTo>
                      <a:pt x="55970" y="103055"/>
                      <a:pt x="51020" y="103563"/>
                      <a:pt x="46197" y="104451"/>
                    </a:cubicBezTo>
                    <a:cubicBezTo>
                      <a:pt x="41247" y="105340"/>
                      <a:pt x="36552" y="106482"/>
                      <a:pt x="31983" y="107751"/>
                    </a:cubicBezTo>
                    <a:cubicBezTo>
                      <a:pt x="27541" y="109020"/>
                      <a:pt x="23352" y="110543"/>
                      <a:pt x="19545" y="111939"/>
                    </a:cubicBezTo>
                    <a:cubicBezTo>
                      <a:pt x="15738" y="113462"/>
                      <a:pt x="12565" y="114858"/>
                      <a:pt x="10026" y="116128"/>
                    </a:cubicBezTo>
                    <a:lnTo>
                      <a:pt x="9899" y="116128"/>
                    </a:lnTo>
                    <a:lnTo>
                      <a:pt x="3681" y="102928"/>
                    </a:lnTo>
                    <a:cubicBezTo>
                      <a:pt x="5457" y="101278"/>
                      <a:pt x="8503" y="99248"/>
                      <a:pt x="12818" y="96583"/>
                    </a:cubicBezTo>
                    <a:cubicBezTo>
                      <a:pt x="17134" y="94044"/>
                      <a:pt x="22337" y="91506"/>
                      <a:pt x="28302" y="89222"/>
                    </a:cubicBezTo>
                    <a:cubicBezTo>
                      <a:pt x="34267" y="86810"/>
                      <a:pt x="40740" y="84779"/>
                      <a:pt x="47593" y="83003"/>
                    </a:cubicBezTo>
                    <a:cubicBezTo>
                      <a:pt x="54447" y="81226"/>
                      <a:pt x="61300" y="80464"/>
                      <a:pt x="68153" y="80464"/>
                    </a:cubicBezTo>
                    <a:cubicBezTo>
                      <a:pt x="77672" y="80464"/>
                      <a:pt x="85795" y="81480"/>
                      <a:pt x="92521" y="83383"/>
                    </a:cubicBezTo>
                    <a:cubicBezTo>
                      <a:pt x="99121" y="85287"/>
                      <a:pt x="104451" y="88460"/>
                      <a:pt x="108639" y="92775"/>
                    </a:cubicBezTo>
                    <a:cubicBezTo>
                      <a:pt x="112701" y="97090"/>
                      <a:pt x="115620" y="102675"/>
                      <a:pt x="117523" y="109655"/>
                    </a:cubicBezTo>
                    <a:cubicBezTo>
                      <a:pt x="119300" y="116508"/>
                      <a:pt x="120189" y="125012"/>
                      <a:pt x="120189" y="134911"/>
                    </a:cubicBezTo>
                    <a:lnTo>
                      <a:pt x="120189" y="224132"/>
                    </a:lnTo>
                    <a:lnTo>
                      <a:pt x="137195" y="224132"/>
                    </a:lnTo>
                    <a:lnTo>
                      <a:pt x="137195" y="237459"/>
                    </a:lnTo>
                    <a:cubicBezTo>
                      <a:pt x="135419" y="237966"/>
                      <a:pt x="133388" y="238474"/>
                      <a:pt x="130977" y="238982"/>
                    </a:cubicBezTo>
                    <a:cubicBezTo>
                      <a:pt x="128565" y="239616"/>
                      <a:pt x="126027" y="240124"/>
                      <a:pt x="123362" y="240631"/>
                    </a:cubicBezTo>
                    <a:cubicBezTo>
                      <a:pt x="120696" y="241139"/>
                      <a:pt x="118031" y="241520"/>
                      <a:pt x="115239" y="241901"/>
                    </a:cubicBezTo>
                    <a:cubicBezTo>
                      <a:pt x="112574" y="242281"/>
                      <a:pt x="109909" y="242408"/>
                      <a:pt x="107497" y="242408"/>
                    </a:cubicBezTo>
                    <a:cubicBezTo>
                      <a:pt x="104959" y="242408"/>
                      <a:pt x="102674" y="242281"/>
                      <a:pt x="100898" y="242028"/>
                    </a:cubicBezTo>
                    <a:cubicBezTo>
                      <a:pt x="98994" y="241774"/>
                      <a:pt x="97471" y="241266"/>
                      <a:pt x="96329" y="240251"/>
                    </a:cubicBezTo>
                    <a:cubicBezTo>
                      <a:pt x="95186" y="239235"/>
                      <a:pt x="94298" y="237839"/>
                      <a:pt x="93664" y="235936"/>
                    </a:cubicBezTo>
                    <a:cubicBezTo>
                      <a:pt x="93029" y="234032"/>
                      <a:pt x="92775" y="231367"/>
                      <a:pt x="92775" y="228194"/>
                    </a:cubicBezTo>
                    <a:lnTo>
                      <a:pt x="92775" y="223117"/>
                    </a:lnTo>
                    <a:cubicBezTo>
                      <a:pt x="91633" y="224259"/>
                      <a:pt x="89602" y="225782"/>
                      <a:pt x="86937" y="227940"/>
                    </a:cubicBezTo>
                    <a:cubicBezTo>
                      <a:pt x="84272" y="230097"/>
                      <a:pt x="80972" y="232255"/>
                      <a:pt x="77038" y="234413"/>
                    </a:cubicBezTo>
                    <a:cubicBezTo>
                      <a:pt x="73103" y="236570"/>
                      <a:pt x="68661" y="238474"/>
                      <a:pt x="63584" y="239997"/>
                    </a:cubicBezTo>
                    <a:cubicBezTo>
                      <a:pt x="58508" y="241647"/>
                      <a:pt x="53178" y="242408"/>
                      <a:pt x="47466" y="242408"/>
                    </a:cubicBezTo>
                    <a:cubicBezTo>
                      <a:pt x="41121" y="242408"/>
                      <a:pt x="35156" y="241520"/>
                      <a:pt x="29444" y="239870"/>
                    </a:cubicBezTo>
                    <a:cubicBezTo>
                      <a:pt x="23733" y="238220"/>
                      <a:pt x="18783" y="235555"/>
                      <a:pt x="14341" y="232001"/>
                    </a:cubicBezTo>
                    <a:cubicBezTo>
                      <a:pt x="10026" y="228448"/>
                      <a:pt x="6473" y="223879"/>
                      <a:pt x="3934" y="218294"/>
                    </a:cubicBezTo>
                    <a:cubicBezTo>
                      <a:pt x="1396" y="212964"/>
                      <a:pt x="0" y="206237"/>
                      <a:pt x="0" y="198496"/>
                    </a:cubicBezTo>
                    <a:close/>
                    <a:moveTo>
                      <a:pt x="65869" y="54574"/>
                    </a:moveTo>
                    <a:cubicBezTo>
                      <a:pt x="58635" y="54574"/>
                      <a:pt x="52162" y="53304"/>
                      <a:pt x="46578" y="50639"/>
                    </a:cubicBezTo>
                    <a:cubicBezTo>
                      <a:pt x="40867" y="47974"/>
                      <a:pt x="36044" y="44547"/>
                      <a:pt x="32110" y="40232"/>
                    </a:cubicBezTo>
                    <a:cubicBezTo>
                      <a:pt x="28175" y="35917"/>
                      <a:pt x="25129" y="30967"/>
                      <a:pt x="22972" y="25256"/>
                    </a:cubicBezTo>
                    <a:cubicBezTo>
                      <a:pt x="20941" y="19545"/>
                      <a:pt x="19799" y="13707"/>
                      <a:pt x="19799" y="7488"/>
                    </a:cubicBezTo>
                    <a:cubicBezTo>
                      <a:pt x="19799" y="6219"/>
                      <a:pt x="19799" y="4823"/>
                      <a:pt x="19926" y="3554"/>
                    </a:cubicBezTo>
                    <a:cubicBezTo>
                      <a:pt x="19926" y="2158"/>
                      <a:pt x="20053" y="1015"/>
                      <a:pt x="20307" y="0"/>
                    </a:cubicBezTo>
                    <a:lnTo>
                      <a:pt x="36552" y="0"/>
                    </a:lnTo>
                    <a:cubicBezTo>
                      <a:pt x="36552" y="508"/>
                      <a:pt x="36552" y="1142"/>
                      <a:pt x="36679" y="2031"/>
                    </a:cubicBezTo>
                    <a:cubicBezTo>
                      <a:pt x="36679" y="2919"/>
                      <a:pt x="36805" y="3934"/>
                      <a:pt x="37059" y="4950"/>
                    </a:cubicBezTo>
                    <a:cubicBezTo>
                      <a:pt x="37440" y="7107"/>
                      <a:pt x="38075" y="9646"/>
                      <a:pt x="39217" y="12565"/>
                    </a:cubicBezTo>
                    <a:cubicBezTo>
                      <a:pt x="40232" y="15484"/>
                      <a:pt x="41882" y="18149"/>
                      <a:pt x="44166" y="20687"/>
                    </a:cubicBezTo>
                    <a:cubicBezTo>
                      <a:pt x="46451" y="23226"/>
                      <a:pt x="49243" y="25383"/>
                      <a:pt x="52797" y="27033"/>
                    </a:cubicBezTo>
                    <a:cubicBezTo>
                      <a:pt x="56350" y="28810"/>
                      <a:pt x="60919" y="29571"/>
                      <a:pt x="66377" y="29571"/>
                    </a:cubicBezTo>
                    <a:cubicBezTo>
                      <a:pt x="71707" y="29571"/>
                      <a:pt x="76149" y="28683"/>
                      <a:pt x="79703" y="27033"/>
                    </a:cubicBezTo>
                    <a:cubicBezTo>
                      <a:pt x="83256" y="25256"/>
                      <a:pt x="86049" y="23226"/>
                      <a:pt x="88206" y="20687"/>
                    </a:cubicBezTo>
                    <a:cubicBezTo>
                      <a:pt x="90364" y="18149"/>
                      <a:pt x="91887" y="15484"/>
                      <a:pt x="92902" y="12565"/>
                    </a:cubicBezTo>
                    <a:cubicBezTo>
                      <a:pt x="93790" y="9646"/>
                      <a:pt x="94552" y="7107"/>
                      <a:pt x="94933" y="4950"/>
                    </a:cubicBezTo>
                    <a:cubicBezTo>
                      <a:pt x="95186" y="2792"/>
                      <a:pt x="95313" y="1142"/>
                      <a:pt x="95313" y="0"/>
                    </a:cubicBezTo>
                    <a:lnTo>
                      <a:pt x="111051" y="0"/>
                    </a:lnTo>
                    <a:cubicBezTo>
                      <a:pt x="111178" y="1015"/>
                      <a:pt x="111178" y="2158"/>
                      <a:pt x="111305" y="3554"/>
                    </a:cubicBezTo>
                    <a:cubicBezTo>
                      <a:pt x="111432" y="4823"/>
                      <a:pt x="111432" y="6219"/>
                      <a:pt x="111432" y="7488"/>
                    </a:cubicBezTo>
                    <a:cubicBezTo>
                      <a:pt x="111432" y="13707"/>
                      <a:pt x="110289" y="19672"/>
                      <a:pt x="108259" y="25383"/>
                    </a:cubicBezTo>
                    <a:cubicBezTo>
                      <a:pt x="106101" y="31094"/>
                      <a:pt x="103055" y="36044"/>
                      <a:pt x="99121" y="40486"/>
                    </a:cubicBezTo>
                    <a:cubicBezTo>
                      <a:pt x="95186" y="44801"/>
                      <a:pt x="90491" y="48228"/>
                      <a:pt x="84779" y="50893"/>
                    </a:cubicBezTo>
                    <a:cubicBezTo>
                      <a:pt x="78941" y="53304"/>
                      <a:pt x="72722" y="54574"/>
                      <a:pt x="65869" y="54574"/>
                    </a:cubicBezTo>
                    <a:close/>
                    <a:moveTo>
                      <a:pt x="59143" y="221721"/>
                    </a:moveTo>
                    <a:cubicBezTo>
                      <a:pt x="61046" y="221721"/>
                      <a:pt x="63331" y="221467"/>
                      <a:pt x="65996" y="220960"/>
                    </a:cubicBezTo>
                    <a:cubicBezTo>
                      <a:pt x="68661" y="220452"/>
                      <a:pt x="71326" y="219690"/>
                      <a:pt x="74246" y="218802"/>
                    </a:cubicBezTo>
                    <a:cubicBezTo>
                      <a:pt x="77038" y="217914"/>
                      <a:pt x="79830" y="216771"/>
                      <a:pt x="82622" y="215375"/>
                    </a:cubicBezTo>
                    <a:cubicBezTo>
                      <a:pt x="85414" y="213979"/>
                      <a:pt x="87952" y="212456"/>
                      <a:pt x="90237" y="210806"/>
                    </a:cubicBezTo>
                    <a:lnTo>
                      <a:pt x="90237" y="160421"/>
                    </a:lnTo>
                    <a:cubicBezTo>
                      <a:pt x="79322" y="160421"/>
                      <a:pt x="70184" y="161436"/>
                      <a:pt x="62823" y="163340"/>
                    </a:cubicBezTo>
                    <a:cubicBezTo>
                      <a:pt x="55462" y="165244"/>
                      <a:pt x="49624" y="167782"/>
                      <a:pt x="45182" y="170955"/>
                    </a:cubicBezTo>
                    <a:cubicBezTo>
                      <a:pt x="40867" y="174128"/>
                      <a:pt x="37694" y="177681"/>
                      <a:pt x="35917" y="181743"/>
                    </a:cubicBezTo>
                    <a:cubicBezTo>
                      <a:pt x="34140" y="185804"/>
                      <a:pt x="33252" y="189992"/>
                      <a:pt x="33252" y="194307"/>
                    </a:cubicBezTo>
                    <a:cubicBezTo>
                      <a:pt x="33252" y="199384"/>
                      <a:pt x="33886" y="203572"/>
                      <a:pt x="35282" y="206999"/>
                    </a:cubicBezTo>
                    <a:cubicBezTo>
                      <a:pt x="36552" y="210426"/>
                      <a:pt x="38455" y="213345"/>
                      <a:pt x="40740" y="215502"/>
                    </a:cubicBezTo>
                    <a:cubicBezTo>
                      <a:pt x="43024" y="217660"/>
                      <a:pt x="45816" y="219310"/>
                      <a:pt x="48989" y="220198"/>
                    </a:cubicBezTo>
                    <a:cubicBezTo>
                      <a:pt x="52035" y="221340"/>
                      <a:pt x="55462" y="221721"/>
                      <a:pt x="59143" y="22172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37" name="Freeform: Shape 36">
                <a:extLst>
                  <a:ext uri="{FF2B5EF4-FFF2-40B4-BE49-F238E27FC236}">
                    <a16:creationId xmlns:a16="http://schemas.microsoft.com/office/drawing/2014/main" id="{CA42C67A-C3E3-E0A2-FEFA-A69E3EF83DAF}"/>
                  </a:ext>
                </a:extLst>
              </p:cNvPr>
              <p:cNvSpPr/>
              <p:nvPr/>
            </p:nvSpPr>
            <p:spPr>
              <a:xfrm>
                <a:off x="2877190" y="2202616"/>
                <a:ext cx="167147" cy="159278"/>
              </a:xfrm>
              <a:custGeom>
                <a:avLst/>
                <a:gdLst>
                  <a:gd name="connsiteX0" fmla="*/ 761 w 167147"/>
                  <a:gd name="connsiteY0" fmla="*/ 159152 h 159278"/>
                  <a:gd name="connsiteX1" fmla="*/ 761 w 167147"/>
                  <a:gd name="connsiteY1" fmla="*/ 144049 h 159278"/>
                  <a:gd name="connsiteX2" fmla="*/ 19164 w 167147"/>
                  <a:gd name="connsiteY2" fmla="*/ 141764 h 159278"/>
                  <a:gd name="connsiteX3" fmla="*/ 19164 w 167147"/>
                  <a:gd name="connsiteY3" fmla="*/ 27921 h 159278"/>
                  <a:gd name="connsiteX4" fmla="*/ 0 w 167147"/>
                  <a:gd name="connsiteY4" fmla="*/ 21956 h 159278"/>
                  <a:gd name="connsiteX5" fmla="*/ 0 w 167147"/>
                  <a:gd name="connsiteY5" fmla="*/ 5584 h 159278"/>
                  <a:gd name="connsiteX6" fmla="*/ 38963 w 167147"/>
                  <a:gd name="connsiteY6" fmla="*/ 0 h 159278"/>
                  <a:gd name="connsiteX7" fmla="*/ 39598 w 167147"/>
                  <a:gd name="connsiteY7" fmla="*/ 0 h 159278"/>
                  <a:gd name="connsiteX8" fmla="*/ 46324 w 167147"/>
                  <a:gd name="connsiteY8" fmla="*/ 5457 h 159278"/>
                  <a:gd name="connsiteX9" fmla="*/ 46324 w 167147"/>
                  <a:gd name="connsiteY9" fmla="*/ 16118 h 159278"/>
                  <a:gd name="connsiteX10" fmla="*/ 46070 w 167147"/>
                  <a:gd name="connsiteY10" fmla="*/ 21956 h 159278"/>
                  <a:gd name="connsiteX11" fmla="*/ 57239 w 167147"/>
                  <a:gd name="connsiteY11" fmla="*/ 13961 h 159278"/>
                  <a:gd name="connsiteX12" fmla="*/ 71453 w 167147"/>
                  <a:gd name="connsiteY12" fmla="*/ 6980 h 159278"/>
                  <a:gd name="connsiteX13" fmla="*/ 86937 w 167147"/>
                  <a:gd name="connsiteY13" fmla="*/ 2031 h 159278"/>
                  <a:gd name="connsiteX14" fmla="*/ 102167 w 167147"/>
                  <a:gd name="connsiteY14" fmla="*/ 127 h 159278"/>
                  <a:gd name="connsiteX15" fmla="*/ 124504 w 167147"/>
                  <a:gd name="connsiteY15" fmla="*/ 3807 h 159278"/>
                  <a:gd name="connsiteX16" fmla="*/ 138211 w 167147"/>
                  <a:gd name="connsiteY16" fmla="*/ 15484 h 159278"/>
                  <a:gd name="connsiteX17" fmla="*/ 145064 w 167147"/>
                  <a:gd name="connsiteY17" fmla="*/ 35663 h 159278"/>
                  <a:gd name="connsiteX18" fmla="*/ 146968 w 167147"/>
                  <a:gd name="connsiteY18" fmla="*/ 65108 h 159278"/>
                  <a:gd name="connsiteX19" fmla="*/ 146968 w 167147"/>
                  <a:gd name="connsiteY19" fmla="*/ 141891 h 159278"/>
                  <a:gd name="connsiteX20" fmla="*/ 167147 w 167147"/>
                  <a:gd name="connsiteY20" fmla="*/ 144176 h 159278"/>
                  <a:gd name="connsiteX21" fmla="*/ 167147 w 167147"/>
                  <a:gd name="connsiteY21" fmla="*/ 159279 h 159278"/>
                  <a:gd name="connsiteX22" fmla="*/ 98359 w 167147"/>
                  <a:gd name="connsiteY22" fmla="*/ 159279 h 159278"/>
                  <a:gd name="connsiteX23" fmla="*/ 98359 w 167147"/>
                  <a:gd name="connsiteY23" fmla="*/ 144176 h 159278"/>
                  <a:gd name="connsiteX24" fmla="*/ 116381 w 167147"/>
                  <a:gd name="connsiteY24" fmla="*/ 141891 h 159278"/>
                  <a:gd name="connsiteX25" fmla="*/ 116381 w 167147"/>
                  <a:gd name="connsiteY25" fmla="*/ 64981 h 159278"/>
                  <a:gd name="connsiteX26" fmla="*/ 115493 w 167147"/>
                  <a:gd name="connsiteY26" fmla="*/ 45816 h 159278"/>
                  <a:gd name="connsiteX27" fmla="*/ 111559 w 167147"/>
                  <a:gd name="connsiteY27" fmla="*/ 32110 h 159278"/>
                  <a:gd name="connsiteX28" fmla="*/ 103182 w 167147"/>
                  <a:gd name="connsiteY28" fmla="*/ 23860 h 159278"/>
                  <a:gd name="connsiteX29" fmla="*/ 88841 w 167147"/>
                  <a:gd name="connsiteY29" fmla="*/ 21068 h 159278"/>
                  <a:gd name="connsiteX30" fmla="*/ 68027 w 167147"/>
                  <a:gd name="connsiteY30" fmla="*/ 24875 h 159278"/>
                  <a:gd name="connsiteX31" fmla="*/ 49751 w 167147"/>
                  <a:gd name="connsiteY31" fmla="*/ 34394 h 159278"/>
                  <a:gd name="connsiteX32" fmla="*/ 49751 w 167147"/>
                  <a:gd name="connsiteY32" fmla="*/ 141764 h 159278"/>
                  <a:gd name="connsiteX33" fmla="*/ 69042 w 167147"/>
                  <a:gd name="connsiteY33" fmla="*/ 144049 h 159278"/>
                  <a:gd name="connsiteX34" fmla="*/ 69042 w 167147"/>
                  <a:gd name="connsiteY34" fmla="*/ 159152 h 159278"/>
                  <a:gd name="connsiteX35" fmla="*/ 761 w 167147"/>
                  <a:gd name="connsiteY35" fmla="*/ 159152 h 1592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167147" h="159278">
                    <a:moveTo>
                      <a:pt x="761" y="159152"/>
                    </a:moveTo>
                    <a:lnTo>
                      <a:pt x="761" y="144049"/>
                    </a:lnTo>
                    <a:lnTo>
                      <a:pt x="19164" y="141764"/>
                    </a:lnTo>
                    <a:lnTo>
                      <a:pt x="19164" y="27921"/>
                    </a:lnTo>
                    <a:lnTo>
                      <a:pt x="0" y="21956"/>
                    </a:lnTo>
                    <a:lnTo>
                      <a:pt x="0" y="5584"/>
                    </a:lnTo>
                    <a:lnTo>
                      <a:pt x="38963" y="0"/>
                    </a:lnTo>
                    <a:lnTo>
                      <a:pt x="39598" y="0"/>
                    </a:lnTo>
                    <a:lnTo>
                      <a:pt x="46324" y="5457"/>
                    </a:lnTo>
                    <a:lnTo>
                      <a:pt x="46324" y="16118"/>
                    </a:lnTo>
                    <a:lnTo>
                      <a:pt x="46070" y="21956"/>
                    </a:lnTo>
                    <a:cubicBezTo>
                      <a:pt x="49116" y="19164"/>
                      <a:pt x="52797" y="16499"/>
                      <a:pt x="57239" y="13961"/>
                    </a:cubicBezTo>
                    <a:cubicBezTo>
                      <a:pt x="61681" y="11295"/>
                      <a:pt x="66377" y="9011"/>
                      <a:pt x="71453" y="6980"/>
                    </a:cubicBezTo>
                    <a:cubicBezTo>
                      <a:pt x="76530" y="4950"/>
                      <a:pt x="81607" y="3300"/>
                      <a:pt x="86937" y="2031"/>
                    </a:cubicBezTo>
                    <a:cubicBezTo>
                      <a:pt x="92267" y="761"/>
                      <a:pt x="97344" y="127"/>
                      <a:pt x="102167" y="127"/>
                    </a:cubicBezTo>
                    <a:cubicBezTo>
                      <a:pt x="111178" y="127"/>
                      <a:pt x="118666" y="1396"/>
                      <a:pt x="124504" y="3807"/>
                    </a:cubicBezTo>
                    <a:cubicBezTo>
                      <a:pt x="130342" y="6219"/>
                      <a:pt x="134911" y="10153"/>
                      <a:pt x="138211" y="15484"/>
                    </a:cubicBezTo>
                    <a:cubicBezTo>
                      <a:pt x="141511" y="20814"/>
                      <a:pt x="143795" y="27541"/>
                      <a:pt x="145064" y="35663"/>
                    </a:cubicBezTo>
                    <a:cubicBezTo>
                      <a:pt x="146333" y="43786"/>
                      <a:pt x="146968" y="53685"/>
                      <a:pt x="146968" y="65108"/>
                    </a:cubicBezTo>
                    <a:lnTo>
                      <a:pt x="146968" y="141891"/>
                    </a:lnTo>
                    <a:lnTo>
                      <a:pt x="167147" y="144176"/>
                    </a:lnTo>
                    <a:lnTo>
                      <a:pt x="167147" y="159279"/>
                    </a:lnTo>
                    <a:lnTo>
                      <a:pt x="98359" y="159279"/>
                    </a:lnTo>
                    <a:lnTo>
                      <a:pt x="98359" y="144176"/>
                    </a:lnTo>
                    <a:lnTo>
                      <a:pt x="116381" y="141891"/>
                    </a:lnTo>
                    <a:lnTo>
                      <a:pt x="116381" y="64981"/>
                    </a:lnTo>
                    <a:cubicBezTo>
                      <a:pt x="116381" y="57746"/>
                      <a:pt x="116001" y="51274"/>
                      <a:pt x="115493" y="45816"/>
                    </a:cubicBezTo>
                    <a:cubicBezTo>
                      <a:pt x="114858" y="40359"/>
                      <a:pt x="113589" y="35790"/>
                      <a:pt x="111559" y="32110"/>
                    </a:cubicBezTo>
                    <a:cubicBezTo>
                      <a:pt x="109528" y="28429"/>
                      <a:pt x="106736" y="25764"/>
                      <a:pt x="103182" y="23860"/>
                    </a:cubicBezTo>
                    <a:cubicBezTo>
                      <a:pt x="99502" y="22083"/>
                      <a:pt x="94679" y="21068"/>
                      <a:pt x="88841" y="21068"/>
                    </a:cubicBezTo>
                    <a:cubicBezTo>
                      <a:pt x="81860" y="21068"/>
                      <a:pt x="75007" y="22337"/>
                      <a:pt x="68027" y="24875"/>
                    </a:cubicBezTo>
                    <a:cubicBezTo>
                      <a:pt x="61046" y="27414"/>
                      <a:pt x="54954" y="30587"/>
                      <a:pt x="49751" y="34394"/>
                    </a:cubicBezTo>
                    <a:lnTo>
                      <a:pt x="49751" y="141764"/>
                    </a:lnTo>
                    <a:lnTo>
                      <a:pt x="69042" y="144049"/>
                    </a:lnTo>
                    <a:lnTo>
                      <a:pt x="69042" y="159152"/>
                    </a:lnTo>
                    <a:lnTo>
                      <a:pt x="761" y="159152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38" name="Freeform: Shape 37">
                <a:extLst>
                  <a:ext uri="{FF2B5EF4-FFF2-40B4-BE49-F238E27FC236}">
                    <a16:creationId xmlns:a16="http://schemas.microsoft.com/office/drawing/2014/main" id="{F3213EC2-085F-8FE5-C14C-FC7EFA123F3A}"/>
                  </a:ext>
                </a:extLst>
              </p:cNvPr>
              <p:cNvSpPr/>
              <p:nvPr/>
            </p:nvSpPr>
            <p:spPr>
              <a:xfrm>
                <a:off x="3063502" y="2122152"/>
                <a:ext cx="137195" cy="242408"/>
              </a:xfrm>
              <a:custGeom>
                <a:avLst/>
                <a:gdLst>
                  <a:gd name="connsiteX0" fmla="*/ 0 w 137195"/>
                  <a:gd name="connsiteY0" fmla="*/ 198496 h 242408"/>
                  <a:gd name="connsiteX1" fmla="*/ 3680 w 137195"/>
                  <a:gd name="connsiteY1" fmla="*/ 180854 h 242408"/>
                  <a:gd name="connsiteX2" fmla="*/ 13834 w 137195"/>
                  <a:gd name="connsiteY2" fmla="*/ 167274 h 242408"/>
                  <a:gd name="connsiteX3" fmla="*/ 28937 w 137195"/>
                  <a:gd name="connsiteY3" fmla="*/ 157248 h 242408"/>
                  <a:gd name="connsiteX4" fmla="*/ 47720 w 137195"/>
                  <a:gd name="connsiteY4" fmla="*/ 150522 h 242408"/>
                  <a:gd name="connsiteX5" fmla="*/ 68661 w 137195"/>
                  <a:gd name="connsiteY5" fmla="*/ 146714 h 242408"/>
                  <a:gd name="connsiteX6" fmla="*/ 90237 w 137195"/>
                  <a:gd name="connsiteY6" fmla="*/ 145191 h 242408"/>
                  <a:gd name="connsiteX7" fmla="*/ 90237 w 137195"/>
                  <a:gd name="connsiteY7" fmla="*/ 137957 h 242408"/>
                  <a:gd name="connsiteX8" fmla="*/ 88841 w 137195"/>
                  <a:gd name="connsiteY8" fmla="*/ 121712 h 242408"/>
                  <a:gd name="connsiteX9" fmla="*/ 84145 w 137195"/>
                  <a:gd name="connsiteY9" fmla="*/ 110924 h 242408"/>
                  <a:gd name="connsiteX10" fmla="*/ 75134 w 137195"/>
                  <a:gd name="connsiteY10" fmla="*/ 104959 h 242408"/>
                  <a:gd name="connsiteX11" fmla="*/ 60919 w 137195"/>
                  <a:gd name="connsiteY11" fmla="*/ 103055 h 242408"/>
                  <a:gd name="connsiteX12" fmla="*/ 46197 w 137195"/>
                  <a:gd name="connsiteY12" fmla="*/ 104451 h 242408"/>
                  <a:gd name="connsiteX13" fmla="*/ 31983 w 137195"/>
                  <a:gd name="connsiteY13" fmla="*/ 107751 h 242408"/>
                  <a:gd name="connsiteX14" fmla="*/ 19545 w 137195"/>
                  <a:gd name="connsiteY14" fmla="*/ 111939 h 242408"/>
                  <a:gd name="connsiteX15" fmla="*/ 10026 w 137195"/>
                  <a:gd name="connsiteY15" fmla="*/ 116128 h 242408"/>
                  <a:gd name="connsiteX16" fmla="*/ 9899 w 137195"/>
                  <a:gd name="connsiteY16" fmla="*/ 116128 h 242408"/>
                  <a:gd name="connsiteX17" fmla="*/ 3680 w 137195"/>
                  <a:gd name="connsiteY17" fmla="*/ 102928 h 242408"/>
                  <a:gd name="connsiteX18" fmla="*/ 12818 w 137195"/>
                  <a:gd name="connsiteY18" fmla="*/ 96583 h 242408"/>
                  <a:gd name="connsiteX19" fmla="*/ 28302 w 137195"/>
                  <a:gd name="connsiteY19" fmla="*/ 89222 h 242408"/>
                  <a:gd name="connsiteX20" fmla="*/ 47593 w 137195"/>
                  <a:gd name="connsiteY20" fmla="*/ 83003 h 242408"/>
                  <a:gd name="connsiteX21" fmla="*/ 68153 w 137195"/>
                  <a:gd name="connsiteY21" fmla="*/ 80464 h 242408"/>
                  <a:gd name="connsiteX22" fmla="*/ 92521 w 137195"/>
                  <a:gd name="connsiteY22" fmla="*/ 83383 h 242408"/>
                  <a:gd name="connsiteX23" fmla="*/ 108639 w 137195"/>
                  <a:gd name="connsiteY23" fmla="*/ 92775 h 242408"/>
                  <a:gd name="connsiteX24" fmla="*/ 117523 w 137195"/>
                  <a:gd name="connsiteY24" fmla="*/ 109655 h 242408"/>
                  <a:gd name="connsiteX25" fmla="*/ 120189 w 137195"/>
                  <a:gd name="connsiteY25" fmla="*/ 134911 h 242408"/>
                  <a:gd name="connsiteX26" fmla="*/ 120189 w 137195"/>
                  <a:gd name="connsiteY26" fmla="*/ 224132 h 242408"/>
                  <a:gd name="connsiteX27" fmla="*/ 137195 w 137195"/>
                  <a:gd name="connsiteY27" fmla="*/ 224132 h 242408"/>
                  <a:gd name="connsiteX28" fmla="*/ 137195 w 137195"/>
                  <a:gd name="connsiteY28" fmla="*/ 237459 h 242408"/>
                  <a:gd name="connsiteX29" fmla="*/ 130976 w 137195"/>
                  <a:gd name="connsiteY29" fmla="*/ 238982 h 242408"/>
                  <a:gd name="connsiteX30" fmla="*/ 123362 w 137195"/>
                  <a:gd name="connsiteY30" fmla="*/ 240631 h 242408"/>
                  <a:gd name="connsiteX31" fmla="*/ 115239 w 137195"/>
                  <a:gd name="connsiteY31" fmla="*/ 241901 h 242408"/>
                  <a:gd name="connsiteX32" fmla="*/ 107497 w 137195"/>
                  <a:gd name="connsiteY32" fmla="*/ 242408 h 242408"/>
                  <a:gd name="connsiteX33" fmla="*/ 100898 w 137195"/>
                  <a:gd name="connsiteY33" fmla="*/ 242028 h 242408"/>
                  <a:gd name="connsiteX34" fmla="*/ 96329 w 137195"/>
                  <a:gd name="connsiteY34" fmla="*/ 240251 h 242408"/>
                  <a:gd name="connsiteX35" fmla="*/ 93663 w 137195"/>
                  <a:gd name="connsiteY35" fmla="*/ 235936 h 242408"/>
                  <a:gd name="connsiteX36" fmla="*/ 92775 w 137195"/>
                  <a:gd name="connsiteY36" fmla="*/ 228194 h 242408"/>
                  <a:gd name="connsiteX37" fmla="*/ 92775 w 137195"/>
                  <a:gd name="connsiteY37" fmla="*/ 223117 h 242408"/>
                  <a:gd name="connsiteX38" fmla="*/ 86937 w 137195"/>
                  <a:gd name="connsiteY38" fmla="*/ 227940 h 242408"/>
                  <a:gd name="connsiteX39" fmla="*/ 77037 w 137195"/>
                  <a:gd name="connsiteY39" fmla="*/ 234413 h 242408"/>
                  <a:gd name="connsiteX40" fmla="*/ 63584 w 137195"/>
                  <a:gd name="connsiteY40" fmla="*/ 239997 h 242408"/>
                  <a:gd name="connsiteX41" fmla="*/ 47466 w 137195"/>
                  <a:gd name="connsiteY41" fmla="*/ 242408 h 242408"/>
                  <a:gd name="connsiteX42" fmla="*/ 29444 w 137195"/>
                  <a:gd name="connsiteY42" fmla="*/ 239870 h 242408"/>
                  <a:gd name="connsiteX43" fmla="*/ 14341 w 137195"/>
                  <a:gd name="connsiteY43" fmla="*/ 232001 h 242408"/>
                  <a:gd name="connsiteX44" fmla="*/ 3934 w 137195"/>
                  <a:gd name="connsiteY44" fmla="*/ 218294 h 242408"/>
                  <a:gd name="connsiteX45" fmla="*/ 0 w 137195"/>
                  <a:gd name="connsiteY45" fmla="*/ 198496 h 242408"/>
                  <a:gd name="connsiteX46" fmla="*/ 65869 w 137195"/>
                  <a:gd name="connsiteY46" fmla="*/ 54574 h 242408"/>
                  <a:gd name="connsiteX47" fmla="*/ 46578 w 137195"/>
                  <a:gd name="connsiteY47" fmla="*/ 50639 h 242408"/>
                  <a:gd name="connsiteX48" fmla="*/ 32110 w 137195"/>
                  <a:gd name="connsiteY48" fmla="*/ 40232 h 242408"/>
                  <a:gd name="connsiteX49" fmla="*/ 22972 w 137195"/>
                  <a:gd name="connsiteY49" fmla="*/ 25256 h 242408"/>
                  <a:gd name="connsiteX50" fmla="*/ 19799 w 137195"/>
                  <a:gd name="connsiteY50" fmla="*/ 7488 h 242408"/>
                  <a:gd name="connsiteX51" fmla="*/ 19926 w 137195"/>
                  <a:gd name="connsiteY51" fmla="*/ 3554 h 242408"/>
                  <a:gd name="connsiteX52" fmla="*/ 20306 w 137195"/>
                  <a:gd name="connsiteY52" fmla="*/ 0 h 242408"/>
                  <a:gd name="connsiteX53" fmla="*/ 36551 w 137195"/>
                  <a:gd name="connsiteY53" fmla="*/ 0 h 242408"/>
                  <a:gd name="connsiteX54" fmla="*/ 36679 w 137195"/>
                  <a:gd name="connsiteY54" fmla="*/ 2031 h 242408"/>
                  <a:gd name="connsiteX55" fmla="*/ 37059 w 137195"/>
                  <a:gd name="connsiteY55" fmla="*/ 4950 h 242408"/>
                  <a:gd name="connsiteX56" fmla="*/ 39217 w 137195"/>
                  <a:gd name="connsiteY56" fmla="*/ 12565 h 242408"/>
                  <a:gd name="connsiteX57" fmla="*/ 44166 w 137195"/>
                  <a:gd name="connsiteY57" fmla="*/ 20687 h 242408"/>
                  <a:gd name="connsiteX58" fmla="*/ 52797 w 137195"/>
                  <a:gd name="connsiteY58" fmla="*/ 27033 h 242408"/>
                  <a:gd name="connsiteX59" fmla="*/ 66377 w 137195"/>
                  <a:gd name="connsiteY59" fmla="*/ 29571 h 242408"/>
                  <a:gd name="connsiteX60" fmla="*/ 79703 w 137195"/>
                  <a:gd name="connsiteY60" fmla="*/ 27033 h 242408"/>
                  <a:gd name="connsiteX61" fmla="*/ 88206 w 137195"/>
                  <a:gd name="connsiteY61" fmla="*/ 20687 h 242408"/>
                  <a:gd name="connsiteX62" fmla="*/ 92902 w 137195"/>
                  <a:gd name="connsiteY62" fmla="*/ 12565 h 242408"/>
                  <a:gd name="connsiteX63" fmla="*/ 94933 w 137195"/>
                  <a:gd name="connsiteY63" fmla="*/ 4950 h 242408"/>
                  <a:gd name="connsiteX64" fmla="*/ 95313 w 137195"/>
                  <a:gd name="connsiteY64" fmla="*/ 0 h 242408"/>
                  <a:gd name="connsiteX65" fmla="*/ 111051 w 137195"/>
                  <a:gd name="connsiteY65" fmla="*/ 0 h 242408"/>
                  <a:gd name="connsiteX66" fmla="*/ 111305 w 137195"/>
                  <a:gd name="connsiteY66" fmla="*/ 3554 h 242408"/>
                  <a:gd name="connsiteX67" fmla="*/ 111432 w 137195"/>
                  <a:gd name="connsiteY67" fmla="*/ 7488 h 242408"/>
                  <a:gd name="connsiteX68" fmla="*/ 108259 w 137195"/>
                  <a:gd name="connsiteY68" fmla="*/ 25383 h 242408"/>
                  <a:gd name="connsiteX69" fmla="*/ 99121 w 137195"/>
                  <a:gd name="connsiteY69" fmla="*/ 40486 h 242408"/>
                  <a:gd name="connsiteX70" fmla="*/ 84779 w 137195"/>
                  <a:gd name="connsiteY70" fmla="*/ 50893 h 242408"/>
                  <a:gd name="connsiteX71" fmla="*/ 65869 w 137195"/>
                  <a:gd name="connsiteY71" fmla="*/ 54574 h 242408"/>
                  <a:gd name="connsiteX72" fmla="*/ 59143 w 137195"/>
                  <a:gd name="connsiteY72" fmla="*/ 221721 h 242408"/>
                  <a:gd name="connsiteX73" fmla="*/ 65996 w 137195"/>
                  <a:gd name="connsiteY73" fmla="*/ 220960 h 242408"/>
                  <a:gd name="connsiteX74" fmla="*/ 74245 w 137195"/>
                  <a:gd name="connsiteY74" fmla="*/ 218802 h 242408"/>
                  <a:gd name="connsiteX75" fmla="*/ 82622 w 137195"/>
                  <a:gd name="connsiteY75" fmla="*/ 215375 h 242408"/>
                  <a:gd name="connsiteX76" fmla="*/ 90237 w 137195"/>
                  <a:gd name="connsiteY76" fmla="*/ 210806 h 242408"/>
                  <a:gd name="connsiteX77" fmla="*/ 90237 w 137195"/>
                  <a:gd name="connsiteY77" fmla="*/ 160421 h 242408"/>
                  <a:gd name="connsiteX78" fmla="*/ 62823 w 137195"/>
                  <a:gd name="connsiteY78" fmla="*/ 163340 h 242408"/>
                  <a:gd name="connsiteX79" fmla="*/ 45182 w 137195"/>
                  <a:gd name="connsiteY79" fmla="*/ 170955 h 242408"/>
                  <a:gd name="connsiteX80" fmla="*/ 35917 w 137195"/>
                  <a:gd name="connsiteY80" fmla="*/ 181743 h 242408"/>
                  <a:gd name="connsiteX81" fmla="*/ 33252 w 137195"/>
                  <a:gd name="connsiteY81" fmla="*/ 194307 h 242408"/>
                  <a:gd name="connsiteX82" fmla="*/ 35282 w 137195"/>
                  <a:gd name="connsiteY82" fmla="*/ 206999 h 242408"/>
                  <a:gd name="connsiteX83" fmla="*/ 40740 w 137195"/>
                  <a:gd name="connsiteY83" fmla="*/ 215502 h 242408"/>
                  <a:gd name="connsiteX84" fmla="*/ 48989 w 137195"/>
                  <a:gd name="connsiteY84" fmla="*/ 220198 h 242408"/>
                  <a:gd name="connsiteX85" fmla="*/ 59143 w 137195"/>
                  <a:gd name="connsiteY85" fmla="*/ 221721 h 2424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</a:cxnLst>
                <a:rect l="l" t="t" r="r" b="b"/>
                <a:pathLst>
                  <a:path w="137195" h="242408">
                    <a:moveTo>
                      <a:pt x="0" y="198496"/>
                    </a:moveTo>
                    <a:cubicBezTo>
                      <a:pt x="0" y="191896"/>
                      <a:pt x="1269" y="186058"/>
                      <a:pt x="3680" y="180854"/>
                    </a:cubicBezTo>
                    <a:cubicBezTo>
                      <a:pt x="6092" y="175651"/>
                      <a:pt x="9519" y="171209"/>
                      <a:pt x="13834" y="167274"/>
                    </a:cubicBezTo>
                    <a:cubicBezTo>
                      <a:pt x="18149" y="163340"/>
                      <a:pt x="23226" y="160040"/>
                      <a:pt x="28937" y="157248"/>
                    </a:cubicBezTo>
                    <a:cubicBezTo>
                      <a:pt x="34775" y="154456"/>
                      <a:pt x="40994" y="152298"/>
                      <a:pt x="47720" y="150522"/>
                    </a:cubicBezTo>
                    <a:cubicBezTo>
                      <a:pt x="54447" y="148745"/>
                      <a:pt x="61427" y="147476"/>
                      <a:pt x="68661" y="146714"/>
                    </a:cubicBezTo>
                    <a:cubicBezTo>
                      <a:pt x="75895" y="145953"/>
                      <a:pt x="83130" y="145445"/>
                      <a:pt x="90237" y="145191"/>
                    </a:cubicBezTo>
                    <a:lnTo>
                      <a:pt x="90237" y="137957"/>
                    </a:lnTo>
                    <a:cubicBezTo>
                      <a:pt x="90237" y="131611"/>
                      <a:pt x="89729" y="126154"/>
                      <a:pt x="88841" y="121712"/>
                    </a:cubicBezTo>
                    <a:cubicBezTo>
                      <a:pt x="87952" y="117270"/>
                      <a:pt x="86302" y="113716"/>
                      <a:pt x="84145" y="110924"/>
                    </a:cubicBezTo>
                    <a:cubicBezTo>
                      <a:pt x="81860" y="108132"/>
                      <a:pt x="78941" y="106101"/>
                      <a:pt x="75134" y="104959"/>
                    </a:cubicBezTo>
                    <a:cubicBezTo>
                      <a:pt x="71326" y="103690"/>
                      <a:pt x="66631" y="103055"/>
                      <a:pt x="60919" y="103055"/>
                    </a:cubicBezTo>
                    <a:cubicBezTo>
                      <a:pt x="55970" y="103055"/>
                      <a:pt x="51020" y="103563"/>
                      <a:pt x="46197" y="104451"/>
                    </a:cubicBezTo>
                    <a:cubicBezTo>
                      <a:pt x="41247" y="105340"/>
                      <a:pt x="36551" y="106482"/>
                      <a:pt x="31983" y="107751"/>
                    </a:cubicBezTo>
                    <a:cubicBezTo>
                      <a:pt x="27541" y="109020"/>
                      <a:pt x="23352" y="110543"/>
                      <a:pt x="19545" y="111939"/>
                    </a:cubicBezTo>
                    <a:cubicBezTo>
                      <a:pt x="15737" y="113462"/>
                      <a:pt x="12564" y="114858"/>
                      <a:pt x="10026" y="116128"/>
                    </a:cubicBezTo>
                    <a:lnTo>
                      <a:pt x="9899" y="116128"/>
                    </a:lnTo>
                    <a:lnTo>
                      <a:pt x="3680" y="102928"/>
                    </a:lnTo>
                    <a:cubicBezTo>
                      <a:pt x="5457" y="101278"/>
                      <a:pt x="8503" y="99248"/>
                      <a:pt x="12818" y="96583"/>
                    </a:cubicBezTo>
                    <a:cubicBezTo>
                      <a:pt x="17133" y="94044"/>
                      <a:pt x="22337" y="91506"/>
                      <a:pt x="28302" y="89222"/>
                    </a:cubicBezTo>
                    <a:cubicBezTo>
                      <a:pt x="34267" y="86810"/>
                      <a:pt x="40740" y="84779"/>
                      <a:pt x="47593" y="83003"/>
                    </a:cubicBezTo>
                    <a:cubicBezTo>
                      <a:pt x="54447" y="81226"/>
                      <a:pt x="61300" y="80464"/>
                      <a:pt x="68153" y="80464"/>
                    </a:cubicBezTo>
                    <a:cubicBezTo>
                      <a:pt x="77672" y="80464"/>
                      <a:pt x="85795" y="81480"/>
                      <a:pt x="92521" y="83383"/>
                    </a:cubicBezTo>
                    <a:cubicBezTo>
                      <a:pt x="99121" y="85287"/>
                      <a:pt x="104451" y="88460"/>
                      <a:pt x="108639" y="92775"/>
                    </a:cubicBezTo>
                    <a:cubicBezTo>
                      <a:pt x="112701" y="97090"/>
                      <a:pt x="115620" y="102675"/>
                      <a:pt x="117523" y="109655"/>
                    </a:cubicBezTo>
                    <a:cubicBezTo>
                      <a:pt x="119300" y="116508"/>
                      <a:pt x="120189" y="125012"/>
                      <a:pt x="120189" y="134911"/>
                    </a:cubicBezTo>
                    <a:lnTo>
                      <a:pt x="120189" y="224132"/>
                    </a:lnTo>
                    <a:lnTo>
                      <a:pt x="137195" y="224132"/>
                    </a:lnTo>
                    <a:lnTo>
                      <a:pt x="137195" y="237459"/>
                    </a:lnTo>
                    <a:cubicBezTo>
                      <a:pt x="135419" y="237966"/>
                      <a:pt x="133388" y="238474"/>
                      <a:pt x="130976" y="238982"/>
                    </a:cubicBezTo>
                    <a:cubicBezTo>
                      <a:pt x="128565" y="239616"/>
                      <a:pt x="126027" y="240124"/>
                      <a:pt x="123362" y="240631"/>
                    </a:cubicBezTo>
                    <a:cubicBezTo>
                      <a:pt x="120696" y="241139"/>
                      <a:pt x="118031" y="241520"/>
                      <a:pt x="115239" y="241901"/>
                    </a:cubicBezTo>
                    <a:cubicBezTo>
                      <a:pt x="112574" y="242281"/>
                      <a:pt x="109909" y="242408"/>
                      <a:pt x="107497" y="242408"/>
                    </a:cubicBezTo>
                    <a:cubicBezTo>
                      <a:pt x="104959" y="242408"/>
                      <a:pt x="102674" y="242281"/>
                      <a:pt x="100898" y="242028"/>
                    </a:cubicBezTo>
                    <a:cubicBezTo>
                      <a:pt x="98994" y="241774"/>
                      <a:pt x="97471" y="241266"/>
                      <a:pt x="96329" y="240251"/>
                    </a:cubicBezTo>
                    <a:cubicBezTo>
                      <a:pt x="95186" y="239235"/>
                      <a:pt x="94298" y="237839"/>
                      <a:pt x="93663" y="235936"/>
                    </a:cubicBezTo>
                    <a:cubicBezTo>
                      <a:pt x="93029" y="234032"/>
                      <a:pt x="92775" y="231367"/>
                      <a:pt x="92775" y="228194"/>
                    </a:cubicBezTo>
                    <a:lnTo>
                      <a:pt x="92775" y="223117"/>
                    </a:lnTo>
                    <a:cubicBezTo>
                      <a:pt x="91633" y="224259"/>
                      <a:pt x="89602" y="225782"/>
                      <a:pt x="86937" y="227940"/>
                    </a:cubicBezTo>
                    <a:cubicBezTo>
                      <a:pt x="84272" y="230097"/>
                      <a:pt x="80972" y="232255"/>
                      <a:pt x="77037" y="234413"/>
                    </a:cubicBezTo>
                    <a:cubicBezTo>
                      <a:pt x="73103" y="236570"/>
                      <a:pt x="68661" y="238474"/>
                      <a:pt x="63584" y="239997"/>
                    </a:cubicBezTo>
                    <a:cubicBezTo>
                      <a:pt x="58508" y="241647"/>
                      <a:pt x="53178" y="242408"/>
                      <a:pt x="47466" y="242408"/>
                    </a:cubicBezTo>
                    <a:cubicBezTo>
                      <a:pt x="41120" y="242408"/>
                      <a:pt x="35156" y="241520"/>
                      <a:pt x="29444" y="239870"/>
                    </a:cubicBezTo>
                    <a:cubicBezTo>
                      <a:pt x="23733" y="238220"/>
                      <a:pt x="18783" y="235555"/>
                      <a:pt x="14341" y="232001"/>
                    </a:cubicBezTo>
                    <a:cubicBezTo>
                      <a:pt x="10026" y="228448"/>
                      <a:pt x="6473" y="223879"/>
                      <a:pt x="3934" y="218294"/>
                    </a:cubicBezTo>
                    <a:cubicBezTo>
                      <a:pt x="1269" y="212964"/>
                      <a:pt x="0" y="206237"/>
                      <a:pt x="0" y="198496"/>
                    </a:cubicBezTo>
                    <a:close/>
                    <a:moveTo>
                      <a:pt x="65869" y="54574"/>
                    </a:moveTo>
                    <a:cubicBezTo>
                      <a:pt x="58635" y="54574"/>
                      <a:pt x="52162" y="53304"/>
                      <a:pt x="46578" y="50639"/>
                    </a:cubicBezTo>
                    <a:cubicBezTo>
                      <a:pt x="40867" y="47974"/>
                      <a:pt x="36044" y="44547"/>
                      <a:pt x="32110" y="40232"/>
                    </a:cubicBezTo>
                    <a:cubicBezTo>
                      <a:pt x="28175" y="35917"/>
                      <a:pt x="25129" y="30967"/>
                      <a:pt x="22972" y="25256"/>
                    </a:cubicBezTo>
                    <a:cubicBezTo>
                      <a:pt x="20941" y="19545"/>
                      <a:pt x="19799" y="13707"/>
                      <a:pt x="19799" y="7488"/>
                    </a:cubicBezTo>
                    <a:cubicBezTo>
                      <a:pt x="19799" y="6219"/>
                      <a:pt x="19799" y="4823"/>
                      <a:pt x="19926" y="3554"/>
                    </a:cubicBezTo>
                    <a:cubicBezTo>
                      <a:pt x="19926" y="2158"/>
                      <a:pt x="20053" y="1015"/>
                      <a:pt x="20306" y="0"/>
                    </a:cubicBezTo>
                    <a:lnTo>
                      <a:pt x="36551" y="0"/>
                    </a:lnTo>
                    <a:cubicBezTo>
                      <a:pt x="36551" y="508"/>
                      <a:pt x="36551" y="1142"/>
                      <a:pt x="36679" y="2031"/>
                    </a:cubicBezTo>
                    <a:cubicBezTo>
                      <a:pt x="36679" y="2919"/>
                      <a:pt x="36805" y="3934"/>
                      <a:pt x="37059" y="4950"/>
                    </a:cubicBezTo>
                    <a:cubicBezTo>
                      <a:pt x="37440" y="7107"/>
                      <a:pt x="38075" y="9646"/>
                      <a:pt x="39217" y="12565"/>
                    </a:cubicBezTo>
                    <a:cubicBezTo>
                      <a:pt x="40232" y="15484"/>
                      <a:pt x="41882" y="18149"/>
                      <a:pt x="44166" y="20687"/>
                    </a:cubicBezTo>
                    <a:cubicBezTo>
                      <a:pt x="46451" y="23226"/>
                      <a:pt x="49243" y="25383"/>
                      <a:pt x="52797" y="27033"/>
                    </a:cubicBezTo>
                    <a:cubicBezTo>
                      <a:pt x="56350" y="28810"/>
                      <a:pt x="60919" y="29571"/>
                      <a:pt x="66377" y="29571"/>
                    </a:cubicBezTo>
                    <a:cubicBezTo>
                      <a:pt x="71707" y="29571"/>
                      <a:pt x="76149" y="28683"/>
                      <a:pt x="79703" y="27033"/>
                    </a:cubicBezTo>
                    <a:cubicBezTo>
                      <a:pt x="83256" y="25256"/>
                      <a:pt x="86049" y="23226"/>
                      <a:pt x="88206" y="20687"/>
                    </a:cubicBezTo>
                    <a:cubicBezTo>
                      <a:pt x="90364" y="18149"/>
                      <a:pt x="91887" y="15484"/>
                      <a:pt x="92902" y="12565"/>
                    </a:cubicBezTo>
                    <a:cubicBezTo>
                      <a:pt x="93790" y="9646"/>
                      <a:pt x="94552" y="7107"/>
                      <a:pt x="94933" y="4950"/>
                    </a:cubicBezTo>
                    <a:cubicBezTo>
                      <a:pt x="95186" y="2792"/>
                      <a:pt x="95313" y="1142"/>
                      <a:pt x="95313" y="0"/>
                    </a:cubicBezTo>
                    <a:lnTo>
                      <a:pt x="111051" y="0"/>
                    </a:lnTo>
                    <a:cubicBezTo>
                      <a:pt x="111178" y="1015"/>
                      <a:pt x="111178" y="2158"/>
                      <a:pt x="111305" y="3554"/>
                    </a:cubicBezTo>
                    <a:cubicBezTo>
                      <a:pt x="111432" y="4823"/>
                      <a:pt x="111432" y="6219"/>
                      <a:pt x="111432" y="7488"/>
                    </a:cubicBezTo>
                    <a:cubicBezTo>
                      <a:pt x="111432" y="13707"/>
                      <a:pt x="110289" y="19672"/>
                      <a:pt x="108259" y="25383"/>
                    </a:cubicBezTo>
                    <a:cubicBezTo>
                      <a:pt x="106101" y="31094"/>
                      <a:pt x="103055" y="36044"/>
                      <a:pt x="99121" y="40486"/>
                    </a:cubicBezTo>
                    <a:cubicBezTo>
                      <a:pt x="95186" y="44801"/>
                      <a:pt x="90490" y="48228"/>
                      <a:pt x="84779" y="50893"/>
                    </a:cubicBezTo>
                    <a:cubicBezTo>
                      <a:pt x="78941" y="53304"/>
                      <a:pt x="72722" y="54574"/>
                      <a:pt x="65869" y="54574"/>
                    </a:cubicBezTo>
                    <a:close/>
                    <a:moveTo>
                      <a:pt x="59143" y="221721"/>
                    </a:moveTo>
                    <a:cubicBezTo>
                      <a:pt x="61046" y="221721"/>
                      <a:pt x="63331" y="221467"/>
                      <a:pt x="65996" y="220960"/>
                    </a:cubicBezTo>
                    <a:cubicBezTo>
                      <a:pt x="68661" y="220452"/>
                      <a:pt x="71326" y="219690"/>
                      <a:pt x="74245" y="218802"/>
                    </a:cubicBezTo>
                    <a:cubicBezTo>
                      <a:pt x="77037" y="217914"/>
                      <a:pt x="79830" y="216771"/>
                      <a:pt x="82622" y="215375"/>
                    </a:cubicBezTo>
                    <a:cubicBezTo>
                      <a:pt x="85414" y="213979"/>
                      <a:pt x="87952" y="212456"/>
                      <a:pt x="90237" y="210806"/>
                    </a:cubicBezTo>
                    <a:lnTo>
                      <a:pt x="90237" y="160421"/>
                    </a:lnTo>
                    <a:cubicBezTo>
                      <a:pt x="79322" y="160421"/>
                      <a:pt x="70184" y="161436"/>
                      <a:pt x="62823" y="163340"/>
                    </a:cubicBezTo>
                    <a:cubicBezTo>
                      <a:pt x="55462" y="165244"/>
                      <a:pt x="49624" y="167782"/>
                      <a:pt x="45182" y="170955"/>
                    </a:cubicBezTo>
                    <a:cubicBezTo>
                      <a:pt x="40867" y="174128"/>
                      <a:pt x="37694" y="177681"/>
                      <a:pt x="35917" y="181743"/>
                    </a:cubicBezTo>
                    <a:cubicBezTo>
                      <a:pt x="34140" y="185804"/>
                      <a:pt x="33252" y="189992"/>
                      <a:pt x="33252" y="194307"/>
                    </a:cubicBezTo>
                    <a:cubicBezTo>
                      <a:pt x="33252" y="199384"/>
                      <a:pt x="33886" y="203572"/>
                      <a:pt x="35282" y="206999"/>
                    </a:cubicBezTo>
                    <a:cubicBezTo>
                      <a:pt x="36551" y="210426"/>
                      <a:pt x="38455" y="213345"/>
                      <a:pt x="40740" y="215502"/>
                    </a:cubicBezTo>
                    <a:cubicBezTo>
                      <a:pt x="43024" y="217660"/>
                      <a:pt x="45816" y="219310"/>
                      <a:pt x="48989" y="220198"/>
                    </a:cubicBezTo>
                    <a:cubicBezTo>
                      <a:pt x="52035" y="221340"/>
                      <a:pt x="55462" y="221721"/>
                      <a:pt x="59143" y="22172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39" name="Freeform: Shape 38">
                <a:extLst>
                  <a:ext uri="{FF2B5EF4-FFF2-40B4-BE49-F238E27FC236}">
                    <a16:creationId xmlns:a16="http://schemas.microsoft.com/office/drawing/2014/main" id="{2CE028DE-4155-4C6E-548A-09860D811121}"/>
                  </a:ext>
                </a:extLst>
              </p:cNvPr>
              <p:cNvSpPr/>
              <p:nvPr/>
            </p:nvSpPr>
            <p:spPr>
              <a:xfrm>
                <a:off x="3219227" y="2168222"/>
                <a:ext cx="100516" cy="196845"/>
              </a:xfrm>
              <a:custGeom>
                <a:avLst/>
                <a:gdLst>
                  <a:gd name="connsiteX0" fmla="*/ 19799 w 100516"/>
                  <a:gd name="connsiteY0" fmla="*/ 164355 h 196845"/>
                  <a:gd name="connsiteX1" fmla="*/ 19799 w 100516"/>
                  <a:gd name="connsiteY1" fmla="*/ 57620 h 196845"/>
                  <a:gd name="connsiteX2" fmla="*/ 0 w 100516"/>
                  <a:gd name="connsiteY2" fmla="*/ 57620 h 196845"/>
                  <a:gd name="connsiteX3" fmla="*/ 0 w 100516"/>
                  <a:gd name="connsiteY3" fmla="*/ 44801 h 196845"/>
                  <a:gd name="connsiteX4" fmla="*/ 8376 w 100516"/>
                  <a:gd name="connsiteY4" fmla="*/ 41882 h 196845"/>
                  <a:gd name="connsiteX5" fmla="*/ 14468 w 100516"/>
                  <a:gd name="connsiteY5" fmla="*/ 39090 h 196845"/>
                  <a:gd name="connsiteX6" fmla="*/ 22083 w 100516"/>
                  <a:gd name="connsiteY6" fmla="*/ 28810 h 196845"/>
                  <a:gd name="connsiteX7" fmla="*/ 24875 w 100516"/>
                  <a:gd name="connsiteY7" fmla="*/ 22337 h 196845"/>
                  <a:gd name="connsiteX8" fmla="*/ 28048 w 100516"/>
                  <a:gd name="connsiteY8" fmla="*/ 14088 h 196845"/>
                  <a:gd name="connsiteX9" fmla="*/ 30967 w 100516"/>
                  <a:gd name="connsiteY9" fmla="*/ 5965 h 196845"/>
                  <a:gd name="connsiteX10" fmla="*/ 32871 w 100516"/>
                  <a:gd name="connsiteY10" fmla="*/ 0 h 196845"/>
                  <a:gd name="connsiteX11" fmla="*/ 50385 w 100516"/>
                  <a:gd name="connsiteY11" fmla="*/ 0 h 196845"/>
                  <a:gd name="connsiteX12" fmla="*/ 50385 w 100516"/>
                  <a:gd name="connsiteY12" fmla="*/ 37821 h 196845"/>
                  <a:gd name="connsiteX13" fmla="*/ 96202 w 100516"/>
                  <a:gd name="connsiteY13" fmla="*/ 37821 h 196845"/>
                  <a:gd name="connsiteX14" fmla="*/ 96202 w 100516"/>
                  <a:gd name="connsiteY14" fmla="*/ 57620 h 196845"/>
                  <a:gd name="connsiteX15" fmla="*/ 50385 w 100516"/>
                  <a:gd name="connsiteY15" fmla="*/ 57620 h 196845"/>
                  <a:gd name="connsiteX16" fmla="*/ 50385 w 100516"/>
                  <a:gd name="connsiteY16" fmla="*/ 139480 h 196845"/>
                  <a:gd name="connsiteX17" fmla="*/ 50766 w 100516"/>
                  <a:gd name="connsiteY17" fmla="*/ 158517 h 196845"/>
                  <a:gd name="connsiteX18" fmla="*/ 52670 w 100516"/>
                  <a:gd name="connsiteY18" fmla="*/ 168670 h 196845"/>
                  <a:gd name="connsiteX19" fmla="*/ 57366 w 100516"/>
                  <a:gd name="connsiteY19" fmla="*/ 172732 h 196845"/>
                  <a:gd name="connsiteX20" fmla="*/ 65996 w 100516"/>
                  <a:gd name="connsiteY20" fmla="*/ 173493 h 196845"/>
                  <a:gd name="connsiteX21" fmla="*/ 66123 w 100516"/>
                  <a:gd name="connsiteY21" fmla="*/ 173493 h 196845"/>
                  <a:gd name="connsiteX22" fmla="*/ 74372 w 100516"/>
                  <a:gd name="connsiteY22" fmla="*/ 172986 h 196845"/>
                  <a:gd name="connsiteX23" fmla="*/ 82749 w 100516"/>
                  <a:gd name="connsiteY23" fmla="*/ 171716 h 196845"/>
                  <a:gd name="connsiteX24" fmla="*/ 90237 w 100516"/>
                  <a:gd name="connsiteY24" fmla="*/ 170067 h 196845"/>
                  <a:gd name="connsiteX25" fmla="*/ 95694 w 100516"/>
                  <a:gd name="connsiteY25" fmla="*/ 168417 h 196845"/>
                  <a:gd name="connsiteX26" fmla="*/ 95821 w 100516"/>
                  <a:gd name="connsiteY26" fmla="*/ 168417 h 196845"/>
                  <a:gd name="connsiteX27" fmla="*/ 100517 w 100516"/>
                  <a:gd name="connsiteY27" fmla="*/ 181870 h 196845"/>
                  <a:gd name="connsiteX28" fmla="*/ 91506 w 100516"/>
                  <a:gd name="connsiteY28" fmla="*/ 186946 h 196845"/>
                  <a:gd name="connsiteX29" fmla="*/ 78941 w 100516"/>
                  <a:gd name="connsiteY29" fmla="*/ 191769 h 196845"/>
                  <a:gd name="connsiteX30" fmla="*/ 64981 w 100516"/>
                  <a:gd name="connsiteY30" fmla="*/ 195450 h 196845"/>
                  <a:gd name="connsiteX31" fmla="*/ 51274 w 100516"/>
                  <a:gd name="connsiteY31" fmla="*/ 196846 h 196845"/>
                  <a:gd name="connsiteX32" fmla="*/ 51020 w 100516"/>
                  <a:gd name="connsiteY32" fmla="*/ 196846 h 196845"/>
                  <a:gd name="connsiteX33" fmla="*/ 38075 w 100516"/>
                  <a:gd name="connsiteY33" fmla="*/ 195196 h 196845"/>
                  <a:gd name="connsiteX34" fmla="*/ 28302 w 100516"/>
                  <a:gd name="connsiteY34" fmla="*/ 189738 h 196845"/>
                  <a:gd name="connsiteX35" fmla="*/ 22083 w 100516"/>
                  <a:gd name="connsiteY35" fmla="*/ 179712 h 196845"/>
                  <a:gd name="connsiteX36" fmla="*/ 19799 w 100516"/>
                  <a:gd name="connsiteY36" fmla="*/ 164355 h 196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00516" h="196845">
                    <a:moveTo>
                      <a:pt x="19799" y="164355"/>
                    </a:moveTo>
                    <a:lnTo>
                      <a:pt x="19799" y="57620"/>
                    </a:lnTo>
                    <a:lnTo>
                      <a:pt x="0" y="57620"/>
                    </a:lnTo>
                    <a:lnTo>
                      <a:pt x="0" y="44801"/>
                    </a:lnTo>
                    <a:cubicBezTo>
                      <a:pt x="2792" y="43913"/>
                      <a:pt x="5584" y="42897"/>
                      <a:pt x="8376" y="41882"/>
                    </a:cubicBezTo>
                    <a:cubicBezTo>
                      <a:pt x="11168" y="40867"/>
                      <a:pt x="13199" y="39978"/>
                      <a:pt x="14468" y="39090"/>
                    </a:cubicBezTo>
                    <a:cubicBezTo>
                      <a:pt x="17514" y="36932"/>
                      <a:pt x="20052" y="33633"/>
                      <a:pt x="22083" y="28810"/>
                    </a:cubicBezTo>
                    <a:cubicBezTo>
                      <a:pt x="22845" y="27160"/>
                      <a:pt x="23733" y="25002"/>
                      <a:pt x="24875" y="22337"/>
                    </a:cubicBezTo>
                    <a:cubicBezTo>
                      <a:pt x="26017" y="19672"/>
                      <a:pt x="27033" y="16880"/>
                      <a:pt x="28048" y="14088"/>
                    </a:cubicBezTo>
                    <a:cubicBezTo>
                      <a:pt x="29064" y="11295"/>
                      <a:pt x="30079" y="8630"/>
                      <a:pt x="30967" y="5965"/>
                    </a:cubicBezTo>
                    <a:cubicBezTo>
                      <a:pt x="31856" y="3427"/>
                      <a:pt x="32490" y="1396"/>
                      <a:pt x="32871" y="0"/>
                    </a:cubicBezTo>
                    <a:lnTo>
                      <a:pt x="50385" y="0"/>
                    </a:lnTo>
                    <a:lnTo>
                      <a:pt x="50385" y="37821"/>
                    </a:lnTo>
                    <a:lnTo>
                      <a:pt x="96202" y="37821"/>
                    </a:lnTo>
                    <a:lnTo>
                      <a:pt x="96202" y="57620"/>
                    </a:lnTo>
                    <a:lnTo>
                      <a:pt x="50385" y="57620"/>
                    </a:lnTo>
                    <a:lnTo>
                      <a:pt x="50385" y="139480"/>
                    </a:lnTo>
                    <a:cubicBezTo>
                      <a:pt x="50385" y="147602"/>
                      <a:pt x="50512" y="153948"/>
                      <a:pt x="50766" y="158517"/>
                    </a:cubicBezTo>
                    <a:cubicBezTo>
                      <a:pt x="51020" y="163086"/>
                      <a:pt x="51654" y="166513"/>
                      <a:pt x="52670" y="168670"/>
                    </a:cubicBezTo>
                    <a:cubicBezTo>
                      <a:pt x="53685" y="170828"/>
                      <a:pt x="55335" y="172224"/>
                      <a:pt x="57366" y="172732"/>
                    </a:cubicBezTo>
                    <a:cubicBezTo>
                      <a:pt x="59523" y="173239"/>
                      <a:pt x="62315" y="173493"/>
                      <a:pt x="65996" y="173493"/>
                    </a:cubicBezTo>
                    <a:lnTo>
                      <a:pt x="66123" y="173493"/>
                    </a:lnTo>
                    <a:cubicBezTo>
                      <a:pt x="68788" y="173493"/>
                      <a:pt x="71580" y="173366"/>
                      <a:pt x="74372" y="172986"/>
                    </a:cubicBezTo>
                    <a:cubicBezTo>
                      <a:pt x="77291" y="172605"/>
                      <a:pt x="80083" y="172224"/>
                      <a:pt x="82749" y="171716"/>
                    </a:cubicBezTo>
                    <a:cubicBezTo>
                      <a:pt x="85414" y="171209"/>
                      <a:pt x="87952" y="170701"/>
                      <a:pt x="90237" y="170067"/>
                    </a:cubicBezTo>
                    <a:cubicBezTo>
                      <a:pt x="92521" y="169432"/>
                      <a:pt x="94298" y="168924"/>
                      <a:pt x="95694" y="168417"/>
                    </a:cubicBezTo>
                    <a:lnTo>
                      <a:pt x="95821" y="168417"/>
                    </a:lnTo>
                    <a:lnTo>
                      <a:pt x="100517" y="181870"/>
                    </a:lnTo>
                    <a:cubicBezTo>
                      <a:pt x="98359" y="183520"/>
                      <a:pt x="95313" y="185169"/>
                      <a:pt x="91506" y="186946"/>
                    </a:cubicBezTo>
                    <a:cubicBezTo>
                      <a:pt x="87698" y="188723"/>
                      <a:pt x="83510" y="190373"/>
                      <a:pt x="78941" y="191769"/>
                    </a:cubicBezTo>
                    <a:cubicBezTo>
                      <a:pt x="74499" y="193292"/>
                      <a:pt x="69803" y="194434"/>
                      <a:pt x="64981" y="195450"/>
                    </a:cubicBezTo>
                    <a:cubicBezTo>
                      <a:pt x="60158" y="196465"/>
                      <a:pt x="55589" y="196846"/>
                      <a:pt x="51274" y="196846"/>
                    </a:cubicBezTo>
                    <a:lnTo>
                      <a:pt x="51020" y="196846"/>
                    </a:lnTo>
                    <a:cubicBezTo>
                      <a:pt x="46197" y="196846"/>
                      <a:pt x="41882" y="196338"/>
                      <a:pt x="38075" y="195196"/>
                    </a:cubicBezTo>
                    <a:cubicBezTo>
                      <a:pt x="34267" y="194053"/>
                      <a:pt x="30967" y="192277"/>
                      <a:pt x="28302" y="189738"/>
                    </a:cubicBezTo>
                    <a:cubicBezTo>
                      <a:pt x="25637" y="187200"/>
                      <a:pt x="23479" y="183900"/>
                      <a:pt x="22083" y="179712"/>
                    </a:cubicBezTo>
                    <a:cubicBezTo>
                      <a:pt x="20560" y="175397"/>
                      <a:pt x="19799" y="170320"/>
                      <a:pt x="19799" y="16435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40" name="Freeform: Shape 39">
                <a:extLst>
                  <a:ext uri="{FF2B5EF4-FFF2-40B4-BE49-F238E27FC236}">
                    <a16:creationId xmlns:a16="http://schemas.microsoft.com/office/drawing/2014/main" id="{0156F22D-7B68-1FFB-99A9-0CB829FEA5A1}"/>
                  </a:ext>
                </a:extLst>
              </p:cNvPr>
              <p:cNvSpPr/>
              <p:nvPr/>
            </p:nvSpPr>
            <p:spPr>
              <a:xfrm>
                <a:off x="3335481" y="2202616"/>
                <a:ext cx="137195" cy="161943"/>
              </a:xfrm>
              <a:custGeom>
                <a:avLst/>
                <a:gdLst>
                  <a:gd name="connsiteX0" fmla="*/ 0 w 137195"/>
                  <a:gd name="connsiteY0" fmla="*/ 118031 h 161943"/>
                  <a:gd name="connsiteX1" fmla="*/ 3681 w 137195"/>
                  <a:gd name="connsiteY1" fmla="*/ 100390 h 161943"/>
                  <a:gd name="connsiteX2" fmla="*/ 13834 w 137195"/>
                  <a:gd name="connsiteY2" fmla="*/ 86810 h 161943"/>
                  <a:gd name="connsiteX3" fmla="*/ 28937 w 137195"/>
                  <a:gd name="connsiteY3" fmla="*/ 76784 h 161943"/>
                  <a:gd name="connsiteX4" fmla="*/ 47720 w 137195"/>
                  <a:gd name="connsiteY4" fmla="*/ 70057 h 161943"/>
                  <a:gd name="connsiteX5" fmla="*/ 68661 w 137195"/>
                  <a:gd name="connsiteY5" fmla="*/ 66250 h 161943"/>
                  <a:gd name="connsiteX6" fmla="*/ 90237 w 137195"/>
                  <a:gd name="connsiteY6" fmla="*/ 64727 h 161943"/>
                  <a:gd name="connsiteX7" fmla="*/ 90237 w 137195"/>
                  <a:gd name="connsiteY7" fmla="*/ 57493 h 161943"/>
                  <a:gd name="connsiteX8" fmla="*/ 88841 w 137195"/>
                  <a:gd name="connsiteY8" fmla="*/ 41247 h 161943"/>
                  <a:gd name="connsiteX9" fmla="*/ 84145 w 137195"/>
                  <a:gd name="connsiteY9" fmla="*/ 30460 h 161943"/>
                  <a:gd name="connsiteX10" fmla="*/ 75134 w 137195"/>
                  <a:gd name="connsiteY10" fmla="*/ 24495 h 161943"/>
                  <a:gd name="connsiteX11" fmla="*/ 60919 w 137195"/>
                  <a:gd name="connsiteY11" fmla="*/ 22591 h 161943"/>
                  <a:gd name="connsiteX12" fmla="*/ 46197 w 137195"/>
                  <a:gd name="connsiteY12" fmla="*/ 23987 h 161943"/>
                  <a:gd name="connsiteX13" fmla="*/ 31983 w 137195"/>
                  <a:gd name="connsiteY13" fmla="*/ 27287 h 161943"/>
                  <a:gd name="connsiteX14" fmla="*/ 19545 w 137195"/>
                  <a:gd name="connsiteY14" fmla="*/ 31475 h 161943"/>
                  <a:gd name="connsiteX15" fmla="*/ 10026 w 137195"/>
                  <a:gd name="connsiteY15" fmla="*/ 35663 h 161943"/>
                  <a:gd name="connsiteX16" fmla="*/ 9899 w 137195"/>
                  <a:gd name="connsiteY16" fmla="*/ 35663 h 161943"/>
                  <a:gd name="connsiteX17" fmla="*/ 3807 w 137195"/>
                  <a:gd name="connsiteY17" fmla="*/ 22464 h 161943"/>
                  <a:gd name="connsiteX18" fmla="*/ 12945 w 137195"/>
                  <a:gd name="connsiteY18" fmla="*/ 16118 h 161943"/>
                  <a:gd name="connsiteX19" fmla="*/ 28429 w 137195"/>
                  <a:gd name="connsiteY19" fmla="*/ 8757 h 161943"/>
                  <a:gd name="connsiteX20" fmla="*/ 47720 w 137195"/>
                  <a:gd name="connsiteY20" fmla="*/ 2538 h 161943"/>
                  <a:gd name="connsiteX21" fmla="*/ 68280 w 137195"/>
                  <a:gd name="connsiteY21" fmla="*/ 0 h 161943"/>
                  <a:gd name="connsiteX22" fmla="*/ 92521 w 137195"/>
                  <a:gd name="connsiteY22" fmla="*/ 2919 h 161943"/>
                  <a:gd name="connsiteX23" fmla="*/ 108639 w 137195"/>
                  <a:gd name="connsiteY23" fmla="*/ 12311 h 161943"/>
                  <a:gd name="connsiteX24" fmla="*/ 117524 w 137195"/>
                  <a:gd name="connsiteY24" fmla="*/ 29191 h 161943"/>
                  <a:gd name="connsiteX25" fmla="*/ 120189 w 137195"/>
                  <a:gd name="connsiteY25" fmla="*/ 54447 h 161943"/>
                  <a:gd name="connsiteX26" fmla="*/ 120189 w 137195"/>
                  <a:gd name="connsiteY26" fmla="*/ 143668 h 161943"/>
                  <a:gd name="connsiteX27" fmla="*/ 137195 w 137195"/>
                  <a:gd name="connsiteY27" fmla="*/ 143668 h 161943"/>
                  <a:gd name="connsiteX28" fmla="*/ 137195 w 137195"/>
                  <a:gd name="connsiteY28" fmla="*/ 156994 h 161943"/>
                  <a:gd name="connsiteX29" fmla="*/ 130977 w 137195"/>
                  <a:gd name="connsiteY29" fmla="*/ 158517 h 161943"/>
                  <a:gd name="connsiteX30" fmla="*/ 123362 w 137195"/>
                  <a:gd name="connsiteY30" fmla="*/ 160167 h 161943"/>
                  <a:gd name="connsiteX31" fmla="*/ 115239 w 137195"/>
                  <a:gd name="connsiteY31" fmla="*/ 161436 h 161943"/>
                  <a:gd name="connsiteX32" fmla="*/ 107497 w 137195"/>
                  <a:gd name="connsiteY32" fmla="*/ 161944 h 161943"/>
                  <a:gd name="connsiteX33" fmla="*/ 100898 w 137195"/>
                  <a:gd name="connsiteY33" fmla="*/ 161563 h 161943"/>
                  <a:gd name="connsiteX34" fmla="*/ 96329 w 137195"/>
                  <a:gd name="connsiteY34" fmla="*/ 159786 h 161943"/>
                  <a:gd name="connsiteX35" fmla="*/ 93664 w 137195"/>
                  <a:gd name="connsiteY35" fmla="*/ 155471 h 161943"/>
                  <a:gd name="connsiteX36" fmla="*/ 92775 w 137195"/>
                  <a:gd name="connsiteY36" fmla="*/ 147729 h 161943"/>
                  <a:gd name="connsiteX37" fmla="*/ 92775 w 137195"/>
                  <a:gd name="connsiteY37" fmla="*/ 142653 h 161943"/>
                  <a:gd name="connsiteX38" fmla="*/ 86937 w 137195"/>
                  <a:gd name="connsiteY38" fmla="*/ 147476 h 161943"/>
                  <a:gd name="connsiteX39" fmla="*/ 77038 w 137195"/>
                  <a:gd name="connsiteY39" fmla="*/ 153948 h 161943"/>
                  <a:gd name="connsiteX40" fmla="*/ 63585 w 137195"/>
                  <a:gd name="connsiteY40" fmla="*/ 159533 h 161943"/>
                  <a:gd name="connsiteX41" fmla="*/ 47466 w 137195"/>
                  <a:gd name="connsiteY41" fmla="*/ 161944 h 161943"/>
                  <a:gd name="connsiteX42" fmla="*/ 29444 w 137195"/>
                  <a:gd name="connsiteY42" fmla="*/ 159406 h 161943"/>
                  <a:gd name="connsiteX43" fmla="*/ 14341 w 137195"/>
                  <a:gd name="connsiteY43" fmla="*/ 151537 h 161943"/>
                  <a:gd name="connsiteX44" fmla="*/ 3934 w 137195"/>
                  <a:gd name="connsiteY44" fmla="*/ 137830 h 161943"/>
                  <a:gd name="connsiteX45" fmla="*/ 0 w 137195"/>
                  <a:gd name="connsiteY45" fmla="*/ 118031 h 161943"/>
                  <a:gd name="connsiteX46" fmla="*/ 59143 w 137195"/>
                  <a:gd name="connsiteY46" fmla="*/ 141257 h 161943"/>
                  <a:gd name="connsiteX47" fmla="*/ 65996 w 137195"/>
                  <a:gd name="connsiteY47" fmla="*/ 140495 h 161943"/>
                  <a:gd name="connsiteX48" fmla="*/ 74246 w 137195"/>
                  <a:gd name="connsiteY48" fmla="*/ 138338 h 161943"/>
                  <a:gd name="connsiteX49" fmla="*/ 82622 w 137195"/>
                  <a:gd name="connsiteY49" fmla="*/ 134911 h 161943"/>
                  <a:gd name="connsiteX50" fmla="*/ 90237 w 137195"/>
                  <a:gd name="connsiteY50" fmla="*/ 130342 h 161943"/>
                  <a:gd name="connsiteX51" fmla="*/ 90237 w 137195"/>
                  <a:gd name="connsiteY51" fmla="*/ 79957 h 161943"/>
                  <a:gd name="connsiteX52" fmla="*/ 62823 w 137195"/>
                  <a:gd name="connsiteY52" fmla="*/ 82876 h 161943"/>
                  <a:gd name="connsiteX53" fmla="*/ 45182 w 137195"/>
                  <a:gd name="connsiteY53" fmla="*/ 90491 h 161943"/>
                  <a:gd name="connsiteX54" fmla="*/ 35917 w 137195"/>
                  <a:gd name="connsiteY54" fmla="*/ 101278 h 161943"/>
                  <a:gd name="connsiteX55" fmla="*/ 33252 w 137195"/>
                  <a:gd name="connsiteY55" fmla="*/ 113843 h 161943"/>
                  <a:gd name="connsiteX56" fmla="*/ 35282 w 137195"/>
                  <a:gd name="connsiteY56" fmla="*/ 126535 h 161943"/>
                  <a:gd name="connsiteX57" fmla="*/ 40740 w 137195"/>
                  <a:gd name="connsiteY57" fmla="*/ 135038 h 161943"/>
                  <a:gd name="connsiteX58" fmla="*/ 48989 w 137195"/>
                  <a:gd name="connsiteY58" fmla="*/ 139734 h 161943"/>
                  <a:gd name="connsiteX59" fmla="*/ 59143 w 137195"/>
                  <a:gd name="connsiteY59" fmla="*/ 141257 h 1619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137195" h="161943">
                    <a:moveTo>
                      <a:pt x="0" y="118031"/>
                    </a:moveTo>
                    <a:cubicBezTo>
                      <a:pt x="0" y="111432"/>
                      <a:pt x="1269" y="105594"/>
                      <a:pt x="3681" y="100390"/>
                    </a:cubicBezTo>
                    <a:cubicBezTo>
                      <a:pt x="6092" y="95186"/>
                      <a:pt x="9519" y="90744"/>
                      <a:pt x="13834" y="86810"/>
                    </a:cubicBezTo>
                    <a:cubicBezTo>
                      <a:pt x="18149" y="82876"/>
                      <a:pt x="23226" y="79576"/>
                      <a:pt x="28937" y="76784"/>
                    </a:cubicBezTo>
                    <a:cubicBezTo>
                      <a:pt x="34775" y="73992"/>
                      <a:pt x="40994" y="71834"/>
                      <a:pt x="47720" y="70057"/>
                    </a:cubicBezTo>
                    <a:cubicBezTo>
                      <a:pt x="54447" y="68280"/>
                      <a:pt x="61427" y="67011"/>
                      <a:pt x="68661" y="66250"/>
                    </a:cubicBezTo>
                    <a:cubicBezTo>
                      <a:pt x="75895" y="65488"/>
                      <a:pt x="83130" y="64981"/>
                      <a:pt x="90237" y="64727"/>
                    </a:cubicBezTo>
                    <a:lnTo>
                      <a:pt x="90237" y="57493"/>
                    </a:lnTo>
                    <a:cubicBezTo>
                      <a:pt x="90237" y="51147"/>
                      <a:pt x="89729" y="45689"/>
                      <a:pt x="88841" y="41247"/>
                    </a:cubicBezTo>
                    <a:cubicBezTo>
                      <a:pt x="87952" y="36805"/>
                      <a:pt x="86302" y="33252"/>
                      <a:pt x="84145" y="30460"/>
                    </a:cubicBezTo>
                    <a:cubicBezTo>
                      <a:pt x="81860" y="27668"/>
                      <a:pt x="78941" y="25637"/>
                      <a:pt x="75134" y="24495"/>
                    </a:cubicBezTo>
                    <a:cubicBezTo>
                      <a:pt x="71453" y="23226"/>
                      <a:pt x="66631" y="22591"/>
                      <a:pt x="60919" y="22591"/>
                    </a:cubicBezTo>
                    <a:cubicBezTo>
                      <a:pt x="55970" y="22591"/>
                      <a:pt x="51020" y="23099"/>
                      <a:pt x="46197" y="23987"/>
                    </a:cubicBezTo>
                    <a:cubicBezTo>
                      <a:pt x="41247" y="24875"/>
                      <a:pt x="36552" y="26018"/>
                      <a:pt x="31983" y="27287"/>
                    </a:cubicBezTo>
                    <a:cubicBezTo>
                      <a:pt x="27541" y="28556"/>
                      <a:pt x="23353" y="30079"/>
                      <a:pt x="19545" y="31475"/>
                    </a:cubicBezTo>
                    <a:cubicBezTo>
                      <a:pt x="15738" y="32998"/>
                      <a:pt x="12565" y="34394"/>
                      <a:pt x="10026" y="35663"/>
                    </a:cubicBezTo>
                    <a:lnTo>
                      <a:pt x="9899" y="35663"/>
                    </a:lnTo>
                    <a:lnTo>
                      <a:pt x="3807" y="22464"/>
                    </a:lnTo>
                    <a:cubicBezTo>
                      <a:pt x="5584" y="20814"/>
                      <a:pt x="8630" y="18784"/>
                      <a:pt x="12945" y="16118"/>
                    </a:cubicBezTo>
                    <a:cubicBezTo>
                      <a:pt x="17260" y="13580"/>
                      <a:pt x="22464" y="11042"/>
                      <a:pt x="28429" y="8757"/>
                    </a:cubicBezTo>
                    <a:cubicBezTo>
                      <a:pt x="34394" y="6346"/>
                      <a:pt x="40867" y="4315"/>
                      <a:pt x="47720" y="2538"/>
                    </a:cubicBezTo>
                    <a:cubicBezTo>
                      <a:pt x="54574" y="761"/>
                      <a:pt x="61427" y="0"/>
                      <a:pt x="68280" y="0"/>
                    </a:cubicBezTo>
                    <a:cubicBezTo>
                      <a:pt x="77799" y="0"/>
                      <a:pt x="85922" y="1015"/>
                      <a:pt x="92521" y="2919"/>
                    </a:cubicBezTo>
                    <a:cubicBezTo>
                      <a:pt x="99121" y="4823"/>
                      <a:pt x="104451" y="7996"/>
                      <a:pt x="108639" y="12311"/>
                    </a:cubicBezTo>
                    <a:cubicBezTo>
                      <a:pt x="112701" y="16626"/>
                      <a:pt x="115620" y="22210"/>
                      <a:pt x="117524" y="29191"/>
                    </a:cubicBezTo>
                    <a:cubicBezTo>
                      <a:pt x="119300" y="36044"/>
                      <a:pt x="120189" y="44547"/>
                      <a:pt x="120189" y="54447"/>
                    </a:cubicBezTo>
                    <a:lnTo>
                      <a:pt x="120189" y="143668"/>
                    </a:lnTo>
                    <a:lnTo>
                      <a:pt x="137195" y="143668"/>
                    </a:lnTo>
                    <a:lnTo>
                      <a:pt x="137195" y="156994"/>
                    </a:lnTo>
                    <a:cubicBezTo>
                      <a:pt x="135419" y="157502"/>
                      <a:pt x="133388" y="158010"/>
                      <a:pt x="130977" y="158517"/>
                    </a:cubicBezTo>
                    <a:cubicBezTo>
                      <a:pt x="128565" y="159152"/>
                      <a:pt x="126027" y="159659"/>
                      <a:pt x="123362" y="160167"/>
                    </a:cubicBezTo>
                    <a:cubicBezTo>
                      <a:pt x="120697" y="160675"/>
                      <a:pt x="118031" y="161056"/>
                      <a:pt x="115239" y="161436"/>
                    </a:cubicBezTo>
                    <a:cubicBezTo>
                      <a:pt x="112574" y="161817"/>
                      <a:pt x="109909" y="161944"/>
                      <a:pt x="107497" y="161944"/>
                    </a:cubicBezTo>
                    <a:cubicBezTo>
                      <a:pt x="104959" y="161944"/>
                      <a:pt x="102675" y="161817"/>
                      <a:pt x="100898" y="161563"/>
                    </a:cubicBezTo>
                    <a:cubicBezTo>
                      <a:pt x="98994" y="161309"/>
                      <a:pt x="97471" y="160802"/>
                      <a:pt x="96329" y="159786"/>
                    </a:cubicBezTo>
                    <a:cubicBezTo>
                      <a:pt x="95186" y="158771"/>
                      <a:pt x="94298" y="157375"/>
                      <a:pt x="93664" y="155471"/>
                    </a:cubicBezTo>
                    <a:cubicBezTo>
                      <a:pt x="93029" y="153567"/>
                      <a:pt x="92775" y="150902"/>
                      <a:pt x="92775" y="147729"/>
                    </a:cubicBezTo>
                    <a:lnTo>
                      <a:pt x="92775" y="142653"/>
                    </a:lnTo>
                    <a:cubicBezTo>
                      <a:pt x="91633" y="143795"/>
                      <a:pt x="89602" y="145318"/>
                      <a:pt x="86937" y="147476"/>
                    </a:cubicBezTo>
                    <a:cubicBezTo>
                      <a:pt x="84272" y="149633"/>
                      <a:pt x="80972" y="151791"/>
                      <a:pt x="77038" y="153948"/>
                    </a:cubicBezTo>
                    <a:cubicBezTo>
                      <a:pt x="73103" y="156106"/>
                      <a:pt x="68661" y="158010"/>
                      <a:pt x="63585" y="159533"/>
                    </a:cubicBezTo>
                    <a:cubicBezTo>
                      <a:pt x="58508" y="161182"/>
                      <a:pt x="53178" y="161944"/>
                      <a:pt x="47466" y="161944"/>
                    </a:cubicBezTo>
                    <a:cubicBezTo>
                      <a:pt x="41121" y="161944"/>
                      <a:pt x="35156" y="161056"/>
                      <a:pt x="29444" y="159406"/>
                    </a:cubicBezTo>
                    <a:cubicBezTo>
                      <a:pt x="23733" y="157756"/>
                      <a:pt x="18784" y="155091"/>
                      <a:pt x="14341" y="151537"/>
                    </a:cubicBezTo>
                    <a:cubicBezTo>
                      <a:pt x="10026" y="147983"/>
                      <a:pt x="6600" y="143414"/>
                      <a:pt x="3934" y="137830"/>
                    </a:cubicBezTo>
                    <a:cubicBezTo>
                      <a:pt x="1396" y="132500"/>
                      <a:pt x="0" y="125773"/>
                      <a:pt x="0" y="118031"/>
                    </a:cubicBezTo>
                    <a:close/>
                    <a:moveTo>
                      <a:pt x="59143" y="141257"/>
                    </a:moveTo>
                    <a:cubicBezTo>
                      <a:pt x="61046" y="141257"/>
                      <a:pt x="63331" y="141003"/>
                      <a:pt x="65996" y="140495"/>
                    </a:cubicBezTo>
                    <a:cubicBezTo>
                      <a:pt x="68661" y="139988"/>
                      <a:pt x="71327" y="139226"/>
                      <a:pt x="74246" y="138338"/>
                    </a:cubicBezTo>
                    <a:cubicBezTo>
                      <a:pt x="77038" y="137449"/>
                      <a:pt x="79830" y="136307"/>
                      <a:pt x="82622" y="134911"/>
                    </a:cubicBezTo>
                    <a:cubicBezTo>
                      <a:pt x="85414" y="133515"/>
                      <a:pt x="87952" y="131992"/>
                      <a:pt x="90237" y="130342"/>
                    </a:cubicBezTo>
                    <a:lnTo>
                      <a:pt x="90237" y="79957"/>
                    </a:lnTo>
                    <a:cubicBezTo>
                      <a:pt x="79322" y="79957"/>
                      <a:pt x="70184" y="80972"/>
                      <a:pt x="62823" y="82876"/>
                    </a:cubicBezTo>
                    <a:cubicBezTo>
                      <a:pt x="55462" y="84779"/>
                      <a:pt x="49624" y="87318"/>
                      <a:pt x="45182" y="90491"/>
                    </a:cubicBezTo>
                    <a:cubicBezTo>
                      <a:pt x="40867" y="93663"/>
                      <a:pt x="37694" y="97217"/>
                      <a:pt x="35917" y="101278"/>
                    </a:cubicBezTo>
                    <a:cubicBezTo>
                      <a:pt x="34140" y="105340"/>
                      <a:pt x="33252" y="109528"/>
                      <a:pt x="33252" y="113843"/>
                    </a:cubicBezTo>
                    <a:cubicBezTo>
                      <a:pt x="33252" y="118920"/>
                      <a:pt x="33886" y="123108"/>
                      <a:pt x="35282" y="126535"/>
                    </a:cubicBezTo>
                    <a:cubicBezTo>
                      <a:pt x="36552" y="129961"/>
                      <a:pt x="38455" y="132880"/>
                      <a:pt x="40740" y="135038"/>
                    </a:cubicBezTo>
                    <a:cubicBezTo>
                      <a:pt x="43024" y="137195"/>
                      <a:pt x="45816" y="138845"/>
                      <a:pt x="48989" y="139734"/>
                    </a:cubicBezTo>
                    <a:cubicBezTo>
                      <a:pt x="52162" y="140876"/>
                      <a:pt x="55462" y="141257"/>
                      <a:pt x="59143" y="141257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41" name="Freeform: Shape 40">
                <a:extLst>
                  <a:ext uri="{FF2B5EF4-FFF2-40B4-BE49-F238E27FC236}">
                    <a16:creationId xmlns:a16="http://schemas.microsoft.com/office/drawing/2014/main" id="{4185B65B-D879-171C-EFAD-D6EF1152399E}"/>
                  </a:ext>
                </a:extLst>
              </p:cNvPr>
              <p:cNvSpPr/>
              <p:nvPr/>
            </p:nvSpPr>
            <p:spPr>
              <a:xfrm>
                <a:off x="3491333" y="2168222"/>
                <a:ext cx="100390" cy="196845"/>
              </a:xfrm>
              <a:custGeom>
                <a:avLst/>
                <a:gdLst>
                  <a:gd name="connsiteX0" fmla="*/ 19799 w 100390"/>
                  <a:gd name="connsiteY0" fmla="*/ 164355 h 196845"/>
                  <a:gd name="connsiteX1" fmla="*/ 19799 w 100390"/>
                  <a:gd name="connsiteY1" fmla="*/ 57620 h 196845"/>
                  <a:gd name="connsiteX2" fmla="*/ 0 w 100390"/>
                  <a:gd name="connsiteY2" fmla="*/ 57620 h 196845"/>
                  <a:gd name="connsiteX3" fmla="*/ 0 w 100390"/>
                  <a:gd name="connsiteY3" fmla="*/ 44801 h 196845"/>
                  <a:gd name="connsiteX4" fmla="*/ 8376 w 100390"/>
                  <a:gd name="connsiteY4" fmla="*/ 41882 h 196845"/>
                  <a:gd name="connsiteX5" fmla="*/ 14468 w 100390"/>
                  <a:gd name="connsiteY5" fmla="*/ 39090 h 196845"/>
                  <a:gd name="connsiteX6" fmla="*/ 22083 w 100390"/>
                  <a:gd name="connsiteY6" fmla="*/ 28810 h 196845"/>
                  <a:gd name="connsiteX7" fmla="*/ 24749 w 100390"/>
                  <a:gd name="connsiteY7" fmla="*/ 22337 h 196845"/>
                  <a:gd name="connsiteX8" fmla="*/ 27922 w 100390"/>
                  <a:gd name="connsiteY8" fmla="*/ 14088 h 196845"/>
                  <a:gd name="connsiteX9" fmla="*/ 30841 w 100390"/>
                  <a:gd name="connsiteY9" fmla="*/ 5965 h 196845"/>
                  <a:gd name="connsiteX10" fmla="*/ 32744 w 100390"/>
                  <a:gd name="connsiteY10" fmla="*/ 0 h 196845"/>
                  <a:gd name="connsiteX11" fmla="*/ 50259 w 100390"/>
                  <a:gd name="connsiteY11" fmla="*/ 0 h 196845"/>
                  <a:gd name="connsiteX12" fmla="*/ 50259 w 100390"/>
                  <a:gd name="connsiteY12" fmla="*/ 37821 h 196845"/>
                  <a:gd name="connsiteX13" fmla="*/ 96075 w 100390"/>
                  <a:gd name="connsiteY13" fmla="*/ 37821 h 196845"/>
                  <a:gd name="connsiteX14" fmla="*/ 96075 w 100390"/>
                  <a:gd name="connsiteY14" fmla="*/ 57620 h 196845"/>
                  <a:gd name="connsiteX15" fmla="*/ 50259 w 100390"/>
                  <a:gd name="connsiteY15" fmla="*/ 57620 h 196845"/>
                  <a:gd name="connsiteX16" fmla="*/ 50259 w 100390"/>
                  <a:gd name="connsiteY16" fmla="*/ 139480 h 196845"/>
                  <a:gd name="connsiteX17" fmla="*/ 50639 w 100390"/>
                  <a:gd name="connsiteY17" fmla="*/ 158517 h 196845"/>
                  <a:gd name="connsiteX18" fmla="*/ 52543 w 100390"/>
                  <a:gd name="connsiteY18" fmla="*/ 168670 h 196845"/>
                  <a:gd name="connsiteX19" fmla="*/ 57239 w 100390"/>
                  <a:gd name="connsiteY19" fmla="*/ 172732 h 196845"/>
                  <a:gd name="connsiteX20" fmla="*/ 65869 w 100390"/>
                  <a:gd name="connsiteY20" fmla="*/ 173493 h 196845"/>
                  <a:gd name="connsiteX21" fmla="*/ 65996 w 100390"/>
                  <a:gd name="connsiteY21" fmla="*/ 173493 h 196845"/>
                  <a:gd name="connsiteX22" fmla="*/ 74246 w 100390"/>
                  <a:gd name="connsiteY22" fmla="*/ 172986 h 196845"/>
                  <a:gd name="connsiteX23" fmla="*/ 82622 w 100390"/>
                  <a:gd name="connsiteY23" fmla="*/ 171716 h 196845"/>
                  <a:gd name="connsiteX24" fmla="*/ 90110 w 100390"/>
                  <a:gd name="connsiteY24" fmla="*/ 170067 h 196845"/>
                  <a:gd name="connsiteX25" fmla="*/ 95567 w 100390"/>
                  <a:gd name="connsiteY25" fmla="*/ 168417 h 196845"/>
                  <a:gd name="connsiteX26" fmla="*/ 95694 w 100390"/>
                  <a:gd name="connsiteY26" fmla="*/ 168417 h 196845"/>
                  <a:gd name="connsiteX27" fmla="*/ 100390 w 100390"/>
                  <a:gd name="connsiteY27" fmla="*/ 181870 h 196845"/>
                  <a:gd name="connsiteX28" fmla="*/ 91379 w 100390"/>
                  <a:gd name="connsiteY28" fmla="*/ 186946 h 196845"/>
                  <a:gd name="connsiteX29" fmla="*/ 78814 w 100390"/>
                  <a:gd name="connsiteY29" fmla="*/ 191769 h 196845"/>
                  <a:gd name="connsiteX30" fmla="*/ 64727 w 100390"/>
                  <a:gd name="connsiteY30" fmla="*/ 195450 h 196845"/>
                  <a:gd name="connsiteX31" fmla="*/ 51020 w 100390"/>
                  <a:gd name="connsiteY31" fmla="*/ 196846 h 196845"/>
                  <a:gd name="connsiteX32" fmla="*/ 50766 w 100390"/>
                  <a:gd name="connsiteY32" fmla="*/ 196846 h 196845"/>
                  <a:gd name="connsiteX33" fmla="*/ 37821 w 100390"/>
                  <a:gd name="connsiteY33" fmla="*/ 195196 h 196845"/>
                  <a:gd name="connsiteX34" fmla="*/ 28048 w 100390"/>
                  <a:gd name="connsiteY34" fmla="*/ 189738 h 196845"/>
                  <a:gd name="connsiteX35" fmla="*/ 21829 w 100390"/>
                  <a:gd name="connsiteY35" fmla="*/ 179712 h 196845"/>
                  <a:gd name="connsiteX36" fmla="*/ 19799 w 100390"/>
                  <a:gd name="connsiteY36" fmla="*/ 164355 h 196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00390" h="196845">
                    <a:moveTo>
                      <a:pt x="19799" y="164355"/>
                    </a:moveTo>
                    <a:lnTo>
                      <a:pt x="19799" y="57620"/>
                    </a:lnTo>
                    <a:lnTo>
                      <a:pt x="0" y="57620"/>
                    </a:lnTo>
                    <a:lnTo>
                      <a:pt x="0" y="44801"/>
                    </a:lnTo>
                    <a:cubicBezTo>
                      <a:pt x="2792" y="43913"/>
                      <a:pt x="5584" y="42897"/>
                      <a:pt x="8376" y="41882"/>
                    </a:cubicBezTo>
                    <a:cubicBezTo>
                      <a:pt x="11169" y="40867"/>
                      <a:pt x="13199" y="39978"/>
                      <a:pt x="14468" y="39090"/>
                    </a:cubicBezTo>
                    <a:cubicBezTo>
                      <a:pt x="17514" y="36932"/>
                      <a:pt x="20053" y="33633"/>
                      <a:pt x="22083" y="28810"/>
                    </a:cubicBezTo>
                    <a:cubicBezTo>
                      <a:pt x="22845" y="27160"/>
                      <a:pt x="23733" y="25002"/>
                      <a:pt x="24749" y="22337"/>
                    </a:cubicBezTo>
                    <a:cubicBezTo>
                      <a:pt x="25891" y="19672"/>
                      <a:pt x="26906" y="16880"/>
                      <a:pt x="27922" y="14088"/>
                    </a:cubicBezTo>
                    <a:cubicBezTo>
                      <a:pt x="28937" y="11295"/>
                      <a:pt x="29952" y="8630"/>
                      <a:pt x="30841" y="5965"/>
                    </a:cubicBezTo>
                    <a:cubicBezTo>
                      <a:pt x="31729" y="3427"/>
                      <a:pt x="32363" y="1396"/>
                      <a:pt x="32744" y="0"/>
                    </a:cubicBezTo>
                    <a:lnTo>
                      <a:pt x="50259" y="0"/>
                    </a:lnTo>
                    <a:lnTo>
                      <a:pt x="50259" y="37821"/>
                    </a:lnTo>
                    <a:lnTo>
                      <a:pt x="96075" y="37821"/>
                    </a:lnTo>
                    <a:lnTo>
                      <a:pt x="96075" y="57620"/>
                    </a:lnTo>
                    <a:lnTo>
                      <a:pt x="50259" y="57620"/>
                    </a:lnTo>
                    <a:lnTo>
                      <a:pt x="50259" y="139480"/>
                    </a:lnTo>
                    <a:cubicBezTo>
                      <a:pt x="50259" y="147602"/>
                      <a:pt x="50385" y="153948"/>
                      <a:pt x="50639" y="158517"/>
                    </a:cubicBezTo>
                    <a:cubicBezTo>
                      <a:pt x="50893" y="163086"/>
                      <a:pt x="51528" y="166513"/>
                      <a:pt x="52543" y="168670"/>
                    </a:cubicBezTo>
                    <a:cubicBezTo>
                      <a:pt x="53558" y="170828"/>
                      <a:pt x="55208" y="172224"/>
                      <a:pt x="57239" y="172732"/>
                    </a:cubicBezTo>
                    <a:cubicBezTo>
                      <a:pt x="59269" y="173239"/>
                      <a:pt x="62189" y="173493"/>
                      <a:pt x="65869" y="173493"/>
                    </a:cubicBezTo>
                    <a:lnTo>
                      <a:pt x="65996" y="173493"/>
                    </a:lnTo>
                    <a:cubicBezTo>
                      <a:pt x="68661" y="173493"/>
                      <a:pt x="71453" y="173366"/>
                      <a:pt x="74246" y="172986"/>
                    </a:cubicBezTo>
                    <a:cubicBezTo>
                      <a:pt x="77165" y="172605"/>
                      <a:pt x="79957" y="172224"/>
                      <a:pt x="82622" y="171716"/>
                    </a:cubicBezTo>
                    <a:cubicBezTo>
                      <a:pt x="85414" y="171209"/>
                      <a:pt x="87825" y="170701"/>
                      <a:pt x="90110" y="170067"/>
                    </a:cubicBezTo>
                    <a:cubicBezTo>
                      <a:pt x="92394" y="169432"/>
                      <a:pt x="94171" y="168924"/>
                      <a:pt x="95567" y="168417"/>
                    </a:cubicBezTo>
                    <a:lnTo>
                      <a:pt x="95694" y="168417"/>
                    </a:lnTo>
                    <a:lnTo>
                      <a:pt x="100390" y="181870"/>
                    </a:lnTo>
                    <a:cubicBezTo>
                      <a:pt x="98232" y="183520"/>
                      <a:pt x="95186" y="185169"/>
                      <a:pt x="91379" y="186946"/>
                    </a:cubicBezTo>
                    <a:cubicBezTo>
                      <a:pt x="87572" y="188723"/>
                      <a:pt x="83383" y="190373"/>
                      <a:pt x="78814" y="191769"/>
                    </a:cubicBezTo>
                    <a:cubicBezTo>
                      <a:pt x="74246" y="193292"/>
                      <a:pt x="69677" y="194434"/>
                      <a:pt x="64727" y="195450"/>
                    </a:cubicBezTo>
                    <a:cubicBezTo>
                      <a:pt x="59904" y="196465"/>
                      <a:pt x="55335" y="196846"/>
                      <a:pt x="51020" y="196846"/>
                    </a:cubicBezTo>
                    <a:lnTo>
                      <a:pt x="50766" y="196846"/>
                    </a:lnTo>
                    <a:cubicBezTo>
                      <a:pt x="45943" y="196846"/>
                      <a:pt x="41628" y="196338"/>
                      <a:pt x="37821" y="195196"/>
                    </a:cubicBezTo>
                    <a:cubicBezTo>
                      <a:pt x="34013" y="194053"/>
                      <a:pt x="30713" y="192277"/>
                      <a:pt x="28048" y="189738"/>
                    </a:cubicBezTo>
                    <a:cubicBezTo>
                      <a:pt x="25383" y="187200"/>
                      <a:pt x="23226" y="183900"/>
                      <a:pt x="21829" y="179712"/>
                    </a:cubicBezTo>
                    <a:cubicBezTo>
                      <a:pt x="20560" y="175397"/>
                      <a:pt x="19799" y="170320"/>
                      <a:pt x="19799" y="16435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42" name="Freeform: Shape 41">
                <a:extLst>
                  <a:ext uri="{FF2B5EF4-FFF2-40B4-BE49-F238E27FC236}">
                    <a16:creationId xmlns:a16="http://schemas.microsoft.com/office/drawing/2014/main" id="{E35753EB-D74E-6977-2D21-33FC21DEEE2A}"/>
                  </a:ext>
                </a:extLst>
              </p:cNvPr>
              <p:cNvSpPr/>
              <p:nvPr/>
            </p:nvSpPr>
            <p:spPr>
              <a:xfrm>
                <a:off x="3607714" y="2201982"/>
                <a:ext cx="128871" cy="162832"/>
              </a:xfrm>
              <a:custGeom>
                <a:avLst/>
                <a:gdLst>
                  <a:gd name="connsiteX0" fmla="*/ 69803 w 128871"/>
                  <a:gd name="connsiteY0" fmla="*/ 162832 h 162832"/>
                  <a:gd name="connsiteX1" fmla="*/ 39344 w 128871"/>
                  <a:gd name="connsiteY1" fmla="*/ 156867 h 162832"/>
                  <a:gd name="connsiteX2" fmla="*/ 17514 w 128871"/>
                  <a:gd name="connsiteY2" fmla="*/ 139988 h 162832"/>
                  <a:gd name="connsiteX3" fmla="*/ 4315 w 128871"/>
                  <a:gd name="connsiteY3" fmla="*/ 114224 h 162832"/>
                  <a:gd name="connsiteX4" fmla="*/ 0 w 128871"/>
                  <a:gd name="connsiteY4" fmla="*/ 81353 h 162832"/>
                  <a:gd name="connsiteX5" fmla="*/ 5457 w 128871"/>
                  <a:gd name="connsiteY5" fmla="*/ 48228 h 162832"/>
                  <a:gd name="connsiteX6" fmla="*/ 20687 w 128871"/>
                  <a:gd name="connsiteY6" fmla="*/ 22464 h 162832"/>
                  <a:gd name="connsiteX7" fmla="*/ 43913 w 128871"/>
                  <a:gd name="connsiteY7" fmla="*/ 5838 h 162832"/>
                  <a:gd name="connsiteX8" fmla="*/ 73230 w 128871"/>
                  <a:gd name="connsiteY8" fmla="*/ 0 h 162832"/>
                  <a:gd name="connsiteX9" fmla="*/ 113335 w 128871"/>
                  <a:gd name="connsiteY9" fmla="*/ 14088 h 162832"/>
                  <a:gd name="connsiteX10" fmla="*/ 128819 w 128871"/>
                  <a:gd name="connsiteY10" fmla="*/ 55589 h 162832"/>
                  <a:gd name="connsiteX11" fmla="*/ 128692 w 128871"/>
                  <a:gd name="connsiteY11" fmla="*/ 71073 h 162832"/>
                  <a:gd name="connsiteX12" fmla="*/ 127296 w 128871"/>
                  <a:gd name="connsiteY12" fmla="*/ 82749 h 162832"/>
                  <a:gd name="connsiteX13" fmla="*/ 32617 w 128871"/>
                  <a:gd name="connsiteY13" fmla="*/ 82749 h 162832"/>
                  <a:gd name="connsiteX14" fmla="*/ 32617 w 128871"/>
                  <a:gd name="connsiteY14" fmla="*/ 83510 h 162832"/>
                  <a:gd name="connsiteX15" fmla="*/ 37186 w 128871"/>
                  <a:gd name="connsiteY15" fmla="*/ 110162 h 162832"/>
                  <a:gd name="connsiteX16" fmla="*/ 47466 w 128871"/>
                  <a:gd name="connsiteY16" fmla="*/ 128311 h 162832"/>
                  <a:gd name="connsiteX17" fmla="*/ 62062 w 128871"/>
                  <a:gd name="connsiteY17" fmla="*/ 138592 h 162832"/>
                  <a:gd name="connsiteX18" fmla="*/ 79195 w 128871"/>
                  <a:gd name="connsiteY18" fmla="*/ 141764 h 162832"/>
                  <a:gd name="connsiteX19" fmla="*/ 91125 w 128871"/>
                  <a:gd name="connsiteY19" fmla="*/ 140622 h 162832"/>
                  <a:gd name="connsiteX20" fmla="*/ 102675 w 128871"/>
                  <a:gd name="connsiteY20" fmla="*/ 137703 h 162832"/>
                  <a:gd name="connsiteX21" fmla="*/ 112828 w 128871"/>
                  <a:gd name="connsiteY21" fmla="*/ 133642 h 162832"/>
                  <a:gd name="connsiteX22" fmla="*/ 120443 w 128871"/>
                  <a:gd name="connsiteY22" fmla="*/ 128946 h 162832"/>
                  <a:gd name="connsiteX23" fmla="*/ 126154 w 128871"/>
                  <a:gd name="connsiteY23" fmla="*/ 142399 h 162832"/>
                  <a:gd name="connsiteX24" fmla="*/ 116128 w 128871"/>
                  <a:gd name="connsiteY24" fmla="*/ 150014 h 162832"/>
                  <a:gd name="connsiteX25" fmla="*/ 102548 w 128871"/>
                  <a:gd name="connsiteY25" fmla="*/ 156487 h 162832"/>
                  <a:gd name="connsiteX26" fmla="*/ 86683 w 128871"/>
                  <a:gd name="connsiteY26" fmla="*/ 161056 h 162832"/>
                  <a:gd name="connsiteX27" fmla="*/ 69803 w 128871"/>
                  <a:gd name="connsiteY27" fmla="*/ 162832 h 162832"/>
                  <a:gd name="connsiteX28" fmla="*/ 66377 w 128871"/>
                  <a:gd name="connsiteY28" fmla="*/ 16372 h 162832"/>
                  <a:gd name="connsiteX29" fmla="*/ 53685 w 128871"/>
                  <a:gd name="connsiteY29" fmla="*/ 18784 h 162832"/>
                  <a:gd name="connsiteX30" fmla="*/ 43405 w 128871"/>
                  <a:gd name="connsiteY30" fmla="*/ 26906 h 162832"/>
                  <a:gd name="connsiteX31" fmla="*/ 36171 w 128871"/>
                  <a:gd name="connsiteY31" fmla="*/ 42263 h 162832"/>
                  <a:gd name="connsiteX32" fmla="*/ 32617 w 128871"/>
                  <a:gd name="connsiteY32" fmla="*/ 66377 h 162832"/>
                  <a:gd name="connsiteX33" fmla="*/ 96075 w 128871"/>
                  <a:gd name="connsiteY33" fmla="*/ 66377 h 162832"/>
                  <a:gd name="connsiteX34" fmla="*/ 96456 w 128871"/>
                  <a:gd name="connsiteY34" fmla="*/ 60666 h 162832"/>
                  <a:gd name="connsiteX35" fmla="*/ 96456 w 128871"/>
                  <a:gd name="connsiteY35" fmla="*/ 55081 h 162832"/>
                  <a:gd name="connsiteX36" fmla="*/ 94806 w 128871"/>
                  <a:gd name="connsiteY36" fmla="*/ 40486 h 162832"/>
                  <a:gd name="connsiteX37" fmla="*/ 89602 w 128871"/>
                  <a:gd name="connsiteY37" fmla="*/ 28175 h 162832"/>
                  <a:gd name="connsiteX38" fmla="*/ 80337 w 128871"/>
                  <a:gd name="connsiteY38" fmla="*/ 19672 h 162832"/>
                  <a:gd name="connsiteX39" fmla="*/ 66377 w 128871"/>
                  <a:gd name="connsiteY39" fmla="*/ 16372 h 1628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128871" h="162832">
                    <a:moveTo>
                      <a:pt x="69803" y="162832"/>
                    </a:moveTo>
                    <a:cubicBezTo>
                      <a:pt x="58254" y="162832"/>
                      <a:pt x="48101" y="160802"/>
                      <a:pt x="39344" y="156867"/>
                    </a:cubicBezTo>
                    <a:cubicBezTo>
                      <a:pt x="30587" y="152806"/>
                      <a:pt x="23353" y="147222"/>
                      <a:pt x="17514" y="139988"/>
                    </a:cubicBezTo>
                    <a:cubicBezTo>
                      <a:pt x="11676" y="132753"/>
                      <a:pt x="7234" y="124123"/>
                      <a:pt x="4315" y="114224"/>
                    </a:cubicBezTo>
                    <a:cubicBezTo>
                      <a:pt x="1396" y="104197"/>
                      <a:pt x="0" y="93283"/>
                      <a:pt x="0" y="81353"/>
                    </a:cubicBezTo>
                    <a:cubicBezTo>
                      <a:pt x="0" y="69169"/>
                      <a:pt x="1777" y="58127"/>
                      <a:pt x="5457" y="48228"/>
                    </a:cubicBezTo>
                    <a:cubicBezTo>
                      <a:pt x="9138" y="38202"/>
                      <a:pt x="14215" y="29698"/>
                      <a:pt x="20687" y="22464"/>
                    </a:cubicBezTo>
                    <a:cubicBezTo>
                      <a:pt x="27160" y="15357"/>
                      <a:pt x="34902" y="9773"/>
                      <a:pt x="43913" y="5838"/>
                    </a:cubicBezTo>
                    <a:cubicBezTo>
                      <a:pt x="52924" y="1904"/>
                      <a:pt x="62569" y="0"/>
                      <a:pt x="73230" y="0"/>
                    </a:cubicBezTo>
                    <a:cubicBezTo>
                      <a:pt x="90491" y="0"/>
                      <a:pt x="103817" y="4696"/>
                      <a:pt x="113335" y="14088"/>
                    </a:cubicBezTo>
                    <a:cubicBezTo>
                      <a:pt x="122854" y="23479"/>
                      <a:pt x="127931" y="37313"/>
                      <a:pt x="128819" y="55589"/>
                    </a:cubicBezTo>
                    <a:cubicBezTo>
                      <a:pt x="128946" y="61554"/>
                      <a:pt x="128819" y="66757"/>
                      <a:pt x="128692" y="71073"/>
                    </a:cubicBezTo>
                    <a:cubicBezTo>
                      <a:pt x="128565" y="75515"/>
                      <a:pt x="128058" y="79449"/>
                      <a:pt x="127296" y="82749"/>
                    </a:cubicBezTo>
                    <a:lnTo>
                      <a:pt x="32617" y="82749"/>
                    </a:lnTo>
                    <a:lnTo>
                      <a:pt x="32617" y="83510"/>
                    </a:lnTo>
                    <a:cubicBezTo>
                      <a:pt x="32998" y="93917"/>
                      <a:pt x="34521" y="102801"/>
                      <a:pt x="37186" y="110162"/>
                    </a:cubicBezTo>
                    <a:cubicBezTo>
                      <a:pt x="39852" y="117524"/>
                      <a:pt x="43278" y="123616"/>
                      <a:pt x="47466" y="128311"/>
                    </a:cubicBezTo>
                    <a:cubicBezTo>
                      <a:pt x="51655" y="133007"/>
                      <a:pt x="56604" y="136434"/>
                      <a:pt x="62062" y="138592"/>
                    </a:cubicBezTo>
                    <a:cubicBezTo>
                      <a:pt x="67519" y="140749"/>
                      <a:pt x="73230" y="141764"/>
                      <a:pt x="79195" y="141764"/>
                    </a:cubicBezTo>
                    <a:cubicBezTo>
                      <a:pt x="83130" y="141764"/>
                      <a:pt x="87064" y="141384"/>
                      <a:pt x="91125" y="140622"/>
                    </a:cubicBezTo>
                    <a:cubicBezTo>
                      <a:pt x="95186" y="139861"/>
                      <a:pt x="98994" y="138972"/>
                      <a:pt x="102675" y="137703"/>
                    </a:cubicBezTo>
                    <a:cubicBezTo>
                      <a:pt x="106355" y="136561"/>
                      <a:pt x="109782" y="135165"/>
                      <a:pt x="112828" y="133642"/>
                    </a:cubicBezTo>
                    <a:cubicBezTo>
                      <a:pt x="115874" y="132119"/>
                      <a:pt x="118412" y="130596"/>
                      <a:pt x="120443" y="128946"/>
                    </a:cubicBezTo>
                    <a:lnTo>
                      <a:pt x="126154" y="142399"/>
                    </a:lnTo>
                    <a:cubicBezTo>
                      <a:pt x="123489" y="145064"/>
                      <a:pt x="120189" y="147603"/>
                      <a:pt x="116128" y="150014"/>
                    </a:cubicBezTo>
                    <a:cubicBezTo>
                      <a:pt x="112066" y="152425"/>
                      <a:pt x="107497" y="154710"/>
                      <a:pt x="102548" y="156487"/>
                    </a:cubicBezTo>
                    <a:cubicBezTo>
                      <a:pt x="97598" y="158390"/>
                      <a:pt x="92267" y="159913"/>
                      <a:pt x="86683" y="161056"/>
                    </a:cubicBezTo>
                    <a:cubicBezTo>
                      <a:pt x="81099" y="162325"/>
                      <a:pt x="75388" y="162832"/>
                      <a:pt x="69803" y="162832"/>
                    </a:cubicBezTo>
                    <a:close/>
                    <a:moveTo>
                      <a:pt x="66377" y="16372"/>
                    </a:moveTo>
                    <a:cubicBezTo>
                      <a:pt x="61808" y="16372"/>
                      <a:pt x="57620" y="17134"/>
                      <a:pt x="53685" y="18784"/>
                    </a:cubicBezTo>
                    <a:cubicBezTo>
                      <a:pt x="49751" y="20433"/>
                      <a:pt x="46324" y="23099"/>
                      <a:pt x="43405" y="26906"/>
                    </a:cubicBezTo>
                    <a:cubicBezTo>
                      <a:pt x="40486" y="30714"/>
                      <a:pt x="37948" y="35790"/>
                      <a:pt x="36171" y="42263"/>
                    </a:cubicBezTo>
                    <a:cubicBezTo>
                      <a:pt x="34267" y="48609"/>
                      <a:pt x="33125" y="56731"/>
                      <a:pt x="32617" y="66377"/>
                    </a:cubicBezTo>
                    <a:lnTo>
                      <a:pt x="96075" y="66377"/>
                    </a:lnTo>
                    <a:cubicBezTo>
                      <a:pt x="96202" y="64600"/>
                      <a:pt x="96329" y="62696"/>
                      <a:pt x="96456" y="60666"/>
                    </a:cubicBezTo>
                    <a:cubicBezTo>
                      <a:pt x="96456" y="58635"/>
                      <a:pt x="96456" y="56731"/>
                      <a:pt x="96456" y="55081"/>
                    </a:cubicBezTo>
                    <a:cubicBezTo>
                      <a:pt x="96456" y="50005"/>
                      <a:pt x="95948" y="45055"/>
                      <a:pt x="94806" y="40486"/>
                    </a:cubicBezTo>
                    <a:cubicBezTo>
                      <a:pt x="93664" y="35790"/>
                      <a:pt x="92014" y="31729"/>
                      <a:pt x="89602" y="28175"/>
                    </a:cubicBezTo>
                    <a:cubicBezTo>
                      <a:pt x="87191" y="24622"/>
                      <a:pt x="84145" y="21829"/>
                      <a:pt x="80337" y="19672"/>
                    </a:cubicBezTo>
                    <a:cubicBezTo>
                      <a:pt x="76657" y="17387"/>
                      <a:pt x="71961" y="16372"/>
                      <a:pt x="66377" y="1637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43" name="Freeform: Shape 42">
                <a:extLst>
                  <a:ext uri="{FF2B5EF4-FFF2-40B4-BE49-F238E27FC236}">
                    <a16:creationId xmlns:a16="http://schemas.microsoft.com/office/drawing/2014/main" id="{E7459ACC-B1A2-2B8D-0E89-84F720281400}"/>
                  </a:ext>
                </a:extLst>
              </p:cNvPr>
              <p:cNvSpPr/>
              <p:nvPr/>
            </p:nvSpPr>
            <p:spPr>
              <a:xfrm>
                <a:off x="3851899" y="2151597"/>
                <a:ext cx="159532" cy="210298"/>
              </a:xfrm>
              <a:custGeom>
                <a:avLst/>
                <a:gdLst>
                  <a:gd name="connsiteX0" fmla="*/ 0 w 159532"/>
                  <a:gd name="connsiteY0" fmla="*/ 210172 h 210298"/>
                  <a:gd name="connsiteX1" fmla="*/ 0 w 159532"/>
                  <a:gd name="connsiteY1" fmla="*/ 195069 h 210298"/>
                  <a:gd name="connsiteX2" fmla="*/ 22972 w 159532"/>
                  <a:gd name="connsiteY2" fmla="*/ 191515 h 210298"/>
                  <a:gd name="connsiteX3" fmla="*/ 22972 w 159532"/>
                  <a:gd name="connsiteY3" fmla="*/ 20560 h 210298"/>
                  <a:gd name="connsiteX4" fmla="*/ 1650 w 159532"/>
                  <a:gd name="connsiteY4" fmla="*/ 16880 h 210298"/>
                  <a:gd name="connsiteX5" fmla="*/ 1650 w 159532"/>
                  <a:gd name="connsiteY5" fmla="*/ 1777 h 210298"/>
                  <a:gd name="connsiteX6" fmla="*/ 38709 w 159532"/>
                  <a:gd name="connsiteY6" fmla="*/ 1777 h 210298"/>
                  <a:gd name="connsiteX7" fmla="*/ 50512 w 159532"/>
                  <a:gd name="connsiteY7" fmla="*/ 1523 h 210298"/>
                  <a:gd name="connsiteX8" fmla="*/ 60539 w 159532"/>
                  <a:gd name="connsiteY8" fmla="*/ 888 h 210298"/>
                  <a:gd name="connsiteX9" fmla="*/ 71707 w 159532"/>
                  <a:gd name="connsiteY9" fmla="*/ 254 h 210298"/>
                  <a:gd name="connsiteX10" fmla="*/ 86810 w 159532"/>
                  <a:gd name="connsiteY10" fmla="*/ 0 h 210298"/>
                  <a:gd name="connsiteX11" fmla="*/ 121585 w 159532"/>
                  <a:gd name="connsiteY11" fmla="*/ 4061 h 210298"/>
                  <a:gd name="connsiteX12" fmla="*/ 144049 w 159532"/>
                  <a:gd name="connsiteY12" fmla="*/ 15737 h 210298"/>
                  <a:gd name="connsiteX13" fmla="*/ 155979 w 159532"/>
                  <a:gd name="connsiteY13" fmla="*/ 34394 h 210298"/>
                  <a:gd name="connsiteX14" fmla="*/ 159533 w 159532"/>
                  <a:gd name="connsiteY14" fmla="*/ 59523 h 210298"/>
                  <a:gd name="connsiteX15" fmla="*/ 153441 w 159532"/>
                  <a:gd name="connsiteY15" fmla="*/ 90491 h 210298"/>
                  <a:gd name="connsiteX16" fmla="*/ 136434 w 159532"/>
                  <a:gd name="connsiteY16" fmla="*/ 113335 h 210298"/>
                  <a:gd name="connsiteX17" fmla="*/ 110797 w 159532"/>
                  <a:gd name="connsiteY17" fmla="*/ 127550 h 210298"/>
                  <a:gd name="connsiteX18" fmla="*/ 78814 w 159532"/>
                  <a:gd name="connsiteY18" fmla="*/ 132373 h 210298"/>
                  <a:gd name="connsiteX19" fmla="*/ 70819 w 159532"/>
                  <a:gd name="connsiteY19" fmla="*/ 132246 h 210298"/>
                  <a:gd name="connsiteX20" fmla="*/ 63458 w 159532"/>
                  <a:gd name="connsiteY20" fmla="*/ 131992 h 210298"/>
                  <a:gd name="connsiteX21" fmla="*/ 57620 w 159532"/>
                  <a:gd name="connsiteY21" fmla="*/ 131611 h 210298"/>
                  <a:gd name="connsiteX22" fmla="*/ 54193 w 159532"/>
                  <a:gd name="connsiteY22" fmla="*/ 131230 h 210298"/>
                  <a:gd name="connsiteX23" fmla="*/ 54193 w 159532"/>
                  <a:gd name="connsiteY23" fmla="*/ 191515 h 210298"/>
                  <a:gd name="connsiteX24" fmla="*/ 90364 w 159532"/>
                  <a:gd name="connsiteY24" fmla="*/ 195196 h 210298"/>
                  <a:gd name="connsiteX25" fmla="*/ 90364 w 159532"/>
                  <a:gd name="connsiteY25" fmla="*/ 210299 h 210298"/>
                  <a:gd name="connsiteX26" fmla="*/ 0 w 159532"/>
                  <a:gd name="connsiteY26" fmla="*/ 210299 h 210298"/>
                  <a:gd name="connsiteX27" fmla="*/ 54193 w 159532"/>
                  <a:gd name="connsiteY27" fmla="*/ 114604 h 210298"/>
                  <a:gd name="connsiteX28" fmla="*/ 58381 w 159532"/>
                  <a:gd name="connsiteY28" fmla="*/ 115239 h 210298"/>
                  <a:gd name="connsiteX29" fmla="*/ 63458 w 159532"/>
                  <a:gd name="connsiteY29" fmla="*/ 115620 h 210298"/>
                  <a:gd name="connsiteX30" fmla="*/ 70057 w 159532"/>
                  <a:gd name="connsiteY30" fmla="*/ 115874 h 210298"/>
                  <a:gd name="connsiteX31" fmla="*/ 78941 w 159532"/>
                  <a:gd name="connsiteY31" fmla="*/ 116001 h 210298"/>
                  <a:gd name="connsiteX32" fmla="*/ 96456 w 159532"/>
                  <a:gd name="connsiteY32" fmla="*/ 113462 h 210298"/>
                  <a:gd name="connsiteX33" fmla="*/ 111685 w 159532"/>
                  <a:gd name="connsiteY33" fmla="*/ 104451 h 210298"/>
                  <a:gd name="connsiteX34" fmla="*/ 122473 w 159532"/>
                  <a:gd name="connsiteY34" fmla="*/ 87064 h 210298"/>
                  <a:gd name="connsiteX35" fmla="*/ 126535 w 159532"/>
                  <a:gd name="connsiteY35" fmla="*/ 59650 h 210298"/>
                  <a:gd name="connsiteX36" fmla="*/ 123488 w 159532"/>
                  <a:gd name="connsiteY36" fmla="*/ 39471 h 210298"/>
                  <a:gd name="connsiteX37" fmla="*/ 114351 w 159532"/>
                  <a:gd name="connsiteY37" fmla="*/ 25891 h 210298"/>
                  <a:gd name="connsiteX38" fmla="*/ 99248 w 159532"/>
                  <a:gd name="connsiteY38" fmla="*/ 18276 h 210298"/>
                  <a:gd name="connsiteX39" fmla="*/ 77926 w 159532"/>
                  <a:gd name="connsiteY39" fmla="*/ 15864 h 210298"/>
                  <a:gd name="connsiteX40" fmla="*/ 69677 w 159532"/>
                  <a:gd name="connsiteY40" fmla="*/ 16118 h 210298"/>
                  <a:gd name="connsiteX41" fmla="*/ 63712 w 159532"/>
                  <a:gd name="connsiteY41" fmla="*/ 16626 h 210298"/>
                  <a:gd name="connsiteX42" fmla="*/ 58889 w 159532"/>
                  <a:gd name="connsiteY42" fmla="*/ 17260 h 210298"/>
                  <a:gd name="connsiteX43" fmla="*/ 54193 w 159532"/>
                  <a:gd name="connsiteY43" fmla="*/ 17514 h 210298"/>
                  <a:gd name="connsiteX44" fmla="*/ 54193 w 159532"/>
                  <a:gd name="connsiteY44" fmla="*/ 114604 h 2102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</a:cxnLst>
                <a:rect l="l" t="t" r="r" b="b"/>
                <a:pathLst>
                  <a:path w="159532" h="210298">
                    <a:moveTo>
                      <a:pt x="0" y="210172"/>
                    </a:moveTo>
                    <a:lnTo>
                      <a:pt x="0" y="195069"/>
                    </a:lnTo>
                    <a:lnTo>
                      <a:pt x="22972" y="191515"/>
                    </a:lnTo>
                    <a:lnTo>
                      <a:pt x="22972" y="20560"/>
                    </a:lnTo>
                    <a:lnTo>
                      <a:pt x="1650" y="16880"/>
                    </a:lnTo>
                    <a:lnTo>
                      <a:pt x="1650" y="1777"/>
                    </a:lnTo>
                    <a:lnTo>
                      <a:pt x="38709" y="1777"/>
                    </a:lnTo>
                    <a:cubicBezTo>
                      <a:pt x="43278" y="1777"/>
                      <a:pt x="47212" y="1650"/>
                      <a:pt x="50512" y="1523"/>
                    </a:cubicBezTo>
                    <a:cubicBezTo>
                      <a:pt x="53812" y="1396"/>
                      <a:pt x="57112" y="1142"/>
                      <a:pt x="60539" y="888"/>
                    </a:cubicBezTo>
                    <a:cubicBezTo>
                      <a:pt x="63965" y="635"/>
                      <a:pt x="67646" y="381"/>
                      <a:pt x="71707" y="254"/>
                    </a:cubicBezTo>
                    <a:cubicBezTo>
                      <a:pt x="75768" y="127"/>
                      <a:pt x="80845" y="0"/>
                      <a:pt x="86810" y="0"/>
                    </a:cubicBezTo>
                    <a:cubicBezTo>
                      <a:pt x="100644" y="0"/>
                      <a:pt x="112320" y="1396"/>
                      <a:pt x="121585" y="4061"/>
                    </a:cubicBezTo>
                    <a:cubicBezTo>
                      <a:pt x="130977" y="6726"/>
                      <a:pt x="138465" y="10661"/>
                      <a:pt x="144049" y="15737"/>
                    </a:cubicBezTo>
                    <a:cubicBezTo>
                      <a:pt x="149633" y="20814"/>
                      <a:pt x="153694" y="27033"/>
                      <a:pt x="155979" y="34394"/>
                    </a:cubicBezTo>
                    <a:cubicBezTo>
                      <a:pt x="158390" y="41755"/>
                      <a:pt x="159533" y="50132"/>
                      <a:pt x="159533" y="59523"/>
                    </a:cubicBezTo>
                    <a:cubicBezTo>
                      <a:pt x="159533" y="71073"/>
                      <a:pt x="157502" y="81353"/>
                      <a:pt x="153441" y="90491"/>
                    </a:cubicBezTo>
                    <a:cubicBezTo>
                      <a:pt x="149379" y="99502"/>
                      <a:pt x="143668" y="107116"/>
                      <a:pt x="136434" y="113335"/>
                    </a:cubicBezTo>
                    <a:cubicBezTo>
                      <a:pt x="129200" y="119554"/>
                      <a:pt x="120569" y="124250"/>
                      <a:pt x="110797" y="127550"/>
                    </a:cubicBezTo>
                    <a:cubicBezTo>
                      <a:pt x="100898" y="130850"/>
                      <a:pt x="90237" y="132373"/>
                      <a:pt x="78814" y="132373"/>
                    </a:cubicBezTo>
                    <a:cubicBezTo>
                      <a:pt x="76149" y="132373"/>
                      <a:pt x="73484" y="132373"/>
                      <a:pt x="70819" y="132246"/>
                    </a:cubicBezTo>
                    <a:cubicBezTo>
                      <a:pt x="68153" y="132119"/>
                      <a:pt x="65742" y="132119"/>
                      <a:pt x="63458" y="131992"/>
                    </a:cubicBezTo>
                    <a:cubicBezTo>
                      <a:pt x="61173" y="131865"/>
                      <a:pt x="59269" y="131738"/>
                      <a:pt x="57620" y="131611"/>
                    </a:cubicBezTo>
                    <a:cubicBezTo>
                      <a:pt x="55970" y="131484"/>
                      <a:pt x="54827" y="131357"/>
                      <a:pt x="54193" y="131230"/>
                    </a:cubicBezTo>
                    <a:lnTo>
                      <a:pt x="54193" y="191515"/>
                    </a:lnTo>
                    <a:lnTo>
                      <a:pt x="90364" y="195196"/>
                    </a:lnTo>
                    <a:lnTo>
                      <a:pt x="90364" y="210299"/>
                    </a:lnTo>
                    <a:lnTo>
                      <a:pt x="0" y="210299"/>
                    </a:lnTo>
                    <a:close/>
                    <a:moveTo>
                      <a:pt x="54193" y="114604"/>
                    </a:moveTo>
                    <a:cubicBezTo>
                      <a:pt x="55589" y="114858"/>
                      <a:pt x="56985" y="115112"/>
                      <a:pt x="58381" y="115239"/>
                    </a:cubicBezTo>
                    <a:cubicBezTo>
                      <a:pt x="59777" y="115366"/>
                      <a:pt x="61554" y="115493"/>
                      <a:pt x="63458" y="115620"/>
                    </a:cubicBezTo>
                    <a:cubicBezTo>
                      <a:pt x="65361" y="115747"/>
                      <a:pt x="67646" y="115747"/>
                      <a:pt x="70057" y="115874"/>
                    </a:cubicBezTo>
                    <a:cubicBezTo>
                      <a:pt x="72596" y="115874"/>
                      <a:pt x="75515" y="116001"/>
                      <a:pt x="78941" y="116001"/>
                    </a:cubicBezTo>
                    <a:cubicBezTo>
                      <a:pt x="84906" y="116001"/>
                      <a:pt x="90871" y="115112"/>
                      <a:pt x="96456" y="113462"/>
                    </a:cubicBezTo>
                    <a:cubicBezTo>
                      <a:pt x="102040" y="111685"/>
                      <a:pt x="107117" y="108766"/>
                      <a:pt x="111685" y="104451"/>
                    </a:cubicBezTo>
                    <a:cubicBezTo>
                      <a:pt x="116128" y="100136"/>
                      <a:pt x="119681" y="94425"/>
                      <a:pt x="122473" y="87064"/>
                    </a:cubicBezTo>
                    <a:cubicBezTo>
                      <a:pt x="125138" y="79830"/>
                      <a:pt x="126535" y="70692"/>
                      <a:pt x="126535" y="59650"/>
                    </a:cubicBezTo>
                    <a:cubicBezTo>
                      <a:pt x="126535" y="51781"/>
                      <a:pt x="125519" y="45055"/>
                      <a:pt x="123488" y="39471"/>
                    </a:cubicBezTo>
                    <a:cubicBezTo>
                      <a:pt x="121458" y="33886"/>
                      <a:pt x="118412" y="29444"/>
                      <a:pt x="114351" y="25891"/>
                    </a:cubicBezTo>
                    <a:cubicBezTo>
                      <a:pt x="110289" y="22464"/>
                      <a:pt x="105340" y="19926"/>
                      <a:pt x="99248" y="18276"/>
                    </a:cubicBezTo>
                    <a:cubicBezTo>
                      <a:pt x="93156" y="16626"/>
                      <a:pt x="86049" y="15864"/>
                      <a:pt x="77926" y="15864"/>
                    </a:cubicBezTo>
                    <a:cubicBezTo>
                      <a:pt x="74626" y="15864"/>
                      <a:pt x="71834" y="15991"/>
                      <a:pt x="69677" y="16118"/>
                    </a:cubicBezTo>
                    <a:cubicBezTo>
                      <a:pt x="67392" y="16245"/>
                      <a:pt x="65488" y="16499"/>
                      <a:pt x="63712" y="16626"/>
                    </a:cubicBezTo>
                    <a:cubicBezTo>
                      <a:pt x="61935" y="16880"/>
                      <a:pt x="60412" y="17007"/>
                      <a:pt x="58889" y="17260"/>
                    </a:cubicBezTo>
                    <a:cubicBezTo>
                      <a:pt x="57366" y="17387"/>
                      <a:pt x="55843" y="17514"/>
                      <a:pt x="54193" y="17514"/>
                    </a:cubicBezTo>
                    <a:lnTo>
                      <a:pt x="54193" y="114604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44" name="Freeform: Shape 43">
                <a:extLst>
                  <a:ext uri="{FF2B5EF4-FFF2-40B4-BE49-F238E27FC236}">
                    <a16:creationId xmlns:a16="http://schemas.microsoft.com/office/drawing/2014/main" id="{C658D40F-04EB-7D8E-409A-419FFA646C15}"/>
                  </a:ext>
                </a:extLst>
              </p:cNvPr>
              <p:cNvSpPr/>
              <p:nvPr/>
            </p:nvSpPr>
            <p:spPr>
              <a:xfrm>
                <a:off x="4031231" y="2202363"/>
                <a:ext cx="155725" cy="162705"/>
              </a:xfrm>
              <a:custGeom>
                <a:avLst/>
                <a:gdLst>
                  <a:gd name="connsiteX0" fmla="*/ 129961 w 155725"/>
                  <a:gd name="connsiteY0" fmla="*/ 162705 h 162705"/>
                  <a:gd name="connsiteX1" fmla="*/ 116762 w 155725"/>
                  <a:gd name="connsiteY1" fmla="*/ 159533 h 162705"/>
                  <a:gd name="connsiteX2" fmla="*/ 112193 w 155725"/>
                  <a:gd name="connsiteY2" fmla="*/ 147729 h 162705"/>
                  <a:gd name="connsiteX3" fmla="*/ 112193 w 155725"/>
                  <a:gd name="connsiteY3" fmla="*/ 142145 h 162705"/>
                  <a:gd name="connsiteX4" fmla="*/ 103055 w 155725"/>
                  <a:gd name="connsiteY4" fmla="*/ 148999 h 162705"/>
                  <a:gd name="connsiteX5" fmla="*/ 91506 w 155725"/>
                  <a:gd name="connsiteY5" fmla="*/ 155598 h 162705"/>
                  <a:gd name="connsiteX6" fmla="*/ 78180 w 155725"/>
                  <a:gd name="connsiteY6" fmla="*/ 160548 h 162705"/>
                  <a:gd name="connsiteX7" fmla="*/ 63712 w 155725"/>
                  <a:gd name="connsiteY7" fmla="*/ 162452 h 162705"/>
                  <a:gd name="connsiteX8" fmla="*/ 41882 w 155725"/>
                  <a:gd name="connsiteY8" fmla="*/ 159152 h 162705"/>
                  <a:gd name="connsiteX9" fmla="*/ 26779 w 155725"/>
                  <a:gd name="connsiteY9" fmla="*/ 148618 h 162705"/>
                  <a:gd name="connsiteX10" fmla="*/ 18149 w 155725"/>
                  <a:gd name="connsiteY10" fmla="*/ 129834 h 162705"/>
                  <a:gd name="connsiteX11" fmla="*/ 15357 w 155725"/>
                  <a:gd name="connsiteY11" fmla="*/ 101786 h 162705"/>
                  <a:gd name="connsiteX12" fmla="*/ 15357 w 155725"/>
                  <a:gd name="connsiteY12" fmla="*/ 23352 h 162705"/>
                  <a:gd name="connsiteX13" fmla="*/ 0 w 155725"/>
                  <a:gd name="connsiteY13" fmla="*/ 17514 h 162705"/>
                  <a:gd name="connsiteX14" fmla="*/ 0 w 155725"/>
                  <a:gd name="connsiteY14" fmla="*/ 4315 h 162705"/>
                  <a:gd name="connsiteX15" fmla="*/ 39597 w 155725"/>
                  <a:gd name="connsiteY15" fmla="*/ 0 h 162705"/>
                  <a:gd name="connsiteX16" fmla="*/ 39724 w 155725"/>
                  <a:gd name="connsiteY16" fmla="*/ 0 h 162705"/>
                  <a:gd name="connsiteX17" fmla="*/ 45816 w 155725"/>
                  <a:gd name="connsiteY17" fmla="*/ 3807 h 162705"/>
                  <a:gd name="connsiteX18" fmla="*/ 45816 w 155725"/>
                  <a:gd name="connsiteY18" fmla="*/ 100136 h 162705"/>
                  <a:gd name="connsiteX19" fmla="*/ 46959 w 155725"/>
                  <a:gd name="connsiteY19" fmla="*/ 119300 h 162705"/>
                  <a:gd name="connsiteX20" fmla="*/ 51274 w 155725"/>
                  <a:gd name="connsiteY20" fmla="*/ 132119 h 162705"/>
                  <a:gd name="connsiteX21" fmla="*/ 59777 w 155725"/>
                  <a:gd name="connsiteY21" fmla="*/ 139226 h 162705"/>
                  <a:gd name="connsiteX22" fmla="*/ 73611 w 155725"/>
                  <a:gd name="connsiteY22" fmla="*/ 141384 h 162705"/>
                  <a:gd name="connsiteX23" fmla="*/ 84906 w 155725"/>
                  <a:gd name="connsiteY23" fmla="*/ 140114 h 162705"/>
                  <a:gd name="connsiteX24" fmla="*/ 94679 w 155725"/>
                  <a:gd name="connsiteY24" fmla="*/ 136942 h 162705"/>
                  <a:gd name="connsiteX25" fmla="*/ 102801 w 155725"/>
                  <a:gd name="connsiteY25" fmla="*/ 132880 h 162705"/>
                  <a:gd name="connsiteX26" fmla="*/ 108766 w 155725"/>
                  <a:gd name="connsiteY26" fmla="*/ 128946 h 162705"/>
                  <a:gd name="connsiteX27" fmla="*/ 108766 w 155725"/>
                  <a:gd name="connsiteY27" fmla="*/ 23352 h 162705"/>
                  <a:gd name="connsiteX28" fmla="*/ 89475 w 155725"/>
                  <a:gd name="connsiteY28" fmla="*/ 17514 h 162705"/>
                  <a:gd name="connsiteX29" fmla="*/ 89475 w 155725"/>
                  <a:gd name="connsiteY29" fmla="*/ 4188 h 162705"/>
                  <a:gd name="connsiteX30" fmla="*/ 131357 w 155725"/>
                  <a:gd name="connsiteY30" fmla="*/ 0 h 162705"/>
                  <a:gd name="connsiteX31" fmla="*/ 131611 w 155725"/>
                  <a:gd name="connsiteY31" fmla="*/ 0 h 162705"/>
                  <a:gd name="connsiteX32" fmla="*/ 139226 w 155725"/>
                  <a:gd name="connsiteY32" fmla="*/ 3807 h 162705"/>
                  <a:gd name="connsiteX33" fmla="*/ 139226 w 155725"/>
                  <a:gd name="connsiteY33" fmla="*/ 143668 h 162705"/>
                  <a:gd name="connsiteX34" fmla="*/ 155725 w 155725"/>
                  <a:gd name="connsiteY34" fmla="*/ 143668 h 162705"/>
                  <a:gd name="connsiteX35" fmla="*/ 155725 w 155725"/>
                  <a:gd name="connsiteY35" fmla="*/ 157375 h 162705"/>
                  <a:gd name="connsiteX36" fmla="*/ 144429 w 155725"/>
                  <a:gd name="connsiteY36" fmla="*/ 160675 h 162705"/>
                  <a:gd name="connsiteX37" fmla="*/ 129961 w 155725"/>
                  <a:gd name="connsiteY37" fmla="*/ 162705 h 1627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155725" h="162705">
                    <a:moveTo>
                      <a:pt x="129961" y="162705"/>
                    </a:moveTo>
                    <a:cubicBezTo>
                      <a:pt x="124250" y="162705"/>
                      <a:pt x="119808" y="161690"/>
                      <a:pt x="116762" y="159533"/>
                    </a:cubicBezTo>
                    <a:cubicBezTo>
                      <a:pt x="113716" y="157375"/>
                      <a:pt x="112193" y="153567"/>
                      <a:pt x="112193" y="147729"/>
                    </a:cubicBezTo>
                    <a:lnTo>
                      <a:pt x="112193" y="142145"/>
                    </a:lnTo>
                    <a:cubicBezTo>
                      <a:pt x="109655" y="144303"/>
                      <a:pt x="106609" y="146587"/>
                      <a:pt x="103055" y="148999"/>
                    </a:cubicBezTo>
                    <a:cubicBezTo>
                      <a:pt x="99502" y="151410"/>
                      <a:pt x="95694" y="153567"/>
                      <a:pt x="91506" y="155598"/>
                    </a:cubicBezTo>
                    <a:cubicBezTo>
                      <a:pt x="87318" y="157629"/>
                      <a:pt x="82876" y="159279"/>
                      <a:pt x="78180" y="160548"/>
                    </a:cubicBezTo>
                    <a:cubicBezTo>
                      <a:pt x="73484" y="161817"/>
                      <a:pt x="68661" y="162452"/>
                      <a:pt x="63712" y="162452"/>
                    </a:cubicBezTo>
                    <a:cubicBezTo>
                      <a:pt x="55208" y="162452"/>
                      <a:pt x="47974" y="161309"/>
                      <a:pt x="41882" y="159152"/>
                    </a:cubicBezTo>
                    <a:cubicBezTo>
                      <a:pt x="35790" y="156994"/>
                      <a:pt x="30713" y="153441"/>
                      <a:pt x="26779" y="148618"/>
                    </a:cubicBezTo>
                    <a:cubicBezTo>
                      <a:pt x="22845" y="143795"/>
                      <a:pt x="19926" y="137576"/>
                      <a:pt x="18149" y="129834"/>
                    </a:cubicBezTo>
                    <a:cubicBezTo>
                      <a:pt x="16245" y="122219"/>
                      <a:pt x="15357" y="112828"/>
                      <a:pt x="15357" y="101786"/>
                    </a:cubicBezTo>
                    <a:lnTo>
                      <a:pt x="15357" y="23352"/>
                    </a:lnTo>
                    <a:lnTo>
                      <a:pt x="0" y="17514"/>
                    </a:lnTo>
                    <a:lnTo>
                      <a:pt x="0" y="4315"/>
                    </a:lnTo>
                    <a:lnTo>
                      <a:pt x="39597" y="0"/>
                    </a:lnTo>
                    <a:lnTo>
                      <a:pt x="39724" y="0"/>
                    </a:lnTo>
                    <a:lnTo>
                      <a:pt x="45816" y="3807"/>
                    </a:lnTo>
                    <a:lnTo>
                      <a:pt x="45816" y="100136"/>
                    </a:lnTo>
                    <a:cubicBezTo>
                      <a:pt x="45816" y="107751"/>
                      <a:pt x="46197" y="114097"/>
                      <a:pt x="46959" y="119300"/>
                    </a:cubicBezTo>
                    <a:cubicBezTo>
                      <a:pt x="47720" y="124504"/>
                      <a:pt x="49116" y="128819"/>
                      <a:pt x="51274" y="132119"/>
                    </a:cubicBezTo>
                    <a:cubicBezTo>
                      <a:pt x="53431" y="135419"/>
                      <a:pt x="56223" y="137830"/>
                      <a:pt x="59777" y="139226"/>
                    </a:cubicBezTo>
                    <a:cubicBezTo>
                      <a:pt x="63331" y="140749"/>
                      <a:pt x="68027" y="141384"/>
                      <a:pt x="73611" y="141384"/>
                    </a:cubicBezTo>
                    <a:cubicBezTo>
                      <a:pt x="77672" y="141384"/>
                      <a:pt x="81353" y="141003"/>
                      <a:pt x="84906" y="140114"/>
                    </a:cubicBezTo>
                    <a:cubicBezTo>
                      <a:pt x="88460" y="139226"/>
                      <a:pt x="91633" y="138211"/>
                      <a:pt x="94679" y="136942"/>
                    </a:cubicBezTo>
                    <a:cubicBezTo>
                      <a:pt x="97725" y="135672"/>
                      <a:pt x="100390" y="134403"/>
                      <a:pt x="102801" y="132880"/>
                    </a:cubicBezTo>
                    <a:cubicBezTo>
                      <a:pt x="105213" y="131484"/>
                      <a:pt x="107117" y="130088"/>
                      <a:pt x="108766" y="128946"/>
                    </a:cubicBezTo>
                    <a:lnTo>
                      <a:pt x="108766" y="23352"/>
                    </a:lnTo>
                    <a:lnTo>
                      <a:pt x="89475" y="17514"/>
                    </a:lnTo>
                    <a:lnTo>
                      <a:pt x="89475" y="4188"/>
                    </a:lnTo>
                    <a:lnTo>
                      <a:pt x="131357" y="0"/>
                    </a:lnTo>
                    <a:lnTo>
                      <a:pt x="131611" y="0"/>
                    </a:lnTo>
                    <a:lnTo>
                      <a:pt x="139226" y="3807"/>
                    </a:lnTo>
                    <a:lnTo>
                      <a:pt x="139226" y="143668"/>
                    </a:lnTo>
                    <a:lnTo>
                      <a:pt x="155725" y="143668"/>
                    </a:lnTo>
                    <a:lnTo>
                      <a:pt x="155725" y="157375"/>
                    </a:lnTo>
                    <a:cubicBezTo>
                      <a:pt x="152552" y="158390"/>
                      <a:pt x="148745" y="159533"/>
                      <a:pt x="144429" y="160675"/>
                    </a:cubicBezTo>
                    <a:cubicBezTo>
                      <a:pt x="140368" y="162071"/>
                      <a:pt x="135419" y="162705"/>
                      <a:pt x="129961" y="16270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45" name="Freeform: Shape 44">
                <a:extLst>
                  <a:ext uri="{FF2B5EF4-FFF2-40B4-BE49-F238E27FC236}">
                    <a16:creationId xmlns:a16="http://schemas.microsoft.com/office/drawing/2014/main" id="{88D12987-8C4D-30BB-AAFD-7731E3CACB7C}"/>
                  </a:ext>
                </a:extLst>
              </p:cNvPr>
              <p:cNvSpPr/>
              <p:nvPr/>
            </p:nvSpPr>
            <p:spPr>
              <a:xfrm>
                <a:off x="4197743" y="2131925"/>
                <a:ext cx="157882" cy="233270"/>
              </a:xfrm>
              <a:custGeom>
                <a:avLst/>
                <a:gdLst>
                  <a:gd name="connsiteX0" fmla="*/ 22464 w 157882"/>
                  <a:gd name="connsiteY0" fmla="*/ 222102 h 233270"/>
                  <a:gd name="connsiteX1" fmla="*/ 22464 w 157882"/>
                  <a:gd name="connsiteY1" fmla="*/ 21576 h 233270"/>
                  <a:gd name="connsiteX2" fmla="*/ 0 w 157882"/>
                  <a:gd name="connsiteY2" fmla="*/ 19164 h 233270"/>
                  <a:gd name="connsiteX3" fmla="*/ 0 w 157882"/>
                  <a:gd name="connsiteY3" fmla="*/ 6219 h 233270"/>
                  <a:gd name="connsiteX4" fmla="*/ 45563 w 157882"/>
                  <a:gd name="connsiteY4" fmla="*/ 0 h 233270"/>
                  <a:gd name="connsiteX5" fmla="*/ 46070 w 157882"/>
                  <a:gd name="connsiteY5" fmla="*/ 0 h 233270"/>
                  <a:gd name="connsiteX6" fmla="*/ 52924 w 157882"/>
                  <a:gd name="connsiteY6" fmla="*/ 4696 h 233270"/>
                  <a:gd name="connsiteX7" fmla="*/ 52924 w 157882"/>
                  <a:gd name="connsiteY7" fmla="*/ 88587 h 233270"/>
                  <a:gd name="connsiteX8" fmla="*/ 60919 w 157882"/>
                  <a:gd name="connsiteY8" fmla="*/ 81860 h 233270"/>
                  <a:gd name="connsiteX9" fmla="*/ 70819 w 157882"/>
                  <a:gd name="connsiteY9" fmla="*/ 75895 h 233270"/>
                  <a:gd name="connsiteX10" fmla="*/ 82749 w 157882"/>
                  <a:gd name="connsiteY10" fmla="*/ 71707 h 233270"/>
                  <a:gd name="connsiteX11" fmla="*/ 96836 w 157882"/>
                  <a:gd name="connsiteY11" fmla="*/ 70184 h 233270"/>
                  <a:gd name="connsiteX12" fmla="*/ 119681 w 157882"/>
                  <a:gd name="connsiteY12" fmla="*/ 74499 h 233270"/>
                  <a:gd name="connsiteX13" fmla="*/ 139226 w 157882"/>
                  <a:gd name="connsiteY13" fmla="*/ 88079 h 233270"/>
                  <a:gd name="connsiteX14" fmla="*/ 152806 w 157882"/>
                  <a:gd name="connsiteY14" fmla="*/ 111812 h 233270"/>
                  <a:gd name="connsiteX15" fmla="*/ 157882 w 157882"/>
                  <a:gd name="connsiteY15" fmla="*/ 146714 h 233270"/>
                  <a:gd name="connsiteX16" fmla="*/ 152298 w 157882"/>
                  <a:gd name="connsiteY16" fmla="*/ 180474 h 233270"/>
                  <a:gd name="connsiteX17" fmla="*/ 136307 w 157882"/>
                  <a:gd name="connsiteY17" fmla="*/ 208014 h 233270"/>
                  <a:gd name="connsiteX18" fmla="*/ 110924 w 157882"/>
                  <a:gd name="connsiteY18" fmla="*/ 226544 h 233270"/>
                  <a:gd name="connsiteX19" fmla="*/ 77418 w 157882"/>
                  <a:gd name="connsiteY19" fmla="*/ 233270 h 233270"/>
                  <a:gd name="connsiteX20" fmla="*/ 57746 w 157882"/>
                  <a:gd name="connsiteY20" fmla="*/ 232128 h 233270"/>
                  <a:gd name="connsiteX21" fmla="*/ 40867 w 157882"/>
                  <a:gd name="connsiteY21" fmla="*/ 229209 h 233270"/>
                  <a:gd name="connsiteX22" fmla="*/ 28556 w 157882"/>
                  <a:gd name="connsiteY22" fmla="*/ 225655 h 233270"/>
                  <a:gd name="connsiteX23" fmla="*/ 22464 w 157882"/>
                  <a:gd name="connsiteY23" fmla="*/ 222102 h 233270"/>
                  <a:gd name="connsiteX24" fmla="*/ 84018 w 157882"/>
                  <a:gd name="connsiteY24" fmla="*/ 90871 h 233270"/>
                  <a:gd name="connsiteX25" fmla="*/ 73738 w 157882"/>
                  <a:gd name="connsiteY25" fmla="*/ 92141 h 233270"/>
                  <a:gd name="connsiteX26" fmla="*/ 65108 w 157882"/>
                  <a:gd name="connsiteY26" fmla="*/ 95440 h 233270"/>
                  <a:gd name="connsiteX27" fmla="*/ 58127 w 157882"/>
                  <a:gd name="connsiteY27" fmla="*/ 100009 h 233270"/>
                  <a:gd name="connsiteX28" fmla="*/ 53051 w 157882"/>
                  <a:gd name="connsiteY28" fmla="*/ 104832 h 233270"/>
                  <a:gd name="connsiteX29" fmla="*/ 53051 w 157882"/>
                  <a:gd name="connsiteY29" fmla="*/ 207887 h 233270"/>
                  <a:gd name="connsiteX30" fmla="*/ 56477 w 157882"/>
                  <a:gd name="connsiteY30" fmla="*/ 211949 h 233270"/>
                  <a:gd name="connsiteX31" fmla="*/ 62442 w 157882"/>
                  <a:gd name="connsiteY31" fmla="*/ 214868 h 233270"/>
                  <a:gd name="connsiteX32" fmla="*/ 70438 w 157882"/>
                  <a:gd name="connsiteY32" fmla="*/ 216644 h 233270"/>
                  <a:gd name="connsiteX33" fmla="*/ 79703 w 157882"/>
                  <a:gd name="connsiteY33" fmla="*/ 217279 h 233270"/>
                  <a:gd name="connsiteX34" fmla="*/ 97598 w 157882"/>
                  <a:gd name="connsiteY34" fmla="*/ 213218 h 233270"/>
                  <a:gd name="connsiteX35" fmla="*/ 111685 w 157882"/>
                  <a:gd name="connsiteY35" fmla="*/ 200907 h 233270"/>
                  <a:gd name="connsiteX36" fmla="*/ 121077 w 157882"/>
                  <a:gd name="connsiteY36" fmla="*/ 180347 h 233270"/>
                  <a:gd name="connsiteX37" fmla="*/ 124758 w 157882"/>
                  <a:gd name="connsiteY37" fmla="*/ 151537 h 233270"/>
                  <a:gd name="connsiteX38" fmla="*/ 121966 w 157882"/>
                  <a:gd name="connsiteY38" fmla="*/ 124885 h 233270"/>
                  <a:gd name="connsiteX39" fmla="*/ 113462 w 157882"/>
                  <a:gd name="connsiteY39" fmla="*/ 105974 h 233270"/>
                  <a:gd name="connsiteX40" fmla="*/ 100517 w 157882"/>
                  <a:gd name="connsiteY40" fmla="*/ 94806 h 233270"/>
                  <a:gd name="connsiteX41" fmla="*/ 84018 w 157882"/>
                  <a:gd name="connsiteY41" fmla="*/ 90871 h 2332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157882" h="233270">
                    <a:moveTo>
                      <a:pt x="22464" y="222102"/>
                    </a:moveTo>
                    <a:lnTo>
                      <a:pt x="22464" y="21576"/>
                    </a:lnTo>
                    <a:lnTo>
                      <a:pt x="0" y="19164"/>
                    </a:lnTo>
                    <a:lnTo>
                      <a:pt x="0" y="6219"/>
                    </a:lnTo>
                    <a:lnTo>
                      <a:pt x="45563" y="0"/>
                    </a:lnTo>
                    <a:lnTo>
                      <a:pt x="46070" y="0"/>
                    </a:lnTo>
                    <a:lnTo>
                      <a:pt x="52924" y="4696"/>
                    </a:lnTo>
                    <a:lnTo>
                      <a:pt x="52924" y="88587"/>
                    </a:lnTo>
                    <a:cubicBezTo>
                      <a:pt x="55335" y="86302"/>
                      <a:pt x="58000" y="84018"/>
                      <a:pt x="60919" y="81860"/>
                    </a:cubicBezTo>
                    <a:cubicBezTo>
                      <a:pt x="63838" y="79576"/>
                      <a:pt x="67138" y="77672"/>
                      <a:pt x="70819" y="75895"/>
                    </a:cubicBezTo>
                    <a:cubicBezTo>
                      <a:pt x="74372" y="74118"/>
                      <a:pt x="78434" y="72722"/>
                      <a:pt x="82749" y="71707"/>
                    </a:cubicBezTo>
                    <a:cubicBezTo>
                      <a:pt x="87064" y="70692"/>
                      <a:pt x="91760" y="70184"/>
                      <a:pt x="96836" y="70184"/>
                    </a:cubicBezTo>
                    <a:cubicBezTo>
                      <a:pt x="104705" y="70184"/>
                      <a:pt x="112320" y="71580"/>
                      <a:pt x="119681" y="74499"/>
                    </a:cubicBezTo>
                    <a:cubicBezTo>
                      <a:pt x="127042" y="77418"/>
                      <a:pt x="133642" y="81860"/>
                      <a:pt x="139226" y="88079"/>
                    </a:cubicBezTo>
                    <a:cubicBezTo>
                      <a:pt x="144937" y="94298"/>
                      <a:pt x="149379" y="102167"/>
                      <a:pt x="152806" y="111812"/>
                    </a:cubicBezTo>
                    <a:cubicBezTo>
                      <a:pt x="156233" y="121458"/>
                      <a:pt x="157882" y="133134"/>
                      <a:pt x="157882" y="146714"/>
                    </a:cubicBezTo>
                    <a:cubicBezTo>
                      <a:pt x="157882" y="158644"/>
                      <a:pt x="156106" y="169940"/>
                      <a:pt x="152298" y="180474"/>
                    </a:cubicBezTo>
                    <a:cubicBezTo>
                      <a:pt x="148618" y="191008"/>
                      <a:pt x="143287" y="200145"/>
                      <a:pt x="136307" y="208014"/>
                    </a:cubicBezTo>
                    <a:cubicBezTo>
                      <a:pt x="129327" y="215756"/>
                      <a:pt x="120950" y="221975"/>
                      <a:pt x="110924" y="226544"/>
                    </a:cubicBezTo>
                    <a:cubicBezTo>
                      <a:pt x="101025" y="231113"/>
                      <a:pt x="89856" y="233270"/>
                      <a:pt x="77418" y="233270"/>
                    </a:cubicBezTo>
                    <a:cubicBezTo>
                      <a:pt x="70565" y="233270"/>
                      <a:pt x="63965" y="232890"/>
                      <a:pt x="57746" y="232128"/>
                    </a:cubicBezTo>
                    <a:cubicBezTo>
                      <a:pt x="51528" y="231367"/>
                      <a:pt x="45816" y="230351"/>
                      <a:pt x="40867" y="229209"/>
                    </a:cubicBezTo>
                    <a:cubicBezTo>
                      <a:pt x="35917" y="228067"/>
                      <a:pt x="31856" y="226925"/>
                      <a:pt x="28556" y="225655"/>
                    </a:cubicBezTo>
                    <a:cubicBezTo>
                      <a:pt x="25510" y="224132"/>
                      <a:pt x="23352" y="222990"/>
                      <a:pt x="22464" y="222102"/>
                    </a:cubicBezTo>
                    <a:close/>
                    <a:moveTo>
                      <a:pt x="84018" y="90871"/>
                    </a:moveTo>
                    <a:cubicBezTo>
                      <a:pt x="80337" y="90871"/>
                      <a:pt x="76911" y="91252"/>
                      <a:pt x="73738" y="92141"/>
                    </a:cubicBezTo>
                    <a:cubicBezTo>
                      <a:pt x="70565" y="93029"/>
                      <a:pt x="67646" y="94171"/>
                      <a:pt x="65108" y="95440"/>
                    </a:cubicBezTo>
                    <a:cubicBezTo>
                      <a:pt x="62442" y="96836"/>
                      <a:pt x="60158" y="98359"/>
                      <a:pt x="58127" y="100009"/>
                    </a:cubicBezTo>
                    <a:cubicBezTo>
                      <a:pt x="56097" y="101659"/>
                      <a:pt x="54320" y="103309"/>
                      <a:pt x="53051" y="104832"/>
                    </a:cubicBezTo>
                    <a:lnTo>
                      <a:pt x="53051" y="207887"/>
                    </a:lnTo>
                    <a:cubicBezTo>
                      <a:pt x="53685" y="209410"/>
                      <a:pt x="54827" y="210806"/>
                      <a:pt x="56477" y="211949"/>
                    </a:cubicBezTo>
                    <a:cubicBezTo>
                      <a:pt x="58127" y="213091"/>
                      <a:pt x="60158" y="214106"/>
                      <a:pt x="62442" y="214868"/>
                    </a:cubicBezTo>
                    <a:cubicBezTo>
                      <a:pt x="64854" y="215629"/>
                      <a:pt x="67519" y="216264"/>
                      <a:pt x="70438" y="216644"/>
                    </a:cubicBezTo>
                    <a:cubicBezTo>
                      <a:pt x="73357" y="217025"/>
                      <a:pt x="76403" y="217279"/>
                      <a:pt x="79703" y="217279"/>
                    </a:cubicBezTo>
                    <a:cubicBezTo>
                      <a:pt x="86176" y="217279"/>
                      <a:pt x="92140" y="215883"/>
                      <a:pt x="97598" y="213218"/>
                    </a:cubicBezTo>
                    <a:cubicBezTo>
                      <a:pt x="103055" y="210426"/>
                      <a:pt x="107751" y="206364"/>
                      <a:pt x="111685" y="200907"/>
                    </a:cubicBezTo>
                    <a:cubicBezTo>
                      <a:pt x="115620" y="195450"/>
                      <a:pt x="118793" y="188596"/>
                      <a:pt x="121077" y="180347"/>
                    </a:cubicBezTo>
                    <a:cubicBezTo>
                      <a:pt x="123362" y="172097"/>
                      <a:pt x="124631" y="162578"/>
                      <a:pt x="124758" y="151537"/>
                    </a:cubicBezTo>
                    <a:cubicBezTo>
                      <a:pt x="124885" y="141257"/>
                      <a:pt x="123996" y="132373"/>
                      <a:pt x="121966" y="124885"/>
                    </a:cubicBezTo>
                    <a:cubicBezTo>
                      <a:pt x="119935" y="117270"/>
                      <a:pt x="117143" y="111051"/>
                      <a:pt x="113462" y="105974"/>
                    </a:cubicBezTo>
                    <a:cubicBezTo>
                      <a:pt x="109782" y="100898"/>
                      <a:pt x="105467" y="97217"/>
                      <a:pt x="100517" y="94806"/>
                    </a:cubicBezTo>
                    <a:cubicBezTo>
                      <a:pt x="95440" y="92141"/>
                      <a:pt x="89983" y="90871"/>
                      <a:pt x="84018" y="9087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46" name="Freeform: Shape 45">
                <a:extLst>
                  <a:ext uri="{FF2B5EF4-FFF2-40B4-BE49-F238E27FC236}">
                    <a16:creationId xmlns:a16="http://schemas.microsoft.com/office/drawing/2014/main" id="{3AD887D5-5B79-7226-2CCB-91282BA31C33}"/>
                  </a:ext>
                </a:extLst>
              </p:cNvPr>
              <p:cNvSpPr/>
              <p:nvPr/>
            </p:nvSpPr>
            <p:spPr>
              <a:xfrm>
                <a:off x="4377202" y="2131925"/>
                <a:ext cx="76783" cy="229843"/>
              </a:xfrm>
              <a:custGeom>
                <a:avLst/>
                <a:gdLst>
                  <a:gd name="connsiteX0" fmla="*/ 0 w 76783"/>
                  <a:gd name="connsiteY0" fmla="*/ 229844 h 229843"/>
                  <a:gd name="connsiteX1" fmla="*/ 0 w 76783"/>
                  <a:gd name="connsiteY1" fmla="*/ 214741 h 229843"/>
                  <a:gd name="connsiteX2" fmla="*/ 22591 w 76783"/>
                  <a:gd name="connsiteY2" fmla="*/ 212456 h 229843"/>
                  <a:gd name="connsiteX3" fmla="*/ 22591 w 76783"/>
                  <a:gd name="connsiteY3" fmla="*/ 21576 h 229843"/>
                  <a:gd name="connsiteX4" fmla="*/ 0 w 76783"/>
                  <a:gd name="connsiteY4" fmla="*/ 19164 h 229843"/>
                  <a:gd name="connsiteX5" fmla="*/ 0 w 76783"/>
                  <a:gd name="connsiteY5" fmla="*/ 6219 h 229843"/>
                  <a:gd name="connsiteX6" fmla="*/ 45943 w 76783"/>
                  <a:gd name="connsiteY6" fmla="*/ 0 h 229843"/>
                  <a:gd name="connsiteX7" fmla="*/ 46197 w 76783"/>
                  <a:gd name="connsiteY7" fmla="*/ 0 h 229843"/>
                  <a:gd name="connsiteX8" fmla="*/ 53050 w 76783"/>
                  <a:gd name="connsiteY8" fmla="*/ 4823 h 229843"/>
                  <a:gd name="connsiteX9" fmla="*/ 53050 w 76783"/>
                  <a:gd name="connsiteY9" fmla="*/ 212456 h 229843"/>
                  <a:gd name="connsiteX10" fmla="*/ 76784 w 76783"/>
                  <a:gd name="connsiteY10" fmla="*/ 214741 h 229843"/>
                  <a:gd name="connsiteX11" fmla="*/ 76784 w 76783"/>
                  <a:gd name="connsiteY11" fmla="*/ 229844 h 229843"/>
                  <a:gd name="connsiteX12" fmla="*/ 0 w 76783"/>
                  <a:gd name="connsiteY12" fmla="*/ 229844 h 2298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6783" h="229843">
                    <a:moveTo>
                      <a:pt x="0" y="229844"/>
                    </a:moveTo>
                    <a:lnTo>
                      <a:pt x="0" y="214741"/>
                    </a:lnTo>
                    <a:lnTo>
                      <a:pt x="22591" y="212456"/>
                    </a:lnTo>
                    <a:lnTo>
                      <a:pt x="22591" y="21576"/>
                    </a:lnTo>
                    <a:lnTo>
                      <a:pt x="0" y="19164"/>
                    </a:lnTo>
                    <a:lnTo>
                      <a:pt x="0" y="6219"/>
                    </a:lnTo>
                    <a:lnTo>
                      <a:pt x="45943" y="0"/>
                    </a:lnTo>
                    <a:lnTo>
                      <a:pt x="46197" y="0"/>
                    </a:lnTo>
                    <a:lnTo>
                      <a:pt x="53050" y="4823"/>
                    </a:lnTo>
                    <a:lnTo>
                      <a:pt x="53050" y="212456"/>
                    </a:lnTo>
                    <a:lnTo>
                      <a:pt x="76784" y="214741"/>
                    </a:lnTo>
                    <a:lnTo>
                      <a:pt x="76784" y="229844"/>
                    </a:lnTo>
                    <a:lnTo>
                      <a:pt x="0" y="229844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47" name="Freeform: Shape 46">
                <a:extLst>
                  <a:ext uri="{FF2B5EF4-FFF2-40B4-BE49-F238E27FC236}">
                    <a16:creationId xmlns:a16="http://schemas.microsoft.com/office/drawing/2014/main" id="{EED1E777-5489-C63C-F158-995B43ACFD28}"/>
                  </a:ext>
                </a:extLst>
              </p:cNvPr>
              <p:cNvSpPr/>
              <p:nvPr/>
            </p:nvSpPr>
            <p:spPr>
              <a:xfrm>
                <a:off x="4471880" y="2135478"/>
                <a:ext cx="75261" cy="226416"/>
              </a:xfrm>
              <a:custGeom>
                <a:avLst/>
                <a:gdLst>
                  <a:gd name="connsiteX0" fmla="*/ 0 w 75261"/>
                  <a:gd name="connsiteY0" fmla="*/ 226290 h 226416"/>
                  <a:gd name="connsiteX1" fmla="*/ 0 w 75261"/>
                  <a:gd name="connsiteY1" fmla="*/ 211187 h 226416"/>
                  <a:gd name="connsiteX2" fmla="*/ 22591 w 75261"/>
                  <a:gd name="connsiteY2" fmla="*/ 208903 h 226416"/>
                  <a:gd name="connsiteX3" fmla="*/ 22591 w 75261"/>
                  <a:gd name="connsiteY3" fmla="*/ 95060 h 226416"/>
                  <a:gd name="connsiteX4" fmla="*/ 3427 w 75261"/>
                  <a:gd name="connsiteY4" fmla="*/ 89095 h 226416"/>
                  <a:gd name="connsiteX5" fmla="*/ 3427 w 75261"/>
                  <a:gd name="connsiteY5" fmla="*/ 72723 h 226416"/>
                  <a:gd name="connsiteX6" fmla="*/ 45182 w 75261"/>
                  <a:gd name="connsiteY6" fmla="*/ 67138 h 226416"/>
                  <a:gd name="connsiteX7" fmla="*/ 45817 w 75261"/>
                  <a:gd name="connsiteY7" fmla="*/ 67138 h 226416"/>
                  <a:gd name="connsiteX8" fmla="*/ 53051 w 75261"/>
                  <a:gd name="connsiteY8" fmla="*/ 72596 h 226416"/>
                  <a:gd name="connsiteX9" fmla="*/ 53051 w 75261"/>
                  <a:gd name="connsiteY9" fmla="*/ 209156 h 226416"/>
                  <a:gd name="connsiteX10" fmla="*/ 75261 w 75261"/>
                  <a:gd name="connsiteY10" fmla="*/ 211314 h 226416"/>
                  <a:gd name="connsiteX11" fmla="*/ 75261 w 75261"/>
                  <a:gd name="connsiteY11" fmla="*/ 226417 h 226416"/>
                  <a:gd name="connsiteX12" fmla="*/ 0 w 75261"/>
                  <a:gd name="connsiteY12" fmla="*/ 226417 h 226416"/>
                  <a:gd name="connsiteX13" fmla="*/ 33379 w 75261"/>
                  <a:gd name="connsiteY13" fmla="*/ 41121 h 226416"/>
                  <a:gd name="connsiteX14" fmla="*/ 26145 w 75261"/>
                  <a:gd name="connsiteY14" fmla="*/ 39724 h 226416"/>
                  <a:gd name="connsiteX15" fmla="*/ 20561 w 75261"/>
                  <a:gd name="connsiteY15" fmla="*/ 35790 h 226416"/>
                  <a:gd name="connsiteX16" fmla="*/ 17007 w 75261"/>
                  <a:gd name="connsiteY16" fmla="*/ 29825 h 226416"/>
                  <a:gd name="connsiteX17" fmla="*/ 15738 w 75261"/>
                  <a:gd name="connsiteY17" fmla="*/ 22337 h 226416"/>
                  <a:gd name="connsiteX18" fmla="*/ 17007 w 75261"/>
                  <a:gd name="connsiteY18" fmla="*/ 13961 h 226416"/>
                  <a:gd name="connsiteX19" fmla="*/ 20814 w 75261"/>
                  <a:gd name="connsiteY19" fmla="*/ 6853 h 226416"/>
                  <a:gd name="connsiteX20" fmla="*/ 27160 w 75261"/>
                  <a:gd name="connsiteY20" fmla="*/ 1904 h 226416"/>
                  <a:gd name="connsiteX21" fmla="*/ 36044 w 75261"/>
                  <a:gd name="connsiteY21" fmla="*/ 0 h 226416"/>
                  <a:gd name="connsiteX22" fmla="*/ 36171 w 75261"/>
                  <a:gd name="connsiteY22" fmla="*/ 0 h 226416"/>
                  <a:gd name="connsiteX23" fmla="*/ 44040 w 75261"/>
                  <a:gd name="connsiteY23" fmla="*/ 1650 h 226416"/>
                  <a:gd name="connsiteX24" fmla="*/ 49751 w 75261"/>
                  <a:gd name="connsiteY24" fmla="*/ 5965 h 226416"/>
                  <a:gd name="connsiteX25" fmla="*/ 53305 w 75261"/>
                  <a:gd name="connsiteY25" fmla="*/ 12057 h 226416"/>
                  <a:gd name="connsiteX26" fmla="*/ 54574 w 75261"/>
                  <a:gd name="connsiteY26" fmla="*/ 19164 h 226416"/>
                  <a:gd name="connsiteX27" fmla="*/ 53305 w 75261"/>
                  <a:gd name="connsiteY27" fmla="*/ 27794 h 226416"/>
                  <a:gd name="connsiteX28" fmla="*/ 49370 w 75261"/>
                  <a:gd name="connsiteY28" fmla="*/ 34648 h 226416"/>
                  <a:gd name="connsiteX29" fmla="*/ 42771 w 75261"/>
                  <a:gd name="connsiteY29" fmla="*/ 39344 h 226416"/>
                  <a:gd name="connsiteX30" fmla="*/ 33506 w 75261"/>
                  <a:gd name="connsiteY30" fmla="*/ 40994 h 226416"/>
                  <a:gd name="connsiteX31" fmla="*/ 33379 w 75261"/>
                  <a:gd name="connsiteY31" fmla="*/ 40994 h 2264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75261" h="226416">
                    <a:moveTo>
                      <a:pt x="0" y="226290"/>
                    </a:moveTo>
                    <a:lnTo>
                      <a:pt x="0" y="211187"/>
                    </a:lnTo>
                    <a:lnTo>
                      <a:pt x="22591" y="208903"/>
                    </a:lnTo>
                    <a:lnTo>
                      <a:pt x="22591" y="95060"/>
                    </a:lnTo>
                    <a:lnTo>
                      <a:pt x="3427" y="89095"/>
                    </a:lnTo>
                    <a:lnTo>
                      <a:pt x="3427" y="72723"/>
                    </a:lnTo>
                    <a:lnTo>
                      <a:pt x="45182" y="67138"/>
                    </a:lnTo>
                    <a:lnTo>
                      <a:pt x="45817" y="67138"/>
                    </a:lnTo>
                    <a:lnTo>
                      <a:pt x="53051" y="72596"/>
                    </a:lnTo>
                    <a:lnTo>
                      <a:pt x="53051" y="209156"/>
                    </a:lnTo>
                    <a:lnTo>
                      <a:pt x="75261" y="211314"/>
                    </a:lnTo>
                    <a:lnTo>
                      <a:pt x="75261" y="226417"/>
                    </a:lnTo>
                    <a:lnTo>
                      <a:pt x="0" y="226417"/>
                    </a:lnTo>
                    <a:close/>
                    <a:moveTo>
                      <a:pt x="33379" y="41121"/>
                    </a:moveTo>
                    <a:cubicBezTo>
                      <a:pt x="30714" y="41121"/>
                      <a:pt x="28302" y="40613"/>
                      <a:pt x="26145" y="39724"/>
                    </a:cubicBezTo>
                    <a:cubicBezTo>
                      <a:pt x="23987" y="38709"/>
                      <a:pt x="22084" y="37440"/>
                      <a:pt x="20561" y="35790"/>
                    </a:cubicBezTo>
                    <a:cubicBezTo>
                      <a:pt x="19037" y="34140"/>
                      <a:pt x="17895" y="32110"/>
                      <a:pt x="17007" y="29825"/>
                    </a:cubicBezTo>
                    <a:cubicBezTo>
                      <a:pt x="16245" y="27541"/>
                      <a:pt x="15738" y="25002"/>
                      <a:pt x="15738" y="22337"/>
                    </a:cubicBezTo>
                    <a:cubicBezTo>
                      <a:pt x="15738" y="19418"/>
                      <a:pt x="16118" y="16626"/>
                      <a:pt x="17007" y="13961"/>
                    </a:cubicBezTo>
                    <a:cubicBezTo>
                      <a:pt x="17895" y="11295"/>
                      <a:pt x="19164" y="9011"/>
                      <a:pt x="20814" y="6853"/>
                    </a:cubicBezTo>
                    <a:cubicBezTo>
                      <a:pt x="22464" y="4823"/>
                      <a:pt x="24622" y="3173"/>
                      <a:pt x="27160" y="1904"/>
                    </a:cubicBezTo>
                    <a:cubicBezTo>
                      <a:pt x="29698" y="635"/>
                      <a:pt x="32744" y="0"/>
                      <a:pt x="36044" y="0"/>
                    </a:cubicBezTo>
                    <a:lnTo>
                      <a:pt x="36171" y="0"/>
                    </a:lnTo>
                    <a:cubicBezTo>
                      <a:pt x="39217" y="0"/>
                      <a:pt x="41882" y="508"/>
                      <a:pt x="44040" y="1650"/>
                    </a:cubicBezTo>
                    <a:cubicBezTo>
                      <a:pt x="46324" y="2792"/>
                      <a:pt x="48228" y="4188"/>
                      <a:pt x="49751" y="5965"/>
                    </a:cubicBezTo>
                    <a:cubicBezTo>
                      <a:pt x="51274" y="7742"/>
                      <a:pt x="52543" y="9773"/>
                      <a:pt x="53305" y="12057"/>
                    </a:cubicBezTo>
                    <a:cubicBezTo>
                      <a:pt x="54193" y="14341"/>
                      <a:pt x="54574" y="16753"/>
                      <a:pt x="54574" y="19164"/>
                    </a:cubicBezTo>
                    <a:cubicBezTo>
                      <a:pt x="54574" y="22210"/>
                      <a:pt x="54193" y="25129"/>
                      <a:pt x="53305" y="27794"/>
                    </a:cubicBezTo>
                    <a:cubicBezTo>
                      <a:pt x="52416" y="30460"/>
                      <a:pt x="51147" y="32744"/>
                      <a:pt x="49370" y="34648"/>
                    </a:cubicBezTo>
                    <a:cubicBezTo>
                      <a:pt x="47593" y="36552"/>
                      <a:pt x="45436" y="38202"/>
                      <a:pt x="42771" y="39344"/>
                    </a:cubicBezTo>
                    <a:cubicBezTo>
                      <a:pt x="40105" y="40486"/>
                      <a:pt x="37059" y="40994"/>
                      <a:pt x="33506" y="40994"/>
                    </a:cubicBezTo>
                    <a:lnTo>
                      <a:pt x="33379" y="40994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48" name="Freeform: Shape 47">
                <a:extLst>
                  <a:ext uri="{FF2B5EF4-FFF2-40B4-BE49-F238E27FC236}">
                    <a16:creationId xmlns:a16="http://schemas.microsoft.com/office/drawing/2014/main" id="{6BB017B0-3F56-455E-EED4-5FB18546EE8A}"/>
                  </a:ext>
                </a:extLst>
              </p:cNvPr>
              <p:cNvSpPr/>
              <p:nvPr/>
            </p:nvSpPr>
            <p:spPr>
              <a:xfrm>
                <a:off x="4568082" y="2201982"/>
                <a:ext cx="122473" cy="162959"/>
              </a:xfrm>
              <a:custGeom>
                <a:avLst/>
                <a:gdLst>
                  <a:gd name="connsiteX0" fmla="*/ 0 w 122473"/>
                  <a:gd name="connsiteY0" fmla="*/ 84145 h 162959"/>
                  <a:gd name="connsiteX1" fmla="*/ 5330 w 122473"/>
                  <a:gd name="connsiteY1" fmla="*/ 51781 h 162959"/>
                  <a:gd name="connsiteX2" fmla="*/ 20814 w 122473"/>
                  <a:gd name="connsiteY2" fmla="*/ 25002 h 162959"/>
                  <a:gd name="connsiteX3" fmla="*/ 45816 w 122473"/>
                  <a:gd name="connsiteY3" fmla="*/ 6727 h 162959"/>
                  <a:gd name="connsiteX4" fmla="*/ 79195 w 122473"/>
                  <a:gd name="connsiteY4" fmla="*/ 0 h 162959"/>
                  <a:gd name="connsiteX5" fmla="*/ 92394 w 122473"/>
                  <a:gd name="connsiteY5" fmla="*/ 888 h 162959"/>
                  <a:gd name="connsiteX6" fmla="*/ 104070 w 122473"/>
                  <a:gd name="connsiteY6" fmla="*/ 3046 h 162959"/>
                  <a:gd name="connsiteX7" fmla="*/ 113716 w 122473"/>
                  <a:gd name="connsiteY7" fmla="*/ 5838 h 162959"/>
                  <a:gd name="connsiteX8" fmla="*/ 120696 w 122473"/>
                  <a:gd name="connsiteY8" fmla="*/ 8630 h 162959"/>
                  <a:gd name="connsiteX9" fmla="*/ 119300 w 122473"/>
                  <a:gd name="connsiteY9" fmla="*/ 48862 h 162959"/>
                  <a:gd name="connsiteX10" fmla="*/ 100897 w 122473"/>
                  <a:gd name="connsiteY10" fmla="*/ 48862 h 162959"/>
                  <a:gd name="connsiteX11" fmla="*/ 94679 w 122473"/>
                  <a:gd name="connsiteY11" fmla="*/ 26145 h 162959"/>
                  <a:gd name="connsiteX12" fmla="*/ 85668 w 122473"/>
                  <a:gd name="connsiteY12" fmla="*/ 18910 h 162959"/>
                  <a:gd name="connsiteX13" fmla="*/ 72469 w 122473"/>
                  <a:gd name="connsiteY13" fmla="*/ 16372 h 162959"/>
                  <a:gd name="connsiteX14" fmla="*/ 57493 w 122473"/>
                  <a:gd name="connsiteY14" fmla="*/ 19926 h 162959"/>
                  <a:gd name="connsiteX15" fmla="*/ 44801 w 122473"/>
                  <a:gd name="connsiteY15" fmla="*/ 30714 h 162959"/>
                  <a:gd name="connsiteX16" fmla="*/ 35917 w 122473"/>
                  <a:gd name="connsiteY16" fmla="*/ 48609 h 162959"/>
                  <a:gd name="connsiteX17" fmla="*/ 32490 w 122473"/>
                  <a:gd name="connsiteY17" fmla="*/ 73738 h 162959"/>
                  <a:gd name="connsiteX18" fmla="*/ 36171 w 122473"/>
                  <a:gd name="connsiteY18" fmla="*/ 105213 h 162959"/>
                  <a:gd name="connsiteX19" fmla="*/ 46197 w 122473"/>
                  <a:gd name="connsiteY19" fmla="*/ 126408 h 162959"/>
                  <a:gd name="connsiteX20" fmla="*/ 60793 w 122473"/>
                  <a:gd name="connsiteY20" fmla="*/ 138211 h 162959"/>
                  <a:gd name="connsiteX21" fmla="*/ 78180 w 122473"/>
                  <a:gd name="connsiteY21" fmla="*/ 141891 h 162959"/>
                  <a:gd name="connsiteX22" fmla="*/ 90237 w 122473"/>
                  <a:gd name="connsiteY22" fmla="*/ 140749 h 162959"/>
                  <a:gd name="connsiteX23" fmla="*/ 100771 w 122473"/>
                  <a:gd name="connsiteY23" fmla="*/ 137830 h 162959"/>
                  <a:gd name="connsiteX24" fmla="*/ 109528 w 122473"/>
                  <a:gd name="connsiteY24" fmla="*/ 133769 h 162959"/>
                  <a:gd name="connsiteX25" fmla="*/ 116508 w 122473"/>
                  <a:gd name="connsiteY25" fmla="*/ 129327 h 162959"/>
                  <a:gd name="connsiteX26" fmla="*/ 122473 w 122473"/>
                  <a:gd name="connsiteY26" fmla="*/ 142526 h 162959"/>
                  <a:gd name="connsiteX27" fmla="*/ 113335 w 122473"/>
                  <a:gd name="connsiteY27" fmla="*/ 150014 h 162959"/>
                  <a:gd name="connsiteX28" fmla="*/ 101151 w 122473"/>
                  <a:gd name="connsiteY28" fmla="*/ 156487 h 162959"/>
                  <a:gd name="connsiteX29" fmla="*/ 86810 w 122473"/>
                  <a:gd name="connsiteY29" fmla="*/ 161182 h 162959"/>
                  <a:gd name="connsiteX30" fmla="*/ 71453 w 122473"/>
                  <a:gd name="connsiteY30" fmla="*/ 162959 h 162959"/>
                  <a:gd name="connsiteX31" fmla="*/ 40486 w 122473"/>
                  <a:gd name="connsiteY31" fmla="*/ 156867 h 162959"/>
                  <a:gd name="connsiteX32" fmla="*/ 18149 w 122473"/>
                  <a:gd name="connsiteY32" fmla="*/ 140241 h 162959"/>
                  <a:gd name="connsiteX33" fmla="*/ 4569 w 122473"/>
                  <a:gd name="connsiteY33" fmla="*/ 115239 h 162959"/>
                  <a:gd name="connsiteX34" fmla="*/ 0 w 122473"/>
                  <a:gd name="connsiteY34" fmla="*/ 84145 h 1629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122473" h="162959">
                    <a:moveTo>
                      <a:pt x="0" y="84145"/>
                    </a:moveTo>
                    <a:cubicBezTo>
                      <a:pt x="0" y="72723"/>
                      <a:pt x="1777" y="61935"/>
                      <a:pt x="5330" y="51781"/>
                    </a:cubicBezTo>
                    <a:cubicBezTo>
                      <a:pt x="8884" y="41628"/>
                      <a:pt x="14087" y="32617"/>
                      <a:pt x="20814" y="25002"/>
                    </a:cubicBezTo>
                    <a:cubicBezTo>
                      <a:pt x="27667" y="17260"/>
                      <a:pt x="35917" y="11169"/>
                      <a:pt x="45816" y="6727"/>
                    </a:cubicBezTo>
                    <a:cubicBezTo>
                      <a:pt x="55716" y="2158"/>
                      <a:pt x="66757" y="0"/>
                      <a:pt x="79195" y="0"/>
                    </a:cubicBezTo>
                    <a:cubicBezTo>
                      <a:pt x="83764" y="0"/>
                      <a:pt x="88206" y="254"/>
                      <a:pt x="92394" y="888"/>
                    </a:cubicBezTo>
                    <a:cubicBezTo>
                      <a:pt x="96582" y="1523"/>
                      <a:pt x="100517" y="2158"/>
                      <a:pt x="104070" y="3046"/>
                    </a:cubicBezTo>
                    <a:cubicBezTo>
                      <a:pt x="107624" y="3934"/>
                      <a:pt x="110924" y="4823"/>
                      <a:pt x="113716" y="5838"/>
                    </a:cubicBezTo>
                    <a:cubicBezTo>
                      <a:pt x="116508" y="6853"/>
                      <a:pt x="118920" y="7742"/>
                      <a:pt x="120696" y="8630"/>
                    </a:cubicBezTo>
                    <a:lnTo>
                      <a:pt x="119300" y="48862"/>
                    </a:lnTo>
                    <a:lnTo>
                      <a:pt x="100897" y="48862"/>
                    </a:lnTo>
                    <a:lnTo>
                      <a:pt x="94679" y="26145"/>
                    </a:lnTo>
                    <a:cubicBezTo>
                      <a:pt x="92267" y="23099"/>
                      <a:pt x="89348" y="20687"/>
                      <a:pt x="85668" y="18910"/>
                    </a:cubicBezTo>
                    <a:cubicBezTo>
                      <a:pt x="82114" y="17260"/>
                      <a:pt x="77672" y="16372"/>
                      <a:pt x="72469" y="16372"/>
                    </a:cubicBezTo>
                    <a:cubicBezTo>
                      <a:pt x="67265" y="16372"/>
                      <a:pt x="62315" y="17514"/>
                      <a:pt x="57493" y="19926"/>
                    </a:cubicBezTo>
                    <a:cubicBezTo>
                      <a:pt x="52797" y="22337"/>
                      <a:pt x="48482" y="25891"/>
                      <a:pt x="44801" y="30714"/>
                    </a:cubicBezTo>
                    <a:cubicBezTo>
                      <a:pt x="41120" y="35536"/>
                      <a:pt x="38201" y="41501"/>
                      <a:pt x="35917" y="48609"/>
                    </a:cubicBezTo>
                    <a:cubicBezTo>
                      <a:pt x="33632" y="55716"/>
                      <a:pt x="32490" y="64092"/>
                      <a:pt x="32490" y="73738"/>
                    </a:cubicBezTo>
                    <a:cubicBezTo>
                      <a:pt x="32363" y="86049"/>
                      <a:pt x="33632" y="96583"/>
                      <a:pt x="36171" y="105213"/>
                    </a:cubicBezTo>
                    <a:cubicBezTo>
                      <a:pt x="38709" y="113843"/>
                      <a:pt x="42009" y="120950"/>
                      <a:pt x="46197" y="126408"/>
                    </a:cubicBezTo>
                    <a:cubicBezTo>
                      <a:pt x="50385" y="131865"/>
                      <a:pt x="55208" y="135799"/>
                      <a:pt x="60793" y="138211"/>
                    </a:cubicBezTo>
                    <a:cubicBezTo>
                      <a:pt x="66376" y="140622"/>
                      <a:pt x="72088" y="141891"/>
                      <a:pt x="78180" y="141891"/>
                    </a:cubicBezTo>
                    <a:cubicBezTo>
                      <a:pt x="82495" y="141891"/>
                      <a:pt x="86556" y="141511"/>
                      <a:pt x="90237" y="140749"/>
                    </a:cubicBezTo>
                    <a:cubicBezTo>
                      <a:pt x="94044" y="139988"/>
                      <a:pt x="97471" y="139099"/>
                      <a:pt x="100771" y="137830"/>
                    </a:cubicBezTo>
                    <a:cubicBezTo>
                      <a:pt x="103944" y="136688"/>
                      <a:pt x="106862" y="135292"/>
                      <a:pt x="109528" y="133769"/>
                    </a:cubicBezTo>
                    <a:cubicBezTo>
                      <a:pt x="112193" y="132246"/>
                      <a:pt x="114477" y="130723"/>
                      <a:pt x="116508" y="129327"/>
                    </a:cubicBezTo>
                    <a:lnTo>
                      <a:pt x="122473" y="142526"/>
                    </a:lnTo>
                    <a:cubicBezTo>
                      <a:pt x="120062" y="145064"/>
                      <a:pt x="116889" y="147603"/>
                      <a:pt x="113335" y="150014"/>
                    </a:cubicBezTo>
                    <a:cubicBezTo>
                      <a:pt x="109655" y="152425"/>
                      <a:pt x="105594" y="154583"/>
                      <a:pt x="101151" y="156487"/>
                    </a:cubicBezTo>
                    <a:cubicBezTo>
                      <a:pt x="96582" y="158390"/>
                      <a:pt x="91887" y="159913"/>
                      <a:pt x="86810" y="161182"/>
                    </a:cubicBezTo>
                    <a:cubicBezTo>
                      <a:pt x="81733" y="162325"/>
                      <a:pt x="76657" y="162959"/>
                      <a:pt x="71453" y="162959"/>
                    </a:cubicBezTo>
                    <a:cubicBezTo>
                      <a:pt x="59650" y="162959"/>
                      <a:pt x="49370" y="160929"/>
                      <a:pt x="40486" y="156867"/>
                    </a:cubicBezTo>
                    <a:cubicBezTo>
                      <a:pt x="31602" y="152806"/>
                      <a:pt x="24114" y="147222"/>
                      <a:pt x="18149" y="140241"/>
                    </a:cubicBezTo>
                    <a:cubicBezTo>
                      <a:pt x="12184" y="133261"/>
                      <a:pt x="7615" y="124885"/>
                      <a:pt x="4569" y="115239"/>
                    </a:cubicBezTo>
                    <a:cubicBezTo>
                      <a:pt x="1650" y="105594"/>
                      <a:pt x="0" y="95186"/>
                      <a:pt x="0" y="8414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49" name="Freeform: Shape 48">
                <a:extLst>
                  <a:ext uri="{FF2B5EF4-FFF2-40B4-BE49-F238E27FC236}">
                    <a16:creationId xmlns:a16="http://schemas.microsoft.com/office/drawing/2014/main" id="{6C541BBB-BEAB-07A4-98F6-87F28F328F68}"/>
                  </a:ext>
                </a:extLst>
              </p:cNvPr>
              <p:cNvSpPr/>
              <p:nvPr/>
            </p:nvSpPr>
            <p:spPr>
              <a:xfrm>
                <a:off x="4709846" y="2122152"/>
                <a:ext cx="137195" cy="242408"/>
              </a:xfrm>
              <a:custGeom>
                <a:avLst/>
                <a:gdLst>
                  <a:gd name="connsiteX0" fmla="*/ 0 w 137195"/>
                  <a:gd name="connsiteY0" fmla="*/ 198496 h 242408"/>
                  <a:gd name="connsiteX1" fmla="*/ 3681 w 137195"/>
                  <a:gd name="connsiteY1" fmla="*/ 180854 h 242408"/>
                  <a:gd name="connsiteX2" fmla="*/ 13834 w 137195"/>
                  <a:gd name="connsiteY2" fmla="*/ 167274 h 242408"/>
                  <a:gd name="connsiteX3" fmla="*/ 28937 w 137195"/>
                  <a:gd name="connsiteY3" fmla="*/ 157248 h 242408"/>
                  <a:gd name="connsiteX4" fmla="*/ 47720 w 137195"/>
                  <a:gd name="connsiteY4" fmla="*/ 150522 h 242408"/>
                  <a:gd name="connsiteX5" fmla="*/ 68661 w 137195"/>
                  <a:gd name="connsiteY5" fmla="*/ 146714 h 242408"/>
                  <a:gd name="connsiteX6" fmla="*/ 90237 w 137195"/>
                  <a:gd name="connsiteY6" fmla="*/ 145191 h 242408"/>
                  <a:gd name="connsiteX7" fmla="*/ 90237 w 137195"/>
                  <a:gd name="connsiteY7" fmla="*/ 137957 h 242408"/>
                  <a:gd name="connsiteX8" fmla="*/ 88841 w 137195"/>
                  <a:gd name="connsiteY8" fmla="*/ 121712 h 242408"/>
                  <a:gd name="connsiteX9" fmla="*/ 84145 w 137195"/>
                  <a:gd name="connsiteY9" fmla="*/ 110924 h 242408"/>
                  <a:gd name="connsiteX10" fmla="*/ 75134 w 137195"/>
                  <a:gd name="connsiteY10" fmla="*/ 104959 h 242408"/>
                  <a:gd name="connsiteX11" fmla="*/ 60920 w 137195"/>
                  <a:gd name="connsiteY11" fmla="*/ 103055 h 242408"/>
                  <a:gd name="connsiteX12" fmla="*/ 46197 w 137195"/>
                  <a:gd name="connsiteY12" fmla="*/ 104451 h 242408"/>
                  <a:gd name="connsiteX13" fmla="*/ 31983 w 137195"/>
                  <a:gd name="connsiteY13" fmla="*/ 107751 h 242408"/>
                  <a:gd name="connsiteX14" fmla="*/ 19545 w 137195"/>
                  <a:gd name="connsiteY14" fmla="*/ 111939 h 242408"/>
                  <a:gd name="connsiteX15" fmla="*/ 10026 w 137195"/>
                  <a:gd name="connsiteY15" fmla="*/ 116128 h 242408"/>
                  <a:gd name="connsiteX16" fmla="*/ 9899 w 137195"/>
                  <a:gd name="connsiteY16" fmla="*/ 116128 h 242408"/>
                  <a:gd name="connsiteX17" fmla="*/ 3808 w 137195"/>
                  <a:gd name="connsiteY17" fmla="*/ 102928 h 242408"/>
                  <a:gd name="connsiteX18" fmla="*/ 12946 w 137195"/>
                  <a:gd name="connsiteY18" fmla="*/ 96583 h 242408"/>
                  <a:gd name="connsiteX19" fmla="*/ 28429 w 137195"/>
                  <a:gd name="connsiteY19" fmla="*/ 89222 h 242408"/>
                  <a:gd name="connsiteX20" fmla="*/ 47720 w 137195"/>
                  <a:gd name="connsiteY20" fmla="*/ 83003 h 242408"/>
                  <a:gd name="connsiteX21" fmla="*/ 68280 w 137195"/>
                  <a:gd name="connsiteY21" fmla="*/ 80464 h 242408"/>
                  <a:gd name="connsiteX22" fmla="*/ 92521 w 137195"/>
                  <a:gd name="connsiteY22" fmla="*/ 83383 h 242408"/>
                  <a:gd name="connsiteX23" fmla="*/ 108639 w 137195"/>
                  <a:gd name="connsiteY23" fmla="*/ 92775 h 242408"/>
                  <a:gd name="connsiteX24" fmla="*/ 117524 w 137195"/>
                  <a:gd name="connsiteY24" fmla="*/ 109655 h 242408"/>
                  <a:gd name="connsiteX25" fmla="*/ 120189 w 137195"/>
                  <a:gd name="connsiteY25" fmla="*/ 134911 h 242408"/>
                  <a:gd name="connsiteX26" fmla="*/ 120189 w 137195"/>
                  <a:gd name="connsiteY26" fmla="*/ 224132 h 242408"/>
                  <a:gd name="connsiteX27" fmla="*/ 137195 w 137195"/>
                  <a:gd name="connsiteY27" fmla="*/ 224132 h 242408"/>
                  <a:gd name="connsiteX28" fmla="*/ 137195 w 137195"/>
                  <a:gd name="connsiteY28" fmla="*/ 237459 h 242408"/>
                  <a:gd name="connsiteX29" fmla="*/ 130977 w 137195"/>
                  <a:gd name="connsiteY29" fmla="*/ 238982 h 242408"/>
                  <a:gd name="connsiteX30" fmla="*/ 123362 w 137195"/>
                  <a:gd name="connsiteY30" fmla="*/ 240631 h 242408"/>
                  <a:gd name="connsiteX31" fmla="*/ 115239 w 137195"/>
                  <a:gd name="connsiteY31" fmla="*/ 241901 h 242408"/>
                  <a:gd name="connsiteX32" fmla="*/ 107497 w 137195"/>
                  <a:gd name="connsiteY32" fmla="*/ 242408 h 242408"/>
                  <a:gd name="connsiteX33" fmla="*/ 100898 w 137195"/>
                  <a:gd name="connsiteY33" fmla="*/ 242028 h 242408"/>
                  <a:gd name="connsiteX34" fmla="*/ 96329 w 137195"/>
                  <a:gd name="connsiteY34" fmla="*/ 240251 h 242408"/>
                  <a:gd name="connsiteX35" fmla="*/ 93664 w 137195"/>
                  <a:gd name="connsiteY35" fmla="*/ 235936 h 242408"/>
                  <a:gd name="connsiteX36" fmla="*/ 92775 w 137195"/>
                  <a:gd name="connsiteY36" fmla="*/ 228194 h 242408"/>
                  <a:gd name="connsiteX37" fmla="*/ 92775 w 137195"/>
                  <a:gd name="connsiteY37" fmla="*/ 223117 h 242408"/>
                  <a:gd name="connsiteX38" fmla="*/ 86937 w 137195"/>
                  <a:gd name="connsiteY38" fmla="*/ 227940 h 242408"/>
                  <a:gd name="connsiteX39" fmla="*/ 77038 w 137195"/>
                  <a:gd name="connsiteY39" fmla="*/ 234413 h 242408"/>
                  <a:gd name="connsiteX40" fmla="*/ 63585 w 137195"/>
                  <a:gd name="connsiteY40" fmla="*/ 239997 h 242408"/>
                  <a:gd name="connsiteX41" fmla="*/ 47467 w 137195"/>
                  <a:gd name="connsiteY41" fmla="*/ 242408 h 242408"/>
                  <a:gd name="connsiteX42" fmla="*/ 29444 w 137195"/>
                  <a:gd name="connsiteY42" fmla="*/ 239870 h 242408"/>
                  <a:gd name="connsiteX43" fmla="*/ 14341 w 137195"/>
                  <a:gd name="connsiteY43" fmla="*/ 232001 h 242408"/>
                  <a:gd name="connsiteX44" fmla="*/ 3934 w 137195"/>
                  <a:gd name="connsiteY44" fmla="*/ 218294 h 242408"/>
                  <a:gd name="connsiteX45" fmla="*/ 0 w 137195"/>
                  <a:gd name="connsiteY45" fmla="*/ 198496 h 242408"/>
                  <a:gd name="connsiteX46" fmla="*/ 65742 w 137195"/>
                  <a:gd name="connsiteY46" fmla="*/ 54574 h 242408"/>
                  <a:gd name="connsiteX47" fmla="*/ 46324 w 137195"/>
                  <a:gd name="connsiteY47" fmla="*/ 50639 h 242408"/>
                  <a:gd name="connsiteX48" fmla="*/ 31856 w 137195"/>
                  <a:gd name="connsiteY48" fmla="*/ 40232 h 242408"/>
                  <a:gd name="connsiteX49" fmla="*/ 22718 w 137195"/>
                  <a:gd name="connsiteY49" fmla="*/ 25256 h 242408"/>
                  <a:gd name="connsiteX50" fmla="*/ 19545 w 137195"/>
                  <a:gd name="connsiteY50" fmla="*/ 7488 h 242408"/>
                  <a:gd name="connsiteX51" fmla="*/ 19545 w 137195"/>
                  <a:gd name="connsiteY51" fmla="*/ 3554 h 242408"/>
                  <a:gd name="connsiteX52" fmla="*/ 19926 w 137195"/>
                  <a:gd name="connsiteY52" fmla="*/ 0 h 242408"/>
                  <a:gd name="connsiteX53" fmla="*/ 36171 w 137195"/>
                  <a:gd name="connsiteY53" fmla="*/ 0 h 242408"/>
                  <a:gd name="connsiteX54" fmla="*/ 36171 w 137195"/>
                  <a:gd name="connsiteY54" fmla="*/ 2031 h 242408"/>
                  <a:gd name="connsiteX55" fmla="*/ 36552 w 137195"/>
                  <a:gd name="connsiteY55" fmla="*/ 4950 h 242408"/>
                  <a:gd name="connsiteX56" fmla="*/ 38709 w 137195"/>
                  <a:gd name="connsiteY56" fmla="*/ 12565 h 242408"/>
                  <a:gd name="connsiteX57" fmla="*/ 43659 w 137195"/>
                  <a:gd name="connsiteY57" fmla="*/ 20687 h 242408"/>
                  <a:gd name="connsiteX58" fmla="*/ 52289 w 137195"/>
                  <a:gd name="connsiteY58" fmla="*/ 27033 h 242408"/>
                  <a:gd name="connsiteX59" fmla="*/ 65869 w 137195"/>
                  <a:gd name="connsiteY59" fmla="*/ 29571 h 242408"/>
                  <a:gd name="connsiteX60" fmla="*/ 79195 w 137195"/>
                  <a:gd name="connsiteY60" fmla="*/ 27033 h 242408"/>
                  <a:gd name="connsiteX61" fmla="*/ 87698 w 137195"/>
                  <a:gd name="connsiteY61" fmla="*/ 20687 h 242408"/>
                  <a:gd name="connsiteX62" fmla="*/ 92394 w 137195"/>
                  <a:gd name="connsiteY62" fmla="*/ 12565 h 242408"/>
                  <a:gd name="connsiteX63" fmla="*/ 94425 w 137195"/>
                  <a:gd name="connsiteY63" fmla="*/ 4950 h 242408"/>
                  <a:gd name="connsiteX64" fmla="*/ 94806 w 137195"/>
                  <a:gd name="connsiteY64" fmla="*/ 0 h 242408"/>
                  <a:gd name="connsiteX65" fmla="*/ 110543 w 137195"/>
                  <a:gd name="connsiteY65" fmla="*/ 0 h 242408"/>
                  <a:gd name="connsiteX66" fmla="*/ 110797 w 137195"/>
                  <a:gd name="connsiteY66" fmla="*/ 3554 h 242408"/>
                  <a:gd name="connsiteX67" fmla="*/ 110924 w 137195"/>
                  <a:gd name="connsiteY67" fmla="*/ 7488 h 242408"/>
                  <a:gd name="connsiteX68" fmla="*/ 107751 w 137195"/>
                  <a:gd name="connsiteY68" fmla="*/ 25383 h 242408"/>
                  <a:gd name="connsiteX69" fmla="*/ 98613 w 137195"/>
                  <a:gd name="connsiteY69" fmla="*/ 40486 h 242408"/>
                  <a:gd name="connsiteX70" fmla="*/ 84272 w 137195"/>
                  <a:gd name="connsiteY70" fmla="*/ 50893 h 242408"/>
                  <a:gd name="connsiteX71" fmla="*/ 65742 w 137195"/>
                  <a:gd name="connsiteY71" fmla="*/ 54574 h 242408"/>
                  <a:gd name="connsiteX72" fmla="*/ 59143 w 137195"/>
                  <a:gd name="connsiteY72" fmla="*/ 221721 h 242408"/>
                  <a:gd name="connsiteX73" fmla="*/ 65996 w 137195"/>
                  <a:gd name="connsiteY73" fmla="*/ 220960 h 242408"/>
                  <a:gd name="connsiteX74" fmla="*/ 74246 w 137195"/>
                  <a:gd name="connsiteY74" fmla="*/ 218802 h 242408"/>
                  <a:gd name="connsiteX75" fmla="*/ 82622 w 137195"/>
                  <a:gd name="connsiteY75" fmla="*/ 215375 h 242408"/>
                  <a:gd name="connsiteX76" fmla="*/ 90237 w 137195"/>
                  <a:gd name="connsiteY76" fmla="*/ 210806 h 242408"/>
                  <a:gd name="connsiteX77" fmla="*/ 90237 w 137195"/>
                  <a:gd name="connsiteY77" fmla="*/ 160421 h 242408"/>
                  <a:gd name="connsiteX78" fmla="*/ 62823 w 137195"/>
                  <a:gd name="connsiteY78" fmla="*/ 163340 h 242408"/>
                  <a:gd name="connsiteX79" fmla="*/ 45182 w 137195"/>
                  <a:gd name="connsiteY79" fmla="*/ 170955 h 242408"/>
                  <a:gd name="connsiteX80" fmla="*/ 35917 w 137195"/>
                  <a:gd name="connsiteY80" fmla="*/ 181743 h 242408"/>
                  <a:gd name="connsiteX81" fmla="*/ 33125 w 137195"/>
                  <a:gd name="connsiteY81" fmla="*/ 194307 h 242408"/>
                  <a:gd name="connsiteX82" fmla="*/ 35156 w 137195"/>
                  <a:gd name="connsiteY82" fmla="*/ 206999 h 242408"/>
                  <a:gd name="connsiteX83" fmla="*/ 40613 w 137195"/>
                  <a:gd name="connsiteY83" fmla="*/ 215502 h 242408"/>
                  <a:gd name="connsiteX84" fmla="*/ 48862 w 137195"/>
                  <a:gd name="connsiteY84" fmla="*/ 220198 h 242408"/>
                  <a:gd name="connsiteX85" fmla="*/ 59143 w 137195"/>
                  <a:gd name="connsiteY85" fmla="*/ 221721 h 2424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</a:cxnLst>
                <a:rect l="l" t="t" r="r" b="b"/>
                <a:pathLst>
                  <a:path w="137195" h="242408">
                    <a:moveTo>
                      <a:pt x="0" y="198496"/>
                    </a:moveTo>
                    <a:cubicBezTo>
                      <a:pt x="0" y="191896"/>
                      <a:pt x="1269" y="186058"/>
                      <a:pt x="3681" y="180854"/>
                    </a:cubicBezTo>
                    <a:cubicBezTo>
                      <a:pt x="6092" y="175651"/>
                      <a:pt x="9519" y="171209"/>
                      <a:pt x="13834" y="167274"/>
                    </a:cubicBezTo>
                    <a:cubicBezTo>
                      <a:pt x="18149" y="163340"/>
                      <a:pt x="23226" y="160040"/>
                      <a:pt x="28937" y="157248"/>
                    </a:cubicBezTo>
                    <a:cubicBezTo>
                      <a:pt x="34775" y="154456"/>
                      <a:pt x="40994" y="152298"/>
                      <a:pt x="47720" y="150522"/>
                    </a:cubicBezTo>
                    <a:cubicBezTo>
                      <a:pt x="54447" y="148745"/>
                      <a:pt x="61427" y="147476"/>
                      <a:pt x="68661" y="146714"/>
                    </a:cubicBezTo>
                    <a:cubicBezTo>
                      <a:pt x="75895" y="145953"/>
                      <a:pt x="83130" y="145445"/>
                      <a:pt x="90237" y="145191"/>
                    </a:cubicBezTo>
                    <a:lnTo>
                      <a:pt x="90237" y="137957"/>
                    </a:lnTo>
                    <a:cubicBezTo>
                      <a:pt x="90237" y="131611"/>
                      <a:pt x="89729" y="126154"/>
                      <a:pt x="88841" y="121712"/>
                    </a:cubicBezTo>
                    <a:cubicBezTo>
                      <a:pt x="87953" y="117270"/>
                      <a:pt x="86303" y="113716"/>
                      <a:pt x="84145" y="110924"/>
                    </a:cubicBezTo>
                    <a:cubicBezTo>
                      <a:pt x="81860" y="108132"/>
                      <a:pt x="78941" y="106101"/>
                      <a:pt x="75134" y="104959"/>
                    </a:cubicBezTo>
                    <a:cubicBezTo>
                      <a:pt x="71327" y="103690"/>
                      <a:pt x="66631" y="103055"/>
                      <a:pt x="60920" y="103055"/>
                    </a:cubicBezTo>
                    <a:cubicBezTo>
                      <a:pt x="55970" y="103055"/>
                      <a:pt x="51020" y="103563"/>
                      <a:pt x="46197" y="104451"/>
                    </a:cubicBezTo>
                    <a:cubicBezTo>
                      <a:pt x="41247" y="105340"/>
                      <a:pt x="36552" y="106482"/>
                      <a:pt x="31983" y="107751"/>
                    </a:cubicBezTo>
                    <a:cubicBezTo>
                      <a:pt x="27414" y="109020"/>
                      <a:pt x="23352" y="110543"/>
                      <a:pt x="19545" y="111939"/>
                    </a:cubicBezTo>
                    <a:cubicBezTo>
                      <a:pt x="15738" y="113462"/>
                      <a:pt x="12565" y="114858"/>
                      <a:pt x="10026" y="116128"/>
                    </a:cubicBezTo>
                    <a:lnTo>
                      <a:pt x="9899" y="116128"/>
                    </a:lnTo>
                    <a:lnTo>
                      <a:pt x="3808" y="102928"/>
                    </a:lnTo>
                    <a:cubicBezTo>
                      <a:pt x="5584" y="101278"/>
                      <a:pt x="8631" y="99248"/>
                      <a:pt x="12946" y="96583"/>
                    </a:cubicBezTo>
                    <a:cubicBezTo>
                      <a:pt x="17388" y="94044"/>
                      <a:pt x="22464" y="91506"/>
                      <a:pt x="28429" y="89222"/>
                    </a:cubicBezTo>
                    <a:cubicBezTo>
                      <a:pt x="34394" y="86810"/>
                      <a:pt x="40867" y="84779"/>
                      <a:pt x="47720" y="83003"/>
                    </a:cubicBezTo>
                    <a:cubicBezTo>
                      <a:pt x="54574" y="81226"/>
                      <a:pt x="61427" y="80464"/>
                      <a:pt x="68280" y="80464"/>
                    </a:cubicBezTo>
                    <a:cubicBezTo>
                      <a:pt x="77799" y="80464"/>
                      <a:pt x="85922" y="81480"/>
                      <a:pt x="92521" y="83383"/>
                    </a:cubicBezTo>
                    <a:cubicBezTo>
                      <a:pt x="99121" y="85287"/>
                      <a:pt x="104451" y="88460"/>
                      <a:pt x="108639" y="92775"/>
                    </a:cubicBezTo>
                    <a:cubicBezTo>
                      <a:pt x="112828" y="97090"/>
                      <a:pt x="115747" y="102675"/>
                      <a:pt x="117524" y="109655"/>
                    </a:cubicBezTo>
                    <a:cubicBezTo>
                      <a:pt x="119301" y="116508"/>
                      <a:pt x="120189" y="125012"/>
                      <a:pt x="120189" y="134911"/>
                    </a:cubicBezTo>
                    <a:lnTo>
                      <a:pt x="120189" y="224132"/>
                    </a:lnTo>
                    <a:lnTo>
                      <a:pt x="137195" y="224132"/>
                    </a:lnTo>
                    <a:lnTo>
                      <a:pt x="137195" y="237459"/>
                    </a:lnTo>
                    <a:cubicBezTo>
                      <a:pt x="135419" y="237966"/>
                      <a:pt x="133388" y="238474"/>
                      <a:pt x="130977" y="238982"/>
                    </a:cubicBezTo>
                    <a:cubicBezTo>
                      <a:pt x="128565" y="239616"/>
                      <a:pt x="126027" y="240124"/>
                      <a:pt x="123362" y="240631"/>
                    </a:cubicBezTo>
                    <a:cubicBezTo>
                      <a:pt x="120697" y="241139"/>
                      <a:pt x="118031" y="241520"/>
                      <a:pt x="115239" y="241901"/>
                    </a:cubicBezTo>
                    <a:cubicBezTo>
                      <a:pt x="112447" y="242281"/>
                      <a:pt x="109909" y="242408"/>
                      <a:pt x="107497" y="242408"/>
                    </a:cubicBezTo>
                    <a:cubicBezTo>
                      <a:pt x="104959" y="242408"/>
                      <a:pt x="102674" y="242281"/>
                      <a:pt x="100898" y="242028"/>
                    </a:cubicBezTo>
                    <a:cubicBezTo>
                      <a:pt x="98994" y="241774"/>
                      <a:pt x="97471" y="241266"/>
                      <a:pt x="96329" y="240251"/>
                    </a:cubicBezTo>
                    <a:cubicBezTo>
                      <a:pt x="95186" y="239235"/>
                      <a:pt x="94298" y="237839"/>
                      <a:pt x="93664" y="235936"/>
                    </a:cubicBezTo>
                    <a:cubicBezTo>
                      <a:pt x="93029" y="234032"/>
                      <a:pt x="92775" y="231367"/>
                      <a:pt x="92775" y="228194"/>
                    </a:cubicBezTo>
                    <a:lnTo>
                      <a:pt x="92775" y="223117"/>
                    </a:lnTo>
                    <a:cubicBezTo>
                      <a:pt x="91633" y="224259"/>
                      <a:pt x="89602" y="225782"/>
                      <a:pt x="86937" y="227940"/>
                    </a:cubicBezTo>
                    <a:cubicBezTo>
                      <a:pt x="84272" y="230097"/>
                      <a:pt x="80972" y="232255"/>
                      <a:pt x="77038" y="234413"/>
                    </a:cubicBezTo>
                    <a:cubicBezTo>
                      <a:pt x="73103" y="236570"/>
                      <a:pt x="68661" y="238474"/>
                      <a:pt x="63585" y="239997"/>
                    </a:cubicBezTo>
                    <a:cubicBezTo>
                      <a:pt x="58508" y="241647"/>
                      <a:pt x="53178" y="242408"/>
                      <a:pt x="47467" y="242408"/>
                    </a:cubicBezTo>
                    <a:cubicBezTo>
                      <a:pt x="41121" y="242408"/>
                      <a:pt x="35156" y="241520"/>
                      <a:pt x="29444" y="239870"/>
                    </a:cubicBezTo>
                    <a:cubicBezTo>
                      <a:pt x="23733" y="238220"/>
                      <a:pt x="18784" y="235555"/>
                      <a:pt x="14341" y="232001"/>
                    </a:cubicBezTo>
                    <a:cubicBezTo>
                      <a:pt x="10026" y="228448"/>
                      <a:pt x="6600" y="223879"/>
                      <a:pt x="3934" y="218294"/>
                    </a:cubicBezTo>
                    <a:cubicBezTo>
                      <a:pt x="1269" y="212964"/>
                      <a:pt x="0" y="206237"/>
                      <a:pt x="0" y="198496"/>
                    </a:cubicBezTo>
                    <a:close/>
                    <a:moveTo>
                      <a:pt x="65742" y="54574"/>
                    </a:moveTo>
                    <a:cubicBezTo>
                      <a:pt x="58508" y="54574"/>
                      <a:pt x="52035" y="53304"/>
                      <a:pt x="46324" y="50639"/>
                    </a:cubicBezTo>
                    <a:cubicBezTo>
                      <a:pt x="40613" y="47974"/>
                      <a:pt x="35790" y="44547"/>
                      <a:pt x="31856" y="40232"/>
                    </a:cubicBezTo>
                    <a:cubicBezTo>
                      <a:pt x="27922" y="35917"/>
                      <a:pt x="24876" y="30967"/>
                      <a:pt x="22718" y="25256"/>
                    </a:cubicBezTo>
                    <a:cubicBezTo>
                      <a:pt x="20561" y="19545"/>
                      <a:pt x="19545" y="13707"/>
                      <a:pt x="19545" y="7488"/>
                    </a:cubicBezTo>
                    <a:cubicBezTo>
                      <a:pt x="19545" y="6219"/>
                      <a:pt x="19545" y="4823"/>
                      <a:pt x="19545" y="3554"/>
                    </a:cubicBezTo>
                    <a:cubicBezTo>
                      <a:pt x="19545" y="2158"/>
                      <a:pt x="19672" y="1015"/>
                      <a:pt x="19926" y="0"/>
                    </a:cubicBezTo>
                    <a:lnTo>
                      <a:pt x="36171" y="0"/>
                    </a:lnTo>
                    <a:cubicBezTo>
                      <a:pt x="36171" y="508"/>
                      <a:pt x="36171" y="1142"/>
                      <a:pt x="36171" y="2031"/>
                    </a:cubicBezTo>
                    <a:cubicBezTo>
                      <a:pt x="36171" y="2919"/>
                      <a:pt x="36298" y="3934"/>
                      <a:pt x="36552" y="4950"/>
                    </a:cubicBezTo>
                    <a:cubicBezTo>
                      <a:pt x="36932" y="7107"/>
                      <a:pt x="37567" y="9646"/>
                      <a:pt x="38709" y="12565"/>
                    </a:cubicBezTo>
                    <a:cubicBezTo>
                      <a:pt x="39725" y="15484"/>
                      <a:pt x="41374" y="18149"/>
                      <a:pt x="43659" y="20687"/>
                    </a:cubicBezTo>
                    <a:cubicBezTo>
                      <a:pt x="45944" y="23226"/>
                      <a:pt x="48735" y="25383"/>
                      <a:pt x="52289" y="27033"/>
                    </a:cubicBezTo>
                    <a:cubicBezTo>
                      <a:pt x="55843" y="28810"/>
                      <a:pt x="60412" y="29571"/>
                      <a:pt x="65869" y="29571"/>
                    </a:cubicBezTo>
                    <a:cubicBezTo>
                      <a:pt x="71200" y="29571"/>
                      <a:pt x="75768" y="28683"/>
                      <a:pt x="79195" y="27033"/>
                    </a:cubicBezTo>
                    <a:cubicBezTo>
                      <a:pt x="82749" y="25256"/>
                      <a:pt x="85541" y="23226"/>
                      <a:pt x="87698" y="20687"/>
                    </a:cubicBezTo>
                    <a:cubicBezTo>
                      <a:pt x="89856" y="18149"/>
                      <a:pt x="91379" y="15484"/>
                      <a:pt x="92394" y="12565"/>
                    </a:cubicBezTo>
                    <a:cubicBezTo>
                      <a:pt x="93410" y="9646"/>
                      <a:pt x="94044" y="7107"/>
                      <a:pt x="94425" y="4950"/>
                    </a:cubicBezTo>
                    <a:cubicBezTo>
                      <a:pt x="94679" y="2792"/>
                      <a:pt x="94806" y="1142"/>
                      <a:pt x="94806" y="0"/>
                    </a:cubicBezTo>
                    <a:lnTo>
                      <a:pt x="110543" y="0"/>
                    </a:lnTo>
                    <a:cubicBezTo>
                      <a:pt x="110670" y="1015"/>
                      <a:pt x="110670" y="2158"/>
                      <a:pt x="110797" y="3554"/>
                    </a:cubicBezTo>
                    <a:cubicBezTo>
                      <a:pt x="110924" y="4823"/>
                      <a:pt x="110924" y="6219"/>
                      <a:pt x="110924" y="7488"/>
                    </a:cubicBezTo>
                    <a:cubicBezTo>
                      <a:pt x="110924" y="13707"/>
                      <a:pt x="109782" y="19672"/>
                      <a:pt x="107751" y="25383"/>
                    </a:cubicBezTo>
                    <a:cubicBezTo>
                      <a:pt x="105594" y="31094"/>
                      <a:pt x="102548" y="36044"/>
                      <a:pt x="98613" y="40486"/>
                    </a:cubicBezTo>
                    <a:cubicBezTo>
                      <a:pt x="94679" y="44801"/>
                      <a:pt x="89983" y="48228"/>
                      <a:pt x="84272" y="50893"/>
                    </a:cubicBezTo>
                    <a:cubicBezTo>
                      <a:pt x="78815" y="53304"/>
                      <a:pt x="72596" y="54574"/>
                      <a:pt x="65742" y="54574"/>
                    </a:cubicBezTo>
                    <a:close/>
                    <a:moveTo>
                      <a:pt x="59143" y="221721"/>
                    </a:moveTo>
                    <a:cubicBezTo>
                      <a:pt x="61046" y="221721"/>
                      <a:pt x="63331" y="221467"/>
                      <a:pt x="65996" y="220960"/>
                    </a:cubicBezTo>
                    <a:cubicBezTo>
                      <a:pt x="68661" y="220452"/>
                      <a:pt x="71453" y="219690"/>
                      <a:pt x="74246" y="218802"/>
                    </a:cubicBezTo>
                    <a:cubicBezTo>
                      <a:pt x="77038" y="217914"/>
                      <a:pt x="79830" y="216771"/>
                      <a:pt x="82622" y="215375"/>
                    </a:cubicBezTo>
                    <a:cubicBezTo>
                      <a:pt x="85414" y="213979"/>
                      <a:pt x="87953" y="212456"/>
                      <a:pt x="90237" y="210806"/>
                    </a:cubicBezTo>
                    <a:lnTo>
                      <a:pt x="90237" y="160421"/>
                    </a:lnTo>
                    <a:cubicBezTo>
                      <a:pt x="79322" y="160421"/>
                      <a:pt x="70184" y="161436"/>
                      <a:pt x="62823" y="163340"/>
                    </a:cubicBezTo>
                    <a:cubicBezTo>
                      <a:pt x="55462" y="165244"/>
                      <a:pt x="49624" y="167782"/>
                      <a:pt x="45182" y="170955"/>
                    </a:cubicBezTo>
                    <a:cubicBezTo>
                      <a:pt x="40867" y="174128"/>
                      <a:pt x="37694" y="177681"/>
                      <a:pt x="35917" y="181743"/>
                    </a:cubicBezTo>
                    <a:cubicBezTo>
                      <a:pt x="34140" y="185804"/>
                      <a:pt x="33125" y="189992"/>
                      <a:pt x="33125" y="194307"/>
                    </a:cubicBezTo>
                    <a:cubicBezTo>
                      <a:pt x="33125" y="199384"/>
                      <a:pt x="33760" y="203572"/>
                      <a:pt x="35156" y="206999"/>
                    </a:cubicBezTo>
                    <a:cubicBezTo>
                      <a:pt x="36425" y="210426"/>
                      <a:pt x="38329" y="213345"/>
                      <a:pt x="40613" y="215502"/>
                    </a:cubicBezTo>
                    <a:cubicBezTo>
                      <a:pt x="42897" y="217660"/>
                      <a:pt x="45690" y="219310"/>
                      <a:pt x="48862" y="220198"/>
                    </a:cubicBezTo>
                    <a:cubicBezTo>
                      <a:pt x="52035" y="221340"/>
                      <a:pt x="55462" y="221721"/>
                      <a:pt x="59143" y="22172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</p:grpSp>
        <p:grpSp>
          <p:nvGrpSpPr>
            <p:cNvPr id="8" name="Graphic 4">
              <a:extLst>
                <a:ext uri="{FF2B5EF4-FFF2-40B4-BE49-F238E27FC236}">
                  <a16:creationId xmlns:a16="http://schemas.microsoft.com/office/drawing/2014/main" id="{A30A44BC-4CD6-5F96-46BC-84E1920FAB20}"/>
                </a:ext>
              </a:extLst>
            </p:cNvPr>
            <p:cNvGrpSpPr/>
            <p:nvPr/>
          </p:nvGrpSpPr>
          <p:grpSpPr>
            <a:xfrm>
              <a:off x="1105200" y="1162800"/>
              <a:ext cx="1058600" cy="1536944"/>
              <a:chOff x="1105200" y="1162800"/>
              <a:chExt cx="1058600" cy="1536944"/>
            </a:xfrm>
            <a:solidFill>
              <a:srgbClr val="FFFFFF"/>
            </a:solidFill>
          </p:grpSpPr>
          <p:grpSp>
            <p:nvGrpSpPr>
              <p:cNvPr id="9" name="Graphic 4">
                <a:extLst>
                  <a:ext uri="{FF2B5EF4-FFF2-40B4-BE49-F238E27FC236}">
                    <a16:creationId xmlns:a16="http://schemas.microsoft.com/office/drawing/2014/main" id="{5E916A15-0078-4EC0-D613-EE9BC20B1FFD}"/>
                  </a:ext>
                </a:extLst>
              </p:cNvPr>
              <p:cNvGrpSpPr/>
              <p:nvPr/>
            </p:nvGrpSpPr>
            <p:grpSpPr>
              <a:xfrm>
                <a:off x="1105200" y="1313956"/>
                <a:ext cx="1058600" cy="1385788"/>
                <a:chOff x="1105200" y="1313956"/>
                <a:chExt cx="1058600" cy="1385788"/>
              </a:xfrm>
              <a:solidFill>
                <a:srgbClr val="FFFFFF"/>
              </a:solidFill>
            </p:grpSpPr>
            <p:sp>
              <p:nvSpPr>
                <p:cNvPr id="11" name="Freeform: Shape 10">
                  <a:extLst>
                    <a:ext uri="{FF2B5EF4-FFF2-40B4-BE49-F238E27FC236}">
                      <a16:creationId xmlns:a16="http://schemas.microsoft.com/office/drawing/2014/main" id="{CE36AC21-20B5-3A87-9739-AC0D84DE7110}"/>
                    </a:ext>
                  </a:extLst>
                </p:cNvPr>
                <p:cNvSpPr/>
                <p:nvPr/>
              </p:nvSpPr>
              <p:spPr>
                <a:xfrm>
                  <a:off x="1910477" y="1469554"/>
                  <a:ext cx="163720" cy="163720"/>
                </a:xfrm>
                <a:custGeom>
                  <a:avLst/>
                  <a:gdLst>
                    <a:gd name="connsiteX0" fmla="*/ 81860 w 163720"/>
                    <a:gd name="connsiteY0" fmla="*/ 163721 h 163720"/>
                    <a:gd name="connsiteX1" fmla="*/ 163721 w 163720"/>
                    <a:gd name="connsiteY1" fmla="*/ 81860 h 163720"/>
                    <a:gd name="connsiteX2" fmla="*/ 81860 w 163720"/>
                    <a:gd name="connsiteY2" fmla="*/ 0 h 163720"/>
                    <a:gd name="connsiteX3" fmla="*/ 0 w 163720"/>
                    <a:gd name="connsiteY3" fmla="*/ 81860 h 163720"/>
                    <a:gd name="connsiteX4" fmla="*/ 81860 w 163720"/>
                    <a:gd name="connsiteY4" fmla="*/ 163721 h 16372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63720" h="163720">
                      <a:moveTo>
                        <a:pt x="81860" y="163721"/>
                      </a:moveTo>
                      <a:cubicBezTo>
                        <a:pt x="127042" y="163721"/>
                        <a:pt x="163721" y="127042"/>
                        <a:pt x="163721" y="81860"/>
                      </a:cubicBezTo>
                      <a:cubicBezTo>
                        <a:pt x="163721" y="36679"/>
                        <a:pt x="127042" y="0"/>
                        <a:pt x="81860" y="0"/>
                      </a:cubicBezTo>
                      <a:cubicBezTo>
                        <a:pt x="36678" y="0"/>
                        <a:pt x="0" y="36679"/>
                        <a:pt x="0" y="81860"/>
                      </a:cubicBezTo>
                      <a:cubicBezTo>
                        <a:pt x="0" y="127042"/>
                        <a:pt x="36552" y="163721"/>
                        <a:pt x="81860" y="16372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2689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o-RO" sz="744">
                    <a:latin typeface="+mn-lt"/>
                  </a:endParaRPr>
                </a:p>
              </p:txBody>
            </p:sp>
            <p:sp>
              <p:nvSpPr>
                <p:cNvPr id="12" name="Freeform: Shape 11">
                  <a:extLst>
                    <a:ext uri="{FF2B5EF4-FFF2-40B4-BE49-F238E27FC236}">
                      <a16:creationId xmlns:a16="http://schemas.microsoft.com/office/drawing/2014/main" id="{4805918B-A617-DA1F-AAF4-CA8C10CDBD3A}"/>
                    </a:ext>
                  </a:extLst>
                </p:cNvPr>
                <p:cNvSpPr/>
                <p:nvPr/>
              </p:nvSpPr>
              <p:spPr>
                <a:xfrm>
                  <a:off x="1687360" y="1432494"/>
                  <a:ext cx="172097" cy="172097"/>
                </a:xfrm>
                <a:custGeom>
                  <a:avLst/>
                  <a:gdLst>
                    <a:gd name="connsiteX0" fmla="*/ 86049 w 172097"/>
                    <a:gd name="connsiteY0" fmla="*/ 172097 h 172097"/>
                    <a:gd name="connsiteX1" fmla="*/ 172097 w 172097"/>
                    <a:gd name="connsiteY1" fmla="*/ 86049 h 172097"/>
                    <a:gd name="connsiteX2" fmla="*/ 86049 w 172097"/>
                    <a:gd name="connsiteY2" fmla="*/ 0 h 172097"/>
                    <a:gd name="connsiteX3" fmla="*/ 0 w 172097"/>
                    <a:gd name="connsiteY3" fmla="*/ 86049 h 172097"/>
                    <a:gd name="connsiteX4" fmla="*/ 86049 w 172097"/>
                    <a:gd name="connsiteY4" fmla="*/ 172097 h 1720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2097" h="172097">
                      <a:moveTo>
                        <a:pt x="86049" y="172097"/>
                      </a:moveTo>
                      <a:cubicBezTo>
                        <a:pt x="133642" y="172097"/>
                        <a:pt x="172097" y="133515"/>
                        <a:pt x="172097" y="86049"/>
                      </a:cubicBezTo>
                      <a:cubicBezTo>
                        <a:pt x="172097" y="38455"/>
                        <a:pt x="133515" y="0"/>
                        <a:pt x="86049" y="0"/>
                      </a:cubicBezTo>
                      <a:cubicBezTo>
                        <a:pt x="38455" y="0"/>
                        <a:pt x="0" y="38582"/>
                        <a:pt x="0" y="86049"/>
                      </a:cubicBezTo>
                      <a:cubicBezTo>
                        <a:pt x="0" y="133515"/>
                        <a:pt x="38455" y="172097"/>
                        <a:pt x="86049" y="172097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2689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o-RO" sz="744">
                    <a:latin typeface="+mn-lt"/>
                  </a:endParaRPr>
                </a:p>
              </p:txBody>
            </p:sp>
            <p:sp>
              <p:nvSpPr>
                <p:cNvPr id="13" name="Freeform: Shape 12">
                  <a:extLst>
                    <a:ext uri="{FF2B5EF4-FFF2-40B4-BE49-F238E27FC236}">
                      <a16:creationId xmlns:a16="http://schemas.microsoft.com/office/drawing/2014/main" id="{C57D6454-03BC-CD58-9307-3654C0CA0228}"/>
                    </a:ext>
                  </a:extLst>
                </p:cNvPr>
                <p:cNvSpPr/>
                <p:nvPr/>
              </p:nvSpPr>
              <p:spPr>
                <a:xfrm>
                  <a:off x="1105200" y="1313956"/>
                  <a:ext cx="1058600" cy="1385788"/>
                </a:xfrm>
                <a:custGeom>
                  <a:avLst/>
                  <a:gdLst>
                    <a:gd name="connsiteX0" fmla="*/ 529490 w 1058600"/>
                    <a:gd name="connsiteY0" fmla="*/ 0 h 1385788"/>
                    <a:gd name="connsiteX1" fmla="*/ 529490 w 1058600"/>
                    <a:gd name="connsiteY1" fmla="*/ 0 h 1385788"/>
                    <a:gd name="connsiteX2" fmla="*/ 529110 w 1058600"/>
                    <a:gd name="connsiteY2" fmla="*/ 0 h 1385788"/>
                    <a:gd name="connsiteX3" fmla="*/ 501061 w 1058600"/>
                    <a:gd name="connsiteY3" fmla="*/ 254 h 1385788"/>
                    <a:gd name="connsiteX4" fmla="*/ 477201 w 1058600"/>
                    <a:gd name="connsiteY4" fmla="*/ 761 h 1385788"/>
                    <a:gd name="connsiteX5" fmla="*/ 477074 w 1058600"/>
                    <a:gd name="connsiteY5" fmla="*/ 761 h 1385788"/>
                    <a:gd name="connsiteX6" fmla="*/ 0 w 1058600"/>
                    <a:gd name="connsiteY6" fmla="*/ 65361 h 1385788"/>
                    <a:gd name="connsiteX7" fmla="*/ 0 w 1058600"/>
                    <a:gd name="connsiteY7" fmla="*/ 849190 h 1385788"/>
                    <a:gd name="connsiteX8" fmla="*/ 156360 w 1058600"/>
                    <a:gd name="connsiteY8" fmla="*/ 1139572 h 1385788"/>
                    <a:gd name="connsiteX9" fmla="*/ 529364 w 1058600"/>
                    <a:gd name="connsiteY9" fmla="*/ 1385788 h 1385788"/>
                    <a:gd name="connsiteX10" fmla="*/ 902241 w 1058600"/>
                    <a:gd name="connsiteY10" fmla="*/ 1139572 h 1385788"/>
                    <a:gd name="connsiteX11" fmla="*/ 1058600 w 1058600"/>
                    <a:gd name="connsiteY11" fmla="*/ 849190 h 1385788"/>
                    <a:gd name="connsiteX12" fmla="*/ 1058600 w 1058600"/>
                    <a:gd name="connsiteY12" fmla="*/ 65361 h 1385788"/>
                    <a:gd name="connsiteX13" fmla="*/ 529490 w 1058600"/>
                    <a:gd name="connsiteY13" fmla="*/ 0 h 1385788"/>
                    <a:gd name="connsiteX14" fmla="*/ 390772 w 1058600"/>
                    <a:gd name="connsiteY14" fmla="*/ 118412 h 1385788"/>
                    <a:gd name="connsiteX15" fmla="*/ 476821 w 1058600"/>
                    <a:gd name="connsiteY15" fmla="*/ 204587 h 1385788"/>
                    <a:gd name="connsiteX16" fmla="*/ 390772 w 1058600"/>
                    <a:gd name="connsiteY16" fmla="*/ 290636 h 1385788"/>
                    <a:gd name="connsiteX17" fmla="*/ 304597 w 1058600"/>
                    <a:gd name="connsiteY17" fmla="*/ 204587 h 1385788"/>
                    <a:gd name="connsiteX18" fmla="*/ 390772 w 1058600"/>
                    <a:gd name="connsiteY18" fmla="*/ 118412 h 1385788"/>
                    <a:gd name="connsiteX19" fmla="*/ 159532 w 1058600"/>
                    <a:gd name="connsiteY19" fmla="*/ 155598 h 1385788"/>
                    <a:gd name="connsiteX20" fmla="*/ 241393 w 1058600"/>
                    <a:gd name="connsiteY20" fmla="*/ 237332 h 1385788"/>
                    <a:gd name="connsiteX21" fmla="*/ 159532 w 1058600"/>
                    <a:gd name="connsiteY21" fmla="*/ 319192 h 1385788"/>
                    <a:gd name="connsiteX22" fmla="*/ 77672 w 1058600"/>
                    <a:gd name="connsiteY22" fmla="*/ 237332 h 1385788"/>
                    <a:gd name="connsiteX23" fmla="*/ 159532 w 1058600"/>
                    <a:gd name="connsiteY23" fmla="*/ 155598 h 1385788"/>
                    <a:gd name="connsiteX24" fmla="*/ 1009357 w 1058600"/>
                    <a:gd name="connsiteY24" fmla="*/ 445346 h 1385788"/>
                    <a:gd name="connsiteX25" fmla="*/ 529490 w 1058600"/>
                    <a:gd name="connsiteY25" fmla="*/ 392041 h 1385788"/>
                    <a:gd name="connsiteX26" fmla="*/ 529364 w 1058600"/>
                    <a:gd name="connsiteY26" fmla="*/ 392041 h 1385788"/>
                    <a:gd name="connsiteX27" fmla="*/ 529364 w 1058600"/>
                    <a:gd name="connsiteY27" fmla="*/ 627723 h 1385788"/>
                    <a:gd name="connsiteX28" fmla="*/ 656533 w 1058600"/>
                    <a:gd name="connsiteY28" fmla="*/ 557793 h 1385788"/>
                    <a:gd name="connsiteX29" fmla="*/ 807562 w 1058600"/>
                    <a:gd name="connsiteY29" fmla="*/ 708949 h 1385788"/>
                    <a:gd name="connsiteX30" fmla="*/ 529364 w 1058600"/>
                    <a:gd name="connsiteY30" fmla="*/ 1056951 h 1385788"/>
                    <a:gd name="connsiteX31" fmla="*/ 529364 w 1058600"/>
                    <a:gd name="connsiteY31" fmla="*/ 1326772 h 1385788"/>
                    <a:gd name="connsiteX32" fmla="*/ 479867 w 1058600"/>
                    <a:gd name="connsiteY32" fmla="*/ 1293901 h 1385788"/>
                    <a:gd name="connsiteX33" fmla="*/ 183519 w 1058600"/>
                    <a:gd name="connsiteY33" fmla="*/ 1098198 h 1385788"/>
                    <a:gd name="connsiteX34" fmla="*/ 49497 w 1058600"/>
                    <a:gd name="connsiteY34" fmla="*/ 849190 h 1385788"/>
                    <a:gd name="connsiteX35" fmla="*/ 49497 w 1058600"/>
                    <a:gd name="connsiteY35" fmla="*/ 445346 h 1385788"/>
                    <a:gd name="connsiteX36" fmla="*/ 529237 w 1058600"/>
                    <a:gd name="connsiteY36" fmla="*/ 392168 h 1385788"/>
                    <a:gd name="connsiteX37" fmla="*/ 529490 w 1058600"/>
                    <a:gd name="connsiteY37" fmla="*/ 392168 h 1385788"/>
                    <a:gd name="connsiteX38" fmla="*/ 529490 w 1058600"/>
                    <a:gd name="connsiteY38" fmla="*/ 49497 h 1385788"/>
                    <a:gd name="connsiteX39" fmla="*/ 529617 w 1058600"/>
                    <a:gd name="connsiteY39" fmla="*/ 49497 h 1385788"/>
                    <a:gd name="connsiteX40" fmla="*/ 1009357 w 1058600"/>
                    <a:gd name="connsiteY40" fmla="*/ 103944 h 1385788"/>
                    <a:gd name="connsiteX41" fmla="*/ 1009357 w 1058600"/>
                    <a:gd name="connsiteY41" fmla="*/ 445346 h 138578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</a:cxnLst>
                  <a:rect l="l" t="t" r="r" b="b"/>
                  <a:pathLst>
                    <a:path w="1058600" h="1385788">
                      <a:moveTo>
                        <a:pt x="529490" y="0"/>
                      </a:moveTo>
                      <a:cubicBezTo>
                        <a:pt x="529490" y="0"/>
                        <a:pt x="529490" y="0"/>
                        <a:pt x="529490" y="0"/>
                      </a:cubicBezTo>
                      <a:cubicBezTo>
                        <a:pt x="529237" y="0"/>
                        <a:pt x="529237" y="0"/>
                        <a:pt x="529110" y="0"/>
                      </a:cubicBezTo>
                      <a:cubicBezTo>
                        <a:pt x="519718" y="0"/>
                        <a:pt x="510326" y="127"/>
                        <a:pt x="501061" y="254"/>
                      </a:cubicBezTo>
                      <a:cubicBezTo>
                        <a:pt x="493066" y="381"/>
                        <a:pt x="485070" y="508"/>
                        <a:pt x="477201" y="761"/>
                      </a:cubicBezTo>
                      <a:cubicBezTo>
                        <a:pt x="477074" y="761"/>
                        <a:pt x="477074" y="761"/>
                        <a:pt x="477074" y="761"/>
                      </a:cubicBezTo>
                      <a:cubicBezTo>
                        <a:pt x="305866" y="4569"/>
                        <a:pt x="144176" y="27414"/>
                        <a:pt x="0" y="65361"/>
                      </a:cubicBezTo>
                      <a:lnTo>
                        <a:pt x="0" y="849190"/>
                      </a:lnTo>
                      <a:cubicBezTo>
                        <a:pt x="0" y="966079"/>
                        <a:pt x="58635" y="1075100"/>
                        <a:pt x="156360" y="1139572"/>
                      </a:cubicBezTo>
                      <a:lnTo>
                        <a:pt x="529364" y="1385788"/>
                      </a:lnTo>
                      <a:lnTo>
                        <a:pt x="902241" y="1139572"/>
                      </a:lnTo>
                      <a:cubicBezTo>
                        <a:pt x="999965" y="1075226"/>
                        <a:pt x="1058600" y="966206"/>
                        <a:pt x="1058600" y="849190"/>
                      </a:cubicBezTo>
                      <a:lnTo>
                        <a:pt x="1058600" y="65361"/>
                      </a:lnTo>
                      <a:cubicBezTo>
                        <a:pt x="900083" y="23606"/>
                        <a:pt x="720117" y="0"/>
                        <a:pt x="529490" y="0"/>
                      </a:cubicBezTo>
                      <a:close/>
                      <a:moveTo>
                        <a:pt x="390772" y="118412"/>
                      </a:moveTo>
                      <a:cubicBezTo>
                        <a:pt x="438238" y="118412"/>
                        <a:pt x="476821" y="156867"/>
                        <a:pt x="476821" y="204587"/>
                      </a:cubicBezTo>
                      <a:cubicBezTo>
                        <a:pt x="476821" y="252054"/>
                        <a:pt x="438238" y="290636"/>
                        <a:pt x="390772" y="290636"/>
                      </a:cubicBezTo>
                      <a:cubicBezTo>
                        <a:pt x="343179" y="290636"/>
                        <a:pt x="304597" y="252054"/>
                        <a:pt x="304597" y="204587"/>
                      </a:cubicBezTo>
                      <a:cubicBezTo>
                        <a:pt x="304597" y="156867"/>
                        <a:pt x="343179" y="118412"/>
                        <a:pt x="390772" y="118412"/>
                      </a:cubicBezTo>
                      <a:close/>
                      <a:moveTo>
                        <a:pt x="159532" y="155598"/>
                      </a:moveTo>
                      <a:cubicBezTo>
                        <a:pt x="204714" y="155598"/>
                        <a:pt x="241393" y="192150"/>
                        <a:pt x="241393" y="237332"/>
                      </a:cubicBezTo>
                      <a:cubicBezTo>
                        <a:pt x="241393" y="282513"/>
                        <a:pt x="204714" y="319192"/>
                        <a:pt x="159532" y="319192"/>
                      </a:cubicBezTo>
                      <a:cubicBezTo>
                        <a:pt x="114351" y="319192"/>
                        <a:pt x="77672" y="282513"/>
                        <a:pt x="77672" y="237332"/>
                      </a:cubicBezTo>
                      <a:cubicBezTo>
                        <a:pt x="77672" y="192277"/>
                        <a:pt x="114351" y="155598"/>
                        <a:pt x="159532" y="155598"/>
                      </a:cubicBezTo>
                      <a:close/>
                      <a:moveTo>
                        <a:pt x="1009357" y="445346"/>
                      </a:moveTo>
                      <a:cubicBezTo>
                        <a:pt x="863024" y="411206"/>
                        <a:pt x="700699" y="392041"/>
                        <a:pt x="529490" y="392041"/>
                      </a:cubicBezTo>
                      <a:cubicBezTo>
                        <a:pt x="529364" y="392041"/>
                        <a:pt x="529364" y="392041"/>
                        <a:pt x="529364" y="392041"/>
                      </a:cubicBezTo>
                      <a:lnTo>
                        <a:pt x="529364" y="627723"/>
                      </a:lnTo>
                      <a:cubicBezTo>
                        <a:pt x="556143" y="585714"/>
                        <a:pt x="603101" y="557793"/>
                        <a:pt x="656533" y="557793"/>
                      </a:cubicBezTo>
                      <a:cubicBezTo>
                        <a:pt x="739916" y="557793"/>
                        <a:pt x="807562" y="625439"/>
                        <a:pt x="807562" y="708949"/>
                      </a:cubicBezTo>
                      <a:cubicBezTo>
                        <a:pt x="807562" y="904906"/>
                        <a:pt x="529364" y="1056951"/>
                        <a:pt x="529364" y="1056951"/>
                      </a:cubicBezTo>
                      <a:lnTo>
                        <a:pt x="529364" y="1326772"/>
                      </a:lnTo>
                      <a:lnTo>
                        <a:pt x="479867" y="1293901"/>
                      </a:lnTo>
                      <a:lnTo>
                        <a:pt x="183519" y="1098198"/>
                      </a:lnTo>
                      <a:cubicBezTo>
                        <a:pt x="99628" y="1042990"/>
                        <a:pt x="49497" y="949834"/>
                        <a:pt x="49497" y="849190"/>
                      </a:cubicBezTo>
                      <a:lnTo>
                        <a:pt x="49497" y="445346"/>
                      </a:lnTo>
                      <a:cubicBezTo>
                        <a:pt x="195830" y="411206"/>
                        <a:pt x="358282" y="392168"/>
                        <a:pt x="529237" y="392168"/>
                      </a:cubicBezTo>
                      <a:cubicBezTo>
                        <a:pt x="529364" y="392168"/>
                        <a:pt x="529364" y="392168"/>
                        <a:pt x="529490" y="392168"/>
                      </a:cubicBezTo>
                      <a:lnTo>
                        <a:pt x="529490" y="49497"/>
                      </a:lnTo>
                      <a:lnTo>
                        <a:pt x="529617" y="49497"/>
                      </a:lnTo>
                      <a:cubicBezTo>
                        <a:pt x="695496" y="49497"/>
                        <a:pt x="860485" y="68280"/>
                        <a:pt x="1009357" y="103944"/>
                      </a:cubicBezTo>
                      <a:lnTo>
                        <a:pt x="1009357" y="445346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12689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o-RO" sz="744">
                    <a:latin typeface="+mn-lt"/>
                  </a:endParaRPr>
                </a:p>
              </p:txBody>
            </p:sp>
            <p:sp>
              <p:nvSpPr>
                <p:cNvPr id="14" name="Freeform: Shape 13">
                  <a:extLst>
                    <a:ext uri="{FF2B5EF4-FFF2-40B4-BE49-F238E27FC236}">
                      <a16:creationId xmlns:a16="http://schemas.microsoft.com/office/drawing/2014/main" id="{E24981E1-369B-C713-126F-CAB7B45FDB42}"/>
                    </a:ext>
                  </a:extLst>
                </p:cNvPr>
                <p:cNvSpPr/>
                <p:nvPr/>
              </p:nvSpPr>
              <p:spPr>
                <a:xfrm>
                  <a:off x="1356365" y="1871748"/>
                  <a:ext cx="278325" cy="499157"/>
                </a:xfrm>
                <a:custGeom>
                  <a:avLst/>
                  <a:gdLst>
                    <a:gd name="connsiteX0" fmla="*/ 278325 w 278325"/>
                    <a:gd name="connsiteY0" fmla="*/ 70057 h 499157"/>
                    <a:gd name="connsiteX1" fmla="*/ 278325 w 278325"/>
                    <a:gd name="connsiteY1" fmla="*/ 499158 h 499157"/>
                    <a:gd name="connsiteX2" fmla="*/ 0 w 278325"/>
                    <a:gd name="connsiteY2" fmla="*/ 151156 h 499157"/>
                    <a:gd name="connsiteX3" fmla="*/ 151029 w 278325"/>
                    <a:gd name="connsiteY3" fmla="*/ 0 h 499157"/>
                    <a:gd name="connsiteX4" fmla="*/ 278325 w 278325"/>
                    <a:gd name="connsiteY4" fmla="*/ 70057 h 49915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78325" h="499157">
                      <a:moveTo>
                        <a:pt x="278325" y="70057"/>
                      </a:moveTo>
                      <a:lnTo>
                        <a:pt x="278325" y="499158"/>
                      </a:lnTo>
                      <a:cubicBezTo>
                        <a:pt x="278325" y="499158"/>
                        <a:pt x="0" y="347113"/>
                        <a:pt x="0" y="151156"/>
                      </a:cubicBezTo>
                      <a:cubicBezTo>
                        <a:pt x="0" y="67646"/>
                        <a:pt x="67646" y="0"/>
                        <a:pt x="151029" y="0"/>
                      </a:cubicBezTo>
                      <a:cubicBezTo>
                        <a:pt x="204587" y="127"/>
                        <a:pt x="251292" y="28048"/>
                        <a:pt x="278325" y="70057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2689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o-RO" sz="744">
                    <a:latin typeface="+mn-lt"/>
                  </a:endParaRPr>
                </a:p>
              </p:txBody>
            </p:sp>
          </p:grpSp>
          <p:sp>
            <p:nvSpPr>
              <p:cNvPr id="10" name="Freeform: Shape 9">
                <a:extLst>
                  <a:ext uri="{FF2B5EF4-FFF2-40B4-BE49-F238E27FC236}">
                    <a16:creationId xmlns:a16="http://schemas.microsoft.com/office/drawing/2014/main" id="{A69E5690-29BA-4D29-F4AD-DB8B30D70FE4}"/>
                  </a:ext>
                </a:extLst>
              </p:cNvPr>
              <p:cNvSpPr/>
              <p:nvPr/>
            </p:nvSpPr>
            <p:spPr>
              <a:xfrm>
                <a:off x="1366772" y="1162800"/>
                <a:ext cx="535582" cy="87444"/>
              </a:xfrm>
              <a:custGeom>
                <a:avLst/>
                <a:gdLst>
                  <a:gd name="connsiteX0" fmla="*/ 0 w 535582"/>
                  <a:gd name="connsiteY0" fmla="*/ 0 h 87444"/>
                  <a:gd name="connsiteX1" fmla="*/ 0 w 535582"/>
                  <a:gd name="connsiteY1" fmla="*/ 87445 h 87444"/>
                  <a:gd name="connsiteX2" fmla="*/ 535582 w 535582"/>
                  <a:gd name="connsiteY2" fmla="*/ 87445 h 87444"/>
                  <a:gd name="connsiteX3" fmla="*/ 535582 w 535582"/>
                  <a:gd name="connsiteY3" fmla="*/ 0 h 87444"/>
                  <a:gd name="connsiteX4" fmla="*/ 0 w 535582"/>
                  <a:gd name="connsiteY4" fmla="*/ 0 h 87444"/>
                  <a:gd name="connsiteX5" fmla="*/ 267918 w 535582"/>
                  <a:gd name="connsiteY5" fmla="*/ 58254 h 87444"/>
                  <a:gd name="connsiteX6" fmla="*/ 29190 w 535582"/>
                  <a:gd name="connsiteY6" fmla="*/ 58254 h 87444"/>
                  <a:gd name="connsiteX7" fmla="*/ 29190 w 535582"/>
                  <a:gd name="connsiteY7" fmla="*/ 29064 h 87444"/>
                  <a:gd name="connsiteX8" fmla="*/ 267918 w 535582"/>
                  <a:gd name="connsiteY8" fmla="*/ 29064 h 87444"/>
                  <a:gd name="connsiteX9" fmla="*/ 267918 w 535582"/>
                  <a:gd name="connsiteY9" fmla="*/ 58254 h 874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535582" h="87444">
                    <a:moveTo>
                      <a:pt x="0" y="0"/>
                    </a:moveTo>
                    <a:lnTo>
                      <a:pt x="0" y="87445"/>
                    </a:lnTo>
                    <a:lnTo>
                      <a:pt x="535582" y="87445"/>
                    </a:lnTo>
                    <a:lnTo>
                      <a:pt x="535582" y="0"/>
                    </a:lnTo>
                    <a:lnTo>
                      <a:pt x="0" y="0"/>
                    </a:lnTo>
                    <a:close/>
                    <a:moveTo>
                      <a:pt x="267918" y="58254"/>
                    </a:moveTo>
                    <a:lnTo>
                      <a:pt x="29190" y="58254"/>
                    </a:lnTo>
                    <a:lnTo>
                      <a:pt x="29190" y="29064"/>
                    </a:lnTo>
                    <a:lnTo>
                      <a:pt x="267918" y="29064"/>
                    </a:lnTo>
                    <a:lnTo>
                      <a:pt x="267918" y="58254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</p:grpSp>
      </p:grpSp>
      <p:grpSp>
        <p:nvGrpSpPr>
          <p:cNvPr id="50" name="Graphic 168">
            <a:extLst>
              <a:ext uri="{FF2B5EF4-FFF2-40B4-BE49-F238E27FC236}">
                <a16:creationId xmlns:a16="http://schemas.microsoft.com/office/drawing/2014/main" id="{C5FBC494-F7FA-461B-6612-207015EFCA44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1155948" y="6271549"/>
            <a:ext cx="1037630" cy="2661142"/>
            <a:chOff x="10806112" y="5480844"/>
            <a:chExt cx="2769679" cy="2769584"/>
          </a:xfrm>
        </p:grpSpPr>
        <p:sp>
          <p:nvSpPr>
            <p:cNvPr id="51" name="Freeform: Shape 55">
              <a:extLst>
                <a:ext uri="{FF2B5EF4-FFF2-40B4-BE49-F238E27FC236}">
                  <a16:creationId xmlns:a16="http://schemas.microsoft.com/office/drawing/2014/main" id="{E406376C-4851-59E5-6A67-3D06DADAA025}"/>
                </a:ext>
              </a:extLst>
            </p:cNvPr>
            <p:cNvSpPr>
              <a:spLocks/>
            </p:cNvSpPr>
            <p:nvPr/>
          </p:nvSpPr>
          <p:spPr bwMode="auto">
            <a:xfrm>
              <a:off x="10806112" y="5480844"/>
              <a:ext cx="1384839" cy="2769584"/>
            </a:xfrm>
            <a:custGeom>
              <a:avLst/>
              <a:gdLst>
                <a:gd name="T0" fmla="*/ 1384840 w 1384839"/>
                <a:gd name="T1" fmla="*/ 2769584 h 2769584"/>
                <a:gd name="T2" fmla="*/ 0 w 1384839"/>
                <a:gd name="T3" fmla="*/ 1384840 h 2769584"/>
                <a:gd name="T4" fmla="*/ 1384840 w 1384839"/>
                <a:gd name="T5" fmla="*/ 0 h 2769584"/>
                <a:gd name="T6" fmla="*/ 1384840 w 1384839"/>
                <a:gd name="T7" fmla="*/ 2769584 h 2769584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384839" h="2769584">
                  <a:moveTo>
                    <a:pt x="1384840" y="2769584"/>
                  </a:moveTo>
                  <a:cubicBezTo>
                    <a:pt x="619982" y="2769584"/>
                    <a:pt x="0" y="2149602"/>
                    <a:pt x="0" y="1384840"/>
                  </a:cubicBezTo>
                  <a:cubicBezTo>
                    <a:pt x="0" y="619982"/>
                    <a:pt x="619982" y="0"/>
                    <a:pt x="1384840" y="0"/>
                  </a:cubicBezTo>
                  <a:lnTo>
                    <a:pt x="1384840" y="2769584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ro-RO" sz="744"/>
            </a:p>
          </p:txBody>
        </p:sp>
        <p:sp>
          <p:nvSpPr>
            <p:cNvPr id="52" name="Freeform: Shape 56">
              <a:extLst>
                <a:ext uri="{FF2B5EF4-FFF2-40B4-BE49-F238E27FC236}">
                  <a16:creationId xmlns:a16="http://schemas.microsoft.com/office/drawing/2014/main" id="{D1BBADC7-3BFA-7A47-BC24-8A2DDC766C59}"/>
                </a:ext>
              </a:extLst>
            </p:cNvPr>
            <p:cNvSpPr>
              <a:spLocks/>
            </p:cNvSpPr>
            <p:nvPr/>
          </p:nvSpPr>
          <p:spPr bwMode="auto">
            <a:xfrm>
              <a:off x="12190951" y="5480844"/>
              <a:ext cx="1384839" cy="2769584"/>
            </a:xfrm>
            <a:custGeom>
              <a:avLst/>
              <a:gdLst>
                <a:gd name="T0" fmla="*/ 0 w 1384839"/>
                <a:gd name="T1" fmla="*/ 2769584 h 2769584"/>
                <a:gd name="T2" fmla="*/ 1384840 w 1384839"/>
                <a:gd name="T3" fmla="*/ 1384745 h 2769584"/>
                <a:gd name="T4" fmla="*/ 0 w 1384839"/>
                <a:gd name="T5" fmla="*/ 0 h 2769584"/>
                <a:gd name="T6" fmla="*/ 0 w 1384839"/>
                <a:gd name="T7" fmla="*/ 2769584 h 2769584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384839" h="2769584">
                  <a:moveTo>
                    <a:pt x="0" y="2769584"/>
                  </a:moveTo>
                  <a:cubicBezTo>
                    <a:pt x="764762" y="2769584"/>
                    <a:pt x="1384840" y="2149602"/>
                    <a:pt x="1384840" y="1384745"/>
                  </a:cubicBezTo>
                  <a:cubicBezTo>
                    <a:pt x="1384840" y="619887"/>
                    <a:pt x="764762" y="0"/>
                    <a:pt x="0" y="0"/>
                  </a:cubicBezTo>
                  <a:lnTo>
                    <a:pt x="0" y="2769584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ro-RO" sz="744"/>
            </a:p>
          </p:txBody>
        </p:sp>
      </p:grpSp>
      <p:grpSp>
        <p:nvGrpSpPr>
          <p:cNvPr id="53" name="Graphic 100">
            <a:extLst>
              <a:ext uri="{FF2B5EF4-FFF2-40B4-BE49-F238E27FC236}">
                <a16:creationId xmlns:a16="http://schemas.microsoft.com/office/drawing/2014/main" id="{18E8F78B-E47A-8BE2-18CD-4A8C3730447D}"/>
              </a:ext>
            </a:extLst>
          </p:cNvPr>
          <p:cNvGrpSpPr>
            <a:grpSpLocks noChangeAspect="1"/>
          </p:cNvGrpSpPr>
          <p:nvPr/>
        </p:nvGrpSpPr>
        <p:grpSpPr>
          <a:xfrm>
            <a:off x="5410802" y="1004921"/>
            <a:ext cx="1049962" cy="728173"/>
            <a:chOff x="10791825" y="6490494"/>
            <a:chExt cx="2800254" cy="757237"/>
          </a:xfrm>
          <a:solidFill>
            <a:srgbClr val="FFFFFF"/>
          </a:solidFill>
        </p:grpSpPr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9D95EEE0-E5ED-52DE-8C69-F4DC2DF9E3DF}"/>
                </a:ext>
              </a:extLst>
            </p:cNvPr>
            <p:cNvSpPr/>
            <p:nvPr/>
          </p:nvSpPr>
          <p:spPr>
            <a:xfrm>
              <a:off x="10791825" y="6507162"/>
              <a:ext cx="142875" cy="186499"/>
            </a:xfrm>
            <a:custGeom>
              <a:avLst/>
              <a:gdLst>
                <a:gd name="connsiteX0" fmla="*/ 38576 w 142875"/>
                <a:gd name="connsiteY0" fmla="*/ 174879 h 186499"/>
                <a:gd name="connsiteX1" fmla="*/ 9811 w 142875"/>
                <a:gd name="connsiteY1" fmla="*/ 142208 h 186499"/>
                <a:gd name="connsiteX2" fmla="*/ 0 w 142875"/>
                <a:gd name="connsiteY2" fmla="*/ 92774 h 186499"/>
                <a:gd name="connsiteX3" fmla="*/ 11525 w 142875"/>
                <a:gd name="connsiteY3" fmla="*/ 44291 h 186499"/>
                <a:gd name="connsiteX4" fmla="*/ 43053 w 142875"/>
                <a:gd name="connsiteY4" fmla="*/ 11621 h 186499"/>
                <a:gd name="connsiteX5" fmla="*/ 88106 w 142875"/>
                <a:gd name="connsiteY5" fmla="*/ 0 h 186499"/>
                <a:gd name="connsiteX6" fmla="*/ 133350 w 142875"/>
                <a:gd name="connsiteY6" fmla="*/ 5905 h 186499"/>
                <a:gd name="connsiteX7" fmla="*/ 141446 w 142875"/>
                <a:gd name="connsiteY7" fmla="*/ 7334 h 186499"/>
                <a:gd name="connsiteX8" fmla="*/ 138970 w 142875"/>
                <a:gd name="connsiteY8" fmla="*/ 51340 h 186499"/>
                <a:gd name="connsiteX9" fmla="*/ 122587 w 142875"/>
                <a:gd name="connsiteY9" fmla="*/ 51340 h 186499"/>
                <a:gd name="connsiteX10" fmla="*/ 116491 w 142875"/>
                <a:gd name="connsiteY10" fmla="*/ 20288 h 186499"/>
                <a:gd name="connsiteX11" fmla="*/ 104584 w 142875"/>
                <a:gd name="connsiteY11" fmla="*/ 15240 h 186499"/>
                <a:gd name="connsiteX12" fmla="*/ 83915 w 142875"/>
                <a:gd name="connsiteY12" fmla="*/ 13145 h 186499"/>
                <a:gd name="connsiteX13" fmla="*/ 56007 w 142875"/>
                <a:gd name="connsiteY13" fmla="*/ 22098 h 186499"/>
                <a:gd name="connsiteX14" fmla="*/ 36862 w 142875"/>
                <a:gd name="connsiteY14" fmla="*/ 48387 h 186499"/>
                <a:gd name="connsiteX15" fmla="*/ 29813 w 142875"/>
                <a:gd name="connsiteY15" fmla="*/ 90011 h 186499"/>
                <a:gd name="connsiteX16" fmla="*/ 35909 w 142875"/>
                <a:gd name="connsiteY16" fmla="*/ 131826 h 186499"/>
                <a:gd name="connsiteX17" fmla="*/ 54483 w 142875"/>
                <a:gd name="connsiteY17" fmla="*/ 161830 h 186499"/>
                <a:gd name="connsiteX18" fmla="*/ 85344 w 142875"/>
                <a:gd name="connsiteY18" fmla="*/ 172974 h 186499"/>
                <a:gd name="connsiteX19" fmla="*/ 105251 w 142875"/>
                <a:gd name="connsiteY19" fmla="*/ 170783 h 186499"/>
                <a:gd name="connsiteX20" fmla="*/ 117158 w 142875"/>
                <a:gd name="connsiteY20" fmla="*/ 164402 h 186499"/>
                <a:gd name="connsiteX21" fmla="*/ 127445 w 142875"/>
                <a:gd name="connsiteY21" fmla="*/ 140399 h 186499"/>
                <a:gd name="connsiteX22" fmla="*/ 142875 w 142875"/>
                <a:gd name="connsiteY22" fmla="*/ 142399 h 186499"/>
                <a:gd name="connsiteX23" fmla="*/ 136970 w 142875"/>
                <a:gd name="connsiteY23" fmla="*/ 177165 h 186499"/>
                <a:gd name="connsiteX24" fmla="*/ 121825 w 142875"/>
                <a:gd name="connsiteY24" fmla="*/ 180594 h 186499"/>
                <a:gd name="connsiteX25" fmla="*/ 104775 w 142875"/>
                <a:gd name="connsiteY25" fmla="*/ 184880 h 186499"/>
                <a:gd name="connsiteX26" fmla="*/ 84296 w 142875"/>
                <a:gd name="connsiteY26" fmla="*/ 186500 h 186499"/>
                <a:gd name="connsiteX27" fmla="*/ 38576 w 142875"/>
                <a:gd name="connsiteY27" fmla="*/ 174879 h 1864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42875" h="186499">
                  <a:moveTo>
                    <a:pt x="38576" y="174879"/>
                  </a:moveTo>
                  <a:cubicBezTo>
                    <a:pt x="25908" y="167164"/>
                    <a:pt x="16383" y="156210"/>
                    <a:pt x="9811" y="142208"/>
                  </a:cubicBezTo>
                  <a:cubicBezTo>
                    <a:pt x="3239" y="128111"/>
                    <a:pt x="0" y="111633"/>
                    <a:pt x="0" y="92774"/>
                  </a:cubicBezTo>
                  <a:cubicBezTo>
                    <a:pt x="0" y="74486"/>
                    <a:pt x="3810" y="58293"/>
                    <a:pt x="11525" y="44291"/>
                  </a:cubicBezTo>
                  <a:cubicBezTo>
                    <a:pt x="19145" y="30289"/>
                    <a:pt x="29718" y="19336"/>
                    <a:pt x="43053" y="11621"/>
                  </a:cubicBezTo>
                  <a:cubicBezTo>
                    <a:pt x="56388" y="3905"/>
                    <a:pt x="71438" y="0"/>
                    <a:pt x="88106" y="0"/>
                  </a:cubicBezTo>
                  <a:cubicBezTo>
                    <a:pt x="100679" y="0"/>
                    <a:pt x="115729" y="2000"/>
                    <a:pt x="133350" y="5905"/>
                  </a:cubicBezTo>
                  <a:lnTo>
                    <a:pt x="141446" y="7334"/>
                  </a:lnTo>
                  <a:lnTo>
                    <a:pt x="138970" y="51340"/>
                  </a:lnTo>
                  <a:lnTo>
                    <a:pt x="122587" y="51340"/>
                  </a:lnTo>
                  <a:lnTo>
                    <a:pt x="116491" y="20288"/>
                  </a:lnTo>
                  <a:cubicBezTo>
                    <a:pt x="114205" y="18288"/>
                    <a:pt x="110204" y="16669"/>
                    <a:pt x="104584" y="15240"/>
                  </a:cubicBezTo>
                  <a:cubicBezTo>
                    <a:pt x="98965" y="13811"/>
                    <a:pt x="92012" y="13145"/>
                    <a:pt x="83915" y="13145"/>
                  </a:cubicBezTo>
                  <a:cubicBezTo>
                    <a:pt x="73438" y="13145"/>
                    <a:pt x="64198" y="16097"/>
                    <a:pt x="56007" y="22098"/>
                  </a:cubicBezTo>
                  <a:cubicBezTo>
                    <a:pt x="47911" y="28099"/>
                    <a:pt x="41434" y="36862"/>
                    <a:pt x="36862" y="48387"/>
                  </a:cubicBezTo>
                  <a:cubicBezTo>
                    <a:pt x="32195" y="60008"/>
                    <a:pt x="29813" y="73914"/>
                    <a:pt x="29813" y="90011"/>
                  </a:cubicBezTo>
                  <a:cubicBezTo>
                    <a:pt x="29813" y="105347"/>
                    <a:pt x="31814" y="119348"/>
                    <a:pt x="35909" y="131826"/>
                  </a:cubicBezTo>
                  <a:cubicBezTo>
                    <a:pt x="40005" y="144399"/>
                    <a:pt x="46196" y="154400"/>
                    <a:pt x="54483" y="161830"/>
                  </a:cubicBezTo>
                  <a:cubicBezTo>
                    <a:pt x="62770" y="169259"/>
                    <a:pt x="73057" y="172974"/>
                    <a:pt x="85344" y="172974"/>
                  </a:cubicBezTo>
                  <a:cubicBezTo>
                    <a:pt x="94012" y="172974"/>
                    <a:pt x="100679" y="172212"/>
                    <a:pt x="105251" y="170783"/>
                  </a:cubicBezTo>
                  <a:cubicBezTo>
                    <a:pt x="109823" y="169355"/>
                    <a:pt x="113824" y="167164"/>
                    <a:pt x="117158" y="164402"/>
                  </a:cubicBezTo>
                  <a:lnTo>
                    <a:pt x="127445" y="140399"/>
                  </a:lnTo>
                  <a:lnTo>
                    <a:pt x="142875" y="142399"/>
                  </a:lnTo>
                  <a:lnTo>
                    <a:pt x="136970" y="177165"/>
                  </a:lnTo>
                  <a:cubicBezTo>
                    <a:pt x="133541" y="177356"/>
                    <a:pt x="128492" y="178499"/>
                    <a:pt x="121825" y="180594"/>
                  </a:cubicBezTo>
                  <a:cubicBezTo>
                    <a:pt x="115919" y="182404"/>
                    <a:pt x="110300" y="183833"/>
                    <a:pt x="104775" y="184880"/>
                  </a:cubicBezTo>
                  <a:cubicBezTo>
                    <a:pt x="99346" y="185928"/>
                    <a:pt x="92488" y="186500"/>
                    <a:pt x="84296" y="186500"/>
                  </a:cubicBezTo>
                  <a:cubicBezTo>
                    <a:pt x="66485" y="186500"/>
                    <a:pt x="51149" y="182594"/>
                    <a:pt x="38576" y="174879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44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75808428-9267-F5DE-92A2-31018A9FB8A6}"/>
                </a:ext>
              </a:extLst>
            </p:cNvPr>
            <p:cNvSpPr/>
            <p:nvPr/>
          </p:nvSpPr>
          <p:spPr>
            <a:xfrm>
              <a:off x="10954131" y="6551549"/>
              <a:ext cx="112585" cy="142208"/>
            </a:xfrm>
            <a:custGeom>
              <a:avLst/>
              <a:gdLst>
                <a:gd name="connsiteX0" fmla="*/ 15526 w 112585"/>
                <a:gd name="connsiteY0" fmla="*/ 122777 h 142208"/>
                <a:gd name="connsiteX1" fmla="*/ 0 w 112585"/>
                <a:gd name="connsiteY1" fmla="*/ 71152 h 142208"/>
                <a:gd name="connsiteX2" fmla="*/ 8096 w 112585"/>
                <a:gd name="connsiteY2" fmla="*/ 33719 h 142208"/>
                <a:gd name="connsiteX3" fmla="*/ 30766 w 112585"/>
                <a:gd name="connsiteY3" fmla="*/ 8763 h 142208"/>
                <a:gd name="connsiteX4" fmla="*/ 63913 w 112585"/>
                <a:gd name="connsiteY4" fmla="*/ 0 h 142208"/>
                <a:gd name="connsiteX5" fmla="*/ 99250 w 112585"/>
                <a:gd name="connsiteY5" fmla="*/ 12573 h 142208"/>
                <a:gd name="connsiteX6" fmla="*/ 112586 w 112585"/>
                <a:gd name="connsiteY6" fmla="*/ 48673 h 142208"/>
                <a:gd name="connsiteX7" fmla="*/ 110871 w 112585"/>
                <a:gd name="connsiteY7" fmla="*/ 71438 h 142208"/>
                <a:gd name="connsiteX8" fmla="*/ 26670 w 112585"/>
                <a:gd name="connsiteY8" fmla="*/ 71438 h 142208"/>
                <a:gd name="connsiteX9" fmla="*/ 37909 w 112585"/>
                <a:gd name="connsiteY9" fmla="*/ 110490 h 142208"/>
                <a:gd name="connsiteX10" fmla="*/ 68485 w 112585"/>
                <a:gd name="connsiteY10" fmla="*/ 125254 h 142208"/>
                <a:gd name="connsiteX11" fmla="*/ 88963 w 112585"/>
                <a:gd name="connsiteY11" fmla="*/ 121730 h 142208"/>
                <a:gd name="connsiteX12" fmla="*/ 105442 w 112585"/>
                <a:gd name="connsiteY12" fmla="*/ 113252 h 142208"/>
                <a:gd name="connsiteX13" fmla="*/ 110109 w 112585"/>
                <a:gd name="connsiteY13" fmla="*/ 124016 h 142208"/>
                <a:gd name="connsiteX14" fmla="*/ 89059 w 112585"/>
                <a:gd name="connsiteY14" fmla="*/ 136779 h 142208"/>
                <a:gd name="connsiteX15" fmla="*/ 60674 w 112585"/>
                <a:gd name="connsiteY15" fmla="*/ 142208 h 142208"/>
                <a:gd name="connsiteX16" fmla="*/ 15526 w 112585"/>
                <a:gd name="connsiteY16" fmla="*/ 122777 h 142208"/>
                <a:gd name="connsiteX17" fmla="*/ 85630 w 112585"/>
                <a:gd name="connsiteY17" fmla="*/ 58388 h 142208"/>
                <a:gd name="connsiteX18" fmla="*/ 86392 w 112585"/>
                <a:gd name="connsiteY18" fmla="*/ 47911 h 142208"/>
                <a:gd name="connsiteX19" fmla="*/ 79629 w 112585"/>
                <a:gd name="connsiteY19" fmla="*/ 22860 h 142208"/>
                <a:gd name="connsiteX20" fmla="*/ 59150 w 112585"/>
                <a:gd name="connsiteY20" fmla="*/ 13716 h 142208"/>
                <a:gd name="connsiteX21" fmla="*/ 36481 w 112585"/>
                <a:gd name="connsiteY21" fmla="*/ 24003 h 142208"/>
                <a:gd name="connsiteX22" fmla="*/ 26860 w 112585"/>
                <a:gd name="connsiteY22" fmla="*/ 58484 h 142208"/>
                <a:gd name="connsiteX23" fmla="*/ 85630 w 112585"/>
                <a:gd name="connsiteY23" fmla="*/ 58484 h 142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12585" h="142208">
                  <a:moveTo>
                    <a:pt x="15526" y="122777"/>
                  </a:moveTo>
                  <a:cubicBezTo>
                    <a:pt x="5143" y="109919"/>
                    <a:pt x="0" y="92678"/>
                    <a:pt x="0" y="71152"/>
                  </a:cubicBezTo>
                  <a:cubicBezTo>
                    <a:pt x="0" y="56960"/>
                    <a:pt x="2667" y="44482"/>
                    <a:pt x="8096" y="33719"/>
                  </a:cubicBezTo>
                  <a:cubicBezTo>
                    <a:pt x="13430" y="22955"/>
                    <a:pt x="21050" y="14669"/>
                    <a:pt x="30766" y="8763"/>
                  </a:cubicBezTo>
                  <a:cubicBezTo>
                    <a:pt x="40481" y="2858"/>
                    <a:pt x="51530" y="0"/>
                    <a:pt x="63913" y="0"/>
                  </a:cubicBezTo>
                  <a:cubicBezTo>
                    <a:pt x="79057" y="0"/>
                    <a:pt x="90868" y="4191"/>
                    <a:pt x="99250" y="12573"/>
                  </a:cubicBezTo>
                  <a:cubicBezTo>
                    <a:pt x="107632" y="20955"/>
                    <a:pt x="112109" y="33052"/>
                    <a:pt x="112586" y="48673"/>
                  </a:cubicBezTo>
                  <a:cubicBezTo>
                    <a:pt x="112586" y="58579"/>
                    <a:pt x="112014" y="66199"/>
                    <a:pt x="110871" y="71438"/>
                  </a:cubicBezTo>
                  <a:lnTo>
                    <a:pt x="26670" y="71438"/>
                  </a:lnTo>
                  <a:cubicBezTo>
                    <a:pt x="26956" y="87630"/>
                    <a:pt x="30766" y="100584"/>
                    <a:pt x="37909" y="110490"/>
                  </a:cubicBezTo>
                  <a:cubicBezTo>
                    <a:pt x="45053" y="120396"/>
                    <a:pt x="55245" y="125254"/>
                    <a:pt x="68485" y="125254"/>
                  </a:cubicBezTo>
                  <a:cubicBezTo>
                    <a:pt x="75057" y="125254"/>
                    <a:pt x="81820" y="124111"/>
                    <a:pt x="88963" y="121730"/>
                  </a:cubicBezTo>
                  <a:cubicBezTo>
                    <a:pt x="96012" y="119348"/>
                    <a:pt x="101537" y="116586"/>
                    <a:pt x="105442" y="113252"/>
                  </a:cubicBezTo>
                  <a:lnTo>
                    <a:pt x="110109" y="124016"/>
                  </a:lnTo>
                  <a:cubicBezTo>
                    <a:pt x="105346" y="128873"/>
                    <a:pt x="98393" y="133160"/>
                    <a:pt x="89059" y="136779"/>
                  </a:cubicBezTo>
                  <a:cubicBezTo>
                    <a:pt x="79724" y="140399"/>
                    <a:pt x="70294" y="142208"/>
                    <a:pt x="60674" y="142208"/>
                  </a:cubicBezTo>
                  <a:cubicBezTo>
                    <a:pt x="40862" y="142113"/>
                    <a:pt x="25813" y="135636"/>
                    <a:pt x="15526" y="122777"/>
                  </a:cubicBezTo>
                  <a:close/>
                  <a:moveTo>
                    <a:pt x="85630" y="58388"/>
                  </a:moveTo>
                  <a:cubicBezTo>
                    <a:pt x="86106" y="54959"/>
                    <a:pt x="86392" y="51435"/>
                    <a:pt x="86392" y="47911"/>
                  </a:cubicBezTo>
                  <a:cubicBezTo>
                    <a:pt x="86201" y="37338"/>
                    <a:pt x="84011" y="28956"/>
                    <a:pt x="79629" y="22860"/>
                  </a:cubicBezTo>
                  <a:cubicBezTo>
                    <a:pt x="75248" y="16764"/>
                    <a:pt x="68485" y="13716"/>
                    <a:pt x="59150" y="13716"/>
                  </a:cubicBezTo>
                  <a:cubicBezTo>
                    <a:pt x="49720" y="13716"/>
                    <a:pt x="42100" y="17145"/>
                    <a:pt x="36481" y="24003"/>
                  </a:cubicBezTo>
                  <a:cubicBezTo>
                    <a:pt x="30861" y="30861"/>
                    <a:pt x="27622" y="42386"/>
                    <a:pt x="26860" y="58484"/>
                  </a:cubicBezTo>
                  <a:lnTo>
                    <a:pt x="85630" y="58484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44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0F53527F-729C-F157-0FA9-73AB36F305F5}"/>
                </a:ext>
              </a:extLst>
            </p:cNvPr>
            <p:cNvSpPr/>
            <p:nvPr/>
          </p:nvSpPr>
          <p:spPr>
            <a:xfrm>
              <a:off x="11084814" y="6551930"/>
              <a:ext cx="147732" cy="138969"/>
            </a:xfrm>
            <a:custGeom>
              <a:avLst/>
              <a:gdLst>
                <a:gd name="connsiteX0" fmla="*/ 17621 w 147732"/>
                <a:gd name="connsiteY0" fmla="*/ 22003 h 138969"/>
                <a:gd name="connsiteX1" fmla="*/ 0 w 147732"/>
                <a:gd name="connsiteY1" fmla="*/ 17621 h 138969"/>
                <a:gd name="connsiteX2" fmla="*/ 0 w 147732"/>
                <a:gd name="connsiteY2" fmla="*/ 4382 h 138969"/>
                <a:gd name="connsiteX3" fmla="*/ 34957 w 147732"/>
                <a:gd name="connsiteY3" fmla="*/ 0 h 138969"/>
                <a:gd name="connsiteX4" fmla="*/ 35719 w 147732"/>
                <a:gd name="connsiteY4" fmla="*/ 0 h 138969"/>
                <a:gd name="connsiteX5" fmla="*/ 40862 w 147732"/>
                <a:gd name="connsiteY5" fmla="*/ 4382 h 138969"/>
                <a:gd name="connsiteX6" fmla="*/ 40862 w 147732"/>
                <a:gd name="connsiteY6" fmla="*/ 14669 h 138969"/>
                <a:gd name="connsiteX7" fmla="*/ 40577 w 147732"/>
                <a:gd name="connsiteY7" fmla="*/ 20574 h 138969"/>
                <a:gd name="connsiteX8" fmla="*/ 63817 w 147732"/>
                <a:gd name="connsiteY8" fmla="*/ 6382 h 138969"/>
                <a:gd name="connsiteX9" fmla="*/ 91440 w 147732"/>
                <a:gd name="connsiteY9" fmla="*/ 0 h 138969"/>
                <a:gd name="connsiteX10" fmla="*/ 115253 w 147732"/>
                <a:gd name="connsiteY10" fmla="*/ 5906 h 138969"/>
                <a:gd name="connsiteX11" fmla="*/ 127159 w 147732"/>
                <a:gd name="connsiteY11" fmla="*/ 23908 h 138969"/>
                <a:gd name="connsiteX12" fmla="*/ 130588 w 147732"/>
                <a:gd name="connsiteY12" fmla="*/ 56579 h 138969"/>
                <a:gd name="connsiteX13" fmla="*/ 130588 w 147732"/>
                <a:gd name="connsiteY13" fmla="*/ 125063 h 138969"/>
                <a:gd name="connsiteX14" fmla="*/ 147733 w 147732"/>
                <a:gd name="connsiteY14" fmla="*/ 126778 h 138969"/>
                <a:gd name="connsiteX15" fmla="*/ 147733 w 147732"/>
                <a:gd name="connsiteY15" fmla="*/ 138970 h 138969"/>
                <a:gd name="connsiteX16" fmla="*/ 89726 w 147732"/>
                <a:gd name="connsiteY16" fmla="*/ 138970 h 138969"/>
                <a:gd name="connsiteX17" fmla="*/ 89726 w 147732"/>
                <a:gd name="connsiteY17" fmla="*/ 126968 h 138969"/>
                <a:gd name="connsiteX18" fmla="*/ 104870 w 147732"/>
                <a:gd name="connsiteY18" fmla="*/ 124968 h 138969"/>
                <a:gd name="connsiteX19" fmla="*/ 104870 w 147732"/>
                <a:gd name="connsiteY19" fmla="*/ 56198 h 138969"/>
                <a:gd name="connsiteX20" fmla="*/ 102870 w 147732"/>
                <a:gd name="connsiteY20" fmla="*/ 33528 h 138969"/>
                <a:gd name="connsiteX21" fmla="*/ 95536 w 147732"/>
                <a:gd name="connsiteY21" fmla="*/ 21336 h 138969"/>
                <a:gd name="connsiteX22" fmla="*/ 79915 w 147732"/>
                <a:gd name="connsiteY22" fmla="*/ 17336 h 138969"/>
                <a:gd name="connsiteX23" fmla="*/ 61055 w 147732"/>
                <a:gd name="connsiteY23" fmla="*/ 21717 h 138969"/>
                <a:gd name="connsiteX24" fmla="*/ 43148 w 147732"/>
                <a:gd name="connsiteY24" fmla="*/ 32004 h 138969"/>
                <a:gd name="connsiteX25" fmla="*/ 43148 w 147732"/>
                <a:gd name="connsiteY25" fmla="*/ 124777 h 138969"/>
                <a:gd name="connsiteX26" fmla="*/ 59817 w 147732"/>
                <a:gd name="connsiteY26" fmla="*/ 126968 h 138969"/>
                <a:gd name="connsiteX27" fmla="*/ 59817 w 147732"/>
                <a:gd name="connsiteY27" fmla="*/ 138970 h 138969"/>
                <a:gd name="connsiteX28" fmla="*/ 2095 w 147732"/>
                <a:gd name="connsiteY28" fmla="*/ 138970 h 138969"/>
                <a:gd name="connsiteX29" fmla="*/ 2095 w 147732"/>
                <a:gd name="connsiteY29" fmla="*/ 126968 h 138969"/>
                <a:gd name="connsiteX30" fmla="*/ 17526 w 147732"/>
                <a:gd name="connsiteY30" fmla="*/ 124777 h 138969"/>
                <a:gd name="connsiteX31" fmla="*/ 17526 w 147732"/>
                <a:gd name="connsiteY31" fmla="*/ 22003 h 138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7732" h="138969">
                  <a:moveTo>
                    <a:pt x="17621" y="22003"/>
                  </a:moveTo>
                  <a:lnTo>
                    <a:pt x="0" y="17621"/>
                  </a:lnTo>
                  <a:lnTo>
                    <a:pt x="0" y="4382"/>
                  </a:lnTo>
                  <a:lnTo>
                    <a:pt x="34957" y="0"/>
                  </a:lnTo>
                  <a:lnTo>
                    <a:pt x="35719" y="0"/>
                  </a:lnTo>
                  <a:lnTo>
                    <a:pt x="40862" y="4382"/>
                  </a:lnTo>
                  <a:lnTo>
                    <a:pt x="40862" y="14669"/>
                  </a:lnTo>
                  <a:lnTo>
                    <a:pt x="40577" y="20574"/>
                  </a:lnTo>
                  <a:cubicBezTo>
                    <a:pt x="46482" y="15335"/>
                    <a:pt x="54197" y="10668"/>
                    <a:pt x="63817" y="6382"/>
                  </a:cubicBezTo>
                  <a:cubicBezTo>
                    <a:pt x="73438" y="2096"/>
                    <a:pt x="82677" y="0"/>
                    <a:pt x="91440" y="0"/>
                  </a:cubicBezTo>
                  <a:cubicBezTo>
                    <a:pt x="101727" y="0"/>
                    <a:pt x="109633" y="2000"/>
                    <a:pt x="115253" y="5906"/>
                  </a:cubicBezTo>
                  <a:cubicBezTo>
                    <a:pt x="120872" y="9811"/>
                    <a:pt x="124873" y="15811"/>
                    <a:pt x="127159" y="23908"/>
                  </a:cubicBezTo>
                  <a:cubicBezTo>
                    <a:pt x="129445" y="32004"/>
                    <a:pt x="130588" y="42863"/>
                    <a:pt x="130588" y="56579"/>
                  </a:cubicBezTo>
                  <a:lnTo>
                    <a:pt x="130588" y="125063"/>
                  </a:lnTo>
                  <a:lnTo>
                    <a:pt x="147733" y="126778"/>
                  </a:lnTo>
                  <a:lnTo>
                    <a:pt x="147733" y="138970"/>
                  </a:lnTo>
                  <a:lnTo>
                    <a:pt x="89726" y="138970"/>
                  </a:lnTo>
                  <a:lnTo>
                    <a:pt x="89726" y="126968"/>
                  </a:lnTo>
                  <a:lnTo>
                    <a:pt x="104870" y="124968"/>
                  </a:lnTo>
                  <a:lnTo>
                    <a:pt x="104870" y="56198"/>
                  </a:lnTo>
                  <a:cubicBezTo>
                    <a:pt x="104870" y="46577"/>
                    <a:pt x="104204" y="39053"/>
                    <a:pt x="102870" y="33528"/>
                  </a:cubicBezTo>
                  <a:cubicBezTo>
                    <a:pt x="101536" y="28099"/>
                    <a:pt x="99155" y="24003"/>
                    <a:pt x="95536" y="21336"/>
                  </a:cubicBezTo>
                  <a:cubicBezTo>
                    <a:pt x="91916" y="18669"/>
                    <a:pt x="86773" y="17336"/>
                    <a:pt x="79915" y="17336"/>
                  </a:cubicBezTo>
                  <a:cubicBezTo>
                    <a:pt x="74009" y="17336"/>
                    <a:pt x="67723" y="18764"/>
                    <a:pt x="61055" y="21717"/>
                  </a:cubicBezTo>
                  <a:cubicBezTo>
                    <a:pt x="54388" y="24670"/>
                    <a:pt x="48387" y="28099"/>
                    <a:pt x="43148" y="32004"/>
                  </a:cubicBezTo>
                  <a:lnTo>
                    <a:pt x="43148" y="124777"/>
                  </a:lnTo>
                  <a:lnTo>
                    <a:pt x="59817" y="126968"/>
                  </a:lnTo>
                  <a:lnTo>
                    <a:pt x="59817" y="138970"/>
                  </a:lnTo>
                  <a:lnTo>
                    <a:pt x="2095" y="138970"/>
                  </a:lnTo>
                  <a:lnTo>
                    <a:pt x="2095" y="126968"/>
                  </a:lnTo>
                  <a:lnTo>
                    <a:pt x="17526" y="124777"/>
                  </a:lnTo>
                  <a:lnTo>
                    <a:pt x="17526" y="22003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44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1D00B245-8D55-7B8D-906E-1E3580651730}"/>
                </a:ext>
              </a:extLst>
            </p:cNvPr>
            <p:cNvSpPr/>
            <p:nvPr/>
          </p:nvSpPr>
          <p:spPr>
            <a:xfrm>
              <a:off x="11246738" y="6519830"/>
              <a:ext cx="88106" cy="173640"/>
            </a:xfrm>
            <a:custGeom>
              <a:avLst/>
              <a:gdLst>
                <a:gd name="connsiteX0" fmla="*/ 24479 w 88106"/>
                <a:gd name="connsiteY0" fmla="*/ 167164 h 173640"/>
                <a:gd name="connsiteX1" fmla="*/ 17621 w 88106"/>
                <a:gd name="connsiteY1" fmla="*/ 145352 h 173640"/>
                <a:gd name="connsiteX2" fmla="*/ 17621 w 88106"/>
                <a:gd name="connsiteY2" fmla="*/ 51435 h 173640"/>
                <a:gd name="connsiteX3" fmla="*/ 0 w 88106"/>
                <a:gd name="connsiteY3" fmla="*/ 51435 h 173640"/>
                <a:gd name="connsiteX4" fmla="*/ 0 w 88106"/>
                <a:gd name="connsiteY4" fmla="*/ 40386 h 173640"/>
                <a:gd name="connsiteX5" fmla="*/ 6858 w 88106"/>
                <a:gd name="connsiteY5" fmla="*/ 38672 h 173640"/>
                <a:gd name="connsiteX6" fmla="*/ 14478 w 88106"/>
                <a:gd name="connsiteY6" fmla="*/ 36005 h 173640"/>
                <a:gd name="connsiteX7" fmla="*/ 20574 w 88106"/>
                <a:gd name="connsiteY7" fmla="*/ 27242 h 173640"/>
                <a:gd name="connsiteX8" fmla="*/ 25241 w 88106"/>
                <a:gd name="connsiteY8" fmla="*/ 12287 h 173640"/>
                <a:gd name="connsiteX9" fmla="*/ 28385 w 88106"/>
                <a:gd name="connsiteY9" fmla="*/ 0 h 173640"/>
                <a:gd name="connsiteX10" fmla="*/ 42863 w 88106"/>
                <a:gd name="connsiteY10" fmla="*/ 0 h 173640"/>
                <a:gd name="connsiteX11" fmla="*/ 43339 w 88106"/>
                <a:gd name="connsiteY11" fmla="*/ 35243 h 173640"/>
                <a:gd name="connsiteX12" fmla="*/ 84201 w 88106"/>
                <a:gd name="connsiteY12" fmla="*/ 35243 h 173640"/>
                <a:gd name="connsiteX13" fmla="*/ 84201 w 88106"/>
                <a:gd name="connsiteY13" fmla="*/ 51435 h 173640"/>
                <a:gd name="connsiteX14" fmla="*/ 43339 w 88106"/>
                <a:gd name="connsiteY14" fmla="*/ 51435 h 173640"/>
                <a:gd name="connsiteX15" fmla="*/ 43339 w 88106"/>
                <a:gd name="connsiteY15" fmla="*/ 126587 h 173640"/>
                <a:gd name="connsiteX16" fmla="*/ 44196 w 88106"/>
                <a:gd name="connsiteY16" fmla="*/ 146209 h 173640"/>
                <a:gd name="connsiteX17" fmla="*/ 47816 w 88106"/>
                <a:gd name="connsiteY17" fmla="*/ 153543 h 173640"/>
                <a:gd name="connsiteX18" fmla="*/ 57531 w 88106"/>
                <a:gd name="connsiteY18" fmla="*/ 155258 h 173640"/>
                <a:gd name="connsiteX19" fmla="*/ 72104 w 88106"/>
                <a:gd name="connsiteY19" fmla="*/ 153543 h 173640"/>
                <a:gd name="connsiteX20" fmla="*/ 84487 w 88106"/>
                <a:gd name="connsiteY20" fmla="*/ 149828 h 173640"/>
                <a:gd name="connsiteX21" fmla="*/ 88106 w 88106"/>
                <a:gd name="connsiteY21" fmla="*/ 160877 h 173640"/>
                <a:gd name="connsiteX22" fmla="*/ 69152 w 88106"/>
                <a:gd name="connsiteY22" fmla="*/ 169450 h 173640"/>
                <a:gd name="connsiteX23" fmla="*/ 45244 w 88106"/>
                <a:gd name="connsiteY23" fmla="*/ 173641 h 173640"/>
                <a:gd name="connsiteX24" fmla="*/ 24479 w 88106"/>
                <a:gd name="connsiteY24" fmla="*/ 167164 h 1736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8106" h="173640">
                  <a:moveTo>
                    <a:pt x="24479" y="167164"/>
                  </a:moveTo>
                  <a:cubicBezTo>
                    <a:pt x="19907" y="162878"/>
                    <a:pt x="17621" y="155639"/>
                    <a:pt x="17621" y="145352"/>
                  </a:cubicBezTo>
                  <a:lnTo>
                    <a:pt x="17621" y="51435"/>
                  </a:lnTo>
                  <a:lnTo>
                    <a:pt x="0" y="51435"/>
                  </a:lnTo>
                  <a:lnTo>
                    <a:pt x="0" y="40386"/>
                  </a:lnTo>
                  <a:cubicBezTo>
                    <a:pt x="857" y="40196"/>
                    <a:pt x="3143" y="39624"/>
                    <a:pt x="6858" y="38672"/>
                  </a:cubicBezTo>
                  <a:cubicBezTo>
                    <a:pt x="10573" y="37719"/>
                    <a:pt x="13145" y="36767"/>
                    <a:pt x="14478" y="36005"/>
                  </a:cubicBezTo>
                  <a:cubicBezTo>
                    <a:pt x="17050" y="34576"/>
                    <a:pt x="19145" y="31623"/>
                    <a:pt x="20574" y="27242"/>
                  </a:cubicBezTo>
                  <a:cubicBezTo>
                    <a:pt x="21908" y="24098"/>
                    <a:pt x="23432" y="19145"/>
                    <a:pt x="25241" y="12287"/>
                  </a:cubicBezTo>
                  <a:cubicBezTo>
                    <a:pt x="27051" y="5429"/>
                    <a:pt x="28099" y="1334"/>
                    <a:pt x="28385" y="0"/>
                  </a:cubicBezTo>
                  <a:lnTo>
                    <a:pt x="42863" y="0"/>
                  </a:lnTo>
                  <a:lnTo>
                    <a:pt x="43339" y="35243"/>
                  </a:lnTo>
                  <a:lnTo>
                    <a:pt x="84201" y="35243"/>
                  </a:lnTo>
                  <a:lnTo>
                    <a:pt x="84201" y="51435"/>
                  </a:lnTo>
                  <a:lnTo>
                    <a:pt x="43339" y="51435"/>
                  </a:lnTo>
                  <a:lnTo>
                    <a:pt x="43339" y="126587"/>
                  </a:lnTo>
                  <a:cubicBezTo>
                    <a:pt x="43339" y="135922"/>
                    <a:pt x="43625" y="142399"/>
                    <a:pt x="44196" y="146209"/>
                  </a:cubicBezTo>
                  <a:cubicBezTo>
                    <a:pt x="44768" y="149924"/>
                    <a:pt x="46006" y="152400"/>
                    <a:pt x="47816" y="153543"/>
                  </a:cubicBezTo>
                  <a:cubicBezTo>
                    <a:pt x="49625" y="154686"/>
                    <a:pt x="52959" y="155258"/>
                    <a:pt x="57531" y="155258"/>
                  </a:cubicBezTo>
                  <a:cubicBezTo>
                    <a:pt x="61913" y="155258"/>
                    <a:pt x="66770" y="154686"/>
                    <a:pt x="72104" y="153543"/>
                  </a:cubicBezTo>
                  <a:cubicBezTo>
                    <a:pt x="77438" y="152400"/>
                    <a:pt x="81534" y="151162"/>
                    <a:pt x="84487" y="149828"/>
                  </a:cubicBezTo>
                  <a:lnTo>
                    <a:pt x="88106" y="160877"/>
                  </a:lnTo>
                  <a:cubicBezTo>
                    <a:pt x="84201" y="163830"/>
                    <a:pt x="77915" y="166688"/>
                    <a:pt x="69152" y="169450"/>
                  </a:cubicBezTo>
                  <a:cubicBezTo>
                    <a:pt x="60389" y="172212"/>
                    <a:pt x="52483" y="173641"/>
                    <a:pt x="45244" y="173641"/>
                  </a:cubicBezTo>
                  <a:cubicBezTo>
                    <a:pt x="36005" y="173546"/>
                    <a:pt x="29051" y="171450"/>
                    <a:pt x="24479" y="167164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44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3117A2DA-5AE6-903A-7A86-EE8E2680859E}"/>
                </a:ext>
              </a:extLst>
            </p:cNvPr>
            <p:cNvSpPr/>
            <p:nvPr/>
          </p:nvSpPr>
          <p:spPr>
            <a:xfrm>
              <a:off x="11350180" y="6551454"/>
              <a:ext cx="95535" cy="139446"/>
            </a:xfrm>
            <a:custGeom>
              <a:avLst/>
              <a:gdLst>
                <a:gd name="connsiteX0" fmla="*/ 95 w 95535"/>
                <a:gd name="connsiteY0" fmla="*/ 127445 h 139446"/>
                <a:gd name="connsiteX1" fmla="*/ 18479 w 95535"/>
                <a:gd name="connsiteY1" fmla="*/ 126016 h 139446"/>
                <a:gd name="connsiteX2" fmla="*/ 18479 w 95535"/>
                <a:gd name="connsiteY2" fmla="*/ 22479 h 139446"/>
                <a:gd name="connsiteX3" fmla="*/ 857 w 95535"/>
                <a:gd name="connsiteY3" fmla="*/ 18098 h 139446"/>
                <a:gd name="connsiteX4" fmla="*/ 857 w 95535"/>
                <a:gd name="connsiteY4" fmla="*/ 4858 h 139446"/>
                <a:gd name="connsiteX5" fmla="*/ 34671 w 95535"/>
                <a:gd name="connsiteY5" fmla="*/ 476 h 139446"/>
                <a:gd name="connsiteX6" fmla="*/ 35147 w 95535"/>
                <a:gd name="connsiteY6" fmla="*/ 476 h 139446"/>
                <a:gd name="connsiteX7" fmla="*/ 40577 w 95535"/>
                <a:gd name="connsiteY7" fmla="*/ 4858 h 139446"/>
                <a:gd name="connsiteX8" fmla="*/ 40577 w 95535"/>
                <a:gd name="connsiteY8" fmla="*/ 9239 h 139446"/>
                <a:gd name="connsiteX9" fmla="*/ 39815 w 95535"/>
                <a:gd name="connsiteY9" fmla="*/ 28289 h 139446"/>
                <a:gd name="connsiteX10" fmla="*/ 40577 w 95535"/>
                <a:gd name="connsiteY10" fmla="*/ 28289 h 139446"/>
                <a:gd name="connsiteX11" fmla="*/ 49340 w 95535"/>
                <a:gd name="connsiteY11" fmla="*/ 17526 h 139446"/>
                <a:gd name="connsiteX12" fmla="*/ 65722 w 95535"/>
                <a:gd name="connsiteY12" fmla="*/ 5429 h 139446"/>
                <a:gd name="connsiteX13" fmla="*/ 87440 w 95535"/>
                <a:gd name="connsiteY13" fmla="*/ 0 h 139446"/>
                <a:gd name="connsiteX14" fmla="*/ 95536 w 95535"/>
                <a:gd name="connsiteY14" fmla="*/ 1238 h 139446"/>
                <a:gd name="connsiteX15" fmla="*/ 95536 w 95535"/>
                <a:gd name="connsiteY15" fmla="*/ 28575 h 139446"/>
                <a:gd name="connsiteX16" fmla="*/ 90011 w 95535"/>
                <a:gd name="connsiteY16" fmla="*/ 26289 h 139446"/>
                <a:gd name="connsiteX17" fmla="*/ 81534 w 95535"/>
                <a:gd name="connsiteY17" fmla="*/ 25146 h 139446"/>
                <a:gd name="connsiteX18" fmla="*/ 43815 w 95535"/>
                <a:gd name="connsiteY18" fmla="*/ 37624 h 139446"/>
                <a:gd name="connsiteX19" fmla="*/ 43815 w 95535"/>
                <a:gd name="connsiteY19" fmla="*/ 125730 h 139446"/>
                <a:gd name="connsiteX20" fmla="*/ 74867 w 95535"/>
                <a:gd name="connsiteY20" fmla="*/ 127730 h 139446"/>
                <a:gd name="connsiteX21" fmla="*/ 74867 w 95535"/>
                <a:gd name="connsiteY21" fmla="*/ 139446 h 139446"/>
                <a:gd name="connsiteX22" fmla="*/ 0 w 95535"/>
                <a:gd name="connsiteY22" fmla="*/ 139446 h 139446"/>
                <a:gd name="connsiteX23" fmla="*/ 0 w 95535"/>
                <a:gd name="connsiteY23" fmla="*/ 127445 h 1394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5535" h="139446">
                  <a:moveTo>
                    <a:pt x="95" y="127445"/>
                  </a:moveTo>
                  <a:lnTo>
                    <a:pt x="18479" y="126016"/>
                  </a:lnTo>
                  <a:lnTo>
                    <a:pt x="18479" y="22479"/>
                  </a:lnTo>
                  <a:lnTo>
                    <a:pt x="857" y="18098"/>
                  </a:lnTo>
                  <a:lnTo>
                    <a:pt x="857" y="4858"/>
                  </a:lnTo>
                  <a:lnTo>
                    <a:pt x="34671" y="476"/>
                  </a:lnTo>
                  <a:lnTo>
                    <a:pt x="35147" y="476"/>
                  </a:lnTo>
                  <a:lnTo>
                    <a:pt x="40577" y="4858"/>
                  </a:lnTo>
                  <a:lnTo>
                    <a:pt x="40577" y="9239"/>
                  </a:lnTo>
                  <a:lnTo>
                    <a:pt x="39815" y="28289"/>
                  </a:lnTo>
                  <a:lnTo>
                    <a:pt x="40577" y="28289"/>
                  </a:lnTo>
                  <a:cubicBezTo>
                    <a:pt x="42196" y="25527"/>
                    <a:pt x="45149" y="21907"/>
                    <a:pt x="49340" y="17526"/>
                  </a:cubicBezTo>
                  <a:cubicBezTo>
                    <a:pt x="53626" y="13145"/>
                    <a:pt x="59055" y="9049"/>
                    <a:pt x="65722" y="5429"/>
                  </a:cubicBezTo>
                  <a:cubicBezTo>
                    <a:pt x="72390" y="1810"/>
                    <a:pt x="79629" y="0"/>
                    <a:pt x="87440" y="0"/>
                  </a:cubicBezTo>
                  <a:cubicBezTo>
                    <a:pt x="90678" y="0"/>
                    <a:pt x="93345" y="381"/>
                    <a:pt x="95536" y="1238"/>
                  </a:cubicBezTo>
                  <a:lnTo>
                    <a:pt x="95536" y="28575"/>
                  </a:lnTo>
                  <a:cubicBezTo>
                    <a:pt x="94393" y="27813"/>
                    <a:pt x="92583" y="26956"/>
                    <a:pt x="90011" y="26289"/>
                  </a:cubicBezTo>
                  <a:cubicBezTo>
                    <a:pt x="87440" y="25527"/>
                    <a:pt x="84677" y="25146"/>
                    <a:pt x="81534" y="25146"/>
                  </a:cubicBezTo>
                  <a:cubicBezTo>
                    <a:pt x="68009" y="25146"/>
                    <a:pt x="55436" y="29337"/>
                    <a:pt x="43815" y="37624"/>
                  </a:cubicBezTo>
                  <a:lnTo>
                    <a:pt x="43815" y="125730"/>
                  </a:lnTo>
                  <a:lnTo>
                    <a:pt x="74867" y="127730"/>
                  </a:lnTo>
                  <a:lnTo>
                    <a:pt x="74867" y="139446"/>
                  </a:lnTo>
                  <a:lnTo>
                    <a:pt x="0" y="139446"/>
                  </a:lnTo>
                  <a:lnTo>
                    <a:pt x="0" y="127445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44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32CC9055-A2BD-D18D-0E1D-CC5F2C317196}"/>
                </a:ext>
              </a:extLst>
            </p:cNvPr>
            <p:cNvSpPr/>
            <p:nvPr/>
          </p:nvSpPr>
          <p:spPr>
            <a:xfrm>
              <a:off x="11459622" y="6552216"/>
              <a:ext cx="137541" cy="141350"/>
            </a:xfrm>
            <a:custGeom>
              <a:avLst/>
              <a:gdLst>
                <a:gd name="connsiteX0" fmla="*/ 103442 w 137541"/>
                <a:gd name="connsiteY0" fmla="*/ 138208 h 141350"/>
                <a:gd name="connsiteX1" fmla="*/ 100108 w 137541"/>
                <a:gd name="connsiteY1" fmla="*/ 129349 h 141350"/>
                <a:gd name="connsiteX2" fmla="*/ 100108 w 137541"/>
                <a:gd name="connsiteY2" fmla="*/ 121063 h 141350"/>
                <a:gd name="connsiteX3" fmla="*/ 79915 w 137541"/>
                <a:gd name="connsiteY3" fmla="*/ 135255 h 141350"/>
                <a:gd name="connsiteX4" fmla="*/ 55531 w 137541"/>
                <a:gd name="connsiteY4" fmla="*/ 141351 h 141350"/>
                <a:gd name="connsiteX5" fmla="*/ 23241 w 137541"/>
                <a:gd name="connsiteY5" fmla="*/ 129064 h 141350"/>
                <a:gd name="connsiteX6" fmla="*/ 13716 w 137541"/>
                <a:gd name="connsiteY6" fmla="*/ 88678 h 141350"/>
                <a:gd name="connsiteX7" fmla="*/ 13716 w 137541"/>
                <a:gd name="connsiteY7" fmla="*/ 17812 h 141350"/>
                <a:gd name="connsiteX8" fmla="*/ 0 w 137541"/>
                <a:gd name="connsiteY8" fmla="*/ 13907 h 141350"/>
                <a:gd name="connsiteX9" fmla="*/ 0 w 137541"/>
                <a:gd name="connsiteY9" fmla="*/ 3143 h 141350"/>
                <a:gd name="connsiteX10" fmla="*/ 34290 w 137541"/>
                <a:gd name="connsiteY10" fmla="*/ 0 h 141350"/>
                <a:gd name="connsiteX11" fmla="*/ 34576 w 137541"/>
                <a:gd name="connsiteY11" fmla="*/ 0 h 141350"/>
                <a:gd name="connsiteX12" fmla="*/ 39243 w 137541"/>
                <a:gd name="connsiteY12" fmla="*/ 2953 h 141350"/>
                <a:gd name="connsiteX13" fmla="*/ 39243 w 137541"/>
                <a:gd name="connsiteY13" fmla="*/ 86868 h 141350"/>
                <a:gd name="connsiteX14" fmla="*/ 41338 w 137541"/>
                <a:gd name="connsiteY14" fmla="*/ 109061 h 141350"/>
                <a:gd name="connsiteX15" fmla="*/ 48673 w 137541"/>
                <a:gd name="connsiteY15" fmla="*/ 120777 h 141350"/>
                <a:gd name="connsiteX16" fmla="*/ 64008 w 137541"/>
                <a:gd name="connsiteY16" fmla="*/ 124587 h 141350"/>
                <a:gd name="connsiteX17" fmla="*/ 82391 w 137541"/>
                <a:gd name="connsiteY17" fmla="*/ 120396 h 141350"/>
                <a:gd name="connsiteX18" fmla="*/ 97346 w 137541"/>
                <a:gd name="connsiteY18" fmla="*/ 110585 h 141350"/>
                <a:gd name="connsiteX19" fmla="*/ 97346 w 137541"/>
                <a:gd name="connsiteY19" fmla="*/ 17812 h 141350"/>
                <a:gd name="connsiteX20" fmla="*/ 79724 w 137541"/>
                <a:gd name="connsiteY20" fmla="*/ 13907 h 141350"/>
                <a:gd name="connsiteX21" fmla="*/ 79724 w 137541"/>
                <a:gd name="connsiteY21" fmla="*/ 3143 h 141350"/>
                <a:gd name="connsiteX22" fmla="*/ 116967 w 137541"/>
                <a:gd name="connsiteY22" fmla="*/ 0 h 141350"/>
                <a:gd name="connsiteX23" fmla="*/ 117253 w 137541"/>
                <a:gd name="connsiteY23" fmla="*/ 0 h 141350"/>
                <a:gd name="connsiteX24" fmla="*/ 122873 w 137541"/>
                <a:gd name="connsiteY24" fmla="*/ 2953 h 141350"/>
                <a:gd name="connsiteX25" fmla="*/ 122873 w 137541"/>
                <a:gd name="connsiteY25" fmla="*/ 126302 h 141350"/>
                <a:gd name="connsiteX26" fmla="*/ 137541 w 137541"/>
                <a:gd name="connsiteY26" fmla="*/ 126302 h 141350"/>
                <a:gd name="connsiteX27" fmla="*/ 137255 w 137541"/>
                <a:gd name="connsiteY27" fmla="*/ 137351 h 141350"/>
                <a:gd name="connsiteX28" fmla="*/ 125349 w 137541"/>
                <a:gd name="connsiteY28" fmla="*/ 140018 h 141350"/>
                <a:gd name="connsiteX29" fmla="*/ 113729 w 137541"/>
                <a:gd name="connsiteY29" fmla="*/ 140970 h 141350"/>
                <a:gd name="connsiteX30" fmla="*/ 103442 w 137541"/>
                <a:gd name="connsiteY30" fmla="*/ 138208 h 14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37541" h="141350">
                  <a:moveTo>
                    <a:pt x="103442" y="138208"/>
                  </a:moveTo>
                  <a:cubicBezTo>
                    <a:pt x="101251" y="136398"/>
                    <a:pt x="100108" y="133445"/>
                    <a:pt x="100108" y="129349"/>
                  </a:cubicBezTo>
                  <a:lnTo>
                    <a:pt x="100108" y="121063"/>
                  </a:lnTo>
                  <a:cubicBezTo>
                    <a:pt x="94679" y="126492"/>
                    <a:pt x="88011" y="131159"/>
                    <a:pt x="79915" y="135255"/>
                  </a:cubicBezTo>
                  <a:cubicBezTo>
                    <a:pt x="71819" y="139351"/>
                    <a:pt x="63722" y="141351"/>
                    <a:pt x="55531" y="141351"/>
                  </a:cubicBezTo>
                  <a:cubicBezTo>
                    <a:pt x="40386" y="141351"/>
                    <a:pt x="29623" y="137255"/>
                    <a:pt x="23241" y="129064"/>
                  </a:cubicBezTo>
                  <a:cubicBezTo>
                    <a:pt x="16859" y="120872"/>
                    <a:pt x="13716" y="107442"/>
                    <a:pt x="13716" y="88678"/>
                  </a:cubicBezTo>
                  <a:lnTo>
                    <a:pt x="13716" y="17812"/>
                  </a:lnTo>
                  <a:lnTo>
                    <a:pt x="0" y="13907"/>
                  </a:lnTo>
                  <a:lnTo>
                    <a:pt x="0" y="3143"/>
                  </a:lnTo>
                  <a:lnTo>
                    <a:pt x="34290" y="0"/>
                  </a:lnTo>
                  <a:lnTo>
                    <a:pt x="34576" y="0"/>
                  </a:lnTo>
                  <a:lnTo>
                    <a:pt x="39243" y="2953"/>
                  </a:lnTo>
                  <a:lnTo>
                    <a:pt x="39243" y="86868"/>
                  </a:lnTo>
                  <a:cubicBezTo>
                    <a:pt x="39243" y="96298"/>
                    <a:pt x="39910" y="103727"/>
                    <a:pt x="41338" y="109061"/>
                  </a:cubicBezTo>
                  <a:cubicBezTo>
                    <a:pt x="42767" y="114395"/>
                    <a:pt x="45148" y="118301"/>
                    <a:pt x="48673" y="120777"/>
                  </a:cubicBezTo>
                  <a:cubicBezTo>
                    <a:pt x="52197" y="123349"/>
                    <a:pt x="57245" y="124587"/>
                    <a:pt x="64008" y="124587"/>
                  </a:cubicBezTo>
                  <a:cubicBezTo>
                    <a:pt x="70485" y="124587"/>
                    <a:pt x="76676" y="123158"/>
                    <a:pt x="82391" y="120396"/>
                  </a:cubicBezTo>
                  <a:cubicBezTo>
                    <a:pt x="88106" y="117634"/>
                    <a:pt x="93059" y="114395"/>
                    <a:pt x="97346" y="110585"/>
                  </a:cubicBezTo>
                  <a:lnTo>
                    <a:pt x="97346" y="17812"/>
                  </a:lnTo>
                  <a:lnTo>
                    <a:pt x="79724" y="13907"/>
                  </a:lnTo>
                  <a:lnTo>
                    <a:pt x="79724" y="3143"/>
                  </a:lnTo>
                  <a:lnTo>
                    <a:pt x="116967" y="0"/>
                  </a:lnTo>
                  <a:lnTo>
                    <a:pt x="117253" y="0"/>
                  </a:lnTo>
                  <a:lnTo>
                    <a:pt x="122873" y="2953"/>
                  </a:lnTo>
                  <a:lnTo>
                    <a:pt x="122873" y="126302"/>
                  </a:lnTo>
                  <a:lnTo>
                    <a:pt x="137541" y="126302"/>
                  </a:lnTo>
                  <a:lnTo>
                    <a:pt x="137255" y="137351"/>
                  </a:lnTo>
                  <a:cubicBezTo>
                    <a:pt x="132683" y="138494"/>
                    <a:pt x="128778" y="139351"/>
                    <a:pt x="125349" y="140018"/>
                  </a:cubicBezTo>
                  <a:cubicBezTo>
                    <a:pt x="122015" y="140684"/>
                    <a:pt x="118110" y="140970"/>
                    <a:pt x="113729" y="140970"/>
                  </a:cubicBezTo>
                  <a:cubicBezTo>
                    <a:pt x="109061" y="140875"/>
                    <a:pt x="105727" y="140018"/>
                    <a:pt x="103442" y="138208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44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BAC92DA8-748A-92CD-3540-41A8E35E90B7}"/>
                </a:ext>
              </a:extLst>
            </p:cNvPr>
            <p:cNvSpPr/>
            <p:nvPr/>
          </p:nvSpPr>
          <p:spPr>
            <a:xfrm>
              <a:off x="11614499" y="6490494"/>
              <a:ext cx="66103" cy="200406"/>
            </a:xfrm>
            <a:custGeom>
              <a:avLst/>
              <a:gdLst>
                <a:gd name="connsiteX0" fmla="*/ 19907 w 66103"/>
                <a:gd name="connsiteY0" fmla="*/ 17907 h 200406"/>
                <a:gd name="connsiteX1" fmla="*/ 95 w 66103"/>
                <a:gd name="connsiteY1" fmla="*/ 15240 h 200406"/>
                <a:gd name="connsiteX2" fmla="*/ 95 w 66103"/>
                <a:gd name="connsiteY2" fmla="*/ 4763 h 200406"/>
                <a:gd name="connsiteX3" fmla="*/ 39529 w 66103"/>
                <a:gd name="connsiteY3" fmla="*/ 0 h 200406"/>
                <a:gd name="connsiteX4" fmla="*/ 40005 w 66103"/>
                <a:gd name="connsiteY4" fmla="*/ 0 h 200406"/>
                <a:gd name="connsiteX5" fmla="*/ 45339 w 66103"/>
                <a:gd name="connsiteY5" fmla="*/ 3620 h 200406"/>
                <a:gd name="connsiteX6" fmla="*/ 45339 w 66103"/>
                <a:gd name="connsiteY6" fmla="*/ 186404 h 200406"/>
                <a:gd name="connsiteX7" fmla="*/ 66103 w 66103"/>
                <a:gd name="connsiteY7" fmla="*/ 188405 h 200406"/>
                <a:gd name="connsiteX8" fmla="*/ 66103 w 66103"/>
                <a:gd name="connsiteY8" fmla="*/ 200406 h 200406"/>
                <a:gd name="connsiteX9" fmla="*/ 0 w 66103"/>
                <a:gd name="connsiteY9" fmla="*/ 200406 h 200406"/>
                <a:gd name="connsiteX10" fmla="*/ 0 w 66103"/>
                <a:gd name="connsiteY10" fmla="*/ 188405 h 200406"/>
                <a:gd name="connsiteX11" fmla="*/ 19812 w 66103"/>
                <a:gd name="connsiteY11" fmla="*/ 186214 h 200406"/>
                <a:gd name="connsiteX12" fmla="*/ 19812 w 66103"/>
                <a:gd name="connsiteY12" fmla="*/ 17907 h 2004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6103" h="200406">
                  <a:moveTo>
                    <a:pt x="19907" y="17907"/>
                  </a:moveTo>
                  <a:lnTo>
                    <a:pt x="95" y="15240"/>
                  </a:lnTo>
                  <a:lnTo>
                    <a:pt x="95" y="4763"/>
                  </a:lnTo>
                  <a:lnTo>
                    <a:pt x="39529" y="0"/>
                  </a:lnTo>
                  <a:lnTo>
                    <a:pt x="40005" y="0"/>
                  </a:lnTo>
                  <a:lnTo>
                    <a:pt x="45339" y="3620"/>
                  </a:lnTo>
                  <a:lnTo>
                    <a:pt x="45339" y="186404"/>
                  </a:lnTo>
                  <a:lnTo>
                    <a:pt x="66103" y="188405"/>
                  </a:lnTo>
                  <a:lnTo>
                    <a:pt x="66103" y="200406"/>
                  </a:lnTo>
                  <a:lnTo>
                    <a:pt x="0" y="200406"/>
                  </a:lnTo>
                  <a:lnTo>
                    <a:pt x="0" y="188405"/>
                  </a:lnTo>
                  <a:lnTo>
                    <a:pt x="19812" y="186214"/>
                  </a:lnTo>
                  <a:lnTo>
                    <a:pt x="19812" y="17907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44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08D77E00-1B58-840D-F67B-173D20966D46}"/>
                </a:ext>
              </a:extLst>
            </p:cNvPr>
            <p:cNvSpPr/>
            <p:nvPr/>
          </p:nvSpPr>
          <p:spPr>
            <a:xfrm>
              <a:off x="11757279" y="6509067"/>
              <a:ext cx="177260" cy="182022"/>
            </a:xfrm>
            <a:custGeom>
              <a:avLst/>
              <a:gdLst>
                <a:gd name="connsiteX0" fmla="*/ 19621 w 177260"/>
                <a:gd name="connsiteY0" fmla="*/ 15240 h 182022"/>
                <a:gd name="connsiteX1" fmla="*/ 0 w 177260"/>
                <a:gd name="connsiteY1" fmla="*/ 12287 h 182022"/>
                <a:gd name="connsiteX2" fmla="*/ 0 w 177260"/>
                <a:gd name="connsiteY2" fmla="*/ 0 h 182022"/>
                <a:gd name="connsiteX3" fmla="*/ 45529 w 177260"/>
                <a:gd name="connsiteY3" fmla="*/ 0 h 182022"/>
                <a:gd name="connsiteX4" fmla="*/ 127063 w 177260"/>
                <a:gd name="connsiteY4" fmla="*/ 119444 h 182022"/>
                <a:gd name="connsiteX5" fmla="*/ 140779 w 177260"/>
                <a:gd name="connsiteY5" fmla="*/ 145351 h 182022"/>
                <a:gd name="connsiteX6" fmla="*/ 140779 w 177260"/>
                <a:gd name="connsiteY6" fmla="*/ 15240 h 182022"/>
                <a:gd name="connsiteX7" fmla="*/ 119539 w 177260"/>
                <a:gd name="connsiteY7" fmla="*/ 12287 h 182022"/>
                <a:gd name="connsiteX8" fmla="*/ 119539 w 177260"/>
                <a:gd name="connsiteY8" fmla="*/ 0 h 182022"/>
                <a:gd name="connsiteX9" fmla="*/ 177260 w 177260"/>
                <a:gd name="connsiteY9" fmla="*/ 0 h 182022"/>
                <a:gd name="connsiteX10" fmla="*/ 177260 w 177260"/>
                <a:gd name="connsiteY10" fmla="*/ 12287 h 182022"/>
                <a:gd name="connsiteX11" fmla="*/ 157639 w 177260"/>
                <a:gd name="connsiteY11" fmla="*/ 15240 h 182022"/>
                <a:gd name="connsiteX12" fmla="*/ 157639 w 177260"/>
                <a:gd name="connsiteY12" fmla="*/ 181928 h 182022"/>
                <a:gd name="connsiteX13" fmla="*/ 138303 w 177260"/>
                <a:gd name="connsiteY13" fmla="*/ 181928 h 182022"/>
                <a:gd name="connsiteX14" fmla="*/ 55054 w 177260"/>
                <a:gd name="connsiteY14" fmla="*/ 59817 h 182022"/>
                <a:gd name="connsiteX15" fmla="*/ 36195 w 177260"/>
                <a:gd name="connsiteY15" fmla="*/ 27527 h 182022"/>
                <a:gd name="connsiteX16" fmla="*/ 36195 w 177260"/>
                <a:gd name="connsiteY16" fmla="*/ 167545 h 182022"/>
                <a:gd name="connsiteX17" fmla="*/ 59436 w 177260"/>
                <a:gd name="connsiteY17" fmla="*/ 170021 h 182022"/>
                <a:gd name="connsiteX18" fmla="*/ 59436 w 177260"/>
                <a:gd name="connsiteY18" fmla="*/ 182023 h 182022"/>
                <a:gd name="connsiteX19" fmla="*/ 0 w 177260"/>
                <a:gd name="connsiteY19" fmla="*/ 182023 h 182022"/>
                <a:gd name="connsiteX20" fmla="*/ 0 w 177260"/>
                <a:gd name="connsiteY20" fmla="*/ 170021 h 182022"/>
                <a:gd name="connsiteX21" fmla="*/ 19621 w 177260"/>
                <a:gd name="connsiteY21" fmla="*/ 167354 h 182022"/>
                <a:gd name="connsiteX22" fmla="*/ 19621 w 177260"/>
                <a:gd name="connsiteY22" fmla="*/ 15240 h 1820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7260" h="182022">
                  <a:moveTo>
                    <a:pt x="19621" y="15240"/>
                  </a:moveTo>
                  <a:lnTo>
                    <a:pt x="0" y="12287"/>
                  </a:lnTo>
                  <a:lnTo>
                    <a:pt x="0" y="0"/>
                  </a:lnTo>
                  <a:lnTo>
                    <a:pt x="45529" y="0"/>
                  </a:lnTo>
                  <a:lnTo>
                    <a:pt x="127063" y="119444"/>
                  </a:lnTo>
                  <a:lnTo>
                    <a:pt x="140779" y="145351"/>
                  </a:lnTo>
                  <a:lnTo>
                    <a:pt x="140779" y="15240"/>
                  </a:lnTo>
                  <a:lnTo>
                    <a:pt x="119539" y="12287"/>
                  </a:lnTo>
                  <a:lnTo>
                    <a:pt x="119539" y="0"/>
                  </a:lnTo>
                  <a:lnTo>
                    <a:pt x="177260" y="0"/>
                  </a:lnTo>
                  <a:lnTo>
                    <a:pt x="177260" y="12287"/>
                  </a:lnTo>
                  <a:lnTo>
                    <a:pt x="157639" y="15240"/>
                  </a:lnTo>
                  <a:lnTo>
                    <a:pt x="157639" y="181928"/>
                  </a:lnTo>
                  <a:lnTo>
                    <a:pt x="138303" y="181928"/>
                  </a:lnTo>
                  <a:lnTo>
                    <a:pt x="55054" y="59817"/>
                  </a:lnTo>
                  <a:lnTo>
                    <a:pt x="36195" y="27527"/>
                  </a:lnTo>
                  <a:lnTo>
                    <a:pt x="36195" y="167545"/>
                  </a:lnTo>
                  <a:lnTo>
                    <a:pt x="59436" y="170021"/>
                  </a:lnTo>
                  <a:lnTo>
                    <a:pt x="59436" y="182023"/>
                  </a:lnTo>
                  <a:lnTo>
                    <a:pt x="0" y="182023"/>
                  </a:lnTo>
                  <a:lnTo>
                    <a:pt x="0" y="170021"/>
                  </a:lnTo>
                  <a:lnTo>
                    <a:pt x="19621" y="167354"/>
                  </a:lnTo>
                  <a:lnTo>
                    <a:pt x="19621" y="15240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44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C2108683-428A-5E2F-D4DB-7A92B5B32D52}"/>
                </a:ext>
              </a:extLst>
            </p:cNvPr>
            <p:cNvSpPr/>
            <p:nvPr/>
          </p:nvSpPr>
          <p:spPr>
            <a:xfrm>
              <a:off x="11951493" y="6552120"/>
              <a:ext cx="120205" cy="141446"/>
            </a:xfrm>
            <a:custGeom>
              <a:avLst/>
              <a:gdLst>
                <a:gd name="connsiteX0" fmla="*/ 23146 w 120205"/>
                <a:gd name="connsiteY0" fmla="*/ 68199 h 141446"/>
                <a:gd name="connsiteX1" fmla="*/ 81439 w 120205"/>
                <a:gd name="connsiteY1" fmla="*/ 56579 h 141446"/>
                <a:gd name="connsiteX2" fmla="*/ 81439 w 120205"/>
                <a:gd name="connsiteY2" fmla="*/ 49720 h 141446"/>
                <a:gd name="connsiteX3" fmla="*/ 78962 w 120205"/>
                <a:gd name="connsiteY3" fmla="*/ 31623 h 141446"/>
                <a:gd name="connsiteX4" fmla="*/ 70485 w 120205"/>
                <a:gd name="connsiteY4" fmla="*/ 22003 h 141446"/>
                <a:gd name="connsiteX5" fmla="*/ 53435 w 120205"/>
                <a:gd name="connsiteY5" fmla="*/ 18955 h 141446"/>
                <a:gd name="connsiteX6" fmla="*/ 31052 w 120205"/>
                <a:gd name="connsiteY6" fmla="*/ 22479 h 141446"/>
                <a:gd name="connsiteX7" fmla="*/ 11335 w 120205"/>
                <a:gd name="connsiteY7" fmla="*/ 31147 h 141446"/>
                <a:gd name="connsiteX8" fmla="*/ 5239 w 120205"/>
                <a:gd name="connsiteY8" fmla="*/ 18383 h 141446"/>
                <a:gd name="connsiteX9" fmla="*/ 16954 w 120205"/>
                <a:gd name="connsiteY9" fmla="*/ 11240 h 141446"/>
                <a:gd name="connsiteX10" fmla="*/ 36767 w 120205"/>
                <a:gd name="connsiteY10" fmla="*/ 3429 h 141446"/>
                <a:gd name="connsiteX11" fmla="*/ 59246 w 120205"/>
                <a:gd name="connsiteY11" fmla="*/ 0 h 141446"/>
                <a:gd name="connsiteX12" fmla="*/ 86773 w 120205"/>
                <a:gd name="connsiteY12" fmla="*/ 4763 h 141446"/>
                <a:gd name="connsiteX13" fmla="*/ 101346 w 120205"/>
                <a:gd name="connsiteY13" fmla="*/ 20098 h 141446"/>
                <a:gd name="connsiteX14" fmla="*/ 105728 w 120205"/>
                <a:gd name="connsiteY14" fmla="*/ 48197 h 141446"/>
                <a:gd name="connsiteX15" fmla="*/ 105728 w 120205"/>
                <a:gd name="connsiteY15" fmla="*/ 126778 h 141446"/>
                <a:gd name="connsiteX16" fmla="*/ 120205 w 120205"/>
                <a:gd name="connsiteY16" fmla="*/ 126778 h 141446"/>
                <a:gd name="connsiteX17" fmla="*/ 120205 w 120205"/>
                <a:gd name="connsiteY17" fmla="*/ 137541 h 141446"/>
                <a:gd name="connsiteX18" fmla="*/ 107823 w 120205"/>
                <a:gd name="connsiteY18" fmla="*/ 140018 h 141446"/>
                <a:gd name="connsiteX19" fmla="*/ 94774 w 120205"/>
                <a:gd name="connsiteY19" fmla="*/ 141256 h 141446"/>
                <a:gd name="connsiteX20" fmla="*/ 85439 w 120205"/>
                <a:gd name="connsiteY20" fmla="*/ 139160 h 141446"/>
                <a:gd name="connsiteX21" fmla="*/ 82963 w 120205"/>
                <a:gd name="connsiteY21" fmla="*/ 130016 h 141446"/>
                <a:gd name="connsiteX22" fmla="*/ 82963 w 120205"/>
                <a:gd name="connsiteY22" fmla="*/ 121920 h 141446"/>
                <a:gd name="connsiteX23" fmla="*/ 64961 w 120205"/>
                <a:gd name="connsiteY23" fmla="*/ 135350 h 141446"/>
                <a:gd name="connsiteX24" fmla="*/ 40862 w 120205"/>
                <a:gd name="connsiteY24" fmla="*/ 141446 h 141446"/>
                <a:gd name="connsiteX25" fmla="*/ 11621 w 120205"/>
                <a:gd name="connsiteY25" fmla="*/ 131255 h 141446"/>
                <a:gd name="connsiteX26" fmla="*/ 0 w 120205"/>
                <a:gd name="connsiteY26" fmla="*/ 102013 h 141446"/>
                <a:gd name="connsiteX27" fmla="*/ 23146 w 120205"/>
                <a:gd name="connsiteY27" fmla="*/ 68199 h 141446"/>
                <a:gd name="connsiteX28" fmla="*/ 66199 w 120205"/>
                <a:gd name="connsiteY28" fmla="*/ 120968 h 141446"/>
                <a:gd name="connsiteX29" fmla="*/ 81343 w 120205"/>
                <a:gd name="connsiteY29" fmla="*/ 111633 h 141446"/>
                <a:gd name="connsiteX30" fmla="*/ 81343 w 120205"/>
                <a:gd name="connsiteY30" fmla="*/ 69533 h 141446"/>
                <a:gd name="connsiteX31" fmla="*/ 41053 w 120205"/>
                <a:gd name="connsiteY31" fmla="*/ 77724 h 141446"/>
                <a:gd name="connsiteX32" fmla="*/ 27432 w 120205"/>
                <a:gd name="connsiteY32" fmla="*/ 99155 h 141446"/>
                <a:gd name="connsiteX33" fmla="*/ 33909 w 120205"/>
                <a:gd name="connsiteY33" fmla="*/ 118586 h 141446"/>
                <a:gd name="connsiteX34" fmla="*/ 51435 w 120205"/>
                <a:gd name="connsiteY34" fmla="*/ 124873 h 141446"/>
                <a:gd name="connsiteX35" fmla="*/ 66199 w 120205"/>
                <a:gd name="connsiteY35" fmla="*/ 120968 h 1414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20205" h="141446">
                  <a:moveTo>
                    <a:pt x="23146" y="68199"/>
                  </a:moveTo>
                  <a:cubicBezTo>
                    <a:pt x="38481" y="60960"/>
                    <a:pt x="57912" y="57055"/>
                    <a:pt x="81439" y="56579"/>
                  </a:cubicBezTo>
                  <a:lnTo>
                    <a:pt x="81439" y="49720"/>
                  </a:lnTo>
                  <a:cubicBezTo>
                    <a:pt x="81439" y="42101"/>
                    <a:pt x="80582" y="36005"/>
                    <a:pt x="78962" y="31623"/>
                  </a:cubicBezTo>
                  <a:cubicBezTo>
                    <a:pt x="77343" y="27242"/>
                    <a:pt x="74486" y="24003"/>
                    <a:pt x="70485" y="22003"/>
                  </a:cubicBezTo>
                  <a:cubicBezTo>
                    <a:pt x="66484" y="20003"/>
                    <a:pt x="60865" y="18955"/>
                    <a:pt x="53435" y="18955"/>
                  </a:cubicBezTo>
                  <a:cubicBezTo>
                    <a:pt x="45148" y="18955"/>
                    <a:pt x="37624" y="20098"/>
                    <a:pt x="31052" y="22479"/>
                  </a:cubicBezTo>
                  <a:cubicBezTo>
                    <a:pt x="24479" y="24860"/>
                    <a:pt x="17907" y="27718"/>
                    <a:pt x="11335" y="31147"/>
                  </a:cubicBezTo>
                  <a:lnTo>
                    <a:pt x="5239" y="18383"/>
                  </a:lnTo>
                  <a:cubicBezTo>
                    <a:pt x="7334" y="16574"/>
                    <a:pt x="11240" y="14192"/>
                    <a:pt x="16954" y="11240"/>
                  </a:cubicBezTo>
                  <a:cubicBezTo>
                    <a:pt x="22669" y="8287"/>
                    <a:pt x="29242" y="5715"/>
                    <a:pt x="36767" y="3429"/>
                  </a:cubicBezTo>
                  <a:cubicBezTo>
                    <a:pt x="44291" y="1143"/>
                    <a:pt x="51816" y="0"/>
                    <a:pt x="59246" y="0"/>
                  </a:cubicBezTo>
                  <a:cubicBezTo>
                    <a:pt x="70866" y="0"/>
                    <a:pt x="80010" y="1619"/>
                    <a:pt x="86773" y="4763"/>
                  </a:cubicBezTo>
                  <a:cubicBezTo>
                    <a:pt x="93536" y="7906"/>
                    <a:pt x="98393" y="13049"/>
                    <a:pt x="101346" y="20098"/>
                  </a:cubicBezTo>
                  <a:cubicBezTo>
                    <a:pt x="104299" y="27146"/>
                    <a:pt x="105728" y="36481"/>
                    <a:pt x="105728" y="48197"/>
                  </a:cubicBezTo>
                  <a:lnTo>
                    <a:pt x="105728" y="126778"/>
                  </a:lnTo>
                  <a:lnTo>
                    <a:pt x="120205" y="126778"/>
                  </a:lnTo>
                  <a:lnTo>
                    <a:pt x="120205" y="137541"/>
                  </a:lnTo>
                  <a:cubicBezTo>
                    <a:pt x="116967" y="138398"/>
                    <a:pt x="112776" y="139160"/>
                    <a:pt x="107823" y="140018"/>
                  </a:cubicBezTo>
                  <a:cubicBezTo>
                    <a:pt x="102870" y="140780"/>
                    <a:pt x="98488" y="141256"/>
                    <a:pt x="94774" y="141256"/>
                  </a:cubicBezTo>
                  <a:cubicBezTo>
                    <a:pt x="90202" y="141256"/>
                    <a:pt x="87058" y="140589"/>
                    <a:pt x="85439" y="139160"/>
                  </a:cubicBezTo>
                  <a:cubicBezTo>
                    <a:pt x="83820" y="137732"/>
                    <a:pt x="82963" y="134684"/>
                    <a:pt x="82963" y="130016"/>
                  </a:cubicBezTo>
                  <a:lnTo>
                    <a:pt x="82963" y="121920"/>
                  </a:lnTo>
                  <a:cubicBezTo>
                    <a:pt x="78105" y="126778"/>
                    <a:pt x="72104" y="131350"/>
                    <a:pt x="64961" y="135350"/>
                  </a:cubicBezTo>
                  <a:cubicBezTo>
                    <a:pt x="57817" y="139351"/>
                    <a:pt x="49816" y="141446"/>
                    <a:pt x="40862" y="141446"/>
                  </a:cubicBezTo>
                  <a:cubicBezTo>
                    <a:pt x="29146" y="141446"/>
                    <a:pt x="19336" y="138017"/>
                    <a:pt x="11621" y="131255"/>
                  </a:cubicBezTo>
                  <a:cubicBezTo>
                    <a:pt x="3905" y="124492"/>
                    <a:pt x="0" y="114776"/>
                    <a:pt x="0" y="102013"/>
                  </a:cubicBezTo>
                  <a:cubicBezTo>
                    <a:pt x="95" y="86773"/>
                    <a:pt x="7810" y="75438"/>
                    <a:pt x="23146" y="68199"/>
                  </a:cubicBezTo>
                  <a:close/>
                  <a:moveTo>
                    <a:pt x="66199" y="120968"/>
                  </a:moveTo>
                  <a:cubicBezTo>
                    <a:pt x="71723" y="118396"/>
                    <a:pt x="76771" y="115253"/>
                    <a:pt x="81343" y="111633"/>
                  </a:cubicBezTo>
                  <a:lnTo>
                    <a:pt x="81343" y="69533"/>
                  </a:lnTo>
                  <a:cubicBezTo>
                    <a:pt x="63532" y="69533"/>
                    <a:pt x="50102" y="72295"/>
                    <a:pt x="41053" y="77724"/>
                  </a:cubicBezTo>
                  <a:cubicBezTo>
                    <a:pt x="32004" y="83153"/>
                    <a:pt x="27432" y="90297"/>
                    <a:pt x="27432" y="99155"/>
                  </a:cubicBezTo>
                  <a:cubicBezTo>
                    <a:pt x="27432" y="108014"/>
                    <a:pt x="29623" y="114491"/>
                    <a:pt x="33909" y="118586"/>
                  </a:cubicBezTo>
                  <a:cubicBezTo>
                    <a:pt x="38195" y="122777"/>
                    <a:pt x="44101" y="124873"/>
                    <a:pt x="51435" y="124873"/>
                  </a:cubicBezTo>
                  <a:cubicBezTo>
                    <a:pt x="55721" y="124873"/>
                    <a:pt x="60674" y="123539"/>
                    <a:pt x="66199" y="120968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44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654306AB-CF99-3572-C43C-E64606198389}"/>
                </a:ext>
              </a:extLst>
            </p:cNvPr>
            <p:cNvSpPr/>
            <p:nvPr/>
          </p:nvSpPr>
          <p:spPr>
            <a:xfrm>
              <a:off x="12085510" y="6519830"/>
              <a:ext cx="88106" cy="237744"/>
            </a:xfrm>
            <a:custGeom>
              <a:avLst/>
              <a:gdLst>
                <a:gd name="connsiteX0" fmla="*/ 24479 w 88106"/>
                <a:gd name="connsiteY0" fmla="*/ 167164 h 237744"/>
                <a:gd name="connsiteX1" fmla="*/ 17621 w 88106"/>
                <a:gd name="connsiteY1" fmla="*/ 145352 h 237744"/>
                <a:gd name="connsiteX2" fmla="*/ 17621 w 88106"/>
                <a:gd name="connsiteY2" fmla="*/ 51435 h 237744"/>
                <a:gd name="connsiteX3" fmla="*/ 0 w 88106"/>
                <a:gd name="connsiteY3" fmla="*/ 51435 h 237744"/>
                <a:gd name="connsiteX4" fmla="*/ 0 w 88106"/>
                <a:gd name="connsiteY4" fmla="*/ 40386 h 237744"/>
                <a:gd name="connsiteX5" fmla="*/ 6858 w 88106"/>
                <a:gd name="connsiteY5" fmla="*/ 38672 h 237744"/>
                <a:gd name="connsiteX6" fmla="*/ 14478 w 88106"/>
                <a:gd name="connsiteY6" fmla="*/ 36005 h 237744"/>
                <a:gd name="connsiteX7" fmla="*/ 20574 w 88106"/>
                <a:gd name="connsiteY7" fmla="*/ 27242 h 237744"/>
                <a:gd name="connsiteX8" fmla="*/ 25241 w 88106"/>
                <a:gd name="connsiteY8" fmla="*/ 12287 h 237744"/>
                <a:gd name="connsiteX9" fmla="*/ 28384 w 88106"/>
                <a:gd name="connsiteY9" fmla="*/ 0 h 237744"/>
                <a:gd name="connsiteX10" fmla="*/ 42863 w 88106"/>
                <a:gd name="connsiteY10" fmla="*/ 0 h 237744"/>
                <a:gd name="connsiteX11" fmla="*/ 43339 w 88106"/>
                <a:gd name="connsiteY11" fmla="*/ 35243 h 237744"/>
                <a:gd name="connsiteX12" fmla="*/ 84201 w 88106"/>
                <a:gd name="connsiteY12" fmla="*/ 35243 h 237744"/>
                <a:gd name="connsiteX13" fmla="*/ 84201 w 88106"/>
                <a:gd name="connsiteY13" fmla="*/ 51435 h 237744"/>
                <a:gd name="connsiteX14" fmla="*/ 43339 w 88106"/>
                <a:gd name="connsiteY14" fmla="*/ 51435 h 237744"/>
                <a:gd name="connsiteX15" fmla="*/ 43339 w 88106"/>
                <a:gd name="connsiteY15" fmla="*/ 126587 h 237744"/>
                <a:gd name="connsiteX16" fmla="*/ 44196 w 88106"/>
                <a:gd name="connsiteY16" fmla="*/ 146209 h 237744"/>
                <a:gd name="connsiteX17" fmla="*/ 47911 w 88106"/>
                <a:gd name="connsiteY17" fmla="*/ 153543 h 237744"/>
                <a:gd name="connsiteX18" fmla="*/ 57531 w 88106"/>
                <a:gd name="connsiteY18" fmla="*/ 155258 h 237744"/>
                <a:gd name="connsiteX19" fmla="*/ 72104 w 88106"/>
                <a:gd name="connsiteY19" fmla="*/ 153543 h 237744"/>
                <a:gd name="connsiteX20" fmla="*/ 84487 w 88106"/>
                <a:gd name="connsiteY20" fmla="*/ 149828 h 237744"/>
                <a:gd name="connsiteX21" fmla="*/ 88106 w 88106"/>
                <a:gd name="connsiteY21" fmla="*/ 160877 h 237744"/>
                <a:gd name="connsiteX22" fmla="*/ 69151 w 88106"/>
                <a:gd name="connsiteY22" fmla="*/ 169450 h 237744"/>
                <a:gd name="connsiteX23" fmla="*/ 45339 w 88106"/>
                <a:gd name="connsiteY23" fmla="*/ 173641 h 237744"/>
                <a:gd name="connsiteX24" fmla="*/ 24479 w 88106"/>
                <a:gd name="connsiteY24" fmla="*/ 167164 h 237744"/>
                <a:gd name="connsiteX25" fmla="*/ 62103 w 88106"/>
                <a:gd name="connsiteY25" fmla="*/ 220313 h 237744"/>
                <a:gd name="connsiteX26" fmla="*/ 53816 w 88106"/>
                <a:gd name="connsiteY26" fmla="*/ 232315 h 237744"/>
                <a:gd name="connsiteX27" fmla="*/ 46768 w 88106"/>
                <a:gd name="connsiteY27" fmla="*/ 237744 h 237744"/>
                <a:gd name="connsiteX28" fmla="*/ 46482 w 88106"/>
                <a:gd name="connsiteY28" fmla="*/ 237744 h 237744"/>
                <a:gd name="connsiteX29" fmla="*/ 38195 w 88106"/>
                <a:gd name="connsiteY29" fmla="*/ 233363 h 237744"/>
                <a:gd name="connsiteX30" fmla="*/ 37909 w 88106"/>
                <a:gd name="connsiteY30" fmla="*/ 231934 h 237744"/>
                <a:gd name="connsiteX31" fmla="*/ 43529 w 88106"/>
                <a:gd name="connsiteY31" fmla="*/ 225362 h 237744"/>
                <a:gd name="connsiteX32" fmla="*/ 45720 w 88106"/>
                <a:gd name="connsiteY32" fmla="*/ 215075 h 237744"/>
                <a:gd name="connsiteX33" fmla="*/ 44386 w 88106"/>
                <a:gd name="connsiteY33" fmla="*/ 209931 h 237744"/>
                <a:gd name="connsiteX34" fmla="*/ 40576 w 88106"/>
                <a:gd name="connsiteY34" fmla="*/ 206312 h 237744"/>
                <a:gd name="connsiteX35" fmla="*/ 35719 w 88106"/>
                <a:gd name="connsiteY35" fmla="*/ 196501 h 237744"/>
                <a:gd name="connsiteX36" fmla="*/ 39910 w 88106"/>
                <a:gd name="connsiteY36" fmla="*/ 187452 h 237744"/>
                <a:gd name="connsiteX37" fmla="*/ 48673 w 88106"/>
                <a:gd name="connsiteY37" fmla="*/ 184785 h 237744"/>
                <a:gd name="connsiteX38" fmla="*/ 49625 w 88106"/>
                <a:gd name="connsiteY38" fmla="*/ 184785 h 237744"/>
                <a:gd name="connsiteX39" fmla="*/ 61341 w 88106"/>
                <a:gd name="connsiteY39" fmla="*/ 189929 h 237744"/>
                <a:gd name="connsiteX40" fmla="*/ 65722 w 88106"/>
                <a:gd name="connsiteY40" fmla="*/ 204407 h 237744"/>
                <a:gd name="connsiteX41" fmla="*/ 62103 w 88106"/>
                <a:gd name="connsiteY41" fmla="*/ 220313 h 2377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88106" h="237744">
                  <a:moveTo>
                    <a:pt x="24479" y="167164"/>
                  </a:moveTo>
                  <a:cubicBezTo>
                    <a:pt x="19907" y="162878"/>
                    <a:pt x="17621" y="155639"/>
                    <a:pt x="17621" y="145352"/>
                  </a:cubicBezTo>
                  <a:lnTo>
                    <a:pt x="17621" y="51435"/>
                  </a:lnTo>
                  <a:lnTo>
                    <a:pt x="0" y="51435"/>
                  </a:lnTo>
                  <a:lnTo>
                    <a:pt x="0" y="40386"/>
                  </a:lnTo>
                  <a:cubicBezTo>
                    <a:pt x="857" y="40196"/>
                    <a:pt x="3143" y="39624"/>
                    <a:pt x="6858" y="38672"/>
                  </a:cubicBezTo>
                  <a:cubicBezTo>
                    <a:pt x="10573" y="37719"/>
                    <a:pt x="13144" y="36767"/>
                    <a:pt x="14478" y="36005"/>
                  </a:cubicBezTo>
                  <a:cubicBezTo>
                    <a:pt x="17050" y="34576"/>
                    <a:pt x="19145" y="31623"/>
                    <a:pt x="20574" y="27242"/>
                  </a:cubicBezTo>
                  <a:cubicBezTo>
                    <a:pt x="21907" y="24098"/>
                    <a:pt x="23431" y="19145"/>
                    <a:pt x="25241" y="12287"/>
                  </a:cubicBezTo>
                  <a:cubicBezTo>
                    <a:pt x="27051" y="5429"/>
                    <a:pt x="28099" y="1334"/>
                    <a:pt x="28384" y="0"/>
                  </a:cubicBezTo>
                  <a:lnTo>
                    <a:pt x="42863" y="0"/>
                  </a:lnTo>
                  <a:lnTo>
                    <a:pt x="43339" y="35243"/>
                  </a:lnTo>
                  <a:lnTo>
                    <a:pt x="84201" y="35243"/>
                  </a:lnTo>
                  <a:lnTo>
                    <a:pt x="84201" y="51435"/>
                  </a:lnTo>
                  <a:lnTo>
                    <a:pt x="43339" y="51435"/>
                  </a:lnTo>
                  <a:lnTo>
                    <a:pt x="43339" y="126587"/>
                  </a:lnTo>
                  <a:cubicBezTo>
                    <a:pt x="43339" y="135922"/>
                    <a:pt x="43624" y="142399"/>
                    <a:pt x="44196" y="146209"/>
                  </a:cubicBezTo>
                  <a:cubicBezTo>
                    <a:pt x="44767" y="149924"/>
                    <a:pt x="46006" y="152400"/>
                    <a:pt x="47911" y="153543"/>
                  </a:cubicBezTo>
                  <a:cubicBezTo>
                    <a:pt x="49816" y="154686"/>
                    <a:pt x="53054" y="155258"/>
                    <a:pt x="57531" y="155258"/>
                  </a:cubicBezTo>
                  <a:cubicBezTo>
                    <a:pt x="61913" y="155258"/>
                    <a:pt x="66770" y="154686"/>
                    <a:pt x="72104" y="153543"/>
                  </a:cubicBezTo>
                  <a:cubicBezTo>
                    <a:pt x="77438" y="152400"/>
                    <a:pt x="81534" y="151162"/>
                    <a:pt x="84487" y="149828"/>
                  </a:cubicBezTo>
                  <a:lnTo>
                    <a:pt x="88106" y="160877"/>
                  </a:lnTo>
                  <a:cubicBezTo>
                    <a:pt x="84201" y="163830"/>
                    <a:pt x="77819" y="166688"/>
                    <a:pt x="69151" y="169450"/>
                  </a:cubicBezTo>
                  <a:cubicBezTo>
                    <a:pt x="60388" y="172212"/>
                    <a:pt x="52483" y="173641"/>
                    <a:pt x="45339" y="173641"/>
                  </a:cubicBezTo>
                  <a:cubicBezTo>
                    <a:pt x="35909" y="173546"/>
                    <a:pt x="29051" y="171450"/>
                    <a:pt x="24479" y="167164"/>
                  </a:cubicBezTo>
                  <a:close/>
                  <a:moveTo>
                    <a:pt x="62103" y="220313"/>
                  </a:moveTo>
                  <a:cubicBezTo>
                    <a:pt x="59626" y="225171"/>
                    <a:pt x="56864" y="229172"/>
                    <a:pt x="53816" y="232315"/>
                  </a:cubicBezTo>
                  <a:cubicBezTo>
                    <a:pt x="50673" y="235458"/>
                    <a:pt x="48387" y="237173"/>
                    <a:pt x="46768" y="237744"/>
                  </a:cubicBezTo>
                  <a:lnTo>
                    <a:pt x="46482" y="237744"/>
                  </a:lnTo>
                  <a:lnTo>
                    <a:pt x="38195" y="233363"/>
                  </a:lnTo>
                  <a:lnTo>
                    <a:pt x="37909" y="231934"/>
                  </a:lnTo>
                  <a:cubicBezTo>
                    <a:pt x="40195" y="230791"/>
                    <a:pt x="42100" y="228600"/>
                    <a:pt x="43529" y="225362"/>
                  </a:cubicBezTo>
                  <a:cubicBezTo>
                    <a:pt x="44958" y="222123"/>
                    <a:pt x="45720" y="218694"/>
                    <a:pt x="45720" y="215075"/>
                  </a:cubicBezTo>
                  <a:cubicBezTo>
                    <a:pt x="45720" y="212979"/>
                    <a:pt x="45244" y="211265"/>
                    <a:pt x="44386" y="209931"/>
                  </a:cubicBezTo>
                  <a:cubicBezTo>
                    <a:pt x="43529" y="208598"/>
                    <a:pt x="42196" y="207359"/>
                    <a:pt x="40576" y="206312"/>
                  </a:cubicBezTo>
                  <a:cubicBezTo>
                    <a:pt x="37338" y="204026"/>
                    <a:pt x="35719" y="200787"/>
                    <a:pt x="35719" y="196501"/>
                  </a:cubicBezTo>
                  <a:cubicBezTo>
                    <a:pt x="35719" y="192215"/>
                    <a:pt x="37052" y="189262"/>
                    <a:pt x="39910" y="187452"/>
                  </a:cubicBezTo>
                  <a:cubicBezTo>
                    <a:pt x="42672" y="185642"/>
                    <a:pt x="45625" y="184785"/>
                    <a:pt x="48673" y="184785"/>
                  </a:cubicBezTo>
                  <a:lnTo>
                    <a:pt x="49625" y="184785"/>
                  </a:lnTo>
                  <a:cubicBezTo>
                    <a:pt x="54483" y="184785"/>
                    <a:pt x="58388" y="186500"/>
                    <a:pt x="61341" y="189929"/>
                  </a:cubicBezTo>
                  <a:cubicBezTo>
                    <a:pt x="64294" y="193358"/>
                    <a:pt x="65722" y="198120"/>
                    <a:pt x="65722" y="204407"/>
                  </a:cubicBezTo>
                  <a:cubicBezTo>
                    <a:pt x="65818" y="210026"/>
                    <a:pt x="64579" y="215360"/>
                    <a:pt x="62103" y="220313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44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94275E3F-5B84-3921-67BB-AD1B97341A3E}"/>
                </a:ext>
              </a:extLst>
            </p:cNvPr>
            <p:cNvSpPr/>
            <p:nvPr/>
          </p:nvSpPr>
          <p:spPr>
            <a:xfrm>
              <a:off x="12187713" y="6496875"/>
              <a:ext cx="64865" cy="194119"/>
            </a:xfrm>
            <a:custGeom>
              <a:avLst/>
              <a:gdLst>
                <a:gd name="connsiteX0" fmla="*/ 19907 w 64865"/>
                <a:gd name="connsiteY0" fmla="*/ 77057 h 194119"/>
                <a:gd name="connsiteX1" fmla="*/ 1333 w 64865"/>
                <a:gd name="connsiteY1" fmla="*/ 72676 h 194119"/>
                <a:gd name="connsiteX2" fmla="*/ 1333 w 64865"/>
                <a:gd name="connsiteY2" fmla="*/ 59722 h 194119"/>
                <a:gd name="connsiteX3" fmla="*/ 39243 w 64865"/>
                <a:gd name="connsiteY3" fmla="*/ 55054 h 194119"/>
                <a:gd name="connsiteX4" fmla="*/ 39719 w 64865"/>
                <a:gd name="connsiteY4" fmla="*/ 55054 h 194119"/>
                <a:gd name="connsiteX5" fmla="*/ 45339 w 64865"/>
                <a:gd name="connsiteY5" fmla="*/ 59436 h 194119"/>
                <a:gd name="connsiteX6" fmla="*/ 45339 w 64865"/>
                <a:gd name="connsiteY6" fmla="*/ 180118 h 194119"/>
                <a:gd name="connsiteX7" fmla="*/ 64865 w 64865"/>
                <a:gd name="connsiteY7" fmla="*/ 182118 h 194119"/>
                <a:gd name="connsiteX8" fmla="*/ 64865 w 64865"/>
                <a:gd name="connsiteY8" fmla="*/ 194120 h 194119"/>
                <a:gd name="connsiteX9" fmla="*/ 0 w 64865"/>
                <a:gd name="connsiteY9" fmla="*/ 194120 h 194119"/>
                <a:gd name="connsiteX10" fmla="*/ 0 w 64865"/>
                <a:gd name="connsiteY10" fmla="*/ 182118 h 194119"/>
                <a:gd name="connsiteX11" fmla="*/ 19812 w 64865"/>
                <a:gd name="connsiteY11" fmla="*/ 179927 h 194119"/>
                <a:gd name="connsiteX12" fmla="*/ 19812 w 64865"/>
                <a:gd name="connsiteY12" fmla="*/ 77057 h 194119"/>
                <a:gd name="connsiteX13" fmla="*/ 17907 w 64865"/>
                <a:gd name="connsiteY13" fmla="*/ 29337 h 194119"/>
                <a:gd name="connsiteX14" fmla="*/ 14002 w 64865"/>
                <a:gd name="connsiteY14" fmla="*/ 18098 h 194119"/>
                <a:gd name="connsiteX15" fmla="*/ 18764 w 64865"/>
                <a:gd name="connsiteY15" fmla="*/ 5144 h 194119"/>
                <a:gd name="connsiteX16" fmla="*/ 31813 w 64865"/>
                <a:gd name="connsiteY16" fmla="*/ 0 h 194119"/>
                <a:gd name="connsiteX17" fmla="*/ 44101 w 64865"/>
                <a:gd name="connsiteY17" fmla="*/ 4382 h 194119"/>
                <a:gd name="connsiteX18" fmla="*/ 48006 w 64865"/>
                <a:gd name="connsiteY18" fmla="*/ 15621 h 194119"/>
                <a:gd name="connsiteX19" fmla="*/ 43243 w 64865"/>
                <a:gd name="connsiteY19" fmla="*/ 28861 h 194119"/>
                <a:gd name="connsiteX20" fmla="*/ 29908 w 64865"/>
                <a:gd name="connsiteY20" fmla="*/ 33719 h 194119"/>
                <a:gd name="connsiteX21" fmla="*/ 29623 w 64865"/>
                <a:gd name="connsiteY21" fmla="*/ 33719 h 194119"/>
                <a:gd name="connsiteX22" fmla="*/ 17907 w 64865"/>
                <a:gd name="connsiteY22" fmla="*/ 29337 h 1941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64865" h="194119">
                  <a:moveTo>
                    <a:pt x="19907" y="77057"/>
                  </a:moveTo>
                  <a:lnTo>
                    <a:pt x="1333" y="72676"/>
                  </a:lnTo>
                  <a:lnTo>
                    <a:pt x="1333" y="59722"/>
                  </a:lnTo>
                  <a:lnTo>
                    <a:pt x="39243" y="55054"/>
                  </a:lnTo>
                  <a:lnTo>
                    <a:pt x="39719" y="55054"/>
                  </a:lnTo>
                  <a:lnTo>
                    <a:pt x="45339" y="59436"/>
                  </a:lnTo>
                  <a:lnTo>
                    <a:pt x="45339" y="180118"/>
                  </a:lnTo>
                  <a:lnTo>
                    <a:pt x="64865" y="182118"/>
                  </a:lnTo>
                  <a:lnTo>
                    <a:pt x="64865" y="194120"/>
                  </a:lnTo>
                  <a:lnTo>
                    <a:pt x="0" y="194120"/>
                  </a:lnTo>
                  <a:lnTo>
                    <a:pt x="0" y="182118"/>
                  </a:lnTo>
                  <a:lnTo>
                    <a:pt x="19812" y="179927"/>
                  </a:lnTo>
                  <a:lnTo>
                    <a:pt x="19812" y="77057"/>
                  </a:lnTo>
                  <a:close/>
                  <a:moveTo>
                    <a:pt x="17907" y="29337"/>
                  </a:moveTo>
                  <a:cubicBezTo>
                    <a:pt x="15335" y="26384"/>
                    <a:pt x="14002" y="22670"/>
                    <a:pt x="14002" y="18098"/>
                  </a:cubicBezTo>
                  <a:cubicBezTo>
                    <a:pt x="14002" y="12859"/>
                    <a:pt x="15621" y="8573"/>
                    <a:pt x="18764" y="5144"/>
                  </a:cubicBezTo>
                  <a:cubicBezTo>
                    <a:pt x="21908" y="1715"/>
                    <a:pt x="26289" y="0"/>
                    <a:pt x="31813" y="0"/>
                  </a:cubicBezTo>
                  <a:cubicBezTo>
                    <a:pt x="37338" y="0"/>
                    <a:pt x="41434" y="1429"/>
                    <a:pt x="44101" y="4382"/>
                  </a:cubicBezTo>
                  <a:cubicBezTo>
                    <a:pt x="46672" y="7334"/>
                    <a:pt x="48006" y="11049"/>
                    <a:pt x="48006" y="15621"/>
                  </a:cubicBezTo>
                  <a:cubicBezTo>
                    <a:pt x="48006" y="21146"/>
                    <a:pt x="46387" y="25527"/>
                    <a:pt x="43243" y="28861"/>
                  </a:cubicBezTo>
                  <a:cubicBezTo>
                    <a:pt x="40100" y="32099"/>
                    <a:pt x="35623" y="33719"/>
                    <a:pt x="29908" y="33719"/>
                  </a:cubicBezTo>
                  <a:lnTo>
                    <a:pt x="29623" y="33719"/>
                  </a:lnTo>
                  <a:cubicBezTo>
                    <a:pt x="24479" y="33719"/>
                    <a:pt x="20574" y="32290"/>
                    <a:pt x="17907" y="29337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44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CA74BAE3-4F5F-1FF0-C87F-DDC11BFE3AEE}"/>
                </a:ext>
              </a:extLst>
            </p:cNvPr>
            <p:cNvSpPr/>
            <p:nvPr/>
          </p:nvSpPr>
          <p:spPr>
            <a:xfrm>
              <a:off x="12270009" y="6551454"/>
              <a:ext cx="126587" cy="142208"/>
            </a:xfrm>
            <a:custGeom>
              <a:avLst/>
              <a:gdLst>
                <a:gd name="connsiteX0" fmla="*/ 9049 w 126587"/>
                <a:gd name="connsiteY0" fmla="*/ 33052 h 142208"/>
                <a:gd name="connsiteX1" fmla="*/ 32956 w 126587"/>
                <a:gd name="connsiteY1" fmla="*/ 8477 h 142208"/>
                <a:gd name="connsiteX2" fmla="*/ 64675 w 126587"/>
                <a:gd name="connsiteY2" fmla="*/ 0 h 142208"/>
                <a:gd name="connsiteX3" fmla="*/ 111062 w 126587"/>
                <a:gd name="connsiteY3" fmla="*/ 19622 h 142208"/>
                <a:gd name="connsiteX4" fmla="*/ 126587 w 126587"/>
                <a:gd name="connsiteY4" fmla="*/ 71056 h 142208"/>
                <a:gd name="connsiteX5" fmla="*/ 117538 w 126587"/>
                <a:gd name="connsiteY5" fmla="*/ 109442 h 142208"/>
                <a:gd name="connsiteX6" fmla="*/ 93631 w 126587"/>
                <a:gd name="connsiteY6" fmla="*/ 133921 h 142208"/>
                <a:gd name="connsiteX7" fmla="*/ 61913 w 126587"/>
                <a:gd name="connsiteY7" fmla="*/ 142208 h 142208"/>
                <a:gd name="connsiteX8" fmla="*/ 15526 w 126587"/>
                <a:gd name="connsiteY8" fmla="*/ 122587 h 142208"/>
                <a:gd name="connsiteX9" fmla="*/ 0 w 126587"/>
                <a:gd name="connsiteY9" fmla="*/ 71152 h 142208"/>
                <a:gd name="connsiteX10" fmla="*/ 9049 w 126587"/>
                <a:gd name="connsiteY10" fmla="*/ 33052 h 142208"/>
                <a:gd name="connsiteX11" fmla="*/ 89345 w 126587"/>
                <a:gd name="connsiteY11" fmla="*/ 114300 h 142208"/>
                <a:gd name="connsiteX12" fmla="*/ 98393 w 126587"/>
                <a:gd name="connsiteY12" fmla="*/ 72962 h 142208"/>
                <a:gd name="connsiteX13" fmla="*/ 90106 w 126587"/>
                <a:gd name="connsiteY13" fmla="*/ 29908 h 142208"/>
                <a:gd name="connsiteX14" fmla="*/ 63437 w 126587"/>
                <a:gd name="connsiteY14" fmla="*/ 14002 h 142208"/>
                <a:gd name="connsiteX15" fmla="*/ 37338 w 126587"/>
                <a:gd name="connsiteY15" fmla="*/ 27908 h 142208"/>
                <a:gd name="connsiteX16" fmla="*/ 28194 w 126587"/>
                <a:gd name="connsiteY16" fmla="*/ 69247 h 142208"/>
                <a:gd name="connsiteX17" fmla="*/ 36767 w 126587"/>
                <a:gd name="connsiteY17" fmla="*/ 112300 h 142208"/>
                <a:gd name="connsiteX18" fmla="*/ 63437 w 126587"/>
                <a:gd name="connsiteY18" fmla="*/ 128207 h 142208"/>
                <a:gd name="connsiteX19" fmla="*/ 89345 w 126587"/>
                <a:gd name="connsiteY19" fmla="*/ 114300 h 142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26587" h="142208">
                  <a:moveTo>
                    <a:pt x="9049" y="33052"/>
                  </a:moveTo>
                  <a:cubicBezTo>
                    <a:pt x="15050" y="22288"/>
                    <a:pt x="23050" y="14097"/>
                    <a:pt x="32956" y="8477"/>
                  </a:cubicBezTo>
                  <a:cubicBezTo>
                    <a:pt x="42863" y="2857"/>
                    <a:pt x="53340" y="0"/>
                    <a:pt x="64675" y="0"/>
                  </a:cubicBezTo>
                  <a:cubicBezTo>
                    <a:pt x="85249" y="0"/>
                    <a:pt x="100679" y="6572"/>
                    <a:pt x="111062" y="19622"/>
                  </a:cubicBezTo>
                  <a:cubicBezTo>
                    <a:pt x="121444" y="32671"/>
                    <a:pt x="126587" y="49816"/>
                    <a:pt x="126587" y="71056"/>
                  </a:cubicBezTo>
                  <a:cubicBezTo>
                    <a:pt x="126587" y="85916"/>
                    <a:pt x="123539" y="98679"/>
                    <a:pt x="117538" y="109442"/>
                  </a:cubicBezTo>
                  <a:cubicBezTo>
                    <a:pt x="111538" y="120206"/>
                    <a:pt x="103537" y="128397"/>
                    <a:pt x="93631" y="133921"/>
                  </a:cubicBezTo>
                  <a:cubicBezTo>
                    <a:pt x="83725" y="139446"/>
                    <a:pt x="73247" y="142208"/>
                    <a:pt x="61913" y="142208"/>
                  </a:cubicBezTo>
                  <a:cubicBezTo>
                    <a:pt x="41338" y="142208"/>
                    <a:pt x="25908" y="135636"/>
                    <a:pt x="15526" y="122587"/>
                  </a:cubicBezTo>
                  <a:cubicBezTo>
                    <a:pt x="5143" y="109537"/>
                    <a:pt x="0" y="92393"/>
                    <a:pt x="0" y="71152"/>
                  </a:cubicBezTo>
                  <a:cubicBezTo>
                    <a:pt x="0" y="56483"/>
                    <a:pt x="3048" y="43815"/>
                    <a:pt x="9049" y="33052"/>
                  </a:cubicBezTo>
                  <a:close/>
                  <a:moveTo>
                    <a:pt x="89345" y="114300"/>
                  </a:moveTo>
                  <a:cubicBezTo>
                    <a:pt x="95345" y="104966"/>
                    <a:pt x="98393" y="91249"/>
                    <a:pt x="98393" y="72962"/>
                  </a:cubicBezTo>
                  <a:cubicBezTo>
                    <a:pt x="98393" y="54864"/>
                    <a:pt x="95631" y="40481"/>
                    <a:pt x="90106" y="29908"/>
                  </a:cubicBezTo>
                  <a:cubicBezTo>
                    <a:pt x="84582" y="19336"/>
                    <a:pt x="75629" y="14002"/>
                    <a:pt x="63437" y="14002"/>
                  </a:cubicBezTo>
                  <a:cubicBezTo>
                    <a:pt x="52197" y="14002"/>
                    <a:pt x="43529" y="18669"/>
                    <a:pt x="37338" y="27908"/>
                  </a:cubicBezTo>
                  <a:cubicBezTo>
                    <a:pt x="31242" y="37243"/>
                    <a:pt x="28194" y="50959"/>
                    <a:pt x="28194" y="69247"/>
                  </a:cubicBezTo>
                  <a:cubicBezTo>
                    <a:pt x="28194" y="87344"/>
                    <a:pt x="31051" y="101727"/>
                    <a:pt x="36767" y="112300"/>
                  </a:cubicBezTo>
                  <a:cubicBezTo>
                    <a:pt x="42481" y="122872"/>
                    <a:pt x="51340" y="128207"/>
                    <a:pt x="63437" y="128207"/>
                  </a:cubicBezTo>
                  <a:cubicBezTo>
                    <a:pt x="74676" y="128207"/>
                    <a:pt x="83248" y="123539"/>
                    <a:pt x="89345" y="114300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44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779EA75C-49DA-313B-3F97-59D99266AE37}"/>
                </a:ext>
              </a:extLst>
            </p:cNvPr>
            <p:cNvSpPr/>
            <p:nvPr/>
          </p:nvSpPr>
          <p:spPr>
            <a:xfrm>
              <a:off x="12415837" y="6551930"/>
              <a:ext cx="147732" cy="138969"/>
            </a:xfrm>
            <a:custGeom>
              <a:avLst/>
              <a:gdLst>
                <a:gd name="connsiteX0" fmla="*/ 17621 w 147732"/>
                <a:gd name="connsiteY0" fmla="*/ 22003 h 138969"/>
                <a:gd name="connsiteX1" fmla="*/ 0 w 147732"/>
                <a:gd name="connsiteY1" fmla="*/ 17621 h 138969"/>
                <a:gd name="connsiteX2" fmla="*/ 0 w 147732"/>
                <a:gd name="connsiteY2" fmla="*/ 4382 h 138969"/>
                <a:gd name="connsiteX3" fmla="*/ 34957 w 147732"/>
                <a:gd name="connsiteY3" fmla="*/ 0 h 138969"/>
                <a:gd name="connsiteX4" fmla="*/ 35719 w 147732"/>
                <a:gd name="connsiteY4" fmla="*/ 0 h 138969"/>
                <a:gd name="connsiteX5" fmla="*/ 40862 w 147732"/>
                <a:gd name="connsiteY5" fmla="*/ 4382 h 138969"/>
                <a:gd name="connsiteX6" fmla="*/ 40862 w 147732"/>
                <a:gd name="connsiteY6" fmla="*/ 14669 h 138969"/>
                <a:gd name="connsiteX7" fmla="*/ 40576 w 147732"/>
                <a:gd name="connsiteY7" fmla="*/ 20574 h 138969"/>
                <a:gd name="connsiteX8" fmla="*/ 63817 w 147732"/>
                <a:gd name="connsiteY8" fmla="*/ 6382 h 138969"/>
                <a:gd name="connsiteX9" fmla="*/ 91440 w 147732"/>
                <a:gd name="connsiteY9" fmla="*/ 0 h 138969"/>
                <a:gd name="connsiteX10" fmla="*/ 115253 w 147732"/>
                <a:gd name="connsiteY10" fmla="*/ 5906 h 138969"/>
                <a:gd name="connsiteX11" fmla="*/ 127159 w 147732"/>
                <a:gd name="connsiteY11" fmla="*/ 23908 h 138969"/>
                <a:gd name="connsiteX12" fmla="*/ 130588 w 147732"/>
                <a:gd name="connsiteY12" fmla="*/ 56579 h 138969"/>
                <a:gd name="connsiteX13" fmla="*/ 130588 w 147732"/>
                <a:gd name="connsiteY13" fmla="*/ 125063 h 138969"/>
                <a:gd name="connsiteX14" fmla="*/ 147733 w 147732"/>
                <a:gd name="connsiteY14" fmla="*/ 126778 h 138969"/>
                <a:gd name="connsiteX15" fmla="*/ 147733 w 147732"/>
                <a:gd name="connsiteY15" fmla="*/ 138970 h 138969"/>
                <a:gd name="connsiteX16" fmla="*/ 89725 w 147732"/>
                <a:gd name="connsiteY16" fmla="*/ 138970 h 138969"/>
                <a:gd name="connsiteX17" fmla="*/ 89725 w 147732"/>
                <a:gd name="connsiteY17" fmla="*/ 126968 h 138969"/>
                <a:gd name="connsiteX18" fmla="*/ 104870 w 147732"/>
                <a:gd name="connsiteY18" fmla="*/ 124968 h 138969"/>
                <a:gd name="connsiteX19" fmla="*/ 104870 w 147732"/>
                <a:gd name="connsiteY19" fmla="*/ 56198 h 138969"/>
                <a:gd name="connsiteX20" fmla="*/ 102870 w 147732"/>
                <a:gd name="connsiteY20" fmla="*/ 33528 h 138969"/>
                <a:gd name="connsiteX21" fmla="*/ 95536 w 147732"/>
                <a:gd name="connsiteY21" fmla="*/ 21336 h 138969"/>
                <a:gd name="connsiteX22" fmla="*/ 79915 w 147732"/>
                <a:gd name="connsiteY22" fmla="*/ 17336 h 138969"/>
                <a:gd name="connsiteX23" fmla="*/ 61055 w 147732"/>
                <a:gd name="connsiteY23" fmla="*/ 21717 h 138969"/>
                <a:gd name="connsiteX24" fmla="*/ 43148 w 147732"/>
                <a:gd name="connsiteY24" fmla="*/ 32004 h 138969"/>
                <a:gd name="connsiteX25" fmla="*/ 43148 w 147732"/>
                <a:gd name="connsiteY25" fmla="*/ 124777 h 138969"/>
                <a:gd name="connsiteX26" fmla="*/ 59817 w 147732"/>
                <a:gd name="connsiteY26" fmla="*/ 126968 h 138969"/>
                <a:gd name="connsiteX27" fmla="*/ 59817 w 147732"/>
                <a:gd name="connsiteY27" fmla="*/ 138970 h 138969"/>
                <a:gd name="connsiteX28" fmla="*/ 2096 w 147732"/>
                <a:gd name="connsiteY28" fmla="*/ 138970 h 138969"/>
                <a:gd name="connsiteX29" fmla="*/ 2096 w 147732"/>
                <a:gd name="connsiteY29" fmla="*/ 126968 h 138969"/>
                <a:gd name="connsiteX30" fmla="*/ 17526 w 147732"/>
                <a:gd name="connsiteY30" fmla="*/ 124777 h 138969"/>
                <a:gd name="connsiteX31" fmla="*/ 17526 w 147732"/>
                <a:gd name="connsiteY31" fmla="*/ 22003 h 138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7732" h="138969">
                  <a:moveTo>
                    <a:pt x="17621" y="22003"/>
                  </a:moveTo>
                  <a:lnTo>
                    <a:pt x="0" y="17621"/>
                  </a:lnTo>
                  <a:lnTo>
                    <a:pt x="0" y="4382"/>
                  </a:lnTo>
                  <a:lnTo>
                    <a:pt x="34957" y="0"/>
                  </a:lnTo>
                  <a:lnTo>
                    <a:pt x="35719" y="0"/>
                  </a:lnTo>
                  <a:lnTo>
                    <a:pt x="40862" y="4382"/>
                  </a:lnTo>
                  <a:lnTo>
                    <a:pt x="40862" y="14669"/>
                  </a:lnTo>
                  <a:lnTo>
                    <a:pt x="40576" y="20574"/>
                  </a:lnTo>
                  <a:cubicBezTo>
                    <a:pt x="46482" y="15335"/>
                    <a:pt x="54197" y="10668"/>
                    <a:pt x="63817" y="6382"/>
                  </a:cubicBezTo>
                  <a:cubicBezTo>
                    <a:pt x="73438" y="2096"/>
                    <a:pt x="82677" y="0"/>
                    <a:pt x="91440" y="0"/>
                  </a:cubicBezTo>
                  <a:cubicBezTo>
                    <a:pt x="101727" y="0"/>
                    <a:pt x="109633" y="2000"/>
                    <a:pt x="115253" y="5906"/>
                  </a:cubicBezTo>
                  <a:cubicBezTo>
                    <a:pt x="120872" y="9811"/>
                    <a:pt x="124873" y="15811"/>
                    <a:pt x="127159" y="23908"/>
                  </a:cubicBezTo>
                  <a:cubicBezTo>
                    <a:pt x="129445" y="32004"/>
                    <a:pt x="130588" y="42863"/>
                    <a:pt x="130588" y="56579"/>
                  </a:cubicBezTo>
                  <a:lnTo>
                    <a:pt x="130588" y="125063"/>
                  </a:lnTo>
                  <a:lnTo>
                    <a:pt x="147733" y="126778"/>
                  </a:lnTo>
                  <a:lnTo>
                    <a:pt x="147733" y="138970"/>
                  </a:lnTo>
                  <a:lnTo>
                    <a:pt x="89725" y="138970"/>
                  </a:lnTo>
                  <a:lnTo>
                    <a:pt x="89725" y="126968"/>
                  </a:lnTo>
                  <a:lnTo>
                    <a:pt x="104870" y="124968"/>
                  </a:lnTo>
                  <a:lnTo>
                    <a:pt x="104870" y="56198"/>
                  </a:lnTo>
                  <a:cubicBezTo>
                    <a:pt x="104870" y="46577"/>
                    <a:pt x="104204" y="39053"/>
                    <a:pt x="102870" y="33528"/>
                  </a:cubicBezTo>
                  <a:cubicBezTo>
                    <a:pt x="101537" y="28099"/>
                    <a:pt x="99155" y="24003"/>
                    <a:pt x="95536" y="21336"/>
                  </a:cubicBezTo>
                  <a:cubicBezTo>
                    <a:pt x="91916" y="18669"/>
                    <a:pt x="86773" y="17336"/>
                    <a:pt x="79915" y="17336"/>
                  </a:cubicBezTo>
                  <a:cubicBezTo>
                    <a:pt x="74009" y="17336"/>
                    <a:pt x="67723" y="18764"/>
                    <a:pt x="61055" y="21717"/>
                  </a:cubicBezTo>
                  <a:cubicBezTo>
                    <a:pt x="54388" y="24670"/>
                    <a:pt x="48387" y="28099"/>
                    <a:pt x="43148" y="32004"/>
                  </a:cubicBezTo>
                  <a:lnTo>
                    <a:pt x="43148" y="124777"/>
                  </a:lnTo>
                  <a:lnTo>
                    <a:pt x="59817" y="126968"/>
                  </a:lnTo>
                  <a:lnTo>
                    <a:pt x="59817" y="138970"/>
                  </a:lnTo>
                  <a:lnTo>
                    <a:pt x="2096" y="138970"/>
                  </a:lnTo>
                  <a:lnTo>
                    <a:pt x="2096" y="126968"/>
                  </a:lnTo>
                  <a:lnTo>
                    <a:pt x="17526" y="124777"/>
                  </a:lnTo>
                  <a:lnTo>
                    <a:pt x="17526" y="22003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44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D6768D24-89A9-E94F-E242-69AE2746DE0E}"/>
                </a:ext>
              </a:extLst>
            </p:cNvPr>
            <p:cNvSpPr/>
            <p:nvPr/>
          </p:nvSpPr>
          <p:spPr>
            <a:xfrm>
              <a:off x="12581191" y="6552120"/>
              <a:ext cx="120205" cy="141446"/>
            </a:xfrm>
            <a:custGeom>
              <a:avLst/>
              <a:gdLst>
                <a:gd name="connsiteX0" fmla="*/ 23146 w 120205"/>
                <a:gd name="connsiteY0" fmla="*/ 68199 h 141446"/>
                <a:gd name="connsiteX1" fmla="*/ 81439 w 120205"/>
                <a:gd name="connsiteY1" fmla="*/ 56579 h 141446"/>
                <a:gd name="connsiteX2" fmla="*/ 81439 w 120205"/>
                <a:gd name="connsiteY2" fmla="*/ 49720 h 141446"/>
                <a:gd name="connsiteX3" fmla="*/ 78962 w 120205"/>
                <a:gd name="connsiteY3" fmla="*/ 31623 h 141446"/>
                <a:gd name="connsiteX4" fmla="*/ 70485 w 120205"/>
                <a:gd name="connsiteY4" fmla="*/ 22003 h 141446"/>
                <a:gd name="connsiteX5" fmla="*/ 53435 w 120205"/>
                <a:gd name="connsiteY5" fmla="*/ 18955 h 141446"/>
                <a:gd name="connsiteX6" fmla="*/ 31051 w 120205"/>
                <a:gd name="connsiteY6" fmla="*/ 22479 h 141446"/>
                <a:gd name="connsiteX7" fmla="*/ 11335 w 120205"/>
                <a:gd name="connsiteY7" fmla="*/ 31147 h 141446"/>
                <a:gd name="connsiteX8" fmla="*/ 5239 w 120205"/>
                <a:gd name="connsiteY8" fmla="*/ 18383 h 141446"/>
                <a:gd name="connsiteX9" fmla="*/ 16954 w 120205"/>
                <a:gd name="connsiteY9" fmla="*/ 11240 h 141446"/>
                <a:gd name="connsiteX10" fmla="*/ 36767 w 120205"/>
                <a:gd name="connsiteY10" fmla="*/ 3429 h 141446"/>
                <a:gd name="connsiteX11" fmla="*/ 59246 w 120205"/>
                <a:gd name="connsiteY11" fmla="*/ 0 h 141446"/>
                <a:gd name="connsiteX12" fmla="*/ 86773 w 120205"/>
                <a:gd name="connsiteY12" fmla="*/ 4763 h 141446"/>
                <a:gd name="connsiteX13" fmla="*/ 101346 w 120205"/>
                <a:gd name="connsiteY13" fmla="*/ 20098 h 141446"/>
                <a:gd name="connsiteX14" fmla="*/ 105728 w 120205"/>
                <a:gd name="connsiteY14" fmla="*/ 48197 h 141446"/>
                <a:gd name="connsiteX15" fmla="*/ 105728 w 120205"/>
                <a:gd name="connsiteY15" fmla="*/ 126778 h 141446"/>
                <a:gd name="connsiteX16" fmla="*/ 120205 w 120205"/>
                <a:gd name="connsiteY16" fmla="*/ 126778 h 141446"/>
                <a:gd name="connsiteX17" fmla="*/ 120205 w 120205"/>
                <a:gd name="connsiteY17" fmla="*/ 137541 h 141446"/>
                <a:gd name="connsiteX18" fmla="*/ 107823 w 120205"/>
                <a:gd name="connsiteY18" fmla="*/ 140018 h 141446"/>
                <a:gd name="connsiteX19" fmla="*/ 94774 w 120205"/>
                <a:gd name="connsiteY19" fmla="*/ 141256 h 141446"/>
                <a:gd name="connsiteX20" fmla="*/ 85439 w 120205"/>
                <a:gd name="connsiteY20" fmla="*/ 139160 h 141446"/>
                <a:gd name="connsiteX21" fmla="*/ 82963 w 120205"/>
                <a:gd name="connsiteY21" fmla="*/ 130016 h 141446"/>
                <a:gd name="connsiteX22" fmla="*/ 82963 w 120205"/>
                <a:gd name="connsiteY22" fmla="*/ 121920 h 141446"/>
                <a:gd name="connsiteX23" fmla="*/ 64960 w 120205"/>
                <a:gd name="connsiteY23" fmla="*/ 135350 h 141446"/>
                <a:gd name="connsiteX24" fmla="*/ 40862 w 120205"/>
                <a:gd name="connsiteY24" fmla="*/ 141446 h 141446"/>
                <a:gd name="connsiteX25" fmla="*/ 11621 w 120205"/>
                <a:gd name="connsiteY25" fmla="*/ 131255 h 141446"/>
                <a:gd name="connsiteX26" fmla="*/ 0 w 120205"/>
                <a:gd name="connsiteY26" fmla="*/ 102013 h 141446"/>
                <a:gd name="connsiteX27" fmla="*/ 23146 w 120205"/>
                <a:gd name="connsiteY27" fmla="*/ 68199 h 141446"/>
                <a:gd name="connsiteX28" fmla="*/ 66199 w 120205"/>
                <a:gd name="connsiteY28" fmla="*/ 120968 h 141446"/>
                <a:gd name="connsiteX29" fmla="*/ 81343 w 120205"/>
                <a:gd name="connsiteY29" fmla="*/ 111633 h 141446"/>
                <a:gd name="connsiteX30" fmla="*/ 81343 w 120205"/>
                <a:gd name="connsiteY30" fmla="*/ 69533 h 141446"/>
                <a:gd name="connsiteX31" fmla="*/ 41053 w 120205"/>
                <a:gd name="connsiteY31" fmla="*/ 77724 h 141446"/>
                <a:gd name="connsiteX32" fmla="*/ 27432 w 120205"/>
                <a:gd name="connsiteY32" fmla="*/ 99155 h 141446"/>
                <a:gd name="connsiteX33" fmla="*/ 33909 w 120205"/>
                <a:gd name="connsiteY33" fmla="*/ 118586 h 141446"/>
                <a:gd name="connsiteX34" fmla="*/ 51435 w 120205"/>
                <a:gd name="connsiteY34" fmla="*/ 124873 h 141446"/>
                <a:gd name="connsiteX35" fmla="*/ 66199 w 120205"/>
                <a:gd name="connsiteY35" fmla="*/ 120968 h 1414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20205" h="141446">
                  <a:moveTo>
                    <a:pt x="23146" y="68199"/>
                  </a:moveTo>
                  <a:cubicBezTo>
                    <a:pt x="38481" y="60960"/>
                    <a:pt x="57912" y="57055"/>
                    <a:pt x="81439" y="56579"/>
                  </a:cubicBezTo>
                  <a:lnTo>
                    <a:pt x="81439" y="49720"/>
                  </a:lnTo>
                  <a:cubicBezTo>
                    <a:pt x="81439" y="42101"/>
                    <a:pt x="80582" y="36005"/>
                    <a:pt x="78962" y="31623"/>
                  </a:cubicBezTo>
                  <a:cubicBezTo>
                    <a:pt x="77343" y="27242"/>
                    <a:pt x="74485" y="24003"/>
                    <a:pt x="70485" y="22003"/>
                  </a:cubicBezTo>
                  <a:cubicBezTo>
                    <a:pt x="66484" y="20003"/>
                    <a:pt x="60770" y="18955"/>
                    <a:pt x="53435" y="18955"/>
                  </a:cubicBezTo>
                  <a:cubicBezTo>
                    <a:pt x="45149" y="18955"/>
                    <a:pt x="37624" y="20098"/>
                    <a:pt x="31051" y="22479"/>
                  </a:cubicBezTo>
                  <a:cubicBezTo>
                    <a:pt x="24479" y="24860"/>
                    <a:pt x="17907" y="27718"/>
                    <a:pt x="11335" y="31147"/>
                  </a:cubicBezTo>
                  <a:lnTo>
                    <a:pt x="5239" y="18383"/>
                  </a:lnTo>
                  <a:cubicBezTo>
                    <a:pt x="7334" y="16574"/>
                    <a:pt x="11239" y="14192"/>
                    <a:pt x="16954" y="11240"/>
                  </a:cubicBezTo>
                  <a:cubicBezTo>
                    <a:pt x="22670" y="8287"/>
                    <a:pt x="29242" y="5715"/>
                    <a:pt x="36767" y="3429"/>
                  </a:cubicBezTo>
                  <a:cubicBezTo>
                    <a:pt x="44291" y="1143"/>
                    <a:pt x="51816" y="0"/>
                    <a:pt x="59246" y="0"/>
                  </a:cubicBezTo>
                  <a:cubicBezTo>
                    <a:pt x="70866" y="0"/>
                    <a:pt x="80010" y="1619"/>
                    <a:pt x="86773" y="4763"/>
                  </a:cubicBezTo>
                  <a:cubicBezTo>
                    <a:pt x="93535" y="7906"/>
                    <a:pt x="98393" y="13049"/>
                    <a:pt x="101346" y="20098"/>
                  </a:cubicBezTo>
                  <a:cubicBezTo>
                    <a:pt x="104299" y="27146"/>
                    <a:pt x="105728" y="36481"/>
                    <a:pt x="105728" y="48197"/>
                  </a:cubicBezTo>
                  <a:lnTo>
                    <a:pt x="105728" y="126778"/>
                  </a:lnTo>
                  <a:lnTo>
                    <a:pt x="120205" y="126778"/>
                  </a:lnTo>
                  <a:lnTo>
                    <a:pt x="120205" y="137541"/>
                  </a:lnTo>
                  <a:cubicBezTo>
                    <a:pt x="116967" y="138398"/>
                    <a:pt x="112776" y="139160"/>
                    <a:pt x="107823" y="140018"/>
                  </a:cubicBezTo>
                  <a:cubicBezTo>
                    <a:pt x="102870" y="140780"/>
                    <a:pt x="98488" y="141256"/>
                    <a:pt x="94774" y="141256"/>
                  </a:cubicBezTo>
                  <a:cubicBezTo>
                    <a:pt x="90202" y="141256"/>
                    <a:pt x="87058" y="140589"/>
                    <a:pt x="85439" y="139160"/>
                  </a:cubicBezTo>
                  <a:cubicBezTo>
                    <a:pt x="83820" y="137732"/>
                    <a:pt x="82963" y="134684"/>
                    <a:pt x="82963" y="130016"/>
                  </a:cubicBezTo>
                  <a:lnTo>
                    <a:pt x="82963" y="121920"/>
                  </a:lnTo>
                  <a:cubicBezTo>
                    <a:pt x="78105" y="126778"/>
                    <a:pt x="72104" y="131350"/>
                    <a:pt x="64960" y="135350"/>
                  </a:cubicBezTo>
                  <a:cubicBezTo>
                    <a:pt x="57912" y="139446"/>
                    <a:pt x="49816" y="141446"/>
                    <a:pt x="40862" y="141446"/>
                  </a:cubicBezTo>
                  <a:cubicBezTo>
                    <a:pt x="29146" y="141446"/>
                    <a:pt x="19336" y="138017"/>
                    <a:pt x="11621" y="131255"/>
                  </a:cubicBezTo>
                  <a:cubicBezTo>
                    <a:pt x="3905" y="124492"/>
                    <a:pt x="0" y="114776"/>
                    <a:pt x="0" y="102013"/>
                  </a:cubicBezTo>
                  <a:cubicBezTo>
                    <a:pt x="95" y="86773"/>
                    <a:pt x="7810" y="75438"/>
                    <a:pt x="23146" y="68199"/>
                  </a:cubicBezTo>
                  <a:close/>
                  <a:moveTo>
                    <a:pt x="66199" y="120968"/>
                  </a:moveTo>
                  <a:cubicBezTo>
                    <a:pt x="71723" y="118396"/>
                    <a:pt x="76771" y="115253"/>
                    <a:pt x="81343" y="111633"/>
                  </a:cubicBezTo>
                  <a:lnTo>
                    <a:pt x="81343" y="69533"/>
                  </a:lnTo>
                  <a:cubicBezTo>
                    <a:pt x="63532" y="69533"/>
                    <a:pt x="50101" y="72295"/>
                    <a:pt x="41053" y="77724"/>
                  </a:cubicBezTo>
                  <a:cubicBezTo>
                    <a:pt x="32004" y="83153"/>
                    <a:pt x="27432" y="90297"/>
                    <a:pt x="27432" y="99155"/>
                  </a:cubicBezTo>
                  <a:cubicBezTo>
                    <a:pt x="27432" y="108014"/>
                    <a:pt x="29623" y="114491"/>
                    <a:pt x="33909" y="118586"/>
                  </a:cubicBezTo>
                  <a:cubicBezTo>
                    <a:pt x="38195" y="122777"/>
                    <a:pt x="44101" y="124873"/>
                    <a:pt x="51435" y="124873"/>
                  </a:cubicBezTo>
                  <a:cubicBezTo>
                    <a:pt x="55721" y="124873"/>
                    <a:pt x="60674" y="123539"/>
                    <a:pt x="66199" y="120968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44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0882329F-8789-4828-D828-FCB8F12FCFFB}"/>
                </a:ext>
              </a:extLst>
            </p:cNvPr>
            <p:cNvSpPr/>
            <p:nvPr/>
          </p:nvSpPr>
          <p:spPr>
            <a:xfrm>
              <a:off x="12716637" y="6490494"/>
              <a:ext cx="66103" cy="200406"/>
            </a:xfrm>
            <a:custGeom>
              <a:avLst/>
              <a:gdLst>
                <a:gd name="connsiteX0" fmla="*/ 19812 w 66103"/>
                <a:gd name="connsiteY0" fmla="*/ 17907 h 200406"/>
                <a:gd name="connsiteX1" fmla="*/ 0 w 66103"/>
                <a:gd name="connsiteY1" fmla="*/ 15240 h 200406"/>
                <a:gd name="connsiteX2" fmla="*/ 0 w 66103"/>
                <a:gd name="connsiteY2" fmla="*/ 4763 h 200406"/>
                <a:gd name="connsiteX3" fmla="*/ 39433 w 66103"/>
                <a:gd name="connsiteY3" fmla="*/ 0 h 200406"/>
                <a:gd name="connsiteX4" fmla="*/ 39910 w 66103"/>
                <a:gd name="connsiteY4" fmla="*/ 0 h 200406"/>
                <a:gd name="connsiteX5" fmla="*/ 45339 w 66103"/>
                <a:gd name="connsiteY5" fmla="*/ 3620 h 200406"/>
                <a:gd name="connsiteX6" fmla="*/ 45339 w 66103"/>
                <a:gd name="connsiteY6" fmla="*/ 186404 h 200406"/>
                <a:gd name="connsiteX7" fmla="*/ 66104 w 66103"/>
                <a:gd name="connsiteY7" fmla="*/ 188405 h 200406"/>
                <a:gd name="connsiteX8" fmla="*/ 66104 w 66103"/>
                <a:gd name="connsiteY8" fmla="*/ 200406 h 200406"/>
                <a:gd name="connsiteX9" fmla="*/ 0 w 66103"/>
                <a:gd name="connsiteY9" fmla="*/ 200406 h 200406"/>
                <a:gd name="connsiteX10" fmla="*/ 0 w 66103"/>
                <a:gd name="connsiteY10" fmla="*/ 188405 h 200406"/>
                <a:gd name="connsiteX11" fmla="*/ 19812 w 66103"/>
                <a:gd name="connsiteY11" fmla="*/ 186214 h 200406"/>
                <a:gd name="connsiteX12" fmla="*/ 19812 w 66103"/>
                <a:gd name="connsiteY12" fmla="*/ 17907 h 2004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6103" h="200406">
                  <a:moveTo>
                    <a:pt x="19812" y="17907"/>
                  </a:moveTo>
                  <a:lnTo>
                    <a:pt x="0" y="15240"/>
                  </a:lnTo>
                  <a:lnTo>
                    <a:pt x="0" y="4763"/>
                  </a:lnTo>
                  <a:lnTo>
                    <a:pt x="39433" y="0"/>
                  </a:lnTo>
                  <a:lnTo>
                    <a:pt x="39910" y="0"/>
                  </a:lnTo>
                  <a:lnTo>
                    <a:pt x="45339" y="3620"/>
                  </a:lnTo>
                  <a:lnTo>
                    <a:pt x="45339" y="186404"/>
                  </a:lnTo>
                  <a:lnTo>
                    <a:pt x="66104" y="188405"/>
                  </a:lnTo>
                  <a:lnTo>
                    <a:pt x="66104" y="200406"/>
                  </a:lnTo>
                  <a:lnTo>
                    <a:pt x="0" y="200406"/>
                  </a:lnTo>
                  <a:lnTo>
                    <a:pt x="0" y="188405"/>
                  </a:lnTo>
                  <a:lnTo>
                    <a:pt x="19812" y="186214"/>
                  </a:lnTo>
                  <a:lnTo>
                    <a:pt x="19812" y="17907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44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91546B08-932F-01A8-F8A9-311C6F4FD985}"/>
                </a:ext>
              </a:extLst>
            </p:cNvPr>
            <p:cNvSpPr/>
            <p:nvPr/>
          </p:nvSpPr>
          <p:spPr>
            <a:xfrm>
              <a:off x="12857416" y="6490494"/>
              <a:ext cx="133064" cy="202987"/>
            </a:xfrm>
            <a:custGeom>
              <a:avLst/>
              <a:gdLst>
                <a:gd name="connsiteX0" fmla="*/ 26670 w 133064"/>
                <a:gd name="connsiteY0" fmla="*/ 195739 h 202987"/>
                <a:gd name="connsiteX1" fmla="*/ 7239 w 133064"/>
                <a:gd name="connsiteY1" fmla="*/ 173260 h 202987"/>
                <a:gd name="connsiteX2" fmla="*/ 0 w 133064"/>
                <a:gd name="connsiteY2" fmla="*/ 135827 h 202987"/>
                <a:gd name="connsiteX3" fmla="*/ 8572 w 133064"/>
                <a:gd name="connsiteY3" fmla="*/ 97917 h 202987"/>
                <a:gd name="connsiteX4" fmla="*/ 33147 w 133064"/>
                <a:gd name="connsiteY4" fmla="*/ 70866 h 202987"/>
                <a:gd name="connsiteX5" fmla="*/ 70961 w 133064"/>
                <a:gd name="connsiteY5" fmla="*/ 60960 h 202987"/>
                <a:gd name="connsiteX6" fmla="*/ 93726 w 133064"/>
                <a:gd name="connsiteY6" fmla="*/ 63627 h 202987"/>
                <a:gd name="connsiteX7" fmla="*/ 93726 w 133064"/>
                <a:gd name="connsiteY7" fmla="*/ 17907 h 202987"/>
                <a:gd name="connsiteX8" fmla="*/ 68771 w 133064"/>
                <a:gd name="connsiteY8" fmla="*/ 14954 h 202987"/>
                <a:gd name="connsiteX9" fmla="*/ 68771 w 133064"/>
                <a:gd name="connsiteY9" fmla="*/ 4382 h 202987"/>
                <a:gd name="connsiteX10" fmla="*/ 112776 w 133064"/>
                <a:gd name="connsiteY10" fmla="*/ 0 h 202987"/>
                <a:gd name="connsiteX11" fmla="*/ 113538 w 133064"/>
                <a:gd name="connsiteY11" fmla="*/ 0 h 202987"/>
                <a:gd name="connsiteX12" fmla="*/ 118872 w 133064"/>
                <a:gd name="connsiteY12" fmla="*/ 3905 h 202987"/>
                <a:gd name="connsiteX13" fmla="*/ 118872 w 133064"/>
                <a:gd name="connsiteY13" fmla="*/ 187928 h 202987"/>
                <a:gd name="connsiteX14" fmla="*/ 133064 w 133064"/>
                <a:gd name="connsiteY14" fmla="*/ 187928 h 202987"/>
                <a:gd name="connsiteX15" fmla="*/ 133064 w 133064"/>
                <a:gd name="connsiteY15" fmla="*/ 199168 h 202987"/>
                <a:gd name="connsiteX16" fmla="*/ 119443 w 133064"/>
                <a:gd name="connsiteY16" fmla="*/ 201835 h 202987"/>
                <a:gd name="connsiteX17" fmla="*/ 107347 w 133064"/>
                <a:gd name="connsiteY17" fmla="*/ 202787 h 202987"/>
                <a:gd name="connsiteX18" fmla="*/ 98298 w 133064"/>
                <a:gd name="connsiteY18" fmla="*/ 200597 h 202987"/>
                <a:gd name="connsiteX19" fmla="*/ 95631 w 133064"/>
                <a:gd name="connsiteY19" fmla="*/ 191262 h 202987"/>
                <a:gd name="connsiteX20" fmla="*/ 95631 w 133064"/>
                <a:gd name="connsiteY20" fmla="*/ 183452 h 202987"/>
                <a:gd name="connsiteX21" fmla="*/ 77629 w 133064"/>
                <a:gd name="connsiteY21" fmla="*/ 197358 h 202987"/>
                <a:gd name="connsiteX22" fmla="*/ 53530 w 133064"/>
                <a:gd name="connsiteY22" fmla="*/ 202978 h 202987"/>
                <a:gd name="connsiteX23" fmla="*/ 26670 w 133064"/>
                <a:gd name="connsiteY23" fmla="*/ 195739 h 202987"/>
                <a:gd name="connsiteX24" fmla="*/ 81153 w 133064"/>
                <a:gd name="connsiteY24" fmla="*/ 181451 h 202987"/>
                <a:gd name="connsiteX25" fmla="*/ 93631 w 133064"/>
                <a:gd name="connsiteY25" fmla="*/ 171545 h 202987"/>
                <a:gd name="connsiteX26" fmla="*/ 93631 w 133064"/>
                <a:gd name="connsiteY26" fmla="*/ 82010 h 202987"/>
                <a:gd name="connsiteX27" fmla="*/ 84487 w 133064"/>
                <a:gd name="connsiteY27" fmla="*/ 76772 h 202987"/>
                <a:gd name="connsiteX28" fmla="*/ 69151 w 133064"/>
                <a:gd name="connsiteY28" fmla="*/ 74486 h 202987"/>
                <a:gd name="connsiteX29" fmla="*/ 38671 w 133064"/>
                <a:gd name="connsiteY29" fmla="*/ 89059 h 202987"/>
                <a:gd name="connsiteX30" fmla="*/ 27242 w 133064"/>
                <a:gd name="connsiteY30" fmla="*/ 133922 h 202987"/>
                <a:gd name="connsiteX31" fmla="*/ 37243 w 133064"/>
                <a:gd name="connsiteY31" fmla="*/ 173069 h 202987"/>
                <a:gd name="connsiteX32" fmla="*/ 63151 w 133064"/>
                <a:gd name="connsiteY32" fmla="*/ 185833 h 202987"/>
                <a:gd name="connsiteX33" fmla="*/ 81153 w 133064"/>
                <a:gd name="connsiteY33" fmla="*/ 181451 h 2029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33064" h="202987">
                  <a:moveTo>
                    <a:pt x="26670" y="195739"/>
                  </a:moveTo>
                  <a:cubicBezTo>
                    <a:pt x="18479" y="190881"/>
                    <a:pt x="12001" y="183356"/>
                    <a:pt x="7239" y="173260"/>
                  </a:cubicBezTo>
                  <a:cubicBezTo>
                    <a:pt x="2476" y="163163"/>
                    <a:pt x="0" y="150686"/>
                    <a:pt x="0" y="135827"/>
                  </a:cubicBezTo>
                  <a:cubicBezTo>
                    <a:pt x="0" y="121920"/>
                    <a:pt x="2858" y="109347"/>
                    <a:pt x="8572" y="97917"/>
                  </a:cubicBezTo>
                  <a:cubicBezTo>
                    <a:pt x="14288" y="86487"/>
                    <a:pt x="22479" y="77438"/>
                    <a:pt x="33147" y="70866"/>
                  </a:cubicBezTo>
                  <a:cubicBezTo>
                    <a:pt x="43815" y="64294"/>
                    <a:pt x="56483" y="60960"/>
                    <a:pt x="70961" y="60960"/>
                  </a:cubicBezTo>
                  <a:cubicBezTo>
                    <a:pt x="79248" y="60960"/>
                    <a:pt x="86868" y="61817"/>
                    <a:pt x="93726" y="63627"/>
                  </a:cubicBezTo>
                  <a:lnTo>
                    <a:pt x="93726" y="17907"/>
                  </a:lnTo>
                  <a:lnTo>
                    <a:pt x="68771" y="14954"/>
                  </a:lnTo>
                  <a:lnTo>
                    <a:pt x="68771" y="4382"/>
                  </a:lnTo>
                  <a:lnTo>
                    <a:pt x="112776" y="0"/>
                  </a:lnTo>
                  <a:lnTo>
                    <a:pt x="113538" y="0"/>
                  </a:lnTo>
                  <a:lnTo>
                    <a:pt x="118872" y="3905"/>
                  </a:lnTo>
                  <a:lnTo>
                    <a:pt x="118872" y="187928"/>
                  </a:lnTo>
                  <a:lnTo>
                    <a:pt x="133064" y="187928"/>
                  </a:lnTo>
                  <a:lnTo>
                    <a:pt x="133064" y="199168"/>
                  </a:lnTo>
                  <a:cubicBezTo>
                    <a:pt x="127825" y="200311"/>
                    <a:pt x="123349" y="201168"/>
                    <a:pt x="119443" y="201835"/>
                  </a:cubicBezTo>
                  <a:cubicBezTo>
                    <a:pt x="115538" y="202502"/>
                    <a:pt x="111538" y="202787"/>
                    <a:pt x="107347" y="202787"/>
                  </a:cubicBezTo>
                  <a:cubicBezTo>
                    <a:pt x="103060" y="202787"/>
                    <a:pt x="100108" y="202025"/>
                    <a:pt x="98298" y="200597"/>
                  </a:cubicBezTo>
                  <a:cubicBezTo>
                    <a:pt x="96488" y="199168"/>
                    <a:pt x="95631" y="196025"/>
                    <a:pt x="95631" y="191262"/>
                  </a:cubicBezTo>
                  <a:lnTo>
                    <a:pt x="95631" y="183452"/>
                  </a:lnTo>
                  <a:cubicBezTo>
                    <a:pt x="91059" y="188976"/>
                    <a:pt x="85058" y="193643"/>
                    <a:pt x="77629" y="197358"/>
                  </a:cubicBezTo>
                  <a:cubicBezTo>
                    <a:pt x="70199" y="201073"/>
                    <a:pt x="62198" y="202978"/>
                    <a:pt x="53530" y="202978"/>
                  </a:cubicBezTo>
                  <a:cubicBezTo>
                    <a:pt x="43720" y="203168"/>
                    <a:pt x="34766" y="200692"/>
                    <a:pt x="26670" y="195739"/>
                  </a:cubicBezTo>
                  <a:close/>
                  <a:moveTo>
                    <a:pt x="81153" y="181451"/>
                  </a:moveTo>
                  <a:cubicBezTo>
                    <a:pt x="86678" y="178594"/>
                    <a:pt x="90868" y="175260"/>
                    <a:pt x="93631" y="171545"/>
                  </a:cubicBezTo>
                  <a:lnTo>
                    <a:pt x="93631" y="82010"/>
                  </a:lnTo>
                  <a:cubicBezTo>
                    <a:pt x="92297" y="80010"/>
                    <a:pt x="89249" y="78296"/>
                    <a:pt x="84487" y="76772"/>
                  </a:cubicBezTo>
                  <a:cubicBezTo>
                    <a:pt x="79629" y="75248"/>
                    <a:pt x="74581" y="74486"/>
                    <a:pt x="69151" y="74486"/>
                  </a:cubicBezTo>
                  <a:cubicBezTo>
                    <a:pt x="56388" y="74486"/>
                    <a:pt x="46292" y="79343"/>
                    <a:pt x="38671" y="89059"/>
                  </a:cubicBezTo>
                  <a:cubicBezTo>
                    <a:pt x="31051" y="98774"/>
                    <a:pt x="27242" y="113728"/>
                    <a:pt x="27242" y="133922"/>
                  </a:cubicBezTo>
                  <a:cubicBezTo>
                    <a:pt x="27242" y="151543"/>
                    <a:pt x="30575" y="164592"/>
                    <a:pt x="37243" y="173069"/>
                  </a:cubicBezTo>
                  <a:cubicBezTo>
                    <a:pt x="43910" y="181547"/>
                    <a:pt x="52578" y="185833"/>
                    <a:pt x="63151" y="185833"/>
                  </a:cubicBezTo>
                  <a:cubicBezTo>
                    <a:pt x="69723" y="185738"/>
                    <a:pt x="75629" y="184309"/>
                    <a:pt x="81153" y="181451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44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B0907639-B997-4802-A648-0B282DC49F70}"/>
                </a:ext>
              </a:extLst>
            </p:cNvPr>
            <p:cNvSpPr/>
            <p:nvPr/>
          </p:nvSpPr>
          <p:spPr>
            <a:xfrm>
              <a:off x="13009625" y="6551549"/>
              <a:ext cx="112585" cy="142208"/>
            </a:xfrm>
            <a:custGeom>
              <a:avLst/>
              <a:gdLst>
                <a:gd name="connsiteX0" fmla="*/ 15526 w 112585"/>
                <a:gd name="connsiteY0" fmla="*/ 122777 h 142208"/>
                <a:gd name="connsiteX1" fmla="*/ 0 w 112585"/>
                <a:gd name="connsiteY1" fmla="*/ 71152 h 142208"/>
                <a:gd name="connsiteX2" fmla="*/ 8096 w 112585"/>
                <a:gd name="connsiteY2" fmla="*/ 33719 h 142208"/>
                <a:gd name="connsiteX3" fmla="*/ 30766 w 112585"/>
                <a:gd name="connsiteY3" fmla="*/ 8763 h 142208"/>
                <a:gd name="connsiteX4" fmla="*/ 63913 w 112585"/>
                <a:gd name="connsiteY4" fmla="*/ 0 h 142208"/>
                <a:gd name="connsiteX5" fmla="*/ 99250 w 112585"/>
                <a:gd name="connsiteY5" fmla="*/ 12573 h 142208"/>
                <a:gd name="connsiteX6" fmla="*/ 112586 w 112585"/>
                <a:gd name="connsiteY6" fmla="*/ 48673 h 142208"/>
                <a:gd name="connsiteX7" fmla="*/ 110871 w 112585"/>
                <a:gd name="connsiteY7" fmla="*/ 71438 h 142208"/>
                <a:gd name="connsiteX8" fmla="*/ 26670 w 112585"/>
                <a:gd name="connsiteY8" fmla="*/ 71438 h 142208"/>
                <a:gd name="connsiteX9" fmla="*/ 37910 w 112585"/>
                <a:gd name="connsiteY9" fmla="*/ 110490 h 142208"/>
                <a:gd name="connsiteX10" fmla="*/ 68485 w 112585"/>
                <a:gd name="connsiteY10" fmla="*/ 125254 h 142208"/>
                <a:gd name="connsiteX11" fmla="*/ 88963 w 112585"/>
                <a:gd name="connsiteY11" fmla="*/ 121730 h 142208"/>
                <a:gd name="connsiteX12" fmla="*/ 105442 w 112585"/>
                <a:gd name="connsiteY12" fmla="*/ 113252 h 142208"/>
                <a:gd name="connsiteX13" fmla="*/ 110109 w 112585"/>
                <a:gd name="connsiteY13" fmla="*/ 124016 h 142208"/>
                <a:gd name="connsiteX14" fmla="*/ 89059 w 112585"/>
                <a:gd name="connsiteY14" fmla="*/ 136779 h 142208"/>
                <a:gd name="connsiteX15" fmla="*/ 60674 w 112585"/>
                <a:gd name="connsiteY15" fmla="*/ 142208 h 142208"/>
                <a:gd name="connsiteX16" fmla="*/ 15526 w 112585"/>
                <a:gd name="connsiteY16" fmla="*/ 122777 h 142208"/>
                <a:gd name="connsiteX17" fmla="*/ 85630 w 112585"/>
                <a:gd name="connsiteY17" fmla="*/ 58388 h 142208"/>
                <a:gd name="connsiteX18" fmla="*/ 86392 w 112585"/>
                <a:gd name="connsiteY18" fmla="*/ 47911 h 142208"/>
                <a:gd name="connsiteX19" fmla="*/ 79629 w 112585"/>
                <a:gd name="connsiteY19" fmla="*/ 22860 h 142208"/>
                <a:gd name="connsiteX20" fmla="*/ 59150 w 112585"/>
                <a:gd name="connsiteY20" fmla="*/ 13716 h 142208"/>
                <a:gd name="connsiteX21" fmla="*/ 36481 w 112585"/>
                <a:gd name="connsiteY21" fmla="*/ 24003 h 142208"/>
                <a:gd name="connsiteX22" fmla="*/ 26765 w 112585"/>
                <a:gd name="connsiteY22" fmla="*/ 58484 h 142208"/>
                <a:gd name="connsiteX23" fmla="*/ 85630 w 112585"/>
                <a:gd name="connsiteY23" fmla="*/ 58484 h 142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12585" h="142208">
                  <a:moveTo>
                    <a:pt x="15526" y="122777"/>
                  </a:moveTo>
                  <a:cubicBezTo>
                    <a:pt x="5144" y="109919"/>
                    <a:pt x="0" y="92678"/>
                    <a:pt x="0" y="71152"/>
                  </a:cubicBezTo>
                  <a:cubicBezTo>
                    <a:pt x="0" y="56960"/>
                    <a:pt x="2667" y="44482"/>
                    <a:pt x="8096" y="33719"/>
                  </a:cubicBezTo>
                  <a:cubicBezTo>
                    <a:pt x="13525" y="22955"/>
                    <a:pt x="21050" y="14669"/>
                    <a:pt x="30766" y="8763"/>
                  </a:cubicBezTo>
                  <a:cubicBezTo>
                    <a:pt x="40481" y="2858"/>
                    <a:pt x="51530" y="0"/>
                    <a:pt x="63913" y="0"/>
                  </a:cubicBezTo>
                  <a:cubicBezTo>
                    <a:pt x="79058" y="0"/>
                    <a:pt x="90869" y="4191"/>
                    <a:pt x="99250" y="12573"/>
                  </a:cubicBezTo>
                  <a:cubicBezTo>
                    <a:pt x="107633" y="20955"/>
                    <a:pt x="112109" y="33052"/>
                    <a:pt x="112586" y="48673"/>
                  </a:cubicBezTo>
                  <a:cubicBezTo>
                    <a:pt x="112586" y="58579"/>
                    <a:pt x="112014" y="66199"/>
                    <a:pt x="110871" y="71438"/>
                  </a:cubicBezTo>
                  <a:lnTo>
                    <a:pt x="26670" y="71438"/>
                  </a:lnTo>
                  <a:cubicBezTo>
                    <a:pt x="26956" y="87630"/>
                    <a:pt x="30766" y="100584"/>
                    <a:pt x="37910" y="110490"/>
                  </a:cubicBezTo>
                  <a:cubicBezTo>
                    <a:pt x="45053" y="120396"/>
                    <a:pt x="55245" y="125254"/>
                    <a:pt x="68485" y="125254"/>
                  </a:cubicBezTo>
                  <a:cubicBezTo>
                    <a:pt x="74962" y="125254"/>
                    <a:pt x="81820" y="124111"/>
                    <a:pt x="88963" y="121730"/>
                  </a:cubicBezTo>
                  <a:cubicBezTo>
                    <a:pt x="96107" y="119348"/>
                    <a:pt x="101537" y="116586"/>
                    <a:pt x="105442" y="113252"/>
                  </a:cubicBezTo>
                  <a:lnTo>
                    <a:pt x="110109" y="124016"/>
                  </a:lnTo>
                  <a:cubicBezTo>
                    <a:pt x="105346" y="128873"/>
                    <a:pt x="98393" y="133160"/>
                    <a:pt x="89059" y="136779"/>
                  </a:cubicBezTo>
                  <a:cubicBezTo>
                    <a:pt x="79724" y="140399"/>
                    <a:pt x="70295" y="142208"/>
                    <a:pt x="60674" y="142208"/>
                  </a:cubicBezTo>
                  <a:cubicBezTo>
                    <a:pt x="40862" y="142113"/>
                    <a:pt x="25813" y="135636"/>
                    <a:pt x="15526" y="122777"/>
                  </a:cubicBezTo>
                  <a:close/>
                  <a:moveTo>
                    <a:pt x="85630" y="58388"/>
                  </a:moveTo>
                  <a:cubicBezTo>
                    <a:pt x="86106" y="54959"/>
                    <a:pt x="86392" y="51435"/>
                    <a:pt x="86392" y="47911"/>
                  </a:cubicBezTo>
                  <a:cubicBezTo>
                    <a:pt x="86201" y="37338"/>
                    <a:pt x="84011" y="28956"/>
                    <a:pt x="79629" y="22860"/>
                  </a:cubicBezTo>
                  <a:cubicBezTo>
                    <a:pt x="75343" y="16764"/>
                    <a:pt x="68485" y="13716"/>
                    <a:pt x="59150" y="13716"/>
                  </a:cubicBezTo>
                  <a:cubicBezTo>
                    <a:pt x="49721" y="13716"/>
                    <a:pt x="42100" y="17145"/>
                    <a:pt x="36481" y="24003"/>
                  </a:cubicBezTo>
                  <a:cubicBezTo>
                    <a:pt x="30861" y="30861"/>
                    <a:pt x="27623" y="42386"/>
                    <a:pt x="26765" y="58484"/>
                  </a:cubicBezTo>
                  <a:lnTo>
                    <a:pt x="85630" y="58484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44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23771686-9C3C-4939-4B24-D262D8156527}"/>
                </a:ext>
              </a:extLst>
            </p:cNvPr>
            <p:cNvSpPr/>
            <p:nvPr/>
          </p:nvSpPr>
          <p:spPr>
            <a:xfrm>
              <a:off x="10794015" y="6767576"/>
              <a:ext cx="133159" cy="202980"/>
            </a:xfrm>
            <a:custGeom>
              <a:avLst/>
              <a:gdLst>
                <a:gd name="connsiteX0" fmla="*/ 26670 w 133159"/>
                <a:gd name="connsiteY0" fmla="*/ 195644 h 202980"/>
                <a:gd name="connsiteX1" fmla="*/ 7239 w 133159"/>
                <a:gd name="connsiteY1" fmla="*/ 173165 h 202980"/>
                <a:gd name="connsiteX2" fmla="*/ 0 w 133159"/>
                <a:gd name="connsiteY2" fmla="*/ 135731 h 202980"/>
                <a:gd name="connsiteX3" fmla="*/ 8573 w 133159"/>
                <a:gd name="connsiteY3" fmla="*/ 97822 h 202980"/>
                <a:gd name="connsiteX4" fmla="*/ 33147 w 133159"/>
                <a:gd name="connsiteY4" fmla="*/ 70771 h 202980"/>
                <a:gd name="connsiteX5" fmla="*/ 70961 w 133159"/>
                <a:gd name="connsiteY5" fmla="*/ 60865 h 202980"/>
                <a:gd name="connsiteX6" fmla="*/ 93726 w 133159"/>
                <a:gd name="connsiteY6" fmla="*/ 63532 h 202980"/>
                <a:gd name="connsiteX7" fmla="*/ 93726 w 133159"/>
                <a:gd name="connsiteY7" fmla="*/ 17812 h 202980"/>
                <a:gd name="connsiteX8" fmla="*/ 68771 w 133159"/>
                <a:gd name="connsiteY8" fmla="*/ 14859 h 202980"/>
                <a:gd name="connsiteX9" fmla="*/ 68771 w 133159"/>
                <a:gd name="connsiteY9" fmla="*/ 4381 h 202980"/>
                <a:gd name="connsiteX10" fmla="*/ 112776 w 133159"/>
                <a:gd name="connsiteY10" fmla="*/ 0 h 202980"/>
                <a:gd name="connsiteX11" fmla="*/ 113538 w 133159"/>
                <a:gd name="connsiteY11" fmla="*/ 0 h 202980"/>
                <a:gd name="connsiteX12" fmla="*/ 118967 w 133159"/>
                <a:gd name="connsiteY12" fmla="*/ 3905 h 202980"/>
                <a:gd name="connsiteX13" fmla="*/ 118967 w 133159"/>
                <a:gd name="connsiteY13" fmla="*/ 187928 h 202980"/>
                <a:gd name="connsiteX14" fmla="*/ 133160 w 133159"/>
                <a:gd name="connsiteY14" fmla="*/ 187928 h 202980"/>
                <a:gd name="connsiteX15" fmla="*/ 133160 w 133159"/>
                <a:gd name="connsiteY15" fmla="*/ 199168 h 202980"/>
                <a:gd name="connsiteX16" fmla="*/ 119539 w 133159"/>
                <a:gd name="connsiteY16" fmla="*/ 201835 h 202980"/>
                <a:gd name="connsiteX17" fmla="*/ 107442 w 133159"/>
                <a:gd name="connsiteY17" fmla="*/ 202787 h 202980"/>
                <a:gd name="connsiteX18" fmla="*/ 98393 w 133159"/>
                <a:gd name="connsiteY18" fmla="*/ 200597 h 202980"/>
                <a:gd name="connsiteX19" fmla="*/ 95726 w 133159"/>
                <a:gd name="connsiteY19" fmla="*/ 191262 h 202980"/>
                <a:gd name="connsiteX20" fmla="*/ 95726 w 133159"/>
                <a:gd name="connsiteY20" fmla="*/ 183451 h 202980"/>
                <a:gd name="connsiteX21" fmla="*/ 77724 w 133159"/>
                <a:gd name="connsiteY21" fmla="*/ 197358 h 202980"/>
                <a:gd name="connsiteX22" fmla="*/ 53626 w 133159"/>
                <a:gd name="connsiteY22" fmla="*/ 202978 h 202980"/>
                <a:gd name="connsiteX23" fmla="*/ 26670 w 133159"/>
                <a:gd name="connsiteY23" fmla="*/ 195644 h 202980"/>
                <a:gd name="connsiteX24" fmla="*/ 81248 w 133159"/>
                <a:gd name="connsiteY24" fmla="*/ 181356 h 202980"/>
                <a:gd name="connsiteX25" fmla="*/ 93726 w 133159"/>
                <a:gd name="connsiteY25" fmla="*/ 171450 h 202980"/>
                <a:gd name="connsiteX26" fmla="*/ 93726 w 133159"/>
                <a:gd name="connsiteY26" fmla="*/ 81915 h 202980"/>
                <a:gd name="connsiteX27" fmla="*/ 84582 w 133159"/>
                <a:gd name="connsiteY27" fmla="*/ 76676 h 202980"/>
                <a:gd name="connsiteX28" fmla="*/ 69247 w 133159"/>
                <a:gd name="connsiteY28" fmla="*/ 74390 h 202980"/>
                <a:gd name="connsiteX29" fmla="*/ 38767 w 133159"/>
                <a:gd name="connsiteY29" fmla="*/ 88964 h 202980"/>
                <a:gd name="connsiteX30" fmla="*/ 27432 w 133159"/>
                <a:gd name="connsiteY30" fmla="*/ 133826 h 202980"/>
                <a:gd name="connsiteX31" fmla="*/ 37433 w 133159"/>
                <a:gd name="connsiteY31" fmla="*/ 172974 h 202980"/>
                <a:gd name="connsiteX32" fmla="*/ 63341 w 133159"/>
                <a:gd name="connsiteY32" fmla="*/ 185738 h 202980"/>
                <a:gd name="connsiteX33" fmla="*/ 81248 w 133159"/>
                <a:gd name="connsiteY33" fmla="*/ 181356 h 2029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33159" h="202980">
                  <a:moveTo>
                    <a:pt x="26670" y="195644"/>
                  </a:moveTo>
                  <a:cubicBezTo>
                    <a:pt x="18479" y="190786"/>
                    <a:pt x="12002" y="183261"/>
                    <a:pt x="7239" y="173165"/>
                  </a:cubicBezTo>
                  <a:cubicBezTo>
                    <a:pt x="2381" y="163068"/>
                    <a:pt x="0" y="150590"/>
                    <a:pt x="0" y="135731"/>
                  </a:cubicBezTo>
                  <a:cubicBezTo>
                    <a:pt x="0" y="121825"/>
                    <a:pt x="2857" y="109252"/>
                    <a:pt x="8573" y="97822"/>
                  </a:cubicBezTo>
                  <a:cubicBezTo>
                    <a:pt x="14288" y="86392"/>
                    <a:pt x="22479" y="77343"/>
                    <a:pt x="33147" y="70771"/>
                  </a:cubicBezTo>
                  <a:cubicBezTo>
                    <a:pt x="43815" y="64199"/>
                    <a:pt x="56483" y="60865"/>
                    <a:pt x="70961" y="60865"/>
                  </a:cubicBezTo>
                  <a:cubicBezTo>
                    <a:pt x="79248" y="60865"/>
                    <a:pt x="86868" y="61722"/>
                    <a:pt x="93726" y="63532"/>
                  </a:cubicBezTo>
                  <a:lnTo>
                    <a:pt x="93726" y="17812"/>
                  </a:lnTo>
                  <a:lnTo>
                    <a:pt x="68771" y="14859"/>
                  </a:lnTo>
                  <a:lnTo>
                    <a:pt x="68771" y="4381"/>
                  </a:lnTo>
                  <a:lnTo>
                    <a:pt x="112776" y="0"/>
                  </a:lnTo>
                  <a:lnTo>
                    <a:pt x="113538" y="0"/>
                  </a:lnTo>
                  <a:lnTo>
                    <a:pt x="118967" y="3905"/>
                  </a:lnTo>
                  <a:lnTo>
                    <a:pt x="118967" y="187928"/>
                  </a:lnTo>
                  <a:lnTo>
                    <a:pt x="133160" y="187928"/>
                  </a:lnTo>
                  <a:lnTo>
                    <a:pt x="133160" y="199168"/>
                  </a:lnTo>
                  <a:cubicBezTo>
                    <a:pt x="127921" y="200311"/>
                    <a:pt x="123444" y="201168"/>
                    <a:pt x="119539" y="201835"/>
                  </a:cubicBezTo>
                  <a:cubicBezTo>
                    <a:pt x="115729" y="202501"/>
                    <a:pt x="111633" y="202787"/>
                    <a:pt x="107442" y="202787"/>
                  </a:cubicBezTo>
                  <a:cubicBezTo>
                    <a:pt x="103251" y="202787"/>
                    <a:pt x="100203" y="202025"/>
                    <a:pt x="98393" y="200597"/>
                  </a:cubicBezTo>
                  <a:cubicBezTo>
                    <a:pt x="96584" y="199168"/>
                    <a:pt x="95726" y="196024"/>
                    <a:pt x="95726" y="191262"/>
                  </a:cubicBezTo>
                  <a:lnTo>
                    <a:pt x="95726" y="183451"/>
                  </a:lnTo>
                  <a:cubicBezTo>
                    <a:pt x="91154" y="188976"/>
                    <a:pt x="85154" y="193643"/>
                    <a:pt x="77724" y="197358"/>
                  </a:cubicBezTo>
                  <a:cubicBezTo>
                    <a:pt x="70295" y="201073"/>
                    <a:pt x="62294" y="202978"/>
                    <a:pt x="53626" y="202978"/>
                  </a:cubicBezTo>
                  <a:cubicBezTo>
                    <a:pt x="43815" y="203073"/>
                    <a:pt x="34862" y="200597"/>
                    <a:pt x="26670" y="195644"/>
                  </a:cubicBezTo>
                  <a:close/>
                  <a:moveTo>
                    <a:pt x="81248" y="181356"/>
                  </a:moveTo>
                  <a:cubicBezTo>
                    <a:pt x="86773" y="178499"/>
                    <a:pt x="90964" y="175165"/>
                    <a:pt x="93726" y="171450"/>
                  </a:cubicBezTo>
                  <a:lnTo>
                    <a:pt x="93726" y="81915"/>
                  </a:lnTo>
                  <a:cubicBezTo>
                    <a:pt x="92393" y="79915"/>
                    <a:pt x="89345" y="78200"/>
                    <a:pt x="84582" y="76676"/>
                  </a:cubicBezTo>
                  <a:cubicBezTo>
                    <a:pt x="79820" y="75152"/>
                    <a:pt x="74676" y="74390"/>
                    <a:pt x="69247" y="74390"/>
                  </a:cubicBezTo>
                  <a:cubicBezTo>
                    <a:pt x="56483" y="74390"/>
                    <a:pt x="46387" y="79248"/>
                    <a:pt x="38767" y="88964"/>
                  </a:cubicBezTo>
                  <a:cubicBezTo>
                    <a:pt x="31147" y="98679"/>
                    <a:pt x="27432" y="113633"/>
                    <a:pt x="27432" y="133826"/>
                  </a:cubicBezTo>
                  <a:cubicBezTo>
                    <a:pt x="27432" y="151448"/>
                    <a:pt x="30766" y="164497"/>
                    <a:pt x="37433" y="172974"/>
                  </a:cubicBezTo>
                  <a:cubicBezTo>
                    <a:pt x="44101" y="181451"/>
                    <a:pt x="52769" y="185738"/>
                    <a:pt x="63341" y="185738"/>
                  </a:cubicBezTo>
                  <a:cubicBezTo>
                    <a:pt x="69723" y="185642"/>
                    <a:pt x="75724" y="184214"/>
                    <a:pt x="81248" y="181356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44"/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660FFF97-471A-C3D3-696A-DDF8F8151AAF}"/>
                </a:ext>
              </a:extLst>
            </p:cNvPr>
            <p:cNvSpPr/>
            <p:nvPr/>
          </p:nvSpPr>
          <p:spPr>
            <a:xfrm>
              <a:off x="10946225" y="6828536"/>
              <a:ext cx="112585" cy="142208"/>
            </a:xfrm>
            <a:custGeom>
              <a:avLst/>
              <a:gdLst>
                <a:gd name="connsiteX0" fmla="*/ 15526 w 112585"/>
                <a:gd name="connsiteY0" fmla="*/ 122777 h 142208"/>
                <a:gd name="connsiteX1" fmla="*/ 0 w 112585"/>
                <a:gd name="connsiteY1" fmla="*/ 71152 h 142208"/>
                <a:gd name="connsiteX2" fmla="*/ 8096 w 112585"/>
                <a:gd name="connsiteY2" fmla="*/ 33718 h 142208"/>
                <a:gd name="connsiteX3" fmla="*/ 30766 w 112585"/>
                <a:gd name="connsiteY3" fmla="*/ 8763 h 142208"/>
                <a:gd name="connsiteX4" fmla="*/ 63913 w 112585"/>
                <a:gd name="connsiteY4" fmla="*/ 0 h 142208"/>
                <a:gd name="connsiteX5" fmla="*/ 99251 w 112585"/>
                <a:gd name="connsiteY5" fmla="*/ 12573 h 142208"/>
                <a:gd name="connsiteX6" fmla="*/ 112586 w 112585"/>
                <a:gd name="connsiteY6" fmla="*/ 48673 h 142208"/>
                <a:gd name="connsiteX7" fmla="*/ 110871 w 112585"/>
                <a:gd name="connsiteY7" fmla="*/ 71438 h 142208"/>
                <a:gd name="connsiteX8" fmla="*/ 26670 w 112585"/>
                <a:gd name="connsiteY8" fmla="*/ 71438 h 142208"/>
                <a:gd name="connsiteX9" fmla="*/ 37910 w 112585"/>
                <a:gd name="connsiteY9" fmla="*/ 110490 h 142208"/>
                <a:gd name="connsiteX10" fmla="*/ 68485 w 112585"/>
                <a:gd name="connsiteY10" fmla="*/ 125254 h 142208"/>
                <a:gd name="connsiteX11" fmla="*/ 88964 w 112585"/>
                <a:gd name="connsiteY11" fmla="*/ 121729 h 142208"/>
                <a:gd name="connsiteX12" fmla="*/ 105442 w 112585"/>
                <a:gd name="connsiteY12" fmla="*/ 113252 h 142208"/>
                <a:gd name="connsiteX13" fmla="*/ 110109 w 112585"/>
                <a:gd name="connsiteY13" fmla="*/ 124015 h 142208"/>
                <a:gd name="connsiteX14" fmla="*/ 89059 w 112585"/>
                <a:gd name="connsiteY14" fmla="*/ 136779 h 142208"/>
                <a:gd name="connsiteX15" fmla="*/ 60674 w 112585"/>
                <a:gd name="connsiteY15" fmla="*/ 142208 h 142208"/>
                <a:gd name="connsiteX16" fmla="*/ 15526 w 112585"/>
                <a:gd name="connsiteY16" fmla="*/ 122777 h 142208"/>
                <a:gd name="connsiteX17" fmla="*/ 85725 w 112585"/>
                <a:gd name="connsiteY17" fmla="*/ 58388 h 142208"/>
                <a:gd name="connsiteX18" fmla="*/ 86487 w 112585"/>
                <a:gd name="connsiteY18" fmla="*/ 47911 h 142208"/>
                <a:gd name="connsiteX19" fmla="*/ 79724 w 112585"/>
                <a:gd name="connsiteY19" fmla="*/ 22860 h 142208"/>
                <a:gd name="connsiteX20" fmla="*/ 59246 w 112585"/>
                <a:gd name="connsiteY20" fmla="*/ 13716 h 142208"/>
                <a:gd name="connsiteX21" fmla="*/ 36576 w 112585"/>
                <a:gd name="connsiteY21" fmla="*/ 24003 h 142208"/>
                <a:gd name="connsiteX22" fmla="*/ 26956 w 112585"/>
                <a:gd name="connsiteY22" fmla="*/ 58483 h 142208"/>
                <a:gd name="connsiteX23" fmla="*/ 85725 w 112585"/>
                <a:gd name="connsiteY23" fmla="*/ 58483 h 142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12585" h="142208">
                  <a:moveTo>
                    <a:pt x="15526" y="122777"/>
                  </a:moveTo>
                  <a:cubicBezTo>
                    <a:pt x="5144" y="109918"/>
                    <a:pt x="0" y="92678"/>
                    <a:pt x="0" y="71152"/>
                  </a:cubicBezTo>
                  <a:cubicBezTo>
                    <a:pt x="0" y="56959"/>
                    <a:pt x="2667" y="44482"/>
                    <a:pt x="8096" y="33718"/>
                  </a:cubicBezTo>
                  <a:cubicBezTo>
                    <a:pt x="13526" y="22955"/>
                    <a:pt x="21050" y="14668"/>
                    <a:pt x="30766" y="8763"/>
                  </a:cubicBezTo>
                  <a:cubicBezTo>
                    <a:pt x="40481" y="2857"/>
                    <a:pt x="51530" y="0"/>
                    <a:pt x="63913" y="0"/>
                  </a:cubicBezTo>
                  <a:cubicBezTo>
                    <a:pt x="79058" y="0"/>
                    <a:pt x="90869" y="4191"/>
                    <a:pt x="99251" y="12573"/>
                  </a:cubicBezTo>
                  <a:cubicBezTo>
                    <a:pt x="107633" y="20955"/>
                    <a:pt x="112109" y="33052"/>
                    <a:pt x="112586" y="48673"/>
                  </a:cubicBezTo>
                  <a:cubicBezTo>
                    <a:pt x="112586" y="58674"/>
                    <a:pt x="112014" y="66199"/>
                    <a:pt x="110871" y="71438"/>
                  </a:cubicBezTo>
                  <a:lnTo>
                    <a:pt x="26670" y="71438"/>
                  </a:lnTo>
                  <a:cubicBezTo>
                    <a:pt x="27051" y="87630"/>
                    <a:pt x="30766" y="100584"/>
                    <a:pt x="37910" y="110490"/>
                  </a:cubicBezTo>
                  <a:cubicBezTo>
                    <a:pt x="45053" y="120396"/>
                    <a:pt x="55245" y="125254"/>
                    <a:pt x="68485" y="125254"/>
                  </a:cubicBezTo>
                  <a:cubicBezTo>
                    <a:pt x="74962" y="125254"/>
                    <a:pt x="81820" y="124111"/>
                    <a:pt x="88964" y="121729"/>
                  </a:cubicBezTo>
                  <a:cubicBezTo>
                    <a:pt x="96107" y="119348"/>
                    <a:pt x="101537" y="116586"/>
                    <a:pt x="105442" y="113252"/>
                  </a:cubicBezTo>
                  <a:lnTo>
                    <a:pt x="110109" y="124015"/>
                  </a:lnTo>
                  <a:cubicBezTo>
                    <a:pt x="105347" y="128873"/>
                    <a:pt x="98393" y="133160"/>
                    <a:pt x="89059" y="136779"/>
                  </a:cubicBezTo>
                  <a:cubicBezTo>
                    <a:pt x="79724" y="140398"/>
                    <a:pt x="70295" y="142208"/>
                    <a:pt x="60674" y="142208"/>
                  </a:cubicBezTo>
                  <a:cubicBezTo>
                    <a:pt x="40958" y="142113"/>
                    <a:pt x="25908" y="135636"/>
                    <a:pt x="15526" y="122777"/>
                  </a:cubicBezTo>
                  <a:close/>
                  <a:moveTo>
                    <a:pt x="85725" y="58388"/>
                  </a:moveTo>
                  <a:cubicBezTo>
                    <a:pt x="86201" y="54959"/>
                    <a:pt x="86487" y="51435"/>
                    <a:pt x="86487" y="47911"/>
                  </a:cubicBezTo>
                  <a:cubicBezTo>
                    <a:pt x="86297" y="37338"/>
                    <a:pt x="84106" y="28956"/>
                    <a:pt x="79724" y="22860"/>
                  </a:cubicBezTo>
                  <a:cubicBezTo>
                    <a:pt x="75438" y="16764"/>
                    <a:pt x="68580" y="13716"/>
                    <a:pt x="59246" y="13716"/>
                  </a:cubicBezTo>
                  <a:cubicBezTo>
                    <a:pt x="49816" y="13716"/>
                    <a:pt x="42196" y="17145"/>
                    <a:pt x="36576" y="24003"/>
                  </a:cubicBezTo>
                  <a:cubicBezTo>
                    <a:pt x="30956" y="30861"/>
                    <a:pt x="27718" y="42386"/>
                    <a:pt x="26956" y="58483"/>
                  </a:cubicBezTo>
                  <a:lnTo>
                    <a:pt x="85725" y="58483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44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53B808D4-8F02-EF9C-476C-2FB9F056F5BA}"/>
                </a:ext>
              </a:extLst>
            </p:cNvPr>
            <p:cNvSpPr/>
            <p:nvPr/>
          </p:nvSpPr>
          <p:spPr>
            <a:xfrm>
              <a:off x="11142059" y="6784054"/>
              <a:ext cx="120872" cy="186594"/>
            </a:xfrm>
            <a:custGeom>
              <a:avLst/>
              <a:gdLst>
                <a:gd name="connsiteX0" fmla="*/ 33052 w 120872"/>
                <a:gd name="connsiteY0" fmla="*/ 184309 h 186594"/>
                <a:gd name="connsiteX1" fmla="*/ 11049 w 120872"/>
                <a:gd name="connsiteY1" fmla="*/ 178403 h 186594"/>
                <a:gd name="connsiteX2" fmla="*/ 0 w 120872"/>
                <a:gd name="connsiteY2" fmla="*/ 175451 h 186594"/>
                <a:gd name="connsiteX3" fmla="*/ 2000 w 120872"/>
                <a:gd name="connsiteY3" fmla="*/ 131159 h 186594"/>
                <a:gd name="connsiteX4" fmla="*/ 17621 w 120872"/>
                <a:gd name="connsiteY4" fmla="*/ 131159 h 186594"/>
                <a:gd name="connsiteX5" fmla="*/ 21812 w 120872"/>
                <a:gd name="connsiteY5" fmla="*/ 162973 h 186594"/>
                <a:gd name="connsiteX6" fmla="*/ 35433 w 120872"/>
                <a:gd name="connsiteY6" fmla="*/ 169926 h 186594"/>
                <a:gd name="connsiteX7" fmla="*/ 56102 w 120872"/>
                <a:gd name="connsiteY7" fmla="*/ 172974 h 186594"/>
                <a:gd name="connsiteX8" fmla="*/ 84392 w 120872"/>
                <a:gd name="connsiteY8" fmla="*/ 164687 h 186594"/>
                <a:gd name="connsiteX9" fmla="*/ 94012 w 120872"/>
                <a:gd name="connsiteY9" fmla="*/ 141637 h 186594"/>
                <a:gd name="connsiteX10" fmla="*/ 88773 w 120872"/>
                <a:gd name="connsiteY10" fmla="*/ 125254 h 186594"/>
                <a:gd name="connsiteX11" fmla="*/ 74867 w 120872"/>
                <a:gd name="connsiteY11" fmla="*/ 113538 h 186594"/>
                <a:gd name="connsiteX12" fmla="*/ 51054 w 120872"/>
                <a:gd name="connsiteY12" fmla="*/ 102013 h 186594"/>
                <a:gd name="connsiteX13" fmla="*/ 27146 w 120872"/>
                <a:gd name="connsiteY13" fmla="*/ 89535 h 186594"/>
                <a:gd name="connsiteX14" fmla="*/ 9525 w 120872"/>
                <a:gd name="connsiteY14" fmla="*/ 72485 h 186594"/>
                <a:gd name="connsiteX15" fmla="*/ 2096 w 120872"/>
                <a:gd name="connsiteY15" fmla="*/ 46958 h 186594"/>
                <a:gd name="connsiteX16" fmla="*/ 9334 w 120872"/>
                <a:gd name="connsiteY16" fmla="*/ 22860 h 186594"/>
                <a:gd name="connsiteX17" fmla="*/ 30099 w 120872"/>
                <a:gd name="connsiteY17" fmla="*/ 6096 h 186594"/>
                <a:gd name="connsiteX18" fmla="*/ 61817 w 120872"/>
                <a:gd name="connsiteY18" fmla="*/ 0 h 186594"/>
                <a:gd name="connsiteX19" fmla="*/ 81724 w 120872"/>
                <a:gd name="connsiteY19" fmla="*/ 1715 h 186594"/>
                <a:gd name="connsiteX20" fmla="*/ 101441 w 120872"/>
                <a:gd name="connsiteY20" fmla="*/ 6382 h 186594"/>
                <a:gd name="connsiteX21" fmla="*/ 109728 w 120872"/>
                <a:gd name="connsiteY21" fmla="*/ 8572 h 186594"/>
                <a:gd name="connsiteX22" fmla="*/ 108299 w 120872"/>
                <a:gd name="connsiteY22" fmla="*/ 49721 h 186594"/>
                <a:gd name="connsiteX23" fmla="*/ 93345 w 120872"/>
                <a:gd name="connsiteY23" fmla="*/ 49721 h 186594"/>
                <a:gd name="connsiteX24" fmla="*/ 88487 w 120872"/>
                <a:gd name="connsiteY24" fmla="*/ 19622 h 186594"/>
                <a:gd name="connsiteX25" fmla="*/ 78296 w 120872"/>
                <a:gd name="connsiteY25" fmla="*/ 14954 h 186594"/>
                <a:gd name="connsiteX26" fmla="*/ 61531 w 120872"/>
                <a:gd name="connsiteY26" fmla="*/ 12764 h 186594"/>
                <a:gd name="connsiteX27" fmla="*/ 35909 w 120872"/>
                <a:gd name="connsiteY27" fmla="*/ 19907 h 186594"/>
                <a:gd name="connsiteX28" fmla="*/ 27242 w 120872"/>
                <a:gd name="connsiteY28" fmla="*/ 40481 h 186594"/>
                <a:gd name="connsiteX29" fmla="*/ 32480 w 120872"/>
                <a:gd name="connsiteY29" fmla="*/ 56864 h 186594"/>
                <a:gd name="connsiteX30" fmla="*/ 45529 w 120872"/>
                <a:gd name="connsiteY30" fmla="*/ 68104 h 186594"/>
                <a:gd name="connsiteX31" fmla="*/ 70485 w 120872"/>
                <a:gd name="connsiteY31" fmla="*/ 80867 h 186594"/>
                <a:gd name="connsiteX32" fmla="*/ 96393 w 120872"/>
                <a:gd name="connsiteY32" fmla="*/ 94583 h 186594"/>
                <a:gd name="connsiteX33" fmla="*/ 113633 w 120872"/>
                <a:gd name="connsiteY33" fmla="*/ 110585 h 186594"/>
                <a:gd name="connsiteX34" fmla="*/ 120872 w 120872"/>
                <a:gd name="connsiteY34" fmla="*/ 134207 h 186594"/>
                <a:gd name="connsiteX35" fmla="*/ 113633 w 120872"/>
                <a:gd name="connsiteY35" fmla="*/ 159163 h 186594"/>
                <a:gd name="connsiteX36" fmla="*/ 91630 w 120872"/>
                <a:gd name="connsiteY36" fmla="*/ 178879 h 186594"/>
                <a:gd name="connsiteX37" fmla="*/ 55817 w 120872"/>
                <a:gd name="connsiteY37" fmla="*/ 186595 h 186594"/>
                <a:gd name="connsiteX38" fmla="*/ 33052 w 120872"/>
                <a:gd name="connsiteY38" fmla="*/ 184309 h 1865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120872" h="186594">
                  <a:moveTo>
                    <a:pt x="33052" y="184309"/>
                  </a:moveTo>
                  <a:cubicBezTo>
                    <a:pt x="26384" y="182880"/>
                    <a:pt x="19050" y="180880"/>
                    <a:pt x="11049" y="178403"/>
                  </a:cubicBezTo>
                  <a:cubicBezTo>
                    <a:pt x="6191" y="176594"/>
                    <a:pt x="2476" y="175641"/>
                    <a:pt x="0" y="175451"/>
                  </a:cubicBezTo>
                  <a:lnTo>
                    <a:pt x="2000" y="131159"/>
                  </a:lnTo>
                  <a:lnTo>
                    <a:pt x="17621" y="131159"/>
                  </a:lnTo>
                  <a:lnTo>
                    <a:pt x="21812" y="162973"/>
                  </a:lnTo>
                  <a:cubicBezTo>
                    <a:pt x="24574" y="165545"/>
                    <a:pt x="29147" y="167926"/>
                    <a:pt x="35433" y="169926"/>
                  </a:cubicBezTo>
                  <a:cubicBezTo>
                    <a:pt x="41720" y="171926"/>
                    <a:pt x="48577" y="172974"/>
                    <a:pt x="56102" y="172974"/>
                  </a:cubicBezTo>
                  <a:cubicBezTo>
                    <a:pt x="68485" y="172974"/>
                    <a:pt x="77915" y="170212"/>
                    <a:pt x="84392" y="164687"/>
                  </a:cubicBezTo>
                  <a:cubicBezTo>
                    <a:pt x="90869" y="159163"/>
                    <a:pt x="94012" y="151448"/>
                    <a:pt x="94012" y="141637"/>
                  </a:cubicBezTo>
                  <a:cubicBezTo>
                    <a:pt x="94012" y="135255"/>
                    <a:pt x="92297" y="129826"/>
                    <a:pt x="88773" y="125254"/>
                  </a:cubicBezTo>
                  <a:cubicBezTo>
                    <a:pt x="85249" y="120682"/>
                    <a:pt x="80581" y="116777"/>
                    <a:pt x="74867" y="113538"/>
                  </a:cubicBezTo>
                  <a:cubicBezTo>
                    <a:pt x="69151" y="110300"/>
                    <a:pt x="61150" y="106394"/>
                    <a:pt x="51054" y="102013"/>
                  </a:cubicBezTo>
                  <a:cubicBezTo>
                    <a:pt x="41910" y="97917"/>
                    <a:pt x="34004" y="93726"/>
                    <a:pt x="27146" y="89535"/>
                  </a:cubicBezTo>
                  <a:cubicBezTo>
                    <a:pt x="20288" y="85344"/>
                    <a:pt x="14478" y="79629"/>
                    <a:pt x="9525" y="72485"/>
                  </a:cubicBezTo>
                  <a:cubicBezTo>
                    <a:pt x="4572" y="65342"/>
                    <a:pt x="2096" y="56864"/>
                    <a:pt x="2096" y="46958"/>
                  </a:cubicBezTo>
                  <a:cubicBezTo>
                    <a:pt x="2096" y="38005"/>
                    <a:pt x="4477" y="29908"/>
                    <a:pt x="9334" y="22860"/>
                  </a:cubicBezTo>
                  <a:cubicBezTo>
                    <a:pt x="14097" y="15716"/>
                    <a:pt x="21050" y="10192"/>
                    <a:pt x="30099" y="6096"/>
                  </a:cubicBezTo>
                  <a:cubicBezTo>
                    <a:pt x="39148" y="2000"/>
                    <a:pt x="49721" y="0"/>
                    <a:pt x="61817" y="0"/>
                  </a:cubicBezTo>
                  <a:cubicBezTo>
                    <a:pt x="69342" y="0"/>
                    <a:pt x="76009" y="571"/>
                    <a:pt x="81724" y="1715"/>
                  </a:cubicBezTo>
                  <a:cubicBezTo>
                    <a:pt x="87535" y="2858"/>
                    <a:pt x="94107" y="4382"/>
                    <a:pt x="101441" y="6382"/>
                  </a:cubicBezTo>
                  <a:cubicBezTo>
                    <a:pt x="104680" y="7525"/>
                    <a:pt x="107442" y="8287"/>
                    <a:pt x="109728" y="8572"/>
                  </a:cubicBezTo>
                  <a:lnTo>
                    <a:pt x="108299" y="49721"/>
                  </a:lnTo>
                  <a:lnTo>
                    <a:pt x="93345" y="49721"/>
                  </a:lnTo>
                  <a:lnTo>
                    <a:pt x="88487" y="19622"/>
                  </a:lnTo>
                  <a:cubicBezTo>
                    <a:pt x="86868" y="18002"/>
                    <a:pt x="83439" y="16478"/>
                    <a:pt x="78296" y="14954"/>
                  </a:cubicBezTo>
                  <a:cubicBezTo>
                    <a:pt x="73152" y="13526"/>
                    <a:pt x="67532" y="12764"/>
                    <a:pt x="61531" y="12764"/>
                  </a:cubicBezTo>
                  <a:cubicBezTo>
                    <a:pt x="50292" y="12764"/>
                    <a:pt x="41720" y="15145"/>
                    <a:pt x="35909" y="19907"/>
                  </a:cubicBezTo>
                  <a:cubicBezTo>
                    <a:pt x="30099" y="24670"/>
                    <a:pt x="27242" y="31528"/>
                    <a:pt x="27242" y="40481"/>
                  </a:cubicBezTo>
                  <a:cubicBezTo>
                    <a:pt x="27242" y="46958"/>
                    <a:pt x="28956" y="52483"/>
                    <a:pt x="32480" y="56864"/>
                  </a:cubicBezTo>
                  <a:cubicBezTo>
                    <a:pt x="36004" y="61246"/>
                    <a:pt x="40386" y="65056"/>
                    <a:pt x="45529" y="68104"/>
                  </a:cubicBezTo>
                  <a:cubicBezTo>
                    <a:pt x="50673" y="71152"/>
                    <a:pt x="59055" y="75438"/>
                    <a:pt x="70485" y="80867"/>
                  </a:cubicBezTo>
                  <a:cubicBezTo>
                    <a:pt x="81058" y="85916"/>
                    <a:pt x="89725" y="90488"/>
                    <a:pt x="96393" y="94583"/>
                  </a:cubicBezTo>
                  <a:cubicBezTo>
                    <a:pt x="103061" y="98679"/>
                    <a:pt x="108871" y="104013"/>
                    <a:pt x="113633" y="110585"/>
                  </a:cubicBezTo>
                  <a:cubicBezTo>
                    <a:pt x="118491" y="117157"/>
                    <a:pt x="120872" y="125063"/>
                    <a:pt x="120872" y="134207"/>
                  </a:cubicBezTo>
                  <a:cubicBezTo>
                    <a:pt x="120872" y="142875"/>
                    <a:pt x="118491" y="151162"/>
                    <a:pt x="113633" y="159163"/>
                  </a:cubicBezTo>
                  <a:cubicBezTo>
                    <a:pt x="108871" y="167164"/>
                    <a:pt x="101441" y="173736"/>
                    <a:pt x="91630" y="178879"/>
                  </a:cubicBezTo>
                  <a:cubicBezTo>
                    <a:pt x="81724" y="184023"/>
                    <a:pt x="69818" y="186595"/>
                    <a:pt x="55817" y="186595"/>
                  </a:cubicBezTo>
                  <a:cubicBezTo>
                    <a:pt x="47244" y="186595"/>
                    <a:pt x="39719" y="185833"/>
                    <a:pt x="33052" y="184309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44"/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F73D3097-450F-97D2-4ECC-3FFD142DDCA1}"/>
                </a:ext>
              </a:extLst>
            </p:cNvPr>
            <p:cNvSpPr/>
            <p:nvPr/>
          </p:nvSpPr>
          <p:spPr>
            <a:xfrm>
              <a:off x="11281029" y="6829298"/>
              <a:ext cx="137541" cy="141351"/>
            </a:xfrm>
            <a:custGeom>
              <a:avLst/>
              <a:gdLst>
                <a:gd name="connsiteX0" fmla="*/ 103442 w 137541"/>
                <a:gd name="connsiteY0" fmla="*/ 138113 h 141351"/>
                <a:gd name="connsiteX1" fmla="*/ 100108 w 137541"/>
                <a:gd name="connsiteY1" fmla="*/ 129350 h 141351"/>
                <a:gd name="connsiteX2" fmla="*/ 100108 w 137541"/>
                <a:gd name="connsiteY2" fmla="*/ 121063 h 141351"/>
                <a:gd name="connsiteX3" fmla="*/ 79915 w 137541"/>
                <a:gd name="connsiteY3" fmla="*/ 135255 h 141351"/>
                <a:gd name="connsiteX4" fmla="*/ 55531 w 137541"/>
                <a:gd name="connsiteY4" fmla="*/ 141351 h 141351"/>
                <a:gd name="connsiteX5" fmla="*/ 23241 w 137541"/>
                <a:gd name="connsiteY5" fmla="*/ 129159 h 141351"/>
                <a:gd name="connsiteX6" fmla="*/ 13716 w 137541"/>
                <a:gd name="connsiteY6" fmla="*/ 88773 h 141351"/>
                <a:gd name="connsiteX7" fmla="*/ 13716 w 137541"/>
                <a:gd name="connsiteY7" fmla="*/ 17812 h 141351"/>
                <a:gd name="connsiteX8" fmla="*/ 0 w 137541"/>
                <a:gd name="connsiteY8" fmla="*/ 13906 h 141351"/>
                <a:gd name="connsiteX9" fmla="*/ 0 w 137541"/>
                <a:gd name="connsiteY9" fmla="*/ 3143 h 141351"/>
                <a:gd name="connsiteX10" fmla="*/ 34290 w 137541"/>
                <a:gd name="connsiteY10" fmla="*/ 0 h 141351"/>
                <a:gd name="connsiteX11" fmla="*/ 34576 w 137541"/>
                <a:gd name="connsiteY11" fmla="*/ 0 h 141351"/>
                <a:gd name="connsiteX12" fmla="*/ 39243 w 137541"/>
                <a:gd name="connsiteY12" fmla="*/ 2953 h 141351"/>
                <a:gd name="connsiteX13" fmla="*/ 39243 w 137541"/>
                <a:gd name="connsiteY13" fmla="*/ 86868 h 141351"/>
                <a:gd name="connsiteX14" fmla="*/ 41339 w 137541"/>
                <a:gd name="connsiteY14" fmla="*/ 109061 h 141351"/>
                <a:gd name="connsiteX15" fmla="*/ 48673 w 137541"/>
                <a:gd name="connsiteY15" fmla="*/ 120777 h 141351"/>
                <a:gd name="connsiteX16" fmla="*/ 64008 w 137541"/>
                <a:gd name="connsiteY16" fmla="*/ 124587 h 141351"/>
                <a:gd name="connsiteX17" fmla="*/ 82391 w 137541"/>
                <a:gd name="connsiteY17" fmla="*/ 120396 h 141351"/>
                <a:gd name="connsiteX18" fmla="*/ 97346 w 137541"/>
                <a:gd name="connsiteY18" fmla="*/ 110585 h 141351"/>
                <a:gd name="connsiteX19" fmla="*/ 97346 w 137541"/>
                <a:gd name="connsiteY19" fmla="*/ 17812 h 141351"/>
                <a:gd name="connsiteX20" fmla="*/ 79724 w 137541"/>
                <a:gd name="connsiteY20" fmla="*/ 13906 h 141351"/>
                <a:gd name="connsiteX21" fmla="*/ 79724 w 137541"/>
                <a:gd name="connsiteY21" fmla="*/ 3143 h 141351"/>
                <a:gd name="connsiteX22" fmla="*/ 116967 w 137541"/>
                <a:gd name="connsiteY22" fmla="*/ 0 h 141351"/>
                <a:gd name="connsiteX23" fmla="*/ 117253 w 137541"/>
                <a:gd name="connsiteY23" fmla="*/ 0 h 141351"/>
                <a:gd name="connsiteX24" fmla="*/ 122873 w 137541"/>
                <a:gd name="connsiteY24" fmla="*/ 2953 h 141351"/>
                <a:gd name="connsiteX25" fmla="*/ 122873 w 137541"/>
                <a:gd name="connsiteY25" fmla="*/ 126302 h 141351"/>
                <a:gd name="connsiteX26" fmla="*/ 137541 w 137541"/>
                <a:gd name="connsiteY26" fmla="*/ 126302 h 141351"/>
                <a:gd name="connsiteX27" fmla="*/ 137255 w 137541"/>
                <a:gd name="connsiteY27" fmla="*/ 137351 h 141351"/>
                <a:gd name="connsiteX28" fmla="*/ 125349 w 137541"/>
                <a:gd name="connsiteY28" fmla="*/ 140018 h 141351"/>
                <a:gd name="connsiteX29" fmla="*/ 113728 w 137541"/>
                <a:gd name="connsiteY29" fmla="*/ 140970 h 141351"/>
                <a:gd name="connsiteX30" fmla="*/ 103442 w 137541"/>
                <a:gd name="connsiteY30" fmla="*/ 138113 h 1413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37541" h="141351">
                  <a:moveTo>
                    <a:pt x="103442" y="138113"/>
                  </a:moveTo>
                  <a:cubicBezTo>
                    <a:pt x="101251" y="136303"/>
                    <a:pt x="100108" y="133350"/>
                    <a:pt x="100108" y="129350"/>
                  </a:cubicBezTo>
                  <a:lnTo>
                    <a:pt x="100108" y="121063"/>
                  </a:lnTo>
                  <a:cubicBezTo>
                    <a:pt x="94678" y="126492"/>
                    <a:pt x="88011" y="131159"/>
                    <a:pt x="79915" y="135255"/>
                  </a:cubicBezTo>
                  <a:cubicBezTo>
                    <a:pt x="71819" y="139351"/>
                    <a:pt x="63722" y="141351"/>
                    <a:pt x="55531" y="141351"/>
                  </a:cubicBezTo>
                  <a:cubicBezTo>
                    <a:pt x="40386" y="141351"/>
                    <a:pt x="29623" y="137255"/>
                    <a:pt x="23241" y="129159"/>
                  </a:cubicBezTo>
                  <a:cubicBezTo>
                    <a:pt x="16859" y="120968"/>
                    <a:pt x="13716" y="107537"/>
                    <a:pt x="13716" y="88773"/>
                  </a:cubicBezTo>
                  <a:lnTo>
                    <a:pt x="13716" y="17812"/>
                  </a:lnTo>
                  <a:lnTo>
                    <a:pt x="0" y="13906"/>
                  </a:lnTo>
                  <a:lnTo>
                    <a:pt x="0" y="3143"/>
                  </a:lnTo>
                  <a:lnTo>
                    <a:pt x="34290" y="0"/>
                  </a:lnTo>
                  <a:lnTo>
                    <a:pt x="34576" y="0"/>
                  </a:lnTo>
                  <a:lnTo>
                    <a:pt x="39243" y="2953"/>
                  </a:lnTo>
                  <a:lnTo>
                    <a:pt x="39243" y="86868"/>
                  </a:lnTo>
                  <a:cubicBezTo>
                    <a:pt x="39243" y="96298"/>
                    <a:pt x="39910" y="103727"/>
                    <a:pt x="41339" y="109061"/>
                  </a:cubicBezTo>
                  <a:cubicBezTo>
                    <a:pt x="42767" y="114395"/>
                    <a:pt x="45148" y="118301"/>
                    <a:pt x="48673" y="120777"/>
                  </a:cubicBezTo>
                  <a:cubicBezTo>
                    <a:pt x="52197" y="123349"/>
                    <a:pt x="57245" y="124587"/>
                    <a:pt x="64008" y="124587"/>
                  </a:cubicBezTo>
                  <a:cubicBezTo>
                    <a:pt x="70485" y="124587"/>
                    <a:pt x="76676" y="123158"/>
                    <a:pt x="82391" y="120396"/>
                  </a:cubicBezTo>
                  <a:cubicBezTo>
                    <a:pt x="88106" y="117634"/>
                    <a:pt x="93059" y="114395"/>
                    <a:pt x="97346" y="110585"/>
                  </a:cubicBezTo>
                  <a:lnTo>
                    <a:pt x="97346" y="17812"/>
                  </a:lnTo>
                  <a:lnTo>
                    <a:pt x="79724" y="13906"/>
                  </a:lnTo>
                  <a:lnTo>
                    <a:pt x="79724" y="3143"/>
                  </a:lnTo>
                  <a:lnTo>
                    <a:pt x="116967" y="0"/>
                  </a:lnTo>
                  <a:lnTo>
                    <a:pt x="117253" y="0"/>
                  </a:lnTo>
                  <a:lnTo>
                    <a:pt x="122873" y="2953"/>
                  </a:lnTo>
                  <a:lnTo>
                    <a:pt x="122873" y="126302"/>
                  </a:lnTo>
                  <a:lnTo>
                    <a:pt x="137541" y="126302"/>
                  </a:lnTo>
                  <a:lnTo>
                    <a:pt x="137255" y="137351"/>
                  </a:lnTo>
                  <a:cubicBezTo>
                    <a:pt x="132683" y="138494"/>
                    <a:pt x="128683" y="139351"/>
                    <a:pt x="125349" y="140018"/>
                  </a:cubicBezTo>
                  <a:cubicBezTo>
                    <a:pt x="122015" y="140684"/>
                    <a:pt x="118110" y="140970"/>
                    <a:pt x="113728" y="140970"/>
                  </a:cubicBezTo>
                  <a:cubicBezTo>
                    <a:pt x="108966" y="140779"/>
                    <a:pt x="105632" y="139922"/>
                    <a:pt x="103442" y="138113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44"/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FA37BD2F-87C7-45AD-F883-78BEBC8C9980}"/>
                </a:ext>
              </a:extLst>
            </p:cNvPr>
            <p:cNvSpPr/>
            <p:nvPr/>
          </p:nvSpPr>
          <p:spPr>
            <a:xfrm>
              <a:off x="11433905" y="6828440"/>
              <a:ext cx="136305" cy="198596"/>
            </a:xfrm>
            <a:custGeom>
              <a:avLst/>
              <a:gdLst>
                <a:gd name="connsiteX0" fmla="*/ 127825 w 136305"/>
                <a:gd name="connsiteY0" fmla="*/ 104870 h 198596"/>
                <a:gd name="connsiteX1" fmla="*/ 103346 w 136305"/>
                <a:gd name="connsiteY1" fmla="*/ 132112 h 198596"/>
                <a:gd name="connsiteX2" fmla="*/ 66199 w 136305"/>
                <a:gd name="connsiteY2" fmla="*/ 142113 h 198596"/>
                <a:gd name="connsiteX3" fmla="*/ 53435 w 136305"/>
                <a:gd name="connsiteY3" fmla="*/ 141161 h 198596"/>
                <a:gd name="connsiteX4" fmla="*/ 42386 w 136305"/>
                <a:gd name="connsiteY4" fmla="*/ 138684 h 198596"/>
                <a:gd name="connsiteX5" fmla="*/ 43148 w 136305"/>
                <a:gd name="connsiteY5" fmla="*/ 159258 h 198596"/>
                <a:gd name="connsiteX6" fmla="*/ 43148 w 136305"/>
                <a:gd name="connsiteY6" fmla="*/ 183928 h 198596"/>
                <a:gd name="connsiteX7" fmla="*/ 68580 w 136305"/>
                <a:gd name="connsiteY7" fmla="*/ 186595 h 198596"/>
                <a:gd name="connsiteX8" fmla="*/ 68580 w 136305"/>
                <a:gd name="connsiteY8" fmla="*/ 198596 h 198596"/>
                <a:gd name="connsiteX9" fmla="*/ 286 w 136305"/>
                <a:gd name="connsiteY9" fmla="*/ 198596 h 198596"/>
                <a:gd name="connsiteX10" fmla="*/ 286 w 136305"/>
                <a:gd name="connsiteY10" fmla="*/ 186595 h 198596"/>
                <a:gd name="connsiteX11" fmla="*/ 17907 w 136305"/>
                <a:gd name="connsiteY11" fmla="*/ 183928 h 198596"/>
                <a:gd name="connsiteX12" fmla="*/ 17907 w 136305"/>
                <a:gd name="connsiteY12" fmla="*/ 22479 h 198596"/>
                <a:gd name="connsiteX13" fmla="*/ 0 w 136305"/>
                <a:gd name="connsiteY13" fmla="*/ 18098 h 198596"/>
                <a:gd name="connsiteX14" fmla="*/ 0 w 136305"/>
                <a:gd name="connsiteY14" fmla="*/ 4858 h 198596"/>
                <a:gd name="connsiteX15" fmla="*/ 34766 w 136305"/>
                <a:gd name="connsiteY15" fmla="*/ 476 h 198596"/>
                <a:gd name="connsiteX16" fmla="*/ 35242 w 136305"/>
                <a:gd name="connsiteY16" fmla="*/ 476 h 198596"/>
                <a:gd name="connsiteX17" fmla="*/ 40386 w 136305"/>
                <a:gd name="connsiteY17" fmla="*/ 4858 h 198596"/>
                <a:gd name="connsiteX18" fmla="*/ 40386 w 136305"/>
                <a:gd name="connsiteY18" fmla="*/ 19336 h 198596"/>
                <a:gd name="connsiteX19" fmla="*/ 58579 w 136305"/>
                <a:gd name="connsiteY19" fmla="*/ 5620 h 198596"/>
                <a:gd name="connsiteX20" fmla="*/ 82963 w 136305"/>
                <a:gd name="connsiteY20" fmla="*/ 0 h 198596"/>
                <a:gd name="connsiteX21" fmla="*/ 109538 w 136305"/>
                <a:gd name="connsiteY21" fmla="*/ 7144 h 198596"/>
                <a:gd name="connsiteX22" fmla="*/ 128968 w 136305"/>
                <a:gd name="connsiteY22" fmla="*/ 29147 h 198596"/>
                <a:gd name="connsiteX23" fmla="*/ 136303 w 136305"/>
                <a:gd name="connsiteY23" fmla="*/ 66866 h 198596"/>
                <a:gd name="connsiteX24" fmla="*/ 127825 w 136305"/>
                <a:gd name="connsiteY24" fmla="*/ 104870 h 198596"/>
                <a:gd name="connsiteX25" fmla="*/ 55626 w 136305"/>
                <a:gd name="connsiteY25" fmla="*/ 21050 h 198596"/>
                <a:gd name="connsiteX26" fmla="*/ 43148 w 136305"/>
                <a:gd name="connsiteY26" fmla="*/ 29623 h 198596"/>
                <a:gd name="connsiteX27" fmla="*/ 43148 w 136305"/>
                <a:gd name="connsiteY27" fmla="*/ 121920 h 198596"/>
                <a:gd name="connsiteX28" fmla="*/ 51816 w 136305"/>
                <a:gd name="connsiteY28" fmla="*/ 127159 h 198596"/>
                <a:gd name="connsiteX29" fmla="*/ 67151 w 136305"/>
                <a:gd name="connsiteY29" fmla="*/ 129445 h 198596"/>
                <a:gd name="connsiteX30" fmla="*/ 97631 w 136305"/>
                <a:gd name="connsiteY30" fmla="*/ 114491 h 198596"/>
                <a:gd name="connsiteX31" fmla="*/ 109252 w 136305"/>
                <a:gd name="connsiteY31" fmla="*/ 69437 h 198596"/>
                <a:gd name="connsiteX32" fmla="*/ 99060 w 136305"/>
                <a:gd name="connsiteY32" fmla="*/ 30004 h 198596"/>
                <a:gd name="connsiteX33" fmla="*/ 72961 w 136305"/>
                <a:gd name="connsiteY33" fmla="*/ 17050 h 198596"/>
                <a:gd name="connsiteX34" fmla="*/ 55626 w 136305"/>
                <a:gd name="connsiteY34" fmla="*/ 21050 h 1985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136305" h="198596">
                  <a:moveTo>
                    <a:pt x="127825" y="104870"/>
                  </a:moveTo>
                  <a:cubicBezTo>
                    <a:pt x="122111" y="116396"/>
                    <a:pt x="113919" y="125444"/>
                    <a:pt x="103346" y="132112"/>
                  </a:cubicBezTo>
                  <a:cubicBezTo>
                    <a:pt x="92773" y="138779"/>
                    <a:pt x="80391" y="142113"/>
                    <a:pt x="66199" y="142113"/>
                  </a:cubicBezTo>
                  <a:cubicBezTo>
                    <a:pt x="62293" y="142113"/>
                    <a:pt x="58007" y="141827"/>
                    <a:pt x="53435" y="141161"/>
                  </a:cubicBezTo>
                  <a:cubicBezTo>
                    <a:pt x="48863" y="140494"/>
                    <a:pt x="45148" y="139732"/>
                    <a:pt x="42386" y="138684"/>
                  </a:cubicBezTo>
                  <a:lnTo>
                    <a:pt x="43148" y="159258"/>
                  </a:lnTo>
                  <a:lnTo>
                    <a:pt x="43148" y="183928"/>
                  </a:lnTo>
                  <a:lnTo>
                    <a:pt x="68580" y="186595"/>
                  </a:lnTo>
                  <a:lnTo>
                    <a:pt x="68580" y="198596"/>
                  </a:lnTo>
                  <a:lnTo>
                    <a:pt x="286" y="198596"/>
                  </a:lnTo>
                  <a:lnTo>
                    <a:pt x="286" y="186595"/>
                  </a:lnTo>
                  <a:lnTo>
                    <a:pt x="17907" y="183928"/>
                  </a:lnTo>
                  <a:lnTo>
                    <a:pt x="17907" y="22479"/>
                  </a:lnTo>
                  <a:lnTo>
                    <a:pt x="0" y="18098"/>
                  </a:lnTo>
                  <a:lnTo>
                    <a:pt x="0" y="4858"/>
                  </a:lnTo>
                  <a:lnTo>
                    <a:pt x="34766" y="476"/>
                  </a:lnTo>
                  <a:lnTo>
                    <a:pt x="35242" y="476"/>
                  </a:lnTo>
                  <a:lnTo>
                    <a:pt x="40386" y="4858"/>
                  </a:lnTo>
                  <a:lnTo>
                    <a:pt x="40386" y="19336"/>
                  </a:lnTo>
                  <a:cubicBezTo>
                    <a:pt x="45244" y="13906"/>
                    <a:pt x="51340" y="9430"/>
                    <a:pt x="58579" y="5620"/>
                  </a:cubicBezTo>
                  <a:cubicBezTo>
                    <a:pt x="65818" y="1905"/>
                    <a:pt x="73914" y="0"/>
                    <a:pt x="82963" y="0"/>
                  </a:cubicBezTo>
                  <a:cubicBezTo>
                    <a:pt x="92583" y="0"/>
                    <a:pt x="101441" y="2381"/>
                    <a:pt x="109538" y="7144"/>
                  </a:cubicBezTo>
                  <a:cubicBezTo>
                    <a:pt x="117634" y="11906"/>
                    <a:pt x="124111" y="19241"/>
                    <a:pt x="128968" y="29147"/>
                  </a:cubicBezTo>
                  <a:cubicBezTo>
                    <a:pt x="133826" y="39053"/>
                    <a:pt x="136303" y="51626"/>
                    <a:pt x="136303" y="66866"/>
                  </a:cubicBezTo>
                  <a:cubicBezTo>
                    <a:pt x="136398" y="80677"/>
                    <a:pt x="133540" y="93345"/>
                    <a:pt x="127825" y="104870"/>
                  </a:cubicBezTo>
                  <a:close/>
                  <a:moveTo>
                    <a:pt x="55626" y="21050"/>
                  </a:moveTo>
                  <a:cubicBezTo>
                    <a:pt x="50197" y="23622"/>
                    <a:pt x="46101" y="26479"/>
                    <a:pt x="43148" y="29623"/>
                  </a:cubicBezTo>
                  <a:lnTo>
                    <a:pt x="43148" y="121920"/>
                  </a:lnTo>
                  <a:cubicBezTo>
                    <a:pt x="44291" y="123920"/>
                    <a:pt x="47149" y="125635"/>
                    <a:pt x="51816" y="127159"/>
                  </a:cubicBezTo>
                  <a:cubicBezTo>
                    <a:pt x="56483" y="128683"/>
                    <a:pt x="61531" y="129445"/>
                    <a:pt x="67151" y="129445"/>
                  </a:cubicBezTo>
                  <a:cubicBezTo>
                    <a:pt x="79724" y="129445"/>
                    <a:pt x="89916" y="124492"/>
                    <a:pt x="97631" y="114491"/>
                  </a:cubicBezTo>
                  <a:cubicBezTo>
                    <a:pt x="105346" y="104584"/>
                    <a:pt x="109252" y="89535"/>
                    <a:pt x="109252" y="69437"/>
                  </a:cubicBezTo>
                  <a:cubicBezTo>
                    <a:pt x="109252" y="51816"/>
                    <a:pt x="105823" y="38672"/>
                    <a:pt x="99060" y="30004"/>
                  </a:cubicBezTo>
                  <a:cubicBezTo>
                    <a:pt x="92297" y="21336"/>
                    <a:pt x="83629" y="17050"/>
                    <a:pt x="72961" y="17050"/>
                  </a:cubicBezTo>
                  <a:cubicBezTo>
                    <a:pt x="66865" y="17145"/>
                    <a:pt x="61055" y="18383"/>
                    <a:pt x="55626" y="21050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44"/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66DFBB7D-C213-29D8-2E3E-0B0D74931603}"/>
                </a:ext>
              </a:extLst>
            </p:cNvPr>
            <p:cNvSpPr/>
            <p:nvPr/>
          </p:nvSpPr>
          <p:spPr>
            <a:xfrm>
              <a:off x="11592115" y="6828345"/>
              <a:ext cx="95535" cy="139541"/>
            </a:xfrm>
            <a:custGeom>
              <a:avLst/>
              <a:gdLst>
                <a:gd name="connsiteX0" fmla="*/ 0 w 95535"/>
                <a:gd name="connsiteY0" fmla="*/ 127540 h 139541"/>
                <a:gd name="connsiteX1" fmla="*/ 18383 w 95535"/>
                <a:gd name="connsiteY1" fmla="*/ 126111 h 139541"/>
                <a:gd name="connsiteX2" fmla="*/ 18383 w 95535"/>
                <a:gd name="connsiteY2" fmla="*/ 22574 h 139541"/>
                <a:gd name="connsiteX3" fmla="*/ 762 w 95535"/>
                <a:gd name="connsiteY3" fmla="*/ 18193 h 139541"/>
                <a:gd name="connsiteX4" fmla="*/ 762 w 95535"/>
                <a:gd name="connsiteY4" fmla="*/ 4953 h 139541"/>
                <a:gd name="connsiteX5" fmla="*/ 34576 w 95535"/>
                <a:gd name="connsiteY5" fmla="*/ 571 h 139541"/>
                <a:gd name="connsiteX6" fmla="*/ 35052 w 95535"/>
                <a:gd name="connsiteY6" fmla="*/ 571 h 139541"/>
                <a:gd name="connsiteX7" fmla="*/ 40481 w 95535"/>
                <a:gd name="connsiteY7" fmla="*/ 4953 h 139541"/>
                <a:gd name="connsiteX8" fmla="*/ 40481 w 95535"/>
                <a:gd name="connsiteY8" fmla="*/ 9334 h 139541"/>
                <a:gd name="connsiteX9" fmla="*/ 39719 w 95535"/>
                <a:gd name="connsiteY9" fmla="*/ 28384 h 139541"/>
                <a:gd name="connsiteX10" fmla="*/ 40481 w 95535"/>
                <a:gd name="connsiteY10" fmla="*/ 28384 h 139541"/>
                <a:gd name="connsiteX11" fmla="*/ 49244 w 95535"/>
                <a:gd name="connsiteY11" fmla="*/ 17621 h 139541"/>
                <a:gd name="connsiteX12" fmla="*/ 65627 w 95535"/>
                <a:gd name="connsiteY12" fmla="*/ 5524 h 139541"/>
                <a:gd name="connsiteX13" fmla="*/ 87440 w 95535"/>
                <a:gd name="connsiteY13" fmla="*/ 0 h 139541"/>
                <a:gd name="connsiteX14" fmla="*/ 95536 w 95535"/>
                <a:gd name="connsiteY14" fmla="*/ 1238 h 139541"/>
                <a:gd name="connsiteX15" fmla="*/ 95536 w 95535"/>
                <a:gd name="connsiteY15" fmla="*/ 28670 h 139541"/>
                <a:gd name="connsiteX16" fmla="*/ 90011 w 95535"/>
                <a:gd name="connsiteY16" fmla="*/ 26384 h 139541"/>
                <a:gd name="connsiteX17" fmla="*/ 81534 w 95535"/>
                <a:gd name="connsiteY17" fmla="*/ 25241 h 139541"/>
                <a:gd name="connsiteX18" fmla="*/ 43815 w 95535"/>
                <a:gd name="connsiteY18" fmla="*/ 37719 h 139541"/>
                <a:gd name="connsiteX19" fmla="*/ 43815 w 95535"/>
                <a:gd name="connsiteY19" fmla="*/ 125825 h 139541"/>
                <a:gd name="connsiteX20" fmla="*/ 74867 w 95535"/>
                <a:gd name="connsiteY20" fmla="*/ 127825 h 139541"/>
                <a:gd name="connsiteX21" fmla="*/ 74867 w 95535"/>
                <a:gd name="connsiteY21" fmla="*/ 139541 h 139541"/>
                <a:gd name="connsiteX22" fmla="*/ 0 w 95535"/>
                <a:gd name="connsiteY22" fmla="*/ 139541 h 139541"/>
                <a:gd name="connsiteX23" fmla="*/ 0 w 95535"/>
                <a:gd name="connsiteY23" fmla="*/ 127540 h 139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5535" h="139541">
                  <a:moveTo>
                    <a:pt x="0" y="127540"/>
                  </a:moveTo>
                  <a:lnTo>
                    <a:pt x="18383" y="126111"/>
                  </a:lnTo>
                  <a:lnTo>
                    <a:pt x="18383" y="22574"/>
                  </a:lnTo>
                  <a:lnTo>
                    <a:pt x="762" y="18193"/>
                  </a:lnTo>
                  <a:lnTo>
                    <a:pt x="762" y="4953"/>
                  </a:lnTo>
                  <a:lnTo>
                    <a:pt x="34576" y="571"/>
                  </a:lnTo>
                  <a:lnTo>
                    <a:pt x="35052" y="571"/>
                  </a:lnTo>
                  <a:lnTo>
                    <a:pt x="40481" y="4953"/>
                  </a:lnTo>
                  <a:lnTo>
                    <a:pt x="40481" y="9334"/>
                  </a:lnTo>
                  <a:lnTo>
                    <a:pt x="39719" y="28384"/>
                  </a:lnTo>
                  <a:lnTo>
                    <a:pt x="40481" y="28384"/>
                  </a:lnTo>
                  <a:cubicBezTo>
                    <a:pt x="42101" y="25622"/>
                    <a:pt x="45053" y="22003"/>
                    <a:pt x="49244" y="17621"/>
                  </a:cubicBezTo>
                  <a:cubicBezTo>
                    <a:pt x="53435" y="13240"/>
                    <a:pt x="58960" y="9144"/>
                    <a:pt x="65627" y="5524"/>
                  </a:cubicBezTo>
                  <a:cubicBezTo>
                    <a:pt x="72295" y="1810"/>
                    <a:pt x="79534" y="0"/>
                    <a:pt x="87440" y="0"/>
                  </a:cubicBezTo>
                  <a:cubicBezTo>
                    <a:pt x="90678" y="0"/>
                    <a:pt x="93345" y="381"/>
                    <a:pt x="95536" y="1238"/>
                  </a:cubicBezTo>
                  <a:lnTo>
                    <a:pt x="95536" y="28670"/>
                  </a:lnTo>
                  <a:cubicBezTo>
                    <a:pt x="94393" y="27813"/>
                    <a:pt x="92583" y="27051"/>
                    <a:pt x="90011" y="26384"/>
                  </a:cubicBezTo>
                  <a:cubicBezTo>
                    <a:pt x="87440" y="25622"/>
                    <a:pt x="84677" y="25241"/>
                    <a:pt x="81534" y="25241"/>
                  </a:cubicBezTo>
                  <a:cubicBezTo>
                    <a:pt x="68009" y="25241"/>
                    <a:pt x="55435" y="29432"/>
                    <a:pt x="43815" y="37719"/>
                  </a:cubicBezTo>
                  <a:lnTo>
                    <a:pt x="43815" y="125825"/>
                  </a:lnTo>
                  <a:lnTo>
                    <a:pt x="74867" y="127825"/>
                  </a:lnTo>
                  <a:lnTo>
                    <a:pt x="74867" y="139541"/>
                  </a:lnTo>
                  <a:lnTo>
                    <a:pt x="0" y="139541"/>
                  </a:lnTo>
                  <a:lnTo>
                    <a:pt x="0" y="127540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44"/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6B564BFD-D974-B99B-C897-7A3ACE22A566}"/>
                </a:ext>
              </a:extLst>
            </p:cNvPr>
            <p:cNvSpPr/>
            <p:nvPr/>
          </p:nvSpPr>
          <p:spPr>
            <a:xfrm>
              <a:off x="11703462" y="6829012"/>
              <a:ext cx="120300" cy="141541"/>
            </a:xfrm>
            <a:custGeom>
              <a:avLst/>
              <a:gdLst>
                <a:gd name="connsiteX0" fmla="*/ 23241 w 120300"/>
                <a:gd name="connsiteY0" fmla="*/ 68294 h 141541"/>
                <a:gd name="connsiteX1" fmla="*/ 81534 w 120300"/>
                <a:gd name="connsiteY1" fmla="*/ 56674 h 141541"/>
                <a:gd name="connsiteX2" fmla="*/ 81534 w 120300"/>
                <a:gd name="connsiteY2" fmla="*/ 49816 h 141541"/>
                <a:gd name="connsiteX3" fmla="*/ 79058 w 120300"/>
                <a:gd name="connsiteY3" fmla="*/ 31718 h 141541"/>
                <a:gd name="connsiteX4" fmla="*/ 70580 w 120300"/>
                <a:gd name="connsiteY4" fmla="*/ 22003 h 141541"/>
                <a:gd name="connsiteX5" fmla="*/ 53531 w 120300"/>
                <a:gd name="connsiteY5" fmla="*/ 18955 h 141541"/>
                <a:gd name="connsiteX6" fmla="*/ 31147 w 120300"/>
                <a:gd name="connsiteY6" fmla="*/ 22479 h 141541"/>
                <a:gd name="connsiteX7" fmla="*/ 11430 w 120300"/>
                <a:gd name="connsiteY7" fmla="*/ 31147 h 141541"/>
                <a:gd name="connsiteX8" fmla="*/ 5334 w 120300"/>
                <a:gd name="connsiteY8" fmla="*/ 18383 h 141541"/>
                <a:gd name="connsiteX9" fmla="*/ 17050 w 120300"/>
                <a:gd name="connsiteY9" fmla="*/ 11240 h 141541"/>
                <a:gd name="connsiteX10" fmla="*/ 36862 w 120300"/>
                <a:gd name="connsiteY10" fmla="*/ 3429 h 141541"/>
                <a:gd name="connsiteX11" fmla="*/ 59341 w 120300"/>
                <a:gd name="connsiteY11" fmla="*/ 0 h 141541"/>
                <a:gd name="connsiteX12" fmla="*/ 86868 w 120300"/>
                <a:gd name="connsiteY12" fmla="*/ 4763 h 141541"/>
                <a:gd name="connsiteX13" fmla="*/ 101441 w 120300"/>
                <a:gd name="connsiteY13" fmla="*/ 20098 h 141541"/>
                <a:gd name="connsiteX14" fmla="*/ 105823 w 120300"/>
                <a:gd name="connsiteY14" fmla="*/ 48292 h 141541"/>
                <a:gd name="connsiteX15" fmla="*/ 105823 w 120300"/>
                <a:gd name="connsiteY15" fmla="*/ 126873 h 141541"/>
                <a:gd name="connsiteX16" fmla="*/ 120301 w 120300"/>
                <a:gd name="connsiteY16" fmla="*/ 126873 h 141541"/>
                <a:gd name="connsiteX17" fmla="*/ 120301 w 120300"/>
                <a:gd name="connsiteY17" fmla="*/ 137636 h 141541"/>
                <a:gd name="connsiteX18" fmla="*/ 107918 w 120300"/>
                <a:gd name="connsiteY18" fmla="*/ 140113 h 141541"/>
                <a:gd name="connsiteX19" fmla="*/ 94774 w 120300"/>
                <a:gd name="connsiteY19" fmla="*/ 141351 h 141541"/>
                <a:gd name="connsiteX20" fmla="*/ 85439 w 120300"/>
                <a:gd name="connsiteY20" fmla="*/ 139255 h 141541"/>
                <a:gd name="connsiteX21" fmla="*/ 82963 w 120300"/>
                <a:gd name="connsiteY21" fmla="*/ 130112 h 141541"/>
                <a:gd name="connsiteX22" fmla="*/ 82963 w 120300"/>
                <a:gd name="connsiteY22" fmla="*/ 122015 h 141541"/>
                <a:gd name="connsiteX23" fmla="*/ 64960 w 120300"/>
                <a:gd name="connsiteY23" fmla="*/ 135445 h 141541"/>
                <a:gd name="connsiteX24" fmla="*/ 40862 w 120300"/>
                <a:gd name="connsiteY24" fmla="*/ 141542 h 141541"/>
                <a:gd name="connsiteX25" fmla="*/ 11621 w 120300"/>
                <a:gd name="connsiteY25" fmla="*/ 131350 h 141541"/>
                <a:gd name="connsiteX26" fmla="*/ 0 w 120300"/>
                <a:gd name="connsiteY26" fmla="*/ 102108 h 141541"/>
                <a:gd name="connsiteX27" fmla="*/ 23241 w 120300"/>
                <a:gd name="connsiteY27" fmla="*/ 68294 h 141541"/>
                <a:gd name="connsiteX28" fmla="*/ 66294 w 120300"/>
                <a:gd name="connsiteY28" fmla="*/ 121063 h 141541"/>
                <a:gd name="connsiteX29" fmla="*/ 81439 w 120300"/>
                <a:gd name="connsiteY29" fmla="*/ 111728 h 141541"/>
                <a:gd name="connsiteX30" fmla="*/ 81439 w 120300"/>
                <a:gd name="connsiteY30" fmla="*/ 69628 h 141541"/>
                <a:gd name="connsiteX31" fmla="*/ 41148 w 120300"/>
                <a:gd name="connsiteY31" fmla="*/ 77819 h 141541"/>
                <a:gd name="connsiteX32" fmla="*/ 27527 w 120300"/>
                <a:gd name="connsiteY32" fmla="*/ 99250 h 141541"/>
                <a:gd name="connsiteX33" fmla="*/ 34004 w 120300"/>
                <a:gd name="connsiteY33" fmla="*/ 118681 h 141541"/>
                <a:gd name="connsiteX34" fmla="*/ 51530 w 120300"/>
                <a:gd name="connsiteY34" fmla="*/ 124968 h 141541"/>
                <a:gd name="connsiteX35" fmla="*/ 66294 w 120300"/>
                <a:gd name="connsiteY35" fmla="*/ 121063 h 141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20300" h="141541">
                  <a:moveTo>
                    <a:pt x="23241" y="68294"/>
                  </a:moveTo>
                  <a:cubicBezTo>
                    <a:pt x="38576" y="61055"/>
                    <a:pt x="58007" y="57150"/>
                    <a:pt x="81534" y="56674"/>
                  </a:cubicBezTo>
                  <a:lnTo>
                    <a:pt x="81534" y="49816"/>
                  </a:lnTo>
                  <a:cubicBezTo>
                    <a:pt x="81534" y="42100"/>
                    <a:pt x="80677" y="36100"/>
                    <a:pt x="79058" y="31718"/>
                  </a:cubicBezTo>
                  <a:cubicBezTo>
                    <a:pt x="77438" y="27337"/>
                    <a:pt x="74581" y="24098"/>
                    <a:pt x="70580" y="22003"/>
                  </a:cubicBezTo>
                  <a:cubicBezTo>
                    <a:pt x="66580" y="20002"/>
                    <a:pt x="60960" y="18955"/>
                    <a:pt x="53531" y="18955"/>
                  </a:cubicBezTo>
                  <a:cubicBezTo>
                    <a:pt x="45244" y="18955"/>
                    <a:pt x="37719" y="20098"/>
                    <a:pt x="31147" y="22479"/>
                  </a:cubicBezTo>
                  <a:cubicBezTo>
                    <a:pt x="24575" y="24860"/>
                    <a:pt x="18002" y="27718"/>
                    <a:pt x="11430" y="31147"/>
                  </a:cubicBezTo>
                  <a:lnTo>
                    <a:pt x="5334" y="18383"/>
                  </a:lnTo>
                  <a:cubicBezTo>
                    <a:pt x="7429" y="16573"/>
                    <a:pt x="11335" y="14192"/>
                    <a:pt x="17050" y="11240"/>
                  </a:cubicBezTo>
                  <a:cubicBezTo>
                    <a:pt x="22765" y="8287"/>
                    <a:pt x="29337" y="5715"/>
                    <a:pt x="36862" y="3429"/>
                  </a:cubicBezTo>
                  <a:cubicBezTo>
                    <a:pt x="44387" y="1143"/>
                    <a:pt x="51911" y="0"/>
                    <a:pt x="59341" y="0"/>
                  </a:cubicBezTo>
                  <a:cubicBezTo>
                    <a:pt x="70961" y="0"/>
                    <a:pt x="80105" y="1619"/>
                    <a:pt x="86868" y="4763"/>
                  </a:cubicBezTo>
                  <a:cubicBezTo>
                    <a:pt x="93631" y="7906"/>
                    <a:pt x="98489" y="13049"/>
                    <a:pt x="101441" y="20098"/>
                  </a:cubicBezTo>
                  <a:cubicBezTo>
                    <a:pt x="104394" y="27146"/>
                    <a:pt x="105823" y="36481"/>
                    <a:pt x="105823" y="48292"/>
                  </a:cubicBezTo>
                  <a:lnTo>
                    <a:pt x="105823" y="126873"/>
                  </a:lnTo>
                  <a:lnTo>
                    <a:pt x="120301" y="126873"/>
                  </a:lnTo>
                  <a:lnTo>
                    <a:pt x="120301" y="137636"/>
                  </a:lnTo>
                  <a:cubicBezTo>
                    <a:pt x="117062" y="138494"/>
                    <a:pt x="112871" y="139255"/>
                    <a:pt x="107918" y="140113"/>
                  </a:cubicBezTo>
                  <a:cubicBezTo>
                    <a:pt x="102965" y="140970"/>
                    <a:pt x="98584" y="141351"/>
                    <a:pt x="94774" y="141351"/>
                  </a:cubicBezTo>
                  <a:cubicBezTo>
                    <a:pt x="90202" y="141351"/>
                    <a:pt x="87154" y="140684"/>
                    <a:pt x="85439" y="139255"/>
                  </a:cubicBezTo>
                  <a:cubicBezTo>
                    <a:pt x="83820" y="137827"/>
                    <a:pt x="82963" y="134779"/>
                    <a:pt x="82963" y="130112"/>
                  </a:cubicBezTo>
                  <a:lnTo>
                    <a:pt x="82963" y="122015"/>
                  </a:lnTo>
                  <a:cubicBezTo>
                    <a:pt x="78105" y="126873"/>
                    <a:pt x="72104" y="131445"/>
                    <a:pt x="64960" y="135445"/>
                  </a:cubicBezTo>
                  <a:cubicBezTo>
                    <a:pt x="57817" y="139541"/>
                    <a:pt x="49816" y="141542"/>
                    <a:pt x="40862" y="141542"/>
                  </a:cubicBezTo>
                  <a:cubicBezTo>
                    <a:pt x="29146" y="141542"/>
                    <a:pt x="19336" y="138113"/>
                    <a:pt x="11621" y="131350"/>
                  </a:cubicBezTo>
                  <a:cubicBezTo>
                    <a:pt x="3905" y="124587"/>
                    <a:pt x="0" y="114871"/>
                    <a:pt x="0" y="102108"/>
                  </a:cubicBezTo>
                  <a:cubicBezTo>
                    <a:pt x="191" y="86868"/>
                    <a:pt x="7906" y="75533"/>
                    <a:pt x="23241" y="68294"/>
                  </a:cubicBezTo>
                  <a:close/>
                  <a:moveTo>
                    <a:pt x="66294" y="121063"/>
                  </a:moveTo>
                  <a:cubicBezTo>
                    <a:pt x="71819" y="118491"/>
                    <a:pt x="76867" y="115348"/>
                    <a:pt x="81439" y="111728"/>
                  </a:cubicBezTo>
                  <a:lnTo>
                    <a:pt x="81439" y="69628"/>
                  </a:lnTo>
                  <a:cubicBezTo>
                    <a:pt x="63627" y="69628"/>
                    <a:pt x="50197" y="72390"/>
                    <a:pt x="41148" y="77819"/>
                  </a:cubicBezTo>
                  <a:cubicBezTo>
                    <a:pt x="32099" y="83248"/>
                    <a:pt x="27527" y="90392"/>
                    <a:pt x="27527" y="99250"/>
                  </a:cubicBezTo>
                  <a:cubicBezTo>
                    <a:pt x="27527" y="108109"/>
                    <a:pt x="29718" y="114586"/>
                    <a:pt x="34004" y="118681"/>
                  </a:cubicBezTo>
                  <a:cubicBezTo>
                    <a:pt x="38291" y="122872"/>
                    <a:pt x="44196" y="124968"/>
                    <a:pt x="51530" y="124968"/>
                  </a:cubicBezTo>
                  <a:cubicBezTo>
                    <a:pt x="55912" y="124968"/>
                    <a:pt x="60769" y="123634"/>
                    <a:pt x="66294" y="121063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44"/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E8E9540A-B12A-C2E5-9DF4-3025F278593D}"/>
                </a:ext>
              </a:extLst>
            </p:cNvPr>
            <p:cNvSpPr/>
            <p:nvPr/>
          </p:nvSpPr>
          <p:spPr>
            <a:xfrm>
              <a:off x="11829668" y="6832060"/>
              <a:ext cx="140970" cy="137731"/>
            </a:xfrm>
            <a:custGeom>
              <a:avLst/>
              <a:gdLst>
                <a:gd name="connsiteX0" fmla="*/ 95 w 140970"/>
                <a:gd name="connsiteY0" fmla="*/ 0 h 137731"/>
                <a:gd name="connsiteX1" fmla="*/ 56864 w 140970"/>
                <a:gd name="connsiteY1" fmla="*/ 0 h 137731"/>
                <a:gd name="connsiteX2" fmla="*/ 56864 w 140970"/>
                <a:gd name="connsiteY2" fmla="*/ 11525 h 137731"/>
                <a:gd name="connsiteX3" fmla="*/ 39529 w 140970"/>
                <a:gd name="connsiteY3" fmla="*/ 14669 h 137731"/>
                <a:gd name="connsiteX4" fmla="*/ 64198 w 140970"/>
                <a:gd name="connsiteY4" fmla="*/ 85153 h 137731"/>
                <a:gd name="connsiteX5" fmla="*/ 74486 w 140970"/>
                <a:gd name="connsiteY5" fmla="*/ 116205 h 137731"/>
                <a:gd name="connsiteX6" fmla="*/ 83344 w 140970"/>
                <a:gd name="connsiteY6" fmla="*/ 86106 h 137731"/>
                <a:gd name="connsiteX7" fmla="*/ 108014 w 140970"/>
                <a:gd name="connsiteY7" fmla="*/ 14669 h 137731"/>
                <a:gd name="connsiteX8" fmla="*/ 91345 w 140970"/>
                <a:gd name="connsiteY8" fmla="*/ 11525 h 137731"/>
                <a:gd name="connsiteX9" fmla="*/ 91345 w 140970"/>
                <a:gd name="connsiteY9" fmla="*/ 0 h 137731"/>
                <a:gd name="connsiteX10" fmla="*/ 140970 w 140970"/>
                <a:gd name="connsiteY10" fmla="*/ 0 h 137731"/>
                <a:gd name="connsiteX11" fmla="*/ 140970 w 140970"/>
                <a:gd name="connsiteY11" fmla="*/ 11525 h 137731"/>
                <a:gd name="connsiteX12" fmla="*/ 128206 w 140970"/>
                <a:gd name="connsiteY12" fmla="*/ 14669 h 137731"/>
                <a:gd name="connsiteX13" fmla="*/ 80963 w 140970"/>
                <a:gd name="connsiteY13" fmla="*/ 137731 h 137731"/>
                <a:gd name="connsiteX14" fmla="*/ 60198 w 140970"/>
                <a:gd name="connsiteY14" fmla="*/ 137731 h 137731"/>
                <a:gd name="connsiteX15" fmla="*/ 11049 w 140970"/>
                <a:gd name="connsiteY15" fmla="*/ 14669 h 137731"/>
                <a:gd name="connsiteX16" fmla="*/ 0 w 140970"/>
                <a:gd name="connsiteY16" fmla="*/ 11525 h 137731"/>
                <a:gd name="connsiteX17" fmla="*/ 0 w 140970"/>
                <a:gd name="connsiteY17" fmla="*/ 0 h 137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40970" h="137731">
                  <a:moveTo>
                    <a:pt x="95" y="0"/>
                  </a:moveTo>
                  <a:lnTo>
                    <a:pt x="56864" y="0"/>
                  </a:lnTo>
                  <a:lnTo>
                    <a:pt x="56864" y="11525"/>
                  </a:lnTo>
                  <a:lnTo>
                    <a:pt x="39529" y="14669"/>
                  </a:lnTo>
                  <a:lnTo>
                    <a:pt x="64198" y="85153"/>
                  </a:lnTo>
                  <a:lnTo>
                    <a:pt x="74486" y="116205"/>
                  </a:lnTo>
                  <a:lnTo>
                    <a:pt x="83344" y="86106"/>
                  </a:lnTo>
                  <a:lnTo>
                    <a:pt x="108014" y="14669"/>
                  </a:lnTo>
                  <a:lnTo>
                    <a:pt x="91345" y="11525"/>
                  </a:lnTo>
                  <a:lnTo>
                    <a:pt x="91345" y="0"/>
                  </a:lnTo>
                  <a:lnTo>
                    <a:pt x="140970" y="0"/>
                  </a:lnTo>
                  <a:lnTo>
                    <a:pt x="140970" y="11525"/>
                  </a:lnTo>
                  <a:lnTo>
                    <a:pt x="128206" y="14669"/>
                  </a:lnTo>
                  <a:lnTo>
                    <a:pt x="80963" y="137731"/>
                  </a:lnTo>
                  <a:lnTo>
                    <a:pt x="60198" y="137731"/>
                  </a:lnTo>
                  <a:lnTo>
                    <a:pt x="11049" y="14669"/>
                  </a:lnTo>
                  <a:lnTo>
                    <a:pt x="0" y="1152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44"/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2E93006A-CADC-5347-0F20-34FA157F1D37}"/>
                </a:ext>
              </a:extLst>
            </p:cNvPr>
            <p:cNvSpPr/>
            <p:nvPr/>
          </p:nvSpPr>
          <p:spPr>
            <a:xfrm>
              <a:off x="11979497" y="6828536"/>
              <a:ext cx="112585" cy="142208"/>
            </a:xfrm>
            <a:custGeom>
              <a:avLst/>
              <a:gdLst>
                <a:gd name="connsiteX0" fmla="*/ 15526 w 112585"/>
                <a:gd name="connsiteY0" fmla="*/ 122777 h 142208"/>
                <a:gd name="connsiteX1" fmla="*/ 0 w 112585"/>
                <a:gd name="connsiteY1" fmla="*/ 71152 h 142208"/>
                <a:gd name="connsiteX2" fmla="*/ 8096 w 112585"/>
                <a:gd name="connsiteY2" fmla="*/ 33718 h 142208"/>
                <a:gd name="connsiteX3" fmla="*/ 30766 w 112585"/>
                <a:gd name="connsiteY3" fmla="*/ 8763 h 142208"/>
                <a:gd name="connsiteX4" fmla="*/ 63913 w 112585"/>
                <a:gd name="connsiteY4" fmla="*/ 0 h 142208"/>
                <a:gd name="connsiteX5" fmla="*/ 99250 w 112585"/>
                <a:gd name="connsiteY5" fmla="*/ 12573 h 142208"/>
                <a:gd name="connsiteX6" fmla="*/ 112585 w 112585"/>
                <a:gd name="connsiteY6" fmla="*/ 48673 h 142208"/>
                <a:gd name="connsiteX7" fmla="*/ 110871 w 112585"/>
                <a:gd name="connsiteY7" fmla="*/ 71438 h 142208"/>
                <a:gd name="connsiteX8" fmla="*/ 26670 w 112585"/>
                <a:gd name="connsiteY8" fmla="*/ 71438 h 142208"/>
                <a:gd name="connsiteX9" fmla="*/ 37909 w 112585"/>
                <a:gd name="connsiteY9" fmla="*/ 110490 h 142208"/>
                <a:gd name="connsiteX10" fmla="*/ 68485 w 112585"/>
                <a:gd name="connsiteY10" fmla="*/ 125254 h 142208"/>
                <a:gd name="connsiteX11" fmla="*/ 88963 w 112585"/>
                <a:gd name="connsiteY11" fmla="*/ 121729 h 142208"/>
                <a:gd name="connsiteX12" fmla="*/ 105442 w 112585"/>
                <a:gd name="connsiteY12" fmla="*/ 113252 h 142208"/>
                <a:gd name="connsiteX13" fmla="*/ 110109 w 112585"/>
                <a:gd name="connsiteY13" fmla="*/ 124015 h 142208"/>
                <a:gd name="connsiteX14" fmla="*/ 89059 w 112585"/>
                <a:gd name="connsiteY14" fmla="*/ 136779 h 142208"/>
                <a:gd name="connsiteX15" fmla="*/ 60674 w 112585"/>
                <a:gd name="connsiteY15" fmla="*/ 142208 h 142208"/>
                <a:gd name="connsiteX16" fmla="*/ 15526 w 112585"/>
                <a:gd name="connsiteY16" fmla="*/ 122777 h 142208"/>
                <a:gd name="connsiteX17" fmla="*/ 85630 w 112585"/>
                <a:gd name="connsiteY17" fmla="*/ 58388 h 142208"/>
                <a:gd name="connsiteX18" fmla="*/ 86392 w 112585"/>
                <a:gd name="connsiteY18" fmla="*/ 47911 h 142208"/>
                <a:gd name="connsiteX19" fmla="*/ 79629 w 112585"/>
                <a:gd name="connsiteY19" fmla="*/ 22860 h 142208"/>
                <a:gd name="connsiteX20" fmla="*/ 59150 w 112585"/>
                <a:gd name="connsiteY20" fmla="*/ 13716 h 142208"/>
                <a:gd name="connsiteX21" fmla="*/ 36481 w 112585"/>
                <a:gd name="connsiteY21" fmla="*/ 24003 h 142208"/>
                <a:gd name="connsiteX22" fmla="*/ 26860 w 112585"/>
                <a:gd name="connsiteY22" fmla="*/ 58483 h 142208"/>
                <a:gd name="connsiteX23" fmla="*/ 85630 w 112585"/>
                <a:gd name="connsiteY23" fmla="*/ 58483 h 142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12585" h="142208">
                  <a:moveTo>
                    <a:pt x="15526" y="122777"/>
                  </a:moveTo>
                  <a:cubicBezTo>
                    <a:pt x="5144" y="109918"/>
                    <a:pt x="0" y="92678"/>
                    <a:pt x="0" y="71152"/>
                  </a:cubicBezTo>
                  <a:cubicBezTo>
                    <a:pt x="0" y="56959"/>
                    <a:pt x="2667" y="44482"/>
                    <a:pt x="8096" y="33718"/>
                  </a:cubicBezTo>
                  <a:cubicBezTo>
                    <a:pt x="13430" y="22955"/>
                    <a:pt x="21050" y="14668"/>
                    <a:pt x="30766" y="8763"/>
                  </a:cubicBezTo>
                  <a:cubicBezTo>
                    <a:pt x="40481" y="2857"/>
                    <a:pt x="51530" y="0"/>
                    <a:pt x="63913" y="0"/>
                  </a:cubicBezTo>
                  <a:cubicBezTo>
                    <a:pt x="79058" y="0"/>
                    <a:pt x="90868" y="4191"/>
                    <a:pt x="99250" y="12573"/>
                  </a:cubicBezTo>
                  <a:cubicBezTo>
                    <a:pt x="107633" y="20955"/>
                    <a:pt x="112109" y="33052"/>
                    <a:pt x="112585" y="48673"/>
                  </a:cubicBezTo>
                  <a:cubicBezTo>
                    <a:pt x="112585" y="58674"/>
                    <a:pt x="112014" y="66199"/>
                    <a:pt x="110871" y="71438"/>
                  </a:cubicBezTo>
                  <a:lnTo>
                    <a:pt x="26670" y="71438"/>
                  </a:lnTo>
                  <a:cubicBezTo>
                    <a:pt x="26956" y="87630"/>
                    <a:pt x="30766" y="100584"/>
                    <a:pt x="37909" y="110490"/>
                  </a:cubicBezTo>
                  <a:cubicBezTo>
                    <a:pt x="45053" y="120396"/>
                    <a:pt x="55245" y="125254"/>
                    <a:pt x="68485" y="125254"/>
                  </a:cubicBezTo>
                  <a:cubicBezTo>
                    <a:pt x="75057" y="125254"/>
                    <a:pt x="81820" y="124111"/>
                    <a:pt x="88963" y="121729"/>
                  </a:cubicBezTo>
                  <a:cubicBezTo>
                    <a:pt x="96012" y="119348"/>
                    <a:pt x="101537" y="116586"/>
                    <a:pt x="105442" y="113252"/>
                  </a:cubicBezTo>
                  <a:lnTo>
                    <a:pt x="110109" y="124015"/>
                  </a:lnTo>
                  <a:cubicBezTo>
                    <a:pt x="105346" y="128873"/>
                    <a:pt x="98393" y="133160"/>
                    <a:pt x="89059" y="136779"/>
                  </a:cubicBezTo>
                  <a:cubicBezTo>
                    <a:pt x="79724" y="140398"/>
                    <a:pt x="70295" y="142208"/>
                    <a:pt x="60674" y="142208"/>
                  </a:cubicBezTo>
                  <a:cubicBezTo>
                    <a:pt x="40958" y="142113"/>
                    <a:pt x="25908" y="135636"/>
                    <a:pt x="15526" y="122777"/>
                  </a:cubicBezTo>
                  <a:close/>
                  <a:moveTo>
                    <a:pt x="85630" y="58388"/>
                  </a:moveTo>
                  <a:cubicBezTo>
                    <a:pt x="86106" y="54959"/>
                    <a:pt x="86392" y="51435"/>
                    <a:pt x="86392" y="47911"/>
                  </a:cubicBezTo>
                  <a:cubicBezTo>
                    <a:pt x="86201" y="37338"/>
                    <a:pt x="84010" y="28956"/>
                    <a:pt x="79629" y="22860"/>
                  </a:cubicBezTo>
                  <a:cubicBezTo>
                    <a:pt x="75247" y="16764"/>
                    <a:pt x="68485" y="13716"/>
                    <a:pt x="59150" y="13716"/>
                  </a:cubicBezTo>
                  <a:cubicBezTo>
                    <a:pt x="49721" y="13716"/>
                    <a:pt x="42100" y="17145"/>
                    <a:pt x="36481" y="24003"/>
                  </a:cubicBezTo>
                  <a:cubicBezTo>
                    <a:pt x="30861" y="30861"/>
                    <a:pt x="27622" y="42386"/>
                    <a:pt x="26860" y="58483"/>
                  </a:cubicBezTo>
                  <a:lnTo>
                    <a:pt x="85630" y="58483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44"/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54B21B10-A319-6AB1-3B2F-B4E6EB06F50C}"/>
                </a:ext>
              </a:extLst>
            </p:cNvPr>
            <p:cNvSpPr/>
            <p:nvPr/>
          </p:nvSpPr>
          <p:spPr>
            <a:xfrm>
              <a:off x="12112085" y="6827964"/>
              <a:ext cx="136016" cy="206025"/>
            </a:xfrm>
            <a:custGeom>
              <a:avLst/>
              <a:gdLst>
                <a:gd name="connsiteX0" fmla="*/ 14097 w 136016"/>
                <a:gd name="connsiteY0" fmla="*/ 196120 h 206025"/>
                <a:gd name="connsiteX1" fmla="*/ 0 w 136016"/>
                <a:gd name="connsiteY1" fmla="*/ 168783 h 206025"/>
                <a:gd name="connsiteX2" fmla="*/ 6763 w 136016"/>
                <a:gd name="connsiteY2" fmla="*/ 148971 h 206025"/>
                <a:gd name="connsiteX3" fmla="*/ 22765 w 136016"/>
                <a:gd name="connsiteY3" fmla="*/ 135255 h 206025"/>
                <a:gd name="connsiteX4" fmla="*/ 11525 w 136016"/>
                <a:gd name="connsiteY4" fmla="*/ 114681 h 206025"/>
                <a:gd name="connsiteX5" fmla="*/ 16669 w 136016"/>
                <a:gd name="connsiteY5" fmla="*/ 98012 h 206025"/>
                <a:gd name="connsiteX6" fmla="*/ 30099 w 136016"/>
                <a:gd name="connsiteY6" fmla="*/ 86011 h 206025"/>
                <a:gd name="connsiteX7" fmla="*/ 11335 w 136016"/>
                <a:gd name="connsiteY7" fmla="*/ 70580 h 206025"/>
                <a:gd name="connsiteX8" fmla="*/ 4858 w 136016"/>
                <a:gd name="connsiteY8" fmla="*/ 46863 h 206025"/>
                <a:gd name="connsiteX9" fmla="*/ 12763 w 136016"/>
                <a:gd name="connsiteY9" fmla="*/ 22098 h 206025"/>
                <a:gd name="connsiteX10" fmla="*/ 33814 w 136016"/>
                <a:gd name="connsiteY10" fmla="*/ 5905 h 206025"/>
                <a:gd name="connsiteX11" fmla="*/ 61627 w 136016"/>
                <a:gd name="connsiteY11" fmla="*/ 286 h 206025"/>
                <a:gd name="connsiteX12" fmla="*/ 100298 w 136016"/>
                <a:gd name="connsiteY12" fmla="*/ 10573 h 206025"/>
                <a:gd name="connsiteX13" fmla="*/ 111538 w 136016"/>
                <a:gd name="connsiteY13" fmla="*/ 3429 h 206025"/>
                <a:gd name="connsiteX14" fmla="*/ 127730 w 136016"/>
                <a:gd name="connsiteY14" fmla="*/ 0 h 206025"/>
                <a:gd name="connsiteX15" fmla="*/ 136017 w 136016"/>
                <a:gd name="connsiteY15" fmla="*/ 0 h 206025"/>
                <a:gd name="connsiteX16" fmla="*/ 136017 w 136016"/>
                <a:gd name="connsiteY16" fmla="*/ 21526 h 206025"/>
                <a:gd name="connsiteX17" fmla="*/ 109061 w 136016"/>
                <a:gd name="connsiteY17" fmla="*/ 21526 h 206025"/>
                <a:gd name="connsiteX18" fmla="*/ 114967 w 136016"/>
                <a:gd name="connsiteY18" fmla="*/ 42577 h 206025"/>
                <a:gd name="connsiteX19" fmla="*/ 107728 w 136016"/>
                <a:gd name="connsiteY19" fmla="*/ 68199 h 206025"/>
                <a:gd name="connsiteX20" fmla="*/ 87630 w 136016"/>
                <a:gd name="connsiteY20" fmla="*/ 85439 h 206025"/>
                <a:gd name="connsiteX21" fmla="*/ 58674 w 136016"/>
                <a:gd name="connsiteY21" fmla="*/ 91535 h 206025"/>
                <a:gd name="connsiteX22" fmla="*/ 39814 w 136016"/>
                <a:gd name="connsiteY22" fmla="*/ 89345 h 206025"/>
                <a:gd name="connsiteX23" fmla="*/ 34195 w 136016"/>
                <a:gd name="connsiteY23" fmla="*/ 96965 h 206025"/>
                <a:gd name="connsiteX24" fmla="*/ 32004 w 136016"/>
                <a:gd name="connsiteY24" fmla="*/ 105061 h 206025"/>
                <a:gd name="connsiteX25" fmla="*/ 37909 w 136016"/>
                <a:gd name="connsiteY25" fmla="*/ 117157 h 206025"/>
                <a:gd name="connsiteX26" fmla="*/ 58960 w 136016"/>
                <a:gd name="connsiteY26" fmla="*/ 120491 h 206025"/>
                <a:gd name="connsiteX27" fmla="*/ 86582 w 136016"/>
                <a:gd name="connsiteY27" fmla="*/ 120491 h 206025"/>
                <a:gd name="connsiteX28" fmla="*/ 121825 w 136016"/>
                <a:gd name="connsiteY28" fmla="*/ 129540 h 206025"/>
                <a:gd name="connsiteX29" fmla="*/ 133350 w 136016"/>
                <a:gd name="connsiteY29" fmla="*/ 155258 h 206025"/>
                <a:gd name="connsiteX30" fmla="*/ 123349 w 136016"/>
                <a:gd name="connsiteY30" fmla="*/ 180880 h 206025"/>
                <a:gd name="connsiteX31" fmla="*/ 96298 w 136016"/>
                <a:gd name="connsiteY31" fmla="*/ 199263 h 206025"/>
                <a:gd name="connsiteX32" fmla="*/ 59436 w 136016"/>
                <a:gd name="connsiteY32" fmla="*/ 206026 h 206025"/>
                <a:gd name="connsiteX33" fmla="*/ 14097 w 136016"/>
                <a:gd name="connsiteY33" fmla="*/ 196120 h 206025"/>
                <a:gd name="connsiteX34" fmla="*/ 84392 w 136016"/>
                <a:gd name="connsiteY34" fmla="*/ 188309 h 206025"/>
                <a:gd name="connsiteX35" fmla="*/ 101632 w 136016"/>
                <a:gd name="connsiteY35" fmla="*/ 177832 h 206025"/>
                <a:gd name="connsiteX36" fmla="*/ 108204 w 136016"/>
                <a:gd name="connsiteY36" fmla="*/ 161544 h 206025"/>
                <a:gd name="connsiteX37" fmla="*/ 102299 w 136016"/>
                <a:gd name="connsiteY37" fmla="*/ 145542 h 206025"/>
                <a:gd name="connsiteX38" fmla="*/ 79534 w 136016"/>
                <a:gd name="connsiteY38" fmla="*/ 140494 h 206025"/>
                <a:gd name="connsiteX39" fmla="*/ 50673 w 136016"/>
                <a:gd name="connsiteY39" fmla="*/ 140494 h 206025"/>
                <a:gd name="connsiteX40" fmla="*/ 35242 w 136016"/>
                <a:gd name="connsiteY40" fmla="*/ 139255 h 206025"/>
                <a:gd name="connsiteX41" fmla="*/ 25241 w 136016"/>
                <a:gd name="connsiteY41" fmla="*/ 163925 h 206025"/>
                <a:gd name="connsiteX42" fmla="*/ 33528 w 136016"/>
                <a:gd name="connsiteY42" fmla="*/ 184690 h 206025"/>
                <a:gd name="connsiteX43" fmla="*/ 61722 w 136016"/>
                <a:gd name="connsiteY43" fmla="*/ 191834 h 206025"/>
                <a:gd name="connsiteX44" fmla="*/ 84392 w 136016"/>
                <a:gd name="connsiteY44" fmla="*/ 188309 h 206025"/>
                <a:gd name="connsiteX45" fmla="*/ 89154 w 136016"/>
                <a:gd name="connsiteY45" fmla="*/ 45244 h 206025"/>
                <a:gd name="connsiteX46" fmla="*/ 81915 w 136016"/>
                <a:gd name="connsiteY46" fmla="*/ 21146 h 206025"/>
                <a:gd name="connsiteX47" fmla="*/ 60293 w 136016"/>
                <a:gd name="connsiteY47" fmla="*/ 13430 h 206025"/>
                <a:gd name="connsiteX48" fmla="*/ 38957 w 136016"/>
                <a:gd name="connsiteY48" fmla="*/ 20860 h 206025"/>
                <a:gd name="connsiteX49" fmla="*/ 31147 w 136016"/>
                <a:gd name="connsiteY49" fmla="*/ 44672 h 206025"/>
                <a:gd name="connsiteX50" fmla="*/ 38576 w 136016"/>
                <a:gd name="connsiteY50" fmla="*/ 69151 h 206025"/>
                <a:gd name="connsiteX51" fmla="*/ 61246 w 136016"/>
                <a:gd name="connsiteY51" fmla="*/ 78200 h 206025"/>
                <a:gd name="connsiteX52" fmla="*/ 89154 w 136016"/>
                <a:gd name="connsiteY52" fmla="*/ 45244 h 206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136016" h="206025">
                  <a:moveTo>
                    <a:pt x="14097" y="196120"/>
                  </a:moveTo>
                  <a:cubicBezTo>
                    <a:pt x="4763" y="189548"/>
                    <a:pt x="0" y="180403"/>
                    <a:pt x="0" y="168783"/>
                  </a:cubicBezTo>
                  <a:cubicBezTo>
                    <a:pt x="0" y="161639"/>
                    <a:pt x="2191" y="154972"/>
                    <a:pt x="6763" y="148971"/>
                  </a:cubicBezTo>
                  <a:cubicBezTo>
                    <a:pt x="11239" y="142970"/>
                    <a:pt x="16574" y="138398"/>
                    <a:pt x="22765" y="135255"/>
                  </a:cubicBezTo>
                  <a:cubicBezTo>
                    <a:pt x="15240" y="130969"/>
                    <a:pt x="11525" y="124111"/>
                    <a:pt x="11525" y="114681"/>
                  </a:cubicBezTo>
                  <a:cubicBezTo>
                    <a:pt x="11525" y="108775"/>
                    <a:pt x="13240" y="103251"/>
                    <a:pt x="16669" y="98012"/>
                  </a:cubicBezTo>
                  <a:cubicBezTo>
                    <a:pt x="20098" y="92773"/>
                    <a:pt x="24575" y="88773"/>
                    <a:pt x="30099" y="86011"/>
                  </a:cubicBezTo>
                  <a:cubicBezTo>
                    <a:pt x="21908" y="82391"/>
                    <a:pt x="15716" y="77248"/>
                    <a:pt x="11335" y="70580"/>
                  </a:cubicBezTo>
                  <a:cubicBezTo>
                    <a:pt x="6953" y="63913"/>
                    <a:pt x="4858" y="56007"/>
                    <a:pt x="4858" y="46863"/>
                  </a:cubicBezTo>
                  <a:cubicBezTo>
                    <a:pt x="4858" y="37433"/>
                    <a:pt x="7525" y="29147"/>
                    <a:pt x="12763" y="22098"/>
                  </a:cubicBezTo>
                  <a:cubicBezTo>
                    <a:pt x="18097" y="15049"/>
                    <a:pt x="25051" y="9716"/>
                    <a:pt x="33814" y="5905"/>
                  </a:cubicBezTo>
                  <a:cubicBezTo>
                    <a:pt x="42577" y="2191"/>
                    <a:pt x="51816" y="286"/>
                    <a:pt x="61627" y="286"/>
                  </a:cubicBezTo>
                  <a:cubicBezTo>
                    <a:pt x="78105" y="286"/>
                    <a:pt x="90964" y="3715"/>
                    <a:pt x="100298" y="10573"/>
                  </a:cubicBezTo>
                  <a:cubicBezTo>
                    <a:pt x="102775" y="8096"/>
                    <a:pt x="106489" y="5715"/>
                    <a:pt x="111538" y="3429"/>
                  </a:cubicBezTo>
                  <a:cubicBezTo>
                    <a:pt x="116586" y="1143"/>
                    <a:pt x="122015" y="0"/>
                    <a:pt x="127730" y="0"/>
                  </a:cubicBezTo>
                  <a:lnTo>
                    <a:pt x="136017" y="0"/>
                  </a:lnTo>
                  <a:lnTo>
                    <a:pt x="136017" y="21526"/>
                  </a:lnTo>
                  <a:lnTo>
                    <a:pt x="109061" y="21526"/>
                  </a:lnTo>
                  <a:cubicBezTo>
                    <a:pt x="112967" y="27527"/>
                    <a:pt x="114967" y="34576"/>
                    <a:pt x="114967" y="42577"/>
                  </a:cubicBezTo>
                  <a:cubicBezTo>
                    <a:pt x="114967" y="52197"/>
                    <a:pt x="112585" y="60770"/>
                    <a:pt x="107728" y="68199"/>
                  </a:cubicBezTo>
                  <a:cubicBezTo>
                    <a:pt x="102870" y="75628"/>
                    <a:pt x="96203" y="81344"/>
                    <a:pt x="87630" y="85439"/>
                  </a:cubicBezTo>
                  <a:cubicBezTo>
                    <a:pt x="79058" y="89535"/>
                    <a:pt x="69437" y="91535"/>
                    <a:pt x="58674" y="91535"/>
                  </a:cubicBezTo>
                  <a:cubicBezTo>
                    <a:pt x="51625" y="91535"/>
                    <a:pt x="45339" y="90773"/>
                    <a:pt x="39814" y="89345"/>
                  </a:cubicBezTo>
                  <a:cubicBezTo>
                    <a:pt x="37529" y="91630"/>
                    <a:pt x="35624" y="94107"/>
                    <a:pt x="34195" y="96965"/>
                  </a:cubicBezTo>
                  <a:cubicBezTo>
                    <a:pt x="32766" y="99727"/>
                    <a:pt x="32004" y="102394"/>
                    <a:pt x="32004" y="105061"/>
                  </a:cubicBezTo>
                  <a:cubicBezTo>
                    <a:pt x="32004" y="110966"/>
                    <a:pt x="34004" y="114967"/>
                    <a:pt x="37909" y="117157"/>
                  </a:cubicBezTo>
                  <a:cubicBezTo>
                    <a:pt x="41815" y="119348"/>
                    <a:pt x="48863" y="120491"/>
                    <a:pt x="58960" y="120491"/>
                  </a:cubicBezTo>
                  <a:lnTo>
                    <a:pt x="86582" y="120491"/>
                  </a:lnTo>
                  <a:cubicBezTo>
                    <a:pt x="102394" y="120491"/>
                    <a:pt x="114109" y="123539"/>
                    <a:pt x="121825" y="129540"/>
                  </a:cubicBezTo>
                  <a:cubicBezTo>
                    <a:pt x="129540" y="135541"/>
                    <a:pt x="133350" y="144113"/>
                    <a:pt x="133350" y="155258"/>
                  </a:cubicBezTo>
                  <a:cubicBezTo>
                    <a:pt x="133350" y="164592"/>
                    <a:pt x="130016" y="173069"/>
                    <a:pt x="123349" y="180880"/>
                  </a:cubicBezTo>
                  <a:cubicBezTo>
                    <a:pt x="116681" y="188595"/>
                    <a:pt x="107633" y="194786"/>
                    <a:pt x="96298" y="199263"/>
                  </a:cubicBezTo>
                  <a:cubicBezTo>
                    <a:pt x="84963" y="203740"/>
                    <a:pt x="72676" y="206026"/>
                    <a:pt x="59436" y="206026"/>
                  </a:cubicBezTo>
                  <a:cubicBezTo>
                    <a:pt x="38671" y="206026"/>
                    <a:pt x="23527" y="202692"/>
                    <a:pt x="14097" y="196120"/>
                  </a:cubicBezTo>
                  <a:close/>
                  <a:moveTo>
                    <a:pt x="84392" y="188309"/>
                  </a:moveTo>
                  <a:cubicBezTo>
                    <a:pt x="91535" y="185928"/>
                    <a:pt x="97250" y="182404"/>
                    <a:pt x="101632" y="177832"/>
                  </a:cubicBezTo>
                  <a:cubicBezTo>
                    <a:pt x="106013" y="173165"/>
                    <a:pt x="108204" y="167735"/>
                    <a:pt x="108204" y="161544"/>
                  </a:cubicBezTo>
                  <a:cubicBezTo>
                    <a:pt x="108204" y="154210"/>
                    <a:pt x="106204" y="148876"/>
                    <a:pt x="102299" y="145542"/>
                  </a:cubicBezTo>
                  <a:cubicBezTo>
                    <a:pt x="98393" y="142208"/>
                    <a:pt x="90773" y="140494"/>
                    <a:pt x="79534" y="140494"/>
                  </a:cubicBezTo>
                  <a:lnTo>
                    <a:pt x="50673" y="140494"/>
                  </a:lnTo>
                  <a:cubicBezTo>
                    <a:pt x="44101" y="140494"/>
                    <a:pt x="39053" y="140113"/>
                    <a:pt x="35242" y="139255"/>
                  </a:cubicBezTo>
                  <a:cubicBezTo>
                    <a:pt x="28575" y="146590"/>
                    <a:pt x="25241" y="154876"/>
                    <a:pt x="25241" y="163925"/>
                  </a:cubicBezTo>
                  <a:cubicBezTo>
                    <a:pt x="25241" y="172974"/>
                    <a:pt x="28004" y="180023"/>
                    <a:pt x="33528" y="184690"/>
                  </a:cubicBezTo>
                  <a:cubicBezTo>
                    <a:pt x="39053" y="189452"/>
                    <a:pt x="48482" y="191834"/>
                    <a:pt x="61722" y="191834"/>
                  </a:cubicBezTo>
                  <a:cubicBezTo>
                    <a:pt x="69723" y="191834"/>
                    <a:pt x="77248" y="190691"/>
                    <a:pt x="84392" y="188309"/>
                  </a:cubicBezTo>
                  <a:close/>
                  <a:moveTo>
                    <a:pt x="89154" y="45244"/>
                  </a:moveTo>
                  <a:cubicBezTo>
                    <a:pt x="89154" y="34290"/>
                    <a:pt x="86773" y="26289"/>
                    <a:pt x="81915" y="21146"/>
                  </a:cubicBezTo>
                  <a:cubicBezTo>
                    <a:pt x="77153" y="16002"/>
                    <a:pt x="69913" y="13430"/>
                    <a:pt x="60293" y="13430"/>
                  </a:cubicBezTo>
                  <a:cubicBezTo>
                    <a:pt x="51340" y="13430"/>
                    <a:pt x="44196" y="15907"/>
                    <a:pt x="38957" y="20860"/>
                  </a:cubicBezTo>
                  <a:cubicBezTo>
                    <a:pt x="33718" y="25813"/>
                    <a:pt x="31147" y="33814"/>
                    <a:pt x="31147" y="44672"/>
                  </a:cubicBezTo>
                  <a:cubicBezTo>
                    <a:pt x="31147" y="54959"/>
                    <a:pt x="33623" y="63151"/>
                    <a:pt x="38576" y="69151"/>
                  </a:cubicBezTo>
                  <a:cubicBezTo>
                    <a:pt x="43529" y="75152"/>
                    <a:pt x="51054" y="78200"/>
                    <a:pt x="61246" y="78200"/>
                  </a:cubicBezTo>
                  <a:cubicBezTo>
                    <a:pt x="79820" y="78296"/>
                    <a:pt x="89154" y="67247"/>
                    <a:pt x="89154" y="45244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44"/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94781266-50BF-AD4D-6900-5A40D7F9AEA7}"/>
                </a:ext>
              </a:extLst>
            </p:cNvPr>
            <p:cNvSpPr/>
            <p:nvPr/>
          </p:nvSpPr>
          <p:spPr>
            <a:xfrm>
              <a:off x="12254293" y="6767576"/>
              <a:ext cx="150495" cy="200501"/>
            </a:xfrm>
            <a:custGeom>
              <a:avLst/>
              <a:gdLst>
                <a:gd name="connsiteX0" fmla="*/ 20574 w 150495"/>
                <a:gd name="connsiteY0" fmla="*/ 17812 h 200501"/>
                <a:gd name="connsiteX1" fmla="*/ 0 w 150495"/>
                <a:gd name="connsiteY1" fmla="*/ 15145 h 200501"/>
                <a:gd name="connsiteX2" fmla="*/ 0 w 150495"/>
                <a:gd name="connsiteY2" fmla="*/ 4667 h 200501"/>
                <a:gd name="connsiteX3" fmla="*/ 39910 w 150495"/>
                <a:gd name="connsiteY3" fmla="*/ 0 h 200501"/>
                <a:gd name="connsiteX4" fmla="*/ 40386 w 150495"/>
                <a:gd name="connsiteY4" fmla="*/ 0 h 200501"/>
                <a:gd name="connsiteX5" fmla="*/ 45720 w 150495"/>
                <a:gd name="connsiteY5" fmla="*/ 3715 h 200501"/>
                <a:gd name="connsiteX6" fmla="*/ 45720 w 150495"/>
                <a:gd name="connsiteY6" fmla="*/ 60484 h 200501"/>
                <a:gd name="connsiteX7" fmla="*/ 44768 w 150495"/>
                <a:gd name="connsiteY7" fmla="*/ 81248 h 200501"/>
                <a:gd name="connsiteX8" fmla="*/ 66294 w 150495"/>
                <a:gd name="connsiteY8" fmla="*/ 67818 h 200501"/>
                <a:gd name="connsiteX9" fmla="*/ 93917 w 150495"/>
                <a:gd name="connsiteY9" fmla="*/ 61436 h 200501"/>
                <a:gd name="connsiteX10" fmla="*/ 117920 w 150495"/>
                <a:gd name="connsiteY10" fmla="*/ 67342 h 200501"/>
                <a:gd name="connsiteX11" fmla="*/ 129921 w 150495"/>
                <a:gd name="connsiteY11" fmla="*/ 85344 h 200501"/>
                <a:gd name="connsiteX12" fmla="*/ 133350 w 150495"/>
                <a:gd name="connsiteY12" fmla="*/ 118015 h 200501"/>
                <a:gd name="connsiteX13" fmla="*/ 133350 w 150495"/>
                <a:gd name="connsiteY13" fmla="*/ 186309 h 200501"/>
                <a:gd name="connsiteX14" fmla="*/ 150495 w 150495"/>
                <a:gd name="connsiteY14" fmla="*/ 188500 h 200501"/>
                <a:gd name="connsiteX15" fmla="*/ 150495 w 150495"/>
                <a:gd name="connsiteY15" fmla="*/ 200501 h 200501"/>
                <a:gd name="connsiteX16" fmla="*/ 92012 w 150495"/>
                <a:gd name="connsiteY16" fmla="*/ 200501 h 200501"/>
                <a:gd name="connsiteX17" fmla="*/ 92012 w 150495"/>
                <a:gd name="connsiteY17" fmla="*/ 188500 h 200501"/>
                <a:gd name="connsiteX18" fmla="*/ 107918 w 150495"/>
                <a:gd name="connsiteY18" fmla="*/ 186309 h 200501"/>
                <a:gd name="connsiteX19" fmla="*/ 107918 w 150495"/>
                <a:gd name="connsiteY19" fmla="*/ 117824 h 200501"/>
                <a:gd name="connsiteX20" fmla="*/ 105918 w 150495"/>
                <a:gd name="connsiteY20" fmla="*/ 95155 h 200501"/>
                <a:gd name="connsiteX21" fmla="*/ 98584 w 150495"/>
                <a:gd name="connsiteY21" fmla="*/ 82868 h 200501"/>
                <a:gd name="connsiteX22" fmla="*/ 82391 w 150495"/>
                <a:gd name="connsiteY22" fmla="*/ 78867 h 200501"/>
                <a:gd name="connsiteX23" fmla="*/ 63532 w 150495"/>
                <a:gd name="connsiteY23" fmla="*/ 83249 h 200501"/>
                <a:gd name="connsiteX24" fmla="*/ 45911 w 150495"/>
                <a:gd name="connsiteY24" fmla="*/ 93536 h 200501"/>
                <a:gd name="connsiteX25" fmla="*/ 45911 w 150495"/>
                <a:gd name="connsiteY25" fmla="*/ 186309 h 200501"/>
                <a:gd name="connsiteX26" fmla="*/ 62770 w 150495"/>
                <a:gd name="connsiteY26" fmla="*/ 188500 h 200501"/>
                <a:gd name="connsiteX27" fmla="*/ 62770 w 150495"/>
                <a:gd name="connsiteY27" fmla="*/ 200501 h 200501"/>
                <a:gd name="connsiteX28" fmla="*/ 5715 w 150495"/>
                <a:gd name="connsiteY28" fmla="*/ 200501 h 200501"/>
                <a:gd name="connsiteX29" fmla="*/ 5715 w 150495"/>
                <a:gd name="connsiteY29" fmla="*/ 188500 h 200501"/>
                <a:gd name="connsiteX30" fmla="*/ 20383 w 150495"/>
                <a:gd name="connsiteY30" fmla="*/ 186499 h 200501"/>
                <a:gd name="connsiteX31" fmla="*/ 20383 w 150495"/>
                <a:gd name="connsiteY31" fmla="*/ 17812 h 200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50495" h="200501">
                  <a:moveTo>
                    <a:pt x="20574" y="17812"/>
                  </a:moveTo>
                  <a:lnTo>
                    <a:pt x="0" y="15145"/>
                  </a:lnTo>
                  <a:lnTo>
                    <a:pt x="0" y="4667"/>
                  </a:lnTo>
                  <a:lnTo>
                    <a:pt x="39910" y="0"/>
                  </a:lnTo>
                  <a:lnTo>
                    <a:pt x="40386" y="0"/>
                  </a:lnTo>
                  <a:lnTo>
                    <a:pt x="45720" y="3715"/>
                  </a:lnTo>
                  <a:lnTo>
                    <a:pt x="45720" y="60484"/>
                  </a:lnTo>
                  <a:lnTo>
                    <a:pt x="44768" y="81248"/>
                  </a:lnTo>
                  <a:cubicBezTo>
                    <a:pt x="50006" y="76486"/>
                    <a:pt x="57150" y="72009"/>
                    <a:pt x="66294" y="67818"/>
                  </a:cubicBezTo>
                  <a:cubicBezTo>
                    <a:pt x="75438" y="63532"/>
                    <a:pt x="84677" y="61436"/>
                    <a:pt x="93917" y="61436"/>
                  </a:cubicBezTo>
                  <a:cubicBezTo>
                    <a:pt x="104204" y="61436"/>
                    <a:pt x="112205" y="63437"/>
                    <a:pt x="117920" y="67342"/>
                  </a:cubicBezTo>
                  <a:cubicBezTo>
                    <a:pt x="123635" y="71247"/>
                    <a:pt x="127635" y="77248"/>
                    <a:pt x="129921" y="85344"/>
                  </a:cubicBezTo>
                  <a:cubicBezTo>
                    <a:pt x="132207" y="93440"/>
                    <a:pt x="133350" y="104299"/>
                    <a:pt x="133350" y="118015"/>
                  </a:cubicBezTo>
                  <a:lnTo>
                    <a:pt x="133350" y="186309"/>
                  </a:lnTo>
                  <a:lnTo>
                    <a:pt x="150495" y="188500"/>
                  </a:lnTo>
                  <a:lnTo>
                    <a:pt x="150495" y="200501"/>
                  </a:lnTo>
                  <a:lnTo>
                    <a:pt x="92012" y="200501"/>
                  </a:lnTo>
                  <a:lnTo>
                    <a:pt x="92012" y="188500"/>
                  </a:lnTo>
                  <a:lnTo>
                    <a:pt x="107918" y="186309"/>
                  </a:lnTo>
                  <a:lnTo>
                    <a:pt x="107918" y="117824"/>
                  </a:lnTo>
                  <a:cubicBezTo>
                    <a:pt x="107918" y="108204"/>
                    <a:pt x="107252" y="100679"/>
                    <a:pt x="105918" y="95155"/>
                  </a:cubicBezTo>
                  <a:cubicBezTo>
                    <a:pt x="104585" y="89725"/>
                    <a:pt x="102203" y="85630"/>
                    <a:pt x="98584" y="82868"/>
                  </a:cubicBezTo>
                  <a:cubicBezTo>
                    <a:pt x="94964" y="80200"/>
                    <a:pt x="89630" y="78867"/>
                    <a:pt x="82391" y="78867"/>
                  </a:cubicBezTo>
                  <a:cubicBezTo>
                    <a:pt x="76486" y="78867"/>
                    <a:pt x="70199" y="80296"/>
                    <a:pt x="63532" y="83249"/>
                  </a:cubicBezTo>
                  <a:cubicBezTo>
                    <a:pt x="56864" y="86201"/>
                    <a:pt x="50959" y="89630"/>
                    <a:pt x="45911" y="93536"/>
                  </a:cubicBezTo>
                  <a:lnTo>
                    <a:pt x="45911" y="186309"/>
                  </a:lnTo>
                  <a:lnTo>
                    <a:pt x="62770" y="188500"/>
                  </a:lnTo>
                  <a:lnTo>
                    <a:pt x="62770" y="200501"/>
                  </a:lnTo>
                  <a:lnTo>
                    <a:pt x="5715" y="200501"/>
                  </a:lnTo>
                  <a:lnTo>
                    <a:pt x="5715" y="188500"/>
                  </a:lnTo>
                  <a:lnTo>
                    <a:pt x="20383" y="186499"/>
                  </a:lnTo>
                  <a:lnTo>
                    <a:pt x="20383" y="17812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44"/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DE766C42-67E7-9E39-5063-199DB9B63433}"/>
                </a:ext>
              </a:extLst>
            </p:cNvPr>
            <p:cNvSpPr/>
            <p:nvPr/>
          </p:nvSpPr>
          <p:spPr>
            <a:xfrm>
              <a:off x="12422504" y="6828536"/>
              <a:ext cx="112585" cy="142208"/>
            </a:xfrm>
            <a:custGeom>
              <a:avLst/>
              <a:gdLst>
                <a:gd name="connsiteX0" fmla="*/ 15526 w 112585"/>
                <a:gd name="connsiteY0" fmla="*/ 122777 h 142208"/>
                <a:gd name="connsiteX1" fmla="*/ 0 w 112585"/>
                <a:gd name="connsiteY1" fmla="*/ 71152 h 142208"/>
                <a:gd name="connsiteX2" fmla="*/ 8096 w 112585"/>
                <a:gd name="connsiteY2" fmla="*/ 33718 h 142208"/>
                <a:gd name="connsiteX3" fmla="*/ 30766 w 112585"/>
                <a:gd name="connsiteY3" fmla="*/ 8763 h 142208"/>
                <a:gd name="connsiteX4" fmla="*/ 63913 w 112585"/>
                <a:gd name="connsiteY4" fmla="*/ 0 h 142208"/>
                <a:gd name="connsiteX5" fmla="*/ 99250 w 112585"/>
                <a:gd name="connsiteY5" fmla="*/ 12573 h 142208"/>
                <a:gd name="connsiteX6" fmla="*/ 112586 w 112585"/>
                <a:gd name="connsiteY6" fmla="*/ 48673 h 142208"/>
                <a:gd name="connsiteX7" fmla="*/ 110871 w 112585"/>
                <a:gd name="connsiteY7" fmla="*/ 71438 h 142208"/>
                <a:gd name="connsiteX8" fmla="*/ 26670 w 112585"/>
                <a:gd name="connsiteY8" fmla="*/ 71438 h 142208"/>
                <a:gd name="connsiteX9" fmla="*/ 37909 w 112585"/>
                <a:gd name="connsiteY9" fmla="*/ 110490 h 142208"/>
                <a:gd name="connsiteX10" fmla="*/ 68485 w 112585"/>
                <a:gd name="connsiteY10" fmla="*/ 125254 h 142208"/>
                <a:gd name="connsiteX11" fmla="*/ 88963 w 112585"/>
                <a:gd name="connsiteY11" fmla="*/ 121729 h 142208"/>
                <a:gd name="connsiteX12" fmla="*/ 105442 w 112585"/>
                <a:gd name="connsiteY12" fmla="*/ 113252 h 142208"/>
                <a:gd name="connsiteX13" fmla="*/ 110109 w 112585"/>
                <a:gd name="connsiteY13" fmla="*/ 124015 h 142208"/>
                <a:gd name="connsiteX14" fmla="*/ 89059 w 112585"/>
                <a:gd name="connsiteY14" fmla="*/ 136779 h 142208"/>
                <a:gd name="connsiteX15" fmla="*/ 60674 w 112585"/>
                <a:gd name="connsiteY15" fmla="*/ 142208 h 142208"/>
                <a:gd name="connsiteX16" fmla="*/ 15526 w 112585"/>
                <a:gd name="connsiteY16" fmla="*/ 122777 h 142208"/>
                <a:gd name="connsiteX17" fmla="*/ 85630 w 112585"/>
                <a:gd name="connsiteY17" fmla="*/ 58388 h 142208"/>
                <a:gd name="connsiteX18" fmla="*/ 86392 w 112585"/>
                <a:gd name="connsiteY18" fmla="*/ 47911 h 142208"/>
                <a:gd name="connsiteX19" fmla="*/ 79629 w 112585"/>
                <a:gd name="connsiteY19" fmla="*/ 22860 h 142208"/>
                <a:gd name="connsiteX20" fmla="*/ 59150 w 112585"/>
                <a:gd name="connsiteY20" fmla="*/ 13716 h 142208"/>
                <a:gd name="connsiteX21" fmla="*/ 36481 w 112585"/>
                <a:gd name="connsiteY21" fmla="*/ 24003 h 142208"/>
                <a:gd name="connsiteX22" fmla="*/ 26861 w 112585"/>
                <a:gd name="connsiteY22" fmla="*/ 58483 h 142208"/>
                <a:gd name="connsiteX23" fmla="*/ 85630 w 112585"/>
                <a:gd name="connsiteY23" fmla="*/ 58483 h 142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12585" h="142208">
                  <a:moveTo>
                    <a:pt x="15526" y="122777"/>
                  </a:moveTo>
                  <a:cubicBezTo>
                    <a:pt x="5144" y="109918"/>
                    <a:pt x="0" y="92678"/>
                    <a:pt x="0" y="71152"/>
                  </a:cubicBezTo>
                  <a:cubicBezTo>
                    <a:pt x="0" y="56959"/>
                    <a:pt x="2667" y="44482"/>
                    <a:pt x="8096" y="33718"/>
                  </a:cubicBezTo>
                  <a:cubicBezTo>
                    <a:pt x="13430" y="22955"/>
                    <a:pt x="21050" y="14668"/>
                    <a:pt x="30766" y="8763"/>
                  </a:cubicBezTo>
                  <a:cubicBezTo>
                    <a:pt x="40481" y="2857"/>
                    <a:pt x="51530" y="0"/>
                    <a:pt x="63913" y="0"/>
                  </a:cubicBezTo>
                  <a:cubicBezTo>
                    <a:pt x="79058" y="0"/>
                    <a:pt x="90869" y="4191"/>
                    <a:pt x="99250" y="12573"/>
                  </a:cubicBezTo>
                  <a:cubicBezTo>
                    <a:pt x="107633" y="20955"/>
                    <a:pt x="112109" y="33052"/>
                    <a:pt x="112586" y="48673"/>
                  </a:cubicBezTo>
                  <a:cubicBezTo>
                    <a:pt x="112586" y="58674"/>
                    <a:pt x="112014" y="66199"/>
                    <a:pt x="110871" y="71438"/>
                  </a:cubicBezTo>
                  <a:lnTo>
                    <a:pt x="26670" y="71438"/>
                  </a:lnTo>
                  <a:cubicBezTo>
                    <a:pt x="26956" y="87630"/>
                    <a:pt x="30766" y="100584"/>
                    <a:pt x="37909" y="110490"/>
                  </a:cubicBezTo>
                  <a:cubicBezTo>
                    <a:pt x="45053" y="120396"/>
                    <a:pt x="55245" y="125254"/>
                    <a:pt x="68485" y="125254"/>
                  </a:cubicBezTo>
                  <a:cubicBezTo>
                    <a:pt x="75057" y="125254"/>
                    <a:pt x="81820" y="124111"/>
                    <a:pt x="88963" y="121729"/>
                  </a:cubicBezTo>
                  <a:cubicBezTo>
                    <a:pt x="96012" y="119348"/>
                    <a:pt x="101537" y="116586"/>
                    <a:pt x="105442" y="113252"/>
                  </a:cubicBezTo>
                  <a:lnTo>
                    <a:pt x="110109" y="124015"/>
                  </a:lnTo>
                  <a:cubicBezTo>
                    <a:pt x="105346" y="128873"/>
                    <a:pt x="98393" y="133160"/>
                    <a:pt x="89059" y="136779"/>
                  </a:cubicBezTo>
                  <a:cubicBezTo>
                    <a:pt x="79724" y="140398"/>
                    <a:pt x="70295" y="142208"/>
                    <a:pt x="60674" y="142208"/>
                  </a:cubicBezTo>
                  <a:cubicBezTo>
                    <a:pt x="40958" y="142113"/>
                    <a:pt x="25908" y="135636"/>
                    <a:pt x="15526" y="122777"/>
                  </a:cubicBezTo>
                  <a:close/>
                  <a:moveTo>
                    <a:pt x="85630" y="58388"/>
                  </a:moveTo>
                  <a:cubicBezTo>
                    <a:pt x="86106" y="54959"/>
                    <a:pt x="86392" y="51435"/>
                    <a:pt x="86392" y="47911"/>
                  </a:cubicBezTo>
                  <a:cubicBezTo>
                    <a:pt x="86201" y="37338"/>
                    <a:pt x="84011" y="28956"/>
                    <a:pt x="79629" y="22860"/>
                  </a:cubicBezTo>
                  <a:cubicBezTo>
                    <a:pt x="75248" y="16764"/>
                    <a:pt x="68485" y="13716"/>
                    <a:pt x="59150" y="13716"/>
                  </a:cubicBezTo>
                  <a:cubicBezTo>
                    <a:pt x="49721" y="13716"/>
                    <a:pt x="42100" y="17145"/>
                    <a:pt x="36481" y="24003"/>
                  </a:cubicBezTo>
                  <a:cubicBezTo>
                    <a:pt x="30861" y="30861"/>
                    <a:pt x="27623" y="42386"/>
                    <a:pt x="26861" y="58483"/>
                  </a:cubicBezTo>
                  <a:lnTo>
                    <a:pt x="85630" y="58483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44"/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97199F2B-C57B-F660-C6A3-D3223495C031}"/>
                </a:ext>
              </a:extLst>
            </p:cNvPr>
            <p:cNvSpPr/>
            <p:nvPr/>
          </p:nvSpPr>
          <p:spPr>
            <a:xfrm>
              <a:off x="12556616" y="6828345"/>
              <a:ext cx="95535" cy="139541"/>
            </a:xfrm>
            <a:custGeom>
              <a:avLst/>
              <a:gdLst>
                <a:gd name="connsiteX0" fmla="*/ 0 w 95535"/>
                <a:gd name="connsiteY0" fmla="*/ 127540 h 139541"/>
                <a:gd name="connsiteX1" fmla="*/ 18383 w 95535"/>
                <a:gd name="connsiteY1" fmla="*/ 126111 h 139541"/>
                <a:gd name="connsiteX2" fmla="*/ 18383 w 95535"/>
                <a:gd name="connsiteY2" fmla="*/ 22574 h 139541"/>
                <a:gd name="connsiteX3" fmla="*/ 762 w 95535"/>
                <a:gd name="connsiteY3" fmla="*/ 18193 h 139541"/>
                <a:gd name="connsiteX4" fmla="*/ 762 w 95535"/>
                <a:gd name="connsiteY4" fmla="*/ 4953 h 139541"/>
                <a:gd name="connsiteX5" fmla="*/ 34576 w 95535"/>
                <a:gd name="connsiteY5" fmla="*/ 571 h 139541"/>
                <a:gd name="connsiteX6" fmla="*/ 35052 w 95535"/>
                <a:gd name="connsiteY6" fmla="*/ 571 h 139541"/>
                <a:gd name="connsiteX7" fmla="*/ 40481 w 95535"/>
                <a:gd name="connsiteY7" fmla="*/ 4953 h 139541"/>
                <a:gd name="connsiteX8" fmla="*/ 40481 w 95535"/>
                <a:gd name="connsiteY8" fmla="*/ 9334 h 139541"/>
                <a:gd name="connsiteX9" fmla="*/ 39719 w 95535"/>
                <a:gd name="connsiteY9" fmla="*/ 28384 h 139541"/>
                <a:gd name="connsiteX10" fmla="*/ 40481 w 95535"/>
                <a:gd name="connsiteY10" fmla="*/ 28384 h 139541"/>
                <a:gd name="connsiteX11" fmla="*/ 49244 w 95535"/>
                <a:gd name="connsiteY11" fmla="*/ 17621 h 139541"/>
                <a:gd name="connsiteX12" fmla="*/ 65627 w 95535"/>
                <a:gd name="connsiteY12" fmla="*/ 5524 h 139541"/>
                <a:gd name="connsiteX13" fmla="*/ 87440 w 95535"/>
                <a:gd name="connsiteY13" fmla="*/ 0 h 139541"/>
                <a:gd name="connsiteX14" fmla="*/ 95536 w 95535"/>
                <a:gd name="connsiteY14" fmla="*/ 1238 h 139541"/>
                <a:gd name="connsiteX15" fmla="*/ 95536 w 95535"/>
                <a:gd name="connsiteY15" fmla="*/ 28670 h 139541"/>
                <a:gd name="connsiteX16" fmla="*/ 90011 w 95535"/>
                <a:gd name="connsiteY16" fmla="*/ 26384 h 139541"/>
                <a:gd name="connsiteX17" fmla="*/ 81534 w 95535"/>
                <a:gd name="connsiteY17" fmla="*/ 25241 h 139541"/>
                <a:gd name="connsiteX18" fmla="*/ 43815 w 95535"/>
                <a:gd name="connsiteY18" fmla="*/ 37719 h 139541"/>
                <a:gd name="connsiteX19" fmla="*/ 43815 w 95535"/>
                <a:gd name="connsiteY19" fmla="*/ 125825 h 139541"/>
                <a:gd name="connsiteX20" fmla="*/ 74867 w 95535"/>
                <a:gd name="connsiteY20" fmla="*/ 127825 h 139541"/>
                <a:gd name="connsiteX21" fmla="*/ 74867 w 95535"/>
                <a:gd name="connsiteY21" fmla="*/ 139541 h 139541"/>
                <a:gd name="connsiteX22" fmla="*/ 0 w 95535"/>
                <a:gd name="connsiteY22" fmla="*/ 139541 h 139541"/>
                <a:gd name="connsiteX23" fmla="*/ 0 w 95535"/>
                <a:gd name="connsiteY23" fmla="*/ 127540 h 139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5535" h="139541">
                  <a:moveTo>
                    <a:pt x="0" y="127540"/>
                  </a:moveTo>
                  <a:lnTo>
                    <a:pt x="18383" y="126111"/>
                  </a:lnTo>
                  <a:lnTo>
                    <a:pt x="18383" y="22574"/>
                  </a:lnTo>
                  <a:lnTo>
                    <a:pt x="762" y="18193"/>
                  </a:lnTo>
                  <a:lnTo>
                    <a:pt x="762" y="4953"/>
                  </a:lnTo>
                  <a:lnTo>
                    <a:pt x="34576" y="571"/>
                  </a:lnTo>
                  <a:lnTo>
                    <a:pt x="35052" y="571"/>
                  </a:lnTo>
                  <a:lnTo>
                    <a:pt x="40481" y="4953"/>
                  </a:lnTo>
                  <a:lnTo>
                    <a:pt x="40481" y="9334"/>
                  </a:lnTo>
                  <a:lnTo>
                    <a:pt x="39719" y="28384"/>
                  </a:lnTo>
                  <a:lnTo>
                    <a:pt x="40481" y="28384"/>
                  </a:lnTo>
                  <a:cubicBezTo>
                    <a:pt x="42100" y="25622"/>
                    <a:pt x="45053" y="22003"/>
                    <a:pt x="49244" y="17621"/>
                  </a:cubicBezTo>
                  <a:cubicBezTo>
                    <a:pt x="53435" y="13240"/>
                    <a:pt x="58960" y="9144"/>
                    <a:pt x="65627" y="5524"/>
                  </a:cubicBezTo>
                  <a:cubicBezTo>
                    <a:pt x="72295" y="1810"/>
                    <a:pt x="79534" y="0"/>
                    <a:pt x="87440" y="0"/>
                  </a:cubicBezTo>
                  <a:cubicBezTo>
                    <a:pt x="90678" y="0"/>
                    <a:pt x="93345" y="381"/>
                    <a:pt x="95536" y="1238"/>
                  </a:cubicBezTo>
                  <a:lnTo>
                    <a:pt x="95536" y="28670"/>
                  </a:lnTo>
                  <a:cubicBezTo>
                    <a:pt x="94393" y="27813"/>
                    <a:pt x="92583" y="27051"/>
                    <a:pt x="90011" y="26384"/>
                  </a:cubicBezTo>
                  <a:cubicBezTo>
                    <a:pt x="87440" y="25622"/>
                    <a:pt x="84677" y="25241"/>
                    <a:pt x="81534" y="25241"/>
                  </a:cubicBezTo>
                  <a:cubicBezTo>
                    <a:pt x="68008" y="25241"/>
                    <a:pt x="55436" y="29432"/>
                    <a:pt x="43815" y="37719"/>
                  </a:cubicBezTo>
                  <a:lnTo>
                    <a:pt x="43815" y="125825"/>
                  </a:lnTo>
                  <a:lnTo>
                    <a:pt x="74867" y="127825"/>
                  </a:lnTo>
                  <a:lnTo>
                    <a:pt x="74867" y="139541"/>
                  </a:lnTo>
                  <a:lnTo>
                    <a:pt x="0" y="139541"/>
                  </a:lnTo>
                  <a:lnTo>
                    <a:pt x="0" y="127540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44"/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99566E53-3E2B-F701-BE7D-C4CBCBA8A664}"/>
                </a:ext>
              </a:extLst>
            </p:cNvPr>
            <p:cNvSpPr/>
            <p:nvPr/>
          </p:nvSpPr>
          <p:spPr>
            <a:xfrm>
              <a:off x="12667678" y="6828536"/>
              <a:ext cx="112585" cy="142208"/>
            </a:xfrm>
            <a:custGeom>
              <a:avLst/>
              <a:gdLst>
                <a:gd name="connsiteX0" fmla="*/ 15526 w 112585"/>
                <a:gd name="connsiteY0" fmla="*/ 122777 h 142208"/>
                <a:gd name="connsiteX1" fmla="*/ 0 w 112585"/>
                <a:gd name="connsiteY1" fmla="*/ 71152 h 142208"/>
                <a:gd name="connsiteX2" fmla="*/ 8096 w 112585"/>
                <a:gd name="connsiteY2" fmla="*/ 33718 h 142208"/>
                <a:gd name="connsiteX3" fmla="*/ 30766 w 112585"/>
                <a:gd name="connsiteY3" fmla="*/ 8763 h 142208"/>
                <a:gd name="connsiteX4" fmla="*/ 63913 w 112585"/>
                <a:gd name="connsiteY4" fmla="*/ 0 h 142208"/>
                <a:gd name="connsiteX5" fmla="*/ 99250 w 112585"/>
                <a:gd name="connsiteY5" fmla="*/ 12573 h 142208"/>
                <a:gd name="connsiteX6" fmla="*/ 112585 w 112585"/>
                <a:gd name="connsiteY6" fmla="*/ 48673 h 142208"/>
                <a:gd name="connsiteX7" fmla="*/ 110871 w 112585"/>
                <a:gd name="connsiteY7" fmla="*/ 71438 h 142208"/>
                <a:gd name="connsiteX8" fmla="*/ 26670 w 112585"/>
                <a:gd name="connsiteY8" fmla="*/ 71438 h 142208"/>
                <a:gd name="connsiteX9" fmla="*/ 37909 w 112585"/>
                <a:gd name="connsiteY9" fmla="*/ 110490 h 142208"/>
                <a:gd name="connsiteX10" fmla="*/ 68485 w 112585"/>
                <a:gd name="connsiteY10" fmla="*/ 125254 h 142208"/>
                <a:gd name="connsiteX11" fmla="*/ 88868 w 112585"/>
                <a:gd name="connsiteY11" fmla="*/ 121729 h 142208"/>
                <a:gd name="connsiteX12" fmla="*/ 105346 w 112585"/>
                <a:gd name="connsiteY12" fmla="*/ 113252 h 142208"/>
                <a:gd name="connsiteX13" fmla="*/ 110014 w 112585"/>
                <a:gd name="connsiteY13" fmla="*/ 124015 h 142208"/>
                <a:gd name="connsiteX14" fmla="*/ 88963 w 112585"/>
                <a:gd name="connsiteY14" fmla="*/ 136779 h 142208"/>
                <a:gd name="connsiteX15" fmla="*/ 60579 w 112585"/>
                <a:gd name="connsiteY15" fmla="*/ 142208 h 142208"/>
                <a:gd name="connsiteX16" fmla="*/ 15526 w 112585"/>
                <a:gd name="connsiteY16" fmla="*/ 122777 h 142208"/>
                <a:gd name="connsiteX17" fmla="*/ 85630 w 112585"/>
                <a:gd name="connsiteY17" fmla="*/ 58388 h 142208"/>
                <a:gd name="connsiteX18" fmla="*/ 86392 w 112585"/>
                <a:gd name="connsiteY18" fmla="*/ 47911 h 142208"/>
                <a:gd name="connsiteX19" fmla="*/ 79629 w 112585"/>
                <a:gd name="connsiteY19" fmla="*/ 22860 h 142208"/>
                <a:gd name="connsiteX20" fmla="*/ 59246 w 112585"/>
                <a:gd name="connsiteY20" fmla="*/ 13716 h 142208"/>
                <a:gd name="connsiteX21" fmla="*/ 36576 w 112585"/>
                <a:gd name="connsiteY21" fmla="*/ 24003 h 142208"/>
                <a:gd name="connsiteX22" fmla="*/ 26860 w 112585"/>
                <a:gd name="connsiteY22" fmla="*/ 58483 h 142208"/>
                <a:gd name="connsiteX23" fmla="*/ 85630 w 112585"/>
                <a:gd name="connsiteY23" fmla="*/ 58483 h 142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12585" h="142208">
                  <a:moveTo>
                    <a:pt x="15526" y="122777"/>
                  </a:moveTo>
                  <a:cubicBezTo>
                    <a:pt x="5143" y="109918"/>
                    <a:pt x="0" y="92678"/>
                    <a:pt x="0" y="71152"/>
                  </a:cubicBezTo>
                  <a:cubicBezTo>
                    <a:pt x="0" y="56959"/>
                    <a:pt x="2667" y="44482"/>
                    <a:pt x="8096" y="33718"/>
                  </a:cubicBezTo>
                  <a:cubicBezTo>
                    <a:pt x="13525" y="22955"/>
                    <a:pt x="21050" y="14668"/>
                    <a:pt x="30766" y="8763"/>
                  </a:cubicBezTo>
                  <a:cubicBezTo>
                    <a:pt x="40481" y="2857"/>
                    <a:pt x="51530" y="0"/>
                    <a:pt x="63913" y="0"/>
                  </a:cubicBezTo>
                  <a:cubicBezTo>
                    <a:pt x="79058" y="0"/>
                    <a:pt x="90868" y="4191"/>
                    <a:pt x="99250" y="12573"/>
                  </a:cubicBezTo>
                  <a:cubicBezTo>
                    <a:pt x="107633" y="20955"/>
                    <a:pt x="112109" y="33052"/>
                    <a:pt x="112585" y="48673"/>
                  </a:cubicBezTo>
                  <a:cubicBezTo>
                    <a:pt x="112585" y="58674"/>
                    <a:pt x="112014" y="66199"/>
                    <a:pt x="110871" y="71438"/>
                  </a:cubicBezTo>
                  <a:lnTo>
                    <a:pt x="26670" y="71438"/>
                  </a:lnTo>
                  <a:cubicBezTo>
                    <a:pt x="26956" y="87630"/>
                    <a:pt x="30766" y="100584"/>
                    <a:pt x="37909" y="110490"/>
                  </a:cubicBezTo>
                  <a:cubicBezTo>
                    <a:pt x="45053" y="120396"/>
                    <a:pt x="55245" y="125254"/>
                    <a:pt x="68485" y="125254"/>
                  </a:cubicBezTo>
                  <a:cubicBezTo>
                    <a:pt x="74962" y="125254"/>
                    <a:pt x="81820" y="124111"/>
                    <a:pt x="88868" y="121729"/>
                  </a:cubicBezTo>
                  <a:cubicBezTo>
                    <a:pt x="96012" y="119348"/>
                    <a:pt x="101441" y="116586"/>
                    <a:pt x="105346" y="113252"/>
                  </a:cubicBezTo>
                  <a:lnTo>
                    <a:pt x="110014" y="124015"/>
                  </a:lnTo>
                  <a:cubicBezTo>
                    <a:pt x="105251" y="128873"/>
                    <a:pt x="98298" y="133160"/>
                    <a:pt x="88963" y="136779"/>
                  </a:cubicBezTo>
                  <a:cubicBezTo>
                    <a:pt x="79629" y="140398"/>
                    <a:pt x="70199" y="142208"/>
                    <a:pt x="60579" y="142208"/>
                  </a:cubicBezTo>
                  <a:cubicBezTo>
                    <a:pt x="40958" y="142113"/>
                    <a:pt x="25908" y="135636"/>
                    <a:pt x="15526" y="122777"/>
                  </a:cubicBezTo>
                  <a:close/>
                  <a:moveTo>
                    <a:pt x="85630" y="58388"/>
                  </a:moveTo>
                  <a:cubicBezTo>
                    <a:pt x="86106" y="54959"/>
                    <a:pt x="86392" y="51435"/>
                    <a:pt x="86392" y="47911"/>
                  </a:cubicBezTo>
                  <a:cubicBezTo>
                    <a:pt x="86201" y="37338"/>
                    <a:pt x="84010" y="28956"/>
                    <a:pt x="79629" y="22860"/>
                  </a:cubicBezTo>
                  <a:cubicBezTo>
                    <a:pt x="75343" y="16764"/>
                    <a:pt x="68485" y="13716"/>
                    <a:pt x="59246" y="13716"/>
                  </a:cubicBezTo>
                  <a:cubicBezTo>
                    <a:pt x="49816" y="13716"/>
                    <a:pt x="42196" y="17145"/>
                    <a:pt x="36576" y="24003"/>
                  </a:cubicBezTo>
                  <a:cubicBezTo>
                    <a:pt x="30956" y="30861"/>
                    <a:pt x="27718" y="42386"/>
                    <a:pt x="26860" y="58483"/>
                  </a:cubicBezTo>
                  <a:lnTo>
                    <a:pt x="85630" y="58483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44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7DBF3BE9-D79A-F1CE-5ECA-F4FA2D5997F2}"/>
                </a:ext>
              </a:extLst>
            </p:cNvPr>
            <p:cNvSpPr/>
            <p:nvPr/>
          </p:nvSpPr>
          <p:spPr>
            <a:xfrm>
              <a:off x="12859035" y="6829012"/>
              <a:ext cx="120300" cy="141541"/>
            </a:xfrm>
            <a:custGeom>
              <a:avLst/>
              <a:gdLst>
                <a:gd name="connsiteX0" fmla="*/ 23241 w 120300"/>
                <a:gd name="connsiteY0" fmla="*/ 68294 h 141541"/>
                <a:gd name="connsiteX1" fmla="*/ 81534 w 120300"/>
                <a:gd name="connsiteY1" fmla="*/ 56674 h 141541"/>
                <a:gd name="connsiteX2" fmla="*/ 81534 w 120300"/>
                <a:gd name="connsiteY2" fmla="*/ 49816 h 141541"/>
                <a:gd name="connsiteX3" fmla="*/ 79058 w 120300"/>
                <a:gd name="connsiteY3" fmla="*/ 31718 h 141541"/>
                <a:gd name="connsiteX4" fmla="*/ 70580 w 120300"/>
                <a:gd name="connsiteY4" fmla="*/ 22003 h 141541"/>
                <a:gd name="connsiteX5" fmla="*/ 53530 w 120300"/>
                <a:gd name="connsiteY5" fmla="*/ 18955 h 141541"/>
                <a:gd name="connsiteX6" fmla="*/ 31147 w 120300"/>
                <a:gd name="connsiteY6" fmla="*/ 22479 h 141541"/>
                <a:gd name="connsiteX7" fmla="*/ 11430 w 120300"/>
                <a:gd name="connsiteY7" fmla="*/ 31147 h 141541"/>
                <a:gd name="connsiteX8" fmla="*/ 5334 w 120300"/>
                <a:gd name="connsiteY8" fmla="*/ 18383 h 141541"/>
                <a:gd name="connsiteX9" fmla="*/ 17050 w 120300"/>
                <a:gd name="connsiteY9" fmla="*/ 11240 h 141541"/>
                <a:gd name="connsiteX10" fmla="*/ 36862 w 120300"/>
                <a:gd name="connsiteY10" fmla="*/ 3429 h 141541"/>
                <a:gd name="connsiteX11" fmla="*/ 59341 w 120300"/>
                <a:gd name="connsiteY11" fmla="*/ 0 h 141541"/>
                <a:gd name="connsiteX12" fmla="*/ 86868 w 120300"/>
                <a:gd name="connsiteY12" fmla="*/ 4763 h 141541"/>
                <a:gd name="connsiteX13" fmla="*/ 101441 w 120300"/>
                <a:gd name="connsiteY13" fmla="*/ 20098 h 141541"/>
                <a:gd name="connsiteX14" fmla="*/ 105823 w 120300"/>
                <a:gd name="connsiteY14" fmla="*/ 48292 h 141541"/>
                <a:gd name="connsiteX15" fmla="*/ 105823 w 120300"/>
                <a:gd name="connsiteY15" fmla="*/ 126873 h 141541"/>
                <a:gd name="connsiteX16" fmla="*/ 120301 w 120300"/>
                <a:gd name="connsiteY16" fmla="*/ 126873 h 141541"/>
                <a:gd name="connsiteX17" fmla="*/ 120301 w 120300"/>
                <a:gd name="connsiteY17" fmla="*/ 137636 h 141541"/>
                <a:gd name="connsiteX18" fmla="*/ 107918 w 120300"/>
                <a:gd name="connsiteY18" fmla="*/ 140113 h 141541"/>
                <a:gd name="connsiteX19" fmla="*/ 94774 w 120300"/>
                <a:gd name="connsiteY19" fmla="*/ 141351 h 141541"/>
                <a:gd name="connsiteX20" fmla="*/ 85439 w 120300"/>
                <a:gd name="connsiteY20" fmla="*/ 139255 h 141541"/>
                <a:gd name="connsiteX21" fmla="*/ 82963 w 120300"/>
                <a:gd name="connsiteY21" fmla="*/ 130112 h 141541"/>
                <a:gd name="connsiteX22" fmla="*/ 82963 w 120300"/>
                <a:gd name="connsiteY22" fmla="*/ 122015 h 141541"/>
                <a:gd name="connsiteX23" fmla="*/ 64961 w 120300"/>
                <a:gd name="connsiteY23" fmla="*/ 135445 h 141541"/>
                <a:gd name="connsiteX24" fmla="*/ 40862 w 120300"/>
                <a:gd name="connsiteY24" fmla="*/ 141542 h 141541"/>
                <a:gd name="connsiteX25" fmla="*/ 11621 w 120300"/>
                <a:gd name="connsiteY25" fmla="*/ 131350 h 141541"/>
                <a:gd name="connsiteX26" fmla="*/ 0 w 120300"/>
                <a:gd name="connsiteY26" fmla="*/ 102108 h 141541"/>
                <a:gd name="connsiteX27" fmla="*/ 23241 w 120300"/>
                <a:gd name="connsiteY27" fmla="*/ 68294 h 141541"/>
                <a:gd name="connsiteX28" fmla="*/ 66389 w 120300"/>
                <a:gd name="connsiteY28" fmla="*/ 121063 h 141541"/>
                <a:gd name="connsiteX29" fmla="*/ 81534 w 120300"/>
                <a:gd name="connsiteY29" fmla="*/ 111728 h 141541"/>
                <a:gd name="connsiteX30" fmla="*/ 81534 w 120300"/>
                <a:gd name="connsiteY30" fmla="*/ 69628 h 141541"/>
                <a:gd name="connsiteX31" fmla="*/ 41243 w 120300"/>
                <a:gd name="connsiteY31" fmla="*/ 77819 h 141541"/>
                <a:gd name="connsiteX32" fmla="*/ 27622 w 120300"/>
                <a:gd name="connsiteY32" fmla="*/ 99250 h 141541"/>
                <a:gd name="connsiteX33" fmla="*/ 34100 w 120300"/>
                <a:gd name="connsiteY33" fmla="*/ 118681 h 141541"/>
                <a:gd name="connsiteX34" fmla="*/ 51625 w 120300"/>
                <a:gd name="connsiteY34" fmla="*/ 124968 h 141541"/>
                <a:gd name="connsiteX35" fmla="*/ 66389 w 120300"/>
                <a:gd name="connsiteY35" fmla="*/ 121063 h 141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20300" h="141541">
                  <a:moveTo>
                    <a:pt x="23241" y="68294"/>
                  </a:moveTo>
                  <a:cubicBezTo>
                    <a:pt x="38576" y="61055"/>
                    <a:pt x="58007" y="57150"/>
                    <a:pt x="81534" y="56674"/>
                  </a:cubicBezTo>
                  <a:lnTo>
                    <a:pt x="81534" y="49816"/>
                  </a:lnTo>
                  <a:cubicBezTo>
                    <a:pt x="81534" y="42100"/>
                    <a:pt x="80677" y="36100"/>
                    <a:pt x="79058" y="31718"/>
                  </a:cubicBezTo>
                  <a:cubicBezTo>
                    <a:pt x="77438" y="27337"/>
                    <a:pt x="74581" y="24098"/>
                    <a:pt x="70580" y="22003"/>
                  </a:cubicBezTo>
                  <a:cubicBezTo>
                    <a:pt x="66580" y="20002"/>
                    <a:pt x="60865" y="18955"/>
                    <a:pt x="53530" y="18955"/>
                  </a:cubicBezTo>
                  <a:cubicBezTo>
                    <a:pt x="45244" y="18955"/>
                    <a:pt x="37719" y="20098"/>
                    <a:pt x="31147" y="22479"/>
                  </a:cubicBezTo>
                  <a:cubicBezTo>
                    <a:pt x="24575" y="24860"/>
                    <a:pt x="18002" y="27718"/>
                    <a:pt x="11430" y="31147"/>
                  </a:cubicBezTo>
                  <a:lnTo>
                    <a:pt x="5334" y="18383"/>
                  </a:lnTo>
                  <a:cubicBezTo>
                    <a:pt x="7429" y="16573"/>
                    <a:pt x="11335" y="14192"/>
                    <a:pt x="17050" y="11240"/>
                  </a:cubicBezTo>
                  <a:cubicBezTo>
                    <a:pt x="22765" y="8287"/>
                    <a:pt x="29337" y="5715"/>
                    <a:pt x="36862" y="3429"/>
                  </a:cubicBezTo>
                  <a:cubicBezTo>
                    <a:pt x="44387" y="1143"/>
                    <a:pt x="51911" y="0"/>
                    <a:pt x="59341" y="0"/>
                  </a:cubicBezTo>
                  <a:cubicBezTo>
                    <a:pt x="70961" y="0"/>
                    <a:pt x="80105" y="1619"/>
                    <a:pt x="86868" y="4763"/>
                  </a:cubicBezTo>
                  <a:cubicBezTo>
                    <a:pt x="93631" y="7906"/>
                    <a:pt x="98488" y="13049"/>
                    <a:pt x="101441" y="20098"/>
                  </a:cubicBezTo>
                  <a:cubicBezTo>
                    <a:pt x="104394" y="27146"/>
                    <a:pt x="105823" y="36481"/>
                    <a:pt x="105823" y="48292"/>
                  </a:cubicBezTo>
                  <a:lnTo>
                    <a:pt x="105823" y="126873"/>
                  </a:lnTo>
                  <a:lnTo>
                    <a:pt x="120301" y="126873"/>
                  </a:lnTo>
                  <a:lnTo>
                    <a:pt x="120301" y="137636"/>
                  </a:lnTo>
                  <a:cubicBezTo>
                    <a:pt x="117062" y="138494"/>
                    <a:pt x="112871" y="139255"/>
                    <a:pt x="107918" y="140113"/>
                  </a:cubicBezTo>
                  <a:cubicBezTo>
                    <a:pt x="102965" y="140970"/>
                    <a:pt x="98584" y="141351"/>
                    <a:pt x="94774" y="141351"/>
                  </a:cubicBezTo>
                  <a:cubicBezTo>
                    <a:pt x="90202" y="141351"/>
                    <a:pt x="87058" y="140684"/>
                    <a:pt x="85439" y="139255"/>
                  </a:cubicBezTo>
                  <a:cubicBezTo>
                    <a:pt x="83820" y="137827"/>
                    <a:pt x="82963" y="134779"/>
                    <a:pt x="82963" y="130112"/>
                  </a:cubicBezTo>
                  <a:lnTo>
                    <a:pt x="82963" y="122015"/>
                  </a:lnTo>
                  <a:cubicBezTo>
                    <a:pt x="78105" y="126873"/>
                    <a:pt x="72104" y="131445"/>
                    <a:pt x="64961" y="135445"/>
                  </a:cubicBezTo>
                  <a:cubicBezTo>
                    <a:pt x="57817" y="139541"/>
                    <a:pt x="49816" y="141542"/>
                    <a:pt x="40862" y="141542"/>
                  </a:cubicBezTo>
                  <a:cubicBezTo>
                    <a:pt x="29146" y="141542"/>
                    <a:pt x="19336" y="138113"/>
                    <a:pt x="11621" y="131350"/>
                  </a:cubicBezTo>
                  <a:cubicBezTo>
                    <a:pt x="3905" y="124587"/>
                    <a:pt x="0" y="114871"/>
                    <a:pt x="0" y="102108"/>
                  </a:cubicBezTo>
                  <a:cubicBezTo>
                    <a:pt x="286" y="86868"/>
                    <a:pt x="8001" y="75533"/>
                    <a:pt x="23241" y="68294"/>
                  </a:cubicBezTo>
                  <a:close/>
                  <a:moveTo>
                    <a:pt x="66389" y="121063"/>
                  </a:moveTo>
                  <a:cubicBezTo>
                    <a:pt x="71914" y="118491"/>
                    <a:pt x="76962" y="115348"/>
                    <a:pt x="81534" y="111728"/>
                  </a:cubicBezTo>
                  <a:lnTo>
                    <a:pt x="81534" y="69628"/>
                  </a:lnTo>
                  <a:cubicBezTo>
                    <a:pt x="63722" y="69628"/>
                    <a:pt x="50292" y="72390"/>
                    <a:pt x="41243" y="77819"/>
                  </a:cubicBezTo>
                  <a:cubicBezTo>
                    <a:pt x="32195" y="83248"/>
                    <a:pt x="27622" y="90392"/>
                    <a:pt x="27622" y="99250"/>
                  </a:cubicBezTo>
                  <a:cubicBezTo>
                    <a:pt x="27622" y="108109"/>
                    <a:pt x="29813" y="114586"/>
                    <a:pt x="34100" y="118681"/>
                  </a:cubicBezTo>
                  <a:cubicBezTo>
                    <a:pt x="38386" y="122872"/>
                    <a:pt x="44291" y="124968"/>
                    <a:pt x="51625" y="124968"/>
                  </a:cubicBezTo>
                  <a:cubicBezTo>
                    <a:pt x="55912" y="124968"/>
                    <a:pt x="60865" y="123634"/>
                    <a:pt x="66389" y="121063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44"/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E0A3B1DA-C0FB-C39A-FC38-8C33BC110FA2}"/>
                </a:ext>
              </a:extLst>
            </p:cNvPr>
            <p:cNvSpPr/>
            <p:nvPr/>
          </p:nvSpPr>
          <p:spPr>
            <a:xfrm>
              <a:off x="10794968" y="7061136"/>
              <a:ext cx="147542" cy="185165"/>
            </a:xfrm>
            <a:custGeom>
              <a:avLst/>
              <a:gdLst>
                <a:gd name="connsiteX0" fmla="*/ 20384 w 147542"/>
                <a:gd name="connsiteY0" fmla="*/ 17145 h 185165"/>
                <a:gd name="connsiteX1" fmla="*/ 286 w 147542"/>
                <a:gd name="connsiteY1" fmla="*/ 14192 h 185165"/>
                <a:gd name="connsiteX2" fmla="*/ 286 w 147542"/>
                <a:gd name="connsiteY2" fmla="*/ 1905 h 185165"/>
                <a:gd name="connsiteX3" fmla="*/ 33338 w 147542"/>
                <a:gd name="connsiteY3" fmla="*/ 1905 h 185165"/>
                <a:gd name="connsiteX4" fmla="*/ 54388 w 147542"/>
                <a:gd name="connsiteY4" fmla="*/ 952 h 185165"/>
                <a:gd name="connsiteX5" fmla="*/ 71723 w 147542"/>
                <a:gd name="connsiteY5" fmla="*/ 0 h 185165"/>
                <a:gd name="connsiteX6" fmla="*/ 120015 w 147542"/>
                <a:gd name="connsiteY6" fmla="*/ 10477 h 185165"/>
                <a:gd name="connsiteX7" fmla="*/ 134588 w 147542"/>
                <a:gd name="connsiteY7" fmla="*/ 41339 h 185165"/>
                <a:gd name="connsiteX8" fmla="*/ 124587 w 147542"/>
                <a:gd name="connsiteY8" fmla="*/ 71152 h 185165"/>
                <a:gd name="connsiteX9" fmla="*/ 97155 w 147542"/>
                <a:gd name="connsiteY9" fmla="*/ 86773 h 185165"/>
                <a:gd name="connsiteX10" fmla="*/ 134112 w 147542"/>
                <a:gd name="connsiteY10" fmla="*/ 97822 h 185165"/>
                <a:gd name="connsiteX11" fmla="*/ 147542 w 147542"/>
                <a:gd name="connsiteY11" fmla="*/ 129159 h 185165"/>
                <a:gd name="connsiteX12" fmla="*/ 130016 w 147542"/>
                <a:gd name="connsiteY12" fmla="*/ 169545 h 185165"/>
                <a:gd name="connsiteX13" fmla="*/ 72104 w 147542"/>
                <a:gd name="connsiteY13" fmla="*/ 185166 h 185165"/>
                <a:gd name="connsiteX14" fmla="*/ 55245 w 147542"/>
                <a:gd name="connsiteY14" fmla="*/ 184404 h 185165"/>
                <a:gd name="connsiteX15" fmla="*/ 32576 w 147542"/>
                <a:gd name="connsiteY15" fmla="*/ 183737 h 185165"/>
                <a:gd name="connsiteX16" fmla="*/ 0 w 147542"/>
                <a:gd name="connsiteY16" fmla="*/ 183737 h 185165"/>
                <a:gd name="connsiteX17" fmla="*/ 0 w 147542"/>
                <a:gd name="connsiteY17" fmla="*/ 171736 h 185165"/>
                <a:gd name="connsiteX18" fmla="*/ 20288 w 147542"/>
                <a:gd name="connsiteY18" fmla="*/ 169259 h 185165"/>
                <a:gd name="connsiteX19" fmla="*/ 20288 w 147542"/>
                <a:gd name="connsiteY19" fmla="*/ 17145 h 185165"/>
                <a:gd name="connsiteX20" fmla="*/ 60198 w 147542"/>
                <a:gd name="connsiteY20" fmla="*/ 82487 h 185165"/>
                <a:gd name="connsiteX21" fmla="*/ 73628 w 147542"/>
                <a:gd name="connsiteY21" fmla="*/ 82487 h 185165"/>
                <a:gd name="connsiteX22" fmla="*/ 99536 w 147542"/>
                <a:gd name="connsiteY22" fmla="*/ 72962 h 185165"/>
                <a:gd name="connsiteX23" fmla="*/ 108299 w 147542"/>
                <a:gd name="connsiteY23" fmla="*/ 45815 h 185165"/>
                <a:gd name="connsiteX24" fmla="*/ 99536 w 147542"/>
                <a:gd name="connsiteY24" fmla="*/ 20765 h 185165"/>
                <a:gd name="connsiteX25" fmla="*/ 69437 w 147542"/>
                <a:gd name="connsiteY25" fmla="*/ 12859 h 185165"/>
                <a:gd name="connsiteX26" fmla="*/ 51340 w 147542"/>
                <a:gd name="connsiteY26" fmla="*/ 13811 h 185165"/>
                <a:gd name="connsiteX27" fmla="*/ 46292 w 147542"/>
                <a:gd name="connsiteY27" fmla="*/ 14192 h 185165"/>
                <a:gd name="connsiteX28" fmla="*/ 46292 w 147542"/>
                <a:gd name="connsiteY28" fmla="*/ 82201 h 185165"/>
                <a:gd name="connsiteX29" fmla="*/ 60198 w 147542"/>
                <a:gd name="connsiteY29" fmla="*/ 82487 h 185165"/>
                <a:gd name="connsiteX30" fmla="*/ 71723 w 147542"/>
                <a:gd name="connsiteY30" fmla="*/ 172022 h 185165"/>
                <a:gd name="connsiteX31" fmla="*/ 107537 w 147542"/>
                <a:gd name="connsiteY31" fmla="*/ 161830 h 185165"/>
                <a:gd name="connsiteX32" fmla="*/ 118682 w 147542"/>
                <a:gd name="connsiteY32" fmla="*/ 132588 h 185165"/>
                <a:gd name="connsiteX33" fmla="*/ 109061 w 147542"/>
                <a:gd name="connsiteY33" fmla="*/ 105156 h 185165"/>
                <a:gd name="connsiteX34" fmla="*/ 77819 w 147542"/>
                <a:gd name="connsiteY34" fmla="*/ 96584 h 185165"/>
                <a:gd name="connsiteX35" fmla="*/ 46292 w 147542"/>
                <a:gd name="connsiteY35" fmla="*/ 97060 h 185165"/>
                <a:gd name="connsiteX36" fmla="*/ 46292 w 147542"/>
                <a:gd name="connsiteY36" fmla="*/ 170021 h 185165"/>
                <a:gd name="connsiteX37" fmla="*/ 71723 w 147542"/>
                <a:gd name="connsiteY37" fmla="*/ 172022 h 1851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147542" h="185165">
                  <a:moveTo>
                    <a:pt x="20384" y="17145"/>
                  </a:moveTo>
                  <a:lnTo>
                    <a:pt x="286" y="14192"/>
                  </a:lnTo>
                  <a:lnTo>
                    <a:pt x="286" y="1905"/>
                  </a:lnTo>
                  <a:lnTo>
                    <a:pt x="33338" y="1905"/>
                  </a:lnTo>
                  <a:cubicBezTo>
                    <a:pt x="38862" y="1905"/>
                    <a:pt x="45911" y="1619"/>
                    <a:pt x="54388" y="952"/>
                  </a:cubicBezTo>
                  <a:cubicBezTo>
                    <a:pt x="62198" y="286"/>
                    <a:pt x="68009" y="0"/>
                    <a:pt x="71723" y="0"/>
                  </a:cubicBezTo>
                  <a:cubicBezTo>
                    <a:pt x="94202" y="0"/>
                    <a:pt x="110395" y="3524"/>
                    <a:pt x="120015" y="10477"/>
                  </a:cubicBezTo>
                  <a:cubicBezTo>
                    <a:pt x="129731" y="17526"/>
                    <a:pt x="134588" y="27813"/>
                    <a:pt x="134588" y="41339"/>
                  </a:cubicBezTo>
                  <a:cubicBezTo>
                    <a:pt x="134588" y="52959"/>
                    <a:pt x="131255" y="62865"/>
                    <a:pt x="124587" y="71152"/>
                  </a:cubicBezTo>
                  <a:cubicBezTo>
                    <a:pt x="117920" y="79439"/>
                    <a:pt x="108776" y="84677"/>
                    <a:pt x="97155" y="86773"/>
                  </a:cubicBezTo>
                  <a:cubicBezTo>
                    <a:pt x="112776" y="86487"/>
                    <a:pt x="125159" y="90107"/>
                    <a:pt x="134112" y="97822"/>
                  </a:cubicBezTo>
                  <a:cubicBezTo>
                    <a:pt x="143066" y="105537"/>
                    <a:pt x="147542" y="115919"/>
                    <a:pt x="147542" y="129159"/>
                  </a:cubicBezTo>
                  <a:cubicBezTo>
                    <a:pt x="147542" y="145637"/>
                    <a:pt x="141732" y="159068"/>
                    <a:pt x="130016" y="169545"/>
                  </a:cubicBezTo>
                  <a:cubicBezTo>
                    <a:pt x="118301" y="180022"/>
                    <a:pt x="99060" y="185166"/>
                    <a:pt x="72104" y="185166"/>
                  </a:cubicBezTo>
                  <a:cubicBezTo>
                    <a:pt x="66199" y="185166"/>
                    <a:pt x="60579" y="184880"/>
                    <a:pt x="55245" y="184404"/>
                  </a:cubicBezTo>
                  <a:cubicBezTo>
                    <a:pt x="42577" y="184023"/>
                    <a:pt x="35052" y="183737"/>
                    <a:pt x="32576" y="183737"/>
                  </a:cubicBezTo>
                  <a:lnTo>
                    <a:pt x="0" y="183737"/>
                  </a:lnTo>
                  <a:lnTo>
                    <a:pt x="0" y="171736"/>
                  </a:lnTo>
                  <a:lnTo>
                    <a:pt x="20288" y="169259"/>
                  </a:lnTo>
                  <a:lnTo>
                    <a:pt x="20288" y="17145"/>
                  </a:lnTo>
                  <a:close/>
                  <a:moveTo>
                    <a:pt x="60198" y="82487"/>
                  </a:moveTo>
                  <a:lnTo>
                    <a:pt x="73628" y="82487"/>
                  </a:lnTo>
                  <a:cubicBezTo>
                    <a:pt x="85058" y="82487"/>
                    <a:pt x="93726" y="79343"/>
                    <a:pt x="99536" y="72962"/>
                  </a:cubicBezTo>
                  <a:cubicBezTo>
                    <a:pt x="105442" y="66580"/>
                    <a:pt x="108299" y="57531"/>
                    <a:pt x="108299" y="45815"/>
                  </a:cubicBezTo>
                  <a:cubicBezTo>
                    <a:pt x="108299" y="34385"/>
                    <a:pt x="105347" y="26003"/>
                    <a:pt x="99536" y="20765"/>
                  </a:cubicBezTo>
                  <a:cubicBezTo>
                    <a:pt x="93631" y="15430"/>
                    <a:pt x="83630" y="12859"/>
                    <a:pt x="69437" y="12859"/>
                  </a:cubicBezTo>
                  <a:cubicBezTo>
                    <a:pt x="63532" y="12859"/>
                    <a:pt x="57531" y="13145"/>
                    <a:pt x="51340" y="13811"/>
                  </a:cubicBezTo>
                  <a:lnTo>
                    <a:pt x="46292" y="14192"/>
                  </a:lnTo>
                  <a:lnTo>
                    <a:pt x="46292" y="82201"/>
                  </a:lnTo>
                  <a:cubicBezTo>
                    <a:pt x="48578" y="82391"/>
                    <a:pt x="53245" y="82487"/>
                    <a:pt x="60198" y="82487"/>
                  </a:cubicBezTo>
                  <a:close/>
                  <a:moveTo>
                    <a:pt x="71723" y="172022"/>
                  </a:moveTo>
                  <a:cubicBezTo>
                    <a:pt x="88202" y="172022"/>
                    <a:pt x="100108" y="168688"/>
                    <a:pt x="107537" y="161830"/>
                  </a:cubicBezTo>
                  <a:cubicBezTo>
                    <a:pt x="114967" y="155067"/>
                    <a:pt x="118682" y="145351"/>
                    <a:pt x="118682" y="132588"/>
                  </a:cubicBezTo>
                  <a:cubicBezTo>
                    <a:pt x="118682" y="120015"/>
                    <a:pt x="115443" y="110871"/>
                    <a:pt x="109061" y="105156"/>
                  </a:cubicBezTo>
                  <a:cubicBezTo>
                    <a:pt x="102584" y="99441"/>
                    <a:pt x="92202" y="96584"/>
                    <a:pt x="77819" y="96584"/>
                  </a:cubicBezTo>
                  <a:cubicBezTo>
                    <a:pt x="61151" y="96584"/>
                    <a:pt x="50673" y="96774"/>
                    <a:pt x="46292" y="97060"/>
                  </a:cubicBezTo>
                  <a:lnTo>
                    <a:pt x="46292" y="170021"/>
                  </a:lnTo>
                  <a:cubicBezTo>
                    <a:pt x="50006" y="171355"/>
                    <a:pt x="58483" y="172022"/>
                    <a:pt x="71723" y="172022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44"/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id="{0EDE2F73-730C-28C6-7EDA-521177D25B93}"/>
                </a:ext>
              </a:extLst>
            </p:cNvPr>
            <p:cNvSpPr/>
            <p:nvPr/>
          </p:nvSpPr>
          <p:spPr>
            <a:xfrm>
              <a:off x="10962417" y="7105427"/>
              <a:ext cx="126492" cy="142208"/>
            </a:xfrm>
            <a:custGeom>
              <a:avLst/>
              <a:gdLst>
                <a:gd name="connsiteX0" fmla="*/ 9049 w 126492"/>
                <a:gd name="connsiteY0" fmla="*/ 33052 h 142208"/>
                <a:gd name="connsiteX1" fmla="*/ 32861 w 126492"/>
                <a:gd name="connsiteY1" fmla="*/ 8477 h 142208"/>
                <a:gd name="connsiteX2" fmla="*/ 64580 w 126492"/>
                <a:gd name="connsiteY2" fmla="*/ 0 h 142208"/>
                <a:gd name="connsiteX3" fmla="*/ 110966 w 126492"/>
                <a:gd name="connsiteY3" fmla="*/ 19622 h 142208"/>
                <a:gd name="connsiteX4" fmla="*/ 126492 w 126492"/>
                <a:gd name="connsiteY4" fmla="*/ 71056 h 142208"/>
                <a:gd name="connsiteX5" fmla="*/ 117443 w 126492"/>
                <a:gd name="connsiteY5" fmla="*/ 109442 h 142208"/>
                <a:gd name="connsiteX6" fmla="*/ 93631 w 126492"/>
                <a:gd name="connsiteY6" fmla="*/ 133922 h 142208"/>
                <a:gd name="connsiteX7" fmla="*/ 61913 w 126492"/>
                <a:gd name="connsiteY7" fmla="*/ 142208 h 142208"/>
                <a:gd name="connsiteX8" fmla="*/ 15526 w 126492"/>
                <a:gd name="connsiteY8" fmla="*/ 122587 h 142208"/>
                <a:gd name="connsiteX9" fmla="*/ 0 w 126492"/>
                <a:gd name="connsiteY9" fmla="*/ 71152 h 142208"/>
                <a:gd name="connsiteX10" fmla="*/ 9049 w 126492"/>
                <a:gd name="connsiteY10" fmla="*/ 33052 h 142208"/>
                <a:gd name="connsiteX11" fmla="*/ 89345 w 126492"/>
                <a:gd name="connsiteY11" fmla="*/ 114300 h 142208"/>
                <a:gd name="connsiteX12" fmla="*/ 98393 w 126492"/>
                <a:gd name="connsiteY12" fmla="*/ 72962 h 142208"/>
                <a:gd name="connsiteX13" fmla="*/ 90107 w 126492"/>
                <a:gd name="connsiteY13" fmla="*/ 29908 h 142208"/>
                <a:gd name="connsiteX14" fmla="*/ 63437 w 126492"/>
                <a:gd name="connsiteY14" fmla="*/ 14002 h 142208"/>
                <a:gd name="connsiteX15" fmla="*/ 37338 w 126492"/>
                <a:gd name="connsiteY15" fmla="*/ 27908 h 142208"/>
                <a:gd name="connsiteX16" fmla="*/ 28194 w 126492"/>
                <a:gd name="connsiteY16" fmla="*/ 69247 h 142208"/>
                <a:gd name="connsiteX17" fmla="*/ 36767 w 126492"/>
                <a:gd name="connsiteY17" fmla="*/ 112300 h 142208"/>
                <a:gd name="connsiteX18" fmla="*/ 63437 w 126492"/>
                <a:gd name="connsiteY18" fmla="*/ 128206 h 142208"/>
                <a:gd name="connsiteX19" fmla="*/ 89345 w 126492"/>
                <a:gd name="connsiteY19" fmla="*/ 114300 h 142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26492" h="142208">
                  <a:moveTo>
                    <a:pt x="9049" y="33052"/>
                  </a:moveTo>
                  <a:cubicBezTo>
                    <a:pt x="15049" y="22289"/>
                    <a:pt x="23051" y="14097"/>
                    <a:pt x="32861" y="8477"/>
                  </a:cubicBezTo>
                  <a:cubicBezTo>
                    <a:pt x="42672" y="2858"/>
                    <a:pt x="53340" y="0"/>
                    <a:pt x="64580" y="0"/>
                  </a:cubicBezTo>
                  <a:cubicBezTo>
                    <a:pt x="85154" y="0"/>
                    <a:pt x="100584" y="6572"/>
                    <a:pt x="110966" y="19622"/>
                  </a:cubicBezTo>
                  <a:cubicBezTo>
                    <a:pt x="121349" y="32671"/>
                    <a:pt x="126492" y="49816"/>
                    <a:pt x="126492" y="71056"/>
                  </a:cubicBezTo>
                  <a:cubicBezTo>
                    <a:pt x="126492" y="85916"/>
                    <a:pt x="123444" y="98679"/>
                    <a:pt x="117443" y="109442"/>
                  </a:cubicBezTo>
                  <a:cubicBezTo>
                    <a:pt x="111443" y="120206"/>
                    <a:pt x="103442" y="128397"/>
                    <a:pt x="93631" y="133922"/>
                  </a:cubicBezTo>
                  <a:cubicBezTo>
                    <a:pt x="83725" y="139446"/>
                    <a:pt x="73152" y="142208"/>
                    <a:pt x="61913" y="142208"/>
                  </a:cubicBezTo>
                  <a:cubicBezTo>
                    <a:pt x="41339" y="142208"/>
                    <a:pt x="25908" y="135636"/>
                    <a:pt x="15526" y="122587"/>
                  </a:cubicBezTo>
                  <a:cubicBezTo>
                    <a:pt x="5144" y="109538"/>
                    <a:pt x="0" y="92393"/>
                    <a:pt x="0" y="71152"/>
                  </a:cubicBezTo>
                  <a:cubicBezTo>
                    <a:pt x="0" y="56483"/>
                    <a:pt x="2953" y="43815"/>
                    <a:pt x="9049" y="33052"/>
                  </a:cubicBezTo>
                  <a:close/>
                  <a:moveTo>
                    <a:pt x="89345" y="114300"/>
                  </a:moveTo>
                  <a:cubicBezTo>
                    <a:pt x="95345" y="104966"/>
                    <a:pt x="98393" y="91250"/>
                    <a:pt x="98393" y="72962"/>
                  </a:cubicBezTo>
                  <a:cubicBezTo>
                    <a:pt x="98393" y="54864"/>
                    <a:pt x="95631" y="40481"/>
                    <a:pt x="90107" y="29908"/>
                  </a:cubicBezTo>
                  <a:cubicBezTo>
                    <a:pt x="84582" y="19336"/>
                    <a:pt x="75629" y="14002"/>
                    <a:pt x="63437" y="14002"/>
                  </a:cubicBezTo>
                  <a:cubicBezTo>
                    <a:pt x="52197" y="14002"/>
                    <a:pt x="43529" y="18669"/>
                    <a:pt x="37338" y="27908"/>
                  </a:cubicBezTo>
                  <a:cubicBezTo>
                    <a:pt x="31242" y="37243"/>
                    <a:pt x="28194" y="50959"/>
                    <a:pt x="28194" y="69247"/>
                  </a:cubicBezTo>
                  <a:cubicBezTo>
                    <a:pt x="28194" y="87344"/>
                    <a:pt x="31052" y="101727"/>
                    <a:pt x="36767" y="112300"/>
                  </a:cubicBezTo>
                  <a:cubicBezTo>
                    <a:pt x="42482" y="122873"/>
                    <a:pt x="51340" y="128206"/>
                    <a:pt x="63437" y="128206"/>
                  </a:cubicBezTo>
                  <a:cubicBezTo>
                    <a:pt x="74676" y="128206"/>
                    <a:pt x="83249" y="123539"/>
                    <a:pt x="89345" y="114300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44"/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A11EE5C8-92D9-27F5-3817-FD45883CF015}"/>
                </a:ext>
              </a:extLst>
            </p:cNvPr>
            <p:cNvSpPr/>
            <p:nvPr/>
          </p:nvSpPr>
          <p:spPr>
            <a:xfrm>
              <a:off x="11109293" y="7044467"/>
              <a:ext cx="66103" cy="200405"/>
            </a:xfrm>
            <a:custGeom>
              <a:avLst/>
              <a:gdLst>
                <a:gd name="connsiteX0" fmla="*/ 19812 w 66103"/>
                <a:gd name="connsiteY0" fmla="*/ 17812 h 200405"/>
                <a:gd name="connsiteX1" fmla="*/ 0 w 66103"/>
                <a:gd name="connsiteY1" fmla="*/ 15145 h 200405"/>
                <a:gd name="connsiteX2" fmla="*/ 0 w 66103"/>
                <a:gd name="connsiteY2" fmla="*/ 4667 h 200405"/>
                <a:gd name="connsiteX3" fmla="*/ 39433 w 66103"/>
                <a:gd name="connsiteY3" fmla="*/ 0 h 200405"/>
                <a:gd name="connsiteX4" fmla="*/ 39910 w 66103"/>
                <a:gd name="connsiteY4" fmla="*/ 0 h 200405"/>
                <a:gd name="connsiteX5" fmla="*/ 45339 w 66103"/>
                <a:gd name="connsiteY5" fmla="*/ 3620 h 200405"/>
                <a:gd name="connsiteX6" fmla="*/ 45339 w 66103"/>
                <a:gd name="connsiteY6" fmla="*/ 186404 h 200405"/>
                <a:gd name="connsiteX7" fmla="*/ 66103 w 66103"/>
                <a:gd name="connsiteY7" fmla="*/ 188405 h 200405"/>
                <a:gd name="connsiteX8" fmla="*/ 66103 w 66103"/>
                <a:gd name="connsiteY8" fmla="*/ 200406 h 200405"/>
                <a:gd name="connsiteX9" fmla="*/ 0 w 66103"/>
                <a:gd name="connsiteY9" fmla="*/ 200406 h 200405"/>
                <a:gd name="connsiteX10" fmla="*/ 0 w 66103"/>
                <a:gd name="connsiteY10" fmla="*/ 188405 h 200405"/>
                <a:gd name="connsiteX11" fmla="*/ 19812 w 66103"/>
                <a:gd name="connsiteY11" fmla="*/ 186214 h 200405"/>
                <a:gd name="connsiteX12" fmla="*/ 19812 w 66103"/>
                <a:gd name="connsiteY12" fmla="*/ 17812 h 200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6103" h="200405">
                  <a:moveTo>
                    <a:pt x="19812" y="17812"/>
                  </a:moveTo>
                  <a:lnTo>
                    <a:pt x="0" y="15145"/>
                  </a:lnTo>
                  <a:lnTo>
                    <a:pt x="0" y="4667"/>
                  </a:lnTo>
                  <a:lnTo>
                    <a:pt x="39433" y="0"/>
                  </a:lnTo>
                  <a:lnTo>
                    <a:pt x="39910" y="0"/>
                  </a:lnTo>
                  <a:lnTo>
                    <a:pt x="45339" y="3620"/>
                  </a:lnTo>
                  <a:lnTo>
                    <a:pt x="45339" y="186404"/>
                  </a:lnTo>
                  <a:lnTo>
                    <a:pt x="66103" y="188405"/>
                  </a:lnTo>
                  <a:lnTo>
                    <a:pt x="66103" y="200406"/>
                  </a:lnTo>
                  <a:lnTo>
                    <a:pt x="0" y="200406"/>
                  </a:lnTo>
                  <a:lnTo>
                    <a:pt x="0" y="188405"/>
                  </a:lnTo>
                  <a:lnTo>
                    <a:pt x="19812" y="186214"/>
                  </a:lnTo>
                  <a:lnTo>
                    <a:pt x="19812" y="17812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44"/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id="{2392CB0B-4DB4-F4AB-EFA2-8FC3F29652A3}"/>
                </a:ext>
              </a:extLst>
            </p:cNvPr>
            <p:cNvSpPr/>
            <p:nvPr/>
          </p:nvSpPr>
          <p:spPr>
            <a:xfrm>
              <a:off x="11191970" y="7050849"/>
              <a:ext cx="64865" cy="194119"/>
            </a:xfrm>
            <a:custGeom>
              <a:avLst/>
              <a:gdLst>
                <a:gd name="connsiteX0" fmla="*/ 19812 w 64865"/>
                <a:gd name="connsiteY0" fmla="*/ 77057 h 194119"/>
                <a:gd name="connsiteX1" fmla="*/ 1238 w 64865"/>
                <a:gd name="connsiteY1" fmla="*/ 72676 h 194119"/>
                <a:gd name="connsiteX2" fmla="*/ 1238 w 64865"/>
                <a:gd name="connsiteY2" fmla="*/ 59722 h 194119"/>
                <a:gd name="connsiteX3" fmla="*/ 39148 w 64865"/>
                <a:gd name="connsiteY3" fmla="*/ 55054 h 194119"/>
                <a:gd name="connsiteX4" fmla="*/ 39624 w 64865"/>
                <a:gd name="connsiteY4" fmla="*/ 55054 h 194119"/>
                <a:gd name="connsiteX5" fmla="*/ 45244 w 64865"/>
                <a:gd name="connsiteY5" fmla="*/ 59436 h 194119"/>
                <a:gd name="connsiteX6" fmla="*/ 45244 w 64865"/>
                <a:gd name="connsiteY6" fmla="*/ 180118 h 194119"/>
                <a:gd name="connsiteX7" fmla="*/ 64865 w 64865"/>
                <a:gd name="connsiteY7" fmla="*/ 182118 h 194119"/>
                <a:gd name="connsiteX8" fmla="*/ 64865 w 64865"/>
                <a:gd name="connsiteY8" fmla="*/ 194119 h 194119"/>
                <a:gd name="connsiteX9" fmla="*/ 0 w 64865"/>
                <a:gd name="connsiteY9" fmla="*/ 194119 h 194119"/>
                <a:gd name="connsiteX10" fmla="*/ 0 w 64865"/>
                <a:gd name="connsiteY10" fmla="*/ 182118 h 194119"/>
                <a:gd name="connsiteX11" fmla="*/ 19812 w 64865"/>
                <a:gd name="connsiteY11" fmla="*/ 179927 h 194119"/>
                <a:gd name="connsiteX12" fmla="*/ 19812 w 64865"/>
                <a:gd name="connsiteY12" fmla="*/ 77057 h 194119"/>
                <a:gd name="connsiteX13" fmla="*/ 17812 w 64865"/>
                <a:gd name="connsiteY13" fmla="*/ 29337 h 194119"/>
                <a:gd name="connsiteX14" fmla="*/ 13907 w 64865"/>
                <a:gd name="connsiteY14" fmla="*/ 18097 h 194119"/>
                <a:gd name="connsiteX15" fmla="*/ 18669 w 64865"/>
                <a:gd name="connsiteY15" fmla="*/ 5143 h 194119"/>
                <a:gd name="connsiteX16" fmla="*/ 31718 w 64865"/>
                <a:gd name="connsiteY16" fmla="*/ 0 h 194119"/>
                <a:gd name="connsiteX17" fmla="*/ 43910 w 64865"/>
                <a:gd name="connsiteY17" fmla="*/ 4381 h 194119"/>
                <a:gd name="connsiteX18" fmla="*/ 47816 w 64865"/>
                <a:gd name="connsiteY18" fmla="*/ 15621 h 194119"/>
                <a:gd name="connsiteX19" fmla="*/ 43053 w 64865"/>
                <a:gd name="connsiteY19" fmla="*/ 28861 h 194119"/>
                <a:gd name="connsiteX20" fmla="*/ 29718 w 64865"/>
                <a:gd name="connsiteY20" fmla="*/ 33718 h 194119"/>
                <a:gd name="connsiteX21" fmla="*/ 29432 w 64865"/>
                <a:gd name="connsiteY21" fmla="*/ 33718 h 194119"/>
                <a:gd name="connsiteX22" fmla="*/ 17812 w 64865"/>
                <a:gd name="connsiteY22" fmla="*/ 29337 h 1941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64865" h="194119">
                  <a:moveTo>
                    <a:pt x="19812" y="77057"/>
                  </a:moveTo>
                  <a:lnTo>
                    <a:pt x="1238" y="72676"/>
                  </a:lnTo>
                  <a:lnTo>
                    <a:pt x="1238" y="59722"/>
                  </a:lnTo>
                  <a:lnTo>
                    <a:pt x="39148" y="55054"/>
                  </a:lnTo>
                  <a:lnTo>
                    <a:pt x="39624" y="55054"/>
                  </a:lnTo>
                  <a:lnTo>
                    <a:pt x="45244" y="59436"/>
                  </a:lnTo>
                  <a:lnTo>
                    <a:pt x="45244" y="180118"/>
                  </a:lnTo>
                  <a:lnTo>
                    <a:pt x="64865" y="182118"/>
                  </a:lnTo>
                  <a:lnTo>
                    <a:pt x="64865" y="194119"/>
                  </a:lnTo>
                  <a:lnTo>
                    <a:pt x="0" y="194119"/>
                  </a:lnTo>
                  <a:lnTo>
                    <a:pt x="0" y="182118"/>
                  </a:lnTo>
                  <a:lnTo>
                    <a:pt x="19812" y="179927"/>
                  </a:lnTo>
                  <a:lnTo>
                    <a:pt x="19812" y="77057"/>
                  </a:lnTo>
                  <a:close/>
                  <a:moveTo>
                    <a:pt x="17812" y="29337"/>
                  </a:moveTo>
                  <a:cubicBezTo>
                    <a:pt x="15240" y="26384"/>
                    <a:pt x="13907" y="22669"/>
                    <a:pt x="13907" y="18097"/>
                  </a:cubicBezTo>
                  <a:cubicBezTo>
                    <a:pt x="13907" y="12859"/>
                    <a:pt x="15526" y="8572"/>
                    <a:pt x="18669" y="5143"/>
                  </a:cubicBezTo>
                  <a:cubicBezTo>
                    <a:pt x="21812" y="1714"/>
                    <a:pt x="26194" y="0"/>
                    <a:pt x="31718" y="0"/>
                  </a:cubicBezTo>
                  <a:cubicBezTo>
                    <a:pt x="37243" y="0"/>
                    <a:pt x="41339" y="1429"/>
                    <a:pt x="43910" y="4381"/>
                  </a:cubicBezTo>
                  <a:cubicBezTo>
                    <a:pt x="46482" y="7334"/>
                    <a:pt x="47816" y="11049"/>
                    <a:pt x="47816" y="15621"/>
                  </a:cubicBezTo>
                  <a:cubicBezTo>
                    <a:pt x="47816" y="21145"/>
                    <a:pt x="46196" y="25527"/>
                    <a:pt x="43053" y="28861"/>
                  </a:cubicBezTo>
                  <a:cubicBezTo>
                    <a:pt x="39910" y="32099"/>
                    <a:pt x="35433" y="33718"/>
                    <a:pt x="29718" y="33718"/>
                  </a:cubicBezTo>
                  <a:lnTo>
                    <a:pt x="29432" y="33718"/>
                  </a:lnTo>
                  <a:cubicBezTo>
                    <a:pt x="24384" y="33718"/>
                    <a:pt x="20479" y="32290"/>
                    <a:pt x="17812" y="29337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44"/>
            </a:p>
          </p:txBody>
        </p:sp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id="{CBF58B91-1EAD-ADEF-F5FE-611531345699}"/>
                </a:ext>
              </a:extLst>
            </p:cNvPr>
            <p:cNvSpPr/>
            <p:nvPr/>
          </p:nvSpPr>
          <p:spPr>
            <a:xfrm>
              <a:off x="11272265" y="7044467"/>
              <a:ext cx="66103" cy="200405"/>
            </a:xfrm>
            <a:custGeom>
              <a:avLst/>
              <a:gdLst>
                <a:gd name="connsiteX0" fmla="*/ 19812 w 66103"/>
                <a:gd name="connsiteY0" fmla="*/ 17812 h 200405"/>
                <a:gd name="connsiteX1" fmla="*/ 0 w 66103"/>
                <a:gd name="connsiteY1" fmla="*/ 15145 h 200405"/>
                <a:gd name="connsiteX2" fmla="*/ 0 w 66103"/>
                <a:gd name="connsiteY2" fmla="*/ 4667 h 200405"/>
                <a:gd name="connsiteX3" fmla="*/ 39434 w 66103"/>
                <a:gd name="connsiteY3" fmla="*/ 0 h 200405"/>
                <a:gd name="connsiteX4" fmla="*/ 39910 w 66103"/>
                <a:gd name="connsiteY4" fmla="*/ 0 h 200405"/>
                <a:gd name="connsiteX5" fmla="*/ 45339 w 66103"/>
                <a:gd name="connsiteY5" fmla="*/ 3620 h 200405"/>
                <a:gd name="connsiteX6" fmla="*/ 45339 w 66103"/>
                <a:gd name="connsiteY6" fmla="*/ 186404 h 200405"/>
                <a:gd name="connsiteX7" fmla="*/ 66104 w 66103"/>
                <a:gd name="connsiteY7" fmla="*/ 188405 h 200405"/>
                <a:gd name="connsiteX8" fmla="*/ 66104 w 66103"/>
                <a:gd name="connsiteY8" fmla="*/ 200406 h 200405"/>
                <a:gd name="connsiteX9" fmla="*/ 0 w 66103"/>
                <a:gd name="connsiteY9" fmla="*/ 200406 h 200405"/>
                <a:gd name="connsiteX10" fmla="*/ 0 w 66103"/>
                <a:gd name="connsiteY10" fmla="*/ 188405 h 200405"/>
                <a:gd name="connsiteX11" fmla="*/ 19812 w 66103"/>
                <a:gd name="connsiteY11" fmla="*/ 186214 h 200405"/>
                <a:gd name="connsiteX12" fmla="*/ 19812 w 66103"/>
                <a:gd name="connsiteY12" fmla="*/ 17812 h 200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6103" h="200405">
                  <a:moveTo>
                    <a:pt x="19812" y="17812"/>
                  </a:moveTo>
                  <a:lnTo>
                    <a:pt x="0" y="15145"/>
                  </a:lnTo>
                  <a:lnTo>
                    <a:pt x="0" y="4667"/>
                  </a:lnTo>
                  <a:lnTo>
                    <a:pt x="39434" y="0"/>
                  </a:lnTo>
                  <a:lnTo>
                    <a:pt x="39910" y="0"/>
                  </a:lnTo>
                  <a:lnTo>
                    <a:pt x="45339" y="3620"/>
                  </a:lnTo>
                  <a:lnTo>
                    <a:pt x="45339" y="186404"/>
                  </a:lnTo>
                  <a:lnTo>
                    <a:pt x="66104" y="188405"/>
                  </a:lnTo>
                  <a:lnTo>
                    <a:pt x="66104" y="200406"/>
                  </a:lnTo>
                  <a:lnTo>
                    <a:pt x="0" y="200406"/>
                  </a:lnTo>
                  <a:lnTo>
                    <a:pt x="0" y="188405"/>
                  </a:lnTo>
                  <a:lnTo>
                    <a:pt x="19812" y="186214"/>
                  </a:lnTo>
                  <a:lnTo>
                    <a:pt x="19812" y="17812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44"/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06C0E67B-6856-3350-35E7-60D4B2E6EF6A}"/>
                </a:ext>
              </a:extLst>
            </p:cNvPr>
            <p:cNvSpPr/>
            <p:nvPr/>
          </p:nvSpPr>
          <p:spPr>
            <a:xfrm>
              <a:off x="11355705" y="7105427"/>
              <a:ext cx="126587" cy="142208"/>
            </a:xfrm>
            <a:custGeom>
              <a:avLst/>
              <a:gdLst>
                <a:gd name="connsiteX0" fmla="*/ 9049 w 126587"/>
                <a:gd name="connsiteY0" fmla="*/ 33052 h 142208"/>
                <a:gd name="connsiteX1" fmla="*/ 32956 w 126587"/>
                <a:gd name="connsiteY1" fmla="*/ 8477 h 142208"/>
                <a:gd name="connsiteX2" fmla="*/ 64675 w 126587"/>
                <a:gd name="connsiteY2" fmla="*/ 0 h 142208"/>
                <a:gd name="connsiteX3" fmla="*/ 111062 w 126587"/>
                <a:gd name="connsiteY3" fmla="*/ 19622 h 142208"/>
                <a:gd name="connsiteX4" fmla="*/ 126587 w 126587"/>
                <a:gd name="connsiteY4" fmla="*/ 71056 h 142208"/>
                <a:gd name="connsiteX5" fmla="*/ 117539 w 126587"/>
                <a:gd name="connsiteY5" fmla="*/ 109442 h 142208"/>
                <a:gd name="connsiteX6" fmla="*/ 93631 w 126587"/>
                <a:gd name="connsiteY6" fmla="*/ 133922 h 142208"/>
                <a:gd name="connsiteX7" fmla="*/ 61912 w 126587"/>
                <a:gd name="connsiteY7" fmla="*/ 142208 h 142208"/>
                <a:gd name="connsiteX8" fmla="*/ 15526 w 126587"/>
                <a:gd name="connsiteY8" fmla="*/ 122587 h 142208"/>
                <a:gd name="connsiteX9" fmla="*/ 0 w 126587"/>
                <a:gd name="connsiteY9" fmla="*/ 71152 h 142208"/>
                <a:gd name="connsiteX10" fmla="*/ 9049 w 126587"/>
                <a:gd name="connsiteY10" fmla="*/ 33052 h 142208"/>
                <a:gd name="connsiteX11" fmla="*/ 89345 w 126587"/>
                <a:gd name="connsiteY11" fmla="*/ 114300 h 142208"/>
                <a:gd name="connsiteX12" fmla="*/ 98393 w 126587"/>
                <a:gd name="connsiteY12" fmla="*/ 72962 h 142208"/>
                <a:gd name="connsiteX13" fmla="*/ 90107 w 126587"/>
                <a:gd name="connsiteY13" fmla="*/ 29908 h 142208"/>
                <a:gd name="connsiteX14" fmla="*/ 63437 w 126587"/>
                <a:gd name="connsiteY14" fmla="*/ 14002 h 142208"/>
                <a:gd name="connsiteX15" fmla="*/ 37338 w 126587"/>
                <a:gd name="connsiteY15" fmla="*/ 27908 h 142208"/>
                <a:gd name="connsiteX16" fmla="*/ 28194 w 126587"/>
                <a:gd name="connsiteY16" fmla="*/ 69247 h 142208"/>
                <a:gd name="connsiteX17" fmla="*/ 36767 w 126587"/>
                <a:gd name="connsiteY17" fmla="*/ 112300 h 142208"/>
                <a:gd name="connsiteX18" fmla="*/ 63437 w 126587"/>
                <a:gd name="connsiteY18" fmla="*/ 128206 h 142208"/>
                <a:gd name="connsiteX19" fmla="*/ 89345 w 126587"/>
                <a:gd name="connsiteY19" fmla="*/ 114300 h 142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26587" h="142208">
                  <a:moveTo>
                    <a:pt x="9049" y="33052"/>
                  </a:moveTo>
                  <a:cubicBezTo>
                    <a:pt x="15049" y="22289"/>
                    <a:pt x="23050" y="14097"/>
                    <a:pt x="32956" y="8477"/>
                  </a:cubicBezTo>
                  <a:cubicBezTo>
                    <a:pt x="42863" y="2858"/>
                    <a:pt x="53340" y="0"/>
                    <a:pt x="64675" y="0"/>
                  </a:cubicBezTo>
                  <a:cubicBezTo>
                    <a:pt x="85249" y="0"/>
                    <a:pt x="100679" y="6572"/>
                    <a:pt x="111062" y="19622"/>
                  </a:cubicBezTo>
                  <a:cubicBezTo>
                    <a:pt x="121444" y="32671"/>
                    <a:pt x="126587" y="49816"/>
                    <a:pt x="126587" y="71056"/>
                  </a:cubicBezTo>
                  <a:cubicBezTo>
                    <a:pt x="126587" y="85916"/>
                    <a:pt x="123539" y="98679"/>
                    <a:pt x="117539" y="109442"/>
                  </a:cubicBezTo>
                  <a:cubicBezTo>
                    <a:pt x="111538" y="120206"/>
                    <a:pt x="103537" y="128397"/>
                    <a:pt x="93631" y="133922"/>
                  </a:cubicBezTo>
                  <a:cubicBezTo>
                    <a:pt x="83725" y="139446"/>
                    <a:pt x="73247" y="142208"/>
                    <a:pt x="61912" y="142208"/>
                  </a:cubicBezTo>
                  <a:cubicBezTo>
                    <a:pt x="41339" y="142208"/>
                    <a:pt x="25908" y="135636"/>
                    <a:pt x="15526" y="122587"/>
                  </a:cubicBezTo>
                  <a:cubicBezTo>
                    <a:pt x="5144" y="109538"/>
                    <a:pt x="0" y="92393"/>
                    <a:pt x="0" y="71152"/>
                  </a:cubicBezTo>
                  <a:cubicBezTo>
                    <a:pt x="0" y="56483"/>
                    <a:pt x="2953" y="43815"/>
                    <a:pt x="9049" y="33052"/>
                  </a:cubicBezTo>
                  <a:close/>
                  <a:moveTo>
                    <a:pt x="89345" y="114300"/>
                  </a:moveTo>
                  <a:cubicBezTo>
                    <a:pt x="95345" y="104966"/>
                    <a:pt x="98393" y="91250"/>
                    <a:pt x="98393" y="72962"/>
                  </a:cubicBezTo>
                  <a:cubicBezTo>
                    <a:pt x="98393" y="54864"/>
                    <a:pt x="95631" y="40481"/>
                    <a:pt x="90107" y="29908"/>
                  </a:cubicBezTo>
                  <a:cubicBezTo>
                    <a:pt x="84582" y="19336"/>
                    <a:pt x="75628" y="14002"/>
                    <a:pt x="63437" y="14002"/>
                  </a:cubicBezTo>
                  <a:cubicBezTo>
                    <a:pt x="52197" y="14002"/>
                    <a:pt x="43529" y="18669"/>
                    <a:pt x="37338" y="27908"/>
                  </a:cubicBezTo>
                  <a:cubicBezTo>
                    <a:pt x="31242" y="37243"/>
                    <a:pt x="28194" y="50959"/>
                    <a:pt x="28194" y="69247"/>
                  </a:cubicBezTo>
                  <a:cubicBezTo>
                    <a:pt x="28194" y="87344"/>
                    <a:pt x="31051" y="101727"/>
                    <a:pt x="36767" y="112300"/>
                  </a:cubicBezTo>
                  <a:cubicBezTo>
                    <a:pt x="42481" y="122873"/>
                    <a:pt x="51340" y="128206"/>
                    <a:pt x="63437" y="128206"/>
                  </a:cubicBezTo>
                  <a:cubicBezTo>
                    <a:pt x="74676" y="128206"/>
                    <a:pt x="83249" y="123539"/>
                    <a:pt x="89345" y="114300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44"/>
            </a:p>
          </p:txBody>
        </p:sp>
        <p:sp>
          <p:nvSpPr>
            <p:cNvPr id="92" name="Freeform: Shape 91">
              <a:extLst>
                <a:ext uri="{FF2B5EF4-FFF2-40B4-BE49-F238E27FC236}">
                  <a16:creationId xmlns:a16="http://schemas.microsoft.com/office/drawing/2014/main" id="{67C2EF5F-5920-CD73-A563-28588F5E2AC7}"/>
                </a:ext>
              </a:extLst>
            </p:cNvPr>
            <p:cNvSpPr/>
            <p:nvPr/>
          </p:nvSpPr>
          <p:spPr>
            <a:xfrm>
              <a:off x="11504961" y="7105332"/>
              <a:ext cx="95535" cy="139541"/>
            </a:xfrm>
            <a:custGeom>
              <a:avLst/>
              <a:gdLst>
                <a:gd name="connsiteX0" fmla="*/ 0 w 95535"/>
                <a:gd name="connsiteY0" fmla="*/ 127540 h 139541"/>
                <a:gd name="connsiteX1" fmla="*/ 18383 w 95535"/>
                <a:gd name="connsiteY1" fmla="*/ 126111 h 139541"/>
                <a:gd name="connsiteX2" fmla="*/ 18383 w 95535"/>
                <a:gd name="connsiteY2" fmla="*/ 22574 h 139541"/>
                <a:gd name="connsiteX3" fmla="*/ 762 w 95535"/>
                <a:gd name="connsiteY3" fmla="*/ 18193 h 139541"/>
                <a:gd name="connsiteX4" fmla="*/ 762 w 95535"/>
                <a:gd name="connsiteY4" fmla="*/ 4953 h 139541"/>
                <a:gd name="connsiteX5" fmla="*/ 34576 w 95535"/>
                <a:gd name="connsiteY5" fmla="*/ 571 h 139541"/>
                <a:gd name="connsiteX6" fmla="*/ 35052 w 95535"/>
                <a:gd name="connsiteY6" fmla="*/ 571 h 139541"/>
                <a:gd name="connsiteX7" fmla="*/ 40481 w 95535"/>
                <a:gd name="connsiteY7" fmla="*/ 4953 h 139541"/>
                <a:gd name="connsiteX8" fmla="*/ 40481 w 95535"/>
                <a:gd name="connsiteY8" fmla="*/ 9334 h 139541"/>
                <a:gd name="connsiteX9" fmla="*/ 39719 w 95535"/>
                <a:gd name="connsiteY9" fmla="*/ 28384 h 139541"/>
                <a:gd name="connsiteX10" fmla="*/ 40481 w 95535"/>
                <a:gd name="connsiteY10" fmla="*/ 28384 h 139541"/>
                <a:gd name="connsiteX11" fmla="*/ 49244 w 95535"/>
                <a:gd name="connsiteY11" fmla="*/ 17621 h 139541"/>
                <a:gd name="connsiteX12" fmla="*/ 65627 w 95535"/>
                <a:gd name="connsiteY12" fmla="*/ 5524 h 139541"/>
                <a:gd name="connsiteX13" fmla="*/ 87440 w 95535"/>
                <a:gd name="connsiteY13" fmla="*/ 0 h 139541"/>
                <a:gd name="connsiteX14" fmla="*/ 95536 w 95535"/>
                <a:gd name="connsiteY14" fmla="*/ 1238 h 139541"/>
                <a:gd name="connsiteX15" fmla="*/ 95536 w 95535"/>
                <a:gd name="connsiteY15" fmla="*/ 28670 h 139541"/>
                <a:gd name="connsiteX16" fmla="*/ 90011 w 95535"/>
                <a:gd name="connsiteY16" fmla="*/ 26384 h 139541"/>
                <a:gd name="connsiteX17" fmla="*/ 81534 w 95535"/>
                <a:gd name="connsiteY17" fmla="*/ 25241 h 139541"/>
                <a:gd name="connsiteX18" fmla="*/ 43815 w 95535"/>
                <a:gd name="connsiteY18" fmla="*/ 37719 h 139541"/>
                <a:gd name="connsiteX19" fmla="*/ 43815 w 95535"/>
                <a:gd name="connsiteY19" fmla="*/ 125825 h 139541"/>
                <a:gd name="connsiteX20" fmla="*/ 74867 w 95535"/>
                <a:gd name="connsiteY20" fmla="*/ 127825 h 139541"/>
                <a:gd name="connsiteX21" fmla="*/ 74867 w 95535"/>
                <a:gd name="connsiteY21" fmla="*/ 139541 h 139541"/>
                <a:gd name="connsiteX22" fmla="*/ 0 w 95535"/>
                <a:gd name="connsiteY22" fmla="*/ 139541 h 139541"/>
                <a:gd name="connsiteX23" fmla="*/ 0 w 95535"/>
                <a:gd name="connsiteY23" fmla="*/ 127540 h 139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5535" h="139541">
                  <a:moveTo>
                    <a:pt x="0" y="127540"/>
                  </a:moveTo>
                  <a:lnTo>
                    <a:pt x="18383" y="126111"/>
                  </a:lnTo>
                  <a:lnTo>
                    <a:pt x="18383" y="22574"/>
                  </a:lnTo>
                  <a:lnTo>
                    <a:pt x="762" y="18193"/>
                  </a:lnTo>
                  <a:lnTo>
                    <a:pt x="762" y="4953"/>
                  </a:lnTo>
                  <a:lnTo>
                    <a:pt x="34576" y="571"/>
                  </a:lnTo>
                  <a:lnTo>
                    <a:pt x="35052" y="571"/>
                  </a:lnTo>
                  <a:lnTo>
                    <a:pt x="40481" y="4953"/>
                  </a:lnTo>
                  <a:lnTo>
                    <a:pt x="40481" y="9334"/>
                  </a:lnTo>
                  <a:lnTo>
                    <a:pt x="39719" y="28384"/>
                  </a:lnTo>
                  <a:lnTo>
                    <a:pt x="40481" y="28384"/>
                  </a:lnTo>
                  <a:cubicBezTo>
                    <a:pt x="42100" y="25622"/>
                    <a:pt x="45053" y="22003"/>
                    <a:pt x="49244" y="17621"/>
                  </a:cubicBezTo>
                  <a:cubicBezTo>
                    <a:pt x="53530" y="13240"/>
                    <a:pt x="58960" y="9144"/>
                    <a:pt x="65627" y="5524"/>
                  </a:cubicBezTo>
                  <a:cubicBezTo>
                    <a:pt x="72295" y="1905"/>
                    <a:pt x="79534" y="0"/>
                    <a:pt x="87440" y="0"/>
                  </a:cubicBezTo>
                  <a:cubicBezTo>
                    <a:pt x="90678" y="0"/>
                    <a:pt x="93345" y="381"/>
                    <a:pt x="95536" y="1238"/>
                  </a:cubicBezTo>
                  <a:lnTo>
                    <a:pt x="95536" y="28670"/>
                  </a:lnTo>
                  <a:cubicBezTo>
                    <a:pt x="94393" y="27908"/>
                    <a:pt x="92583" y="27051"/>
                    <a:pt x="90011" y="26384"/>
                  </a:cubicBezTo>
                  <a:cubicBezTo>
                    <a:pt x="87440" y="25622"/>
                    <a:pt x="84677" y="25241"/>
                    <a:pt x="81534" y="25241"/>
                  </a:cubicBezTo>
                  <a:cubicBezTo>
                    <a:pt x="68008" y="25241"/>
                    <a:pt x="55435" y="29432"/>
                    <a:pt x="43815" y="37719"/>
                  </a:cubicBezTo>
                  <a:lnTo>
                    <a:pt x="43815" y="125825"/>
                  </a:lnTo>
                  <a:lnTo>
                    <a:pt x="74867" y="127825"/>
                  </a:lnTo>
                  <a:lnTo>
                    <a:pt x="74867" y="139541"/>
                  </a:lnTo>
                  <a:lnTo>
                    <a:pt x="0" y="139541"/>
                  </a:lnTo>
                  <a:lnTo>
                    <a:pt x="0" y="127540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44"/>
            </a:p>
          </p:txBody>
        </p:sp>
        <p:sp>
          <p:nvSpPr>
            <p:cNvPr id="93" name="Freeform: Shape 92">
              <a:extLst>
                <a:ext uri="{FF2B5EF4-FFF2-40B4-BE49-F238E27FC236}">
                  <a16:creationId xmlns:a16="http://schemas.microsoft.com/office/drawing/2014/main" id="{4188D0EB-2A7C-52EA-6E47-E187863920BA}"/>
                </a:ext>
              </a:extLst>
            </p:cNvPr>
            <p:cNvSpPr/>
            <p:nvPr/>
          </p:nvSpPr>
          <p:spPr>
            <a:xfrm>
              <a:off x="11675745" y="7063041"/>
              <a:ext cx="177260" cy="182022"/>
            </a:xfrm>
            <a:custGeom>
              <a:avLst/>
              <a:gdLst>
                <a:gd name="connsiteX0" fmla="*/ 19621 w 177260"/>
                <a:gd name="connsiteY0" fmla="*/ 15240 h 182022"/>
                <a:gd name="connsiteX1" fmla="*/ 0 w 177260"/>
                <a:gd name="connsiteY1" fmla="*/ 12287 h 182022"/>
                <a:gd name="connsiteX2" fmla="*/ 0 w 177260"/>
                <a:gd name="connsiteY2" fmla="*/ 0 h 182022"/>
                <a:gd name="connsiteX3" fmla="*/ 45529 w 177260"/>
                <a:gd name="connsiteY3" fmla="*/ 0 h 182022"/>
                <a:gd name="connsiteX4" fmla="*/ 127063 w 177260"/>
                <a:gd name="connsiteY4" fmla="*/ 119444 h 182022"/>
                <a:gd name="connsiteX5" fmla="*/ 140779 w 177260"/>
                <a:gd name="connsiteY5" fmla="*/ 145352 h 182022"/>
                <a:gd name="connsiteX6" fmla="*/ 140779 w 177260"/>
                <a:gd name="connsiteY6" fmla="*/ 15240 h 182022"/>
                <a:gd name="connsiteX7" fmla="*/ 119539 w 177260"/>
                <a:gd name="connsiteY7" fmla="*/ 12287 h 182022"/>
                <a:gd name="connsiteX8" fmla="*/ 119539 w 177260"/>
                <a:gd name="connsiteY8" fmla="*/ 0 h 182022"/>
                <a:gd name="connsiteX9" fmla="*/ 177260 w 177260"/>
                <a:gd name="connsiteY9" fmla="*/ 0 h 182022"/>
                <a:gd name="connsiteX10" fmla="*/ 177260 w 177260"/>
                <a:gd name="connsiteY10" fmla="*/ 12287 h 182022"/>
                <a:gd name="connsiteX11" fmla="*/ 157639 w 177260"/>
                <a:gd name="connsiteY11" fmla="*/ 15240 h 182022"/>
                <a:gd name="connsiteX12" fmla="*/ 157639 w 177260"/>
                <a:gd name="connsiteY12" fmla="*/ 181927 h 182022"/>
                <a:gd name="connsiteX13" fmla="*/ 138303 w 177260"/>
                <a:gd name="connsiteY13" fmla="*/ 181927 h 182022"/>
                <a:gd name="connsiteX14" fmla="*/ 55054 w 177260"/>
                <a:gd name="connsiteY14" fmla="*/ 59817 h 182022"/>
                <a:gd name="connsiteX15" fmla="*/ 36195 w 177260"/>
                <a:gd name="connsiteY15" fmla="*/ 27527 h 182022"/>
                <a:gd name="connsiteX16" fmla="*/ 36195 w 177260"/>
                <a:gd name="connsiteY16" fmla="*/ 167545 h 182022"/>
                <a:gd name="connsiteX17" fmla="*/ 59436 w 177260"/>
                <a:gd name="connsiteY17" fmla="*/ 170021 h 182022"/>
                <a:gd name="connsiteX18" fmla="*/ 59436 w 177260"/>
                <a:gd name="connsiteY18" fmla="*/ 182023 h 182022"/>
                <a:gd name="connsiteX19" fmla="*/ 0 w 177260"/>
                <a:gd name="connsiteY19" fmla="*/ 182023 h 182022"/>
                <a:gd name="connsiteX20" fmla="*/ 0 w 177260"/>
                <a:gd name="connsiteY20" fmla="*/ 170021 h 182022"/>
                <a:gd name="connsiteX21" fmla="*/ 19621 w 177260"/>
                <a:gd name="connsiteY21" fmla="*/ 167354 h 182022"/>
                <a:gd name="connsiteX22" fmla="*/ 19621 w 177260"/>
                <a:gd name="connsiteY22" fmla="*/ 15240 h 1820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7260" h="182022">
                  <a:moveTo>
                    <a:pt x="19621" y="15240"/>
                  </a:moveTo>
                  <a:lnTo>
                    <a:pt x="0" y="12287"/>
                  </a:lnTo>
                  <a:lnTo>
                    <a:pt x="0" y="0"/>
                  </a:lnTo>
                  <a:lnTo>
                    <a:pt x="45529" y="0"/>
                  </a:lnTo>
                  <a:lnTo>
                    <a:pt x="127063" y="119444"/>
                  </a:lnTo>
                  <a:lnTo>
                    <a:pt x="140779" y="145352"/>
                  </a:lnTo>
                  <a:lnTo>
                    <a:pt x="140779" y="15240"/>
                  </a:lnTo>
                  <a:lnTo>
                    <a:pt x="119539" y="12287"/>
                  </a:lnTo>
                  <a:lnTo>
                    <a:pt x="119539" y="0"/>
                  </a:lnTo>
                  <a:lnTo>
                    <a:pt x="177260" y="0"/>
                  </a:lnTo>
                  <a:lnTo>
                    <a:pt x="177260" y="12287"/>
                  </a:lnTo>
                  <a:lnTo>
                    <a:pt x="157639" y="15240"/>
                  </a:lnTo>
                  <a:lnTo>
                    <a:pt x="157639" y="181927"/>
                  </a:lnTo>
                  <a:lnTo>
                    <a:pt x="138303" y="181927"/>
                  </a:lnTo>
                  <a:lnTo>
                    <a:pt x="55054" y="59817"/>
                  </a:lnTo>
                  <a:lnTo>
                    <a:pt x="36195" y="27527"/>
                  </a:lnTo>
                  <a:lnTo>
                    <a:pt x="36195" y="167545"/>
                  </a:lnTo>
                  <a:lnTo>
                    <a:pt x="59436" y="170021"/>
                  </a:lnTo>
                  <a:lnTo>
                    <a:pt x="59436" y="182023"/>
                  </a:lnTo>
                  <a:lnTo>
                    <a:pt x="0" y="182023"/>
                  </a:lnTo>
                  <a:lnTo>
                    <a:pt x="0" y="170021"/>
                  </a:lnTo>
                  <a:lnTo>
                    <a:pt x="19621" y="167354"/>
                  </a:lnTo>
                  <a:lnTo>
                    <a:pt x="19621" y="15240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44"/>
            </a:p>
          </p:txBody>
        </p:sp>
        <p:sp>
          <p:nvSpPr>
            <p:cNvPr id="94" name="Freeform: Shape 93">
              <a:extLst>
                <a:ext uri="{FF2B5EF4-FFF2-40B4-BE49-F238E27FC236}">
                  <a16:creationId xmlns:a16="http://schemas.microsoft.com/office/drawing/2014/main" id="{4E4D7F96-1132-3F39-669B-98FE7A7940C1}"/>
                </a:ext>
              </a:extLst>
            </p:cNvPr>
            <p:cNvSpPr/>
            <p:nvPr/>
          </p:nvSpPr>
          <p:spPr>
            <a:xfrm>
              <a:off x="11869674" y="7105523"/>
              <a:ext cx="112585" cy="142208"/>
            </a:xfrm>
            <a:custGeom>
              <a:avLst/>
              <a:gdLst>
                <a:gd name="connsiteX0" fmla="*/ 15526 w 112585"/>
                <a:gd name="connsiteY0" fmla="*/ 122777 h 142208"/>
                <a:gd name="connsiteX1" fmla="*/ 0 w 112585"/>
                <a:gd name="connsiteY1" fmla="*/ 71152 h 142208"/>
                <a:gd name="connsiteX2" fmla="*/ 8096 w 112585"/>
                <a:gd name="connsiteY2" fmla="*/ 33719 h 142208"/>
                <a:gd name="connsiteX3" fmla="*/ 30766 w 112585"/>
                <a:gd name="connsiteY3" fmla="*/ 8763 h 142208"/>
                <a:gd name="connsiteX4" fmla="*/ 63913 w 112585"/>
                <a:gd name="connsiteY4" fmla="*/ 0 h 142208"/>
                <a:gd name="connsiteX5" fmla="*/ 99250 w 112585"/>
                <a:gd name="connsiteY5" fmla="*/ 12573 h 142208"/>
                <a:gd name="connsiteX6" fmla="*/ 112586 w 112585"/>
                <a:gd name="connsiteY6" fmla="*/ 48673 h 142208"/>
                <a:gd name="connsiteX7" fmla="*/ 110871 w 112585"/>
                <a:gd name="connsiteY7" fmla="*/ 71438 h 142208"/>
                <a:gd name="connsiteX8" fmla="*/ 26670 w 112585"/>
                <a:gd name="connsiteY8" fmla="*/ 71438 h 142208"/>
                <a:gd name="connsiteX9" fmla="*/ 37909 w 112585"/>
                <a:gd name="connsiteY9" fmla="*/ 110490 h 142208"/>
                <a:gd name="connsiteX10" fmla="*/ 68485 w 112585"/>
                <a:gd name="connsiteY10" fmla="*/ 125254 h 142208"/>
                <a:gd name="connsiteX11" fmla="*/ 88868 w 112585"/>
                <a:gd name="connsiteY11" fmla="*/ 121729 h 142208"/>
                <a:gd name="connsiteX12" fmla="*/ 105346 w 112585"/>
                <a:gd name="connsiteY12" fmla="*/ 113252 h 142208"/>
                <a:gd name="connsiteX13" fmla="*/ 110014 w 112585"/>
                <a:gd name="connsiteY13" fmla="*/ 124015 h 142208"/>
                <a:gd name="connsiteX14" fmla="*/ 88963 w 112585"/>
                <a:gd name="connsiteY14" fmla="*/ 136779 h 142208"/>
                <a:gd name="connsiteX15" fmla="*/ 60579 w 112585"/>
                <a:gd name="connsiteY15" fmla="*/ 142208 h 142208"/>
                <a:gd name="connsiteX16" fmla="*/ 15526 w 112585"/>
                <a:gd name="connsiteY16" fmla="*/ 122777 h 142208"/>
                <a:gd name="connsiteX17" fmla="*/ 85630 w 112585"/>
                <a:gd name="connsiteY17" fmla="*/ 58388 h 142208"/>
                <a:gd name="connsiteX18" fmla="*/ 86392 w 112585"/>
                <a:gd name="connsiteY18" fmla="*/ 47911 h 142208"/>
                <a:gd name="connsiteX19" fmla="*/ 79629 w 112585"/>
                <a:gd name="connsiteY19" fmla="*/ 22860 h 142208"/>
                <a:gd name="connsiteX20" fmla="*/ 59245 w 112585"/>
                <a:gd name="connsiteY20" fmla="*/ 13716 h 142208"/>
                <a:gd name="connsiteX21" fmla="*/ 36576 w 112585"/>
                <a:gd name="connsiteY21" fmla="*/ 24003 h 142208"/>
                <a:gd name="connsiteX22" fmla="*/ 26860 w 112585"/>
                <a:gd name="connsiteY22" fmla="*/ 58483 h 142208"/>
                <a:gd name="connsiteX23" fmla="*/ 85630 w 112585"/>
                <a:gd name="connsiteY23" fmla="*/ 58483 h 142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12585" h="142208">
                  <a:moveTo>
                    <a:pt x="15526" y="122777"/>
                  </a:moveTo>
                  <a:cubicBezTo>
                    <a:pt x="5143" y="109919"/>
                    <a:pt x="0" y="92678"/>
                    <a:pt x="0" y="71152"/>
                  </a:cubicBezTo>
                  <a:cubicBezTo>
                    <a:pt x="0" y="56960"/>
                    <a:pt x="2667" y="44482"/>
                    <a:pt x="8096" y="33719"/>
                  </a:cubicBezTo>
                  <a:cubicBezTo>
                    <a:pt x="13525" y="22955"/>
                    <a:pt x="21050" y="14669"/>
                    <a:pt x="30766" y="8763"/>
                  </a:cubicBezTo>
                  <a:cubicBezTo>
                    <a:pt x="40481" y="2858"/>
                    <a:pt x="51530" y="0"/>
                    <a:pt x="63913" y="0"/>
                  </a:cubicBezTo>
                  <a:cubicBezTo>
                    <a:pt x="79057" y="0"/>
                    <a:pt x="90868" y="4191"/>
                    <a:pt x="99250" y="12573"/>
                  </a:cubicBezTo>
                  <a:cubicBezTo>
                    <a:pt x="107632" y="20955"/>
                    <a:pt x="112109" y="33052"/>
                    <a:pt x="112586" y="48673"/>
                  </a:cubicBezTo>
                  <a:cubicBezTo>
                    <a:pt x="112586" y="58579"/>
                    <a:pt x="112014" y="66199"/>
                    <a:pt x="110871" y="71438"/>
                  </a:cubicBezTo>
                  <a:lnTo>
                    <a:pt x="26670" y="71438"/>
                  </a:lnTo>
                  <a:cubicBezTo>
                    <a:pt x="26956" y="87630"/>
                    <a:pt x="30766" y="100584"/>
                    <a:pt x="37909" y="110490"/>
                  </a:cubicBezTo>
                  <a:cubicBezTo>
                    <a:pt x="45053" y="120396"/>
                    <a:pt x="55245" y="125254"/>
                    <a:pt x="68485" y="125254"/>
                  </a:cubicBezTo>
                  <a:cubicBezTo>
                    <a:pt x="74962" y="125254"/>
                    <a:pt x="81820" y="124111"/>
                    <a:pt x="88868" y="121729"/>
                  </a:cubicBezTo>
                  <a:cubicBezTo>
                    <a:pt x="96012" y="119348"/>
                    <a:pt x="101441" y="116586"/>
                    <a:pt x="105346" y="113252"/>
                  </a:cubicBezTo>
                  <a:lnTo>
                    <a:pt x="110014" y="124015"/>
                  </a:lnTo>
                  <a:cubicBezTo>
                    <a:pt x="105251" y="128873"/>
                    <a:pt x="98298" y="133160"/>
                    <a:pt x="88963" y="136779"/>
                  </a:cubicBezTo>
                  <a:cubicBezTo>
                    <a:pt x="79629" y="140398"/>
                    <a:pt x="70199" y="142208"/>
                    <a:pt x="60579" y="142208"/>
                  </a:cubicBezTo>
                  <a:cubicBezTo>
                    <a:pt x="40862" y="142113"/>
                    <a:pt x="25813" y="135636"/>
                    <a:pt x="15526" y="122777"/>
                  </a:cubicBezTo>
                  <a:close/>
                  <a:moveTo>
                    <a:pt x="85630" y="58388"/>
                  </a:moveTo>
                  <a:cubicBezTo>
                    <a:pt x="86106" y="54959"/>
                    <a:pt x="86392" y="51435"/>
                    <a:pt x="86392" y="47911"/>
                  </a:cubicBezTo>
                  <a:cubicBezTo>
                    <a:pt x="86201" y="37338"/>
                    <a:pt x="84011" y="28956"/>
                    <a:pt x="79629" y="22860"/>
                  </a:cubicBezTo>
                  <a:cubicBezTo>
                    <a:pt x="75343" y="16764"/>
                    <a:pt x="68485" y="13716"/>
                    <a:pt x="59245" y="13716"/>
                  </a:cubicBezTo>
                  <a:cubicBezTo>
                    <a:pt x="49816" y="13716"/>
                    <a:pt x="42196" y="17145"/>
                    <a:pt x="36576" y="24003"/>
                  </a:cubicBezTo>
                  <a:cubicBezTo>
                    <a:pt x="30956" y="30861"/>
                    <a:pt x="27718" y="42386"/>
                    <a:pt x="26860" y="58483"/>
                  </a:cubicBezTo>
                  <a:lnTo>
                    <a:pt x="85630" y="58483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44"/>
            </a:p>
          </p:txBody>
        </p:sp>
        <p:sp>
          <p:nvSpPr>
            <p:cNvPr id="95" name="Freeform: Shape 94">
              <a:extLst>
                <a:ext uri="{FF2B5EF4-FFF2-40B4-BE49-F238E27FC236}">
                  <a16:creationId xmlns:a16="http://schemas.microsoft.com/office/drawing/2014/main" id="{6E364C32-FE76-0921-6721-FE041CBDEBC4}"/>
                </a:ext>
              </a:extLst>
            </p:cNvPr>
            <p:cNvSpPr/>
            <p:nvPr/>
          </p:nvSpPr>
          <p:spPr>
            <a:xfrm>
              <a:off x="11999785" y="7073709"/>
              <a:ext cx="88201" cy="173640"/>
            </a:xfrm>
            <a:custGeom>
              <a:avLst/>
              <a:gdLst>
                <a:gd name="connsiteX0" fmla="*/ 24479 w 88201"/>
                <a:gd name="connsiteY0" fmla="*/ 167259 h 173640"/>
                <a:gd name="connsiteX1" fmla="*/ 17621 w 88201"/>
                <a:gd name="connsiteY1" fmla="*/ 145447 h 173640"/>
                <a:gd name="connsiteX2" fmla="*/ 17621 w 88201"/>
                <a:gd name="connsiteY2" fmla="*/ 51435 h 173640"/>
                <a:gd name="connsiteX3" fmla="*/ 0 w 88201"/>
                <a:gd name="connsiteY3" fmla="*/ 51435 h 173640"/>
                <a:gd name="connsiteX4" fmla="*/ 0 w 88201"/>
                <a:gd name="connsiteY4" fmla="*/ 40386 h 173640"/>
                <a:gd name="connsiteX5" fmla="*/ 6858 w 88201"/>
                <a:gd name="connsiteY5" fmla="*/ 38672 h 173640"/>
                <a:gd name="connsiteX6" fmla="*/ 14478 w 88201"/>
                <a:gd name="connsiteY6" fmla="*/ 36005 h 173640"/>
                <a:gd name="connsiteX7" fmla="*/ 20574 w 88201"/>
                <a:gd name="connsiteY7" fmla="*/ 27241 h 173640"/>
                <a:gd name="connsiteX8" fmla="*/ 25241 w 88201"/>
                <a:gd name="connsiteY8" fmla="*/ 12287 h 173640"/>
                <a:gd name="connsiteX9" fmla="*/ 28385 w 88201"/>
                <a:gd name="connsiteY9" fmla="*/ 0 h 173640"/>
                <a:gd name="connsiteX10" fmla="*/ 42863 w 88201"/>
                <a:gd name="connsiteY10" fmla="*/ 0 h 173640"/>
                <a:gd name="connsiteX11" fmla="*/ 43339 w 88201"/>
                <a:gd name="connsiteY11" fmla="*/ 35243 h 173640"/>
                <a:gd name="connsiteX12" fmla="*/ 84201 w 88201"/>
                <a:gd name="connsiteY12" fmla="*/ 35243 h 173640"/>
                <a:gd name="connsiteX13" fmla="*/ 84201 w 88201"/>
                <a:gd name="connsiteY13" fmla="*/ 51435 h 173640"/>
                <a:gd name="connsiteX14" fmla="*/ 43339 w 88201"/>
                <a:gd name="connsiteY14" fmla="*/ 51435 h 173640"/>
                <a:gd name="connsiteX15" fmla="*/ 43339 w 88201"/>
                <a:gd name="connsiteY15" fmla="*/ 126587 h 173640"/>
                <a:gd name="connsiteX16" fmla="*/ 44196 w 88201"/>
                <a:gd name="connsiteY16" fmla="*/ 146209 h 173640"/>
                <a:gd name="connsiteX17" fmla="*/ 47911 w 88201"/>
                <a:gd name="connsiteY17" fmla="*/ 153543 h 173640"/>
                <a:gd name="connsiteX18" fmla="*/ 57531 w 88201"/>
                <a:gd name="connsiteY18" fmla="*/ 155258 h 173640"/>
                <a:gd name="connsiteX19" fmla="*/ 72104 w 88201"/>
                <a:gd name="connsiteY19" fmla="*/ 153543 h 173640"/>
                <a:gd name="connsiteX20" fmla="*/ 84487 w 88201"/>
                <a:gd name="connsiteY20" fmla="*/ 149828 h 173640"/>
                <a:gd name="connsiteX21" fmla="*/ 88202 w 88201"/>
                <a:gd name="connsiteY21" fmla="*/ 160877 h 173640"/>
                <a:gd name="connsiteX22" fmla="*/ 69247 w 88201"/>
                <a:gd name="connsiteY22" fmla="*/ 169450 h 173640"/>
                <a:gd name="connsiteX23" fmla="*/ 45339 w 88201"/>
                <a:gd name="connsiteY23" fmla="*/ 173641 h 173640"/>
                <a:gd name="connsiteX24" fmla="*/ 24479 w 88201"/>
                <a:gd name="connsiteY24" fmla="*/ 167259 h 1736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8201" h="173640">
                  <a:moveTo>
                    <a:pt x="24479" y="167259"/>
                  </a:moveTo>
                  <a:cubicBezTo>
                    <a:pt x="19907" y="162973"/>
                    <a:pt x="17621" y="155734"/>
                    <a:pt x="17621" y="145447"/>
                  </a:cubicBezTo>
                  <a:lnTo>
                    <a:pt x="17621" y="51435"/>
                  </a:lnTo>
                  <a:lnTo>
                    <a:pt x="0" y="51435"/>
                  </a:lnTo>
                  <a:lnTo>
                    <a:pt x="0" y="40386"/>
                  </a:lnTo>
                  <a:cubicBezTo>
                    <a:pt x="762" y="40195"/>
                    <a:pt x="3143" y="39624"/>
                    <a:pt x="6858" y="38672"/>
                  </a:cubicBezTo>
                  <a:cubicBezTo>
                    <a:pt x="10573" y="37719"/>
                    <a:pt x="13144" y="36766"/>
                    <a:pt x="14478" y="36005"/>
                  </a:cubicBezTo>
                  <a:cubicBezTo>
                    <a:pt x="17050" y="34576"/>
                    <a:pt x="19145" y="31623"/>
                    <a:pt x="20574" y="27241"/>
                  </a:cubicBezTo>
                  <a:cubicBezTo>
                    <a:pt x="21907" y="24098"/>
                    <a:pt x="23431" y="19145"/>
                    <a:pt x="25241" y="12287"/>
                  </a:cubicBezTo>
                  <a:cubicBezTo>
                    <a:pt x="27051" y="5429"/>
                    <a:pt x="28099" y="1333"/>
                    <a:pt x="28385" y="0"/>
                  </a:cubicBezTo>
                  <a:lnTo>
                    <a:pt x="42863" y="0"/>
                  </a:lnTo>
                  <a:lnTo>
                    <a:pt x="43339" y="35243"/>
                  </a:lnTo>
                  <a:lnTo>
                    <a:pt x="84201" y="35243"/>
                  </a:lnTo>
                  <a:lnTo>
                    <a:pt x="84201" y="51435"/>
                  </a:lnTo>
                  <a:lnTo>
                    <a:pt x="43339" y="51435"/>
                  </a:lnTo>
                  <a:lnTo>
                    <a:pt x="43339" y="126587"/>
                  </a:lnTo>
                  <a:cubicBezTo>
                    <a:pt x="43339" y="135922"/>
                    <a:pt x="43624" y="142399"/>
                    <a:pt x="44196" y="146209"/>
                  </a:cubicBezTo>
                  <a:cubicBezTo>
                    <a:pt x="44768" y="149924"/>
                    <a:pt x="46006" y="152400"/>
                    <a:pt x="47911" y="153543"/>
                  </a:cubicBezTo>
                  <a:cubicBezTo>
                    <a:pt x="49816" y="154686"/>
                    <a:pt x="53054" y="155258"/>
                    <a:pt x="57531" y="155258"/>
                  </a:cubicBezTo>
                  <a:cubicBezTo>
                    <a:pt x="61913" y="155258"/>
                    <a:pt x="66770" y="154686"/>
                    <a:pt x="72104" y="153543"/>
                  </a:cubicBezTo>
                  <a:cubicBezTo>
                    <a:pt x="77438" y="152400"/>
                    <a:pt x="81534" y="151162"/>
                    <a:pt x="84487" y="149828"/>
                  </a:cubicBezTo>
                  <a:lnTo>
                    <a:pt x="88202" y="160877"/>
                  </a:lnTo>
                  <a:cubicBezTo>
                    <a:pt x="84296" y="163830"/>
                    <a:pt x="77915" y="166688"/>
                    <a:pt x="69247" y="169450"/>
                  </a:cubicBezTo>
                  <a:cubicBezTo>
                    <a:pt x="60579" y="172212"/>
                    <a:pt x="52578" y="173641"/>
                    <a:pt x="45339" y="173641"/>
                  </a:cubicBezTo>
                  <a:cubicBezTo>
                    <a:pt x="36005" y="173641"/>
                    <a:pt x="29051" y="171545"/>
                    <a:pt x="24479" y="167259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44"/>
            </a:p>
          </p:txBody>
        </p:sp>
        <p:sp>
          <p:nvSpPr>
            <p:cNvPr id="96" name="Freeform: Shape 95">
              <a:extLst>
                <a:ext uri="{FF2B5EF4-FFF2-40B4-BE49-F238E27FC236}">
                  <a16:creationId xmlns:a16="http://schemas.microsoft.com/office/drawing/2014/main" id="{31E0B938-1755-CD26-097C-3EC2BC358364}"/>
                </a:ext>
              </a:extLst>
            </p:cNvPr>
            <p:cNvSpPr/>
            <p:nvPr/>
          </p:nvSpPr>
          <p:spPr>
            <a:xfrm>
              <a:off x="12103226" y="7105332"/>
              <a:ext cx="95535" cy="139541"/>
            </a:xfrm>
            <a:custGeom>
              <a:avLst/>
              <a:gdLst>
                <a:gd name="connsiteX0" fmla="*/ 95 w 95535"/>
                <a:gd name="connsiteY0" fmla="*/ 127540 h 139541"/>
                <a:gd name="connsiteX1" fmla="*/ 18479 w 95535"/>
                <a:gd name="connsiteY1" fmla="*/ 126111 h 139541"/>
                <a:gd name="connsiteX2" fmla="*/ 18479 w 95535"/>
                <a:gd name="connsiteY2" fmla="*/ 22574 h 139541"/>
                <a:gd name="connsiteX3" fmla="*/ 857 w 95535"/>
                <a:gd name="connsiteY3" fmla="*/ 18193 h 139541"/>
                <a:gd name="connsiteX4" fmla="*/ 857 w 95535"/>
                <a:gd name="connsiteY4" fmla="*/ 4953 h 139541"/>
                <a:gd name="connsiteX5" fmla="*/ 34576 w 95535"/>
                <a:gd name="connsiteY5" fmla="*/ 571 h 139541"/>
                <a:gd name="connsiteX6" fmla="*/ 35052 w 95535"/>
                <a:gd name="connsiteY6" fmla="*/ 571 h 139541"/>
                <a:gd name="connsiteX7" fmla="*/ 40481 w 95535"/>
                <a:gd name="connsiteY7" fmla="*/ 4953 h 139541"/>
                <a:gd name="connsiteX8" fmla="*/ 40481 w 95535"/>
                <a:gd name="connsiteY8" fmla="*/ 9334 h 139541"/>
                <a:gd name="connsiteX9" fmla="*/ 39719 w 95535"/>
                <a:gd name="connsiteY9" fmla="*/ 28384 h 139541"/>
                <a:gd name="connsiteX10" fmla="*/ 40481 w 95535"/>
                <a:gd name="connsiteY10" fmla="*/ 28384 h 139541"/>
                <a:gd name="connsiteX11" fmla="*/ 49244 w 95535"/>
                <a:gd name="connsiteY11" fmla="*/ 17621 h 139541"/>
                <a:gd name="connsiteX12" fmla="*/ 65627 w 95535"/>
                <a:gd name="connsiteY12" fmla="*/ 5524 h 139541"/>
                <a:gd name="connsiteX13" fmla="*/ 87440 w 95535"/>
                <a:gd name="connsiteY13" fmla="*/ 0 h 139541"/>
                <a:gd name="connsiteX14" fmla="*/ 95536 w 95535"/>
                <a:gd name="connsiteY14" fmla="*/ 1238 h 139541"/>
                <a:gd name="connsiteX15" fmla="*/ 95536 w 95535"/>
                <a:gd name="connsiteY15" fmla="*/ 28670 h 139541"/>
                <a:gd name="connsiteX16" fmla="*/ 90011 w 95535"/>
                <a:gd name="connsiteY16" fmla="*/ 26384 h 139541"/>
                <a:gd name="connsiteX17" fmla="*/ 81534 w 95535"/>
                <a:gd name="connsiteY17" fmla="*/ 25241 h 139541"/>
                <a:gd name="connsiteX18" fmla="*/ 43815 w 95535"/>
                <a:gd name="connsiteY18" fmla="*/ 37719 h 139541"/>
                <a:gd name="connsiteX19" fmla="*/ 43815 w 95535"/>
                <a:gd name="connsiteY19" fmla="*/ 125825 h 139541"/>
                <a:gd name="connsiteX20" fmla="*/ 74867 w 95535"/>
                <a:gd name="connsiteY20" fmla="*/ 127825 h 139541"/>
                <a:gd name="connsiteX21" fmla="*/ 74867 w 95535"/>
                <a:gd name="connsiteY21" fmla="*/ 139541 h 139541"/>
                <a:gd name="connsiteX22" fmla="*/ 0 w 95535"/>
                <a:gd name="connsiteY22" fmla="*/ 139541 h 139541"/>
                <a:gd name="connsiteX23" fmla="*/ 0 w 95535"/>
                <a:gd name="connsiteY23" fmla="*/ 127540 h 139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5535" h="139541">
                  <a:moveTo>
                    <a:pt x="95" y="127540"/>
                  </a:moveTo>
                  <a:lnTo>
                    <a:pt x="18479" y="126111"/>
                  </a:lnTo>
                  <a:lnTo>
                    <a:pt x="18479" y="22574"/>
                  </a:lnTo>
                  <a:lnTo>
                    <a:pt x="857" y="18193"/>
                  </a:lnTo>
                  <a:lnTo>
                    <a:pt x="857" y="4953"/>
                  </a:lnTo>
                  <a:lnTo>
                    <a:pt x="34576" y="571"/>
                  </a:lnTo>
                  <a:lnTo>
                    <a:pt x="35052" y="571"/>
                  </a:lnTo>
                  <a:lnTo>
                    <a:pt x="40481" y="4953"/>
                  </a:lnTo>
                  <a:lnTo>
                    <a:pt x="40481" y="9334"/>
                  </a:lnTo>
                  <a:lnTo>
                    <a:pt x="39719" y="28384"/>
                  </a:lnTo>
                  <a:lnTo>
                    <a:pt x="40481" y="28384"/>
                  </a:lnTo>
                  <a:cubicBezTo>
                    <a:pt x="42101" y="25622"/>
                    <a:pt x="45053" y="22003"/>
                    <a:pt x="49244" y="17621"/>
                  </a:cubicBezTo>
                  <a:cubicBezTo>
                    <a:pt x="53531" y="13240"/>
                    <a:pt x="58960" y="9144"/>
                    <a:pt x="65627" y="5524"/>
                  </a:cubicBezTo>
                  <a:cubicBezTo>
                    <a:pt x="72295" y="1810"/>
                    <a:pt x="79534" y="0"/>
                    <a:pt x="87440" y="0"/>
                  </a:cubicBezTo>
                  <a:cubicBezTo>
                    <a:pt x="90678" y="0"/>
                    <a:pt x="93345" y="381"/>
                    <a:pt x="95536" y="1238"/>
                  </a:cubicBezTo>
                  <a:lnTo>
                    <a:pt x="95536" y="28670"/>
                  </a:lnTo>
                  <a:cubicBezTo>
                    <a:pt x="94393" y="27908"/>
                    <a:pt x="92583" y="27051"/>
                    <a:pt x="90011" y="26384"/>
                  </a:cubicBezTo>
                  <a:cubicBezTo>
                    <a:pt x="87440" y="25622"/>
                    <a:pt x="84677" y="25241"/>
                    <a:pt x="81534" y="25241"/>
                  </a:cubicBezTo>
                  <a:cubicBezTo>
                    <a:pt x="68009" y="25241"/>
                    <a:pt x="55436" y="29432"/>
                    <a:pt x="43815" y="37719"/>
                  </a:cubicBezTo>
                  <a:lnTo>
                    <a:pt x="43815" y="125825"/>
                  </a:lnTo>
                  <a:lnTo>
                    <a:pt x="74867" y="127825"/>
                  </a:lnTo>
                  <a:lnTo>
                    <a:pt x="74867" y="139541"/>
                  </a:lnTo>
                  <a:lnTo>
                    <a:pt x="0" y="139541"/>
                  </a:lnTo>
                  <a:lnTo>
                    <a:pt x="0" y="127540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44"/>
            </a:p>
          </p:txBody>
        </p:sp>
        <p:sp>
          <p:nvSpPr>
            <p:cNvPr id="97" name="Freeform: Shape 96">
              <a:extLst>
                <a:ext uri="{FF2B5EF4-FFF2-40B4-BE49-F238E27FC236}">
                  <a16:creationId xmlns:a16="http://schemas.microsoft.com/office/drawing/2014/main" id="{761E4A1F-BEB3-5DC2-381A-12C648A8D306}"/>
                </a:ext>
              </a:extLst>
            </p:cNvPr>
            <p:cNvSpPr/>
            <p:nvPr/>
          </p:nvSpPr>
          <p:spPr>
            <a:xfrm>
              <a:off x="12214764" y="7106094"/>
              <a:ext cx="120205" cy="141446"/>
            </a:xfrm>
            <a:custGeom>
              <a:avLst/>
              <a:gdLst>
                <a:gd name="connsiteX0" fmla="*/ 23146 w 120205"/>
                <a:gd name="connsiteY0" fmla="*/ 68199 h 141446"/>
                <a:gd name="connsiteX1" fmla="*/ 81439 w 120205"/>
                <a:gd name="connsiteY1" fmla="*/ 56579 h 141446"/>
                <a:gd name="connsiteX2" fmla="*/ 81439 w 120205"/>
                <a:gd name="connsiteY2" fmla="*/ 49721 h 141446"/>
                <a:gd name="connsiteX3" fmla="*/ 78962 w 120205"/>
                <a:gd name="connsiteY3" fmla="*/ 31623 h 141446"/>
                <a:gd name="connsiteX4" fmla="*/ 70485 w 120205"/>
                <a:gd name="connsiteY4" fmla="*/ 22003 h 141446"/>
                <a:gd name="connsiteX5" fmla="*/ 53435 w 120205"/>
                <a:gd name="connsiteY5" fmla="*/ 18955 h 141446"/>
                <a:gd name="connsiteX6" fmla="*/ 31051 w 120205"/>
                <a:gd name="connsiteY6" fmla="*/ 22479 h 141446"/>
                <a:gd name="connsiteX7" fmla="*/ 11335 w 120205"/>
                <a:gd name="connsiteY7" fmla="*/ 31147 h 141446"/>
                <a:gd name="connsiteX8" fmla="*/ 5239 w 120205"/>
                <a:gd name="connsiteY8" fmla="*/ 18383 h 141446"/>
                <a:gd name="connsiteX9" fmla="*/ 16954 w 120205"/>
                <a:gd name="connsiteY9" fmla="*/ 11240 h 141446"/>
                <a:gd name="connsiteX10" fmla="*/ 36767 w 120205"/>
                <a:gd name="connsiteY10" fmla="*/ 3429 h 141446"/>
                <a:gd name="connsiteX11" fmla="*/ 59246 w 120205"/>
                <a:gd name="connsiteY11" fmla="*/ 0 h 141446"/>
                <a:gd name="connsiteX12" fmla="*/ 86773 w 120205"/>
                <a:gd name="connsiteY12" fmla="*/ 4763 h 141446"/>
                <a:gd name="connsiteX13" fmla="*/ 101346 w 120205"/>
                <a:gd name="connsiteY13" fmla="*/ 20098 h 141446"/>
                <a:gd name="connsiteX14" fmla="*/ 105728 w 120205"/>
                <a:gd name="connsiteY14" fmla="*/ 48197 h 141446"/>
                <a:gd name="connsiteX15" fmla="*/ 105728 w 120205"/>
                <a:gd name="connsiteY15" fmla="*/ 126778 h 141446"/>
                <a:gd name="connsiteX16" fmla="*/ 120205 w 120205"/>
                <a:gd name="connsiteY16" fmla="*/ 126778 h 141446"/>
                <a:gd name="connsiteX17" fmla="*/ 120205 w 120205"/>
                <a:gd name="connsiteY17" fmla="*/ 137541 h 141446"/>
                <a:gd name="connsiteX18" fmla="*/ 107823 w 120205"/>
                <a:gd name="connsiteY18" fmla="*/ 140018 h 141446"/>
                <a:gd name="connsiteX19" fmla="*/ 94774 w 120205"/>
                <a:gd name="connsiteY19" fmla="*/ 141256 h 141446"/>
                <a:gd name="connsiteX20" fmla="*/ 85439 w 120205"/>
                <a:gd name="connsiteY20" fmla="*/ 139160 h 141446"/>
                <a:gd name="connsiteX21" fmla="*/ 82963 w 120205"/>
                <a:gd name="connsiteY21" fmla="*/ 130016 h 141446"/>
                <a:gd name="connsiteX22" fmla="*/ 82963 w 120205"/>
                <a:gd name="connsiteY22" fmla="*/ 121920 h 141446"/>
                <a:gd name="connsiteX23" fmla="*/ 64961 w 120205"/>
                <a:gd name="connsiteY23" fmla="*/ 135350 h 141446"/>
                <a:gd name="connsiteX24" fmla="*/ 40862 w 120205"/>
                <a:gd name="connsiteY24" fmla="*/ 141446 h 141446"/>
                <a:gd name="connsiteX25" fmla="*/ 11621 w 120205"/>
                <a:gd name="connsiteY25" fmla="*/ 131255 h 141446"/>
                <a:gd name="connsiteX26" fmla="*/ 0 w 120205"/>
                <a:gd name="connsiteY26" fmla="*/ 102013 h 141446"/>
                <a:gd name="connsiteX27" fmla="*/ 23146 w 120205"/>
                <a:gd name="connsiteY27" fmla="*/ 68199 h 141446"/>
                <a:gd name="connsiteX28" fmla="*/ 66294 w 120205"/>
                <a:gd name="connsiteY28" fmla="*/ 120968 h 141446"/>
                <a:gd name="connsiteX29" fmla="*/ 81439 w 120205"/>
                <a:gd name="connsiteY29" fmla="*/ 111633 h 141446"/>
                <a:gd name="connsiteX30" fmla="*/ 81439 w 120205"/>
                <a:gd name="connsiteY30" fmla="*/ 69533 h 141446"/>
                <a:gd name="connsiteX31" fmla="*/ 41148 w 120205"/>
                <a:gd name="connsiteY31" fmla="*/ 77724 h 141446"/>
                <a:gd name="connsiteX32" fmla="*/ 27527 w 120205"/>
                <a:gd name="connsiteY32" fmla="*/ 99155 h 141446"/>
                <a:gd name="connsiteX33" fmla="*/ 34004 w 120205"/>
                <a:gd name="connsiteY33" fmla="*/ 118586 h 141446"/>
                <a:gd name="connsiteX34" fmla="*/ 51530 w 120205"/>
                <a:gd name="connsiteY34" fmla="*/ 124873 h 141446"/>
                <a:gd name="connsiteX35" fmla="*/ 66294 w 120205"/>
                <a:gd name="connsiteY35" fmla="*/ 120968 h 1414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20205" h="141446">
                  <a:moveTo>
                    <a:pt x="23146" y="68199"/>
                  </a:moveTo>
                  <a:cubicBezTo>
                    <a:pt x="38481" y="60960"/>
                    <a:pt x="57912" y="57055"/>
                    <a:pt x="81439" y="56579"/>
                  </a:cubicBezTo>
                  <a:lnTo>
                    <a:pt x="81439" y="49721"/>
                  </a:lnTo>
                  <a:cubicBezTo>
                    <a:pt x="81439" y="42101"/>
                    <a:pt x="80582" y="36005"/>
                    <a:pt x="78962" y="31623"/>
                  </a:cubicBezTo>
                  <a:cubicBezTo>
                    <a:pt x="77343" y="27242"/>
                    <a:pt x="74486" y="24003"/>
                    <a:pt x="70485" y="22003"/>
                  </a:cubicBezTo>
                  <a:cubicBezTo>
                    <a:pt x="66484" y="20003"/>
                    <a:pt x="60865" y="18955"/>
                    <a:pt x="53435" y="18955"/>
                  </a:cubicBezTo>
                  <a:cubicBezTo>
                    <a:pt x="45149" y="18955"/>
                    <a:pt x="37624" y="20098"/>
                    <a:pt x="31051" y="22479"/>
                  </a:cubicBezTo>
                  <a:cubicBezTo>
                    <a:pt x="24479" y="24860"/>
                    <a:pt x="17907" y="27718"/>
                    <a:pt x="11335" y="31147"/>
                  </a:cubicBezTo>
                  <a:lnTo>
                    <a:pt x="5239" y="18383"/>
                  </a:lnTo>
                  <a:cubicBezTo>
                    <a:pt x="7334" y="16574"/>
                    <a:pt x="11240" y="14192"/>
                    <a:pt x="16954" y="11240"/>
                  </a:cubicBezTo>
                  <a:cubicBezTo>
                    <a:pt x="22670" y="8287"/>
                    <a:pt x="29242" y="5715"/>
                    <a:pt x="36767" y="3429"/>
                  </a:cubicBezTo>
                  <a:cubicBezTo>
                    <a:pt x="44291" y="1143"/>
                    <a:pt x="51816" y="0"/>
                    <a:pt x="59246" y="0"/>
                  </a:cubicBezTo>
                  <a:cubicBezTo>
                    <a:pt x="70866" y="0"/>
                    <a:pt x="80010" y="1619"/>
                    <a:pt x="86773" y="4763"/>
                  </a:cubicBezTo>
                  <a:cubicBezTo>
                    <a:pt x="93536" y="7906"/>
                    <a:pt x="98393" y="13049"/>
                    <a:pt x="101346" y="20098"/>
                  </a:cubicBezTo>
                  <a:cubicBezTo>
                    <a:pt x="104299" y="27146"/>
                    <a:pt x="105728" y="36481"/>
                    <a:pt x="105728" y="48197"/>
                  </a:cubicBezTo>
                  <a:lnTo>
                    <a:pt x="105728" y="126778"/>
                  </a:lnTo>
                  <a:lnTo>
                    <a:pt x="120205" y="126778"/>
                  </a:lnTo>
                  <a:lnTo>
                    <a:pt x="120205" y="137541"/>
                  </a:lnTo>
                  <a:cubicBezTo>
                    <a:pt x="116967" y="138398"/>
                    <a:pt x="112776" y="139160"/>
                    <a:pt x="107823" y="140018"/>
                  </a:cubicBezTo>
                  <a:cubicBezTo>
                    <a:pt x="102870" y="140780"/>
                    <a:pt x="98488" y="141256"/>
                    <a:pt x="94774" y="141256"/>
                  </a:cubicBezTo>
                  <a:cubicBezTo>
                    <a:pt x="90202" y="141256"/>
                    <a:pt x="87058" y="140589"/>
                    <a:pt x="85439" y="139160"/>
                  </a:cubicBezTo>
                  <a:cubicBezTo>
                    <a:pt x="83820" y="137731"/>
                    <a:pt x="82963" y="134684"/>
                    <a:pt x="82963" y="130016"/>
                  </a:cubicBezTo>
                  <a:lnTo>
                    <a:pt x="82963" y="121920"/>
                  </a:lnTo>
                  <a:cubicBezTo>
                    <a:pt x="78105" y="126778"/>
                    <a:pt x="72104" y="131350"/>
                    <a:pt x="64961" y="135350"/>
                  </a:cubicBezTo>
                  <a:cubicBezTo>
                    <a:pt x="57817" y="139351"/>
                    <a:pt x="49816" y="141446"/>
                    <a:pt x="40862" y="141446"/>
                  </a:cubicBezTo>
                  <a:cubicBezTo>
                    <a:pt x="29146" y="141446"/>
                    <a:pt x="19336" y="138017"/>
                    <a:pt x="11621" y="131255"/>
                  </a:cubicBezTo>
                  <a:cubicBezTo>
                    <a:pt x="3905" y="124492"/>
                    <a:pt x="0" y="114776"/>
                    <a:pt x="0" y="102013"/>
                  </a:cubicBezTo>
                  <a:cubicBezTo>
                    <a:pt x="191" y="86773"/>
                    <a:pt x="7811" y="75438"/>
                    <a:pt x="23146" y="68199"/>
                  </a:cubicBezTo>
                  <a:close/>
                  <a:moveTo>
                    <a:pt x="66294" y="120968"/>
                  </a:moveTo>
                  <a:cubicBezTo>
                    <a:pt x="71818" y="118396"/>
                    <a:pt x="76867" y="115253"/>
                    <a:pt x="81439" y="111633"/>
                  </a:cubicBezTo>
                  <a:lnTo>
                    <a:pt x="81439" y="69533"/>
                  </a:lnTo>
                  <a:cubicBezTo>
                    <a:pt x="63627" y="69533"/>
                    <a:pt x="50197" y="72295"/>
                    <a:pt x="41148" y="77724"/>
                  </a:cubicBezTo>
                  <a:cubicBezTo>
                    <a:pt x="32099" y="83153"/>
                    <a:pt x="27527" y="90297"/>
                    <a:pt x="27527" y="99155"/>
                  </a:cubicBezTo>
                  <a:cubicBezTo>
                    <a:pt x="27527" y="108014"/>
                    <a:pt x="29718" y="114491"/>
                    <a:pt x="34004" y="118586"/>
                  </a:cubicBezTo>
                  <a:cubicBezTo>
                    <a:pt x="38291" y="122777"/>
                    <a:pt x="44196" y="124873"/>
                    <a:pt x="51530" y="124873"/>
                  </a:cubicBezTo>
                  <a:cubicBezTo>
                    <a:pt x="55817" y="124873"/>
                    <a:pt x="60674" y="123539"/>
                    <a:pt x="66294" y="120968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44"/>
            </a:p>
          </p:txBody>
        </p:sp>
        <p:sp>
          <p:nvSpPr>
            <p:cNvPr id="98" name="Freeform: Shape 97">
              <a:extLst>
                <a:ext uri="{FF2B5EF4-FFF2-40B4-BE49-F238E27FC236}">
                  <a16:creationId xmlns:a16="http://schemas.microsoft.com/office/drawing/2014/main" id="{801D89D6-55BE-E68A-6425-1C9AE242E7A7}"/>
                </a:ext>
              </a:extLst>
            </p:cNvPr>
            <p:cNvSpPr/>
            <p:nvPr/>
          </p:nvSpPr>
          <p:spPr>
            <a:xfrm>
              <a:off x="12349257" y="7105904"/>
              <a:ext cx="147732" cy="138969"/>
            </a:xfrm>
            <a:custGeom>
              <a:avLst/>
              <a:gdLst>
                <a:gd name="connsiteX0" fmla="*/ 17621 w 147732"/>
                <a:gd name="connsiteY0" fmla="*/ 22003 h 138969"/>
                <a:gd name="connsiteX1" fmla="*/ 0 w 147732"/>
                <a:gd name="connsiteY1" fmla="*/ 17621 h 138969"/>
                <a:gd name="connsiteX2" fmla="*/ 0 w 147732"/>
                <a:gd name="connsiteY2" fmla="*/ 4381 h 138969"/>
                <a:gd name="connsiteX3" fmla="*/ 34957 w 147732"/>
                <a:gd name="connsiteY3" fmla="*/ 0 h 138969"/>
                <a:gd name="connsiteX4" fmla="*/ 35719 w 147732"/>
                <a:gd name="connsiteY4" fmla="*/ 0 h 138969"/>
                <a:gd name="connsiteX5" fmla="*/ 40862 w 147732"/>
                <a:gd name="connsiteY5" fmla="*/ 4381 h 138969"/>
                <a:gd name="connsiteX6" fmla="*/ 40862 w 147732"/>
                <a:gd name="connsiteY6" fmla="*/ 14669 h 138969"/>
                <a:gd name="connsiteX7" fmla="*/ 40577 w 147732"/>
                <a:gd name="connsiteY7" fmla="*/ 20574 h 138969"/>
                <a:gd name="connsiteX8" fmla="*/ 63818 w 147732"/>
                <a:gd name="connsiteY8" fmla="*/ 6382 h 138969"/>
                <a:gd name="connsiteX9" fmla="*/ 91440 w 147732"/>
                <a:gd name="connsiteY9" fmla="*/ 0 h 138969"/>
                <a:gd name="connsiteX10" fmla="*/ 115253 w 147732"/>
                <a:gd name="connsiteY10" fmla="*/ 5906 h 138969"/>
                <a:gd name="connsiteX11" fmla="*/ 127159 w 147732"/>
                <a:gd name="connsiteY11" fmla="*/ 23908 h 138969"/>
                <a:gd name="connsiteX12" fmla="*/ 130588 w 147732"/>
                <a:gd name="connsiteY12" fmla="*/ 56579 h 138969"/>
                <a:gd name="connsiteX13" fmla="*/ 130588 w 147732"/>
                <a:gd name="connsiteY13" fmla="*/ 125063 h 138969"/>
                <a:gd name="connsiteX14" fmla="*/ 147733 w 147732"/>
                <a:gd name="connsiteY14" fmla="*/ 126778 h 138969"/>
                <a:gd name="connsiteX15" fmla="*/ 147733 w 147732"/>
                <a:gd name="connsiteY15" fmla="*/ 138970 h 138969"/>
                <a:gd name="connsiteX16" fmla="*/ 89725 w 147732"/>
                <a:gd name="connsiteY16" fmla="*/ 138970 h 138969"/>
                <a:gd name="connsiteX17" fmla="*/ 89725 w 147732"/>
                <a:gd name="connsiteY17" fmla="*/ 126968 h 138969"/>
                <a:gd name="connsiteX18" fmla="*/ 104870 w 147732"/>
                <a:gd name="connsiteY18" fmla="*/ 124968 h 138969"/>
                <a:gd name="connsiteX19" fmla="*/ 104870 w 147732"/>
                <a:gd name="connsiteY19" fmla="*/ 56198 h 138969"/>
                <a:gd name="connsiteX20" fmla="*/ 102870 w 147732"/>
                <a:gd name="connsiteY20" fmla="*/ 33528 h 138969"/>
                <a:gd name="connsiteX21" fmla="*/ 95536 w 147732"/>
                <a:gd name="connsiteY21" fmla="*/ 21336 h 138969"/>
                <a:gd name="connsiteX22" fmla="*/ 79915 w 147732"/>
                <a:gd name="connsiteY22" fmla="*/ 17335 h 138969"/>
                <a:gd name="connsiteX23" fmla="*/ 61055 w 147732"/>
                <a:gd name="connsiteY23" fmla="*/ 21717 h 138969"/>
                <a:gd name="connsiteX24" fmla="*/ 43148 w 147732"/>
                <a:gd name="connsiteY24" fmla="*/ 32004 h 138969"/>
                <a:gd name="connsiteX25" fmla="*/ 43148 w 147732"/>
                <a:gd name="connsiteY25" fmla="*/ 124777 h 138969"/>
                <a:gd name="connsiteX26" fmla="*/ 59817 w 147732"/>
                <a:gd name="connsiteY26" fmla="*/ 126968 h 138969"/>
                <a:gd name="connsiteX27" fmla="*/ 59817 w 147732"/>
                <a:gd name="connsiteY27" fmla="*/ 138970 h 138969"/>
                <a:gd name="connsiteX28" fmla="*/ 2096 w 147732"/>
                <a:gd name="connsiteY28" fmla="*/ 138970 h 138969"/>
                <a:gd name="connsiteX29" fmla="*/ 2096 w 147732"/>
                <a:gd name="connsiteY29" fmla="*/ 126968 h 138969"/>
                <a:gd name="connsiteX30" fmla="*/ 17526 w 147732"/>
                <a:gd name="connsiteY30" fmla="*/ 124777 h 138969"/>
                <a:gd name="connsiteX31" fmla="*/ 17526 w 147732"/>
                <a:gd name="connsiteY31" fmla="*/ 22003 h 138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7732" h="138969">
                  <a:moveTo>
                    <a:pt x="17621" y="22003"/>
                  </a:moveTo>
                  <a:lnTo>
                    <a:pt x="0" y="17621"/>
                  </a:lnTo>
                  <a:lnTo>
                    <a:pt x="0" y="4381"/>
                  </a:lnTo>
                  <a:lnTo>
                    <a:pt x="34957" y="0"/>
                  </a:lnTo>
                  <a:lnTo>
                    <a:pt x="35719" y="0"/>
                  </a:lnTo>
                  <a:lnTo>
                    <a:pt x="40862" y="4381"/>
                  </a:lnTo>
                  <a:lnTo>
                    <a:pt x="40862" y="14669"/>
                  </a:lnTo>
                  <a:lnTo>
                    <a:pt x="40577" y="20574"/>
                  </a:lnTo>
                  <a:cubicBezTo>
                    <a:pt x="46482" y="15335"/>
                    <a:pt x="54197" y="10668"/>
                    <a:pt x="63818" y="6382"/>
                  </a:cubicBezTo>
                  <a:cubicBezTo>
                    <a:pt x="73438" y="2096"/>
                    <a:pt x="82677" y="0"/>
                    <a:pt x="91440" y="0"/>
                  </a:cubicBezTo>
                  <a:cubicBezTo>
                    <a:pt x="101727" y="0"/>
                    <a:pt x="109633" y="2000"/>
                    <a:pt x="115253" y="5906"/>
                  </a:cubicBezTo>
                  <a:cubicBezTo>
                    <a:pt x="120872" y="9811"/>
                    <a:pt x="124873" y="15811"/>
                    <a:pt x="127159" y="23908"/>
                  </a:cubicBezTo>
                  <a:cubicBezTo>
                    <a:pt x="129445" y="32004"/>
                    <a:pt x="130588" y="42863"/>
                    <a:pt x="130588" y="56579"/>
                  </a:cubicBezTo>
                  <a:lnTo>
                    <a:pt x="130588" y="125063"/>
                  </a:lnTo>
                  <a:lnTo>
                    <a:pt x="147733" y="126778"/>
                  </a:lnTo>
                  <a:lnTo>
                    <a:pt x="147733" y="138970"/>
                  </a:lnTo>
                  <a:lnTo>
                    <a:pt x="89725" y="138970"/>
                  </a:lnTo>
                  <a:lnTo>
                    <a:pt x="89725" y="126968"/>
                  </a:lnTo>
                  <a:lnTo>
                    <a:pt x="104870" y="124968"/>
                  </a:lnTo>
                  <a:lnTo>
                    <a:pt x="104870" y="56198"/>
                  </a:lnTo>
                  <a:cubicBezTo>
                    <a:pt x="104870" y="46577"/>
                    <a:pt x="104204" y="39052"/>
                    <a:pt x="102870" y="33528"/>
                  </a:cubicBezTo>
                  <a:cubicBezTo>
                    <a:pt x="101537" y="28099"/>
                    <a:pt x="99155" y="24003"/>
                    <a:pt x="95536" y="21336"/>
                  </a:cubicBezTo>
                  <a:cubicBezTo>
                    <a:pt x="91916" y="18669"/>
                    <a:pt x="86773" y="17335"/>
                    <a:pt x="79915" y="17335"/>
                  </a:cubicBezTo>
                  <a:cubicBezTo>
                    <a:pt x="74009" y="17335"/>
                    <a:pt x="67723" y="18764"/>
                    <a:pt x="61055" y="21717"/>
                  </a:cubicBezTo>
                  <a:cubicBezTo>
                    <a:pt x="54388" y="24670"/>
                    <a:pt x="48387" y="28099"/>
                    <a:pt x="43148" y="32004"/>
                  </a:cubicBezTo>
                  <a:lnTo>
                    <a:pt x="43148" y="124777"/>
                  </a:lnTo>
                  <a:lnTo>
                    <a:pt x="59817" y="126968"/>
                  </a:lnTo>
                  <a:lnTo>
                    <a:pt x="59817" y="138970"/>
                  </a:lnTo>
                  <a:lnTo>
                    <a:pt x="2096" y="138970"/>
                  </a:lnTo>
                  <a:lnTo>
                    <a:pt x="2096" y="126968"/>
                  </a:lnTo>
                  <a:lnTo>
                    <a:pt x="17526" y="124777"/>
                  </a:lnTo>
                  <a:lnTo>
                    <a:pt x="17526" y="22003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44"/>
            </a:p>
          </p:txBody>
        </p:sp>
        <p:sp>
          <p:nvSpPr>
            <p:cNvPr id="99" name="Freeform: Shape 98">
              <a:extLst>
                <a:ext uri="{FF2B5EF4-FFF2-40B4-BE49-F238E27FC236}">
                  <a16:creationId xmlns:a16="http://schemas.microsoft.com/office/drawing/2014/main" id="{0511A93D-40B9-B415-36EC-5C75EA384FC1}"/>
                </a:ext>
              </a:extLst>
            </p:cNvPr>
            <p:cNvSpPr/>
            <p:nvPr/>
          </p:nvSpPr>
          <p:spPr>
            <a:xfrm>
              <a:off x="12517088" y="7105999"/>
              <a:ext cx="99155" cy="141446"/>
            </a:xfrm>
            <a:custGeom>
              <a:avLst/>
              <a:gdLst>
                <a:gd name="connsiteX0" fmla="*/ 20383 w 99155"/>
                <a:gd name="connsiteY0" fmla="*/ 119348 h 141446"/>
                <a:gd name="connsiteX1" fmla="*/ 30766 w 99155"/>
                <a:gd name="connsiteY1" fmla="*/ 125920 h 141446"/>
                <a:gd name="connsiteX2" fmla="*/ 47530 w 99155"/>
                <a:gd name="connsiteY2" fmla="*/ 128873 h 141446"/>
                <a:gd name="connsiteX3" fmla="*/ 68104 w 99155"/>
                <a:gd name="connsiteY3" fmla="*/ 123444 h 141446"/>
                <a:gd name="connsiteX4" fmla="*/ 74676 w 99155"/>
                <a:gd name="connsiteY4" fmla="*/ 108490 h 141446"/>
                <a:gd name="connsiteX5" fmla="*/ 70485 w 99155"/>
                <a:gd name="connsiteY5" fmla="*/ 96965 h 141446"/>
                <a:gd name="connsiteX6" fmla="*/ 58864 w 99155"/>
                <a:gd name="connsiteY6" fmla="*/ 88297 h 141446"/>
                <a:gd name="connsiteX7" fmla="*/ 37433 w 99155"/>
                <a:gd name="connsiteY7" fmla="*/ 79153 h 141446"/>
                <a:gd name="connsiteX8" fmla="*/ 9906 w 99155"/>
                <a:gd name="connsiteY8" fmla="*/ 62103 h 141446"/>
                <a:gd name="connsiteX9" fmla="*/ 1238 w 99155"/>
                <a:gd name="connsiteY9" fmla="*/ 36004 h 141446"/>
                <a:gd name="connsiteX10" fmla="*/ 7715 w 99155"/>
                <a:gd name="connsiteY10" fmla="*/ 17145 h 141446"/>
                <a:gd name="connsiteX11" fmla="*/ 25622 w 99155"/>
                <a:gd name="connsiteY11" fmla="*/ 4572 h 141446"/>
                <a:gd name="connsiteX12" fmla="*/ 50959 w 99155"/>
                <a:gd name="connsiteY12" fmla="*/ 0 h 141446"/>
                <a:gd name="connsiteX13" fmla="*/ 70675 w 99155"/>
                <a:gd name="connsiteY13" fmla="*/ 1715 h 141446"/>
                <a:gd name="connsiteX14" fmla="*/ 84296 w 99155"/>
                <a:gd name="connsiteY14" fmla="*/ 5144 h 141446"/>
                <a:gd name="connsiteX15" fmla="*/ 91154 w 99155"/>
                <a:gd name="connsiteY15" fmla="*/ 7334 h 141446"/>
                <a:gd name="connsiteX16" fmla="*/ 91154 w 99155"/>
                <a:gd name="connsiteY16" fmla="*/ 37719 h 141446"/>
                <a:gd name="connsiteX17" fmla="*/ 76200 w 99155"/>
                <a:gd name="connsiteY17" fmla="*/ 37719 h 141446"/>
                <a:gd name="connsiteX18" fmla="*/ 71342 w 99155"/>
                <a:gd name="connsiteY18" fmla="*/ 19621 h 141446"/>
                <a:gd name="connsiteX19" fmla="*/ 63532 w 99155"/>
                <a:gd name="connsiteY19" fmla="*/ 14573 h 141446"/>
                <a:gd name="connsiteX20" fmla="*/ 49339 w 99155"/>
                <a:gd name="connsiteY20" fmla="*/ 12478 h 141446"/>
                <a:gd name="connsiteX21" fmla="*/ 31623 w 99155"/>
                <a:gd name="connsiteY21" fmla="*/ 17335 h 141446"/>
                <a:gd name="connsiteX22" fmla="*/ 24860 w 99155"/>
                <a:gd name="connsiteY22" fmla="*/ 30575 h 141446"/>
                <a:gd name="connsiteX23" fmla="*/ 28384 w 99155"/>
                <a:gd name="connsiteY23" fmla="*/ 42672 h 141446"/>
                <a:gd name="connsiteX24" fmla="*/ 37338 w 99155"/>
                <a:gd name="connsiteY24" fmla="*/ 50387 h 141446"/>
                <a:gd name="connsiteX25" fmla="*/ 52006 w 99155"/>
                <a:gd name="connsiteY25" fmla="*/ 57245 h 141446"/>
                <a:gd name="connsiteX26" fmla="*/ 56864 w 99155"/>
                <a:gd name="connsiteY26" fmla="*/ 59245 h 141446"/>
                <a:gd name="connsiteX27" fmla="*/ 79153 w 99155"/>
                <a:gd name="connsiteY27" fmla="*/ 69532 h 141446"/>
                <a:gd name="connsiteX28" fmla="*/ 93440 w 99155"/>
                <a:gd name="connsiteY28" fmla="*/ 82391 h 141446"/>
                <a:gd name="connsiteX29" fmla="*/ 99155 w 99155"/>
                <a:gd name="connsiteY29" fmla="*/ 101822 h 141446"/>
                <a:gd name="connsiteX30" fmla="*/ 85058 w 99155"/>
                <a:gd name="connsiteY30" fmla="*/ 130683 h 141446"/>
                <a:gd name="connsiteX31" fmla="*/ 46482 w 99155"/>
                <a:gd name="connsiteY31" fmla="*/ 141446 h 141446"/>
                <a:gd name="connsiteX32" fmla="*/ 21431 w 99155"/>
                <a:gd name="connsiteY32" fmla="*/ 138113 h 141446"/>
                <a:gd name="connsiteX33" fmla="*/ 0 w 99155"/>
                <a:gd name="connsiteY33" fmla="*/ 131350 h 141446"/>
                <a:gd name="connsiteX34" fmla="*/ 0 w 99155"/>
                <a:gd name="connsiteY34" fmla="*/ 100013 h 141446"/>
                <a:gd name="connsiteX35" fmla="*/ 15907 w 99155"/>
                <a:gd name="connsiteY35" fmla="*/ 100013 h 141446"/>
                <a:gd name="connsiteX36" fmla="*/ 20383 w 99155"/>
                <a:gd name="connsiteY36" fmla="*/ 119348 h 1414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99155" h="141446">
                  <a:moveTo>
                    <a:pt x="20383" y="119348"/>
                  </a:moveTo>
                  <a:cubicBezTo>
                    <a:pt x="22003" y="121825"/>
                    <a:pt x="25527" y="124015"/>
                    <a:pt x="30766" y="125920"/>
                  </a:cubicBezTo>
                  <a:cubicBezTo>
                    <a:pt x="36100" y="127921"/>
                    <a:pt x="41624" y="128873"/>
                    <a:pt x="47530" y="128873"/>
                  </a:cubicBezTo>
                  <a:cubicBezTo>
                    <a:pt x="56864" y="128873"/>
                    <a:pt x="63722" y="127063"/>
                    <a:pt x="68104" y="123444"/>
                  </a:cubicBezTo>
                  <a:cubicBezTo>
                    <a:pt x="72485" y="119824"/>
                    <a:pt x="74676" y="114871"/>
                    <a:pt x="74676" y="108490"/>
                  </a:cubicBezTo>
                  <a:cubicBezTo>
                    <a:pt x="74676" y="104108"/>
                    <a:pt x="73247" y="100203"/>
                    <a:pt x="70485" y="96965"/>
                  </a:cubicBezTo>
                  <a:cubicBezTo>
                    <a:pt x="67723" y="93726"/>
                    <a:pt x="63817" y="90773"/>
                    <a:pt x="58864" y="88297"/>
                  </a:cubicBezTo>
                  <a:cubicBezTo>
                    <a:pt x="53911" y="85725"/>
                    <a:pt x="46768" y="82677"/>
                    <a:pt x="37433" y="79153"/>
                  </a:cubicBezTo>
                  <a:cubicBezTo>
                    <a:pt x="24860" y="74390"/>
                    <a:pt x="15716" y="68770"/>
                    <a:pt x="9906" y="62103"/>
                  </a:cubicBezTo>
                  <a:cubicBezTo>
                    <a:pt x="4096" y="55531"/>
                    <a:pt x="1238" y="46768"/>
                    <a:pt x="1238" y="36004"/>
                  </a:cubicBezTo>
                  <a:cubicBezTo>
                    <a:pt x="1238" y="28861"/>
                    <a:pt x="3429" y="22574"/>
                    <a:pt x="7715" y="17145"/>
                  </a:cubicBezTo>
                  <a:cubicBezTo>
                    <a:pt x="12001" y="11716"/>
                    <a:pt x="18002" y="7525"/>
                    <a:pt x="25622" y="4572"/>
                  </a:cubicBezTo>
                  <a:cubicBezTo>
                    <a:pt x="33242" y="1619"/>
                    <a:pt x="41624" y="0"/>
                    <a:pt x="50959" y="0"/>
                  </a:cubicBezTo>
                  <a:cubicBezTo>
                    <a:pt x="58483" y="0"/>
                    <a:pt x="65056" y="571"/>
                    <a:pt x="70675" y="1715"/>
                  </a:cubicBezTo>
                  <a:cubicBezTo>
                    <a:pt x="76295" y="2857"/>
                    <a:pt x="80867" y="4000"/>
                    <a:pt x="84296" y="5144"/>
                  </a:cubicBezTo>
                  <a:cubicBezTo>
                    <a:pt x="87725" y="6286"/>
                    <a:pt x="90011" y="7048"/>
                    <a:pt x="91154" y="7334"/>
                  </a:cubicBezTo>
                  <a:lnTo>
                    <a:pt x="91154" y="37719"/>
                  </a:lnTo>
                  <a:lnTo>
                    <a:pt x="76200" y="37719"/>
                  </a:lnTo>
                  <a:lnTo>
                    <a:pt x="71342" y="19621"/>
                  </a:lnTo>
                  <a:cubicBezTo>
                    <a:pt x="70390" y="17621"/>
                    <a:pt x="67723" y="16002"/>
                    <a:pt x="63532" y="14573"/>
                  </a:cubicBezTo>
                  <a:cubicBezTo>
                    <a:pt x="59341" y="13144"/>
                    <a:pt x="54578" y="12478"/>
                    <a:pt x="49339" y="12478"/>
                  </a:cubicBezTo>
                  <a:cubicBezTo>
                    <a:pt x="42005" y="12478"/>
                    <a:pt x="36100" y="14097"/>
                    <a:pt x="31623" y="17335"/>
                  </a:cubicBezTo>
                  <a:cubicBezTo>
                    <a:pt x="27146" y="20574"/>
                    <a:pt x="24860" y="25051"/>
                    <a:pt x="24860" y="30575"/>
                  </a:cubicBezTo>
                  <a:cubicBezTo>
                    <a:pt x="24860" y="35433"/>
                    <a:pt x="26003" y="39529"/>
                    <a:pt x="28384" y="42672"/>
                  </a:cubicBezTo>
                  <a:cubicBezTo>
                    <a:pt x="30766" y="45815"/>
                    <a:pt x="33718" y="48387"/>
                    <a:pt x="37338" y="50387"/>
                  </a:cubicBezTo>
                  <a:cubicBezTo>
                    <a:pt x="40957" y="52388"/>
                    <a:pt x="45815" y="54673"/>
                    <a:pt x="52006" y="57245"/>
                  </a:cubicBezTo>
                  <a:lnTo>
                    <a:pt x="56864" y="59245"/>
                  </a:lnTo>
                  <a:cubicBezTo>
                    <a:pt x="66008" y="62865"/>
                    <a:pt x="73438" y="66294"/>
                    <a:pt x="79153" y="69532"/>
                  </a:cubicBezTo>
                  <a:cubicBezTo>
                    <a:pt x="84868" y="72771"/>
                    <a:pt x="89630" y="77057"/>
                    <a:pt x="93440" y="82391"/>
                  </a:cubicBezTo>
                  <a:cubicBezTo>
                    <a:pt x="97250" y="87725"/>
                    <a:pt x="99155" y="94202"/>
                    <a:pt x="99155" y="101822"/>
                  </a:cubicBezTo>
                  <a:cubicBezTo>
                    <a:pt x="99155" y="113919"/>
                    <a:pt x="94488" y="123539"/>
                    <a:pt x="85058" y="130683"/>
                  </a:cubicBezTo>
                  <a:cubicBezTo>
                    <a:pt x="75724" y="137827"/>
                    <a:pt x="62865" y="141446"/>
                    <a:pt x="46482" y="141446"/>
                  </a:cubicBezTo>
                  <a:cubicBezTo>
                    <a:pt x="38481" y="141446"/>
                    <a:pt x="30099" y="140303"/>
                    <a:pt x="21431" y="138113"/>
                  </a:cubicBezTo>
                  <a:cubicBezTo>
                    <a:pt x="12668" y="135922"/>
                    <a:pt x="5525" y="133636"/>
                    <a:pt x="0" y="131350"/>
                  </a:cubicBezTo>
                  <a:lnTo>
                    <a:pt x="0" y="100013"/>
                  </a:lnTo>
                  <a:lnTo>
                    <a:pt x="15907" y="100013"/>
                  </a:lnTo>
                  <a:lnTo>
                    <a:pt x="20383" y="119348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44"/>
            </a:p>
          </p:txBody>
        </p:sp>
        <p:sp>
          <p:nvSpPr>
            <p:cNvPr id="100" name="Freeform: Shape 99">
              <a:extLst>
                <a:ext uri="{FF2B5EF4-FFF2-40B4-BE49-F238E27FC236}">
                  <a16:creationId xmlns:a16="http://schemas.microsoft.com/office/drawing/2014/main" id="{46E958B1-4670-C9C4-B4DC-DBE12E6315AF}"/>
                </a:ext>
              </a:extLst>
            </p:cNvPr>
            <p:cNvSpPr/>
            <p:nvPr/>
          </p:nvSpPr>
          <p:spPr>
            <a:xfrm>
              <a:off x="12635388" y="7105904"/>
              <a:ext cx="229076" cy="139064"/>
            </a:xfrm>
            <a:custGeom>
              <a:avLst/>
              <a:gdLst>
                <a:gd name="connsiteX0" fmla="*/ 2667 w 229076"/>
                <a:gd name="connsiteY0" fmla="*/ 126968 h 139064"/>
                <a:gd name="connsiteX1" fmla="*/ 17621 w 229076"/>
                <a:gd name="connsiteY1" fmla="*/ 124777 h 139064"/>
                <a:gd name="connsiteX2" fmla="*/ 17621 w 229076"/>
                <a:gd name="connsiteY2" fmla="*/ 22003 h 139064"/>
                <a:gd name="connsiteX3" fmla="*/ 0 w 229076"/>
                <a:gd name="connsiteY3" fmla="*/ 17621 h 139064"/>
                <a:gd name="connsiteX4" fmla="*/ 0 w 229076"/>
                <a:gd name="connsiteY4" fmla="*/ 4381 h 139064"/>
                <a:gd name="connsiteX5" fmla="*/ 34957 w 229076"/>
                <a:gd name="connsiteY5" fmla="*/ 0 h 139064"/>
                <a:gd name="connsiteX6" fmla="*/ 39338 w 229076"/>
                <a:gd name="connsiteY6" fmla="*/ 3143 h 139064"/>
                <a:gd name="connsiteX7" fmla="*/ 40767 w 229076"/>
                <a:gd name="connsiteY7" fmla="*/ 12954 h 139064"/>
                <a:gd name="connsiteX8" fmla="*/ 40481 w 229076"/>
                <a:gd name="connsiteY8" fmla="*/ 20765 h 139064"/>
                <a:gd name="connsiteX9" fmla="*/ 63817 w 229076"/>
                <a:gd name="connsiteY9" fmla="*/ 6477 h 139064"/>
                <a:gd name="connsiteX10" fmla="*/ 90392 w 229076"/>
                <a:gd name="connsiteY10" fmla="*/ 0 h 139064"/>
                <a:gd name="connsiteX11" fmla="*/ 111728 w 229076"/>
                <a:gd name="connsiteY11" fmla="*/ 4381 h 139064"/>
                <a:gd name="connsiteX12" fmla="*/ 123920 w 229076"/>
                <a:gd name="connsiteY12" fmla="*/ 18098 h 139064"/>
                <a:gd name="connsiteX13" fmla="*/ 145828 w 229076"/>
                <a:gd name="connsiteY13" fmla="*/ 5715 h 139064"/>
                <a:gd name="connsiteX14" fmla="*/ 172117 w 229076"/>
                <a:gd name="connsiteY14" fmla="*/ 0 h 139064"/>
                <a:gd name="connsiteX15" fmla="*/ 195834 w 229076"/>
                <a:gd name="connsiteY15" fmla="*/ 5715 h 139064"/>
                <a:gd name="connsiteX16" fmla="*/ 207931 w 229076"/>
                <a:gd name="connsiteY16" fmla="*/ 23622 h 139064"/>
                <a:gd name="connsiteX17" fmla="*/ 211455 w 229076"/>
                <a:gd name="connsiteY17" fmla="*/ 56007 h 139064"/>
                <a:gd name="connsiteX18" fmla="*/ 211455 w 229076"/>
                <a:gd name="connsiteY18" fmla="*/ 124777 h 139064"/>
                <a:gd name="connsiteX19" fmla="*/ 229076 w 229076"/>
                <a:gd name="connsiteY19" fmla="*/ 126968 h 139064"/>
                <a:gd name="connsiteX20" fmla="*/ 229076 w 229076"/>
                <a:gd name="connsiteY20" fmla="*/ 138970 h 139064"/>
                <a:gd name="connsiteX21" fmla="*/ 170783 w 229076"/>
                <a:gd name="connsiteY21" fmla="*/ 138970 h 139064"/>
                <a:gd name="connsiteX22" fmla="*/ 170783 w 229076"/>
                <a:gd name="connsiteY22" fmla="*/ 126968 h 139064"/>
                <a:gd name="connsiteX23" fmla="*/ 185928 w 229076"/>
                <a:gd name="connsiteY23" fmla="*/ 124777 h 139064"/>
                <a:gd name="connsiteX24" fmla="*/ 185928 w 229076"/>
                <a:gd name="connsiteY24" fmla="*/ 56769 h 139064"/>
                <a:gd name="connsiteX25" fmla="*/ 183833 w 229076"/>
                <a:gd name="connsiteY25" fmla="*/ 34100 h 139064"/>
                <a:gd name="connsiteX26" fmla="*/ 176022 w 229076"/>
                <a:gd name="connsiteY26" fmla="*/ 21527 h 139064"/>
                <a:gd name="connsiteX27" fmla="*/ 159544 w 229076"/>
                <a:gd name="connsiteY27" fmla="*/ 17335 h 139064"/>
                <a:gd name="connsiteX28" fmla="*/ 142399 w 229076"/>
                <a:gd name="connsiteY28" fmla="*/ 20860 h 139064"/>
                <a:gd name="connsiteX29" fmla="*/ 126968 w 229076"/>
                <a:gd name="connsiteY29" fmla="*/ 29337 h 139064"/>
                <a:gd name="connsiteX30" fmla="*/ 129159 w 229076"/>
                <a:gd name="connsiteY30" fmla="*/ 56483 h 139064"/>
                <a:gd name="connsiteX31" fmla="*/ 129159 w 229076"/>
                <a:gd name="connsiteY31" fmla="*/ 124777 h 139064"/>
                <a:gd name="connsiteX32" fmla="*/ 146494 w 229076"/>
                <a:gd name="connsiteY32" fmla="*/ 126968 h 139064"/>
                <a:gd name="connsiteX33" fmla="*/ 146494 w 229076"/>
                <a:gd name="connsiteY33" fmla="*/ 138970 h 139064"/>
                <a:gd name="connsiteX34" fmla="*/ 87249 w 229076"/>
                <a:gd name="connsiteY34" fmla="*/ 138970 h 139064"/>
                <a:gd name="connsiteX35" fmla="*/ 87249 w 229076"/>
                <a:gd name="connsiteY35" fmla="*/ 126968 h 139064"/>
                <a:gd name="connsiteX36" fmla="*/ 103442 w 229076"/>
                <a:gd name="connsiteY36" fmla="*/ 124777 h 139064"/>
                <a:gd name="connsiteX37" fmla="*/ 103442 w 229076"/>
                <a:gd name="connsiteY37" fmla="*/ 56293 h 139064"/>
                <a:gd name="connsiteX38" fmla="*/ 101632 w 229076"/>
                <a:gd name="connsiteY38" fmla="*/ 33528 h 139064"/>
                <a:gd name="connsiteX39" fmla="*/ 94679 w 229076"/>
                <a:gd name="connsiteY39" fmla="*/ 21431 h 139064"/>
                <a:gd name="connsiteX40" fmla="*/ 79058 w 229076"/>
                <a:gd name="connsiteY40" fmla="*/ 17431 h 139064"/>
                <a:gd name="connsiteX41" fmla="*/ 60293 w 229076"/>
                <a:gd name="connsiteY41" fmla="*/ 21812 h 139064"/>
                <a:gd name="connsiteX42" fmla="*/ 43053 w 229076"/>
                <a:gd name="connsiteY42" fmla="*/ 32099 h 139064"/>
                <a:gd name="connsiteX43" fmla="*/ 43053 w 229076"/>
                <a:gd name="connsiteY43" fmla="*/ 124873 h 139064"/>
                <a:gd name="connsiteX44" fmla="*/ 59436 w 229076"/>
                <a:gd name="connsiteY44" fmla="*/ 127063 h 139064"/>
                <a:gd name="connsiteX45" fmla="*/ 59436 w 229076"/>
                <a:gd name="connsiteY45" fmla="*/ 139065 h 139064"/>
                <a:gd name="connsiteX46" fmla="*/ 2381 w 229076"/>
                <a:gd name="connsiteY46" fmla="*/ 139065 h 139064"/>
                <a:gd name="connsiteX47" fmla="*/ 2381 w 229076"/>
                <a:gd name="connsiteY47" fmla="*/ 126968 h 139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229076" h="139064">
                  <a:moveTo>
                    <a:pt x="2667" y="126968"/>
                  </a:moveTo>
                  <a:lnTo>
                    <a:pt x="17621" y="124777"/>
                  </a:lnTo>
                  <a:lnTo>
                    <a:pt x="17621" y="22003"/>
                  </a:lnTo>
                  <a:lnTo>
                    <a:pt x="0" y="17621"/>
                  </a:lnTo>
                  <a:lnTo>
                    <a:pt x="0" y="4381"/>
                  </a:lnTo>
                  <a:lnTo>
                    <a:pt x="34957" y="0"/>
                  </a:lnTo>
                  <a:lnTo>
                    <a:pt x="39338" y="3143"/>
                  </a:lnTo>
                  <a:lnTo>
                    <a:pt x="40767" y="12954"/>
                  </a:lnTo>
                  <a:lnTo>
                    <a:pt x="40481" y="20765"/>
                  </a:lnTo>
                  <a:cubicBezTo>
                    <a:pt x="46196" y="15526"/>
                    <a:pt x="54007" y="10763"/>
                    <a:pt x="63817" y="6477"/>
                  </a:cubicBezTo>
                  <a:cubicBezTo>
                    <a:pt x="73723" y="2191"/>
                    <a:pt x="82487" y="0"/>
                    <a:pt x="90392" y="0"/>
                  </a:cubicBezTo>
                  <a:cubicBezTo>
                    <a:pt x="99250" y="0"/>
                    <a:pt x="106299" y="1429"/>
                    <a:pt x="111728" y="4381"/>
                  </a:cubicBezTo>
                  <a:cubicBezTo>
                    <a:pt x="117062" y="7334"/>
                    <a:pt x="121158" y="11906"/>
                    <a:pt x="123920" y="18098"/>
                  </a:cubicBezTo>
                  <a:cubicBezTo>
                    <a:pt x="129159" y="13716"/>
                    <a:pt x="136398" y="9525"/>
                    <a:pt x="145828" y="5715"/>
                  </a:cubicBezTo>
                  <a:cubicBezTo>
                    <a:pt x="155162" y="1905"/>
                    <a:pt x="164021" y="0"/>
                    <a:pt x="172117" y="0"/>
                  </a:cubicBezTo>
                  <a:cubicBezTo>
                    <a:pt x="182213" y="0"/>
                    <a:pt x="190119" y="1905"/>
                    <a:pt x="195834" y="5715"/>
                  </a:cubicBezTo>
                  <a:cubicBezTo>
                    <a:pt x="201549" y="9525"/>
                    <a:pt x="205550" y="15526"/>
                    <a:pt x="207931" y="23622"/>
                  </a:cubicBezTo>
                  <a:cubicBezTo>
                    <a:pt x="210312" y="31718"/>
                    <a:pt x="211455" y="42481"/>
                    <a:pt x="211455" y="56007"/>
                  </a:cubicBezTo>
                  <a:lnTo>
                    <a:pt x="211455" y="124777"/>
                  </a:lnTo>
                  <a:lnTo>
                    <a:pt x="229076" y="126968"/>
                  </a:lnTo>
                  <a:lnTo>
                    <a:pt x="229076" y="138970"/>
                  </a:lnTo>
                  <a:lnTo>
                    <a:pt x="170783" y="138970"/>
                  </a:lnTo>
                  <a:lnTo>
                    <a:pt x="170783" y="126968"/>
                  </a:lnTo>
                  <a:lnTo>
                    <a:pt x="185928" y="124777"/>
                  </a:lnTo>
                  <a:lnTo>
                    <a:pt x="185928" y="56769"/>
                  </a:lnTo>
                  <a:cubicBezTo>
                    <a:pt x="185928" y="47339"/>
                    <a:pt x="185261" y="39719"/>
                    <a:pt x="183833" y="34100"/>
                  </a:cubicBezTo>
                  <a:cubicBezTo>
                    <a:pt x="182404" y="28480"/>
                    <a:pt x="179832" y="24289"/>
                    <a:pt x="176022" y="21527"/>
                  </a:cubicBezTo>
                  <a:cubicBezTo>
                    <a:pt x="172212" y="18764"/>
                    <a:pt x="166688" y="17335"/>
                    <a:pt x="159544" y="17335"/>
                  </a:cubicBezTo>
                  <a:cubicBezTo>
                    <a:pt x="154210" y="17335"/>
                    <a:pt x="148400" y="18479"/>
                    <a:pt x="142399" y="20860"/>
                  </a:cubicBezTo>
                  <a:cubicBezTo>
                    <a:pt x="136398" y="23241"/>
                    <a:pt x="131254" y="26003"/>
                    <a:pt x="126968" y="29337"/>
                  </a:cubicBezTo>
                  <a:cubicBezTo>
                    <a:pt x="128397" y="35719"/>
                    <a:pt x="129159" y="44767"/>
                    <a:pt x="129159" y="56483"/>
                  </a:cubicBezTo>
                  <a:lnTo>
                    <a:pt x="129159" y="124777"/>
                  </a:lnTo>
                  <a:lnTo>
                    <a:pt x="146494" y="126968"/>
                  </a:lnTo>
                  <a:lnTo>
                    <a:pt x="146494" y="138970"/>
                  </a:lnTo>
                  <a:lnTo>
                    <a:pt x="87249" y="138970"/>
                  </a:lnTo>
                  <a:lnTo>
                    <a:pt x="87249" y="126968"/>
                  </a:lnTo>
                  <a:lnTo>
                    <a:pt x="103442" y="124777"/>
                  </a:lnTo>
                  <a:lnTo>
                    <a:pt x="103442" y="56293"/>
                  </a:lnTo>
                  <a:cubicBezTo>
                    <a:pt x="103442" y="46482"/>
                    <a:pt x="102870" y="38957"/>
                    <a:pt x="101632" y="33528"/>
                  </a:cubicBezTo>
                  <a:cubicBezTo>
                    <a:pt x="100393" y="28099"/>
                    <a:pt x="98108" y="24098"/>
                    <a:pt x="94679" y="21431"/>
                  </a:cubicBezTo>
                  <a:cubicBezTo>
                    <a:pt x="91250" y="18764"/>
                    <a:pt x="86011" y="17431"/>
                    <a:pt x="79058" y="17431"/>
                  </a:cubicBezTo>
                  <a:cubicBezTo>
                    <a:pt x="73152" y="17431"/>
                    <a:pt x="66961" y="18859"/>
                    <a:pt x="60293" y="21812"/>
                  </a:cubicBezTo>
                  <a:cubicBezTo>
                    <a:pt x="53721" y="24765"/>
                    <a:pt x="47911" y="28194"/>
                    <a:pt x="43053" y="32099"/>
                  </a:cubicBezTo>
                  <a:lnTo>
                    <a:pt x="43053" y="124873"/>
                  </a:lnTo>
                  <a:lnTo>
                    <a:pt x="59436" y="127063"/>
                  </a:lnTo>
                  <a:lnTo>
                    <a:pt x="59436" y="139065"/>
                  </a:lnTo>
                  <a:lnTo>
                    <a:pt x="2381" y="139065"/>
                  </a:lnTo>
                  <a:lnTo>
                    <a:pt x="2381" y="126968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44"/>
            </a:p>
          </p:txBody>
        </p:sp>
        <p:sp>
          <p:nvSpPr>
            <p:cNvPr id="101" name="Freeform: Shape 100">
              <a:extLst>
                <a:ext uri="{FF2B5EF4-FFF2-40B4-BE49-F238E27FC236}">
                  <a16:creationId xmlns:a16="http://schemas.microsoft.com/office/drawing/2014/main" id="{34763D93-EF4C-3E29-2595-21CD2650B079}"/>
                </a:ext>
              </a:extLst>
            </p:cNvPr>
            <p:cNvSpPr/>
            <p:nvPr/>
          </p:nvSpPr>
          <p:spPr>
            <a:xfrm>
              <a:off x="12881133" y="7050849"/>
              <a:ext cx="64865" cy="194119"/>
            </a:xfrm>
            <a:custGeom>
              <a:avLst/>
              <a:gdLst>
                <a:gd name="connsiteX0" fmla="*/ 19812 w 64865"/>
                <a:gd name="connsiteY0" fmla="*/ 77057 h 194119"/>
                <a:gd name="connsiteX1" fmla="*/ 1238 w 64865"/>
                <a:gd name="connsiteY1" fmla="*/ 72676 h 194119"/>
                <a:gd name="connsiteX2" fmla="*/ 1238 w 64865"/>
                <a:gd name="connsiteY2" fmla="*/ 59722 h 194119"/>
                <a:gd name="connsiteX3" fmla="*/ 39148 w 64865"/>
                <a:gd name="connsiteY3" fmla="*/ 55054 h 194119"/>
                <a:gd name="connsiteX4" fmla="*/ 39624 w 64865"/>
                <a:gd name="connsiteY4" fmla="*/ 55054 h 194119"/>
                <a:gd name="connsiteX5" fmla="*/ 45244 w 64865"/>
                <a:gd name="connsiteY5" fmla="*/ 59436 h 194119"/>
                <a:gd name="connsiteX6" fmla="*/ 45244 w 64865"/>
                <a:gd name="connsiteY6" fmla="*/ 180118 h 194119"/>
                <a:gd name="connsiteX7" fmla="*/ 64865 w 64865"/>
                <a:gd name="connsiteY7" fmla="*/ 182118 h 194119"/>
                <a:gd name="connsiteX8" fmla="*/ 64865 w 64865"/>
                <a:gd name="connsiteY8" fmla="*/ 194119 h 194119"/>
                <a:gd name="connsiteX9" fmla="*/ 0 w 64865"/>
                <a:gd name="connsiteY9" fmla="*/ 194119 h 194119"/>
                <a:gd name="connsiteX10" fmla="*/ 0 w 64865"/>
                <a:gd name="connsiteY10" fmla="*/ 182118 h 194119"/>
                <a:gd name="connsiteX11" fmla="*/ 19812 w 64865"/>
                <a:gd name="connsiteY11" fmla="*/ 179927 h 194119"/>
                <a:gd name="connsiteX12" fmla="*/ 19812 w 64865"/>
                <a:gd name="connsiteY12" fmla="*/ 77057 h 194119"/>
                <a:gd name="connsiteX13" fmla="*/ 17812 w 64865"/>
                <a:gd name="connsiteY13" fmla="*/ 29337 h 194119"/>
                <a:gd name="connsiteX14" fmla="*/ 13906 w 64865"/>
                <a:gd name="connsiteY14" fmla="*/ 18097 h 194119"/>
                <a:gd name="connsiteX15" fmla="*/ 18669 w 64865"/>
                <a:gd name="connsiteY15" fmla="*/ 5143 h 194119"/>
                <a:gd name="connsiteX16" fmla="*/ 31813 w 64865"/>
                <a:gd name="connsiteY16" fmla="*/ 0 h 194119"/>
                <a:gd name="connsiteX17" fmla="*/ 44005 w 64865"/>
                <a:gd name="connsiteY17" fmla="*/ 4381 h 194119"/>
                <a:gd name="connsiteX18" fmla="*/ 47911 w 64865"/>
                <a:gd name="connsiteY18" fmla="*/ 15621 h 194119"/>
                <a:gd name="connsiteX19" fmla="*/ 43148 w 64865"/>
                <a:gd name="connsiteY19" fmla="*/ 28861 h 194119"/>
                <a:gd name="connsiteX20" fmla="*/ 29813 w 64865"/>
                <a:gd name="connsiteY20" fmla="*/ 33718 h 194119"/>
                <a:gd name="connsiteX21" fmla="*/ 29527 w 64865"/>
                <a:gd name="connsiteY21" fmla="*/ 33718 h 194119"/>
                <a:gd name="connsiteX22" fmla="*/ 17812 w 64865"/>
                <a:gd name="connsiteY22" fmla="*/ 29337 h 1941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64865" h="194119">
                  <a:moveTo>
                    <a:pt x="19812" y="77057"/>
                  </a:moveTo>
                  <a:lnTo>
                    <a:pt x="1238" y="72676"/>
                  </a:lnTo>
                  <a:lnTo>
                    <a:pt x="1238" y="59722"/>
                  </a:lnTo>
                  <a:lnTo>
                    <a:pt x="39148" y="55054"/>
                  </a:lnTo>
                  <a:lnTo>
                    <a:pt x="39624" y="55054"/>
                  </a:lnTo>
                  <a:lnTo>
                    <a:pt x="45244" y="59436"/>
                  </a:lnTo>
                  <a:lnTo>
                    <a:pt x="45244" y="180118"/>
                  </a:lnTo>
                  <a:lnTo>
                    <a:pt x="64865" y="182118"/>
                  </a:lnTo>
                  <a:lnTo>
                    <a:pt x="64865" y="194119"/>
                  </a:lnTo>
                  <a:lnTo>
                    <a:pt x="0" y="194119"/>
                  </a:lnTo>
                  <a:lnTo>
                    <a:pt x="0" y="182118"/>
                  </a:lnTo>
                  <a:lnTo>
                    <a:pt x="19812" y="179927"/>
                  </a:lnTo>
                  <a:lnTo>
                    <a:pt x="19812" y="77057"/>
                  </a:lnTo>
                  <a:close/>
                  <a:moveTo>
                    <a:pt x="17812" y="29337"/>
                  </a:moveTo>
                  <a:cubicBezTo>
                    <a:pt x="15240" y="26384"/>
                    <a:pt x="13906" y="22669"/>
                    <a:pt x="13906" y="18097"/>
                  </a:cubicBezTo>
                  <a:cubicBezTo>
                    <a:pt x="13906" y="12859"/>
                    <a:pt x="15526" y="8572"/>
                    <a:pt x="18669" y="5143"/>
                  </a:cubicBezTo>
                  <a:cubicBezTo>
                    <a:pt x="21812" y="1714"/>
                    <a:pt x="26194" y="0"/>
                    <a:pt x="31813" y="0"/>
                  </a:cubicBezTo>
                  <a:cubicBezTo>
                    <a:pt x="37338" y="0"/>
                    <a:pt x="41434" y="1429"/>
                    <a:pt x="44005" y="4381"/>
                  </a:cubicBezTo>
                  <a:cubicBezTo>
                    <a:pt x="46577" y="7334"/>
                    <a:pt x="47911" y="11049"/>
                    <a:pt x="47911" y="15621"/>
                  </a:cubicBezTo>
                  <a:cubicBezTo>
                    <a:pt x="47911" y="21145"/>
                    <a:pt x="46292" y="25527"/>
                    <a:pt x="43148" y="28861"/>
                  </a:cubicBezTo>
                  <a:cubicBezTo>
                    <a:pt x="40005" y="32099"/>
                    <a:pt x="35528" y="33718"/>
                    <a:pt x="29813" y="33718"/>
                  </a:cubicBezTo>
                  <a:lnTo>
                    <a:pt x="29527" y="33718"/>
                  </a:lnTo>
                  <a:cubicBezTo>
                    <a:pt x="24384" y="33718"/>
                    <a:pt x="20479" y="32290"/>
                    <a:pt x="17812" y="29337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44"/>
            </a:p>
          </p:txBody>
        </p:sp>
        <p:sp>
          <p:nvSpPr>
            <p:cNvPr id="102" name="Freeform: Shape 101">
              <a:extLst>
                <a:ext uri="{FF2B5EF4-FFF2-40B4-BE49-F238E27FC236}">
                  <a16:creationId xmlns:a16="http://schemas.microsoft.com/office/drawing/2014/main" id="{F76CB9AB-9563-199F-F5F5-FE3F8AC1AB61}"/>
                </a:ext>
              </a:extLst>
            </p:cNvPr>
            <p:cNvSpPr/>
            <p:nvPr/>
          </p:nvSpPr>
          <p:spPr>
            <a:xfrm>
              <a:off x="12965715" y="7105999"/>
              <a:ext cx="99155" cy="141446"/>
            </a:xfrm>
            <a:custGeom>
              <a:avLst/>
              <a:gdLst>
                <a:gd name="connsiteX0" fmla="*/ 20383 w 99155"/>
                <a:gd name="connsiteY0" fmla="*/ 119348 h 141446"/>
                <a:gd name="connsiteX1" fmla="*/ 30766 w 99155"/>
                <a:gd name="connsiteY1" fmla="*/ 125920 h 141446"/>
                <a:gd name="connsiteX2" fmla="*/ 47530 w 99155"/>
                <a:gd name="connsiteY2" fmla="*/ 128873 h 141446"/>
                <a:gd name="connsiteX3" fmla="*/ 68104 w 99155"/>
                <a:gd name="connsiteY3" fmla="*/ 123444 h 141446"/>
                <a:gd name="connsiteX4" fmla="*/ 74676 w 99155"/>
                <a:gd name="connsiteY4" fmla="*/ 108490 h 141446"/>
                <a:gd name="connsiteX5" fmla="*/ 70485 w 99155"/>
                <a:gd name="connsiteY5" fmla="*/ 96965 h 141446"/>
                <a:gd name="connsiteX6" fmla="*/ 58865 w 99155"/>
                <a:gd name="connsiteY6" fmla="*/ 88297 h 141446"/>
                <a:gd name="connsiteX7" fmla="*/ 37433 w 99155"/>
                <a:gd name="connsiteY7" fmla="*/ 79153 h 141446"/>
                <a:gd name="connsiteX8" fmla="*/ 9906 w 99155"/>
                <a:gd name="connsiteY8" fmla="*/ 62103 h 141446"/>
                <a:gd name="connsiteX9" fmla="*/ 1238 w 99155"/>
                <a:gd name="connsiteY9" fmla="*/ 36004 h 141446"/>
                <a:gd name="connsiteX10" fmla="*/ 7715 w 99155"/>
                <a:gd name="connsiteY10" fmla="*/ 17145 h 141446"/>
                <a:gd name="connsiteX11" fmla="*/ 25622 w 99155"/>
                <a:gd name="connsiteY11" fmla="*/ 4572 h 141446"/>
                <a:gd name="connsiteX12" fmla="*/ 50959 w 99155"/>
                <a:gd name="connsiteY12" fmla="*/ 0 h 141446"/>
                <a:gd name="connsiteX13" fmla="*/ 70675 w 99155"/>
                <a:gd name="connsiteY13" fmla="*/ 1715 h 141446"/>
                <a:gd name="connsiteX14" fmla="*/ 84296 w 99155"/>
                <a:gd name="connsiteY14" fmla="*/ 5144 h 141446"/>
                <a:gd name="connsiteX15" fmla="*/ 91154 w 99155"/>
                <a:gd name="connsiteY15" fmla="*/ 7334 h 141446"/>
                <a:gd name="connsiteX16" fmla="*/ 91154 w 99155"/>
                <a:gd name="connsiteY16" fmla="*/ 37719 h 141446"/>
                <a:gd name="connsiteX17" fmla="*/ 76200 w 99155"/>
                <a:gd name="connsiteY17" fmla="*/ 37719 h 141446"/>
                <a:gd name="connsiteX18" fmla="*/ 71342 w 99155"/>
                <a:gd name="connsiteY18" fmla="*/ 19621 h 141446"/>
                <a:gd name="connsiteX19" fmla="*/ 63532 w 99155"/>
                <a:gd name="connsiteY19" fmla="*/ 14573 h 141446"/>
                <a:gd name="connsiteX20" fmla="*/ 49340 w 99155"/>
                <a:gd name="connsiteY20" fmla="*/ 12478 h 141446"/>
                <a:gd name="connsiteX21" fmla="*/ 31623 w 99155"/>
                <a:gd name="connsiteY21" fmla="*/ 17335 h 141446"/>
                <a:gd name="connsiteX22" fmla="*/ 24860 w 99155"/>
                <a:gd name="connsiteY22" fmla="*/ 30575 h 141446"/>
                <a:gd name="connsiteX23" fmla="*/ 28385 w 99155"/>
                <a:gd name="connsiteY23" fmla="*/ 42672 h 141446"/>
                <a:gd name="connsiteX24" fmla="*/ 37338 w 99155"/>
                <a:gd name="connsiteY24" fmla="*/ 50387 h 141446"/>
                <a:gd name="connsiteX25" fmla="*/ 52007 w 99155"/>
                <a:gd name="connsiteY25" fmla="*/ 57245 h 141446"/>
                <a:gd name="connsiteX26" fmla="*/ 56864 w 99155"/>
                <a:gd name="connsiteY26" fmla="*/ 59245 h 141446"/>
                <a:gd name="connsiteX27" fmla="*/ 79153 w 99155"/>
                <a:gd name="connsiteY27" fmla="*/ 69532 h 141446"/>
                <a:gd name="connsiteX28" fmla="*/ 93440 w 99155"/>
                <a:gd name="connsiteY28" fmla="*/ 82391 h 141446"/>
                <a:gd name="connsiteX29" fmla="*/ 99155 w 99155"/>
                <a:gd name="connsiteY29" fmla="*/ 101822 h 141446"/>
                <a:gd name="connsiteX30" fmla="*/ 85058 w 99155"/>
                <a:gd name="connsiteY30" fmla="*/ 130683 h 141446"/>
                <a:gd name="connsiteX31" fmla="*/ 46482 w 99155"/>
                <a:gd name="connsiteY31" fmla="*/ 141446 h 141446"/>
                <a:gd name="connsiteX32" fmla="*/ 21431 w 99155"/>
                <a:gd name="connsiteY32" fmla="*/ 138113 h 141446"/>
                <a:gd name="connsiteX33" fmla="*/ 0 w 99155"/>
                <a:gd name="connsiteY33" fmla="*/ 131350 h 141446"/>
                <a:gd name="connsiteX34" fmla="*/ 0 w 99155"/>
                <a:gd name="connsiteY34" fmla="*/ 100013 h 141446"/>
                <a:gd name="connsiteX35" fmla="*/ 15907 w 99155"/>
                <a:gd name="connsiteY35" fmla="*/ 100013 h 141446"/>
                <a:gd name="connsiteX36" fmla="*/ 20383 w 99155"/>
                <a:gd name="connsiteY36" fmla="*/ 119348 h 1414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99155" h="141446">
                  <a:moveTo>
                    <a:pt x="20383" y="119348"/>
                  </a:moveTo>
                  <a:cubicBezTo>
                    <a:pt x="22003" y="121825"/>
                    <a:pt x="25527" y="124015"/>
                    <a:pt x="30766" y="125920"/>
                  </a:cubicBezTo>
                  <a:cubicBezTo>
                    <a:pt x="36100" y="127921"/>
                    <a:pt x="41624" y="128873"/>
                    <a:pt x="47530" y="128873"/>
                  </a:cubicBezTo>
                  <a:cubicBezTo>
                    <a:pt x="56864" y="128873"/>
                    <a:pt x="63722" y="127063"/>
                    <a:pt x="68104" y="123444"/>
                  </a:cubicBezTo>
                  <a:cubicBezTo>
                    <a:pt x="72485" y="119824"/>
                    <a:pt x="74676" y="114871"/>
                    <a:pt x="74676" y="108490"/>
                  </a:cubicBezTo>
                  <a:cubicBezTo>
                    <a:pt x="74676" y="104108"/>
                    <a:pt x="73247" y="100203"/>
                    <a:pt x="70485" y="96965"/>
                  </a:cubicBezTo>
                  <a:cubicBezTo>
                    <a:pt x="67723" y="93726"/>
                    <a:pt x="63817" y="90773"/>
                    <a:pt x="58865" y="88297"/>
                  </a:cubicBezTo>
                  <a:cubicBezTo>
                    <a:pt x="53912" y="85820"/>
                    <a:pt x="46768" y="82677"/>
                    <a:pt x="37433" y="79153"/>
                  </a:cubicBezTo>
                  <a:cubicBezTo>
                    <a:pt x="24860" y="74390"/>
                    <a:pt x="15716" y="68770"/>
                    <a:pt x="9906" y="62103"/>
                  </a:cubicBezTo>
                  <a:cubicBezTo>
                    <a:pt x="4096" y="55531"/>
                    <a:pt x="1238" y="46768"/>
                    <a:pt x="1238" y="36004"/>
                  </a:cubicBezTo>
                  <a:cubicBezTo>
                    <a:pt x="1238" y="28861"/>
                    <a:pt x="3429" y="22574"/>
                    <a:pt x="7715" y="17145"/>
                  </a:cubicBezTo>
                  <a:cubicBezTo>
                    <a:pt x="12002" y="11716"/>
                    <a:pt x="18002" y="7525"/>
                    <a:pt x="25622" y="4572"/>
                  </a:cubicBezTo>
                  <a:cubicBezTo>
                    <a:pt x="33242" y="1619"/>
                    <a:pt x="41624" y="0"/>
                    <a:pt x="50959" y="0"/>
                  </a:cubicBezTo>
                  <a:cubicBezTo>
                    <a:pt x="58483" y="0"/>
                    <a:pt x="65056" y="571"/>
                    <a:pt x="70675" y="1715"/>
                  </a:cubicBezTo>
                  <a:cubicBezTo>
                    <a:pt x="76295" y="2857"/>
                    <a:pt x="80867" y="4000"/>
                    <a:pt x="84296" y="5144"/>
                  </a:cubicBezTo>
                  <a:cubicBezTo>
                    <a:pt x="87725" y="6286"/>
                    <a:pt x="90011" y="7048"/>
                    <a:pt x="91154" y="7334"/>
                  </a:cubicBezTo>
                  <a:lnTo>
                    <a:pt x="91154" y="37719"/>
                  </a:lnTo>
                  <a:lnTo>
                    <a:pt x="76200" y="37719"/>
                  </a:lnTo>
                  <a:lnTo>
                    <a:pt x="71342" y="19621"/>
                  </a:lnTo>
                  <a:cubicBezTo>
                    <a:pt x="70390" y="17621"/>
                    <a:pt x="67723" y="16002"/>
                    <a:pt x="63532" y="14573"/>
                  </a:cubicBezTo>
                  <a:cubicBezTo>
                    <a:pt x="59341" y="13144"/>
                    <a:pt x="54578" y="12478"/>
                    <a:pt x="49340" y="12478"/>
                  </a:cubicBezTo>
                  <a:cubicBezTo>
                    <a:pt x="42005" y="12478"/>
                    <a:pt x="36100" y="14097"/>
                    <a:pt x="31623" y="17335"/>
                  </a:cubicBezTo>
                  <a:cubicBezTo>
                    <a:pt x="27146" y="20574"/>
                    <a:pt x="24860" y="25051"/>
                    <a:pt x="24860" y="30575"/>
                  </a:cubicBezTo>
                  <a:cubicBezTo>
                    <a:pt x="24860" y="35433"/>
                    <a:pt x="26003" y="39529"/>
                    <a:pt x="28385" y="42672"/>
                  </a:cubicBezTo>
                  <a:cubicBezTo>
                    <a:pt x="30766" y="45815"/>
                    <a:pt x="33719" y="48387"/>
                    <a:pt x="37338" y="50387"/>
                  </a:cubicBezTo>
                  <a:cubicBezTo>
                    <a:pt x="40958" y="52388"/>
                    <a:pt x="45815" y="54673"/>
                    <a:pt x="52007" y="57245"/>
                  </a:cubicBezTo>
                  <a:lnTo>
                    <a:pt x="56864" y="59245"/>
                  </a:lnTo>
                  <a:cubicBezTo>
                    <a:pt x="66008" y="62865"/>
                    <a:pt x="73438" y="66294"/>
                    <a:pt x="79153" y="69532"/>
                  </a:cubicBezTo>
                  <a:cubicBezTo>
                    <a:pt x="84868" y="72771"/>
                    <a:pt x="89630" y="77057"/>
                    <a:pt x="93440" y="82391"/>
                  </a:cubicBezTo>
                  <a:cubicBezTo>
                    <a:pt x="97250" y="87725"/>
                    <a:pt x="99155" y="94202"/>
                    <a:pt x="99155" y="101822"/>
                  </a:cubicBezTo>
                  <a:cubicBezTo>
                    <a:pt x="99155" y="113919"/>
                    <a:pt x="94488" y="123539"/>
                    <a:pt x="85058" y="130683"/>
                  </a:cubicBezTo>
                  <a:cubicBezTo>
                    <a:pt x="75629" y="137827"/>
                    <a:pt x="62865" y="141446"/>
                    <a:pt x="46482" y="141446"/>
                  </a:cubicBezTo>
                  <a:cubicBezTo>
                    <a:pt x="38481" y="141446"/>
                    <a:pt x="30099" y="140303"/>
                    <a:pt x="21431" y="138113"/>
                  </a:cubicBezTo>
                  <a:cubicBezTo>
                    <a:pt x="12668" y="135922"/>
                    <a:pt x="5525" y="133636"/>
                    <a:pt x="0" y="131350"/>
                  </a:cubicBezTo>
                  <a:lnTo>
                    <a:pt x="0" y="100013"/>
                  </a:lnTo>
                  <a:lnTo>
                    <a:pt x="15907" y="100013"/>
                  </a:lnTo>
                  <a:lnTo>
                    <a:pt x="20383" y="119348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44"/>
            </a:p>
          </p:txBody>
        </p:sp>
        <p:sp>
          <p:nvSpPr>
            <p:cNvPr id="103" name="Freeform: Shape 102">
              <a:extLst>
                <a:ext uri="{FF2B5EF4-FFF2-40B4-BE49-F238E27FC236}">
                  <a16:creationId xmlns:a16="http://schemas.microsoft.com/office/drawing/2014/main" id="{4C76C7F3-06BF-8FFD-6B3D-F6859CB18DF1}"/>
                </a:ext>
              </a:extLst>
            </p:cNvPr>
            <p:cNvSpPr/>
            <p:nvPr/>
          </p:nvSpPr>
          <p:spPr>
            <a:xfrm>
              <a:off x="13086207" y="7050849"/>
              <a:ext cx="64865" cy="194119"/>
            </a:xfrm>
            <a:custGeom>
              <a:avLst/>
              <a:gdLst>
                <a:gd name="connsiteX0" fmla="*/ 19812 w 64865"/>
                <a:gd name="connsiteY0" fmla="*/ 77057 h 194119"/>
                <a:gd name="connsiteX1" fmla="*/ 1238 w 64865"/>
                <a:gd name="connsiteY1" fmla="*/ 72676 h 194119"/>
                <a:gd name="connsiteX2" fmla="*/ 1238 w 64865"/>
                <a:gd name="connsiteY2" fmla="*/ 59722 h 194119"/>
                <a:gd name="connsiteX3" fmla="*/ 39148 w 64865"/>
                <a:gd name="connsiteY3" fmla="*/ 55054 h 194119"/>
                <a:gd name="connsiteX4" fmla="*/ 39624 w 64865"/>
                <a:gd name="connsiteY4" fmla="*/ 55054 h 194119"/>
                <a:gd name="connsiteX5" fmla="*/ 45244 w 64865"/>
                <a:gd name="connsiteY5" fmla="*/ 59436 h 194119"/>
                <a:gd name="connsiteX6" fmla="*/ 45244 w 64865"/>
                <a:gd name="connsiteY6" fmla="*/ 180118 h 194119"/>
                <a:gd name="connsiteX7" fmla="*/ 64865 w 64865"/>
                <a:gd name="connsiteY7" fmla="*/ 182118 h 194119"/>
                <a:gd name="connsiteX8" fmla="*/ 64865 w 64865"/>
                <a:gd name="connsiteY8" fmla="*/ 194119 h 194119"/>
                <a:gd name="connsiteX9" fmla="*/ 0 w 64865"/>
                <a:gd name="connsiteY9" fmla="*/ 194119 h 194119"/>
                <a:gd name="connsiteX10" fmla="*/ 0 w 64865"/>
                <a:gd name="connsiteY10" fmla="*/ 182118 h 194119"/>
                <a:gd name="connsiteX11" fmla="*/ 19812 w 64865"/>
                <a:gd name="connsiteY11" fmla="*/ 179927 h 194119"/>
                <a:gd name="connsiteX12" fmla="*/ 19812 w 64865"/>
                <a:gd name="connsiteY12" fmla="*/ 77057 h 194119"/>
                <a:gd name="connsiteX13" fmla="*/ 17812 w 64865"/>
                <a:gd name="connsiteY13" fmla="*/ 29337 h 194119"/>
                <a:gd name="connsiteX14" fmla="*/ 13906 w 64865"/>
                <a:gd name="connsiteY14" fmla="*/ 18097 h 194119"/>
                <a:gd name="connsiteX15" fmla="*/ 18669 w 64865"/>
                <a:gd name="connsiteY15" fmla="*/ 5143 h 194119"/>
                <a:gd name="connsiteX16" fmla="*/ 31813 w 64865"/>
                <a:gd name="connsiteY16" fmla="*/ 0 h 194119"/>
                <a:gd name="connsiteX17" fmla="*/ 44005 w 64865"/>
                <a:gd name="connsiteY17" fmla="*/ 4381 h 194119"/>
                <a:gd name="connsiteX18" fmla="*/ 47911 w 64865"/>
                <a:gd name="connsiteY18" fmla="*/ 15621 h 194119"/>
                <a:gd name="connsiteX19" fmla="*/ 43148 w 64865"/>
                <a:gd name="connsiteY19" fmla="*/ 28861 h 194119"/>
                <a:gd name="connsiteX20" fmla="*/ 29813 w 64865"/>
                <a:gd name="connsiteY20" fmla="*/ 33718 h 194119"/>
                <a:gd name="connsiteX21" fmla="*/ 29527 w 64865"/>
                <a:gd name="connsiteY21" fmla="*/ 33718 h 194119"/>
                <a:gd name="connsiteX22" fmla="*/ 17812 w 64865"/>
                <a:gd name="connsiteY22" fmla="*/ 29337 h 1941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64865" h="194119">
                  <a:moveTo>
                    <a:pt x="19812" y="77057"/>
                  </a:moveTo>
                  <a:lnTo>
                    <a:pt x="1238" y="72676"/>
                  </a:lnTo>
                  <a:lnTo>
                    <a:pt x="1238" y="59722"/>
                  </a:lnTo>
                  <a:lnTo>
                    <a:pt x="39148" y="55054"/>
                  </a:lnTo>
                  <a:lnTo>
                    <a:pt x="39624" y="55054"/>
                  </a:lnTo>
                  <a:lnTo>
                    <a:pt x="45244" y="59436"/>
                  </a:lnTo>
                  <a:lnTo>
                    <a:pt x="45244" y="180118"/>
                  </a:lnTo>
                  <a:lnTo>
                    <a:pt x="64865" y="182118"/>
                  </a:lnTo>
                  <a:lnTo>
                    <a:pt x="64865" y="194119"/>
                  </a:lnTo>
                  <a:lnTo>
                    <a:pt x="0" y="194119"/>
                  </a:lnTo>
                  <a:lnTo>
                    <a:pt x="0" y="182118"/>
                  </a:lnTo>
                  <a:lnTo>
                    <a:pt x="19812" y="179927"/>
                  </a:lnTo>
                  <a:lnTo>
                    <a:pt x="19812" y="77057"/>
                  </a:lnTo>
                  <a:close/>
                  <a:moveTo>
                    <a:pt x="17812" y="29337"/>
                  </a:moveTo>
                  <a:cubicBezTo>
                    <a:pt x="15240" y="26384"/>
                    <a:pt x="13906" y="22669"/>
                    <a:pt x="13906" y="18097"/>
                  </a:cubicBezTo>
                  <a:cubicBezTo>
                    <a:pt x="13906" y="12859"/>
                    <a:pt x="15526" y="8572"/>
                    <a:pt x="18669" y="5143"/>
                  </a:cubicBezTo>
                  <a:cubicBezTo>
                    <a:pt x="21812" y="1714"/>
                    <a:pt x="26194" y="0"/>
                    <a:pt x="31813" y="0"/>
                  </a:cubicBezTo>
                  <a:cubicBezTo>
                    <a:pt x="37338" y="0"/>
                    <a:pt x="41434" y="1429"/>
                    <a:pt x="44005" y="4381"/>
                  </a:cubicBezTo>
                  <a:cubicBezTo>
                    <a:pt x="46577" y="7334"/>
                    <a:pt x="47911" y="11049"/>
                    <a:pt x="47911" y="15621"/>
                  </a:cubicBezTo>
                  <a:cubicBezTo>
                    <a:pt x="47911" y="21145"/>
                    <a:pt x="46292" y="25527"/>
                    <a:pt x="43148" y="28861"/>
                  </a:cubicBezTo>
                  <a:cubicBezTo>
                    <a:pt x="40005" y="32099"/>
                    <a:pt x="35528" y="33718"/>
                    <a:pt x="29813" y="33718"/>
                  </a:cubicBezTo>
                  <a:lnTo>
                    <a:pt x="29527" y="33718"/>
                  </a:lnTo>
                  <a:cubicBezTo>
                    <a:pt x="24384" y="33718"/>
                    <a:pt x="20479" y="32290"/>
                    <a:pt x="17812" y="29337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44"/>
            </a:p>
          </p:txBody>
        </p:sp>
        <p:sp>
          <p:nvSpPr>
            <p:cNvPr id="104" name="Freeform: Shape 103">
              <a:extLst>
                <a:ext uri="{FF2B5EF4-FFF2-40B4-BE49-F238E27FC236}">
                  <a16:creationId xmlns:a16="http://schemas.microsoft.com/office/drawing/2014/main" id="{B65599AA-8FFD-3039-7FA1-4044FD7548B7}"/>
                </a:ext>
              </a:extLst>
            </p:cNvPr>
            <p:cNvSpPr/>
            <p:nvPr/>
          </p:nvSpPr>
          <p:spPr>
            <a:xfrm>
              <a:off x="13156882" y="7044467"/>
              <a:ext cx="138779" cy="203073"/>
            </a:xfrm>
            <a:custGeom>
              <a:avLst/>
              <a:gdLst>
                <a:gd name="connsiteX0" fmla="*/ 0 w 138779"/>
                <a:gd name="connsiteY0" fmla="*/ 4667 h 203073"/>
                <a:gd name="connsiteX1" fmla="*/ 39148 w 138779"/>
                <a:gd name="connsiteY1" fmla="*/ 0 h 203073"/>
                <a:gd name="connsiteX2" fmla="*/ 39624 w 138779"/>
                <a:gd name="connsiteY2" fmla="*/ 0 h 203073"/>
                <a:gd name="connsiteX3" fmla="*/ 45244 w 138779"/>
                <a:gd name="connsiteY3" fmla="*/ 3620 h 203073"/>
                <a:gd name="connsiteX4" fmla="*/ 45244 w 138779"/>
                <a:gd name="connsiteY4" fmla="*/ 77248 h 203073"/>
                <a:gd name="connsiteX5" fmla="*/ 62770 w 138779"/>
                <a:gd name="connsiteY5" fmla="*/ 65532 h 203073"/>
                <a:gd name="connsiteX6" fmla="*/ 85439 w 138779"/>
                <a:gd name="connsiteY6" fmla="*/ 60865 h 203073"/>
                <a:gd name="connsiteX7" fmla="*/ 112204 w 138779"/>
                <a:gd name="connsiteY7" fmla="*/ 68009 h 203073"/>
                <a:gd name="connsiteX8" fmla="*/ 131540 w 138779"/>
                <a:gd name="connsiteY8" fmla="*/ 90011 h 203073"/>
                <a:gd name="connsiteX9" fmla="*/ 138779 w 138779"/>
                <a:gd name="connsiteY9" fmla="*/ 127730 h 203073"/>
                <a:gd name="connsiteX10" fmla="*/ 130111 w 138779"/>
                <a:gd name="connsiteY10" fmla="*/ 165926 h 203073"/>
                <a:gd name="connsiteX11" fmla="*/ 105251 w 138779"/>
                <a:gd name="connsiteY11" fmla="*/ 193072 h 203073"/>
                <a:gd name="connsiteX12" fmla="*/ 67818 w 138779"/>
                <a:gd name="connsiteY12" fmla="*/ 203073 h 203073"/>
                <a:gd name="connsiteX13" fmla="*/ 36957 w 138779"/>
                <a:gd name="connsiteY13" fmla="*/ 199739 h 203073"/>
                <a:gd name="connsiteX14" fmla="*/ 20098 w 138779"/>
                <a:gd name="connsiteY14" fmla="*/ 193739 h 203073"/>
                <a:gd name="connsiteX15" fmla="*/ 20098 w 138779"/>
                <a:gd name="connsiteY15" fmla="*/ 17526 h 203073"/>
                <a:gd name="connsiteX16" fmla="*/ 0 w 138779"/>
                <a:gd name="connsiteY16" fmla="*/ 14859 h 203073"/>
                <a:gd name="connsiteX17" fmla="*/ 0 w 138779"/>
                <a:gd name="connsiteY17" fmla="*/ 4667 h 203073"/>
                <a:gd name="connsiteX18" fmla="*/ 58198 w 138779"/>
                <a:gd name="connsiteY18" fmla="*/ 82582 h 203073"/>
                <a:gd name="connsiteX19" fmla="*/ 45339 w 138779"/>
                <a:gd name="connsiteY19" fmla="*/ 92202 h 203073"/>
                <a:gd name="connsiteX20" fmla="*/ 45339 w 138779"/>
                <a:gd name="connsiteY20" fmla="*/ 182309 h 203073"/>
                <a:gd name="connsiteX21" fmla="*/ 53816 w 138779"/>
                <a:gd name="connsiteY21" fmla="*/ 187833 h 203073"/>
                <a:gd name="connsiteX22" fmla="*/ 69628 w 138779"/>
                <a:gd name="connsiteY22" fmla="*/ 189928 h 203073"/>
                <a:gd name="connsiteX23" fmla="*/ 100012 w 138779"/>
                <a:gd name="connsiteY23" fmla="*/ 174784 h 203073"/>
                <a:gd name="connsiteX24" fmla="*/ 111538 w 138779"/>
                <a:gd name="connsiteY24" fmla="*/ 130493 h 203073"/>
                <a:gd name="connsiteX25" fmla="*/ 101536 w 138779"/>
                <a:gd name="connsiteY25" fmla="*/ 91345 h 203073"/>
                <a:gd name="connsiteX26" fmla="*/ 75628 w 138779"/>
                <a:gd name="connsiteY26" fmla="*/ 78391 h 203073"/>
                <a:gd name="connsiteX27" fmla="*/ 58198 w 138779"/>
                <a:gd name="connsiteY27" fmla="*/ 82582 h 203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38779" h="203073">
                  <a:moveTo>
                    <a:pt x="0" y="4667"/>
                  </a:moveTo>
                  <a:lnTo>
                    <a:pt x="39148" y="0"/>
                  </a:lnTo>
                  <a:lnTo>
                    <a:pt x="39624" y="0"/>
                  </a:lnTo>
                  <a:lnTo>
                    <a:pt x="45244" y="3620"/>
                  </a:lnTo>
                  <a:lnTo>
                    <a:pt x="45244" y="77248"/>
                  </a:lnTo>
                  <a:cubicBezTo>
                    <a:pt x="50101" y="72485"/>
                    <a:pt x="56007" y="68580"/>
                    <a:pt x="62770" y="65532"/>
                  </a:cubicBezTo>
                  <a:cubicBezTo>
                    <a:pt x="69533" y="62484"/>
                    <a:pt x="77057" y="60865"/>
                    <a:pt x="85439" y="60865"/>
                  </a:cubicBezTo>
                  <a:cubicBezTo>
                    <a:pt x="95250" y="60865"/>
                    <a:pt x="104108" y="63246"/>
                    <a:pt x="112204" y="68009"/>
                  </a:cubicBezTo>
                  <a:cubicBezTo>
                    <a:pt x="120301" y="72771"/>
                    <a:pt x="126778" y="80105"/>
                    <a:pt x="131540" y="90011"/>
                  </a:cubicBezTo>
                  <a:cubicBezTo>
                    <a:pt x="136303" y="99917"/>
                    <a:pt x="138779" y="112490"/>
                    <a:pt x="138779" y="127730"/>
                  </a:cubicBezTo>
                  <a:cubicBezTo>
                    <a:pt x="138779" y="141732"/>
                    <a:pt x="135922" y="154495"/>
                    <a:pt x="130111" y="165926"/>
                  </a:cubicBezTo>
                  <a:cubicBezTo>
                    <a:pt x="124301" y="177355"/>
                    <a:pt x="116015" y="186404"/>
                    <a:pt x="105251" y="193072"/>
                  </a:cubicBezTo>
                  <a:cubicBezTo>
                    <a:pt x="94488" y="199739"/>
                    <a:pt x="82010" y="203073"/>
                    <a:pt x="67818" y="203073"/>
                  </a:cubicBezTo>
                  <a:cubicBezTo>
                    <a:pt x="56579" y="203073"/>
                    <a:pt x="46292" y="201930"/>
                    <a:pt x="36957" y="199739"/>
                  </a:cubicBezTo>
                  <a:cubicBezTo>
                    <a:pt x="27622" y="197549"/>
                    <a:pt x="22003" y="195548"/>
                    <a:pt x="20098" y="193739"/>
                  </a:cubicBezTo>
                  <a:lnTo>
                    <a:pt x="20098" y="17526"/>
                  </a:lnTo>
                  <a:lnTo>
                    <a:pt x="0" y="14859"/>
                  </a:lnTo>
                  <a:lnTo>
                    <a:pt x="0" y="4667"/>
                  </a:lnTo>
                  <a:close/>
                  <a:moveTo>
                    <a:pt x="58198" y="82582"/>
                  </a:moveTo>
                  <a:cubicBezTo>
                    <a:pt x="52864" y="85439"/>
                    <a:pt x="48577" y="88678"/>
                    <a:pt x="45339" y="92202"/>
                  </a:cubicBezTo>
                  <a:lnTo>
                    <a:pt x="45339" y="182309"/>
                  </a:lnTo>
                  <a:cubicBezTo>
                    <a:pt x="46292" y="184595"/>
                    <a:pt x="49149" y="186404"/>
                    <a:pt x="53816" y="187833"/>
                  </a:cubicBezTo>
                  <a:cubicBezTo>
                    <a:pt x="58483" y="189262"/>
                    <a:pt x="63722" y="189928"/>
                    <a:pt x="69628" y="189928"/>
                  </a:cubicBezTo>
                  <a:cubicBezTo>
                    <a:pt x="82201" y="189928"/>
                    <a:pt x="92297" y="184880"/>
                    <a:pt x="100012" y="174784"/>
                  </a:cubicBezTo>
                  <a:cubicBezTo>
                    <a:pt x="107633" y="164687"/>
                    <a:pt x="111538" y="149924"/>
                    <a:pt x="111538" y="130493"/>
                  </a:cubicBezTo>
                  <a:cubicBezTo>
                    <a:pt x="111538" y="113062"/>
                    <a:pt x="108204" y="100013"/>
                    <a:pt x="101536" y="91345"/>
                  </a:cubicBezTo>
                  <a:cubicBezTo>
                    <a:pt x="94869" y="82677"/>
                    <a:pt x="86201" y="78391"/>
                    <a:pt x="75628" y="78391"/>
                  </a:cubicBezTo>
                  <a:cubicBezTo>
                    <a:pt x="69247" y="78295"/>
                    <a:pt x="63437" y="79724"/>
                    <a:pt x="58198" y="82582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44"/>
            </a:p>
          </p:txBody>
        </p:sp>
        <p:sp>
          <p:nvSpPr>
            <p:cNvPr id="105" name="Freeform: Shape 104">
              <a:extLst>
                <a:ext uri="{FF2B5EF4-FFF2-40B4-BE49-F238E27FC236}">
                  <a16:creationId xmlns:a16="http://schemas.microsoft.com/office/drawing/2014/main" id="{EC9C6FDA-4AC6-73B7-F01A-8B15E9AB2573}"/>
                </a:ext>
              </a:extLst>
            </p:cNvPr>
            <p:cNvSpPr/>
            <p:nvPr/>
          </p:nvSpPr>
          <p:spPr>
            <a:xfrm>
              <a:off x="13316235" y="7050849"/>
              <a:ext cx="64865" cy="194119"/>
            </a:xfrm>
            <a:custGeom>
              <a:avLst/>
              <a:gdLst>
                <a:gd name="connsiteX0" fmla="*/ 19812 w 64865"/>
                <a:gd name="connsiteY0" fmla="*/ 77057 h 194119"/>
                <a:gd name="connsiteX1" fmla="*/ 1238 w 64865"/>
                <a:gd name="connsiteY1" fmla="*/ 72676 h 194119"/>
                <a:gd name="connsiteX2" fmla="*/ 1238 w 64865"/>
                <a:gd name="connsiteY2" fmla="*/ 59722 h 194119"/>
                <a:gd name="connsiteX3" fmla="*/ 39148 w 64865"/>
                <a:gd name="connsiteY3" fmla="*/ 55054 h 194119"/>
                <a:gd name="connsiteX4" fmla="*/ 39624 w 64865"/>
                <a:gd name="connsiteY4" fmla="*/ 55054 h 194119"/>
                <a:gd name="connsiteX5" fmla="*/ 45244 w 64865"/>
                <a:gd name="connsiteY5" fmla="*/ 59436 h 194119"/>
                <a:gd name="connsiteX6" fmla="*/ 45244 w 64865"/>
                <a:gd name="connsiteY6" fmla="*/ 180118 h 194119"/>
                <a:gd name="connsiteX7" fmla="*/ 64865 w 64865"/>
                <a:gd name="connsiteY7" fmla="*/ 182118 h 194119"/>
                <a:gd name="connsiteX8" fmla="*/ 64865 w 64865"/>
                <a:gd name="connsiteY8" fmla="*/ 194119 h 194119"/>
                <a:gd name="connsiteX9" fmla="*/ 0 w 64865"/>
                <a:gd name="connsiteY9" fmla="*/ 194119 h 194119"/>
                <a:gd name="connsiteX10" fmla="*/ 0 w 64865"/>
                <a:gd name="connsiteY10" fmla="*/ 182118 h 194119"/>
                <a:gd name="connsiteX11" fmla="*/ 19812 w 64865"/>
                <a:gd name="connsiteY11" fmla="*/ 179927 h 194119"/>
                <a:gd name="connsiteX12" fmla="*/ 19812 w 64865"/>
                <a:gd name="connsiteY12" fmla="*/ 77057 h 194119"/>
                <a:gd name="connsiteX13" fmla="*/ 17907 w 64865"/>
                <a:gd name="connsiteY13" fmla="*/ 29337 h 194119"/>
                <a:gd name="connsiteX14" fmla="*/ 14002 w 64865"/>
                <a:gd name="connsiteY14" fmla="*/ 18097 h 194119"/>
                <a:gd name="connsiteX15" fmla="*/ 18764 w 64865"/>
                <a:gd name="connsiteY15" fmla="*/ 5143 h 194119"/>
                <a:gd name="connsiteX16" fmla="*/ 31909 w 64865"/>
                <a:gd name="connsiteY16" fmla="*/ 0 h 194119"/>
                <a:gd name="connsiteX17" fmla="*/ 44101 w 64865"/>
                <a:gd name="connsiteY17" fmla="*/ 4381 h 194119"/>
                <a:gd name="connsiteX18" fmla="*/ 48006 w 64865"/>
                <a:gd name="connsiteY18" fmla="*/ 15621 h 194119"/>
                <a:gd name="connsiteX19" fmla="*/ 43244 w 64865"/>
                <a:gd name="connsiteY19" fmla="*/ 28861 h 194119"/>
                <a:gd name="connsiteX20" fmla="*/ 29909 w 64865"/>
                <a:gd name="connsiteY20" fmla="*/ 33718 h 194119"/>
                <a:gd name="connsiteX21" fmla="*/ 29623 w 64865"/>
                <a:gd name="connsiteY21" fmla="*/ 33718 h 194119"/>
                <a:gd name="connsiteX22" fmla="*/ 17907 w 64865"/>
                <a:gd name="connsiteY22" fmla="*/ 29337 h 1941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64865" h="194119">
                  <a:moveTo>
                    <a:pt x="19812" y="77057"/>
                  </a:moveTo>
                  <a:lnTo>
                    <a:pt x="1238" y="72676"/>
                  </a:lnTo>
                  <a:lnTo>
                    <a:pt x="1238" y="59722"/>
                  </a:lnTo>
                  <a:lnTo>
                    <a:pt x="39148" y="55054"/>
                  </a:lnTo>
                  <a:lnTo>
                    <a:pt x="39624" y="55054"/>
                  </a:lnTo>
                  <a:lnTo>
                    <a:pt x="45244" y="59436"/>
                  </a:lnTo>
                  <a:lnTo>
                    <a:pt x="45244" y="180118"/>
                  </a:lnTo>
                  <a:lnTo>
                    <a:pt x="64865" y="182118"/>
                  </a:lnTo>
                  <a:lnTo>
                    <a:pt x="64865" y="194119"/>
                  </a:lnTo>
                  <a:lnTo>
                    <a:pt x="0" y="194119"/>
                  </a:lnTo>
                  <a:lnTo>
                    <a:pt x="0" y="182118"/>
                  </a:lnTo>
                  <a:lnTo>
                    <a:pt x="19812" y="179927"/>
                  </a:lnTo>
                  <a:lnTo>
                    <a:pt x="19812" y="77057"/>
                  </a:lnTo>
                  <a:close/>
                  <a:moveTo>
                    <a:pt x="17907" y="29337"/>
                  </a:moveTo>
                  <a:cubicBezTo>
                    <a:pt x="15335" y="26384"/>
                    <a:pt x="14002" y="22669"/>
                    <a:pt x="14002" y="18097"/>
                  </a:cubicBezTo>
                  <a:cubicBezTo>
                    <a:pt x="14002" y="12859"/>
                    <a:pt x="15621" y="8572"/>
                    <a:pt x="18764" y="5143"/>
                  </a:cubicBezTo>
                  <a:cubicBezTo>
                    <a:pt x="21907" y="1714"/>
                    <a:pt x="26289" y="0"/>
                    <a:pt x="31909" y="0"/>
                  </a:cubicBezTo>
                  <a:cubicBezTo>
                    <a:pt x="37433" y="0"/>
                    <a:pt x="41529" y="1429"/>
                    <a:pt x="44101" y="4381"/>
                  </a:cubicBezTo>
                  <a:cubicBezTo>
                    <a:pt x="46672" y="7334"/>
                    <a:pt x="48006" y="11049"/>
                    <a:pt x="48006" y="15621"/>
                  </a:cubicBezTo>
                  <a:cubicBezTo>
                    <a:pt x="48006" y="21145"/>
                    <a:pt x="46387" y="25527"/>
                    <a:pt x="43244" y="28861"/>
                  </a:cubicBezTo>
                  <a:cubicBezTo>
                    <a:pt x="40100" y="32099"/>
                    <a:pt x="35623" y="33718"/>
                    <a:pt x="29909" y="33718"/>
                  </a:cubicBezTo>
                  <a:lnTo>
                    <a:pt x="29623" y="33718"/>
                  </a:lnTo>
                  <a:cubicBezTo>
                    <a:pt x="24384" y="33718"/>
                    <a:pt x="20479" y="32290"/>
                    <a:pt x="17907" y="29337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44"/>
            </a:p>
          </p:txBody>
        </p:sp>
        <p:sp>
          <p:nvSpPr>
            <p:cNvPr id="106" name="Freeform: Shape 105">
              <a:extLst>
                <a:ext uri="{FF2B5EF4-FFF2-40B4-BE49-F238E27FC236}">
                  <a16:creationId xmlns:a16="http://schemas.microsoft.com/office/drawing/2014/main" id="{B16470E0-8724-DCE4-018F-F0DBCE67DA66}"/>
                </a:ext>
              </a:extLst>
            </p:cNvPr>
            <p:cNvSpPr/>
            <p:nvPr/>
          </p:nvSpPr>
          <p:spPr>
            <a:xfrm>
              <a:off x="13396531" y="7044467"/>
              <a:ext cx="66103" cy="200405"/>
            </a:xfrm>
            <a:custGeom>
              <a:avLst/>
              <a:gdLst>
                <a:gd name="connsiteX0" fmla="*/ 19812 w 66103"/>
                <a:gd name="connsiteY0" fmla="*/ 17812 h 200405"/>
                <a:gd name="connsiteX1" fmla="*/ 0 w 66103"/>
                <a:gd name="connsiteY1" fmla="*/ 15145 h 200405"/>
                <a:gd name="connsiteX2" fmla="*/ 0 w 66103"/>
                <a:gd name="connsiteY2" fmla="*/ 4667 h 200405"/>
                <a:gd name="connsiteX3" fmla="*/ 39434 w 66103"/>
                <a:gd name="connsiteY3" fmla="*/ 0 h 200405"/>
                <a:gd name="connsiteX4" fmla="*/ 39910 w 66103"/>
                <a:gd name="connsiteY4" fmla="*/ 0 h 200405"/>
                <a:gd name="connsiteX5" fmla="*/ 45339 w 66103"/>
                <a:gd name="connsiteY5" fmla="*/ 3620 h 200405"/>
                <a:gd name="connsiteX6" fmla="*/ 45339 w 66103"/>
                <a:gd name="connsiteY6" fmla="*/ 186404 h 200405"/>
                <a:gd name="connsiteX7" fmla="*/ 66104 w 66103"/>
                <a:gd name="connsiteY7" fmla="*/ 188405 h 200405"/>
                <a:gd name="connsiteX8" fmla="*/ 66104 w 66103"/>
                <a:gd name="connsiteY8" fmla="*/ 200406 h 200405"/>
                <a:gd name="connsiteX9" fmla="*/ 0 w 66103"/>
                <a:gd name="connsiteY9" fmla="*/ 200406 h 200405"/>
                <a:gd name="connsiteX10" fmla="*/ 0 w 66103"/>
                <a:gd name="connsiteY10" fmla="*/ 188405 h 200405"/>
                <a:gd name="connsiteX11" fmla="*/ 19812 w 66103"/>
                <a:gd name="connsiteY11" fmla="*/ 186214 h 200405"/>
                <a:gd name="connsiteX12" fmla="*/ 19812 w 66103"/>
                <a:gd name="connsiteY12" fmla="*/ 17812 h 200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6103" h="200405">
                  <a:moveTo>
                    <a:pt x="19812" y="17812"/>
                  </a:moveTo>
                  <a:lnTo>
                    <a:pt x="0" y="15145"/>
                  </a:lnTo>
                  <a:lnTo>
                    <a:pt x="0" y="4667"/>
                  </a:lnTo>
                  <a:lnTo>
                    <a:pt x="39434" y="0"/>
                  </a:lnTo>
                  <a:lnTo>
                    <a:pt x="39910" y="0"/>
                  </a:lnTo>
                  <a:lnTo>
                    <a:pt x="45339" y="3620"/>
                  </a:lnTo>
                  <a:lnTo>
                    <a:pt x="45339" y="186404"/>
                  </a:lnTo>
                  <a:lnTo>
                    <a:pt x="66104" y="188405"/>
                  </a:lnTo>
                  <a:lnTo>
                    <a:pt x="66104" y="200406"/>
                  </a:lnTo>
                  <a:lnTo>
                    <a:pt x="0" y="200406"/>
                  </a:lnTo>
                  <a:lnTo>
                    <a:pt x="0" y="188405"/>
                  </a:lnTo>
                  <a:lnTo>
                    <a:pt x="19812" y="186214"/>
                  </a:lnTo>
                  <a:lnTo>
                    <a:pt x="19812" y="17812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44"/>
            </a:p>
          </p:txBody>
        </p:sp>
        <p:sp>
          <p:nvSpPr>
            <p:cNvPr id="107" name="Freeform: Shape 106">
              <a:extLst>
                <a:ext uri="{FF2B5EF4-FFF2-40B4-BE49-F238E27FC236}">
                  <a16:creationId xmlns:a16="http://schemas.microsoft.com/office/drawing/2014/main" id="{D94FAB6B-F4E9-322D-FFEE-12D2A201003C}"/>
                </a:ext>
              </a:extLst>
            </p:cNvPr>
            <p:cNvSpPr/>
            <p:nvPr/>
          </p:nvSpPr>
          <p:spPr>
            <a:xfrm>
              <a:off x="13479494" y="7105523"/>
              <a:ext cx="112585" cy="142208"/>
            </a:xfrm>
            <a:custGeom>
              <a:avLst/>
              <a:gdLst>
                <a:gd name="connsiteX0" fmla="*/ 15526 w 112585"/>
                <a:gd name="connsiteY0" fmla="*/ 122777 h 142208"/>
                <a:gd name="connsiteX1" fmla="*/ 0 w 112585"/>
                <a:gd name="connsiteY1" fmla="*/ 71152 h 142208"/>
                <a:gd name="connsiteX2" fmla="*/ 8096 w 112585"/>
                <a:gd name="connsiteY2" fmla="*/ 33719 h 142208"/>
                <a:gd name="connsiteX3" fmla="*/ 30766 w 112585"/>
                <a:gd name="connsiteY3" fmla="*/ 8763 h 142208"/>
                <a:gd name="connsiteX4" fmla="*/ 63913 w 112585"/>
                <a:gd name="connsiteY4" fmla="*/ 0 h 142208"/>
                <a:gd name="connsiteX5" fmla="*/ 99250 w 112585"/>
                <a:gd name="connsiteY5" fmla="*/ 12573 h 142208"/>
                <a:gd name="connsiteX6" fmla="*/ 112585 w 112585"/>
                <a:gd name="connsiteY6" fmla="*/ 48673 h 142208"/>
                <a:gd name="connsiteX7" fmla="*/ 110871 w 112585"/>
                <a:gd name="connsiteY7" fmla="*/ 71438 h 142208"/>
                <a:gd name="connsiteX8" fmla="*/ 26670 w 112585"/>
                <a:gd name="connsiteY8" fmla="*/ 71438 h 142208"/>
                <a:gd name="connsiteX9" fmla="*/ 37909 w 112585"/>
                <a:gd name="connsiteY9" fmla="*/ 110490 h 142208"/>
                <a:gd name="connsiteX10" fmla="*/ 68484 w 112585"/>
                <a:gd name="connsiteY10" fmla="*/ 125254 h 142208"/>
                <a:gd name="connsiteX11" fmla="*/ 88963 w 112585"/>
                <a:gd name="connsiteY11" fmla="*/ 121729 h 142208"/>
                <a:gd name="connsiteX12" fmla="*/ 105442 w 112585"/>
                <a:gd name="connsiteY12" fmla="*/ 113252 h 142208"/>
                <a:gd name="connsiteX13" fmla="*/ 110109 w 112585"/>
                <a:gd name="connsiteY13" fmla="*/ 124015 h 142208"/>
                <a:gd name="connsiteX14" fmla="*/ 89059 w 112585"/>
                <a:gd name="connsiteY14" fmla="*/ 136779 h 142208"/>
                <a:gd name="connsiteX15" fmla="*/ 60674 w 112585"/>
                <a:gd name="connsiteY15" fmla="*/ 142208 h 142208"/>
                <a:gd name="connsiteX16" fmla="*/ 15526 w 112585"/>
                <a:gd name="connsiteY16" fmla="*/ 122777 h 142208"/>
                <a:gd name="connsiteX17" fmla="*/ 85630 w 112585"/>
                <a:gd name="connsiteY17" fmla="*/ 58388 h 142208"/>
                <a:gd name="connsiteX18" fmla="*/ 86392 w 112585"/>
                <a:gd name="connsiteY18" fmla="*/ 47911 h 142208"/>
                <a:gd name="connsiteX19" fmla="*/ 79629 w 112585"/>
                <a:gd name="connsiteY19" fmla="*/ 22860 h 142208"/>
                <a:gd name="connsiteX20" fmla="*/ 59150 w 112585"/>
                <a:gd name="connsiteY20" fmla="*/ 13716 h 142208"/>
                <a:gd name="connsiteX21" fmla="*/ 36481 w 112585"/>
                <a:gd name="connsiteY21" fmla="*/ 24003 h 142208"/>
                <a:gd name="connsiteX22" fmla="*/ 26765 w 112585"/>
                <a:gd name="connsiteY22" fmla="*/ 58483 h 142208"/>
                <a:gd name="connsiteX23" fmla="*/ 85630 w 112585"/>
                <a:gd name="connsiteY23" fmla="*/ 58483 h 142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12585" h="142208">
                  <a:moveTo>
                    <a:pt x="15526" y="122777"/>
                  </a:moveTo>
                  <a:cubicBezTo>
                    <a:pt x="5143" y="109919"/>
                    <a:pt x="0" y="92678"/>
                    <a:pt x="0" y="71152"/>
                  </a:cubicBezTo>
                  <a:cubicBezTo>
                    <a:pt x="0" y="56960"/>
                    <a:pt x="2667" y="44482"/>
                    <a:pt x="8096" y="33719"/>
                  </a:cubicBezTo>
                  <a:cubicBezTo>
                    <a:pt x="13525" y="22955"/>
                    <a:pt x="21050" y="14669"/>
                    <a:pt x="30766" y="8763"/>
                  </a:cubicBezTo>
                  <a:cubicBezTo>
                    <a:pt x="40481" y="2858"/>
                    <a:pt x="51530" y="0"/>
                    <a:pt x="63913" y="0"/>
                  </a:cubicBezTo>
                  <a:cubicBezTo>
                    <a:pt x="79057" y="0"/>
                    <a:pt x="90868" y="4191"/>
                    <a:pt x="99250" y="12573"/>
                  </a:cubicBezTo>
                  <a:cubicBezTo>
                    <a:pt x="107632" y="20955"/>
                    <a:pt x="112109" y="33052"/>
                    <a:pt x="112585" y="48673"/>
                  </a:cubicBezTo>
                  <a:cubicBezTo>
                    <a:pt x="112585" y="58579"/>
                    <a:pt x="112014" y="66199"/>
                    <a:pt x="110871" y="71438"/>
                  </a:cubicBezTo>
                  <a:lnTo>
                    <a:pt x="26670" y="71438"/>
                  </a:lnTo>
                  <a:cubicBezTo>
                    <a:pt x="26956" y="87630"/>
                    <a:pt x="30766" y="100584"/>
                    <a:pt x="37909" y="110490"/>
                  </a:cubicBezTo>
                  <a:cubicBezTo>
                    <a:pt x="45053" y="120396"/>
                    <a:pt x="55245" y="125254"/>
                    <a:pt x="68484" y="125254"/>
                  </a:cubicBezTo>
                  <a:cubicBezTo>
                    <a:pt x="74962" y="125254"/>
                    <a:pt x="81820" y="124111"/>
                    <a:pt x="88963" y="121729"/>
                  </a:cubicBezTo>
                  <a:cubicBezTo>
                    <a:pt x="96107" y="119348"/>
                    <a:pt x="101536" y="116586"/>
                    <a:pt x="105442" y="113252"/>
                  </a:cubicBezTo>
                  <a:lnTo>
                    <a:pt x="110109" y="124015"/>
                  </a:lnTo>
                  <a:cubicBezTo>
                    <a:pt x="105346" y="128873"/>
                    <a:pt x="98393" y="133160"/>
                    <a:pt x="89059" y="136779"/>
                  </a:cubicBezTo>
                  <a:cubicBezTo>
                    <a:pt x="79724" y="140398"/>
                    <a:pt x="70294" y="142208"/>
                    <a:pt x="60674" y="142208"/>
                  </a:cubicBezTo>
                  <a:cubicBezTo>
                    <a:pt x="40957" y="142113"/>
                    <a:pt x="25908" y="135636"/>
                    <a:pt x="15526" y="122777"/>
                  </a:cubicBezTo>
                  <a:close/>
                  <a:moveTo>
                    <a:pt x="85630" y="58388"/>
                  </a:moveTo>
                  <a:cubicBezTo>
                    <a:pt x="86106" y="54959"/>
                    <a:pt x="86392" y="51435"/>
                    <a:pt x="86392" y="47911"/>
                  </a:cubicBezTo>
                  <a:cubicBezTo>
                    <a:pt x="86201" y="37338"/>
                    <a:pt x="84010" y="28956"/>
                    <a:pt x="79629" y="22860"/>
                  </a:cubicBezTo>
                  <a:cubicBezTo>
                    <a:pt x="75342" y="16764"/>
                    <a:pt x="68484" y="13716"/>
                    <a:pt x="59150" y="13716"/>
                  </a:cubicBezTo>
                  <a:cubicBezTo>
                    <a:pt x="49721" y="13716"/>
                    <a:pt x="42100" y="17145"/>
                    <a:pt x="36481" y="24003"/>
                  </a:cubicBezTo>
                  <a:cubicBezTo>
                    <a:pt x="30861" y="30861"/>
                    <a:pt x="27622" y="42386"/>
                    <a:pt x="26765" y="58483"/>
                  </a:cubicBezTo>
                  <a:lnTo>
                    <a:pt x="85630" y="58483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44"/>
            </a:p>
          </p:txBody>
        </p:sp>
      </p:grpSp>
    </p:spTree>
    <p:extLst>
      <p:ext uri="{BB962C8B-B14F-4D97-AF65-F5344CB8AC3E}">
        <p14:creationId xmlns:p14="http://schemas.microsoft.com/office/powerpoint/2010/main" val="124789061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LNSP Titlu">
    <p:bg>
      <p:bgPr>
        <a:solidFill>
          <a:srgbClr val="00B9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677C044-FB44-5DE2-F294-BF3CCFCC32F0}"/>
              </a:ext>
            </a:extLst>
          </p:cNvPr>
          <p:cNvSpPr/>
          <p:nvPr/>
        </p:nvSpPr>
        <p:spPr>
          <a:xfrm>
            <a:off x="1" y="0"/>
            <a:ext cx="1674763" cy="9906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o-RO" sz="744"/>
          </a:p>
        </p:txBody>
      </p:sp>
      <p:sp>
        <p:nvSpPr>
          <p:cNvPr id="5" name="TextBox 7">
            <a:extLst>
              <a:ext uri="{FF2B5EF4-FFF2-40B4-BE49-F238E27FC236}">
                <a16:creationId xmlns:a16="http://schemas.microsoft.com/office/drawing/2014/main" id="{B51E004E-E339-7D62-1C36-600395306811}"/>
              </a:ext>
            </a:extLst>
          </p:cNvPr>
          <p:cNvSpPr txBox="1">
            <a:spLocks noChangeArrowheads="1"/>
          </p:cNvSpPr>
          <p:nvPr/>
        </p:nvSpPr>
        <p:spPr bwMode="auto">
          <a:xfrm rot="10800000">
            <a:off x="6443254" y="8198242"/>
            <a:ext cx="349968" cy="730328"/>
          </a:xfrm>
          <a:prstGeom prst="rect">
            <a:avLst/>
          </a:prstGeom>
          <a:noFill/>
          <a:ln>
            <a:noFill/>
          </a:ln>
        </p:spPr>
        <p:txBody>
          <a:bodyPr vert="eaVert"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defRPr/>
            </a:pPr>
            <a:r>
              <a:rPr lang="ro-RO" altLang="ro-RO" sz="1074" b="1">
                <a:solidFill>
                  <a:schemeClr val="bg1"/>
                </a:solidFill>
              </a:rPr>
              <a:t>insp.gov.ro</a:t>
            </a:r>
          </a:p>
        </p:txBody>
      </p:sp>
      <p:grpSp>
        <p:nvGrpSpPr>
          <p:cNvPr id="6" name="Graphic 4">
            <a:extLst>
              <a:ext uri="{FF2B5EF4-FFF2-40B4-BE49-F238E27FC236}">
                <a16:creationId xmlns:a16="http://schemas.microsoft.com/office/drawing/2014/main" id="{DBC8688C-A279-2919-FA78-A0AE277001E0}"/>
              </a:ext>
            </a:extLst>
          </p:cNvPr>
          <p:cNvGrpSpPr/>
          <p:nvPr/>
        </p:nvGrpSpPr>
        <p:grpSpPr>
          <a:xfrm>
            <a:off x="310837" y="838732"/>
            <a:ext cx="1052394" cy="1108604"/>
            <a:chOff x="1105200" y="1162800"/>
            <a:chExt cx="3741842" cy="1536944"/>
          </a:xfrm>
          <a:solidFill>
            <a:srgbClr val="FFFFFF"/>
          </a:solidFill>
        </p:grpSpPr>
        <p:grpSp>
          <p:nvGrpSpPr>
            <p:cNvPr id="7" name="Graphic 4">
              <a:extLst>
                <a:ext uri="{FF2B5EF4-FFF2-40B4-BE49-F238E27FC236}">
                  <a16:creationId xmlns:a16="http://schemas.microsoft.com/office/drawing/2014/main" id="{981AF099-1483-1E0F-165D-0B52081BA6DC}"/>
                </a:ext>
              </a:extLst>
            </p:cNvPr>
            <p:cNvGrpSpPr/>
            <p:nvPr/>
          </p:nvGrpSpPr>
          <p:grpSpPr>
            <a:xfrm>
              <a:off x="2553683" y="1497475"/>
              <a:ext cx="2293358" cy="867719"/>
              <a:chOff x="2553683" y="1497475"/>
              <a:chExt cx="2293358" cy="867719"/>
            </a:xfrm>
            <a:solidFill>
              <a:srgbClr val="FFFFFF"/>
            </a:solidFill>
          </p:grpSpPr>
          <p:sp>
            <p:nvSpPr>
              <p:cNvPr id="15" name="Freeform: Shape 14">
                <a:extLst>
                  <a:ext uri="{FF2B5EF4-FFF2-40B4-BE49-F238E27FC236}">
                    <a16:creationId xmlns:a16="http://schemas.microsoft.com/office/drawing/2014/main" id="{94E30F0B-EC4F-1A1A-9A06-AC88B8722B69}"/>
                  </a:ext>
                </a:extLst>
              </p:cNvPr>
              <p:cNvSpPr/>
              <p:nvPr/>
            </p:nvSpPr>
            <p:spPr>
              <a:xfrm>
                <a:off x="2555968" y="1519051"/>
                <a:ext cx="80718" cy="208267"/>
              </a:xfrm>
              <a:custGeom>
                <a:avLst/>
                <a:gdLst>
                  <a:gd name="connsiteX0" fmla="*/ 0 w 80718"/>
                  <a:gd name="connsiteY0" fmla="*/ 208268 h 208267"/>
                  <a:gd name="connsiteX1" fmla="*/ 0 w 80718"/>
                  <a:gd name="connsiteY1" fmla="*/ 193292 h 208267"/>
                  <a:gd name="connsiteX2" fmla="*/ 24749 w 80718"/>
                  <a:gd name="connsiteY2" fmla="*/ 189611 h 208267"/>
                  <a:gd name="connsiteX3" fmla="*/ 24749 w 80718"/>
                  <a:gd name="connsiteY3" fmla="*/ 18783 h 208267"/>
                  <a:gd name="connsiteX4" fmla="*/ 0 w 80718"/>
                  <a:gd name="connsiteY4" fmla="*/ 15103 h 208267"/>
                  <a:gd name="connsiteX5" fmla="*/ 0 w 80718"/>
                  <a:gd name="connsiteY5" fmla="*/ 0 h 208267"/>
                  <a:gd name="connsiteX6" fmla="*/ 80718 w 80718"/>
                  <a:gd name="connsiteY6" fmla="*/ 0 h 208267"/>
                  <a:gd name="connsiteX7" fmla="*/ 80718 w 80718"/>
                  <a:gd name="connsiteY7" fmla="*/ 15103 h 208267"/>
                  <a:gd name="connsiteX8" fmla="*/ 56223 w 80718"/>
                  <a:gd name="connsiteY8" fmla="*/ 18783 h 208267"/>
                  <a:gd name="connsiteX9" fmla="*/ 56223 w 80718"/>
                  <a:gd name="connsiteY9" fmla="*/ 189611 h 208267"/>
                  <a:gd name="connsiteX10" fmla="*/ 80718 w 80718"/>
                  <a:gd name="connsiteY10" fmla="*/ 193800 h 208267"/>
                  <a:gd name="connsiteX11" fmla="*/ 80718 w 80718"/>
                  <a:gd name="connsiteY11" fmla="*/ 208268 h 208267"/>
                  <a:gd name="connsiteX12" fmla="*/ 0 w 80718"/>
                  <a:gd name="connsiteY12" fmla="*/ 208268 h 2082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80718" h="208267">
                    <a:moveTo>
                      <a:pt x="0" y="208268"/>
                    </a:moveTo>
                    <a:lnTo>
                      <a:pt x="0" y="193292"/>
                    </a:lnTo>
                    <a:lnTo>
                      <a:pt x="24749" y="189611"/>
                    </a:lnTo>
                    <a:lnTo>
                      <a:pt x="24749" y="18783"/>
                    </a:lnTo>
                    <a:lnTo>
                      <a:pt x="0" y="15103"/>
                    </a:lnTo>
                    <a:lnTo>
                      <a:pt x="0" y="0"/>
                    </a:lnTo>
                    <a:lnTo>
                      <a:pt x="80718" y="0"/>
                    </a:lnTo>
                    <a:lnTo>
                      <a:pt x="80718" y="15103"/>
                    </a:lnTo>
                    <a:lnTo>
                      <a:pt x="56223" y="18783"/>
                    </a:lnTo>
                    <a:lnTo>
                      <a:pt x="56223" y="189611"/>
                    </a:lnTo>
                    <a:lnTo>
                      <a:pt x="80718" y="193800"/>
                    </a:lnTo>
                    <a:lnTo>
                      <a:pt x="80718" y="208268"/>
                    </a:lnTo>
                    <a:lnTo>
                      <a:pt x="0" y="208268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16" name="Freeform: Shape 15">
                <a:extLst>
                  <a:ext uri="{FF2B5EF4-FFF2-40B4-BE49-F238E27FC236}">
                    <a16:creationId xmlns:a16="http://schemas.microsoft.com/office/drawing/2014/main" id="{236D4289-DDAD-AAF7-747F-D1D3DA6789EF}"/>
                  </a:ext>
                </a:extLst>
              </p:cNvPr>
              <p:cNvSpPr/>
              <p:nvPr/>
            </p:nvSpPr>
            <p:spPr>
              <a:xfrm>
                <a:off x="2667399" y="1568294"/>
                <a:ext cx="167147" cy="159278"/>
              </a:xfrm>
              <a:custGeom>
                <a:avLst/>
                <a:gdLst>
                  <a:gd name="connsiteX0" fmla="*/ 762 w 167147"/>
                  <a:gd name="connsiteY0" fmla="*/ 159025 h 159278"/>
                  <a:gd name="connsiteX1" fmla="*/ 762 w 167147"/>
                  <a:gd name="connsiteY1" fmla="*/ 144049 h 159278"/>
                  <a:gd name="connsiteX2" fmla="*/ 19164 w 167147"/>
                  <a:gd name="connsiteY2" fmla="*/ 141764 h 159278"/>
                  <a:gd name="connsiteX3" fmla="*/ 19164 w 167147"/>
                  <a:gd name="connsiteY3" fmla="*/ 27921 h 159278"/>
                  <a:gd name="connsiteX4" fmla="*/ 0 w 167147"/>
                  <a:gd name="connsiteY4" fmla="*/ 21956 h 159278"/>
                  <a:gd name="connsiteX5" fmla="*/ 0 w 167147"/>
                  <a:gd name="connsiteY5" fmla="*/ 5584 h 159278"/>
                  <a:gd name="connsiteX6" fmla="*/ 38963 w 167147"/>
                  <a:gd name="connsiteY6" fmla="*/ 0 h 159278"/>
                  <a:gd name="connsiteX7" fmla="*/ 39598 w 167147"/>
                  <a:gd name="connsiteY7" fmla="*/ 0 h 159278"/>
                  <a:gd name="connsiteX8" fmla="*/ 46324 w 167147"/>
                  <a:gd name="connsiteY8" fmla="*/ 5457 h 159278"/>
                  <a:gd name="connsiteX9" fmla="*/ 46324 w 167147"/>
                  <a:gd name="connsiteY9" fmla="*/ 16118 h 159278"/>
                  <a:gd name="connsiteX10" fmla="*/ 46070 w 167147"/>
                  <a:gd name="connsiteY10" fmla="*/ 21956 h 159278"/>
                  <a:gd name="connsiteX11" fmla="*/ 57239 w 167147"/>
                  <a:gd name="connsiteY11" fmla="*/ 13961 h 159278"/>
                  <a:gd name="connsiteX12" fmla="*/ 71453 w 167147"/>
                  <a:gd name="connsiteY12" fmla="*/ 6980 h 159278"/>
                  <a:gd name="connsiteX13" fmla="*/ 86937 w 167147"/>
                  <a:gd name="connsiteY13" fmla="*/ 2031 h 159278"/>
                  <a:gd name="connsiteX14" fmla="*/ 102167 w 167147"/>
                  <a:gd name="connsiteY14" fmla="*/ 127 h 159278"/>
                  <a:gd name="connsiteX15" fmla="*/ 124504 w 167147"/>
                  <a:gd name="connsiteY15" fmla="*/ 3807 h 159278"/>
                  <a:gd name="connsiteX16" fmla="*/ 138211 w 167147"/>
                  <a:gd name="connsiteY16" fmla="*/ 15484 h 159278"/>
                  <a:gd name="connsiteX17" fmla="*/ 145064 w 167147"/>
                  <a:gd name="connsiteY17" fmla="*/ 35663 h 159278"/>
                  <a:gd name="connsiteX18" fmla="*/ 146968 w 167147"/>
                  <a:gd name="connsiteY18" fmla="*/ 65108 h 159278"/>
                  <a:gd name="connsiteX19" fmla="*/ 146968 w 167147"/>
                  <a:gd name="connsiteY19" fmla="*/ 141891 h 159278"/>
                  <a:gd name="connsiteX20" fmla="*/ 167147 w 167147"/>
                  <a:gd name="connsiteY20" fmla="*/ 144176 h 159278"/>
                  <a:gd name="connsiteX21" fmla="*/ 167147 w 167147"/>
                  <a:gd name="connsiteY21" fmla="*/ 159279 h 159278"/>
                  <a:gd name="connsiteX22" fmla="*/ 98359 w 167147"/>
                  <a:gd name="connsiteY22" fmla="*/ 159279 h 159278"/>
                  <a:gd name="connsiteX23" fmla="*/ 98359 w 167147"/>
                  <a:gd name="connsiteY23" fmla="*/ 144049 h 159278"/>
                  <a:gd name="connsiteX24" fmla="*/ 116381 w 167147"/>
                  <a:gd name="connsiteY24" fmla="*/ 141764 h 159278"/>
                  <a:gd name="connsiteX25" fmla="*/ 116381 w 167147"/>
                  <a:gd name="connsiteY25" fmla="*/ 64854 h 159278"/>
                  <a:gd name="connsiteX26" fmla="*/ 115493 w 167147"/>
                  <a:gd name="connsiteY26" fmla="*/ 45689 h 159278"/>
                  <a:gd name="connsiteX27" fmla="*/ 111559 w 167147"/>
                  <a:gd name="connsiteY27" fmla="*/ 31983 h 159278"/>
                  <a:gd name="connsiteX28" fmla="*/ 103182 w 167147"/>
                  <a:gd name="connsiteY28" fmla="*/ 23733 h 159278"/>
                  <a:gd name="connsiteX29" fmla="*/ 88841 w 167147"/>
                  <a:gd name="connsiteY29" fmla="*/ 20941 h 159278"/>
                  <a:gd name="connsiteX30" fmla="*/ 68027 w 167147"/>
                  <a:gd name="connsiteY30" fmla="*/ 24748 h 159278"/>
                  <a:gd name="connsiteX31" fmla="*/ 49751 w 167147"/>
                  <a:gd name="connsiteY31" fmla="*/ 34267 h 159278"/>
                  <a:gd name="connsiteX32" fmla="*/ 49751 w 167147"/>
                  <a:gd name="connsiteY32" fmla="*/ 141637 h 159278"/>
                  <a:gd name="connsiteX33" fmla="*/ 69042 w 167147"/>
                  <a:gd name="connsiteY33" fmla="*/ 143922 h 159278"/>
                  <a:gd name="connsiteX34" fmla="*/ 69042 w 167147"/>
                  <a:gd name="connsiteY34" fmla="*/ 159025 h 159278"/>
                  <a:gd name="connsiteX35" fmla="*/ 762 w 167147"/>
                  <a:gd name="connsiteY35" fmla="*/ 159025 h 1592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167147" h="159278">
                    <a:moveTo>
                      <a:pt x="762" y="159025"/>
                    </a:moveTo>
                    <a:lnTo>
                      <a:pt x="762" y="144049"/>
                    </a:lnTo>
                    <a:lnTo>
                      <a:pt x="19164" y="141764"/>
                    </a:lnTo>
                    <a:lnTo>
                      <a:pt x="19164" y="27921"/>
                    </a:lnTo>
                    <a:lnTo>
                      <a:pt x="0" y="21956"/>
                    </a:lnTo>
                    <a:lnTo>
                      <a:pt x="0" y="5584"/>
                    </a:lnTo>
                    <a:lnTo>
                      <a:pt x="38963" y="0"/>
                    </a:lnTo>
                    <a:lnTo>
                      <a:pt x="39598" y="0"/>
                    </a:lnTo>
                    <a:lnTo>
                      <a:pt x="46324" y="5457"/>
                    </a:lnTo>
                    <a:lnTo>
                      <a:pt x="46324" y="16118"/>
                    </a:lnTo>
                    <a:lnTo>
                      <a:pt x="46070" y="21956"/>
                    </a:lnTo>
                    <a:cubicBezTo>
                      <a:pt x="49116" y="19164"/>
                      <a:pt x="52797" y="16499"/>
                      <a:pt x="57239" y="13961"/>
                    </a:cubicBezTo>
                    <a:cubicBezTo>
                      <a:pt x="61681" y="11295"/>
                      <a:pt x="66377" y="9011"/>
                      <a:pt x="71453" y="6980"/>
                    </a:cubicBezTo>
                    <a:cubicBezTo>
                      <a:pt x="76530" y="4950"/>
                      <a:pt x="81607" y="3300"/>
                      <a:pt x="86937" y="2031"/>
                    </a:cubicBezTo>
                    <a:cubicBezTo>
                      <a:pt x="92267" y="761"/>
                      <a:pt x="97344" y="127"/>
                      <a:pt x="102167" y="127"/>
                    </a:cubicBezTo>
                    <a:cubicBezTo>
                      <a:pt x="111178" y="127"/>
                      <a:pt x="118666" y="1396"/>
                      <a:pt x="124504" y="3807"/>
                    </a:cubicBezTo>
                    <a:cubicBezTo>
                      <a:pt x="130342" y="6219"/>
                      <a:pt x="134911" y="10153"/>
                      <a:pt x="138211" y="15484"/>
                    </a:cubicBezTo>
                    <a:cubicBezTo>
                      <a:pt x="141511" y="20814"/>
                      <a:pt x="143795" y="27541"/>
                      <a:pt x="145064" y="35663"/>
                    </a:cubicBezTo>
                    <a:cubicBezTo>
                      <a:pt x="146333" y="43786"/>
                      <a:pt x="146968" y="53685"/>
                      <a:pt x="146968" y="65108"/>
                    </a:cubicBezTo>
                    <a:lnTo>
                      <a:pt x="146968" y="141891"/>
                    </a:lnTo>
                    <a:lnTo>
                      <a:pt x="167147" y="144176"/>
                    </a:lnTo>
                    <a:lnTo>
                      <a:pt x="167147" y="159279"/>
                    </a:lnTo>
                    <a:lnTo>
                      <a:pt x="98359" y="159279"/>
                    </a:lnTo>
                    <a:lnTo>
                      <a:pt x="98359" y="144049"/>
                    </a:lnTo>
                    <a:lnTo>
                      <a:pt x="116381" y="141764"/>
                    </a:lnTo>
                    <a:lnTo>
                      <a:pt x="116381" y="64854"/>
                    </a:lnTo>
                    <a:cubicBezTo>
                      <a:pt x="116381" y="57620"/>
                      <a:pt x="116001" y="51147"/>
                      <a:pt x="115493" y="45689"/>
                    </a:cubicBezTo>
                    <a:cubicBezTo>
                      <a:pt x="114858" y="40232"/>
                      <a:pt x="113589" y="35663"/>
                      <a:pt x="111559" y="31983"/>
                    </a:cubicBezTo>
                    <a:cubicBezTo>
                      <a:pt x="109528" y="28302"/>
                      <a:pt x="106736" y="25637"/>
                      <a:pt x="103182" y="23733"/>
                    </a:cubicBezTo>
                    <a:cubicBezTo>
                      <a:pt x="99502" y="21956"/>
                      <a:pt x="94679" y="20941"/>
                      <a:pt x="88841" y="20941"/>
                    </a:cubicBezTo>
                    <a:cubicBezTo>
                      <a:pt x="81860" y="20941"/>
                      <a:pt x="75007" y="22210"/>
                      <a:pt x="68027" y="24748"/>
                    </a:cubicBezTo>
                    <a:cubicBezTo>
                      <a:pt x="61046" y="27287"/>
                      <a:pt x="54954" y="30460"/>
                      <a:pt x="49751" y="34267"/>
                    </a:cubicBezTo>
                    <a:lnTo>
                      <a:pt x="49751" y="141637"/>
                    </a:lnTo>
                    <a:lnTo>
                      <a:pt x="69042" y="143922"/>
                    </a:lnTo>
                    <a:lnTo>
                      <a:pt x="69042" y="159025"/>
                    </a:lnTo>
                    <a:lnTo>
                      <a:pt x="762" y="159025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17" name="Freeform: Shape 16">
                <a:extLst>
                  <a:ext uri="{FF2B5EF4-FFF2-40B4-BE49-F238E27FC236}">
                    <a16:creationId xmlns:a16="http://schemas.microsoft.com/office/drawing/2014/main" id="{51DD8C21-9D0C-DC7F-A967-6F3A4CFA947A}"/>
                  </a:ext>
                </a:extLst>
              </p:cNvPr>
              <p:cNvSpPr/>
              <p:nvPr/>
            </p:nvSpPr>
            <p:spPr>
              <a:xfrm>
                <a:off x="2859930" y="1568421"/>
                <a:ext cx="112193" cy="162197"/>
              </a:xfrm>
              <a:custGeom>
                <a:avLst/>
                <a:gdLst>
                  <a:gd name="connsiteX0" fmla="*/ 0 w 112193"/>
                  <a:gd name="connsiteY0" fmla="*/ 150141 h 162197"/>
                  <a:gd name="connsiteX1" fmla="*/ 0 w 112193"/>
                  <a:gd name="connsiteY1" fmla="*/ 114351 h 162197"/>
                  <a:gd name="connsiteX2" fmla="*/ 19418 w 112193"/>
                  <a:gd name="connsiteY2" fmla="*/ 114351 h 162197"/>
                  <a:gd name="connsiteX3" fmla="*/ 25002 w 112193"/>
                  <a:gd name="connsiteY3" fmla="*/ 134657 h 162197"/>
                  <a:gd name="connsiteX4" fmla="*/ 29191 w 112193"/>
                  <a:gd name="connsiteY4" fmla="*/ 138972 h 162197"/>
                  <a:gd name="connsiteX5" fmla="*/ 36298 w 112193"/>
                  <a:gd name="connsiteY5" fmla="*/ 142780 h 162197"/>
                  <a:gd name="connsiteX6" fmla="*/ 45436 w 112193"/>
                  <a:gd name="connsiteY6" fmla="*/ 145572 h 162197"/>
                  <a:gd name="connsiteX7" fmla="*/ 55970 w 112193"/>
                  <a:gd name="connsiteY7" fmla="*/ 146587 h 162197"/>
                  <a:gd name="connsiteX8" fmla="*/ 69930 w 112193"/>
                  <a:gd name="connsiteY8" fmla="*/ 144683 h 162197"/>
                  <a:gd name="connsiteX9" fmla="*/ 78561 w 112193"/>
                  <a:gd name="connsiteY9" fmla="*/ 139861 h 162197"/>
                  <a:gd name="connsiteX10" fmla="*/ 82876 w 112193"/>
                  <a:gd name="connsiteY10" fmla="*/ 132753 h 162197"/>
                  <a:gd name="connsiteX11" fmla="*/ 84018 w 112193"/>
                  <a:gd name="connsiteY11" fmla="*/ 124504 h 162197"/>
                  <a:gd name="connsiteX12" fmla="*/ 81607 w 112193"/>
                  <a:gd name="connsiteY12" fmla="*/ 114858 h 162197"/>
                  <a:gd name="connsiteX13" fmla="*/ 74246 w 112193"/>
                  <a:gd name="connsiteY13" fmla="*/ 106609 h 162197"/>
                  <a:gd name="connsiteX14" fmla="*/ 61554 w 112193"/>
                  <a:gd name="connsiteY14" fmla="*/ 98994 h 162197"/>
                  <a:gd name="connsiteX15" fmla="*/ 43151 w 112193"/>
                  <a:gd name="connsiteY15" fmla="*/ 91125 h 162197"/>
                  <a:gd name="connsiteX16" fmla="*/ 23987 w 112193"/>
                  <a:gd name="connsiteY16" fmla="*/ 82114 h 162197"/>
                  <a:gd name="connsiteX17" fmla="*/ 10534 w 112193"/>
                  <a:gd name="connsiteY17" fmla="*/ 71326 h 162197"/>
                  <a:gd name="connsiteX18" fmla="*/ 2665 w 112193"/>
                  <a:gd name="connsiteY18" fmla="*/ 58000 h 162197"/>
                  <a:gd name="connsiteX19" fmla="*/ 127 w 112193"/>
                  <a:gd name="connsiteY19" fmla="*/ 41374 h 162197"/>
                  <a:gd name="connsiteX20" fmla="*/ 4442 w 112193"/>
                  <a:gd name="connsiteY20" fmla="*/ 24368 h 162197"/>
                  <a:gd name="connsiteX21" fmla="*/ 16372 w 112193"/>
                  <a:gd name="connsiteY21" fmla="*/ 11295 h 162197"/>
                  <a:gd name="connsiteX22" fmla="*/ 34267 w 112193"/>
                  <a:gd name="connsiteY22" fmla="*/ 2919 h 162197"/>
                  <a:gd name="connsiteX23" fmla="*/ 56604 w 112193"/>
                  <a:gd name="connsiteY23" fmla="*/ 0 h 162197"/>
                  <a:gd name="connsiteX24" fmla="*/ 72215 w 112193"/>
                  <a:gd name="connsiteY24" fmla="*/ 1015 h 162197"/>
                  <a:gd name="connsiteX25" fmla="*/ 85033 w 112193"/>
                  <a:gd name="connsiteY25" fmla="*/ 3427 h 162197"/>
                  <a:gd name="connsiteX26" fmla="*/ 95060 w 112193"/>
                  <a:gd name="connsiteY26" fmla="*/ 6346 h 162197"/>
                  <a:gd name="connsiteX27" fmla="*/ 101913 w 112193"/>
                  <a:gd name="connsiteY27" fmla="*/ 8630 h 162197"/>
                  <a:gd name="connsiteX28" fmla="*/ 101913 w 112193"/>
                  <a:gd name="connsiteY28" fmla="*/ 42897 h 162197"/>
                  <a:gd name="connsiteX29" fmla="*/ 83764 w 112193"/>
                  <a:gd name="connsiteY29" fmla="*/ 42770 h 162197"/>
                  <a:gd name="connsiteX30" fmla="*/ 77799 w 112193"/>
                  <a:gd name="connsiteY30" fmla="*/ 25129 h 162197"/>
                  <a:gd name="connsiteX31" fmla="*/ 70057 w 112193"/>
                  <a:gd name="connsiteY31" fmla="*/ 18530 h 162197"/>
                  <a:gd name="connsiteX32" fmla="*/ 54827 w 112193"/>
                  <a:gd name="connsiteY32" fmla="*/ 15484 h 162197"/>
                  <a:gd name="connsiteX33" fmla="*/ 42644 w 112193"/>
                  <a:gd name="connsiteY33" fmla="*/ 16880 h 162197"/>
                  <a:gd name="connsiteX34" fmla="*/ 34394 w 112193"/>
                  <a:gd name="connsiteY34" fmla="*/ 20941 h 162197"/>
                  <a:gd name="connsiteX35" fmla="*/ 29698 w 112193"/>
                  <a:gd name="connsiteY35" fmla="*/ 27033 h 162197"/>
                  <a:gd name="connsiteX36" fmla="*/ 28175 w 112193"/>
                  <a:gd name="connsiteY36" fmla="*/ 34521 h 162197"/>
                  <a:gd name="connsiteX37" fmla="*/ 31348 w 112193"/>
                  <a:gd name="connsiteY37" fmla="*/ 46578 h 162197"/>
                  <a:gd name="connsiteX38" fmla="*/ 39598 w 112193"/>
                  <a:gd name="connsiteY38" fmla="*/ 54574 h 162197"/>
                  <a:gd name="connsiteX39" fmla="*/ 51274 w 112193"/>
                  <a:gd name="connsiteY39" fmla="*/ 60285 h 162197"/>
                  <a:gd name="connsiteX40" fmla="*/ 64727 w 112193"/>
                  <a:gd name="connsiteY40" fmla="*/ 65742 h 162197"/>
                  <a:gd name="connsiteX41" fmla="*/ 82749 w 112193"/>
                  <a:gd name="connsiteY41" fmla="*/ 74372 h 162197"/>
                  <a:gd name="connsiteX42" fmla="*/ 97852 w 112193"/>
                  <a:gd name="connsiteY42" fmla="*/ 84653 h 162197"/>
                  <a:gd name="connsiteX43" fmla="*/ 108259 w 112193"/>
                  <a:gd name="connsiteY43" fmla="*/ 98232 h 162197"/>
                  <a:gd name="connsiteX44" fmla="*/ 112193 w 112193"/>
                  <a:gd name="connsiteY44" fmla="*/ 116508 h 162197"/>
                  <a:gd name="connsiteX45" fmla="*/ 108132 w 112193"/>
                  <a:gd name="connsiteY45" fmla="*/ 135419 h 162197"/>
                  <a:gd name="connsiteX46" fmla="*/ 96456 w 112193"/>
                  <a:gd name="connsiteY46" fmla="*/ 149887 h 162197"/>
                  <a:gd name="connsiteX47" fmla="*/ 77799 w 112193"/>
                  <a:gd name="connsiteY47" fmla="*/ 159025 h 162197"/>
                  <a:gd name="connsiteX48" fmla="*/ 52924 w 112193"/>
                  <a:gd name="connsiteY48" fmla="*/ 162198 h 162197"/>
                  <a:gd name="connsiteX49" fmla="*/ 37567 w 112193"/>
                  <a:gd name="connsiteY49" fmla="*/ 160929 h 162197"/>
                  <a:gd name="connsiteX50" fmla="*/ 22337 w 112193"/>
                  <a:gd name="connsiteY50" fmla="*/ 157883 h 162197"/>
                  <a:gd name="connsiteX51" fmla="*/ 9011 w 112193"/>
                  <a:gd name="connsiteY51" fmla="*/ 153948 h 162197"/>
                  <a:gd name="connsiteX52" fmla="*/ 0 w 112193"/>
                  <a:gd name="connsiteY52" fmla="*/ 150141 h 1621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</a:cxnLst>
                <a:rect l="l" t="t" r="r" b="b"/>
                <a:pathLst>
                  <a:path w="112193" h="162197">
                    <a:moveTo>
                      <a:pt x="0" y="150141"/>
                    </a:moveTo>
                    <a:lnTo>
                      <a:pt x="0" y="114351"/>
                    </a:lnTo>
                    <a:lnTo>
                      <a:pt x="19418" y="114351"/>
                    </a:lnTo>
                    <a:lnTo>
                      <a:pt x="25002" y="134657"/>
                    </a:lnTo>
                    <a:cubicBezTo>
                      <a:pt x="25764" y="136180"/>
                      <a:pt x="27287" y="137576"/>
                      <a:pt x="29191" y="138972"/>
                    </a:cubicBezTo>
                    <a:cubicBezTo>
                      <a:pt x="31221" y="140368"/>
                      <a:pt x="33506" y="141637"/>
                      <a:pt x="36298" y="142780"/>
                    </a:cubicBezTo>
                    <a:cubicBezTo>
                      <a:pt x="38963" y="143922"/>
                      <a:pt x="42136" y="144810"/>
                      <a:pt x="45436" y="145572"/>
                    </a:cubicBezTo>
                    <a:cubicBezTo>
                      <a:pt x="48862" y="146206"/>
                      <a:pt x="52289" y="146587"/>
                      <a:pt x="55970" y="146587"/>
                    </a:cubicBezTo>
                    <a:cubicBezTo>
                      <a:pt x="61681" y="146587"/>
                      <a:pt x="66250" y="145953"/>
                      <a:pt x="69930" y="144683"/>
                    </a:cubicBezTo>
                    <a:cubicBezTo>
                      <a:pt x="73611" y="143414"/>
                      <a:pt x="76403" y="141891"/>
                      <a:pt x="78561" y="139861"/>
                    </a:cubicBezTo>
                    <a:cubicBezTo>
                      <a:pt x="80718" y="137830"/>
                      <a:pt x="82114" y="135546"/>
                      <a:pt x="82876" y="132753"/>
                    </a:cubicBezTo>
                    <a:cubicBezTo>
                      <a:pt x="83637" y="130088"/>
                      <a:pt x="84018" y="127296"/>
                      <a:pt x="84018" y="124504"/>
                    </a:cubicBezTo>
                    <a:cubicBezTo>
                      <a:pt x="84018" y="120950"/>
                      <a:pt x="83257" y="117777"/>
                      <a:pt x="81607" y="114858"/>
                    </a:cubicBezTo>
                    <a:cubicBezTo>
                      <a:pt x="79957" y="111939"/>
                      <a:pt x="77545" y="109274"/>
                      <a:pt x="74246" y="106609"/>
                    </a:cubicBezTo>
                    <a:cubicBezTo>
                      <a:pt x="70946" y="103944"/>
                      <a:pt x="66758" y="101405"/>
                      <a:pt x="61554" y="98994"/>
                    </a:cubicBezTo>
                    <a:cubicBezTo>
                      <a:pt x="56350" y="96456"/>
                      <a:pt x="50259" y="93917"/>
                      <a:pt x="43151" y="91125"/>
                    </a:cubicBezTo>
                    <a:cubicBezTo>
                      <a:pt x="35790" y="88333"/>
                      <a:pt x="29318" y="85287"/>
                      <a:pt x="23987" y="82114"/>
                    </a:cubicBezTo>
                    <a:cubicBezTo>
                      <a:pt x="18657" y="78941"/>
                      <a:pt x="14088" y="75388"/>
                      <a:pt x="10534" y="71326"/>
                    </a:cubicBezTo>
                    <a:cubicBezTo>
                      <a:pt x="6980" y="67392"/>
                      <a:pt x="4315" y="62950"/>
                      <a:pt x="2665" y="58000"/>
                    </a:cubicBezTo>
                    <a:cubicBezTo>
                      <a:pt x="1015" y="53178"/>
                      <a:pt x="127" y="47593"/>
                      <a:pt x="127" y="41374"/>
                    </a:cubicBezTo>
                    <a:cubicBezTo>
                      <a:pt x="127" y="35029"/>
                      <a:pt x="1523" y="29444"/>
                      <a:pt x="4442" y="24368"/>
                    </a:cubicBezTo>
                    <a:cubicBezTo>
                      <a:pt x="7361" y="19291"/>
                      <a:pt x="11295" y="14976"/>
                      <a:pt x="16372" y="11295"/>
                    </a:cubicBezTo>
                    <a:cubicBezTo>
                      <a:pt x="21449" y="7615"/>
                      <a:pt x="27414" y="4823"/>
                      <a:pt x="34267" y="2919"/>
                    </a:cubicBezTo>
                    <a:cubicBezTo>
                      <a:pt x="41121" y="1015"/>
                      <a:pt x="48609" y="0"/>
                      <a:pt x="56604" y="0"/>
                    </a:cubicBezTo>
                    <a:cubicBezTo>
                      <a:pt x="62189" y="0"/>
                      <a:pt x="67392" y="381"/>
                      <a:pt x="72215" y="1015"/>
                    </a:cubicBezTo>
                    <a:cubicBezTo>
                      <a:pt x="76911" y="1650"/>
                      <a:pt x="81226" y="2538"/>
                      <a:pt x="85033" y="3427"/>
                    </a:cubicBezTo>
                    <a:cubicBezTo>
                      <a:pt x="88841" y="4442"/>
                      <a:pt x="92267" y="5330"/>
                      <a:pt x="95060" y="6346"/>
                    </a:cubicBezTo>
                    <a:cubicBezTo>
                      <a:pt x="97979" y="7361"/>
                      <a:pt x="100263" y="8123"/>
                      <a:pt x="101913" y="8630"/>
                    </a:cubicBezTo>
                    <a:lnTo>
                      <a:pt x="101913" y="42897"/>
                    </a:lnTo>
                    <a:lnTo>
                      <a:pt x="83764" y="42770"/>
                    </a:lnTo>
                    <a:lnTo>
                      <a:pt x="77799" y="25129"/>
                    </a:lnTo>
                    <a:cubicBezTo>
                      <a:pt x="76657" y="22718"/>
                      <a:pt x="73992" y="20560"/>
                      <a:pt x="70057" y="18530"/>
                    </a:cubicBezTo>
                    <a:cubicBezTo>
                      <a:pt x="66123" y="16499"/>
                      <a:pt x="61046" y="15484"/>
                      <a:pt x="54827" y="15484"/>
                    </a:cubicBezTo>
                    <a:cubicBezTo>
                      <a:pt x="50132" y="15357"/>
                      <a:pt x="46070" y="15864"/>
                      <a:pt x="42644" y="16880"/>
                    </a:cubicBezTo>
                    <a:cubicBezTo>
                      <a:pt x="39217" y="17895"/>
                      <a:pt x="36552" y="19291"/>
                      <a:pt x="34394" y="20941"/>
                    </a:cubicBezTo>
                    <a:cubicBezTo>
                      <a:pt x="32237" y="22718"/>
                      <a:pt x="30713" y="24748"/>
                      <a:pt x="29698" y="27033"/>
                    </a:cubicBezTo>
                    <a:cubicBezTo>
                      <a:pt x="28683" y="29317"/>
                      <a:pt x="28175" y="31856"/>
                      <a:pt x="28175" y="34521"/>
                    </a:cubicBezTo>
                    <a:cubicBezTo>
                      <a:pt x="28175" y="39471"/>
                      <a:pt x="29191" y="43405"/>
                      <a:pt x="31348" y="46578"/>
                    </a:cubicBezTo>
                    <a:cubicBezTo>
                      <a:pt x="33379" y="49624"/>
                      <a:pt x="36171" y="52289"/>
                      <a:pt x="39598" y="54574"/>
                    </a:cubicBezTo>
                    <a:cubicBezTo>
                      <a:pt x="43024" y="56731"/>
                      <a:pt x="46959" y="58635"/>
                      <a:pt x="51274" y="60285"/>
                    </a:cubicBezTo>
                    <a:cubicBezTo>
                      <a:pt x="55589" y="61935"/>
                      <a:pt x="60158" y="63711"/>
                      <a:pt x="64727" y="65742"/>
                    </a:cubicBezTo>
                    <a:cubicBezTo>
                      <a:pt x="71073" y="68534"/>
                      <a:pt x="77038" y="71326"/>
                      <a:pt x="82749" y="74372"/>
                    </a:cubicBezTo>
                    <a:cubicBezTo>
                      <a:pt x="88460" y="77418"/>
                      <a:pt x="93537" y="80845"/>
                      <a:pt x="97852" y="84653"/>
                    </a:cubicBezTo>
                    <a:cubicBezTo>
                      <a:pt x="102167" y="88587"/>
                      <a:pt x="105720" y="93029"/>
                      <a:pt x="108259" y="98232"/>
                    </a:cubicBezTo>
                    <a:cubicBezTo>
                      <a:pt x="110797" y="103436"/>
                      <a:pt x="112193" y="109528"/>
                      <a:pt x="112193" y="116508"/>
                    </a:cubicBezTo>
                    <a:cubicBezTo>
                      <a:pt x="112193" y="123489"/>
                      <a:pt x="110797" y="129707"/>
                      <a:pt x="108132" y="135419"/>
                    </a:cubicBezTo>
                    <a:cubicBezTo>
                      <a:pt x="105467" y="141130"/>
                      <a:pt x="101532" y="145826"/>
                      <a:pt x="96456" y="149887"/>
                    </a:cubicBezTo>
                    <a:cubicBezTo>
                      <a:pt x="91379" y="153821"/>
                      <a:pt x="85160" y="156867"/>
                      <a:pt x="77799" y="159025"/>
                    </a:cubicBezTo>
                    <a:cubicBezTo>
                      <a:pt x="70438" y="161182"/>
                      <a:pt x="62189" y="162198"/>
                      <a:pt x="52924" y="162198"/>
                    </a:cubicBezTo>
                    <a:cubicBezTo>
                      <a:pt x="47974" y="162198"/>
                      <a:pt x="42897" y="161817"/>
                      <a:pt x="37567" y="160929"/>
                    </a:cubicBezTo>
                    <a:cubicBezTo>
                      <a:pt x="32237" y="160167"/>
                      <a:pt x="27160" y="159152"/>
                      <a:pt x="22337" y="157883"/>
                    </a:cubicBezTo>
                    <a:cubicBezTo>
                      <a:pt x="17514" y="156740"/>
                      <a:pt x="13072" y="155344"/>
                      <a:pt x="9011" y="153948"/>
                    </a:cubicBezTo>
                    <a:cubicBezTo>
                      <a:pt x="5457" y="152552"/>
                      <a:pt x="2285" y="151283"/>
                      <a:pt x="0" y="15014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18" name="Freeform: Shape 17">
                <a:extLst>
                  <a:ext uri="{FF2B5EF4-FFF2-40B4-BE49-F238E27FC236}">
                    <a16:creationId xmlns:a16="http://schemas.microsoft.com/office/drawing/2014/main" id="{F6A44660-B74E-45AA-0E98-33DC13B6A2A1}"/>
                  </a:ext>
                </a:extLst>
              </p:cNvPr>
              <p:cNvSpPr/>
              <p:nvPr/>
            </p:nvSpPr>
            <p:spPr>
              <a:xfrm>
                <a:off x="2995983" y="1533900"/>
                <a:ext cx="100390" cy="196845"/>
              </a:xfrm>
              <a:custGeom>
                <a:avLst/>
                <a:gdLst>
                  <a:gd name="connsiteX0" fmla="*/ 19799 w 100390"/>
                  <a:gd name="connsiteY0" fmla="*/ 164355 h 196845"/>
                  <a:gd name="connsiteX1" fmla="*/ 19799 w 100390"/>
                  <a:gd name="connsiteY1" fmla="*/ 57620 h 196845"/>
                  <a:gd name="connsiteX2" fmla="*/ 0 w 100390"/>
                  <a:gd name="connsiteY2" fmla="*/ 57620 h 196845"/>
                  <a:gd name="connsiteX3" fmla="*/ 0 w 100390"/>
                  <a:gd name="connsiteY3" fmla="*/ 44801 h 196845"/>
                  <a:gd name="connsiteX4" fmla="*/ 8376 w 100390"/>
                  <a:gd name="connsiteY4" fmla="*/ 41882 h 196845"/>
                  <a:gd name="connsiteX5" fmla="*/ 14468 w 100390"/>
                  <a:gd name="connsiteY5" fmla="*/ 39090 h 196845"/>
                  <a:gd name="connsiteX6" fmla="*/ 22083 w 100390"/>
                  <a:gd name="connsiteY6" fmla="*/ 28810 h 196845"/>
                  <a:gd name="connsiteX7" fmla="*/ 24875 w 100390"/>
                  <a:gd name="connsiteY7" fmla="*/ 22337 h 196845"/>
                  <a:gd name="connsiteX8" fmla="*/ 28048 w 100390"/>
                  <a:gd name="connsiteY8" fmla="*/ 14088 h 196845"/>
                  <a:gd name="connsiteX9" fmla="*/ 30967 w 100390"/>
                  <a:gd name="connsiteY9" fmla="*/ 5965 h 196845"/>
                  <a:gd name="connsiteX10" fmla="*/ 32744 w 100390"/>
                  <a:gd name="connsiteY10" fmla="*/ 0 h 196845"/>
                  <a:gd name="connsiteX11" fmla="*/ 50259 w 100390"/>
                  <a:gd name="connsiteY11" fmla="*/ 0 h 196845"/>
                  <a:gd name="connsiteX12" fmla="*/ 50259 w 100390"/>
                  <a:gd name="connsiteY12" fmla="*/ 37821 h 196845"/>
                  <a:gd name="connsiteX13" fmla="*/ 96075 w 100390"/>
                  <a:gd name="connsiteY13" fmla="*/ 37821 h 196845"/>
                  <a:gd name="connsiteX14" fmla="*/ 96075 w 100390"/>
                  <a:gd name="connsiteY14" fmla="*/ 57620 h 196845"/>
                  <a:gd name="connsiteX15" fmla="*/ 50259 w 100390"/>
                  <a:gd name="connsiteY15" fmla="*/ 57620 h 196845"/>
                  <a:gd name="connsiteX16" fmla="*/ 50259 w 100390"/>
                  <a:gd name="connsiteY16" fmla="*/ 139480 h 196845"/>
                  <a:gd name="connsiteX17" fmla="*/ 50639 w 100390"/>
                  <a:gd name="connsiteY17" fmla="*/ 158517 h 196845"/>
                  <a:gd name="connsiteX18" fmla="*/ 52543 w 100390"/>
                  <a:gd name="connsiteY18" fmla="*/ 168670 h 196845"/>
                  <a:gd name="connsiteX19" fmla="*/ 57239 w 100390"/>
                  <a:gd name="connsiteY19" fmla="*/ 172732 h 196845"/>
                  <a:gd name="connsiteX20" fmla="*/ 65869 w 100390"/>
                  <a:gd name="connsiteY20" fmla="*/ 173493 h 196845"/>
                  <a:gd name="connsiteX21" fmla="*/ 65996 w 100390"/>
                  <a:gd name="connsiteY21" fmla="*/ 173493 h 196845"/>
                  <a:gd name="connsiteX22" fmla="*/ 74246 w 100390"/>
                  <a:gd name="connsiteY22" fmla="*/ 172986 h 196845"/>
                  <a:gd name="connsiteX23" fmla="*/ 82622 w 100390"/>
                  <a:gd name="connsiteY23" fmla="*/ 171716 h 196845"/>
                  <a:gd name="connsiteX24" fmla="*/ 90110 w 100390"/>
                  <a:gd name="connsiteY24" fmla="*/ 170066 h 196845"/>
                  <a:gd name="connsiteX25" fmla="*/ 95567 w 100390"/>
                  <a:gd name="connsiteY25" fmla="*/ 168417 h 196845"/>
                  <a:gd name="connsiteX26" fmla="*/ 95694 w 100390"/>
                  <a:gd name="connsiteY26" fmla="*/ 168417 h 196845"/>
                  <a:gd name="connsiteX27" fmla="*/ 100390 w 100390"/>
                  <a:gd name="connsiteY27" fmla="*/ 181870 h 196845"/>
                  <a:gd name="connsiteX28" fmla="*/ 91379 w 100390"/>
                  <a:gd name="connsiteY28" fmla="*/ 186946 h 196845"/>
                  <a:gd name="connsiteX29" fmla="*/ 78814 w 100390"/>
                  <a:gd name="connsiteY29" fmla="*/ 191769 h 196845"/>
                  <a:gd name="connsiteX30" fmla="*/ 64727 w 100390"/>
                  <a:gd name="connsiteY30" fmla="*/ 195450 h 196845"/>
                  <a:gd name="connsiteX31" fmla="*/ 51020 w 100390"/>
                  <a:gd name="connsiteY31" fmla="*/ 196846 h 196845"/>
                  <a:gd name="connsiteX32" fmla="*/ 51020 w 100390"/>
                  <a:gd name="connsiteY32" fmla="*/ 196846 h 196845"/>
                  <a:gd name="connsiteX33" fmla="*/ 38075 w 100390"/>
                  <a:gd name="connsiteY33" fmla="*/ 195196 h 196845"/>
                  <a:gd name="connsiteX34" fmla="*/ 28302 w 100390"/>
                  <a:gd name="connsiteY34" fmla="*/ 189738 h 196845"/>
                  <a:gd name="connsiteX35" fmla="*/ 22083 w 100390"/>
                  <a:gd name="connsiteY35" fmla="*/ 179712 h 196845"/>
                  <a:gd name="connsiteX36" fmla="*/ 19799 w 100390"/>
                  <a:gd name="connsiteY36" fmla="*/ 164355 h 196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00390" h="196845">
                    <a:moveTo>
                      <a:pt x="19799" y="164355"/>
                    </a:moveTo>
                    <a:lnTo>
                      <a:pt x="19799" y="57620"/>
                    </a:lnTo>
                    <a:lnTo>
                      <a:pt x="0" y="57620"/>
                    </a:lnTo>
                    <a:lnTo>
                      <a:pt x="0" y="44801"/>
                    </a:lnTo>
                    <a:cubicBezTo>
                      <a:pt x="2792" y="43913"/>
                      <a:pt x="5584" y="42897"/>
                      <a:pt x="8376" y="41882"/>
                    </a:cubicBezTo>
                    <a:cubicBezTo>
                      <a:pt x="11169" y="40867"/>
                      <a:pt x="13199" y="39978"/>
                      <a:pt x="14468" y="39090"/>
                    </a:cubicBezTo>
                    <a:cubicBezTo>
                      <a:pt x="17514" y="36932"/>
                      <a:pt x="20053" y="33633"/>
                      <a:pt x="22083" y="28810"/>
                    </a:cubicBezTo>
                    <a:cubicBezTo>
                      <a:pt x="22845" y="27160"/>
                      <a:pt x="23733" y="25002"/>
                      <a:pt x="24875" y="22337"/>
                    </a:cubicBezTo>
                    <a:cubicBezTo>
                      <a:pt x="26018" y="19672"/>
                      <a:pt x="27033" y="16880"/>
                      <a:pt x="28048" y="14088"/>
                    </a:cubicBezTo>
                    <a:cubicBezTo>
                      <a:pt x="29064" y="11295"/>
                      <a:pt x="30079" y="8630"/>
                      <a:pt x="30967" y="5965"/>
                    </a:cubicBezTo>
                    <a:cubicBezTo>
                      <a:pt x="31856" y="3427"/>
                      <a:pt x="32490" y="1396"/>
                      <a:pt x="32744" y="0"/>
                    </a:cubicBezTo>
                    <a:lnTo>
                      <a:pt x="50259" y="0"/>
                    </a:lnTo>
                    <a:lnTo>
                      <a:pt x="50259" y="37821"/>
                    </a:lnTo>
                    <a:lnTo>
                      <a:pt x="96075" y="37821"/>
                    </a:lnTo>
                    <a:lnTo>
                      <a:pt x="96075" y="57620"/>
                    </a:lnTo>
                    <a:lnTo>
                      <a:pt x="50259" y="57620"/>
                    </a:lnTo>
                    <a:lnTo>
                      <a:pt x="50259" y="139480"/>
                    </a:lnTo>
                    <a:cubicBezTo>
                      <a:pt x="50259" y="147602"/>
                      <a:pt x="50385" y="153948"/>
                      <a:pt x="50639" y="158517"/>
                    </a:cubicBezTo>
                    <a:cubicBezTo>
                      <a:pt x="50893" y="163086"/>
                      <a:pt x="51528" y="166513"/>
                      <a:pt x="52543" y="168670"/>
                    </a:cubicBezTo>
                    <a:cubicBezTo>
                      <a:pt x="53558" y="170828"/>
                      <a:pt x="55208" y="172224"/>
                      <a:pt x="57239" y="172732"/>
                    </a:cubicBezTo>
                    <a:cubicBezTo>
                      <a:pt x="59396" y="173239"/>
                      <a:pt x="62189" y="173493"/>
                      <a:pt x="65869" y="173493"/>
                    </a:cubicBezTo>
                    <a:lnTo>
                      <a:pt x="65996" y="173493"/>
                    </a:lnTo>
                    <a:cubicBezTo>
                      <a:pt x="68661" y="173493"/>
                      <a:pt x="71453" y="173366"/>
                      <a:pt x="74246" y="172986"/>
                    </a:cubicBezTo>
                    <a:cubicBezTo>
                      <a:pt x="77165" y="172605"/>
                      <a:pt x="79957" y="172224"/>
                      <a:pt x="82622" y="171716"/>
                    </a:cubicBezTo>
                    <a:cubicBezTo>
                      <a:pt x="85287" y="171209"/>
                      <a:pt x="87825" y="170701"/>
                      <a:pt x="90110" y="170066"/>
                    </a:cubicBezTo>
                    <a:cubicBezTo>
                      <a:pt x="92394" y="169432"/>
                      <a:pt x="94171" y="168924"/>
                      <a:pt x="95567" y="168417"/>
                    </a:cubicBezTo>
                    <a:lnTo>
                      <a:pt x="95694" y="168417"/>
                    </a:lnTo>
                    <a:lnTo>
                      <a:pt x="100390" y="181870"/>
                    </a:lnTo>
                    <a:cubicBezTo>
                      <a:pt x="98232" y="183520"/>
                      <a:pt x="95186" y="185169"/>
                      <a:pt x="91379" y="186946"/>
                    </a:cubicBezTo>
                    <a:cubicBezTo>
                      <a:pt x="87572" y="188723"/>
                      <a:pt x="83383" y="190373"/>
                      <a:pt x="78814" y="191769"/>
                    </a:cubicBezTo>
                    <a:cubicBezTo>
                      <a:pt x="74246" y="193292"/>
                      <a:pt x="69677" y="194434"/>
                      <a:pt x="64727" y="195450"/>
                    </a:cubicBezTo>
                    <a:cubicBezTo>
                      <a:pt x="59904" y="196465"/>
                      <a:pt x="55335" y="196846"/>
                      <a:pt x="51020" y="196846"/>
                    </a:cubicBezTo>
                    <a:lnTo>
                      <a:pt x="51020" y="196846"/>
                    </a:lnTo>
                    <a:cubicBezTo>
                      <a:pt x="46197" y="196846"/>
                      <a:pt x="41882" y="196338"/>
                      <a:pt x="38075" y="195196"/>
                    </a:cubicBezTo>
                    <a:cubicBezTo>
                      <a:pt x="34267" y="194053"/>
                      <a:pt x="30967" y="192277"/>
                      <a:pt x="28302" y="189738"/>
                    </a:cubicBezTo>
                    <a:cubicBezTo>
                      <a:pt x="25637" y="187200"/>
                      <a:pt x="23479" y="183900"/>
                      <a:pt x="22083" y="179712"/>
                    </a:cubicBezTo>
                    <a:cubicBezTo>
                      <a:pt x="20560" y="175397"/>
                      <a:pt x="19799" y="170320"/>
                      <a:pt x="19799" y="16435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19" name="Freeform: Shape 18">
                <a:extLst>
                  <a:ext uri="{FF2B5EF4-FFF2-40B4-BE49-F238E27FC236}">
                    <a16:creationId xmlns:a16="http://schemas.microsoft.com/office/drawing/2014/main" id="{EBE7033C-4694-948D-E2EE-5B727ABD4391}"/>
                  </a:ext>
                </a:extLst>
              </p:cNvPr>
              <p:cNvSpPr/>
              <p:nvPr/>
            </p:nvSpPr>
            <p:spPr>
              <a:xfrm>
                <a:off x="3110968" y="1501156"/>
                <a:ext cx="75260" cy="226416"/>
              </a:xfrm>
              <a:custGeom>
                <a:avLst/>
                <a:gdLst>
                  <a:gd name="connsiteX0" fmla="*/ 0 w 75260"/>
                  <a:gd name="connsiteY0" fmla="*/ 226163 h 226416"/>
                  <a:gd name="connsiteX1" fmla="*/ 0 w 75260"/>
                  <a:gd name="connsiteY1" fmla="*/ 211187 h 226416"/>
                  <a:gd name="connsiteX2" fmla="*/ 22591 w 75260"/>
                  <a:gd name="connsiteY2" fmla="*/ 208903 h 226416"/>
                  <a:gd name="connsiteX3" fmla="*/ 22591 w 75260"/>
                  <a:gd name="connsiteY3" fmla="*/ 95060 h 226416"/>
                  <a:gd name="connsiteX4" fmla="*/ 3427 w 75260"/>
                  <a:gd name="connsiteY4" fmla="*/ 89095 h 226416"/>
                  <a:gd name="connsiteX5" fmla="*/ 3427 w 75260"/>
                  <a:gd name="connsiteY5" fmla="*/ 72722 h 226416"/>
                  <a:gd name="connsiteX6" fmla="*/ 45182 w 75260"/>
                  <a:gd name="connsiteY6" fmla="*/ 67138 h 226416"/>
                  <a:gd name="connsiteX7" fmla="*/ 45816 w 75260"/>
                  <a:gd name="connsiteY7" fmla="*/ 67138 h 226416"/>
                  <a:gd name="connsiteX8" fmla="*/ 53051 w 75260"/>
                  <a:gd name="connsiteY8" fmla="*/ 72596 h 226416"/>
                  <a:gd name="connsiteX9" fmla="*/ 53051 w 75260"/>
                  <a:gd name="connsiteY9" fmla="*/ 209156 h 226416"/>
                  <a:gd name="connsiteX10" fmla="*/ 75261 w 75260"/>
                  <a:gd name="connsiteY10" fmla="*/ 211314 h 226416"/>
                  <a:gd name="connsiteX11" fmla="*/ 75261 w 75260"/>
                  <a:gd name="connsiteY11" fmla="*/ 226417 h 226416"/>
                  <a:gd name="connsiteX12" fmla="*/ 0 w 75260"/>
                  <a:gd name="connsiteY12" fmla="*/ 226417 h 226416"/>
                  <a:gd name="connsiteX13" fmla="*/ 33379 w 75260"/>
                  <a:gd name="connsiteY13" fmla="*/ 41121 h 226416"/>
                  <a:gd name="connsiteX14" fmla="*/ 26145 w 75260"/>
                  <a:gd name="connsiteY14" fmla="*/ 39725 h 226416"/>
                  <a:gd name="connsiteX15" fmla="*/ 20560 w 75260"/>
                  <a:gd name="connsiteY15" fmla="*/ 35790 h 226416"/>
                  <a:gd name="connsiteX16" fmla="*/ 17007 w 75260"/>
                  <a:gd name="connsiteY16" fmla="*/ 29825 h 226416"/>
                  <a:gd name="connsiteX17" fmla="*/ 15738 w 75260"/>
                  <a:gd name="connsiteY17" fmla="*/ 22337 h 226416"/>
                  <a:gd name="connsiteX18" fmla="*/ 17007 w 75260"/>
                  <a:gd name="connsiteY18" fmla="*/ 13961 h 226416"/>
                  <a:gd name="connsiteX19" fmla="*/ 20814 w 75260"/>
                  <a:gd name="connsiteY19" fmla="*/ 6853 h 226416"/>
                  <a:gd name="connsiteX20" fmla="*/ 27160 w 75260"/>
                  <a:gd name="connsiteY20" fmla="*/ 1904 h 226416"/>
                  <a:gd name="connsiteX21" fmla="*/ 36044 w 75260"/>
                  <a:gd name="connsiteY21" fmla="*/ 0 h 226416"/>
                  <a:gd name="connsiteX22" fmla="*/ 36171 w 75260"/>
                  <a:gd name="connsiteY22" fmla="*/ 0 h 226416"/>
                  <a:gd name="connsiteX23" fmla="*/ 44040 w 75260"/>
                  <a:gd name="connsiteY23" fmla="*/ 1650 h 226416"/>
                  <a:gd name="connsiteX24" fmla="*/ 49751 w 75260"/>
                  <a:gd name="connsiteY24" fmla="*/ 5965 h 226416"/>
                  <a:gd name="connsiteX25" fmla="*/ 53305 w 75260"/>
                  <a:gd name="connsiteY25" fmla="*/ 12057 h 226416"/>
                  <a:gd name="connsiteX26" fmla="*/ 54574 w 75260"/>
                  <a:gd name="connsiteY26" fmla="*/ 19164 h 226416"/>
                  <a:gd name="connsiteX27" fmla="*/ 53305 w 75260"/>
                  <a:gd name="connsiteY27" fmla="*/ 27794 h 226416"/>
                  <a:gd name="connsiteX28" fmla="*/ 49370 w 75260"/>
                  <a:gd name="connsiteY28" fmla="*/ 34648 h 226416"/>
                  <a:gd name="connsiteX29" fmla="*/ 42771 w 75260"/>
                  <a:gd name="connsiteY29" fmla="*/ 39344 h 226416"/>
                  <a:gd name="connsiteX30" fmla="*/ 33506 w 75260"/>
                  <a:gd name="connsiteY30" fmla="*/ 40994 h 226416"/>
                  <a:gd name="connsiteX31" fmla="*/ 33379 w 75260"/>
                  <a:gd name="connsiteY31" fmla="*/ 40994 h 2264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75260" h="226416">
                    <a:moveTo>
                      <a:pt x="0" y="226163"/>
                    </a:moveTo>
                    <a:lnTo>
                      <a:pt x="0" y="211187"/>
                    </a:lnTo>
                    <a:lnTo>
                      <a:pt x="22591" y="208903"/>
                    </a:lnTo>
                    <a:lnTo>
                      <a:pt x="22591" y="95060"/>
                    </a:lnTo>
                    <a:lnTo>
                      <a:pt x="3427" y="89095"/>
                    </a:lnTo>
                    <a:lnTo>
                      <a:pt x="3427" y="72722"/>
                    </a:lnTo>
                    <a:lnTo>
                      <a:pt x="45182" y="67138"/>
                    </a:lnTo>
                    <a:lnTo>
                      <a:pt x="45816" y="67138"/>
                    </a:lnTo>
                    <a:lnTo>
                      <a:pt x="53051" y="72596"/>
                    </a:lnTo>
                    <a:lnTo>
                      <a:pt x="53051" y="209156"/>
                    </a:lnTo>
                    <a:lnTo>
                      <a:pt x="75261" y="211314"/>
                    </a:lnTo>
                    <a:lnTo>
                      <a:pt x="75261" y="226417"/>
                    </a:lnTo>
                    <a:lnTo>
                      <a:pt x="0" y="226417"/>
                    </a:lnTo>
                    <a:close/>
                    <a:moveTo>
                      <a:pt x="33379" y="41121"/>
                    </a:moveTo>
                    <a:cubicBezTo>
                      <a:pt x="30714" y="41121"/>
                      <a:pt x="28302" y="40613"/>
                      <a:pt x="26145" y="39725"/>
                    </a:cubicBezTo>
                    <a:cubicBezTo>
                      <a:pt x="23987" y="38709"/>
                      <a:pt x="22083" y="37440"/>
                      <a:pt x="20560" y="35790"/>
                    </a:cubicBezTo>
                    <a:cubicBezTo>
                      <a:pt x="19037" y="34140"/>
                      <a:pt x="17895" y="32110"/>
                      <a:pt x="17007" y="29825"/>
                    </a:cubicBezTo>
                    <a:cubicBezTo>
                      <a:pt x="16245" y="27541"/>
                      <a:pt x="15738" y="25002"/>
                      <a:pt x="15738" y="22337"/>
                    </a:cubicBezTo>
                    <a:cubicBezTo>
                      <a:pt x="15738" y="19418"/>
                      <a:pt x="16118" y="16626"/>
                      <a:pt x="17007" y="13961"/>
                    </a:cubicBezTo>
                    <a:cubicBezTo>
                      <a:pt x="17895" y="11295"/>
                      <a:pt x="19164" y="9011"/>
                      <a:pt x="20814" y="6853"/>
                    </a:cubicBezTo>
                    <a:cubicBezTo>
                      <a:pt x="22464" y="4823"/>
                      <a:pt x="24622" y="3173"/>
                      <a:pt x="27160" y="1904"/>
                    </a:cubicBezTo>
                    <a:cubicBezTo>
                      <a:pt x="29698" y="635"/>
                      <a:pt x="32744" y="0"/>
                      <a:pt x="36044" y="0"/>
                    </a:cubicBezTo>
                    <a:lnTo>
                      <a:pt x="36171" y="0"/>
                    </a:lnTo>
                    <a:cubicBezTo>
                      <a:pt x="39217" y="0"/>
                      <a:pt x="41882" y="508"/>
                      <a:pt x="44040" y="1650"/>
                    </a:cubicBezTo>
                    <a:cubicBezTo>
                      <a:pt x="46324" y="2792"/>
                      <a:pt x="48228" y="4188"/>
                      <a:pt x="49751" y="5965"/>
                    </a:cubicBezTo>
                    <a:cubicBezTo>
                      <a:pt x="51274" y="7742"/>
                      <a:pt x="52543" y="9772"/>
                      <a:pt x="53305" y="12057"/>
                    </a:cubicBezTo>
                    <a:cubicBezTo>
                      <a:pt x="54193" y="14341"/>
                      <a:pt x="54574" y="16753"/>
                      <a:pt x="54574" y="19164"/>
                    </a:cubicBezTo>
                    <a:cubicBezTo>
                      <a:pt x="54574" y="22210"/>
                      <a:pt x="54193" y="25129"/>
                      <a:pt x="53305" y="27794"/>
                    </a:cubicBezTo>
                    <a:cubicBezTo>
                      <a:pt x="52416" y="30460"/>
                      <a:pt x="51147" y="32744"/>
                      <a:pt x="49370" y="34648"/>
                    </a:cubicBezTo>
                    <a:cubicBezTo>
                      <a:pt x="47593" y="36552"/>
                      <a:pt x="45436" y="38202"/>
                      <a:pt x="42771" y="39344"/>
                    </a:cubicBezTo>
                    <a:cubicBezTo>
                      <a:pt x="40105" y="40486"/>
                      <a:pt x="37059" y="40994"/>
                      <a:pt x="33506" y="40994"/>
                    </a:cubicBezTo>
                    <a:lnTo>
                      <a:pt x="33379" y="40994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20" name="Freeform: Shape 19">
                <a:extLst>
                  <a:ext uri="{FF2B5EF4-FFF2-40B4-BE49-F238E27FC236}">
                    <a16:creationId xmlns:a16="http://schemas.microsoft.com/office/drawing/2014/main" id="{C2FF3BBE-7824-48EC-3700-025D02F2057A}"/>
                  </a:ext>
                </a:extLst>
              </p:cNvPr>
              <p:cNvSpPr/>
              <p:nvPr/>
            </p:nvSpPr>
            <p:spPr>
              <a:xfrm>
                <a:off x="3205901" y="1533900"/>
                <a:ext cx="100389" cy="196845"/>
              </a:xfrm>
              <a:custGeom>
                <a:avLst/>
                <a:gdLst>
                  <a:gd name="connsiteX0" fmla="*/ 19799 w 100389"/>
                  <a:gd name="connsiteY0" fmla="*/ 164355 h 196845"/>
                  <a:gd name="connsiteX1" fmla="*/ 19799 w 100389"/>
                  <a:gd name="connsiteY1" fmla="*/ 57620 h 196845"/>
                  <a:gd name="connsiteX2" fmla="*/ 0 w 100389"/>
                  <a:gd name="connsiteY2" fmla="*/ 57620 h 196845"/>
                  <a:gd name="connsiteX3" fmla="*/ 0 w 100389"/>
                  <a:gd name="connsiteY3" fmla="*/ 44801 h 196845"/>
                  <a:gd name="connsiteX4" fmla="*/ 8376 w 100389"/>
                  <a:gd name="connsiteY4" fmla="*/ 41882 h 196845"/>
                  <a:gd name="connsiteX5" fmla="*/ 14468 w 100389"/>
                  <a:gd name="connsiteY5" fmla="*/ 39090 h 196845"/>
                  <a:gd name="connsiteX6" fmla="*/ 22083 w 100389"/>
                  <a:gd name="connsiteY6" fmla="*/ 28810 h 196845"/>
                  <a:gd name="connsiteX7" fmla="*/ 24875 w 100389"/>
                  <a:gd name="connsiteY7" fmla="*/ 22337 h 196845"/>
                  <a:gd name="connsiteX8" fmla="*/ 28048 w 100389"/>
                  <a:gd name="connsiteY8" fmla="*/ 14088 h 196845"/>
                  <a:gd name="connsiteX9" fmla="*/ 30967 w 100389"/>
                  <a:gd name="connsiteY9" fmla="*/ 5965 h 196845"/>
                  <a:gd name="connsiteX10" fmla="*/ 32744 w 100389"/>
                  <a:gd name="connsiteY10" fmla="*/ 0 h 196845"/>
                  <a:gd name="connsiteX11" fmla="*/ 50258 w 100389"/>
                  <a:gd name="connsiteY11" fmla="*/ 0 h 196845"/>
                  <a:gd name="connsiteX12" fmla="*/ 50258 w 100389"/>
                  <a:gd name="connsiteY12" fmla="*/ 37821 h 196845"/>
                  <a:gd name="connsiteX13" fmla="*/ 96075 w 100389"/>
                  <a:gd name="connsiteY13" fmla="*/ 37821 h 196845"/>
                  <a:gd name="connsiteX14" fmla="*/ 96075 w 100389"/>
                  <a:gd name="connsiteY14" fmla="*/ 57620 h 196845"/>
                  <a:gd name="connsiteX15" fmla="*/ 50258 w 100389"/>
                  <a:gd name="connsiteY15" fmla="*/ 57620 h 196845"/>
                  <a:gd name="connsiteX16" fmla="*/ 50258 w 100389"/>
                  <a:gd name="connsiteY16" fmla="*/ 139480 h 196845"/>
                  <a:gd name="connsiteX17" fmla="*/ 50639 w 100389"/>
                  <a:gd name="connsiteY17" fmla="*/ 158517 h 196845"/>
                  <a:gd name="connsiteX18" fmla="*/ 52543 w 100389"/>
                  <a:gd name="connsiteY18" fmla="*/ 168670 h 196845"/>
                  <a:gd name="connsiteX19" fmla="*/ 57239 w 100389"/>
                  <a:gd name="connsiteY19" fmla="*/ 172732 h 196845"/>
                  <a:gd name="connsiteX20" fmla="*/ 65869 w 100389"/>
                  <a:gd name="connsiteY20" fmla="*/ 173493 h 196845"/>
                  <a:gd name="connsiteX21" fmla="*/ 65996 w 100389"/>
                  <a:gd name="connsiteY21" fmla="*/ 173493 h 196845"/>
                  <a:gd name="connsiteX22" fmla="*/ 74245 w 100389"/>
                  <a:gd name="connsiteY22" fmla="*/ 172986 h 196845"/>
                  <a:gd name="connsiteX23" fmla="*/ 82622 w 100389"/>
                  <a:gd name="connsiteY23" fmla="*/ 171716 h 196845"/>
                  <a:gd name="connsiteX24" fmla="*/ 90110 w 100389"/>
                  <a:gd name="connsiteY24" fmla="*/ 170066 h 196845"/>
                  <a:gd name="connsiteX25" fmla="*/ 95567 w 100389"/>
                  <a:gd name="connsiteY25" fmla="*/ 168417 h 196845"/>
                  <a:gd name="connsiteX26" fmla="*/ 95694 w 100389"/>
                  <a:gd name="connsiteY26" fmla="*/ 168417 h 196845"/>
                  <a:gd name="connsiteX27" fmla="*/ 100390 w 100389"/>
                  <a:gd name="connsiteY27" fmla="*/ 181870 h 196845"/>
                  <a:gd name="connsiteX28" fmla="*/ 91379 w 100389"/>
                  <a:gd name="connsiteY28" fmla="*/ 186946 h 196845"/>
                  <a:gd name="connsiteX29" fmla="*/ 78814 w 100389"/>
                  <a:gd name="connsiteY29" fmla="*/ 191769 h 196845"/>
                  <a:gd name="connsiteX30" fmla="*/ 64727 w 100389"/>
                  <a:gd name="connsiteY30" fmla="*/ 195450 h 196845"/>
                  <a:gd name="connsiteX31" fmla="*/ 51020 w 100389"/>
                  <a:gd name="connsiteY31" fmla="*/ 196846 h 196845"/>
                  <a:gd name="connsiteX32" fmla="*/ 50766 w 100389"/>
                  <a:gd name="connsiteY32" fmla="*/ 196846 h 196845"/>
                  <a:gd name="connsiteX33" fmla="*/ 37821 w 100389"/>
                  <a:gd name="connsiteY33" fmla="*/ 195196 h 196845"/>
                  <a:gd name="connsiteX34" fmla="*/ 28048 w 100389"/>
                  <a:gd name="connsiteY34" fmla="*/ 189738 h 196845"/>
                  <a:gd name="connsiteX35" fmla="*/ 21829 w 100389"/>
                  <a:gd name="connsiteY35" fmla="*/ 179712 h 196845"/>
                  <a:gd name="connsiteX36" fmla="*/ 19799 w 100389"/>
                  <a:gd name="connsiteY36" fmla="*/ 164355 h 196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00389" h="196845">
                    <a:moveTo>
                      <a:pt x="19799" y="164355"/>
                    </a:moveTo>
                    <a:lnTo>
                      <a:pt x="19799" y="57620"/>
                    </a:lnTo>
                    <a:lnTo>
                      <a:pt x="0" y="57620"/>
                    </a:lnTo>
                    <a:lnTo>
                      <a:pt x="0" y="44801"/>
                    </a:lnTo>
                    <a:cubicBezTo>
                      <a:pt x="2792" y="43913"/>
                      <a:pt x="5584" y="42897"/>
                      <a:pt x="8376" y="41882"/>
                    </a:cubicBezTo>
                    <a:cubicBezTo>
                      <a:pt x="11168" y="40867"/>
                      <a:pt x="13199" y="39978"/>
                      <a:pt x="14468" y="39090"/>
                    </a:cubicBezTo>
                    <a:cubicBezTo>
                      <a:pt x="17514" y="36932"/>
                      <a:pt x="20053" y="33633"/>
                      <a:pt x="22083" y="28810"/>
                    </a:cubicBezTo>
                    <a:cubicBezTo>
                      <a:pt x="22845" y="27160"/>
                      <a:pt x="23733" y="25002"/>
                      <a:pt x="24875" y="22337"/>
                    </a:cubicBezTo>
                    <a:cubicBezTo>
                      <a:pt x="26018" y="19672"/>
                      <a:pt x="27033" y="16880"/>
                      <a:pt x="28048" y="14088"/>
                    </a:cubicBezTo>
                    <a:cubicBezTo>
                      <a:pt x="29064" y="11295"/>
                      <a:pt x="30079" y="8630"/>
                      <a:pt x="30967" y="5965"/>
                    </a:cubicBezTo>
                    <a:cubicBezTo>
                      <a:pt x="31856" y="3427"/>
                      <a:pt x="32490" y="1396"/>
                      <a:pt x="32744" y="0"/>
                    </a:cubicBezTo>
                    <a:lnTo>
                      <a:pt x="50258" y="0"/>
                    </a:lnTo>
                    <a:lnTo>
                      <a:pt x="50258" y="37821"/>
                    </a:lnTo>
                    <a:lnTo>
                      <a:pt x="96075" y="37821"/>
                    </a:lnTo>
                    <a:lnTo>
                      <a:pt x="96075" y="57620"/>
                    </a:lnTo>
                    <a:lnTo>
                      <a:pt x="50258" y="57620"/>
                    </a:lnTo>
                    <a:lnTo>
                      <a:pt x="50258" y="139480"/>
                    </a:lnTo>
                    <a:cubicBezTo>
                      <a:pt x="50258" y="147602"/>
                      <a:pt x="50385" y="153948"/>
                      <a:pt x="50639" y="158517"/>
                    </a:cubicBezTo>
                    <a:cubicBezTo>
                      <a:pt x="50893" y="163086"/>
                      <a:pt x="51528" y="166513"/>
                      <a:pt x="52543" y="168670"/>
                    </a:cubicBezTo>
                    <a:cubicBezTo>
                      <a:pt x="53558" y="170828"/>
                      <a:pt x="55208" y="172224"/>
                      <a:pt x="57239" y="172732"/>
                    </a:cubicBezTo>
                    <a:cubicBezTo>
                      <a:pt x="59396" y="173239"/>
                      <a:pt x="62188" y="173493"/>
                      <a:pt x="65869" y="173493"/>
                    </a:cubicBezTo>
                    <a:lnTo>
                      <a:pt x="65996" y="173493"/>
                    </a:lnTo>
                    <a:cubicBezTo>
                      <a:pt x="68661" y="173493"/>
                      <a:pt x="71453" y="173366"/>
                      <a:pt x="74245" y="172986"/>
                    </a:cubicBezTo>
                    <a:cubicBezTo>
                      <a:pt x="77165" y="172605"/>
                      <a:pt x="79957" y="172224"/>
                      <a:pt x="82622" y="171716"/>
                    </a:cubicBezTo>
                    <a:cubicBezTo>
                      <a:pt x="85414" y="171209"/>
                      <a:pt x="87825" y="170701"/>
                      <a:pt x="90110" y="170066"/>
                    </a:cubicBezTo>
                    <a:cubicBezTo>
                      <a:pt x="92394" y="169432"/>
                      <a:pt x="94171" y="168924"/>
                      <a:pt x="95567" y="168417"/>
                    </a:cubicBezTo>
                    <a:lnTo>
                      <a:pt x="95694" y="168417"/>
                    </a:lnTo>
                    <a:lnTo>
                      <a:pt x="100390" y="181870"/>
                    </a:lnTo>
                    <a:cubicBezTo>
                      <a:pt x="98232" y="183520"/>
                      <a:pt x="95186" y="185169"/>
                      <a:pt x="91379" y="186946"/>
                    </a:cubicBezTo>
                    <a:cubicBezTo>
                      <a:pt x="87571" y="188723"/>
                      <a:pt x="83383" y="190373"/>
                      <a:pt x="78814" y="191769"/>
                    </a:cubicBezTo>
                    <a:cubicBezTo>
                      <a:pt x="74372" y="193292"/>
                      <a:pt x="69676" y="194434"/>
                      <a:pt x="64727" y="195450"/>
                    </a:cubicBezTo>
                    <a:cubicBezTo>
                      <a:pt x="59904" y="196465"/>
                      <a:pt x="55335" y="196846"/>
                      <a:pt x="51020" y="196846"/>
                    </a:cubicBezTo>
                    <a:lnTo>
                      <a:pt x="50766" y="196846"/>
                    </a:lnTo>
                    <a:cubicBezTo>
                      <a:pt x="45943" y="196846"/>
                      <a:pt x="41628" y="196338"/>
                      <a:pt x="37821" y="195196"/>
                    </a:cubicBezTo>
                    <a:cubicBezTo>
                      <a:pt x="34013" y="194053"/>
                      <a:pt x="30713" y="192277"/>
                      <a:pt x="28048" y="189738"/>
                    </a:cubicBezTo>
                    <a:cubicBezTo>
                      <a:pt x="25383" y="187200"/>
                      <a:pt x="23226" y="183900"/>
                      <a:pt x="21829" y="179712"/>
                    </a:cubicBezTo>
                    <a:cubicBezTo>
                      <a:pt x="20433" y="175397"/>
                      <a:pt x="19799" y="170320"/>
                      <a:pt x="19799" y="16435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21" name="Freeform: Shape 20">
                <a:extLst>
                  <a:ext uri="{FF2B5EF4-FFF2-40B4-BE49-F238E27FC236}">
                    <a16:creationId xmlns:a16="http://schemas.microsoft.com/office/drawing/2014/main" id="{C29460F2-4FE1-7CFB-AB4F-F5488E65DA17}"/>
                  </a:ext>
                </a:extLst>
              </p:cNvPr>
              <p:cNvSpPr/>
              <p:nvPr/>
            </p:nvSpPr>
            <p:spPr>
              <a:xfrm>
                <a:off x="3323297" y="1567913"/>
                <a:ext cx="155978" cy="162705"/>
              </a:xfrm>
              <a:custGeom>
                <a:avLst/>
                <a:gdLst>
                  <a:gd name="connsiteX0" fmla="*/ 129834 w 155978"/>
                  <a:gd name="connsiteY0" fmla="*/ 162705 h 162705"/>
                  <a:gd name="connsiteX1" fmla="*/ 116635 w 155978"/>
                  <a:gd name="connsiteY1" fmla="*/ 159533 h 162705"/>
                  <a:gd name="connsiteX2" fmla="*/ 112193 w 155978"/>
                  <a:gd name="connsiteY2" fmla="*/ 147729 h 162705"/>
                  <a:gd name="connsiteX3" fmla="*/ 112193 w 155978"/>
                  <a:gd name="connsiteY3" fmla="*/ 142145 h 162705"/>
                  <a:gd name="connsiteX4" fmla="*/ 103055 w 155978"/>
                  <a:gd name="connsiteY4" fmla="*/ 148999 h 162705"/>
                  <a:gd name="connsiteX5" fmla="*/ 91506 w 155978"/>
                  <a:gd name="connsiteY5" fmla="*/ 155598 h 162705"/>
                  <a:gd name="connsiteX6" fmla="*/ 78180 w 155978"/>
                  <a:gd name="connsiteY6" fmla="*/ 160548 h 162705"/>
                  <a:gd name="connsiteX7" fmla="*/ 63711 w 155978"/>
                  <a:gd name="connsiteY7" fmla="*/ 162452 h 162705"/>
                  <a:gd name="connsiteX8" fmla="*/ 41882 w 155978"/>
                  <a:gd name="connsiteY8" fmla="*/ 159152 h 162705"/>
                  <a:gd name="connsiteX9" fmla="*/ 26779 w 155978"/>
                  <a:gd name="connsiteY9" fmla="*/ 148618 h 162705"/>
                  <a:gd name="connsiteX10" fmla="*/ 18149 w 155978"/>
                  <a:gd name="connsiteY10" fmla="*/ 129834 h 162705"/>
                  <a:gd name="connsiteX11" fmla="*/ 15357 w 155978"/>
                  <a:gd name="connsiteY11" fmla="*/ 101786 h 162705"/>
                  <a:gd name="connsiteX12" fmla="*/ 15357 w 155978"/>
                  <a:gd name="connsiteY12" fmla="*/ 23352 h 162705"/>
                  <a:gd name="connsiteX13" fmla="*/ 0 w 155978"/>
                  <a:gd name="connsiteY13" fmla="*/ 17514 h 162705"/>
                  <a:gd name="connsiteX14" fmla="*/ 0 w 155978"/>
                  <a:gd name="connsiteY14" fmla="*/ 4315 h 162705"/>
                  <a:gd name="connsiteX15" fmla="*/ 39597 w 155978"/>
                  <a:gd name="connsiteY15" fmla="*/ 0 h 162705"/>
                  <a:gd name="connsiteX16" fmla="*/ 39724 w 155978"/>
                  <a:gd name="connsiteY16" fmla="*/ 0 h 162705"/>
                  <a:gd name="connsiteX17" fmla="*/ 45943 w 155978"/>
                  <a:gd name="connsiteY17" fmla="*/ 3807 h 162705"/>
                  <a:gd name="connsiteX18" fmla="*/ 45943 w 155978"/>
                  <a:gd name="connsiteY18" fmla="*/ 100136 h 162705"/>
                  <a:gd name="connsiteX19" fmla="*/ 47085 w 155978"/>
                  <a:gd name="connsiteY19" fmla="*/ 119300 h 162705"/>
                  <a:gd name="connsiteX20" fmla="*/ 51401 w 155978"/>
                  <a:gd name="connsiteY20" fmla="*/ 132119 h 162705"/>
                  <a:gd name="connsiteX21" fmla="*/ 59904 w 155978"/>
                  <a:gd name="connsiteY21" fmla="*/ 139226 h 162705"/>
                  <a:gd name="connsiteX22" fmla="*/ 73738 w 155978"/>
                  <a:gd name="connsiteY22" fmla="*/ 141384 h 162705"/>
                  <a:gd name="connsiteX23" fmla="*/ 85033 w 155978"/>
                  <a:gd name="connsiteY23" fmla="*/ 140114 h 162705"/>
                  <a:gd name="connsiteX24" fmla="*/ 94806 w 155978"/>
                  <a:gd name="connsiteY24" fmla="*/ 136942 h 162705"/>
                  <a:gd name="connsiteX25" fmla="*/ 102928 w 155978"/>
                  <a:gd name="connsiteY25" fmla="*/ 132880 h 162705"/>
                  <a:gd name="connsiteX26" fmla="*/ 108893 w 155978"/>
                  <a:gd name="connsiteY26" fmla="*/ 128946 h 162705"/>
                  <a:gd name="connsiteX27" fmla="*/ 108893 w 155978"/>
                  <a:gd name="connsiteY27" fmla="*/ 23352 h 162705"/>
                  <a:gd name="connsiteX28" fmla="*/ 89602 w 155978"/>
                  <a:gd name="connsiteY28" fmla="*/ 17514 h 162705"/>
                  <a:gd name="connsiteX29" fmla="*/ 89602 w 155978"/>
                  <a:gd name="connsiteY29" fmla="*/ 4188 h 162705"/>
                  <a:gd name="connsiteX30" fmla="*/ 131484 w 155978"/>
                  <a:gd name="connsiteY30" fmla="*/ 0 h 162705"/>
                  <a:gd name="connsiteX31" fmla="*/ 131738 w 155978"/>
                  <a:gd name="connsiteY31" fmla="*/ 0 h 162705"/>
                  <a:gd name="connsiteX32" fmla="*/ 139353 w 155978"/>
                  <a:gd name="connsiteY32" fmla="*/ 3807 h 162705"/>
                  <a:gd name="connsiteX33" fmla="*/ 139353 w 155978"/>
                  <a:gd name="connsiteY33" fmla="*/ 143668 h 162705"/>
                  <a:gd name="connsiteX34" fmla="*/ 155979 w 155978"/>
                  <a:gd name="connsiteY34" fmla="*/ 143668 h 162705"/>
                  <a:gd name="connsiteX35" fmla="*/ 155979 w 155978"/>
                  <a:gd name="connsiteY35" fmla="*/ 157375 h 162705"/>
                  <a:gd name="connsiteX36" fmla="*/ 144683 w 155978"/>
                  <a:gd name="connsiteY36" fmla="*/ 160675 h 162705"/>
                  <a:gd name="connsiteX37" fmla="*/ 129834 w 155978"/>
                  <a:gd name="connsiteY37" fmla="*/ 162705 h 1627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155978" h="162705">
                    <a:moveTo>
                      <a:pt x="129834" y="162705"/>
                    </a:moveTo>
                    <a:cubicBezTo>
                      <a:pt x="124123" y="162705"/>
                      <a:pt x="119681" y="161690"/>
                      <a:pt x="116635" y="159533"/>
                    </a:cubicBezTo>
                    <a:cubicBezTo>
                      <a:pt x="113589" y="157375"/>
                      <a:pt x="112193" y="153568"/>
                      <a:pt x="112193" y="147729"/>
                    </a:cubicBezTo>
                    <a:lnTo>
                      <a:pt x="112193" y="142145"/>
                    </a:lnTo>
                    <a:cubicBezTo>
                      <a:pt x="109655" y="144303"/>
                      <a:pt x="106609" y="146587"/>
                      <a:pt x="103055" y="148999"/>
                    </a:cubicBezTo>
                    <a:cubicBezTo>
                      <a:pt x="99502" y="151410"/>
                      <a:pt x="95694" y="153568"/>
                      <a:pt x="91506" y="155598"/>
                    </a:cubicBezTo>
                    <a:cubicBezTo>
                      <a:pt x="87318" y="157629"/>
                      <a:pt x="82876" y="159279"/>
                      <a:pt x="78180" y="160548"/>
                    </a:cubicBezTo>
                    <a:cubicBezTo>
                      <a:pt x="73484" y="161817"/>
                      <a:pt x="68661" y="162452"/>
                      <a:pt x="63711" y="162452"/>
                    </a:cubicBezTo>
                    <a:cubicBezTo>
                      <a:pt x="55208" y="162452"/>
                      <a:pt x="47974" y="161309"/>
                      <a:pt x="41882" y="159152"/>
                    </a:cubicBezTo>
                    <a:cubicBezTo>
                      <a:pt x="35790" y="156994"/>
                      <a:pt x="30713" y="153441"/>
                      <a:pt x="26779" y="148618"/>
                    </a:cubicBezTo>
                    <a:cubicBezTo>
                      <a:pt x="22845" y="143795"/>
                      <a:pt x="19926" y="137576"/>
                      <a:pt x="18149" y="129834"/>
                    </a:cubicBezTo>
                    <a:cubicBezTo>
                      <a:pt x="16245" y="122219"/>
                      <a:pt x="15357" y="112828"/>
                      <a:pt x="15357" y="101786"/>
                    </a:cubicBezTo>
                    <a:lnTo>
                      <a:pt x="15357" y="23352"/>
                    </a:lnTo>
                    <a:lnTo>
                      <a:pt x="0" y="17514"/>
                    </a:lnTo>
                    <a:lnTo>
                      <a:pt x="0" y="4315"/>
                    </a:lnTo>
                    <a:lnTo>
                      <a:pt x="39597" y="0"/>
                    </a:lnTo>
                    <a:lnTo>
                      <a:pt x="39724" y="0"/>
                    </a:lnTo>
                    <a:lnTo>
                      <a:pt x="45943" y="3807"/>
                    </a:lnTo>
                    <a:lnTo>
                      <a:pt x="45943" y="100136"/>
                    </a:lnTo>
                    <a:cubicBezTo>
                      <a:pt x="45943" y="107751"/>
                      <a:pt x="46324" y="114097"/>
                      <a:pt x="47085" y="119300"/>
                    </a:cubicBezTo>
                    <a:cubicBezTo>
                      <a:pt x="47847" y="124504"/>
                      <a:pt x="49243" y="128819"/>
                      <a:pt x="51401" y="132119"/>
                    </a:cubicBezTo>
                    <a:cubicBezTo>
                      <a:pt x="53558" y="135419"/>
                      <a:pt x="56350" y="137830"/>
                      <a:pt x="59904" y="139226"/>
                    </a:cubicBezTo>
                    <a:cubicBezTo>
                      <a:pt x="63458" y="140749"/>
                      <a:pt x="68153" y="141384"/>
                      <a:pt x="73738" y="141384"/>
                    </a:cubicBezTo>
                    <a:cubicBezTo>
                      <a:pt x="77799" y="141384"/>
                      <a:pt x="81480" y="141003"/>
                      <a:pt x="85033" y="140114"/>
                    </a:cubicBezTo>
                    <a:cubicBezTo>
                      <a:pt x="88587" y="139226"/>
                      <a:pt x="91760" y="138211"/>
                      <a:pt x="94806" y="136942"/>
                    </a:cubicBezTo>
                    <a:cubicBezTo>
                      <a:pt x="97852" y="135672"/>
                      <a:pt x="100517" y="134403"/>
                      <a:pt x="102928" y="132880"/>
                    </a:cubicBezTo>
                    <a:cubicBezTo>
                      <a:pt x="105340" y="131484"/>
                      <a:pt x="107243" y="130088"/>
                      <a:pt x="108893" y="128946"/>
                    </a:cubicBezTo>
                    <a:lnTo>
                      <a:pt x="108893" y="23352"/>
                    </a:lnTo>
                    <a:lnTo>
                      <a:pt x="89602" y="17514"/>
                    </a:lnTo>
                    <a:lnTo>
                      <a:pt x="89602" y="4188"/>
                    </a:lnTo>
                    <a:lnTo>
                      <a:pt x="131484" y="0"/>
                    </a:lnTo>
                    <a:lnTo>
                      <a:pt x="131738" y="0"/>
                    </a:lnTo>
                    <a:lnTo>
                      <a:pt x="139353" y="3807"/>
                    </a:lnTo>
                    <a:lnTo>
                      <a:pt x="139353" y="143668"/>
                    </a:lnTo>
                    <a:lnTo>
                      <a:pt x="155979" y="143668"/>
                    </a:lnTo>
                    <a:lnTo>
                      <a:pt x="155979" y="157375"/>
                    </a:lnTo>
                    <a:cubicBezTo>
                      <a:pt x="152806" y="158390"/>
                      <a:pt x="148998" y="159533"/>
                      <a:pt x="144683" y="160675"/>
                    </a:cubicBezTo>
                    <a:cubicBezTo>
                      <a:pt x="140241" y="162071"/>
                      <a:pt x="135292" y="162705"/>
                      <a:pt x="129834" y="16270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22" name="Freeform: Shape 21">
                <a:extLst>
                  <a:ext uri="{FF2B5EF4-FFF2-40B4-BE49-F238E27FC236}">
                    <a16:creationId xmlns:a16="http://schemas.microsoft.com/office/drawing/2014/main" id="{4B198E74-CE52-73E8-AA3B-9B055126E839}"/>
                  </a:ext>
                </a:extLst>
              </p:cNvPr>
              <p:cNvSpPr/>
              <p:nvPr/>
            </p:nvSpPr>
            <p:spPr>
              <a:xfrm>
                <a:off x="3501232" y="1533900"/>
                <a:ext cx="100390" cy="196845"/>
              </a:xfrm>
              <a:custGeom>
                <a:avLst/>
                <a:gdLst>
                  <a:gd name="connsiteX0" fmla="*/ 19799 w 100390"/>
                  <a:gd name="connsiteY0" fmla="*/ 164355 h 196845"/>
                  <a:gd name="connsiteX1" fmla="*/ 19799 w 100390"/>
                  <a:gd name="connsiteY1" fmla="*/ 57620 h 196845"/>
                  <a:gd name="connsiteX2" fmla="*/ 0 w 100390"/>
                  <a:gd name="connsiteY2" fmla="*/ 57620 h 196845"/>
                  <a:gd name="connsiteX3" fmla="*/ 0 w 100390"/>
                  <a:gd name="connsiteY3" fmla="*/ 44801 h 196845"/>
                  <a:gd name="connsiteX4" fmla="*/ 8376 w 100390"/>
                  <a:gd name="connsiteY4" fmla="*/ 41882 h 196845"/>
                  <a:gd name="connsiteX5" fmla="*/ 14468 w 100390"/>
                  <a:gd name="connsiteY5" fmla="*/ 39090 h 196845"/>
                  <a:gd name="connsiteX6" fmla="*/ 22083 w 100390"/>
                  <a:gd name="connsiteY6" fmla="*/ 28810 h 196845"/>
                  <a:gd name="connsiteX7" fmla="*/ 24875 w 100390"/>
                  <a:gd name="connsiteY7" fmla="*/ 22337 h 196845"/>
                  <a:gd name="connsiteX8" fmla="*/ 28048 w 100390"/>
                  <a:gd name="connsiteY8" fmla="*/ 14088 h 196845"/>
                  <a:gd name="connsiteX9" fmla="*/ 30967 w 100390"/>
                  <a:gd name="connsiteY9" fmla="*/ 5965 h 196845"/>
                  <a:gd name="connsiteX10" fmla="*/ 32744 w 100390"/>
                  <a:gd name="connsiteY10" fmla="*/ 0 h 196845"/>
                  <a:gd name="connsiteX11" fmla="*/ 50259 w 100390"/>
                  <a:gd name="connsiteY11" fmla="*/ 0 h 196845"/>
                  <a:gd name="connsiteX12" fmla="*/ 50259 w 100390"/>
                  <a:gd name="connsiteY12" fmla="*/ 37821 h 196845"/>
                  <a:gd name="connsiteX13" fmla="*/ 96075 w 100390"/>
                  <a:gd name="connsiteY13" fmla="*/ 37821 h 196845"/>
                  <a:gd name="connsiteX14" fmla="*/ 96075 w 100390"/>
                  <a:gd name="connsiteY14" fmla="*/ 57620 h 196845"/>
                  <a:gd name="connsiteX15" fmla="*/ 50259 w 100390"/>
                  <a:gd name="connsiteY15" fmla="*/ 57620 h 196845"/>
                  <a:gd name="connsiteX16" fmla="*/ 50259 w 100390"/>
                  <a:gd name="connsiteY16" fmla="*/ 139480 h 196845"/>
                  <a:gd name="connsiteX17" fmla="*/ 50639 w 100390"/>
                  <a:gd name="connsiteY17" fmla="*/ 158517 h 196845"/>
                  <a:gd name="connsiteX18" fmla="*/ 52543 w 100390"/>
                  <a:gd name="connsiteY18" fmla="*/ 168670 h 196845"/>
                  <a:gd name="connsiteX19" fmla="*/ 57239 w 100390"/>
                  <a:gd name="connsiteY19" fmla="*/ 172732 h 196845"/>
                  <a:gd name="connsiteX20" fmla="*/ 65869 w 100390"/>
                  <a:gd name="connsiteY20" fmla="*/ 173493 h 196845"/>
                  <a:gd name="connsiteX21" fmla="*/ 65996 w 100390"/>
                  <a:gd name="connsiteY21" fmla="*/ 173493 h 196845"/>
                  <a:gd name="connsiteX22" fmla="*/ 74246 w 100390"/>
                  <a:gd name="connsiteY22" fmla="*/ 172986 h 196845"/>
                  <a:gd name="connsiteX23" fmla="*/ 82622 w 100390"/>
                  <a:gd name="connsiteY23" fmla="*/ 171716 h 196845"/>
                  <a:gd name="connsiteX24" fmla="*/ 90110 w 100390"/>
                  <a:gd name="connsiteY24" fmla="*/ 170066 h 196845"/>
                  <a:gd name="connsiteX25" fmla="*/ 95567 w 100390"/>
                  <a:gd name="connsiteY25" fmla="*/ 168417 h 196845"/>
                  <a:gd name="connsiteX26" fmla="*/ 95694 w 100390"/>
                  <a:gd name="connsiteY26" fmla="*/ 168417 h 196845"/>
                  <a:gd name="connsiteX27" fmla="*/ 100390 w 100390"/>
                  <a:gd name="connsiteY27" fmla="*/ 181870 h 196845"/>
                  <a:gd name="connsiteX28" fmla="*/ 91379 w 100390"/>
                  <a:gd name="connsiteY28" fmla="*/ 186946 h 196845"/>
                  <a:gd name="connsiteX29" fmla="*/ 78814 w 100390"/>
                  <a:gd name="connsiteY29" fmla="*/ 191769 h 196845"/>
                  <a:gd name="connsiteX30" fmla="*/ 64727 w 100390"/>
                  <a:gd name="connsiteY30" fmla="*/ 195450 h 196845"/>
                  <a:gd name="connsiteX31" fmla="*/ 51020 w 100390"/>
                  <a:gd name="connsiteY31" fmla="*/ 196846 h 196845"/>
                  <a:gd name="connsiteX32" fmla="*/ 50766 w 100390"/>
                  <a:gd name="connsiteY32" fmla="*/ 196846 h 196845"/>
                  <a:gd name="connsiteX33" fmla="*/ 37821 w 100390"/>
                  <a:gd name="connsiteY33" fmla="*/ 195196 h 196845"/>
                  <a:gd name="connsiteX34" fmla="*/ 28048 w 100390"/>
                  <a:gd name="connsiteY34" fmla="*/ 189738 h 196845"/>
                  <a:gd name="connsiteX35" fmla="*/ 21829 w 100390"/>
                  <a:gd name="connsiteY35" fmla="*/ 179712 h 196845"/>
                  <a:gd name="connsiteX36" fmla="*/ 19799 w 100390"/>
                  <a:gd name="connsiteY36" fmla="*/ 164355 h 196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00390" h="196845">
                    <a:moveTo>
                      <a:pt x="19799" y="164355"/>
                    </a:moveTo>
                    <a:lnTo>
                      <a:pt x="19799" y="57620"/>
                    </a:lnTo>
                    <a:lnTo>
                      <a:pt x="0" y="57620"/>
                    </a:lnTo>
                    <a:lnTo>
                      <a:pt x="0" y="44801"/>
                    </a:lnTo>
                    <a:cubicBezTo>
                      <a:pt x="2792" y="43913"/>
                      <a:pt x="5584" y="42897"/>
                      <a:pt x="8376" y="41882"/>
                    </a:cubicBezTo>
                    <a:cubicBezTo>
                      <a:pt x="11169" y="40867"/>
                      <a:pt x="13199" y="39978"/>
                      <a:pt x="14468" y="39090"/>
                    </a:cubicBezTo>
                    <a:cubicBezTo>
                      <a:pt x="17514" y="36932"/>
                      <a:pt x="20053" y="33633"/>
                      <a:pt x="22083" y="28810"/>
                    </a:cubicBezTo>
                    <a:cubicBezTo>
                      <a:pt x="22845" y="27160"/>
                      <a:pt x="23733" y="25002"/>
                      <a:pt x="24875" y="22337"/>
                    </a:cubicBezTo>
                    <a:cubicBezTo>
                      <a:pt x="26018" y="19672"/>
                      <a:pt x="27033" y="16880"/>
                      <a:pt x="28048" y="14088"/>
                    </a:cubicBezTo>
                    <a:cubicBezTo>
                      <a:pt x="29064" y="11295"/>
                      <a:pt x="30079" y="8630"/>
                      <a:pt x="30967" y="5965"/>
                    </a:cubicBezTo>
                    <a:cubicBezTo>
                      <a:pt x="31856" y="3427"/>
                      <a:pt x="32490" y="1396"/>
                      <a:pt x="32744" y="0"/>
                    </a:cubicBezTo>
                    <a:lnTo>
                      <a:pt x="50259" y="0"/>
                    </a:lnTo>
                    <a:lnTo>
                      <a:pt x="50259" y="37821"/>
                    </a:lnTo>
                    <a:lnTo>
                      <a:pt x="96075" y="37821"/>
                    </a:lnTo>
                    <a:lnTo>
                      <a:pt x="96075" y="57620"/>
                    </a:lnTo>
                    <a:lnTo>
                      <a:pt x="50259" y="57620"/>
                    </a:lnTo>
                    <a:lnTo>
                      <a:pt x="50259" y="139480"/>
                    </a:lnTo>
                    <a:cubicBezTo>
                      <a:pt x="50259" y="147602"/>
                      <a:pt x="50385" y="153948"/>
                      <a:pt x="50639" y="158517"/>
                    </a:cubicBezTo>
                    <a:cubicBezTo>
                      <a:pt x="50893" y="163086"/>
                      <a:pt x="51528" y="166513"/>
                      <a:pt x="52543" y="168670"/>
                    </a:cubicBezTo>
                    <a:cubicBezTo>
                      <a:pt x="53558" y="170828"/>
                      <a:pt x="55208" y="172224"/>
                      <a:pt x="57239" y="172732"/>
                    </a:cubicBezTo>
                    <a:cubicBezTo>
                      <a:pt x="59396" y="173239"/>
                      <a:pt x="62189" y="173493"/>
                      <a:pt x="65869" y="173493"/>
                    </a:cubicBezTo>
                    <a:lnTo>
                      <a:pt x="65996" y="173493"/>
                    </a:lnTo>
                    <a:cubicBezTo>
                      <a:pt x="68661" y="173493"/>
                      <a:pt x="71453" y="173366"/>
                      <a:pt x="74246" y="172986"/>
                    </a:cubicBezTo>
                    <a:cubicBezTo>
                      <a:pt x="77165" y="172605"/>
                      <a:pt x="79957" y="172224"/>
                      <a:pt x="82622" y="171716"/>
                    </a:cubicBezTo>
                    <a:cubicBezTo>
                      <a:pt x="85414" y="171209"/>
                      <a:pt x="87826" y="170701"/>
                      <a:pt x="90110" y="170066"/>
                    </a:cubicBezTo>
                    <a:cubicBezTo>
                      <a:pt x="92394" y="169432"/>
                      <a:pt x="94171" y="168924"/>
                      <a:pt x="95567" y="168417"/>
                    </a:cubicBezTo>
                    <a:lnTo>
                      <a:pt x="95694" y="168417"/>
                    </a:lnTo>
                    <a:lnTo>
                      <a:pt x="100390" y="181870"/>
                    </a:lnTo>
                    <a:cubicBezTo>
                      <a:pt x="98232" y="183520"/>
                      <a:pt x="95186" y="185169"/>
                      <a:pt x="91379" y="186946"/>
                    </a:cubicBezTo>
                    <a:cubicBezTo>
                      <a:pt x="87572" y="188723"/>
                      <a:pt x="83383" y="190373"/>
                      <a:pt x="78814" y="191769"/>
                    </a:cubicBezTo>
                    <a:cubicBezTo>
                      <a:pt x="74372" y="193292"/>
                      <a:pt x="69677" y="194434"/>
                      <a:pt x="64727" y="195450"/>
                    </a:cubicBezTo>
                    <a:cubicBezTo>
                      <a:pt x="59904" y="196465"/>
                      <a:pt x="55335" y="196846"/>
                      <a:pt x="51020" y="196846"/>
                    </a:cubicBezTo>
                    <a:lnTo>
                      <a:pt x="50766" y="196846"/>
                    </a:lnTo>
                    <a:cubicBezTo>
                      <a:pt x="45943" y="196846"/>
                      <a:pt x="41628" y="196338"/>
                      <a:pt x="37821" y="195196"/>
                    </a:cubicBezTo>
                    <a:cubicBezTo>
                      <a:pt x="34013" y="194053"/>
                      <a:pt x="30714" y="192277"/>
                      <a:pt x="28048" y="189738"/>
                    </a:cubicBezTo>
                    <a:cubicBezTo>
                      <a:pt x="25383" y="187200"/>
                      <a:pt x="23226" y="183900"/>
                      <a:pt x="21829" y="179712"/>
                    </a:cubicBezTo>
                    <a:cubicBezTo>
                      <a:pt x="20433" y="175397"/>
                      <a:pt x="19799" y="170320"/>
                      <a:pt x="19799" y="16435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23" name="Freeform: Shape 22">
                <a:extLst>
                  <a:ext uri="{FF2B5EF4-FFF2-40B4-BE49-F238E27FC236}">
                    <a16:creationId xmlns:a16="http://schemas.microsoft.com/office/drawing/2014/main" id="{A7637983-475D-93E7-4CF8-212436448C36}"/>
                  </a:ext>
                </a:extLst>
              </p:cNvPr>
              <p:cNvSpPr/>
              <p:nvPr/>
            </p:nvSpPr>
            <p:spPr>
              <a:xfrm>
                <a:off x="3618502" y="1567913"/>
                <a:ext cx="155978" cy="162705"/>
              </a:xfrm>
              <a:custGeom>
                <a:avLst/>
                <a:gdLst>
                  <a:gd name="connsiteX0" fmla="*/ 129834 w 155978"/>
                  <a:gd name="connsiteY0" fmla="*/ 162705 h 162705"/>
                  <a:gd name="connsiteX1" fmla="*/ 116635 w 155978"/>
                  <a:gd name="connsiteY1" fmla="*/ 159533 h 162705"/>
                  <a:gd name="connsiteX2" fmla="*/ 112193 w 155978"/>
                  <a:gd name="connsiteY2" fmla="*/ 147729 h 162705"/>
                  <a:gd name="connsiteX3" fmla="*/ 112193 w 155978"/>
                  <a:gd name="connsiteY3" fmla="*/ 142145 h 162705"/>
                  <a:gd name="connsiteX4" fmla="*/ 103055 w 155978"/>
                  <a:gd name="connsiteY4" fmla="*/ 148999 h 162705"/>
                  <a:gd name="connsiteX5" fmla="*/ 91506 w 155978"/>
                  <a:gd name="connsiteY5" fmla="*/ 155598 h 162705"/>
                  <a:gd name="connsiteX6" fmla="*/ 78180 w 155978"/>
                  <a:gd name="connsiteY6" fmla="*/ 160548 h 162705"/>
                  <a:gd name="connsiteX7" fmla="*/ 63712 w 155978"/>
                  <a:gd name="connsiteY7" fmla="*/ 162452 h 162705"/>
                  <a:gd name="connsiteX8" fmla="*/ 41882 w 155978"/>
                  <a:gd name="connsiteY8" fmla="*/ 159152 h 162705"/>
                  <a:gd name="connsiteX9" fmla="*/ 26779 w 155978"/>
                  <a:gd name="connsiteY9" fmla="*/ 148618 h 162705"/>
                  <a:gd name="connsiteX10" fmla="*/ 18149 w 155978"/>
                  <a:gd name="connsiteY10" fmla="*/ 129834 h 162705"/>
                  <a:gd name="connsiteX11" fmla="*/ 15357 w 155978"/>
                  <a:gd name="connsiteY11" fmla="*/ 101786 h 162705"/>
                  <a:gd name="connsiteX12" fmla="*/ 15357 w 155978"/>
                  <a:gd name="connsiteY12" fmla="*/ 23352 h 162705"/>
                  <a:gd name="connsiteX13" fmla="*/ 0 w 155978"/>
                  <a:gd name="connsiteY13" fmla="*/ 17514 h 162705"/>
                  <a:gd name="connsiteX14" fmla="*/ 0 w 155978"/>
                  <a:gd name="connsiteY14" fmla="*/ 4315 h 162705"/>
                  <a:gd name="connsiteX15" fmla="*/ 39597 w 155978"/>
                  <a:gd name="connsiteY15" fmla="*/ 0 h 162705"/>
                  <a:gd name="connsiteX16" fmla="*/ 39725 w 155978"/>
                  <a:gd name="connsiteY16" fmla="*/ 0 h 162705"/>
                  <a:gd name="connsiteX17" fmla="*/ 45943 w 155978"/>
                  <a:gd name="connsiteY17" fmla="*/ 3807 h 162705"/>
                  <a:gd name="connsiteX18" fmla="*/ 45943 w 155978"/>
                  <a:gd name="connsiteY18" fmla="*/ 100136 h 162705"/>
                  <a:gd name="connsiteX19" fmla="*/ 47086 w 155978"/>
                  <a:gd name="connsiteY19" fmla="*/ 119300 h 162705"/>
                  <a:gd name="connsiteX20" fmla="*/ 51401 w 155978"/>
                  <a:gd name="connsiteY20" fmla="*/ 132119 h 162705"/>
                  <a:gd name="connsiteX21" fmla="*/ 59904 w 155978"/>
                  <a:gd name="connsiteY21" fmla="*/ 139226 h 162705"/>
                  <a:gd name="connsiteX22" fmla="*/ 73738 w 155978"/>
                  <a:gd name="connsiteY22" fmla="*/ 141384 h 162705"/>
                  <a:gd name="connsiteX23" fmla="*/ 85033 w 155978"/>
                  <a:gd name="connsiteY23" fmla="*/ 140114 h 162705"/>
                  <a:gd name="connsiteX24" fmla="*/ 94806 w 155978"/>
                  <a:gd name="connsiteY24" fmla="*/ 136942 h 162705"/>
                  <a:gd name="connsiteX25" fmla="*/ 102928 w 155978"/>
                  <a:gd name="connsiteY25" fmla="*/ 132880 h 162705"/>
                  <a:gd name="connsiteX26" fmla="*/ 108893 w 155978"/>
                  <a:gd name="connsiteY26" fmla="*/ 128946 h 162705"/>
                  <a:gd name="connsiteX27" fmla="*/ 108893 w 155978"/>
                  <a:gd name="connsiteY27" fmla="*/ 23352 h 162705"/>
                  <a:gd name="connsiteX28" fmla="*/ 89602 w 155978"/>
                  <a:gd name="connsiteY28" fmla="*/ 17514 h 162705"/>
                  <a:gd name="connsiteX29" fmla="*/ 89602 w 155978"/>
                  <a:gd name="connsiteY29" fmla="*/ 4188 h 162705"/>
                  <a:gd name="connsiteX30" fmla="*/ 131484 w 155978"/>
                  <a:gd name="connsiteY30" fmla="*/ 0 h 162705"/>
                  <a:gd name="connsiteX31" fmla="*/ 131738 w 155978"/>
                  <a:gd name="connsiteY31" fmla="*/ 0 h 162705"/>
                  <a:gd name="connsiteX32" fmla="*/ 139353 w 155978"/>
                  <a:gd name="connsiteY32" fmla="*/ 3807 h 162705"/>
                  <a:gd name="connsiteX33" fmla="*/ 139353 w 155978"/>
                  <a:gd name="connsiteY33" fmla="*/ 143668 h 162705"/>
                  <a:gd name="connsiteX34" fmla="*/ 155979 w 155978"/>
                  <a:gd name="connsiteY34" fmla="*/ 143668 h 162705"/>
                  <a:gd name="connsiteX35" fmla="*/ 155979 w 155978"/>
                  <a:gd name="connsiteY35" fmla="*/ 157375 h 162705"/>
                  <a:gd name="connsiteX36" fmla="*/ 144683 w 155978"/>
                  <a:gd name="connsiteY36" fmla="*/ 160675 h 162705"/>
                  <a:gd name="connsiteX37" fmla="*/ 129834 w 155978"/>
                  <a:gd name="connsiteY37" fmla="*/ 162705 h 1627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155978" h="162705">
                    <a:moveTo>
                      <a:pt x="129834" y="162705"/>
                    </a:moveTo>
                    <a:cubicBezTo>
                      <a:pt x="124123" y="162705"/>
                      <a:pt x="119681" y="161690"/>
                      <a:pt x="116635" y="159533"/>
                    </a:cubicBezTo>
                    <a:cubicBezTo>
                      <a:pt x="113589" y="157375"/>
                      <a:pt x="112193" y="153568"/>
                      <a:pt x="112193" y="147729"/>
                    </a:cubicBezTo>
                    <a:lnTo>
                      <a:pt x="112193" y="142145"/>
                    </a:lnTo>
                    <a:cubicBezTo>
                      <a:pt x="109655" y="144303"/>
                      <a:pt x="106609" y="146587"/>
                      <a:pt x="103055" y="148999"/>
                    </a:cubicBezTo>
                    <a:cubicBezTo>
                      <a:pt x="99502" y="151410"/>
                      <a:pt x="95694" y="153568"/>
                      <a:pt x="91506" y="155598"/>
                    </a:cubicBezTo>
                    <a:cubicBezTo>
                      <a:pt x="87318" y="157629"/>
                      <a:pt x="82876" y="159279"/>
                      <a:pt x="78180" y="160548"/>
                    </a:cubicBezTo>
                    <a:cubicBezTo>
                      <a:pt x="73484" y="161817"/>
                      <a:pt x="68661" y="162452"/>
                      <a:pt x="63712" y="162452"/>
                    </a:cubicBezTo>
                    <a:cubicBezTo>
                      <a:pt x="55208" y="162452"/>
                      <a:pt x="47974" y="161309"/>
                      <a:pt x="41882" y="159152"/>
                    </a:cubicBezTo>
                    <a:cubicBezTo>
                      <a:pt x="35790" y="156994"/>
                      <a:pt x="30713" y="153441"/>
                      <a:pt x="26779" y="148618"/>
                    </a:cubicBezTo>
                    <a:cubicBezTo>
                      <a:pt x="22845" y="143795"/>
                      <a:pt x="19926" y="137576"/>
                      <a:pt x="18149" y="129834"/>
                    </a:cubicBezTo>
                    <a:cubicBezTo>
                      <a:pt x="16245" y="122219"/>
                      <a:pt x="15357" y="112828"/>
                      <a:pt x="15357" y="101786"/>
                    </a:cubicBezTo>
                    <a:lnTo>
                      <a:pt x="15357" y="23352"/>
                    </a:lnTo>
                    <a:lnTo>
                      <a:pt x="0" y="17514"/>
                    </a:lnTo>
                    <a:lnTo>
                      <a:pt x="0" y="4315"/>
                    </a:lnTo>
                    <a:lnTo>
                      <a:pt x="39597" y="0"/>
                    </a:lnTo>
                    <a:lnTo>
                      <a:pt x="39725" y="0"/>
                    </a:lnTo>
                    <a:lnTo>
                      <a:pt x="45943" y="3807"/>
                    </a:lnTo>
                    <a:lnTo>
                      <a:pt x="45943" y="100136"/>
                    </a:lnTo>
                    <a:cubicBezTo>
                      <a:pt x="45943" y="107751"/>
                      <a:pt x="46324" y="114097"/>
                      <a:pt x="47086" y="119300"/>
                    </a:cubicBezTo>
                    <a:cubicBezTo>
                      <a:pt x="47847" y="124504"/>
                      <a:pt x="49243" y="128819"/>
                      <a:pt x="51401" y="132119"/>
                    </a:cubicBezTo>
                    <a:cubicBezTo>
                      <a:pt x="53558" y="135419"/>
                      <a:pt x="56350" y="137830"/>
                      <a:pt x="59904" y="139226"/>
                    </a:cubicBezTo>
                    <a:cubicBezTo>
                      <a:pt x="63458" y="140749"/>
                      <a:pt x="68153" y="141384"/>
                      <a:pt x="73738" y="141384"/>
                    </a:cubicBezTo>
                    <a:cubicBezTo>
                      <a:pt x="77799" y="141384"/>
                      <a:pt x="81480" y="141003"/>
                      <a:pt x="85033" y="140114"/>
                    </a:cubicBezTo>
                    <a:cubicBezTo>
                      <a:pt x="88587" y="139226"/>
                      <a:pt x="91760" y="138211"/>
                      <a:pt x="94806" y="136942"/>
                    </a:cubicBezTo>
                    <a:cubicBezTo>
                      <a:pt x="97852" y="135672"/>
                      <a:pt x="100517" y="134403"/>
                      <a:pt x="102928" y="132880"/>
                    </a:cubicBezTo>
                    <a:cubicBezTo>
                      <a:pt x="105340" y="131484"/>
                      <a:pt x="107243" y="130088"/>
                      <a:pt x="108893" y="128946"/>
                    </a:cubicBezTo>
                    <a:lnTo>
                      <a:pt x="108893" y="23352"/>
                    </a:lnTo>
                    <a:lnTo>
                      <a:pt x="89602" y="17514"/>
                    </a:lnTo>
                    <a:lnTo>
                      <a:pt x="89602" y="4188"/>
                    </a:lnTo>
                    <a:lnTo>
                      <a:pt x="131484" y="0"/>
                    </a:lnTo>
                    <a:lnTo>
                      <a:pt x="131738" y="0"/>
                    </a:lnTo>
                    <a:lnTo>
                      <a:pt x="139353" y="3807"/>
                    </a:lnTo>
                    <a:lnTo>
                      <a:pt x="139353" y="143668"/>
                    </a:lnTo>
                    <a:lnTo>
                      <a:pt x="155979" y="143668"/>
                    </a:lnTo>
                    <a:lnTo>
                      <a:pt x="155979" y="157375"/>
                    </a:lnTo>
                    <a:cubicBezTo>
                      <a:pt x="152806" y="158390"/>
                      <a:pt x="148999" y="159533"/>
                      <a:pt x="144683" y="160675"/>
                    </a:cubicBezTo>
                    <a:cubicBezTo>
                      <a:pt x="140241" y="162071"/>
                      <a:pt x="135419" y="162705"/>
                      <a:pt x="129834" y="16270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24" name="Freeform: Shape 23">
                <a:extLst>
                  <a:ext uri="{FF2B5EF4-FFF2-40B4-BE49-F238E27FC236}">
                    <a16:creationId xmlns:a16="http://schemas.microsoft.com/office/drawing/2014/main" id="{2910F964-01D9-136E-751B-636225E30021}"/>
                  </a:ext>
                </a:extLst>
              </p:cNvPr>
              <p:cNvSpPr/>
              <p:nvPr/>
            </p:nvSpPr>
            <p:spPr>
              <a:xfrm>
                <a:off x="3795549" y="1497475"/>
                <a:ext cx="76783" cy="229970"/>
              </a:xfrm>
              <a:custGeom>
                <a:avLst/>
                <a:gdLst>
                  <a:gd name="connsiteX0" fmla="*/ 0 w 76783"/>
                  <a:gd name="connsiteY0" fmla="*/ 229844 h 229970"/>
                  <a:gd name="connsiteX1" fmla="*/ 0 w 76783"/>
                  <a:gd name="connsiteY1" fmla="*/ 214868 h 229970"/>
                  <a:gd name="connsiteX2" fmla="*/ 22591 w 76783"/>
                  <a:gd name="connsiteY2" fmla="*/ 212583 h 229970"/>
                  <a:gd name="connsiteX3" fmla="*/ 22591 w 76783"/>
                  <a:gd name="connsiteY3" fmla="*/ 21576 h 229970"/>
                  <a:gd name="connsiteX4" fmla="*/ 0 w 76783"/>
                  <a:gd name="connsiteY4" fmla="*/ 19164 h 229970"/>
                  <a:gd name="connsiteX5" fmla="*/ 0 w 76783"/>
                  <a:gd name="connsiteY5" fmla="*/ 6219 h 229970"/>
                  <a:gd name="connsiteX6" fmla="*/ 45943 w 76783"/>
                  <a:gd name="connsiteY6" fmla="*/ 0 h 229970"/>
                  <a:gd name="connsiteX7" fmla="*/ 46197 w 76783"/>
                  <a:gd name="connsiteY7" fmla="*/ 0 h 229970"/>
                  <a:gd name="connsiteX8" fmla="*/ 53051 w 76783"/>
                  <a:gd name="connsiteY8" fmla="*/ 4823 h 229970"/>
                  <a:gd name="connsiteX9" fmla="*/ 53051 w 76783"/>
                  <a:gd name="connsiteY9" fmla="*/ 212583 h 229970"/>
                  <a:gd name="connsiteX10" fmla="*/ 76784 w 76783"/>
                  <a:gd name="connsiteY10" fmla="*/ 214868 h 229970"/>
                  <a:gd name="connsiteX11" fmla="*/ 76784 w 76783"/>
                  <a:gd name="connsiteY11" fmla="*/ 229971 h 229970"/>
                  <a:gd name="connsiteX12" fmla="*/ 0 w 76783"/>
                  <a:gd name="connsiteY12" fmla="*/ 229971 h 2299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6783" h="229970">
                    <a:moveTo>
                      <a:pt x="0" y="229844"/>
                    </a:moveTo>
                    <a:lnTo>
                      <a:pt x="0" y="214868"/>
                    </a:lnTo>
                    <a:lnTo>
                      <a:pt x="22591" y="212583"/>
                    </a:lnTo>
                    <a:lnTo>
                      <a:pt x="22591" y="21576"/>
                    </a:lnTo>
                    <a:lnTo>
                      <a:pt x="0" y="19164"/>
                    </a:lnTo>
                    <a:lnTo>
                      <a:pt x="0" y="6219"/>
                    </a:lnTo>
                    <a:lnTo>
                      <a:pt x="45943" y="0"/>
                    </a:lnTo>
                    <a:lnTo>
                      <a:pt x="46197" y="0"/>
                    </a:lnTo>
                    <a:lnTo>
                      <a:pt x="53051" y="4823"/>
                    </a:lnTo>
                    <a:lnTo>
                      <a:pt x="53051" y="212583"/>
                    </a:lnTo>
                    <a:lnTo>
                      <a:pt x="76784" y="214868"/>
                    </a:lnTo>
                    <a:lnTo>
                      <a:pt x="76784" y="229971"/>
                    </a:lnTo>
                    <a:lnTo>
                      <a:pt x="0" y="229971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25" name="Freeform: Shape 24">
                <a:extLst>
                  <a:ext uri="{FF2B5EF4-FFF2-40B4-BE49-F238E27FC236}">
                    <a16:creationId xmlns:a16="http://schemas.microsoft.com/office/drawing/2014/main" id="{2838B137-DBA6-9C2C-4B51-106A0E2F55EC}"/>
                  </a:ext>
                </a:extLst>
              </p:cNvPr>
              <p:cNvSpPr/>
              <p:nvPr/>
            </p:nvSpPr>
            <p:spPr>
              <a:xfrm>
                <a:off x="2553683" y="1836212"/>
                <a:ext cx="203952" cy="208394"/>
              </a:xfrm>
              <a:custGeom>
                <a:avLst/>
                <a:gdLst>
                  <a:gd name="connsiteX0" fmla="*/ 0 w 203952"/>
                  <a:gd name="connsiteY0" fmla="*/ 208395 h 208394"/>
                  <a:gd name="connsiteX1" fmla="*/ 0 w 203952"/>
                  <a:gd name="connsiteY1" fmla="*/ 193292 h 208394"/>
                  <a:gd name="connsiteX2" fmla="*/ 22845 w 203952"/>
                  <a:gd name="connsiteY2" fmla="*/ 189611 h 208394"/>
                  <a:gd name="connsiteX3" fmla="*/ 22845 w 203952"/>
                  <a:gd name="connsiteY3" fmla="*/ 18783 h 208394"/>
                  <a:gd name="connsiteX4" fmla="*/ 0 w 203952"/>
                  <a:gd name="connsiteY4" fmla="*/ 15103 h 208394"/>
                  <a:gd name="connsiteX5" fmla="*/ 0 w 203952"/>
                  <a:gd name="connsiteY5" fmla="*/ 0 h 208394"/>
                  <a:gd name="connsiteX6" fmla="*/ 52924 w 203952"/>
                  <a:gd name="connsiteY6" fmla="*/ 0 h 208394"/>
                  <a:gd name="connsiteX7" fmla="*/ 146333 w 203952"/>
                  <a:gd name="connsiteY7" fmla="*/ 134911 h 208394"/>
                  <a:gd name="connsiteX8" fmla="*/ 159913 w 203952"/>
                  <a:gd name="connsiteY8" fmla="*/ 160167 h 208394"/>
                  <a:gd name="connsiteX9" fmla="*/ 159913 w 203952"/>
                  <a:gd name="connsiteY9" fmla="*/ 18783 h 208394"/>
                  <a:gd name="connsiteX10" fmla="*/ 135165 w 203952"/>
                  <a:gd name="connsiteY10" fmla="*/ 15103 h 208394"/>
                  <a:gd name="connsiteX11" fmla="*/ 135165 w 203952"/>
                  <a:gd name="connsiteY11" fmla="*/ 0 h 208394"/>
                  <a:gd name="connsiteX12" fmla="*/ 203953 w 203952"/>
                  <a:gd name="connsiteY12" fmla="*/ 0 h 208394"/>
                  <a:gd name="connsiteX13" fmla="*/ 203953 w 203952"/>
                  <a:gd name="connsiteY13" fmla="*/ 15103 h 208394"/>
                  <a:gd name="connsiteX14" fmla="*/ 180854 w 203952"/>
                  <a:gd name="connsiteY14" fmla="*/ 18910 h 208394"/>
                  <a:gd name="connsiteX15" fmla="*/ 180854 w 203952"/>
                  <a:gd name="connsiteY15" fmla="*/ 208268 h 208394"/>
                  <a:gd name="connsiteX16" fmla="*/ 160548 w 203952"/>
                  <a:gd name="connsiteY16" fmla="*/ 208268 h 208394"/>
                  <a:gd name="connsiteX17" fmla="*/ 64981 w 203952"/>
                  <a:gd name="connsiteY17" fmla="*/ 71326 h 208394"/>
                  <a:gd name="connsiteX18" fmla="*/ 43659 w 203952"/>
                  <a:gd name="connsiteY18" fmla="*/ 34775 h 208394"/>
                  <a:gd name="connsiteX19" fmla="*/ 43659 w 203952"/>
                  <a:gd name="connsiteY19" fmla="*/ 189611 h 208394"/>
                  <a:gd name="connsiteX20" fmla="*/ 68915 w 203952"/>
                  <a:gd name="connsiteY20" fmla="*/ 193292 h 208394"/>
                  <a:gd name="connsiteX21" fmla="*/ 68915 w 203952"/>
                  <a:gd name="connsiteY21" fmla="*/ 208395 h 208394"/>
                  <a:gd name="connsiteX22" fmla="*/ 0 w 203952"/>
                  <a:gd name="connsiteY22" fmla="*/ 208395 h 2083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203952" h="208394">
                    <a:moveTo>
                      <a:pt x="0" y="208395"/>
                    </a:moveTo>
                    <a:lnTo>
                      <a:pt x="0" y="193292"/>
                    </a:lnTo>
                    <a:lnTo>
                      <a:pt x="22845" y="189611"/>
                    </a:lnTo>
                    <a:lnTo>
                      <a:pt x="22845" y="18783"/>
                    </a:lnTo>
                    <a:lnTo>
                      <a:pt x="0" y="15103"/>
                    </a:lnTo>
                    <a:lnTo>
                      <a:pt x="0" y="0"/>
                    </a:lnTo>
                    <a:lnTo>
                      <a:pt x="52924" y="0"/>
                    </a:lnTo>
                    <a:lnTo>
                      <a:pt x="146333" y="134911"/>
                    </a:lnTo>
                    <a:lnTo>
                      <a:pt x="159913" y="160167"/>
                    </a:lnTo>
                    <a:lnTo>
                      <a:pt x="159913" y="18783"/>
                    </a:lnTo>
                    <a:lnTo>
                      <a:pt x="135165" y="15103"/>
                    </a:lnTo>
                    <a:lnTo>
                      <a:pt x="135165" y="0"/>
                    </a:lnTo>
                    <a:lnTo>
                      <a:pt x="203953" y="0"/>
                    </a:lnTo>
                    <a:lnTo>
                      <a:pt x="203953" y="15103"/>
                    </a:lnTo>
                    <a:lnTo>
                      <a:pt x="180854" y="18910"/>
                    </a:lnTo>
                    <a:lnTo>
                      <a:pt x="180854" y="208268"/>
                    </a:lnTo>
                    <a:lnTo>
                      <a:pt x="160548" y="208268"/>
                    </a:lnTo>
                    <a:lnTo>
                      <a:pt x="64981" y="71326"/>
                    </a:lnTo>
                    <a:lnTo>
                      <a:pt x="43659" y="34775"/>
                    </a:lnTo>
                    <a:lnTo>
                      <a:pt x="43659" y="189611"/>
                    </a:lnTo>
                    <a:lnTo>
                      <a:pt x="68915" y="193292"/>
                    </a:lnTo>
                    <a:lnTo>
                      <a:pt x="68915" y="208395"/>
                    </a:lnTo>
                    <a:lnTo>
                      <a:pt x="0" y="208395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26" name="Freeform: Shape 25">
                <a:extLst>
                  <a:ext uri="{FF2B5EF4-FFF2-40B4-BE49-F238E27FC236}">
                    <a16:creationId xmlns:a16="http://schemas.microsoft.com/office/drawing/2014/main" id="{3AC062D8-198B-D561-A863-A060BA903852}"/>
                  </a:ext>
                </a:extLst>
              </p:cNvPr>
              <p:cNvSpPr/>
              <p:nvPr/>
            </p:nvSpPr>
            <p:spPr>
              <a:xfrm>
                <a:off x="2775785" y="1885455"/>
                <a:ext cx="137195" cy="161943"/>
              </a:xfrm>
              <a:custGeom>
                <a:avLst/>
                <a:gdLst>
                  <a:gd name="connsiteX0" fmla="*/ 0 w 137195"/>
                  <a:gd name="connsiteY0" fmla="*/ 118031 h 161943"/>
                  <a:gd name="connsiteX1" fmla="*/ 3680 w 137195"/>
                  <a:gd name="connsiteY1" fmla="*/ 100390 h 161943"/>
                  <a:gd name="connsiteX2" fmla="*/ 13834 w 137195"/>
                  <a:gd name="connsiteY2" fmla="*/ 86810 h 161943"/>
                  <a:gd name="connsiteX3" fmla="*/ 28937 w 137195"/>
                  <a:gd name="connsiteY3" fmla="*/ 76784 h 161943"/>
                  <a:gd name="connsiteX4" fmla="*/ 47720 w 137195"/>
                  <a:gd name="connsiteY4" fmla="*/ 70057 h 161943"/>
                  <a:gd name="connsiteX5" fmla="*/ 68661 w 137195"/>
                  <a:gd name="connsiteY5" fmla="*/ 66250 h 161943"/>
                  <a:gd name="connsiteX6" fmla="*/ 90237 w 137195"/>
                  <a:gd name="connsiteY6" fmla="*/ 64727 h 161943"/>
                  <a:gd name="connsiteX7" fmla="*/ 90237 w 137195"/>
                  <a:gd name="connsiteY7" fmla="*/ 57493 h 161943"/>
                  <a:gd name="connsiteX8" fmla="*/ 88841 w 137195"/>
                  <a:gd name="connsiteY8" fmla="*/ 41247 h 161943"/>
                  <a:gd name="connsiteX9" fmla="*/ 84145 w 137195"/>
                  <a:gd name="connsiteY9" fmla="*/ 30460 h 161943"/>
                  <a:gd name="connsiteX10" fmla="*/ 75134 w 137195"/>
                  <a:gd name="connsiteY10" fmla="*/ 24495 h 161943"/>
                  <a:gd name="connsiteX11" fmla="*/ 60919 w 137195"/>
                  <a:gd name="connsiteY11" fmla="*/ 22591 h 161943"/>
                  <a:gd name="connsiteX12" fmla="*/ 46197 w 137195"/>
                  <a:gd name="connsiteY12" fmla="*/ 23987 h 161943"/>
                  <a:gd name="connsiteX13" fmla="*/ 31983 w 137195"/>
                  <a:gd name="connsiteY13" fmla="*/ 27287 h 161943"/>
                  <a:gd name="connsiteX14" fmla="*/ 19545 w 137195"/>
                  <a:gd name="connsiteY14" fmla="*/ 31475 h 161943"/>
                  <a:gd name="connsiteX15" fmla="*/ 10026 w 137195"/>
                  <a:gd name="connsiteY15" fmla="*/ 35663 h 161943"/>
                  <a:gd name="connsiteX16" fmla="*/ 9899 w 137195"/>
                  <a:gd name="connsiteY16" fmla="*/ 35663 h 161943"/>
                  <a:gd name="connsiteX17" fmla="*/ 3807 w 137195"/>
                  <a:gd name="connsiteY17" fmla="*/ 22464 h 161943"/>
                  <a:gd name="connsiteX18" fmla="*/ 12945 w 137195"/>
                  <a:gd name="connsiteY18" fmla="*/ 16118 h 161943"/>
                  <a:gd name="connsiteX19" fmla="*/ 28429 w 137195"/>
                  <a:gd name="connsiteY19" fmla="*/ 8757 h 161943"/>
                  <a:gd name="connsiteX20" fmla="*/ 47720 w 137195"/>
                  <a:gd name="connsiteY20" fmla="*/ 2538 h 161943"/>
                  <a:gd name="connsiteX21" fmla="*/ 68280 w 137195"/>
                  <a:gd name="connsiteY21" fmla="*/ 0 h 161943"/>
                  <a:gd name="connsiteX22" fmla="*/ 92521 w 137195"/>
                  <a:gd name="connsiteY22" fmla="*/ 2919 h 161943"/>
                  <a:gd name="connsiteX23" fmla="*/ 108639 w 137195"/>
                  <a:gd name="connsiteY23" fmla="*/ 12311 h 161943"/>
                  <a:gd name="connsiteX24" fmla="*/ 117523 w 137195"/>
                  <a:gd name="connsiteY24" fmla="*/ 29191 h 161943"/>
                  <a:gd name="connsiteX25" fmla="*/ 120189 w 137195"/>
                  <a:gd name="connsiteY25" fmla="*/ 54447 h 161943"/>
                  <a:gd name="connsiteX26" fmla="*/ 120189 w 137195"/>
                  <a:gd name="connsiteY26" fmla="*/ 143668 h 161943"/>
                  <a:gd name="connsiteX27" fmla="*/ 137195 w 137195"/>
                  <a:gd name="connsiteY27" fmla="*/ 143668 h 161943"/>
                  <a:gd name="connsiteX28" fmla="*/ 137195 w 137195"/>
                  <a:gd name="connsiteY28" fmla="*/ 156994 h 161943"/>
                  <a:gd name="connsiteX29" fmla="*/ 130976 w 137195"/>
                  <a:gd name="connsiteY29" fmla="*/ 158517 h 161943"/>
                  <a:gd name="connsiteX30" fmla="*/ 123362 w 137195"/>
                  <a:gd name="connsiteY30" fmla="*/ 160167 h 161943"/>
                  <a:gd name="connsiteX31" fmla="*/ 115239 w 137195"/>
                  <a:gd name="connsiteY31" fmla="*/ 161436 h 161943"/>
                  <a:gd name="connsiteX32" fmla="*/ 107497 w 137195"/>
                  <a:gd name="connsiteY32" fmla="*/ 161944 h 161943"/>
                  <a:gd name="connsiteX33" fmla="*/ 100898 w 137195"/>
                  <a:gd name="connsiteY33" fmla="*/ 161563 h 161943"/>
                  <a:gd name="connsiteX34" fmla="*/ 96329 w 137195"/>
                  <a:gd name="connsiteY34" fmla="*/ 159786 h 161943"/>
                  <a:gd name="connsiteX35" fmla="*/ 93663 w 137195"/>
                  <a:gd name="connsiteY35" fmla="*/ 155471 h 161943"/>
                  <a:gd name="connsiteX36" fmla="*/ 92775 w 137195"/>
                  <a:gd name="connsiteY36" fmla="*/ 147729 h 161943"/>
                  <a:gd name="connsiteX37" fmla="*/ 92775 w 137195"/>
                  <a:gd name="connsiteY37" fmla="*/ 142653 h 161943"/>
                  <a:gd name="connsiteX38" fmla="*/ 86937 w 137195"/>
                  <a:gd name="connsiteY38" fmla="*/ 147476 h 161943"/>
                  <a:gd name="connsiteX39" fmla="*/ 77037 w 137195"/>
                  <a:gd name="connsiteY39" fmla="*/ 153948 h 161943"/>
                  <a:gd name="connsiteX40" fmla="*/ 63584 w 137195"/>
                  <a:gd name="connsiteY40" fmla="*/ 159533 h 161943"/>
                  <a:gd name="connsiteX41" fmla="*/ 47466 w 137195"/>
                  <a:gd name="connsiteY41" fmla="*/ 161944 h 161943"/>
                  <a:gd name="connsiteX42" fmla="*/ 29444 w 137195"/>
                  <a:gd name="connsiteY42" fmla="*/ 159406 h 161943"/>
                  <a:gd name="connsiteX43" fmla="*/ 14341 w 137195"/>
                  <a:gd name="connsiteY43" fmla="*/ 151537 h 161943"/>
                  <a:gd name="connsiteX44" fmla="*/ 3934 w 137195"/>
                  <a:gd name="connsiteY44" fmla="*/ 137830 h 161943"/>
                  <a:gd name="connsiteX45" fmla="*/ 0 w 137195"/>
                  <a:gd name="connsiteY45" fmla="*/ 118031 h 161943"/>
                  <a:gd name="connsiteX46" fmla="*/ 59016 w 137195"/>
                  <a:gd name="connsiteY46" fmla="*/ 141257 h 161943"/>
                  <a:gd name="connsiteX47" fmla="*/ 65869 w 137195"/>
                  <a:gd name="connsiteY47" fmla="*/ 140495 h 161943"/>
                  <a:gd name="connsiteX48" fmla="*/ 74118 w 137195"/>
                  <a:gd name="connsiteY48" fmla="*/ 138338 h 161943"/>
                  <a:gd name="connsiteX49" fmla="*/ 82495 w 137195"/>
                  <a:gd name="connsiteY49" fmla="*/ 134911 h 161943"/>
                  <a:gd name="connsiteX50" fmla="*/ 90110 w 137195"/>
                  <a:gd name="connsiteY50" fmla="*/ 130342 h 161943"/>
                  <a:gd name="connsiteX51" fmla="*/ 90110 w 137195"/>
                  <a:gd name="connsiteY51" fmla="*/ 79957 h 161943"/>
                  <a:gd name="connsiteX52" fmla="*/ 62696 w 137195"/>
                  <a:gd name="connsiteY52" fmla="*/ 82876 h 161943"/>
                  <a:gd name="connsiteX53" fmla="*/ 45055 w 137195"/>
                  <a:gd name="connsiteY53" fmla="*/ 90491 h 161943"/>
                  <a:gd name="connsiteX54" fmla="*/ 35790 w 137195"/>
                  <a:gd name="connsiteY54" fmla="*/ 101278 h 161943"/>
                  <a:gd name="connsiteX55" fmla="*/ 32998 w 137195"/>
                  <a:gd name="connsiteY55" fmla="*/ 113843 h 161943"/>
                  <a:gd name="connsiteX56" fmla="*/ 35029 w 137195"/>
                  <a:gd name="connsiteY56" fmla="*/ 126535 h 161943"/>
                  <a:gd name="connsiteX57" fmla="*/ 40486 w 137195"/>
                  <a:gd name="connsiteY57" fmla="*/ 135038 h 161943"/>
                  <a:gd name="connsiteX58" fmla="*/ 48735 w 137195"/>
                  <a:gd name="connsiteY58" fmla="*/ 139734 h 161943"/>
                  <a:gd name="connsiteX59" fmla="*/ 59016 w 137195"/>
                  <a:gd name="connsiteY59" fmla="*/ 141257 h 1619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137195" h="161943">
                    <a:moveTo>
                      <a:pt x="0" y="118031"/>
                    </a:moveTo>
                    <a:cubicBezTo>
                      <a:pt x="0" y="111432"/>
                      <a:pt x="1269" y="105594"/>
                      <a:pt x="3680" y="100390"/>
                    </a:cubicBezTo>
                    <a:cubicBezTo>
                      <a:pt x="6092" y="95187"/>
                      <a:pt x="9519" y="90744"/>
                      <a:pt x="13834" y="86810"/>
                    </a:cubicBezTo>
                    <a:cubicBezTo>
                      <a:pt x="18149" y="82876"/>
                      <a:pt x="23226" y="79576"/>
                      <a:pt x="28937" y="76784"/>
                    </a:cubicBezTo>
                    <a:cubicBezTo>
                      <a:pt x="34775" y="73992"/>
                      <a:pt x="40994" y="71834"/>
                      <a:pt x="47720" y="70057"/>
                    </a:cubicBezTo>
                    <a:cubicBezTo>
                      <a:pt x="54447" y="68280"/>
                      <a:pt x="61427" y="67011"/>
                      <a:pt x="68661" y="66250"/>
                    </a:cubicBezTo>
                    <a:cubicBezTo>
                      <a:pt x="75895" y="65488"/>
                      <a:pt x="83129" y="64981"/>
                      <a:pt x="90237" y="64727"/>
                    </a:cubicBezTo>
                    <a:lnTo>
                      <a:pt x="90237" y="57493"/>
                    </a:lnTo>
                    <a:cubicBezTo>
                      <a:pt x="90237" y="51147"/>
                      <a:pt x="89729" y="45690"/>
                      <a:pt x="88841" y="41247"/>
                    </a:cubicBezTo>
                    <a:cubicBezTo>
                      <a:pt x="87952" y="36805"/>
                      <a:pt x="86302" y="33252"/>
                      <a:pt x="84145" y="30460"/>
                    </a:cubicBezTo>
                    <a:cubicBezTo>
                      <a:pt x="81987" y="27668"/>
                      <a:pt x="78941" y="25637"/>
                      <a:pt x="75134" y="24495"/>
                    </a:cubicBezTo>
                    <a:cubicBezTo>
                      <a:pt x="71326" y="23226"/>
                      <a:pt x="66631" y="22591"/>
                      <a:pt x="60919" y="22591"/>
                    </a:cubicBezTo>
                    <a:cubicBezTo>
                      <a:pt x="55969" y="22591"/>
                      <a:pt x="51020" y="23099"/>
                      <a:pt x="46197" y="23987"/>
                    </a:cubicBezTo>
                    <a:cubicBezTo>
                      <a:pt x="41247" y="24875"/>
                      <a:pt x="36551" y="26018"/>
                      <a:pt x="31983" y="27287"/>
                    </a:cubicBezTo>
                    <a:cubicBezTo>
                      <a:pt x="27414" y="28556"/>
                      <a:pt x="23352" y="30079"/>
                      <a:pt x="19545" y="31475"/>
                    </a:cubicBezTo>
                    <a:cubicBezTo>
                      <a:pt x="15737" y="32998"/>
                      <a:pt x="12564" y="34394"/>
                      <a:pt x="10026" y="35663"/>
                    </a:cubicBezTo>
                    <a:lnTo>
                      <a:pt x="9899" y="35663"/>
                    </a:lnTo>
                    <a:lnTo>
                      <a:pt x="3807" y="22464"/>
                    </a:lnTo>
                    <a:cubicBezTo>
                      <a:pt x="5584" y="20814"/>
                      <a:pt x="8630" y="18783"/>
                      <a:pt x="12945" y="16118"/>
                    </a:cubicBezTo>
                    <a:cubicBezTo>
                      <a:pt x="17387" y="13580"/>
                      <a:pt x="22464" y="11042"/>
                      <a:pt x="28429" y="8757"/>
                    </a:cubicBezTo>
                    <a:cubicBezTo>
                      <a:pt x="34394" y="6346"/>
                      <a:pt x="40867" y="4315"/>
                      <a:pt x="47720" y="2538"/>
                    </a:cubicBezTo>
                    <a:cubicBezTo>
                      <a:pt x="54573" y="762"/>
                      <a:pt x="61427" y="0"/>
                      <a:pt x="68280" y="0"/>
                    </a:cubicBezTo>
                    <a:cubicBezTo>
                      <a:pt x="77799" y="0"/>
                      <a:pt x="85921" y="1015"/>
                      <a:pt x="92521" y="2919"/>
                    </a:cubicBezTo>
                    <a:cubicBezTo>
                      <a:pt x="99121" y="4823"/>
                      <a:pt x="104451" y="7996"/>
                      <a:pt x="108639" y="12311"/>
                    </a:cubicBezTo>
                    <a:cubicBezTo>
                      <a:pt x="112828" y="16626"/>
                      <a:pt x="115747" y="22210"/>
                      <a:pt x="117523" y="29191"/>
                    </a:cubicBezTo>
                    <a:cubicBezTo>
                      <a:pt x="119300" y="36044"/>
                      <a:pt x="120189" y="44547"/>
                      <a:pt x="120189" y="54447"/>
                    </a:cubicBezTo>
                    <a:lnTo>
                      <a:pt x="120189" y="143668"/>
                    </a:lnTo>
                    <a:lnTo>
                      <a:pt x="137195" y="143668"/>
                    </a:lnTo>
                    <a:lnTo>
                      <a:pt x="137195" y="156994"/>
                    </a:lnTo>
                    <a:cubicBezTo>
                      <a:pt x="135419" y="157502"/>
                      <a:pt x="133388" y="158010"/>
                      <a:pt x="130976" y="158517"/>
                    </a:cubicBezTo>
                    <a:cubicBezTo>
                      <a:pt x="128565" y="159152"/>
                      <a:pt x="126027" y="159659"/>
                      <a:pt x="123362" y="160167"/>
                    </a:cubicBezTo>
                    <a:cubicBezTo>
                      <a:pt x="120696" y="160675"/>
                      <a:pt x="118031" y="161055"/>
                      <a:pt x="115239" y="161436"/>
                    </a:cubicBezTo>
                    <a:cubicBezTo>
                      <a:pt x="112447" y="161817"/>
                      <a:pt x="109908" y="161944"/>
                      <a:pt x="107497" y="161944"/>
                    </a:cubicBezTo>
                    <a:cubicBezTo>
                      <a:pt x="104959" y="161944"/>
                      <a:pt x="102674" y="161817"/>
                      <a:pt x="100898" y="161563"/>
                    </a:cubicBezTo>
                    <a:cubicBezTo>
                      <a:pt x="98994" y="161309"/>
                      <a:pt x="97471" y="160802"/>
                      <a:pt x="96329" y="159786"/>
                    </a:cubicBezTo>
                    <a:cubicBezTo>
                      <a:pt x="95186" y="158771"/>
                      <a:pt x="94298" y="157375"/>
                      <a:pt x="93663" y="155471"/>
                    </a:cubicBezTo>
                    <a:cubicBezTo>
                      <a:pt x="93029" y="153568"/>
                      <a:pt x="92775" y="150902"/>
                      <a:pt x="92775" y="147729"/>
                    </a:cubicBezTo>
                    <a:lnTo>
                      <a:pt x="92775" y="142653"/>
                    </a:lnTo>
                    <a:cubicBezTo>
                      <a:pt x="91633" y="143795"/>
                      <a:pt x="89602" y="145318"/>
                      <a:pt x="86937" y="147476"/>
                    </a:cubicBezTo>
                    <a:cubicBezTo>
                      <a:pt x="84272" y="149633"/>
                      <a:pt x="80972" y="151791"/>
                      <a:pt x="77037" y="153948"/>
                    </a:cubicBezTo>
                    <a:cubicBezTo>
                      <a:pt x="73103" y="156106"/>
                      <a:pt x="68661" y="158010"/>
                      <a:pt x="63584" y="159533"/>
                    </a:cubicBezTo>
                    <a:cubicBezTo>
                      <a:pt x="58508" y="161182"/>
                      <a:pt x="53178" y="161944"/>
                      <a:pt x="47466" y="161944"/>
                    </a:cubicBezTo>
                    <a:cubicBezTo>
                      <a:pt x="41120" y="161944"/>
                      <a:pt x="35155" y="161055"/>
                      <a:pt x="29444" y="159406"/>
                    </a:cubicBezTo>
                    <a:cubicBezTo>
                      <a:pt x="23733" y="157756"/>
                      <a:pt x="18783" y="155091"/>
                      <a:pt x="14341" y="151537"/>
                    </a:cubicBezTo>
                    <a:cubicBezTo>
                      <a:pt x="10026" y="147983"/>
                      <a:pt x="6599" y="143414"/>
                      <a:pt x="3934" y="137830"/>
                    </a:cubicBezTo>
                    <a:cubicBezTo>
                      <a:pt x="1269" y="132500"/>
                      <a:pt x="0" y="125773"/>
                      <a:pt x="0" y="118031"/>
                    </a:cubicBezTo>
                    <a:close/>
                    <a:moveTo>
                      <a:pt x="59016" y="141257"/>
                    </a:moveTo>
                    <a:cubicBezTo>
                      <a:pt x="60919" y="141257"/>
                      <a:pt x="63204" y="141003"/>
                      <a:pt x="65869" y="140495"/>
                    </a:cubicBezTo>
                    <a:cubicBezTo>
                      <a:pt x="68534" y="139988"/>
                      <a:pt x="71326" y="139226"/>
                      <a:pt x="74118" y="138338"/>
                    </a:cubicBezTo>
                    <a:cubicBezTo>
                      <a:pt x="76911" y="137449"/>
                      <a:pt x="79703" y="136307"/>
                      <a:pt x="82495" y="134911"/>
                    </a:cubicBezTo>
                    <a:cubicBezTo>
                      <a:pt x="85287" y="133515"/>
                      <a:pt x="87825" y="131992"/>
                      <a:pt x="90110" y="130342"/>
                    </a:cubicBezTo>
                    <a:lnTo>
                      <a:pt x="90110" y="79957"/>
                    </a:lnTo>
                    <a:cubicBezTo>
                      <a:pt x="79195" y="79957"/>
                      <a:pt x="70057" y="80972"/>
                      <a:pt x="62696" y="82876"/>
                    </a:cubicBezTo>
                    <a:cubicBezTo>
                      <a:pt x="55335" y="84779"/>
                      <a:pt x="49497" y="87318"/>
                      <a:pt x="45055" y="90491"/>
                    </a:cubicBezTo>
                    <a:cubicBezTo>
                      <a:pt x="40740" y="93664"/>
                      <a:pt x="37567" y="97217"/>
                      <a:pt x="35790" y="101278"/>
                    </a:cubicBezTo>
                    <a:cubicBezTo>
                      <a:pt x="34013" y="105340"/>
                      <a:pt x="32998" y="109528"/>
                      <a:pt x="32998" y="113843"/>
                    </a:cubicBezTo>
                    <a:cubicBezTo>
                      <a:pt x="32998" y="118920"/>
                      <a:pt x="33632" y="123108"/>
                      <a:pt x="35029" y="126535"/>
                    </a:cubicBezTo>
                    <a:cubicBezTo>
                      <a:pt x="36298" y="129961"/>
                      <a:pt x="38201" y="132880"/>
                      <a:pt x="40486" y="135038"/>
                    </a:cubicBezTo>
                    <a:cubicBezTo>
                      <a:pt x="42770" y="137195"/>
                      <a:pt x="45563" y="138845"/>
                      <a:pt x="48735" y="139734"/>
                    </a:cubicBezTo>
                    <a:cubicBezTo>
                      <a:pt x="52035" y="140876"/>
                      <a:pt x="55462" y="141257"/>
                      <a:pt x="59016" y="141257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A7D62B7A-3E74-3775-4E87-411C813365F6}"/>
                  </a:ext>
                </a:extLst>
              </p:cNvPr>
              <p:cNvSpPr/>
              <p:nvPr/>
            </p:nvSpPr>
            <p:spPr>
              <a:xfrm>
                <a:off x="2931510" y="1851061"/>
                <a:ext cx="100390" cy="270075"/>
              </a:xfrm>
              <a:custGeom>
                <a:avLst/>
                <a:gdLst>
                  <a:gd name="connsiteX0" fmla="*/ 19799 w 100390"/>
                  <a:gd name="connsiteY0" fmla="*/ 164355 h 270075"/>
                  <a:gd name="connsiteX1" fmla="*/ 19799 w 100390"/>
                  <a:gd name="connsiteY1" fmla="*/ 57620 h 270075"/>
                  <a:gd name="connsiteX2" fmla="*/ 0 w 100390"/>
                  <a:gd name="connsiteY2" fmla="*/ 57620 h 270075"/>
                  <a:gd name="connsiteX3" fmla="*/ 0 w 100390"/>
                  <a:gd name="connsiteY3" fmla="*/ 44801 h 270075"/>
                  <a:gd name="connsiteX4" fmla="*/ 8376 w 100390"/>
                  <a:gd name="connsiteY4" fmla="*/ 41882 h 270075"/>
                  <a:gd name="connsiteX5" fmla="*/ 14468 w 100390"/>
                  <a:gd name="connsiteY5" fmla="*/ 39090 h 270075"/>
                  <a:gd name="connsiteX6" fmla="*/ 22083 w 100390"/>
                  <a:gd name="connsiteY6" fmla="*/ 28810 h 270075"/>
                  <a:gd name="connsiteX7" fmla="*/ 24875 w 100390"/>
                  <a:gd name="connsiteY7" fmla="*/ 22337 h 270075"/>
                  <a:gd name="connsiteX8" fmla="*/ 28048 w 100390"/>
                  <a:gd name="connsiteY8" fmla="*/ 14088 h 270075"/>
                  <a:gd name="connsiteX9" fmla="*/ 30967 w 100390"/>
                  <a:gd name="connsiteY9" fmla="*/ 5965 h 270075"/>
                  <a:gd name="connsiteX10" fmla="*/ 32744 w 100390"/>
                  <a:gd name="connsiteY10" fmla="*/ 0 h 270075"/>
                  <a:gd name="connsiteX11" fmla="*/ 50259 w 100390"/>
                  <a:gd name="connsiteY11" fmla="*/ 0 h 270075"/>
                  <a:gd name="connsiteX12" fmla="*/ 50259 w 100390"/>
                  <a:gd name="connsiteY12" fmla="*/ 37821 h 270075"/>
                  <a:gd name="connsiteX13" fmla="*/ 96075 w 100390"/>
                  <a:gd name="connsiteY13" fmla="*/ 37821 h 270075"/>
                  <a:gd name="connsiteX14" fmla="*/ 96075 w 100390"/>
                  <a:gd name="connsiteY14" fmla="*/ 57620 h 270075"/>
                  <a:gd name="connsiteX15" fmla="*/ 50259 w 100390"/>
                  <a:gd name="connsiteY15" fmla="*/ 57620 h 270075"/>
                  <a:gd name="connsiteX16" fmla="*/ 50259 w 100390"/>
                  <a:gd name="connsiteY16" fmla="*/ 139480 h 270075"/>
                  <a:gd name="connsiteX17" fmla="*/ 50639 w 100390"/>
                  <a:gd name="connsiteY17" fmla="*/ 158517 h 270075"/>
                  <a:gd name="connsiteX18" fmla="*/ 52543 w 100390"/>
                  <a:gd name="connsiteY18" fmla="*/ 168670 h 270075"/>
                  <a:gd name="connsiteX19" fmla="*/ 57239 w 100390"/>
                  <a:gd name="connsiteY19" fmla="*/ 172732 h 270075"/>
                  <a:gd name="connsiteX20" fmla="*/ 65869 w 100390"/>
                  <a:gd name="connsiteY20" fmla="*/ 173493 h 270075"/>
                  <a:gd name="connsiteX21" fmla="*/ 65996 w 100390"/>
                  <a:gd name="connsiteY21" fmla="*/ 173493 h 270075"/>
                  <a:gd name="connsiteX22" fmla="*/ 74246 w 100390"/>
                  <a:gd name="connsiteY22" fmla="*/ 172986 h 270075"/>
                  <a:gd name="connsiteX23" fmla="*/ 82622 w 100390"/>
                  <a:gd name="connsiteY23" fmla="*/ 171716 h 270075"/>
                  <a:gd name="connsiteX24" fmla="*/ 90110 w 100390"/>
                  <a:gd name="connsiteY24" fmla="*/ 170066 h 270075"/>
                  <a:gd name="connsiteX25" fmla="*/ 95567 w 100390"/>
                  <a:gd name="connsiteY25" fmla="*/ 168417 h 270075"/>
                  <a:gd name="connsiteX26" fmla="*/ 95694 w 100390"/>
                  <a:gd name="connsiteY26" fmla="*/ 168417 h 270075"/>
                  <a:gd name="connsiteX27" fmla="*/ 100390 w 100390"/>
                  <a:gd name="connsiteY27" fmla="*/ 181870 h 270075"/>
                  <a:gd name="connsiteX28" fmla="*/ 91379 w 100390"/>
                  <a:gd name="connsiteY28" fmla="*/ 186946 h 270075"/>
                  <a:gd name="connsiteX29" fmla="*/ 78814 w 100390"/>
                  <a:gd name="connsiteY29" fmla="*/ 191769 h 270075"/>
                  <a:gd name="connsiteX30" fmla="*/ 64727 w 100390"/>
                  <a:gd name="connsiteY30" fmla="*/ 195450 h 270075"/>
                  <a:gd name="connsiteX31" fmla="*/ 51020 w 100390"/>
                  <a:gd name="connsiteY31" fmla="*/ 196846 h 270075"/>
                  <a:gd name="connsiteX32" fmla="*/ 50766 w 100390"/>
                  <a:gd name="connsiteY32" fmla="*/ 196846 h 270075"/>
                  <a:gd name="connsiteX33" fmla="*/ 37821 w 100390"/>
                  <a:gd name="connsiteY33" fmla="*/ 195196 h 270075"/>
                  <a:gd name="connsiteX34" fmla="*/ 28048 w 100390"/>
                  <a:gd name="connsiteY34" fmla="*/ 189738 h 270075"/>
                  <a:gd name="connsiteX35" fmla="*/ 21829 w 100390"/>
                  <a:gd name="connsiteY35" fmla="*/ 179712 h 270075"/>
                  <a:gd name="connsiteX36" fmla="*/ 19799 w 100390"/>
                  <a:gd name="connsiteY36" fmla="*/ 164355 h 270075"/>
                  <a:gd name="connsiteX37" fmla="*/ 52543 w 100390"/>
                  <a:gd name="connsiteY37" fmla="*/ 270076 h 270075"/>
                  <a:gd name="connsiteX38" fmla="*/ 43532 w 100390"/>
                  <a:gd name="connsiteY38" fmla="*/ 263095 h 270075"/>
                  <a:gd name="connsiteX39" fmla="*/ 43532 w 100390"/>
                  <a:gd name="connsiteY39" fmla="*/ 261572 h 270075"/>
                  <a:gd name="connsiteX40" fmla="*/ 47086 w 100390"/>
                  <a:gd name="connsiteY40" fmla="*/ 258653 h 270075"/>
                  <a:gd name="connsiteX41" fmla="*/ 49624 w 100390"/>
                  <a:gd name="connsiteY41" fmla="*/ 254338 h 270075"/>
                  <a:gd name="connsiteX42" fmla="*/ 51147 w 100390"/>
                  <a:gd name="connsiteY42" fmla="*/ 249135 h 270075"/>
                  <a:gd name="connsiteX43" fmla="*/ 51655 w 100390"/>
                  <a:gd name="connsiteY43" fmla="*/ 244058 h 270075"/>
                  <a:gd name="connsiteX44" fmla="*/ 49751 w 100390"/>
                  <a:gd name="connsiteY44" fmla="*/ 238981 h 270075"/>
                  <a:gd name="connsiteX45" fmla="*/ 45563 w 100390"/>
                  <a:gd name="connsiteY45" fmla="*/ 236062 h 270075"/>
                  <a:gd name="connsiteX46" fmla="*/ 41121 w 100390"/>
                  <a:gd name="connsiteY46" fmla="*/ 231874 h 270075"/>
                  <a:gd name="connsiteX47" fmla="*/ 39090 w 100390"/>
                  <a:gd name="connsiteY47" fmla="*/ 223879 h 270075"/>
                  <a:gd name="connsiteX48" fmla="*/ 40740 w 100390"/>
                  <a:gd name="connsiteY48" fmla="*/ 216137 h 270075"/>
                  <a:gd name="connsiteX49" fmla="*/ 44928 w 100390"/>
                  <a:gd name="connsiteY49" fmla="*/ 211441 h 270075"/>
                  <a:gd name="connsiteX50" fmla="*/ 50005 w 100390"/>
                  <a:gd name="connsiteY50" fmla="*/ 209156 h 270075"/>
                  <a:gd name="connsiteX51" fmla="*/ 54447 w 100390"/>
                  <a:gd name="connsiteY51" fmla="*/ 208522 h 270075"/>
                  <a:gd name="connsiteX52" fmla="*/ 55970 w 100390"/>
                  <a:gd name="connsiteY52" fmla="*/ 208522 h 270075"/>
                  <a:gd name="connsiteX53" fmla="*/ 70438 w 100390"/>
                  <a:gd name="connsiteY53" fmla="*/ 214868 h 270075"/>
                  <a:gd name="connsiteX54" fmla="*/ 75768 w 100390"/>
                  <a:gd name="connsiteY54" fmla="*/ 231494 h 270075"/>
                  <a:gd name="connsiteX55" fmla="*/ 72215 w 100390"/>
                  <a:gd name="connsiteY55" fmla="*/ 248246 h 270075"/>
                  <a:gd name="connsiteX56" fmla="*/ 64346 w 100390"/>
                  <a:gd name="connsiteY56" fmla="*/ 260303 h 270075"/>
                  <a:gd name="connsiteX57" fmla="*/ 56477 w 100390"/>
                  <a:gd name="connsiteY57" fmla="*/ 267537 h 270075"/>
                  <a:gd name="connsiteX58" fmla="*/ 52543 w 100390"/>
                  <a:gd name="connsiteY58" fmla="*/ 269949 h 270075"/>
                  <a:gd name="connsiteX59" fmla="*/ 52543 w 100390"/>
                  <a:gd name="connsiteY59" fmla="*/ 269949 h 2700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100390" h="270075">
                    <a:moveTo>
                      <a:pt x="19799" y="164355"/>
                    </a:moveTo>
                    <a:lnTo>
                      <a:pt x="19799" y="57620"/>
                    </a:lnTo>
                    <a:lnTo>
                      <a:pt x="0" y="57620"/>
                    </a:lnTo>
                    <a:lnTo>
                      <a:pt x="0" y="44801"/>
                    </a:lnTo>
                    <a:cubicBezTo>
                      <a:pt x="2792" y="43913"/>
                      <a:pt x="5584" y="42897"/>
                      <a:pt x="8376" y="41882"/>
                    </a:cubicBezTo>
                    <a:cubicBezTo>
                      <a:pt x="11169" y="40867"/>
                      <a:pt x="13199" y="39978"/>
                      <a:pt x="14468" y="39090"/>
                    </a:cubicBezTo>
                    <a:cubicBezTo>
                      <a:pt x="17514" y="36932"/>
                      <a:pt x="20053" y="33633"/>
                      <a:pt x="22083" y="28810"/>
                    </a:cubicBezTo>
                    <a:cubicBezTo>
                      <a:pt x="22845" y="27160"/>
                      <a:pt x="23733" y="25002"/>
                      <a:pt x="24875" y="22337"/>
                    </a:cubicBezTo>
                    <a:cubicBezTo>
                      <a:pt x="26018" y="19672"/>
                      <a:pt x="27033" y="16880"/>
                      <a:pt x="28048" y="14088"/>
                    </a:cubicBezTo>
                    <a:cubicBezTo>
                      <a:pt x="29064" y="11295"/>
                      <a:pt x="30079" y="8630"/>
                      <a:pt x="30967" y="5965"/>
                    </a:cubicBezTo>
                    <a:cubicBezTo>
                      <a:pt x="31856" y="3427"/>
                      <a:pt x="32490" y="1396"/>
                      <a:pt x="32744" y="0"/>
                    </a:cubicBezTo>
                    <a:lnTo>
                      <a:pt x="50259" y="0"/>
                    </a:lnTo>
                    <a:lnTo>
                      <a:pt x="50259" y="37821"/>
                    </a:lnTo>
                    <a:lnTo>
                      <a:pt x="96075" y="37821"/>
                    </a:lnTo>
                    <a:lnTo>
                      <a:pt x="96075" y="57620"/>
                    </a:lnTo>
                    <a:lnTo>
                      <a:pt x="50259" y="57620"/>
                    </a:lnTo>
                    <a:lnTo>
                      <a:pt x="50259" y="139480"/>
                    </a:lnTo>
                    <a:cubicBezTo>
                      <a:pt x="50259" y="147603"/>
                      <a:pt x="50385" y="153948"/>
                      <a:pt x="50639" y="158517"/>
                    </a:cubicBezTo>
                    <a:cubicBezTo>
                      <a:pt x="50893" y="163086"/>
                      <a:pt x="51528" y="166513"/>
                      <a:pt x="52543" y="168670"/>
                    </a:cubicBezTo>
                    <a:cubicBezTo>
                      <a:pt x="53558" y="170828"/>
                      <a:pt x="55208" y="172224"/>
                      <a:pt x="57239" y="172732"/>
                    </a:cubicBezTo>
                    <a:cubicBezTo>
                      <a:pt x="59396" y="173239"/>
                      <a:pt x="62189" y="173493"/>
                      <a:pt x="65869" y="173493"/>
                    </a:cubicBezTo>
                    <a:lnTo>
                      <a:pt x="65996" y="173493"/>
                    </a:lnTo>
                    <a:cubicBezTo>
                      <a:pt x="68661" y="173493"/>
                      <a:pt x="71453" y="173366"/>
                      <a:pt x="74246" y="172986"/>
                    </a:cubicBezTo>
                    <a:cubicBezTo>
                      <a:pt x="77165" y="172605"/>
                      <a:pt x="79957" y="172224"/>
                      <a:pt x="82622" y="171716"/>
                    </a:cubicBezTo>
                    <a:cubicBezTo>
                      <a:pt x="85414" y="171209"/>
                      <a:pt x="87826" y="170701"/>
                      <a:pt x="90110" y="170066"/>
                    </a:cubicBezTo>
                    <a:cubicBezTo>
                      <a:pt x="92394" y="169432"/>
                      <a:pt x="94171" y="168924"/>
                      <a:pt x="95567" y="168417"/>
                    </a:cubicBezTo>
                    <a:lnTo>
                      <a:pt x="95694" y="168417"/>
                    </a:lnTo>
                    <a:lnTo>
                      <a:pt x="100390" y="181870"/>
                    </a:lnTo>
                    <a:cubicBezTo>
                      <a:pt x="98232" y="183520"/>
                      <a:pt x="95186" y="185169"/>
                      <a:pt x="91379" y="186946"/>
                    </a:cubicBezTo>
                    <a:cubicBezTo>
                      <a:pt x="87572" y="188723"/>
                      <a:pt x="83383" y="190373"/>
                      <a:pt x="78814" y="191769"/>
                    </a:cubicBezTo>
                    <a:cubicBezTo>
                      <a:pt x="74372" y="193292"/>
                      <a:pt x="69677" y="194434"/>
                      <a:pt x="64727" y="195450"/>
                    </a:cubicBezTo>
                    <a:cubicBezTo>
                      <a:pt x="59904" y="196465"/>
                      <a:pt x="55335" y="196846"/>
                      <a:pt x="51020" y="196846"/>
                    </a:cubicBezTo>
                    <a:lnTo>
                      <a:pt x="50766" y="196846"/>
                    </a:lnTo>
                    <a:cubicBezTo>
                      <a:pt x="45943" y="196846"/>
                      <a:pt x="41628" y="196338"/>
                      <a:pt x="37821" y="195196"/>
                    </a:cubicBezTo>
                    <a:cubicBezTo>
                      <a:pt x="34013" y="194053"/>
                      <a:pt x="30714" y="192277"/>
                      <a:pt x="28048" y="189738"/>
                    </a:cubicBezTo>
                    <a:cubicBezTo>
                      <a:pt x="25383" y="187200"/>
                      <a:pt x="23226" y="183900"/>
                      <a:pt x="21829" y="179712"/>
                    </a:cubicBezTo>
                    <a:cubicBezTo>
                      <a:pt x="20560" y="175397"/>
                      <a:pt x="19799" y="170320"/>
                      <a:pt x="19799" y="164355"/>
                    </a:cubicBezTo>
                    <a:close/>
                    <a:moveTo>
                      <a:pt x="52543" y="270076"/>
                    </a:moveTo>
                    <a:lnTo>
                      <a:pt x="43532" y="263095"/>
                    </a:lnTo>
                    <a:lnTo>
                      <a:pt x="43532" y="261572"/>
                    </a:lnTo>
                    <a:cubicBezTo>
                      <a:pt x="44928" y="260938"/>
                      <a:pt x="46070" y="259923"/>
                      <a:pt x="47086" y="258653"/>
                    </a:cubicBezTo>
                    <a:cubicBezTo>
                      <a:pt x="48101" y="257384"/>
                      <a:pt x="48989" y="255861"/>
                      <a:pt x="49624" y="254338"/>
                    </a:cubicBezTo>
                    <a:cubicBezTo>
                      <a:pt x="50259" y="252815"/>
                      <a:pt x="50893" y="250912"/>
                      <a:pt x="51147" y="249135"/>
                    </a:cubicBezTo>
                    <a:cubicBezTo>
                      <a:pt x="51528" y="247358"/>
                      <a:pt x="51655" y="245581"/>
                      <a:pt x="51655" y="244058"/>
                    </a:cubicBezTo>
                    <a:cubicBezTo>
                      <a:pt x="51655" y="241647"/>
                      <a:pt x="51020" y="239997"/>
                      <a:pt x="49751" y="238981"/>
                    </a:cubicBezTo>
                    <a:cubicBezTo>
                      <a:pt x="48482" y="237966"/>
                      <a:pt x="47086" y="237078"/>
                      <a:pt x="45563" y="236062"/>
                    </a:cubicBezTo>
                    <a:cubicBezTo>
                      <a:pt x="43913" y="235047"/>
                      <a:pt x="42390" y="233651"/>
                      <a:pt x="41121" y="231874"/>
                    </a:cubicBezTo>
                    <a:cubicBezTo>
                      <a:pt x="39851" y="230097"/>
                      <a:pt x="39090" y="227432"/>
                      <a:pt x="39090" y="223879"/>
                    </a:cubicBezTo>
                    <a:cubicBezTo>
                      <a:pt x="39090" y="220706"/>
                      <a:pt x="39598" y="218041"/>
                      <a:pt x="40740" y="216137"/>
                    </a:cubicBezTo>
                    <a:cubicBezTo>
                      <a:pt x="41882" y="214106"/>
                      <a:pt x="43278" y="212583"/>
                      <a:pt x="44928" y="211441"/>
                    </a:cubicBezTo>
                    <a:cubicBezTo>
                      <a:pt x="46578" y="210299"/>
                      <a:pt x="48228" y="209537"/>
                      <a:pt x="50005" y="209156"/>
                    </a:cubicBezTo>
                    <a:cubicBezTo>
                      <a:pt x="51781" y="208776"/>
                      <a:pt x="53305" y="208522"/>
                      <a:pt x="54447" y="208522"/>
                    </a:cubicBezTo>
                    <a:lnTo>
                      <a:pt x="55970" y="208522"/>
                    </a:lnTo>
                    <a:cubicBezTo>
                      <a:pt x="62062" y="208522"/>
                      <a:pt x="66884" y="210679"/>
                      <a:pt x="70438" y="214868"/>
                    </a:cubicBezTo>
                    <a:cubicBezTo>
                      <a:pt x="73992" y="219056"/>
                      <a:pt x="75768" y="224640"/>
                      <a:pt x="75768" y="231494"/>
                    </a:cubicBezTo>
                    <a:cubicBezTo>
                      <a:pt x="75768" y="237839"/>
                      <a:pt x="74626" y="243424"/>
                      <a:pt x="72215" y="248246"/>
                    </a:cubicBezTo>
                    <a:cubicBezTo>
                      <a:pt x="69803" y="253069"/>
                      <a:pt x="67265" y="257004"/>
                      <a:pt x="64346" y="260303"/>
                    </a:cubicBezTo>
                    <a:cubicBezTo>
                      <a:pt x="61427" y="263603"/>
                      <a:pt x="58889" y="266014"/>
                      <a:pt x="56477" y="267537"/>
                    </a:cubicBezTo>
                    <a:cubicBezTo>
                      <a:pt x="54066" y="269187"/>
                      <a:pt x="52797" y="269949"/>
                      <a:pt x="52543" y="269949"/>
                    </a:cubicBezTo>
                    <a:lnTo>
                      <a:pt x="52543" y="269949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A644BAE0-CB78-2E46-0CC2-0793DC52FBA0}"/>
                  </a:ext>
                </a:extLst>
              </p:cNvPr>
              <p:cNvSpPr/>
              <p:nvPr/>
            </p:nvSpPr>
            <p:spPr>
              <a:xfrm>
                <a:off x="3046495" y="1818317"/>
                <a:ext cx="75260" cy="226416"/>
              </a:xfrm>
              <a:custGeom>
                <a:avLst/>
                <a:gdLst>
                  <a:gd name="connsiteX0" fmla="*/ 0 w 75260"/>
                  <a:gd name="connsiteY0" fmla="*/ 226290 h 226416"/>
                  <a:gd name="connsiteX1" fmla="*/ 0 w 75260"/>
                  <a:gd name="connsiteY1" fmla="*/ 211187 h 226416"/>
                  <a:gd name="connsiteX2" fmla="*/ 22591 w 75260"/>
                  <a:gd name="connsiteY2" fmla="*/ 208903 h 226416"/>
                  <a:gd name="connsiteX3" fmla="*/ 22591 w 75260"/>
                  <a:gd name="connsiteY3" fmla="*/ 95060 h 226416"/>
                  <a:gd name="connsiteX4" fmla="*/ 3427 w 75260"/>
                  <a:gd name="connsiteY4" fmla="*/ 89094 h 226416"/>
                  <a:gd name="connsiteX5" fmla="*/ 3427 w 75260"/>
                  <a:gd name="connsiteY5" fmla="*/ 72722 h 226416"/>
                  <a:gd name="connsiteX6" fmla="*/ 45182 w 75260"/>
                  <a:gd name="connsiteY6" fmla="*/ 67138 h 226416"/>
                  <a:gd name="connsiteX7" fmla="*/ 45816 w 75260"/>
                  <a:gd name="connsiteY7" fmla="*/ 67138 h 226416"/>
                  <a:gd name="connsiteX8" fmla="*/ 53050 w 75260"/>
                  <a:gd name="connsiteY8" fmla="*/ 72596 h 226416"/>
                  <a:gd name="connsiteX9" fmla="*/ 53050 w 75260"/>
                  <a:gd name="connsiteY9" fmla="*/ 209156 h 226416"/>
                  <a:gd name="connsiteX10" fmla="*/ 75261 w 75260"/>
                  <a:gd name="connsiteY10" fmla="*/ 211314 h 226416"/>
                  <a:gd name="connsiteX11" fmla="*/ 75261 w 75260"/>
                  <a:gd name="connsiteY11" fmla="*/ 226417 h 226416"/>
                  <a:gd name="connsiteX12" fmla="*/ 0 w 75260"/>
                  <a:gd name="connsiteY12" fmla="*/ 226417 h 226416"/>
                  <a:gd name="connsiteX13" fmla="*/ 33379 w 75260"/>
                  <a:gd name="connsiteY13" fmla="*/ 41121 h 226416"/>
                  <a:gd name="connsiteX14" fmla="*/ 26145 w 75260"/>
                  <a:gd name="connsiteY14" fmla="*/ 39724 h 226416"/>
                  <a:gd name="connsiteX15" fmla="*/ 20560 w 75260"/>
                  <a:gd name="connsiteY15" fmla="*/ 35790 h 226416"/>
                  <a:gd name="connsiteX16" fmla="*/ 17007 w 75260"/>
                  <a:gd name="connsiteY16" fmla="*/ 29825 h 226416"/>
                  <a:gd name="connsiteX17" fmla="*/ 15737 w 75260"/>
                  <a:gd name="connsiteY17" fmla="*/ 22337 h 226416"/>
                  <a:gd name="connsiteX18" fmla="*/ 17007 w 75260"/>
                  <a:gd name="connsiteY18" fmla="*/ 13961 h 226416"/>
                  <a:gd name="connsiteX19" fmla="*/ 20814 w 75260"/>
                  <a:gd name="connsiteY19" fmla="*/ 6853 h 226416"/>
                  <a:gd name="connsiteX20" fmla="*/ 27160 w 75260"/>
                  <a:gd name="connsiteY20" fmla="*/ 1904 h 226416"/>
                  <a:gd name="connsiteX21" fmla="*/ 36044 w 75260"/>
                  <a:gd name="connsiteY21" fmla="*/ 0 h 226416"/>
                  <a:gd name="connsiteX22" fmla="*/ 36171 w 75260"/>
                  <a:gd name="connsiteY22" fmla="*/ 0 h 226416"/>
                  <a:gd name="connsiteX23" fmla="*/ 44166 w 75260"/>
                  <a:gd name="connsiteY23" fmla="*/ 1650 h 226416"/>
                  <a:gd name="connsiteX24" fmla="*/ 49878 w 75260"/>
                  <a:gd name="connsiteY24" fmla="*/ 5965 h 226416"/>
                  <a:gd name="connsiteX25" fmla="*/ 53431 w 75260"/>
                  <a:gd name="connsiteY25" fmla="*/ 12057 h 226416"/>
                  <a:gd name="connsiteX26" fmla="*/ 54700 w 75260"/>
                  <a:gd name="connsiteY26" fmla="*/ 19164 h 226416"/>
                  <a:gd name="connsiteX27" fmla="*/ 53431 w 75260"/>
                  <a:gd name="connsiteY27" fmla="*/ 27794 h 226416"/>
                  <a:gd name="connsiteX28" fmla="*/ 49497 w 75260"/>
                  <a:gd name="connsiteY28" fmla="*/ 34648 h 226416"/>
                  <a:gd name="connsiteX29" fmla="*/ 42897 w 75260"/>
                  <a:gd name="connsiteY29" fmla="*/ 39344 h 226416"/>
                  <a:gd name="connsiteX30" fmla="*/ 33632 w 75260"/>
                  <a:gd name="connsiteY30" fmla="*/ 40994 h 226416"/>
                  <a:gd name="connsiteX31" fmla="*/ 33379 w 75260"/>
                  <a:gd name="connsiteY31" fmla="*/ 40994 h 2264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75260" h="226416">
                    <a:moveTo>
                      <a:pt x="0" y="226290"/>
                    </a:moveTo>
                    <a:lnTo>
                      <a:pt x="0" y="211187"/>
                    </a:lnTo>
                    <a:lnTo>
                      <a:pt x="22591" y="208903"/>
                    </a:lnTo>
                    <a:lnTo>
                      <a:pt x="22591" y="95060"/>
                    </a:lnTo>
                    <a:lnTo>
                      <a:pt x="3427" y="89094"/>
                    </a:lnTo>
                    <a:lnTo>
                      <a:pt x="3427" y="72722"/>
                    </a:lnTo>
                    <a:lnTo>
                      <a:pt x="45182" y="67138"/>
                    </a:lnTo>
                    <a:lnTo>
                      <a:pt x="45816" y="67138"/>
                    </a:lnTo>
                    <a:lnTo>
                      <a:pt x="53050" y="72596"/>
                    </a:lnTo>
                    <a:lnTo>
                      <a:pt x="53050" y="209156"/>
                    </a:lnTo>
                    <a:lnTo>
                      <a:pt x="75261" y="211314"/>
                    </a:lnTo>
                    <a:lnTo>
                      <a:pt x="75261" y="226417"/>
                    </a:lnTo>
                    <a:lnTo>
                      <a:pt x="0" y="226417"/>
                    </a:lnTo>
                    <a:close/>
                    <a:moveTo>
                      <a:pt x="33379" y="41121"/>
                    </a:moveTo>
                    <a:cubicBezTo>
                      <a:pt x="30713" y="41121"/>
                      <a:pt x="28302" y="40613"/>
                      <a:pt x="26145" y="39724"/>
                    </a:cubicBezTo>
                    <a:cubicBezTo>
                      <a:pt x="23987" y="38709"/>
                      <a:pt x="22083" y="37440"/>
                      <a:pt x="20560" y="35790"/>
                    </a:cubicBezTo>
                    <a:cubicBezTo>
                      <a:pt x="19037" y="34140"/>
                      <a:pt x="17895" y="32110"/>
                      <a:pt x="17007" y="29825"/>
                    </a:cubicBezTo>
                    <a:cubicBezTo>
                      <a:pt x="16245" y="27541"/>
                      <a:pt x="15737" y="25002"/>
                      <a:pt x="15737" y="22337"/>
                    </a:cubicBezTo>
                    <a:cubicBezTo>
                      <a:pt x="15737" y="19418"/>
                      <a:pt x="16118" y="16626"/>
                      <a:pt x="17007" y="13961"/>
                    </a:cubicBezTo>
                    <a:cubicBezTo>
                      <a:pt x="17895" y="11295"/>
                      <a:pt x="19164" y="9011"/>
                      <a:pt x="20814" y="6853"/>
                    </a:cubicBezTo>
                    <a:cubicBezTo>
                      <a:pt x="22464" y="4823"/>
                      <a:pt x="24621" y="3173"/>
                      <a:pt x="27160" y="1904"/>
                    </a:cubicBezTo>
                    <a:cubicBezTo>
                      <a:pt x="29698" y="635"/>
                      <a:pt x="32617" y="0"/>
                      <a:pt x="36044" y="0"/>
                    </a:cubicBezTo>
                    <a:lnTo>
                      <a:pt x="36171" y="0"/>
                    </a:lnTo>
                    <a:cubicBezTo>
                      <a:pt x="39217" y="0"/>
                      <a:pt x="41882" y="508"/>
                      <a:pt x="44166" y="1650"/>
                    </a:cubicBezTo>
                    <a:cubicBezTo>
                      <a:pt x="46451" y="2792"/>
                      <a:pt x="48355" y="4188"/>
                      <a:pt x="49878" y="5965"/>
                    </a:cubicBezTo>
                    <a:cubicBezTo>
                      <a:pt x="51401" y="7742"/>
                      <a:pt x="52543" y="9772"/>
                      <a:pt x="53431" y="12057"/>
                    </a:cubicBezTo>
                    <a:cubicBezTo>
                      <a:pt x="54193" y="14341"/>
                      <a:pt x="54700" y="16753"/>
                      <a:pt x="54700" y="19164"/>
                    </a:cubicBezTo>
                    <a:cubicBezTo>
                      <a:pt x="54700" y="22210"/>
                      <a:pt x="54320" y="25129"/>
                      <a:pt x="53431" y="27794"/>
                    </a:cubicBezTo>
                    <a:cubicBezTo>
                      <a:pt x="52543" y="30460"/>
                      <a:pt x="51274" y="32744"/>
                      <a:pt x="49497" y="34648"/>
                    </a:cubicBezTo>
                    <a:cubicBezTo>
                      <a:pt x="47720" y="36552"/>
                      <a:pt x="45563" y="38201"/>
                      <a:pt x="42897" y="39344"/>
                    </a:cubicBezTo>
                    <a:cubicBezTo>
                      <a:pt x="40232" y="40486"/>
                      <a:pt x="37186" y="40994"/>
                      <a:pt x="33632" y="40994"/>
                    </a:cubicBezTo>
                    <a:lnTo>
                      <a:pt x="33379" y="40994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29" name="Freeform: Shape 28">
                <a:extLst>
                  <a:ext uri="{FF2B5EF4-FFF2-40B4-BE49-F238E27FC236}">
                    <a16:creationId xmlns:a16="http://schemas.microsoft.com/office/drawing/2014/main" id="{BD3FE0ED-40BA-264D-8DE7-5BB6AF826C5E}"/>
                  </a:ext>
                </a:extLst>
              </p:cNvPr>
              <p:cNvSpPr/>
              <p:nvPr/>
            </p:nvSpPr>
            <p:spPr>
              <a:xfrm>
                <a:off x="3140920" y="1884694"/>
                <a:ext cx="143795" cy="162832"/>
              </a:xfrm>
              <a:custGeom>
                <a:avLst/>
                <a:gdLst>
                  <a:gd name="connsiteX0" fmla="*/ 0 w 143795"/>
                  <a:gd name="connsiteY0" fmla="*/ 81353 h 162832"/>
                  <a:gd name="connsiteX1" fmla="*/ 6346 w 143795"/>
                  <a:gd name="connsiteY1" fmla="*/ 46832 h 162832"/>
                  <a:gd name="connsiteX2" fmla="*/ 23099 w 143795"/>
                  <a:gd name="connsiteY2" fmla="*/ 21322 h 162832"/>
                  <a:gd name="connsiteX3" fmla="*/ 46832 w 143795"/>
                  <a:gd name="connsiteY3" fmla="*/ 5457 h 162832"/>
                  <a:gd name="connsiteX4" fmla="*/ 73738 w 143795"/>
                  <a:gd name="connsiteY4" fmla="*/ 0 h 162832"/>
                  <a:gd name="connsiteX5" fmla="*/ 105720 w 143795"/>
                  <a:gd name="connsiteY5" fmla="*/ 6346 h 162832"/>
                  <a:gd name="connsiteX6" fmla="*/ 127423 w 143795"/>
                  <a:gd name="connsiteY6" fmla="*/ 23733 h 162832"/>
                  <a:gd name="connsiteX7" fmla="*/ 139861 w 143795"/>
                  <a:gd name="connsiteY7" fmla="*/ 49751 h 162832"/>
                  <a:gd name="connsiteX8" fmla="*/ 143795 w 143795"/>
                  <a:gd name="connsiteY8" fmla="*/ 81607 h 162832"/>
                  <a:gd name="connsiteX9" fmla="*/ 137449 w 143795"/>
                  <a:gd name="connsiteY9" fmla="*/ 116381 h 162832"/>
                  <a:gd name="connsiteX10" fmla="*/ 120697 w 143795"/>
                  <a:gd name="connsiteY10" fmla="*/ 141891 h 162832"/>
                  <a:gd name="connsiteX11" fmla="*/ 97090 w 143795"/>
                  <a:gd name="connsiteY11" fmla="*/ 157502 h 162832"/>
                  <a:gd name="connsiteX12" fmla="*/ 70057 w 143795"/>
                  <a:gd name="connsiteY12" fmla="*/ 162832 h 162832"/>
                  <a:gd name="connsiteX13" fmla="*/ 38202 w 143795"/>
                  <a:gd name="connsiteY13" fmla="*/ 156487 h 162832"/>
                  <a:gd name="connsiteX14" fmla="*/ 16372 w 143795"/>
                  <a:gd name="connsiteY14" fmla="*/ 139099 h 162832"/>
                  <a:gd name="connsiteX15" fmla="*/ 3807 w 143795"/>
                  <a:gd name="connsiteY15" fmla="*/ 113082 h 162832"/>
                  <a:gd name="connsiteX16" fmla="*/ 0 w 143795"/>
                  <a:gd name="connsiteY16" fmla="*/ 81353 h 162832"/>
                  <a:gd name="connsiteX17" fmla="*/ 71834 w 143795"/>
                  <a:gd name="connsiteY17" fmla="*/ 146206 h 162832"/>
                  <a:gd name="connsiteX18" fmla="*/ 100644 w 143795"/>
                  <a:gd name="connsiteY18" fmla="*/ 130723 h 162832"/>
                  <a:gd name="connsiteX19" fmla="*/ 109909 w 143795"/>
                  <a:gd name="connsiteY19" fmla="*/ 84272 h 162832"/>
                  <a:gd name="connsiteX20" fmla="*/ 107878 w 143795"/>
                  <a:gd name="connsiteY20" fmla="*/ 57873 h 162832"/>
                  <a:gd name="connsiteX21" fmla="*/ 101279 w 143795"/>
                  <a:gd name="connsiteY21" fmla="*/ 36425 h 162832"/>
                  <a:gd name="connsiteX22" fmla="*/ 89602 w 143795"/>
                  <a:gd name="connsiteY22" fmla="*/ 22083 h 162832"/>
                  <a:gd name="connsiteX23" fmla="*/ 72088 w 143795"/>
                  <a:gd name="connsiteY23" fmla="*/ 16753 h 162832"/>
                  <a:gd name="connsiteX24" fmla="*/ 43278 w 143795"/>
                  <a:gd name="connsiteY24" fmla="*/ 32236 h 162832"/>
                  <a:gd name="connsiteX25" fmla="*/ 34013 w 143795"/>
                  <a:gd name="connsiteY25" fmla="*/ 78687 h 162832"/>
                  <a:gd name="connsiteX26" fmla="*/ 36171 w 143795"/>
                  <a:gd name="connsiteY26" fmla="*/ 105086 h 162832"/>
                  <a:gd name="connsiteX27" fmla="*/ 42771 w 143795"/>
                  <a:gd name="connsiteY27" fmla="*/ 126535 h 162832"/>
                  <a:gd name="connsiteX28" fmla="*/ 54447 w 143795"/>
                  <a:gd name="connsiteY28" fmla="*/ 141003 h 162832"/>
                  <a:gd name="connsiteX29" fmla="*/ 71834 w 143795"/>
                  <a:gd name="connsiteY29" fmla="*/ 146206 h 1628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143795" h="162832">
                    <a:moveTo>
                      <a:pt x="0" y="81353"/>
                    </a:moveTo>
                    <a:cubicBezTo>
                      <a:pt x="0" y="68407"/>
                      <a:pt x="2158" y="56858"/>
                      <a:pt x="6346" y="46832"/>
                    </a:cubicBezTo>
                    <a:cubicBezTo>
                      <a:pt x="10534" y="36805"/>
                      <a:pt x="16118" y="28302"/>
                      <a:pt x="23099" y="21322"/>
                    </a:cubicBezTo>
                    <a:cubicBezTo>
                      <a:pt x="30079" y="14341"/>
                      <a:pt x="37948" y="9138"/>
                      <a:pt x="46832" y="5457"/>
                    </a:cubicBezTo>
                    <a:cubicBezTo>
                      <a:pt x="55716" y="1904"/>
                      <a:pt x="64600" y="0"/>
                      <a:pt x="73738" y="0"/>
                    </a:cubicBezTo>
                    <a:cubicBezTo>
                      <a:pt x="86302" y="0"/>
                      <a:pt x="96963" y="2158"/>
                      <a:pt x="105720" y="6346"/>
                    </a:cubicBezTo>
                    <a:cubicBezTo>
                      <a:pt x="114604" y="10534"/>
                      <a:pt x="121839" y="16372"/>
                      <a:pt x="127423" y="23733"/>
                    </a:cubicBezTo>
                    <a:cubicBezTo>
                      <a:pt x="133134" y="31094"/>
                      <a:pt x="137196" y="39851"/>
                      <a:pt x="139861" y="49751"/>
                    </a:cubicBezTo>
                    <a:cubicBezTo>
                      <a:pt x="142526" y="59650"/>
                      <a:pt x="143795" y="70311"/>
                      <a:pt x="143795" y="81607"/>
                    </a:cubicBezTo>
                    <a:cubicBezTo>
                      <a:pt x="143795" y="94679"/>
                      <a:pt x="141637" y="106228"/>
                      <a:pt x="137449" y="116381"/>
                    </a:cubicBezTo>
                    <a:cubicBezTo>
                      <a:pt x="133261" y="126535"/>
                      <a:pt x="127677" y="135038"/>
                      <a:pt x="120697" y="141891"/>
                    </a:cubicBezTo>
                    <a:cubicBezTo>
                      <a:pt x="113843" y="148745"/>
                      <a:pt x="105974" y="153948"/>
                      <a:pt x="97090" y="157502"/>
                    </a:cubicBezTo>
                    <a:cubicBezTo>
                      <a:pt x="88206" y="161055"/>
                      <a:pt x="79195" y="162832"/>
                      <a:pt x="70057" y="162832"/>
                    </a:cubicBezTo>
                    <a:cubicBezTo>
                      <a:pt x="57620" y="162832"/>
                      <a:pt x="46959" y="160675"/>
                      <a:pt x="38202" y="156487"/>
                    </a:cubicBezTo>
                    <a:cubicBezTo>
                      <a:pt x="29318" y="152298"/>
                      <a:pt x="22083" y="146460"/>
                      <a:pt x="16372" y="139099"/>
                    </a:cubicBezTo>
                    <a:cubicBezTo>
                      <a:pt x="10661" y="131738"/>
                      <a:pt x="6473" y="122981"/>
                      <a:pt x="3807" y="113082"/>
                    </a:cubicBezTo>
                    <a:cubicBezTo>
                      <a:pt x="1396" y="103309"/>
                      <a:pt x="0" y="92648"/>
                      <a:pt x="0" y="81353"/>
                    </a:cubicBezTo>
                    <a:close/>
                    <a:moveTo>
                      <a:pt x="71834" y="146206"/>
                    </a:moveTo>
                    <a:cubicBezTo>
                      <a:pt x="84906" y="146206"/>
                      <a:pt x="94425" y="141003"/>
                      <a:pt x="100644" y="130723"/>
                    </a:cubicBezTo>
                    <a:cubicBezTo>
                      <a:pt x="106736" y="120443"/>
                      <a:pt x="109909" y="104959"/>
                      <a:pt x="109909" y="84272"/>
                    </a:cubicBezTo>
                    <a:cubicBezTo>
                      <a:pt x="109909" y="74880"/>
                      <a:pt x="109274" y="66123"/>
                      <a:pt x="107878" y="57873"/>
                    </a:cubicBezTo>
                    <a:cubicBezTo>
                      <a:pt x="106482" y="49624"/>
                      <a:pt x="104324" y="42517"/>
                      <a:pt x="101279" y="36425"/>
                    </a:cubicBezTo>
                    <a:cubicBezTo>
                      <a:pt x="98232" y="30333"/>
                      <a:pt x="94425" y="25637"/>
                      <a:pt x="89602" y="22083"/>
                    </a:cubicBezTo>
                    <a:cubicBezTo>
                      <a:pt x="84779" y="18530"/>
                      <a:pt x="78941" y="16753"/>
                      <a:pt x="72088" y="16753"/>
                    </a:cubicBezTo>
                    <a:cubicBezTo>
                      <a:pt x="59016" y="16753"/>
                      <a:pt x="49370" y="21956"/>
                      <a:pt x="43278" y="32236"/>
                    </a:cubicBezTo>
                    <a:cubicBezTo>
                      <a:pt x="37059" y="42517"/>
                      <a:pt x="34013" y="58000"/>
                      <a:pt x="34013" y="78687"/>
                    </a:cubicBezTo>
                    <a:cubicBezTo>
                      <a:pt x="34013" y="88079"/>
                      <a:pt x="34775" y="96836"/>
                      <a:pt x="36171" y="105086"/>
                    </a:cubicBezTo>
                    <a:cubicBezTo>
                      <a:pt x="37567" y="113208"/>
                      <a:pt x="39725" y="120443"/>
                      <a:pt x="42771" y="126535"/>
                    </a:cubicBezTo>
                    <a:cubicBezTo>
                      <a:pt x="45816" y="132626"/>
                      <a:pt x="49751" y="137449"/>
                      <a:pt x="54447" y="141003"/>
                    </a:cubicBezTo>
                    <a:cubicBezTo>
                      <a:pt x="59270" y="144430"/>
                      <a:pt x="65108" y="146206"/>
                      <a:pt x="71834" y="146206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30" name="Freeform: Shape 29">
                <a:extLst>
                  <a:ext uri="{FF2B5EF4-FFF2-40B4-BE49-F238E27FC236}">
                    <a16:creationId xmlns:a16="http://schemas.microsoft.com/office/drawing/2014/main" id="{DB9A3D94-BFBF-CF63-3C10-7DE7B61C6F3F}"/>
                  </a:ext>
                </a:extLst>
              </p:cNvPr>
              <p:cNvSpPr/>
              <p:nvPr/>
            </p:nvSpPr>
            <p:spPr>
              <a:xfrm>
                <a:off x="3309844" y="1885455"/>
                <a:ext cx="167274" cy="159278"/>
              </a:xfrm>
              <a:custGeom>
                <a:avLst/>
                <a:gdLst>
                  <a:gd name="connsiteX0" fmla="*/ 888 w 167274"/>
                  <a:gd name="connsiteY0" fmla="*/ 159152 h 159278"/>
                  <a:gd name="connsiteX1" fmla="*/ 888 w 167274"/>
                  <a:gd name="connsiteY1" fmla="*/ 144049 h 159278"/>
                  <a:gd name="connsiteX2" fmla="*/ 19164 w 167274"/>
                  <a:gd name="connsiteY2" fmla="*/ 141764 h 159278"/>
                  <a:gd name="connsiteX3" fmla="*/ 19164 w 167274"/>
                  <a:gd name="connsiteY3" fmla="*/ 27921 h 159278"/>
                  <a:gd name="connsiteX4" fmla="*/ 0 w 167274"/>
                  <a:gd name="connsiteY4" fmla="*/ 21956 h 159278"/>
                  <a:gd name="connsiteX5" fmla="*/ 0 w 167274"/>
                  <a:gd name="connsiteY5" fmla="*/ 5584 h 159278"/>
                  <a:gd name="connsiteX6" fmla="*/ 38963 w 167274"/>
                  <a:gd name="connsiteY6" fmla="*/ 0 h 159278"/>
                  <a:gd name="connsiteX7" fmla="*/ 39597 w 167274"/>
                  <a:gd name="connsiteY7" fmla="*/ 0 h 159278"/>
                  <a:gd name="connsiteX8" fmla="*/ 46324 w 167274"/>
                  <a:gd name="connsiteY8" fmla="*/ 5457 h 159278"/>
                  <a:gd name="connsiteX9" fmla="*/ 46324 w 167274"/>
                  <a:gd name="connsiteY9" fmla="*/ 16118 h 159278"/>
                  <a:gd name="connsiteX10" fmla="*/ 46070 w 167274"/>
                  <a:gd name="connsiteY10" fmla="*/ 21956 h 159278"/>
                  <a:gd name="connsiteX11" fmla="*/ 57239 w 167274"/>
                  <a:gd name="connsiteY11" fmla="*/ 13961 h 159278"/>
                  <a:gd name="connsiteX12" fmla="*/ 71453 w 167274"/>
                  <a:gd name="connsiteY12" fmla="*/ 6980 h 159278"/>
                  <a:gd name="connsiteX13" fmla="*/ 86937 w 167274"/>
                  <a:gd name="connsiteY13" fmla="*/ 2031 h 159278"/>
                  <a:gd name="connsiteX14" fmla="*/ 102167 w 167274"/>
                  <a:gd name="connsiteY14" fmla="*/ 127 h 159278"/>
                  <a:gd name="connsiteX15" fmla="*/ 124504 w 167274"/>
                  <a:gd name="connsiteY15" fmla="*/ 3807 h 159278"/>
                  <a:gd name="connsiteX16" fmla="*/ 138211 w 167274"/>
                  <a:gd name="connsiteY16" fmla="*/ 15484 h 159278"/>
                  <a:gd name="connsiteX17" fmla="*/ 145064 w 167274"/>
                  <a:gd name="connsiteY17" fmla="*/ 35663 h 159278"/>
                  <a:gd name="connsiteX18" fmla="*/ 146968 w 167274"/>
                  <a:gd name="connsiteY18" fmla="*/ 65108 h 159278"/>
                  <a:gd name="connsiteX19" fmla="*/ 146968 w 167274"/>
                  <a:gd name="connsiteY19" fmla="*/ 141891 h 159278"/>
                  <a:gd name="connsiteX20" fmla="*/ 167274 w 167274"/>
                  <a:gd name="connsiteY20" fmla="*/ 144176 h 159278"/>
                  <a:gd name="connsiteX21" fmla="*/ 167274 w 167274"/>
                  <a:gd name="connsiteY21" fmla="*/ 159279 h 159278"/>
                  <a:gd name="connsiteX22" fmla="*/ 98486 w 167274"/>
                  <a:gd name="connsiteY22" fmla="*/ 159279 h 159278"/>
                  <a:gd name="connsiteX23" fmla="*/ 98486 w 167274"/>
                  <a:gd name="connsiteY23" fmla="*/ 144176 h 159278"/>
                  <a:gd name="connsiteX24" fmla="*/ 116508 w 167274"/>
                  <a:gd name="connsiteY24" fmla="*/ 141891 h 159278"/>
                  <a:gd name="connsiteX25" fmla="*/ 116508 w 167274"/>
                  <a:gd name="connsiteY25" fmla="*/ 64981 h 159278"/>
                  <a:gd name="connsiteX26" fmla="*/ 115620 w 167274"/>
                  <a:gd name="connsiteY26" fmla="*/ 45816 h 159278"/>
                  <a:gd name="connsiteX27" fmla="*/ 111685 w 167274"/>
                  <a:gd name="connsiteY27" fmla="*/ 32110 h 159278"/>
                  <a:gd name="connsiteX28" fmla="*/ 103309 w 167274"/>
                  <a:gd name="connsiteY28" fmla="*/ 23860 h 159278"/>
                  <a:gd name="connsiteX29" fmla="*/ 88968 w 167274"/>
                  <a:gd name="connsiteY29" fmla="*/ 21068 h 159278"/>
                  <a:gd name="connsiteX30" fmla="*/ 68153 w 167274"/>
                  <a:gd name="connsiteY30" fmla="*/ 24875 h 159278"/>
                  <a:gd name="connsiteX31" fmla="*/ 49878 w 167274"/>
                  <a:gd name="connsiteY31" fmla="*/ 34394 h 159278"/>
                  <a:gd name="connsiteX32" fmla="*/ 49878 w 167274"/>
                  <a:gd name="connsiteY32" fmla="*/ 141764 h 159278"/>
                  <a:gd name="connsiteX33" fmla="*/ 69169 w 167274"/>
                  <a:gd name="connsiteY33" fmla="*/ 144049 h 159278"/>
                  <a:gd name="connsiteX34" fmla="*/ 69169 w 167274"/>
                  <a:gd name="connsiteY34" fmla="*/ 159152 h 159278"/>
                  <a:gd name="connsiteX35" fmla="*/ 888 w 167274"/>
                  <a:gd name="connsiteY35" fmla="*/ 159152 h 1592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167274" h="159278">
                    <a:moveTo>
                      <a:pt x="888" y="159152"/>
                    </a:moveTo>
                    <a:lnTo>
                      <a:pt x="888" y="144049"/>
                    </a:lnTo>
                    <a:lnTo>
                      <a:pt x="19164" y="141764"/>
                    </a:lnTo>
                    <a:lnTo>
                      <a:pt x="19164" y="27921"/>
                    </a:lnTo>
                    <a:lnTo>
                      <a:pt x="0" y="21956"/>
                    </a:lnTo>
                    <a:lnTo>
                      <a:pt x="0" y="5584"/>
                    </a:lnTo>
                    <a:lnTo>
                      <a:pt x="38963" y="0"/>
                    </a:lnTo>
                    <a:lnTo>
                      <a:pt x="39597" y="0"/>
                    </a:lnTo>
                    <a:lnTo>
                      <a:pt x="46324" y="5457"/>
                    </a:lnTo>
                    <a:lnTo>
                      <a:pt x="46324" y="16118"/>
                    </a:lnTo>
                    <a:lnTo>
                      <a:pt x="46070" y="21956"/>
                    </a:lnTo>
                    <a:cubicBezTo>
                      <a:pt x="49116" y="19164"/>
                      <a:pt x="52797" y="16499"/>
                      <a:pt x="57239" y="13961"/>
                    </a:cubicBezTo>
                    <a:cubicBezTo>
                      <a:pt x="61681" y="11296"/>
                      <a:pt x="66377" y="9011"/>
                      <a:pt x="71453" y="6980"/>
                    </a:cubicBezTo>
                    <a:cubicBezTo>
                      <a:pt x="76530" y="4950"/>
                      <a:pt x="81606" y="3300"/>
                      <a:pt x="86937" y="2031"/>
                    </a:cubicBezTo>
                    <a:cubicBezTo>
                      <a:pt x="92267" y="762"/>
                      <a:pt x="97344" y="127"/>
                      <a:pt x="102167" y="127"/>
                    </a:cubicBezTo>
                    <a:cubicBezTo>
                      <a:pt x="111178" y="127"/>
                      <a:pt x="118666" y="1396"/>
                      <a:pt x="124504" y="3807"/>
                    </a:cubicBezTo>
                    <a:cubicBezTo>
                      <a:pt x="130342" y="6219"/>
                      <a:pt x="134911" y="10153"/>
                      <a:pt x="138211" y="15484"/>
                    </a:cubicBezTo>
                    <a:cubicBezTo>
                      <a:pt x="141510" y="20814"/>
                      <a:pt x="143795" y="27541"/>
                      <a:pt x="145064" y="35663"/>
                    </a:cubicBezTo>
                    <a:cubicBezTo>
                      <a:pt x="146333" y="43786"/>
                      <a:pt x="146968" y="53685"/>
                      <a:pt x="146968" y="65108"/>
                    </a:cubicBezTo>
                    <a:lnTo>
                      <a:pt x="146968" y="141891"/>
                    </a:lnTo>
                    <a:lnTo>
                      <a:pt x="167274" y="144176"/>
                    </a:lnTo>
                    <a:lnTo>
                      <a:pt x="167274" y="159279"/>
                    </a:lnTo>
                    <a:lnTo>
                      <a:pt x="98486" y="159279"/>
                    </a:lnTo>
                    <a:lnTo>
                      <a:pt x="98486" y="144176"/>
                    </a:lnTo>
                    <a:lnTo>
                      <a:pt x="116508" y="141891"/>
                    </a:lnTo>
                    <a:lnTo>
                      <a:pt x="116508" y="64981"/>
                    </a:lnTo>
                    <a:cubicBezTo>
                      <a:pt x="116508" y="57746"/>
                      <a:pt x="116254" y="51274"/>
                      <a:pt x="115620" y="45816"/>
                    </a:cubicBezTo>
                    <a:cubicBezTo>
                      <a:pt x="114985" y="40359"/>
                      <a:pt x="113716" y="35790"/>
                      <a:pt x="111685" y="32110"/>
                    </a:cubicBezTo>
                    <a:cubicBezTo>
                      <a:pt x="109655" y="28429"/>
                      <a:pt x="106863" y="25764"/>
                      <a:pt x="103309" y="23860"/>
                    </a:cubicBezTo>
                    <a:cubicBezTo>
                      <a:pt x="99628" y="22083"/>
                      <a:pt x="94806" y="21068"/>
                      <a:pt x="88968" y="21068"/>
                    </a:cubicBezTo>
                    <a:cubicBezTo>
                      <a:pt x="81987" y="21068"/>
                      <a:pt x="75134" y="22337"/>
                      <a:pt x="68153" y="24875"/>
                    </a:cubicBezTo>
                    <a:cubicBezTo>
                      <a:pt x="61173" y="27414"/>
                      <a:pt x="55081" y="30587"/>
                      <a:pt x="49878" y="34394"/>
                    </a:cubicBezTo>
                    <a:lnTo>
                      <a:pt x="49878" y="141764"/>
                    </a:lnTo>
                    <a:lnTo>
                      <a:pt x="69169" y="144049"/>
                    </a:lnTo>
                    <a:lnTo>
                      <a:pt x="69169" y="159152"/>
                    </a:lnTo>
                    <a:lnTo>
                      <a:pt x="888" y="159152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D46EEA1F-D472-F5DC-F6CE-7D69C1E07C33}"/>
                  </a:ext>
                </a:extLst>
              </p:cNvPr>
              <p:cNvSpPr/>
              <p:nvPr/>
            </p:nvSpPr>
            <p:spPr>
              <a:xfrm>
                <a:off x="3496283" y="1885455"/>
                <a:ext cx="137195" cy="161943"/>
              </a:xfrm>
              <a:custGeom>
                <a:avLst/>
                <a:gdLst>
                  <a:gd name="connsiteX0" fmla="*/ 0 w 137195"/>
                  <a:gd name="connsiteY0" fmla="*/ 118031 h 161943"/>
                  <a:gd name="connsiteX1" fmla="*/ 3681 w 137195"/>
                  <a:gd name="connsiteY1" fmla="*/ 100390 h 161943"/>
                  <a:gd name="connsiteX2" fmla="*/ 13834 w 137195"/>
                  <a:gd name="connsiteY2" fmla="*/ 86810 h 161943"/>
                  <a:gd name="connsiteX3" fmla="*/ 28937 w 137195"/>
                  <a:gd name="connsiteY3" fmla="*/ 76784 h 161943"/>
                  <a:gd name="connsiteX4" fmla="*/ 47720 w 137195"/>
                  <a:gd name="connsiteY4" fmla="*/ 70057 h 161943"/>
                  <a:gd name="connsiteX5" fmla="*/ 68661 w 137195"/>
                  <a:gd name="connsiteY5" fmla="*/ 66250 h 161943"/>
                  <a:gd name="connsiteX6" fmla="*/ 90237 w 137195"/>
                  <a:gd name="connsiteY6" fmla="*/ 64727 h 161943"/>
                  <a:gd name="connsiteX7" fmla="*/ 90237 w 137195"/>
                  <a:gd name="connsiteY7" fmla="*/ 57493 h 161943"/>
                  <a:gd name="connsiteX8" fmla="*/ 88841 w 137195"/>
                  <a:gd name="connsiteY8" fmla="*/ 41247 h 161943"/>
                  <a:gd name="connsiteX9" fmla="*/ 84145 w 137195"/>
                  <a:gd name="connsiteY9" fmla="*/ 30460 h 161943"/>
                  <a:gd name="connsiteX10" fmla="*/ 75134 w 137195"/>
                  <a:gd name="connsiteY10" fmla="*/ 24495 h 161943"/>
                  <a:gd name="connsiteX11" fmla="*/ 60919 w 137195"/>
                  <a:gd name="connsiteY11" fmla="*/ 22591 h 161943"/>
                  <a:gd name="connsiteX12" fmla="*/ 46197 w 137195"/>
                  <a:gd name="connsiteY12" fmla="*/ 23987 h 161943"/>
                  <a:gd name="connsiteX13" fmla="*/ 31983 w 137195"/>
                  <a:gd name="connsiteY13" fmla="*/ 27287 h 161943"/>
                  <a:gd name="connsiteX14" fmla="*/ 19545 w 137195"/>
                  <a:gd name="connsiteY14" fmla="*/ 31475 h 161943"/>
                  <a:gd name="connsiteX15" fmla="*/ 10026 w 137195"/>
                  <a:gd name="connsiteY15" fmla="*/ 35663 h 161943"/>
                  <a:gd name="connsiteX16" fmla="*/ 9899 w 137195"/>
                  <a:gd name="connsiteY16" fmla="*/ 35663 h 161943"/>
                  <a:gd name="connsiteX17" fmla="*/ 3807 w 137195"/>
                  <a:gd name="connsiteY17" fmla="*/ 22464 h 161943"/>
                  <a:gd name="connsiteX18" fmla="*/ 12945 w 137195"/>
                  <a:gd name="connsiteY18" fmla="*/ 16118 h 161943"/>
                  <a:gd name="connsiteX19" fmla="*/ 28429 w 137195"/>
                  <a:gd name="connsiteY19" fmla="*/ 8757 h 161943"/>
                  <a:gd name="connsiteX20" fmla="*/ 47720 w 137195"/>
                  <a:gd name="connsiteY20" fmla="*/ 2538 h 161943"/>
                  <a:gd name="connsiteX21" fmla="*/ 68280 w 137195"/>
                  <a:gd name="connsiteY21" fmla="*/ 0 h 161943"/>
                  <a:gd name="connsiteX22" fmla="*/ 92521 w 137195"/>
                  <a:gd name="connsiteY22" fmla="*/ 2919 h 161943"/>
                  <a:gd name="connsiteX23" fmla="*/ 108640 w 137195"/>
                  <a:gd name="connsiteY23" fmla="*/ 12311 h 161943"/>
                  <a:gd name="connsiteX24" fmla="*/ 117524 w 137195"/>
                  <a:gd name="connsiteY24" fmla="*/ 29191 h 161943"/>
                  <a:gd name="connsiteX25" fmla="*/ 120189 w 137195"/>
                  <a:gd name="connsiteY25" fmla="*/ 54447 h 161943"/>
                  <a:gd name="connsiteX26" fmla="*/ 120189 w 137195"/>
                  <a:gd name="connsiteY26" fmla="*/ 143668 h 161943"/>
                  <a:gd name="connsiteX27" fmla="*/ 137196 w 137195"/>
                  <a:gd name="connsiteY27" fmla="*/ 143668 h 161943"/>
                  <a:gd name="connsiteX28" fmla="*/ 137196 w 137195"/>
                  <a:gd name="connsiteY28" fmla="*/ 156994 h 161943"/>
                  <a:gd name="connsiteX29" fmla="*/ 130977 w 137195"/>
                  <a:gd name="connsiteY29" fmla="*/ 158517 h 161943"/>
                  <a:gd name="connsiteX30" fmla="*/ 123362 w 137195"/>
                  <a:gd name="connsiteY30" fmla="*/ 160167 h 161943"/>
                  <a:gd name="connsiteX31" fmla="*/ 115239 w 137195"/>
                  <a:gd name="connsiteY31" fmla="*/ 161436 h 161943"/>
                  <a:gd name="connsiteX32" fmla="*/ 107497 w 137195"/>
                  <a:gd name="connsiteY32" fmla="*/ 161944 h 161943"/>
                  <a:gd name="connsiteX33" fmla="*/ 100898 w 137195"/>
                  <a:gd name="connsiteY33" fmla="*/ 161563 h 161943"/>
                  <a:gd name="connsiteX34" fmla="*/ 96329 w 137195"/>
                  <a:gd name="connsiteY34" fmla="*/ 159786 h 161943"/>
                  <a:gd name="connsiteX35" fmla="*/ 93664 w 137195"/>
                  <a:gd name="connsiteY35" fmla="*/ 155471 h 161943"/>
                  <a:gd name="connsiteX36" fmla="*/ 92775 w 137195"/>
                  <a:gd name="connsiteY36" fmla="*/ 147729 h 161943"/>
                  <a:gd name="connsiteX37" fmla="*/ 92775 w 137195"/>
                  <a:gd name="connsiteY37" fmla="*/ 142653 h 161943"/>
                  <a:gd name="connsiteX38" fmla="*/ 86937 w 137195"/>
                  <a:gd name="connsiteY38" fmla="*/ 147476 h 161943"/>
                  <a:gd name="connsiteX39" fmla="*/ 77038 w 137195"/>
                  <a:gd name="connsiteY39" fmla="*/ 153948 h 161943"/>
                  <a:gd name="connsiteX40" fmla="*/ 63585 w 137195"/>
                  <a:gd name="connsiteY40" fmla="*/ 159533 h 161943"/>
                  <a:gd name="connsiteX41" fmla="*/ 47466 w 137195"/>
                  <a:gd name="connsiteY41" fmla="*/ 161944 h 161943"/>
                  <a:gd name="connsiteX42" fmla="*/ 29444 w 137195"/>
                  <a:gd name="connsiteY42" fmla="*/ 159406 h 161943"/>
                  <a:gd name="connsiteX43" fmla="*/ 14341 w 137195"/>
                  <a:gd name="connsiteY43" fmla="*/ 151537 h 161943"/>
                  <a:gd name="connsiteX44" fmla="*/ 3935 w 137195"/>
                  <a:gd name="connsiteY44" fmla="*/ 137830 h 161943"/>
                  <a:gd name="connsiteX45" fmla="*/ 0 w 137195"/>
                  <a:gd name="connsiteY45" fmla="*/ 118031 h 161943"/>
                  <a:gd name="connsiteX46" fmla="*/ 59143 w 137195"/>
                  <a:gd name="connsiteY46" fmla="*/ 141257 h 161943"/>
                  <a:gd name="connsiteX47" fmla="*/ 65996 w 137195"/>
                  <a:gd name="connsiteY47" fmla="*/ 140495 h 161943"/>
                  <a:gd name="connsiteX48" fmla="*/ 74246 w 137195"/>
                  <a:gd name="connsiteY48" fmla="*/ 138338 h 161943"/>
                  <a:gd name="connsiteX49" fmla="*/ 82622 w 137195"/>
                  <a:gd name="connsiteY49" fmla="*/ 134911 h 161943"/>
                  <a:gd name="connsiteX50" fmla="*/ 90237 w 137195"/>
                  <a:gd name="connsiteY50" fmla="*/ 130342 h 161943"/>
                  <a:gd name="connsiteX51" fmla="*/ 90237 w 137195"/>
                  <a:gd name="connsiteY51" fmla="*/ 79957 h 161943"/>
                  <a:gd name="connsiteX52" fmla="*/ 62823 w 137195"/>
                  <a:gd name="connsiteY52" fmla="*/ 82876 h 161943"/>
                  <a:gd name="connsiteX53" fmla="*/ 45182 w 137195"/>
                  <a:gd name="connsiteY53" fmla="*/ 90491 h 161943"/>
                  <a:gd name="connsiteX54" fmla="*/ 35917 w 137195"/>
                  <a:gd name="connsiteY54" fmla="*/ 101278 h 161943"/>
                  <a:gd name="connsiteX55" fmla="*/ 33252 w 137195"/>
                  <a:gd name="connsiteY55" fmla="*/ 113843 h 161943"/>
                  <a:gd name="connsiteX56" fmla="*/ 35282 w 137195"/>
                  <a:gd name="connsiteY56" fmla="*/ 126535 h 161943"/>
                  <a:gd name="connsiteX57" fmla="*/ 40740 w 137195"/>
                  <a:gd name="connsiteY57" fmla="*/ 135038 h 161943"/>
                  <a:gd name="connsiteX58" fmla="*/ 48989 w 137195"/>
                  <a:gd name="connsiteY58" fmla="*/ 139734 h 161943"/>
                  <a:gd name="connsiteX59" fmla="*/ 59143 w 137195"/>
                  <a:gd name="connsiteY59" fmla="*/ 141257 h 1619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137195" h="161943">
                    <a:moveTo>
                      <a:pt x="0" y="118031"/>
                    </a:moveTo>
                    <a:cubicBezTo>
                      <a:pt x="0" y="111432"/>
                      <a:pt x="1269" y="105594"/>
                      <a:pt x="3681" y="100390"/>
                    </a:cubicBezTo>
                    <a:cubicBezTo>
                      <a:pt x="6092" y="95187"/>
                      <a:pt x="9519" y="90744"/>
                      <a:pt x="13834" y="86810"/>
                    </a:cubicBezTo>
                    <a:cubicBezTo>
                      <a:pt x="18149" y="82876"/>
                      <a:pt x="23226" y="79576"/>
                      <a:pt x="28937" y="76784"/>
                    </a:cubicBezTo>
                    <a:cubicBezTo>
                      <a:pt x="34775" y="73992"/>
                      <a:pt x="40994" y="71834"/>
                      <a:pt x="47720" y="70057"/>
                    </a:cubicBezTo>
                    <a:cubicBezTo>
                      <a:pt x="54447" y="68280"/>
                      <a:pt x="61427" y="67011"/>
                      <a:pt x="68661" y="66250"/>
                    </a:cubicBezTo>
                    <a:cubicBezTo>
                      <a:pt x="75895" y="65488"/>
                      <a:pt x="83130" y="64981"/>
                      <a:pt x="90237" y="64727"/>
                    </a:cubicBezTo>
                    <a:lnTo>
                      <a:pt x="90237" y="57493"/>
                    </a:lnTo>
                    <a:cubicBezTo>
                      <a:pt x="90237" y="51147"/>
                      <a:pt x="89729" y="45690"/>
                      <a:pt x="88841" y="41247"/>
                    </a:cubicBezTo>
                    <a:cubicBezTo>
                      <a:pt x="87952" y="36805"/>
                      <a:pt x="86302" y="33252"/>
                      <a:pt x="84145" y="30460"/>
                    </a:cubicBezTo>
                    <a:cubicBezTo>
                      <a:pt x="81860" y="27668"/>
                      <a:pt x="78941" y="25637"/>
                      <a:pt x="75134" y="24495"/>
                    </a:cubicBezTo>
                    <a:cubicBezTo>
                      <a:pt x="71453" y="23226"/>
                      <a:pt x="66631" y="22591"/>
                      <a:pt x="60919" y="22591"/>
                    </a:cubicBezTo>
                    <a:cubicBezTo>
                      <a:pt x="55970" y="22591"/>
                      <a:pt x="51020" y="23099"/>
                      <a:pt x="46197" y="23987"/>
                    </a:cubicBezTo>
                    <a:cubicBezTo>
                      <a:pt x="41247" y="24875"/>
                      <a:pt x="36552" y="26018"/>
                      <a:pt x="31983" y="27287"/>
                    </a:cubicBezTo>
                    <a:cubicBezTo>
                      <a:pt x="27541" y="28556"/>
                      <a:pt x="23353" y="30079"/>
                      <a:pt x="19545" y="31475"/>
                    </a:cubicBezTo>
                    <a:cubicBezTo>
                      <a:pt x="15738" y="32998"/>
                      <a:pt x="12565" y="34394"/>
                      <a:pt x="10026" y="35663"/>
                    </a:cubicBezTo>
                    <a:lnTo>
                      <a:pt x="9899" y="35663"/>
                    </a:lnTo>
                    <a:lnTo>
                      <a:pt x="3807" y="22464"/>
                    </a:lnTo>
                    <a:cubicBezTo>
                      <a:pt x="5584" y="20814"/>
                      <a:pt x="8630" y="18783"/>
                      <a:pt x="12945" y="16118"/>
                    </a:cubicBezTo>
                    <a:cubicBezTo>
                      <a:pt x="17260" y="13580"/>
                      <a:pt x="22464" y="11042"/>
                      <a:pt x="28429" y="8757"/>
                    </a:cubicBezTo>
                    <a:cubicBezTo>
                      <a:pt x="34394" y="6346"/>
                      <a:pt x="40867" y="4315"/>
                      <a:pt x="47720" y="2538"/>
                    </a:cubicBezTo>
                    <a:cubicBezTo>
                      <a:pt x="54574" y="762"/>
                      <a:pt x="61427" y="0"/>
                      <a:pt x="68280" y="0"/>
                    </a:cubicBezTo>
                    <a:cubicBezTo>
                      <a:pt x="77799" y="0"/>
                      <a:pt x="85922" y="1015"/>
                      <a:pt x="92521" y="2919"/>
                    </a:cubicBezTo>
                    <a:cubicBezTo>
                      <a:pt x="99121" y="4823"/>
                      <a:pt x="104451" y="7996"/>
                      <a:pt x="108640" y="12311"/>
                    </a:cubicBezTo>
                    <a:cubicBezTo>
                      <a:pt x="112701" y="16626"/>
                      <a:pt x="115620" y="22210"/>
                      <a:pt x="117524" y="29191"/>
                    </a:cubicBezTo>
                    <a:cubicBezTo>
                      <a:pt x="119300" y="36044"/>
                      <a:pt x="120189" y="44547"/>
                      <a:pt x="120189" y="54447"/>
                    </a:cubicBezTo>
                    <a:lnTo>
                      <a:pt x="120189" y="143668"/>
                    </a:lnTo>
                    <a:lnTo>
                      <a:pt x="137196" y="143668"/>
                    </a:lnTo>
                    <a:lnTo>
                      <a:pt x="137196" y="156994"/>
                    </a:lnTo>
                    <a:cubicBezTo>
                      <a:pt x="135419" y="157502"/>
                      <a:pt x="133388" y="158010"/>
                      <a:pt x="130977" y="158517"/>
                    </a:cubicBezTo>
                    <a:cubicBezTo>
                      <a:pt x="128565" y="159152"/>
                      <a:pt x="126027" y="159659"/>
                      <a:pt x="123362" y="160167"/>
                    </a:cubicBezTo>
                    <a:cubicBezTo>
                      <a:pt x="120697" y="160675"/>
                      <a:pt x="118031" y="161055"/>
                      <a:pt x="115239" y="161436"/>
                    </a:cubicBezTo>
                    <a:cubicBezTo>
                      <a:pt x="112574" y="161817"/>
                      <a:pt x="109909" y="161944"/>
                      <a:pt x="107497" y="161944"/>
                    </a:cubicBezTo>
                    <a:cubicBezTo>
                      <a:pt x="104959" y="161944"/>
                      <a:pt x="102675" y="161817"/>
                      <a:pt x="100898" y="161563"/>
                    </a:cubicBezTo>
                    <a:cubicBezTo>
                      <a:pt x="98994" y="161309"/>
                      <a:pt x="97471" y="160802"/>
                      <a:pt x="96329" y="159786"/>
                    </a:cubicBezTo>
                    <a:cubicBezTo>
                      <a:pt x="95186" y="158771"/>
                      <a:pt x="94298" y="157375"/>
                      <a:pt x="93664" y="155471"/>
                    </a:cubicBezTo>
                    <a:cubicBezTo>
                      <a:pt x="93029" y="153568"/>
                      <a:pt x="92775" y="150902"/>
                      <a:pt x="92775" y="147729"/>
                    </a:cubicBezTo>
                    <a:lnTo>
                      <a:pt x="92775" y="142653"/>
                    </a:lnTo>
                    <a:cubicBezTo>
                      <a:pt x="91633" y="143795"/>
                      <a:pt x="89602" y="145318"/>
                      <a:pt x="86937" y="147476"/>
                    </a:cubicBezTo>
                    <a:cubicBezTo>
                      <a:pt x="84272" y="149633"/>
                      <a:pt x="80972" y="151791"/>
                      <a:pt x="77038" y="153948"/>
                    </a:cubicBezTo>
                    <a:cubicBezTo>
                      <a:pt x="73103" y="156106"/>
                      <a:pt x="68661" y="158010"/>
                      <a:pt x="63585" y="159533"/>
                    </a:cubicBezTo>
                    <a:cubicBezTo>
                      <a:pt x="58508" y="161182"/>
                      <a:pt x="53178" y="161944"/>
                      <a:pt x="47466" y="161944"/>
                    </a:cubicBezTo>
                    <a:cubicBezTo>
                      <a:pt x="41121" y="161944"/>
                      <a:pt x="35156" y="161055"/>
                      <a:pt x="29444" y="159406"/>
                    </a:cubicBezTo>
                    <a:cubicBezTo>
                      <a:pt x="23733" y="157756"/>
                      <a:pt x="18784" y="155091"/>
                      <a:pt x="14341" y="151537"/>
                    </a:cubicBezTo>
                    <a:cubicBezTo>
                      <a:pt x="10026" y="147983"/>
                      <a:pt x="6600" y="143414"/>
                      <a:pt x="3935" y="137830"/>
                    </a:cubicBezTo>
                    <a:cubicBezTo>
                      <a:pt x="1396" y="132500"/>
                      <a:pt x="0" y="125773"/>
                      <a:pt x="0" y="118031"/>
                    </a:cubicBezTo>
                    <a:close/>
                    <a:moveTo>
                      <a:pt x="59143" y="141257"/>
                    </a:moveTo>
                    <a:cubicBezTo>
                      <a:pt x="61046" y="141257"/>
                      <a:pt x="63331" y="141003"/>
                      <a:pt x="65996" y="140495"/>
                    </a:cubicBezTo>
                    <a:cubicBezTo>
                      <a:pt x="68661" y="139988"/>
                      <a:pt x="71327" y="139226"/>
                      <a:pt x="74246" y="138338"/>
                    </a:cubicBezTo>
                    <a:cubicBezTo>
                      <a:pt x="77038" y="137449"/>
                      <a:pt x="79830" y="136307"/>
                      <a:pt x="82622" y="134911"/>
                    </a:cubicBezTo>
                    <a:cubicBezTo>
                      <a:pt x="85414" y="133515"/>
                      <a:pt x="87952" y="131992"/>
                      <a:pt x="90237" y="130342"/>
                    </a:cubicBezTo>
                    <a:lnTo>
                      <a:pt x="90237" y="79957"/>
                    </a:lnTo>
                    <a:cubicBezTo>
                      <a:pt x="79322" y="79957"/>
                      <a:pt x="70184" y="80972"/>
                      <a:pt x="62823" y="82876"/>
                    </a:cubicBezTo>
                    <a:cubicBezTo>
                      <a:pt x="55462" y="84779"/>
                      <a:pt x="49624" y="87318"/>
                      <a:pt x="45182" y="90491"/>
                    </a:cubicBezTo>
                    <a:cubicBezTo>
                      <a:pt x="40867" y="93664"/>
                      <a:pt x="37694" y="97217"/>
                      <a:pt x="35917" y="101278"/>
                    </a:cubicBezTo>
                    <a:cubicBezTo>
                      <a:pt x="34140" y="105340"/>
                      <a:pt x="33252" y="109528"/>
                      <a:pt x="33252" y="113843"/>
                    </a:cubicBezTo>
                    <a:cubicBezTo>
                      <a:pt x="33252" y="118920"/>
                      <a:pt x="33887" y="123108"/>
                      <a:pt x="35282" y="126535"/>
                    </a:cubicBezTo>
                    <a:cubicBezTo>
                      <a:pt x="36552" y="129961"/>
                      <a:pt x="38455" y="132880"/>
                      <a:pt x="40740" y="135038"/>
                    </a:cubicBezTo>
                    <a:cubicBezTo>
                      <a:pt x="43024" y="137195"/>
                      <a:pt x="45816" y="138845"/>
                      <a:pt x="48989" y="139734"/>
                    </a:cubicBezTo>
                    <a:cubicBezTo>
                      <a:pt x="52035" y="140876"/>
                      <a:pt x="55462" y="141257"/>
                      <a:pt x="59143" y="141257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32" name="Freeform: Shape 31">
                <a:extLst>
                  <a:ext uri="{FF2B5EF4-FFF2-40B4-BE49-F238E27FC236}">
                    <a16:creationId xmlns:a16="http://schemas.microsoft.com/office/drawing/2014/main" id="{186C7503-D2D2-E2AC-62A6-1FFB27991FC3}"/>
                  </a:ext>
                </a:extLst>
              </p:cNvPr>
              <p:cNvSpPr/>
              <p:nvPr/>
            </p:nvSpPr>
            <p:spPr>
              <a:xfrm>
                <a:off x="3651246" y="1814763"/>
                <a:ext cx="76783" cy="229970"/>
              </a:xfrm>
              <a:custGeom>
                <a:avLst/>
                <a:gdLst>
                  <a:gd name="connsiteX0" fmla="*/ 0 w 76783"/>
                  <a:gd name="connsiteY0" fmla="*/ 229844 h 229970"/>
                  <a:gd name="connsiteX1" fmla="*/ 0 w 76783"/>
                  <a:gd name="connsiteY1" fmla="*/ 214741 h 229970"/>
                  <a:gd name="connsiteX2" fmla="*/ 22591 w 76783"/>
                  <a:gd name="connsiteY2" fmla="*/ 212456 h 229970"/>
                  <a:gd name="connsiteX3" fmla="*/ 22591 w 76783"/>
                  <a:gd name="connsiteY3" fmla="*/ 21576 h 229970"/>
                  <a:gd name="connsiteX4" fmla="*/ 0 w 76783"/>
                  <a:gd name="connsiteY4" fmla="*/ 19164 h 229970"/>
                  <a:gd name="connsiteX5" fmla="*/ 0 w 76783"/>
                  <a:gd name="connsiteY5" fmla="*/ 6219 h 229970"/>
                  <a:gd name="connsiteX6" fmla="*/ 45943 w 76783"/>
                  <a:gd name="connsiteY6" fmla="*/ 0 h 229970"/>
                  <a:gd name="connsiteX7" fmla="*/ 46197 w 76783"/>
                  <a:gd name="connsiteY7" fmla="*/ 0 h 229970"/>
                  <a:gd name="connsiteX8" fmla="*/ 53050 w 76783"/>
                  <a:gd name="connsiteY8" fmla="*/ 4823 h 229970"/>
                  <a:gd name="connsiteX9" fmla="*/ 53050 w 76783"/>
                  <a:gd name="connsiteY9" fmla="*/ 212583 h 229970"/>
                  <a:gd name="connsiteX10" fmla="*/ 76784 w 76783"/>
                  <a:gd name="connsiteY10" fmla="*/ 214868 h 229970"/>
                  <a:gd name="connsiteX11" fmla="*/ 76784 w 76783"/>
                  <a:gd name="connsiteY11" fmla="*/ 229970 h 229970"/>
                  <a:gd name="connsiteX12" fmla="*/ 0 w 76783"/>
                  <a:gd name="connsiteY12" fmla="*/ 229970 h 2299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6783" h="229970">
                    <a:moveTo>
                      <a:pt x="0" y="229844"/>
                    </a:moveTo>
                    <a:lnTo>
                      <a:pt x="0" y="214741"/>
                    </a:lnTo>
                    <a:lnTo>
                      <a:pt x="22591" y="212456"/>
                    </a:lnTo>
                    <a:lnTo>
                      <a:pt x="22591" y="21576"/>
                    </a:lnTo>
                    <a:lnTo>
                      <a:pt x="0" y="19164"/>
                    </a:lnTo>
                    <a:lnTo>
                      <a:pt x="0" y="6219"/>
                    </a:lnTo>
                    <a:lnTo>
                      <a:pt x="45943" y="0"/>
                    </a:lnTo>
                    <a:lnTo>
                      <a:pt x="46197" y="0"/>
                    </a:lnTo>
                    <a:lnTo>
                      <a:pt x="53050" y="4823"/>
                    </a:lnTo>
                    <a:lnTo>
                      <a:pt x="53050" y="212583"/>
                    </a:lnTo>
                    <a:lnTo>
                      <a:pt x="76784" y="214868"/>
                    </a:lnTo>
                    <a:lnTo>
                      <a:pt x="76784" y="229970"/>
                    </a:lnTo>
                    <a:lnTo>
                      <a:pt x="0" y="229970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33" name="Freeform: Shape 32">
                <a:extLst>
                  <a:ext uri="{FF2B5EF4-FFF2-40B4-BE49-F238E27FC236}">
                    <a16:creationId xmlns:a16="http://schemas.microsoft.com/office/drawing/2014/main" id="{9DBECB15-692E-A8CB-4A04-D22A1A880A2F}"/>
                  </a:ext>
                </a:extLst>
              </p:cNvPr>
              <p:cNvSpPr/>
              <p:nvPr/>
            </p:nvSpPr>
            <p:spPr>
              <a:xfrm>
                <a:off x="3837812" y="1814509"/>
                <a:ext cx="152171" cy="233143"/>
              </a:xfrm>
              <a:custGeom>
                <a:avLst/>
                <a:gdLst>
                  <a:gd name="connsiteX0" fmla="*/ 61173 w 152171"/>
                  <a:gd name="connsiteY0" fmla="*/ 233143 h 233143"/>
                  <a:gd name="connsiteX1" fmla="*/ 37948 w 152171"/>
                  <a:gd name="connsiteY1" fmla="*/ 228448 h 233143"/>
                  <a:gd name="connsiteX2" fmla="*/ 18403 w 152171"/>
                  <a:gd name="connsiteY2" fmla="*/ 214106 h 233143"/>
                  <a:gd name="connsiteX3" fmla="*/ 4950 w 152171"/>
                  <a:gd name="connsiteY3" fmla="*/ 189992 h 233143"/>
                  <a:gd name="connsiteX4" fmla="*/ 0 w 152171"/>
                  <a:gd name="connsiteY4" fmla="*/ 155725 h 233143"/>
                  <a:gd name="connsiteX5" fmla="*/ 5584 w 152171"/>
                  <a:gd name="connsiteY5" fmla="*/ 121966 h 233143"/>
                  <a:gd name="connsiteX6" fmla="*/ 21576 w 152171"/>
                  <a:gd name="connsiteY6" fmla="*/ 94679 h 233143"/>
                  <a:gd name="connsiteX7" fmla="*/ 46832 w 152171"/>
                  <a:gd name="connsiteY7" fmla="*/ 76530 h 233143"/>
                  <a:gd name="connsiteX8" fmla="*/ 80337 w 152171"/>
                  <a:gd name="connsiteY8" fmla="*/ 69930 h 233143"/>
                  <a:gd name="connsiteX9" fmla="*/ 93283 w 152171"/>
                  <a:gd name="connsiteY9" fmla="*/ 70565 h 233143"/>
                  <a:gd name="connsiteX10" fmla="*/ 105340 w 152171"/>
                  <a:gd name="connsiteY10" fmla="*/ 72342 h 233143"/>
                  <a:gd name="connsiteX11" fmla="*/ 105340 w 152171"/>
                  <a:gd name="connsiteY11" fmla="*/ 21322 h 233143"/>
                  <a:gd name="connsiteX12" fmla="*/ 78434 w 152171"/>
                  <a:gd name="connsiteY12" fmla="*/ 18784 h 233143"/>
                  <a:gd name="connsiteX13" fmla="*/ 78434 w 152171"/>
                  <a:gd name="connsiteY13" fmla="*/ 5838 h 233143"/>
                  <a:gd name="connsiteX14" fmla="*/ 128438 w 152171"/>
                  <a:gd name="connsiteY14" fmla="*/ 0 h 233143"/>
                  <a:gd name="connsiteX15" fmla="*/ 129073 w 152171"/>
                  <a:gd name="connsiteY15" fmla="*/ 0 h 233143"/>
                  <a:gd name="connsiteX16" fmla="*/ 135926 w 152171"/>
                  <a:gd name="connsiteY16" fmla="*/ 4823 h 233143"/>
                  <a:gd name="connsiteX17" fmla="*/ 135926 w 152171"/>
                  <a:gd name="connsiteY17" fmla="*/ 213472 h 233143"/>
                  <a:gd name="connsiteX18" fmla="*/ 152171 w 152171"/>
                  <a:gd name="connsiteY18" fmla="*/ 213472 h 233143"/>
                  <a:gd name="connsiteX19" fmla="*/ 152171 w 152171"/>
                  <a:gd name="connsiteY19" fmla="*/ 227940 h 233143"/>
                  <a:gd name="connsiteX20" fmla="*/ 138718 w 152171"/>
                  <a:gd name="connsiteY20" fmla="*/ 231240 h 233143"/>
                  <a:gd name="connsiteX21" fmla="*/ 122346 w 152171"/>
                  <a:gd name="connsiteY21" fmla="*/ 233016 h 233143"/>
                  <a:gd name="connsiteX22" fmla="*/ 115874 w 152171"/>
                  <a:gd name="connsiteY22" fmla="*/ 232509 h 233143"/>
                  <a:gd name="connsiteX23" fmla="*/ 111178 w 152171"/>
                  <a:gd name="connsiteY23" fmla="*/ 230478 h 233143"/>
                  <a:gd name="connsiteX24" fmla="*/ 108259 w 152171"/>
                  <a:gd name="connsiteY24" fmla="*/ 226036 h 233143"/>
                  <a:gd name="connsiteX25" fmla="*/ 107370 w 152171"/>
                  <a:gd name="connsiteY25" fmla="*/ 218548 h 233143"/>
                  <a:gd name="connsiteX26" fmla="*/ 107370 w 152171"/>
                  <a:gd name="connsiteY26" fmla="*/ 212583 h 233143"/>
                  <a:gd name="connsiteX27" fmla="*/ 99121 w 152171"/>
                  <a:gd name="connsiteY27" fmla="*/ 219944 h 233143"/>
                  <a:gd name="connsiteX28" fmla="*/ 88714 w 152171"/>
                  <a:gd name="connsiteY28" fmla="*/ 226544 h 233143"/>
                  <a:gd name="connsiteX29" fmla="*/ 76149 w 152171"/>
                  <a:gd name="connsiteY29" fmla="*/ 231240 h 233143"/>
                  <a:gd name="connsiteX30" fmla="*/ 61173 w 152171"/>
                  <a:gd name="connsiteY30" fmla="*/ 233143 h 233143"/>
                  <a:gd name="connsiteX31" fmla="*/ 73992 w 152171"/>
                  <a:gd name="connsiteY31" fmla="*/ 212202 h 233143"/>
                  <a:gd name="connsiteX32" fmla="*/ 84272 w 152171"/>
                  <a:gd name="connsiteY32" fmla="*/ 210806 h 233143"/>
                  <a:gd name="connsiteX33" fmla="*/ 93029 w 152171"/>
                  <a:gd name="connsiteY33" fmla="*/ 207380 h 233143"/>
                  <a:gd name="connsiteX34" fmla="*/ 100136 w 152171"/>
                  <a:gd name="connsiteY34" fmla="*/ 202811 h 233143"/>
                  <a:gd name="connsiteX35" fmla="*/ 105340 w 152171"/>
                  <a:gd name="connsiteY35" fmla="*/ 198115 h 233143"/>
                  <a:gd name="connsiteX36" fmla="*/ 105340 w 152171"/>
                  <a:gd name="connsiteY36" fmla="*/ 94552 h 233143"/>
                  <a:gd name="connsiteX37" fmla="*/ 101913 w 152171"/>
                  <a:gd name="connsiteY37" fmla="*/ 91379 h 233143"/>
                  <a:gd name="connsiteX38" fmla="*/ 95821 w 152171"/>
                  <a:gd name="connsiteY38" fmla="*/ 88587 h 233143"/>
                  <a:gd name="connsiteX39" fmla="*/ 87825 w 152171"/>
                  <a:gd name="connsiteY39" fmla="*/ 86683 h 233143"/>
                  <a:gd name="connsiteX40" fmla="*/ 78561 w 152171"/>
                  <a:gd name="connsiteY40" fmla="*/ 86049 h 233143"/>
                  <a:gd name="connsiteX41" fmla="*/ 61300 w 152171"/>
                  <a:gd name="connsiteY41" fmla="*/ 89475 h 233143"/>
                  <a:gd name="connsiteX42" fmla="*/ 47086 w 152171"/>
                  <a:gd name="connsiteY42" fmla="*/ 100644 h 233143"/>
                  <a:gd name="connsiteX43" fmla="*/ 37313 w 152171"/>
                  <a:gd name="connsiteY43" fmla="*/ 120823 h 233143"/>
                  <a:gd name="connsiteX44" fmla="*/ 33379 w 152171"/>
                  <a:gd name="connsiteY44" fmla="*/ 151029 h 233143"/>
                  <a:gd name="connsiteX45" fmla="*/ 36171 w 152171"/>
                  <a:gd name="connsiteY45" fmla="*/ 178570 h 233143"/>
                  <a:gd name="connsiteX46" fmla="*/ 44801 w 152171"/>
                  <a:gd name="connsiteY46" fmla="*/ 197607 h 233143"/>
                  <a:gd name="connsiteX47" fmla="*/ 57873 w 152171"/>
                  <a:gd name="connsiteY47" fmla="*/ 208649 h 233143"/>
                  <a:gd name="connsiteX48" fmla="*/ 73992 w 152171"/>
                  <a:gd name="connsiteY48" fmla="*/ 212202 h 2331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</a:cxnLst>
                <a:rect l="l" t="t" r="r" b="b"/>
                <a:pathLst>
                  <a:path w="152171" h="233143">
                    <a:moveTo>
                      <a:pt x="61173" y="233143"/>
                    </a:moveTo>
                    <a:cubicBezTo>
                      <a:pt x="53051" y="233143"/>
                      <a:pt x="45309" y="231620"/>
                      <a:pt x="37948" y="228448"/>
                    </a:cubicBezTo>
                    <a:cubicBezTo>
                      <a:pt x="30587" y="225275"/>
                      <a:pt x="24114" y="220579"/>
                      <a:pt x="18403" y="214106"/>
                    </a:cubicBezTo>
                    <a:cubicBezTo>
                      <a:pt x="12819" y="207760"/>
                      <a:pt x="8376" y="199638"/>
                      <a:pt x="4950" y="189992"/>
                    </a:cubicBezTo>
                    <a:cubicBezTo>
                      <a:pt x="1650" y="180347"/>
                      <a:pt x="0" y="168924"/>
                      <a:pt x="0" y="155725"/>
                    </a:cubicBezTo>
                    <a:cubicBezTo>
                      <a:pt x="0" y="143668"/>
                      <a:pt x="1904" y="132500"/>
                      <a:pt x="5584" y="121966"/>
                    </a:cubicBezTo>
                    <a:cubicBezTo>
                      <a:pt x="9265" y="111559"/>
                      <a:pt x="14595" y="102421"/>
                      <a:pt x="21576" y="94679"/>
                    </a:cubicBezTo>
                    <a:cubicBezTo>
                      <a:pt x="28556" y="86937"/>
                      <a:pt x="36932" y="80972"/>
                      <a:pt x="46832" y="76530"/>
                    </a:cubicBezTo>
                    <a:cubicBezTo>
                      <a:pt x="56731" y="72215"/>
                      <a:pt x="67900" y="69930"/>
                      <a:pt x="80337" y="69930"/>
                    </a:cubicBezTo>
                    <a:cubicBezTo>
                      <a:pt x="84779" y="69930"/>
                      <a:pt x="88968" y="70184"/>
                      <a:pt x="93283" y="70565"/>
                    </a:cubicBezTo>
                    <a:cubicBezTo>
                      <a:pt x="97471" y="71073"/>
                      <a:pt x="101532" y="71580"/>
                      <a:pt x="105340" y="72342"/>
                    </a:cubicBezTo>
                    <a:lnTo>
                      <a:pt x="105340" y="21322"/>
                    </a:lnTo>
                    <a:lnTo>
                      <a:pt x="78434" y="18784"/>
                    </a:lnTo>
                    <a:lnTo>
                      <a:pt x="78434" y="5838"/>
                    </a:lnTo>
                    <a:lnTo>
                      <a:pt x="128438" y="0"/>
                    </a:lnTo>
                    <a:lnTo>
                      <a:pt x="129073" y="0"/>
                    </a:lnTo>
                    <a:lnTo>
                      <a:pt x="135926" y="4823"/>
                    </a:lnTo>
                    <a:lnTo>
                      <a:pt x="135926" y="213472"/>
                    </a:lnTo>
                    <a:lnTo>
                      <a:pt x="152171" y="213472"/>
                    </a:lnTo>
                    <a:lnTo>
                      <a:pt x="152171" y="227940"/>
                    </a:lnTo>
                    <a:cubicBezTo>
                      <a:pt x="148364" y="228955"/>
                      <a:pt x="143922" y="230097"/>
                      <a:pt x="138718" y="231240"/>
                    </a:cubicBezTo>
                    <a:cubicBezTo>
                      <a:pt x="133515" y="232382"/>
                      <a:pt x="128057" y="233016"/>
                      <a:pt x="122346" y="233016"/>
                    </a:cubicBezTo>
                    <a:cubicBezTo>
                      <a:pt x="119808" y="233016"/>
                      <a:pt x="117777" y="232890"/>
                      <a:pt x="115874" y="232509"/>
                    </a:cubicBezTo>
                    <a:cubicBezTo>
                      <a:pt x="114097" y="232128"/>
                      <a:pt x="112447" y="231493"/>
                      <a:pt x="111178" y="230478"/>
                    </a:cubicBezTo>
                    <a:cubicBezTo>
                      <a:pt x="109909" y="229463"/>
                      <a:pt x="108893" y="227940"/>
                      <a:pt x="108259" y="226036"/>
                    </a:cubicBezTo>
                    <a:cubicBezTo>
                      <a:pt x="107624" y="224132"/>
                      <a:pt x="107370" y="221594"/>
                      <a:pt x="107370" y="218548"/>
                    </a:cubicBezTo>
                    <a:lnTo>
                      <a:pt x="107370" y="212583"/>
                    </a:lnTo>
                    <a:cubicBezTo>
                      <a:pt x="104959" y="214995"/>
                      <a:pt x="102294" y="217533"/>
                      <a:pt x="99121" y="219944"/>
                    </a:cubicBezTo>
                    <a:cubicBezTo>
                      <a:pt x="96075" y="222356"/>
                      <a:pt x="92521" y="224640"/>
                      <a:pt x="88714" y="226544"/>
                    </a:cubicBezTo>
                    <a:cubicBezTo>
                      <a:pt x="84906" y="228448"/>
                      <a:pt x="80718" y="229971"/>
                      <a:pt x="76149" y="231240"/>
                    </a:cubicBezTo>
                    <a:cubicBezTo>
                      <a:pt x="71580" y="232636"/>
                      <a:pt x="66631" y="233143"/>
                      <a:pt x="61173" y="233143"/>
                    </a:cubicBezTo>
                    <a:close/>
                    <a:moveTo>
                      <a:pt x="73992" y="212202"/>
                    </a:moveTo>
                    <a:cubicBezTo>
                      <a:pt x="77672" y="212202"/>
                      <a:pt x="81099" y="211695"/>
                      <a:pt x="84272" y="210806"/>
                    </a:cubicBezTo>
                    <a:cubicBezTo>
                      <a:pt x="87445" y="209918"/>
                      <a:pt x="90364" y="208776"/>
                      <a:pt x="93029" y="207380"/>
                    </a:cubicBezTo>
                    <a:cubicBezTo>
                      <a:pt x="95694" y="205984"/>
                      <a:pt x="98105" y="204461"/>
                      <a:pt x="100136" y="202811"/>
                    </a:cubicBezTo>
                    <a:cubicBezTo>
                      <a:pt x="102294" y="201161"/>
                      <a:pt x="103944" y="199638"/>
                      <a:pt x="105340" y="198115"/>
                    </a:cubicBezTo>
                    <a:lnTo>
                      <a:pt x="105340" y="94552"/>
                    </a:lnTo>
                    <a:cubicBezTo>
                      <a:pt x="104705" y="93410"/>
                      <a:pt x="103563" y="92394"/>
                      <a:pt x="101913" y="91379"/>
                    </a:cubicBezTo>
                    <a:cubicBezTo>
                      <a:pt x="100263" y="90364"/>
                      <a:pt x="98105" y="89348"/>
                      <a:pt x="95821" y="88587"/>
                    </a:cubicBezTo>
                    <a:cubicBezTo>
                      <a:pt x="93410" y="87825"/>
                      <a:pt x="90745" y="87191"/>
                      <a:pt x="87825" y="86683"/>
                    </a:cubicBezTo>
                    <a:cubicBezTo>
                      <a:pt x="84906" y="86175"/>
                      <a:pt x="81860" y="86049"/>
                      <a:pt x="78561" y="86049"/>
                    </a:cubicBezTo>
                    <a:cubicBezTo>
                      <a:pt x="72469" y="86049"/>
                      <a:pt x="66631" y="87191"/>
                      <a:pt x="61300" y="89475"/>
                    </a:cubicBezTo>
                    <a:cubicBezTo>
                      <a:pt x="55970" y="91760"/>
                      <a:pt x="51147" y="95567"/>
                      <a:pt x="47086" y="100644"/>
                    </a:cubicBezTo>
                    <a:cubicBezTo>
                      <a:pt x="43024" y="105847"/>
                      <a:pt x="39725" y="112447"/>
                      <a:pt x="37313" y="120823"/>
                    </a:cubicBezTo>
                    <a:cubicBezTo>
                      <a:pt x="34902" y="129073"/>
                      <a:pt x="33633" y="139099"/>
                      <a:pt x="33379" y="151029"/>
                    </a:cubicBezTo>
                    <a:cubicBezTo>
                      <a:pt x="33252" y="161690"/>
                      <a:pt x="34140" y="170828"/>
                      <a:pt x="36171" y="178570"/>
                    </a:cubicBezTo>
                    <a:cubicBezTo>
                      <a:pt x="38202" y="186312"/>
                      <a:pt x="41121" y="192657"/>
                      <a:pt x="44801" y="197607"/>
                    </a:cubicBezTo>
                    <a:cubicBezTo>
                      <a:pt x="48482" y="202684"/>
                      <a:pt x="52924" y="206364"/>
                      <a:pt x="57873" y="208649"/>
                    </a:cubicBezTo>
                    <a:cubicBezTo>
                      <a:pt x="62823" y="211060"/>
                      <a:pt x="68280" y="212202"/>
                      <a:pt x="73992" y="21220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34" name="Freeform: Shape 33">
                <a:extLst>
                  <a:ext uri="{FF2B5EF4-FFF2-40B4-BE49-F238E27FC236}">
                    <a16:creationId xmlns:a16="http://schemas.microsoft.com/office/drawing/2014/main" id="{AA04D5EB-0F87-EA09-5802-B2059BEC372A}"/>
                  </a:ext>
                </a:extLst>
              </p:cNvPr>
              <p:cNvSpPr/>
              <p:nvPr/>
            </p:nvSpPr>
            <p:spPr>
              <a:xfrm>
                <a:off x="4011686" y="1884821"/>
                <a:ext cx="128871" cy="162832"/>
              </a:xfrm>
              <a:custGeom>
                <a:avLst/>
                <a:gdLst>
                  <a:gd name="connsiteX0" fmla="*/ 69803 w 128871"/>
                  <a:gd name="connsiteY0" fmla="*/ 162832 h 162832"/>
                  <a:gd name="connsiteX1" fmla="*/ 39344 w 128871"/>
                  <a:gd name="connsiteY1" fmla="*/ 156867 h 162832"/>
                  <a:gd name="connsiteX2" fmla="*/ 17514 w 128871"/>
                  <a:gd name="connsiteY2" fmla="*/ 139988 h 162832"/>
                  <a:gd name="connsiteX3" fmla="*/ 4315 w 128871"/>
                  <a:gd name="connsiteY3" fmla="*/ 114224 h 162832"/>
                  <a:gd name="connsiteX4" fmla="*/ 0 w 128871"/>
                  <a:gd name="connsiteY4" fmla="*/ 81353 h 162832"/>
                  <a:gd name="connsiteX5" fmla="*/ 5457 w 128871"/>
                  <a:gd name="connsiteY5" fmla="*/ 48228 h 162832"/>
                  <a:gd name="connsiteX6" fmla="*/ 20687 w 128871"/>
                  <a:gd name="connsiteY6" fmla="*/ 22464 h 162832"/>
                  <a:gd name="connsiteX7" fmla="*/ 43913 w 128871"/>
                  <a:gd name="connsiteY7" fmla="*/ 5838 h 162832"/>
                  <a:gd name="connsiteX8" fmla="*/ 73230 w 128871"/>
                  <a:gd name="connsiteY8" fmla="*/ 0 h 162832"/>
                  <a:gd name="connsiteX9" fmla="*/ 113335 w 128871"/>
                  <a:gd name="connsiteY9" fmla="*/ 14088 h 162832"/>
                  <a:gd name="connsiteX10" fmla="*/ 128819 w 128871"/>
                  <a:gd name="connsiteY10" fmla="*/ 55589 h 162832"/>
                  <a:gd name="connsiteX11" fmla="*/ 128692 w 128871"/>
                  <a:gd name="connsiteY11" fmla="*/ 71073 h 162832"/>
                  <a:gd name="connsiteX12" fmla="*/ 127296 w 128871"/>
                  <a:gd name="connsiteY12" fmla="*/ 82749 h 162832"/>
                  <a:gd name="connsiteX13" fmla="*/ 32617 w 128871"/>
                  <a:gd name="connsiteY13" fmla="*/ 82749 h 162832"/>
                  <a:gd name="connsiteX14" fmla="*/ 32617 w 128871"/>
                  <a:gd name="connsiteY14" fmla="*/ 83510 h 162832"/>
                  <a:gd name="connsiteX15" fmla="*/ 37186 w 128871"/>
                  <a:gd name="connsiteY15" fmla="*/ 110162 h 162832"/>
                  <a:gd name="connsiteX16" fmla="*/ 47466 w 128871"/>
                  <a:gd name="connsiteY16" fmla="*/ 128311 h 162832"/>
                  <a:gd name="connsiteX17" fmla="*/ 62062 w 128871"/>
                  <a:gd name="connsiteY17" fmla="*/ 138591 h 162832"/>
                  <a:gd name="connsiteX18" fmla="*/ 79195 w 128871"/>
                  <a:gd name="connsiteY18" fmla="*/ 141764 h 162832"/>
                  <a:gd name="connsiteX19" fmla="*/ 91125 w 128871"/>
                  <a:gd name="connsiteY19" fmla="*/ 140622 h 162832"/>
                  <a:gd name="connsiteX20" fmla="*/ 102675 w 128871"/>
                  <a:gd name="connsiteY20" fmla="*/ 137703 h 162832"/>
                  <a:gd name="connsiteX21" fmla="*/ 112828 w 128871"/>
                  <a:gd name="connsiteY21" fmla="*/ 133642 h 162832"/>
                  <a:gd name="connsiteX22" fmla="*/ 120443 w 128871"/>
                  <a:gd name="connsiteY22" fmla="*/ 128946 h 162832"/>
                  <a:gd name="connsiteX23" fmla="*/ 126154 w 128871"/>
                  <a:gd name="connsiteY23" fmla="*/ 142399 h 162832"/>
                  <a:gd name="connsiteX24" fmla="*/ 116128 w 128871"/>
                  <a:gd name="connsiteY24" fmla="*/ 150014 h 162832"/>
                  <a:gd name="connsiteX25" fmla="*/ 102548 w 128871"/>
                  <a:gd name="connsiteY25" fmla="*/ 156487 h 162832"/>
                  <a:gd name="connsiteX26" fmla="*/ 86683 w 128871"/>
                  <a:gd name="connsiteY26" fmla="*/ 161056 h 162832"/>
                  <a:gd name="connsiteX27" fmla="*/ 69803 w 128871"/>
                  <a:gd name="connsiteY27" fmla="*/ 162832 h 162832"/>
                  <a:gd name="connsiteX28" fmla="*/ 66377 w 128871"/>
                  <a:gd name="connsiteY28" fmla="*/ 16372 h 162832"/>
                  <a:gd name="connsiteX29" fmla="*/ 53685 w 128871"/>
                  <a:gd name="connsiteY29" fmla="*/ 18783 h 162832"/>
                  <a:gd name="connsiteX30" fmla="*/ 43405 w 128871"/>
                  <a:gd name="connsiteY30" fmla="*/ 26906 h 162832"/>
                  <a:gd name="connsiteX31" fmla="*/ 36171 w 128871"/>
                  <a:gd name="connsiteY31" fmla="*/ 42263 h 162832"/>
                  <a:gd name="connsiteX32" fmla="*/ 32617 w 128871"/>
                  <a:gd name="connsiteY32" fmla="*/ 66377 h 162832"/>
                  <a:gd name="connsiteX33" fmla="*/ 96075 w 128871"/>
                  <a:gd name="connsiteY33" fmla="*/ 66377 h 162832"/>
                  <a:gd name="connsiteX34" fmla="*/ 96456 w 128871"/>
                  <a:gd name="connsiteY34" fmla="*/ 60665 h 162832"/>
                  <a:gd name="connsiteX35" fmla="*/ 96456 w 128871"/>
                  <a:gd name="connsiteY35" fmla="*/ 55081 h 162832"/>
                  <a:gd name="connsiteX36" fmla="*/ 94806 w 128871"/>
                  <a:gd name="connsiteY36" fmla="*/ 40486 h 162832"/>
                  <a:gd name="connsiteX37" fmla="*/ 89602 w 128871"/>
                  <a:gd name="connsiteY37" fmla="*/ 28175 h 162832"/>
                  <a:gd name="connsiteX38" fmla="*/ 80337 w 128871"/>
                  <a:gd name="connsiteY38" fmla="*/ 19672 h 162832"/>
                  <a:gd name="connsiteX39" fmla="*/ 66377 w 128871"/>
                  <a:gd name="connsiteY39" fmla="*/ 16372 h 1628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128871" h="162832">
                    <a:moveTo>
                      <a:pt x="69803" y="162832"/>
                    </a:moveTo>
                    <a:cubicBezTo>
                      <a:pt x="58254" y="162832"/>
                      <a:pt x="48101" y="160802"/>
                      <a:pt x="39344" y="156867"/>
                    </a:cubicBezTo>
                    <a:cubicBezTo>
                      <a:pt x="30587" y="152806"/>
                      <a:pt x="23353" y="147222"/>
                      <a:pt x="17514" y="139988"/>
                    </a:cubicBezTo>
                    <a:cubicBezTo>
                      <a:pt x="11676" y="132753"/>
                      <a:pt x="7234" y="124123"/>
                      <a:pt x="4315" y="114224"/>
                    </a:cubicBezTo>
                    <a:cubicBezTo>
                      <a:pt x="1396" y="104197"/>
                      <a:pt x="0" y="93283"/>
                      <a:pt x="0" y="81353"/>
                    </a:cubicBezTo>
                    <a:cubicBezTo>
                      <a:pt x="0" y="69169"/>
                      <a:pt x="1777" y="58127"/>
                      <a:pt x="5457" y="48228"/>
                    </a:cubicBezTo>
                    <a:cubicBezTo>
                      <a:pt x="9138" y="38202"/>
                      <a:pt x="14215" y="29698"/>
                      <a:pt x="20687" y="22464"/>
                    </a:cubicBezTo>
                    <a:cubicBezTo>
                      <a:pt x="27160" y="15357"/>
                      <a:pt x="34902" y="9772"/>
                      <a:pt x="43913" y="5838"/>
                    </a:cubicBezTo>
                    <a:cubicBezTo>
                      <a:pt x="52924" y="1904"/>
                      <a:pt x="62569" y="0"/>
                      <a:pt x="73230" y="0"/>
                    </a:cubicBezTo>
                    <a:cubicBezTo>
                      <a:pt x="90491" y="0"/>
                      <a:pt x="103817" y="4696"/>
                      <a:pt x="113335" y="14088"/>
                    </a:cubicBezTo>
                    <a:cubicBezTo>
                      <a:pt x="122854" y="23479"/>
                      <a:pt x="127931" y="37313"/>
                      <a:pt x="128819" y="55589"/>
                    </a:cubicBezTo>
                    <a:cubicBezTo>
                      <a:pt x="128946" y="61554"/>
                      <a:pt x="128819" y="66757"/>
                      <a:pt x="128692" y="71073"/>
                    </a:cubicBezTo>
                    <a:cubicBezTo>
                      <a:pt x="128565" y="75515"/>
                      <a:pt x="128058" y="79449"/>
                      <a:pt x="127296" y="82749"/>
                    </a:cubicBezTo>
                    <a:lnTo>
                      <a:pt x="32617" y="82749"/>
                    </a:lnTo>
                    <a:lnTo>
                      <a:pt x="32617" y="83510"/>
                    </a:lnTo>
                    <a:cubicBezTo>
                      <a:pt x="32998" y="93917"/>
                      <a:pt x="34521" y="102801"/>
                      <a:pt x="37186" y="110162"/>
                    </a:cubicBezTo>
                    <a:cubicBezTo>
                      <a:pt x="39851" y="117524"/>
                      <a:pt x="43278" y="123615"/>
                      <a:pt x="47466" y="128311"/>
                    </a:cubicBezTo>
                    <a:cubicBezTo>
                      <a:pt x="51655" y="133007"/>
                      <a:pt x="56604" y="136434"/>
                      <a:pt x="62062" y="138591"/>
                    </a:cubicBezTo>
                    <a:cubicBezTo>
                      <a:pt x="67519" y="140749"/>
                      <a:pt x="73230" y="141764"/>
                      <a:pt x="79195" y="141764"/>
                    </a:cubicBezTo>
                    <a:cubicBezTo>
                      <a:pt x="83130" y="141764"/>
                      <a:pt x="87064" y="141384"/>
                      <a:pt x="91125" y="140622"/>
                    </a:cubicBezTo>
                    <a:cubicBezTo>
                      <a:pt x="95186" y="139861"/>
                      <a:pt x="98994" y="138972"/>
                      <a:pt x="102675" y="137703"/>
                    </a:cubicBezTo>
                    <a:cubicBezTo>
                      <a:pt x="106355" y="136561"/>
                      <a:pt x="109782" y="135165"/>
                      <a:pt x="112828" y="133642"/>
                    </a:cubicBezTo>
                    <a:cubicBezTo>
                      <a:pt x="115874" y="132119"/>
                      <a:pt x="118412" y="130596"/>
                      <a:pt x="120443" y="128946"/>
                    </a:cubicBezTo>
                    <a:lnTo>
                      <a:pt x="126154" y="142399"/>
                    </a:lnTo>
                    <a:cubicBezTo>
                      <a:pt x="123489" y="145064"/>
                      <a:pt x="120189" y="147602"/>
                      <a:pt x="116128" y="150014"/>
                    </a:cubicBezTo>
                    <a:cubicBezTo>
                      <a:pt x="112066" y="152425"/>
                      <a:pt x="107497" y="154710"/>
                      <a:pt x="102548" y="156487"/>
                    </a:cubicBezTo>
                    <a:cubicBezTo>
                      <a:pt x="97598" y="158390"/>
                      <a:pt x="92267" y="159913"/>
                      <a:pt x="86683" y="161056"/>
                    </a:cubicBezTo>
                    <a:cubicBezTo>
                      <a:pt x="80972" y="162325"/>
                      <a:pt x="75388" y="162832"/>
                      <a:pt x="69803" y="162832"/>
                    </a:cubicBezTo>
                    <a:close/>
                    <a:moveTo>
                      <a:pt x="66377" y="16372"/>
                    </a:moveTo>
                    <a:cubicBezTo>
                      <a:pt x="61808" y="16372"/>
                      <a:pt x="57620" y="17134"/>
                      <a:pt x="53685" y="18783"/>
                    </a:cubicBezTo>
                    <a:cubicBezTo>
                      <a:pt x="49751" y="20433"/>
                      <a:pt x="46324" y="23099"/>
                      <a:pt x="43405" y="26906"/>
                    </a:cubicBezTo>
                    <a:cubicBezTo>
                      <a:pt x="40486" y="30714"/>
                      <a:pt x="37948" y="35790"/>
                      <a:pt x="36171" y="42263"/>
                    </a:cubicBezTo>
                    <a:cubicBezTo>
                      <a:pt x="34267" y="48609"/>
                      <a:pt x="33125" y="56731"/>
                      <a:pt x="32617" y="66377"/>
                    </a:cubicBezTo>
                    <a:lnTo>
                      <a:pt x="96075" y="66377"/>
                    </a:lnTo>
                    <a:cubicBezTo>
                      <a:pt x="96202" y="64600"/>
                      <a:pt x="96329" y="62696"/>
                      <a:pt x="96456" y="60665"/>
                    </a:cubicBezTo>
                    <a:cubicBezTo>
                      <a:pt x="96456" y="58635"/>
                      <a:pt x="96456" y="56731"/>
                      <a:pt x="96456" y="55081"/>
                    </a:cubicBezTo>
                    <a:cubicBezTo>
                      <a:pt x="96456" y="50005"/>
                      <a:pt x="95948" y="45055"/>
                      <a:pt x="94806" y="40486"/>
                    </a:cubicBezTo>
                    <a:cubicBezTo>
                      <a:pt x="93664" y="35790"/>
                      <a:pt x="92014" y="31729"/>
                      <a:pt x="89602" y="28175"/>
                    </a:cubicBezTo>
                    <a:cubicBezTo>
                      <a:pt x="87191" y="24622"/>
                      <a:pt x="84145" y="21829"/>
                      <a:pt x="80337" y="19672"/>
                    </a:cubicBezTo>
                    <a:cubicBezTo>
                      <a:pt x="76657" y="17387"/>
                      <a:pt x="71961" y="16372"/>
                      <a:pt x="66377" y="1637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35" name="Freeform: Shape 34">
                <a:extLst>
                  <a:ext uri="{FF2B5EF4-FFF2-40B4-BE49-F238E27FC236}">
                    <a16:creationId xmlns:a16="http://schemas.microsoft.com/office/drawing/2014/main" id="{7E2501A4-F3AE-6C16-8DF9-72212E2D2EDF}"/>
                  </a:ext>
                </a:extLst>
              </p:cNvPr>
              <p:cNvSpPr/>
              <p:nvPr/>
            </p:nvSpPr>
            <p:spPr>
              <a:xfrm>
                <a:off x="2557491" y="2150835"/>
                <a:ext cx="137703" cy="213979"/>
              </a:xfrm>
              <a:custGeom>
                <a:avLst/>
                <a:gdLst>
                  <a:gd name="connsiteX0" fmla="*/ 63585 w 137703"/>
                  <a:gd name="connsiteY0" fmla="*/ 213979 h 213979"/>
                  <a:gd name="connsiteX1" fmla="*/ 41247 w 137703"/>
                  <a:gd name="connsiteY1" fmla="*/ 212075 h 213979"/>
                  <a:gd name="connsiteX2" fmla="*/ 22972 w 137703"/>
                  <a:gd name="connsiteY2" fmla="*/ 207887 h 213979"/>
                  <a:gd name="connsiteX3" fmla="*/ 9138 w 137703"/>
                  <a:gd name="connsiteY3" fmla="*/ 203445 h 213979"/>
                  <a:gd name="connsiteX4" fmla="*/ 0 w 137703"/>
                  <a:gd name="connsiteY4" fmla="*/ 201161 h 213979"/>
                  <a:gd name="connsiteX5" fmla="*/ 2284 w 137703"/>
                  <a:gd name="connsiteY5" fmla="*/ 150648 h 213979"/>
                  <a:gd name="connsiteX6" fmla="*/ 21195 w 137703"/>
                  <a:gd name="connsiteY6" fmla="*/ 150648 h 213979"/>
                  <a:gd name="connsiteX7" fmla="*/ 26906 w 137703"/>
                  <a:gd name="connsiteY7" fmla="*/ 184535 h 213979"/>
                  <a:gd name="connsiteX8" fmla="*/ 32998 w 137703"/>
                  <a:gd name="connsiteY8" fmla="*/ 189485 h 213979"/>
                  <a:gd name="connsiteX9" fmla="*/ 41755 w 137703"/>
                  <a:gd name="connsiteY9" fmla="*/ 193546 h 213979"/>
                  <a:gd name="connsiteX10" fmla="*/ 52416 w 137703"/>
                  <a:gd name="connsiteY10" fmla="*/ 196211 h 213979"/>
                  <a:gd name="connsiteX11" fmla="*/ 64346 w 137703"/>
                  <a:gd name="connsiteY11" fmla="*/ 197226 h 213979"/>
                  <a:gd name="connsiteX12" fmla="*/ 94806 w 137703"/>
                  <a:gd name="connsiteY12" fmla="*/ 188088 h 213979"/>
                  <a:gd name="connsiteX13" fmla="*/ 104578 w 137703"/>
                  <a:gd name="connsiteY13" fmla="*/ 163086 h 213979"/>
                  <a:gd name="connsiteX14" fmla="*/ 101405 w 137703"/>
                  <a:gd name="connsiteY14" fmla="*/ 148491 h 213979"/>
                  <a:gd name="connsiteX15" fmla="*/ 92141 w 137703"/>
                  <a:gd name="connsiteY15" fmla="*/ 136942 h 213979"/>
                  <a:gd name="connsiteX16" fmla="*/ 77418 w 137703"/>
                  <a:gd name="connsiteY16" fmla="*/ 127169 h 213979"/>
                  <a:gd name="connsiteX17" fmla="*/ 58127 w 137703"/>
                  <a:gd name="connsiteY17" fmla="*/ 117651 h 213979"/>
                  <a:gd name="connsiteX18" fmla="*/ 39978 w 137703"/>
                  <a:gd name="connsiteY18" fmla="*/ 108513 h 213979"/>
                  <a:gd name="connsiteX19" fmla="*/ 22083 w 137703"/>
                  <a:gd name="connsiteY19" fmla="*/ 95440 h 213979"/>
                  <a:gd name="connsiteX20" fmla="*/ 8376 w 137703"/>
                  <a:gd name="connsiteY20" fmla="*/ 77418 h 213979"/>
                  <a:gd name="connsiteX21" fmla="*/ 2919 w 137703"/>
                  <a:gd name="connsiteY21" fmla="*/ 53431 h 213979"/>
                  <a:gd name="connsiteX22" fmla="*/ 7742 w 137703"/>
                  <a:gd name="connsiteY22" fmla="*/ 31856 h 213979"/>
                  <a:gd name="connsiteX23" fmla="*/ 21449 w 137703"/>
                  <a:gd name="connsiteY23" fmla="*/ 14976 h 213979"/>
                  <a:gd name="connsiteX24" fmla="*/ 42644 w 137703"/>
                  <a:gd name="connsiteY24" fmla="*/ 3934 h 213979"/>
                  <a:gd name="connsiteX25" fmla="*/ 70184 w 137703"/>
                  <a:gd name="connsiteY25" fmla="*/ 0 h 213979"/>
                  <a:gd name="connsiteX26" fmla="*/ 88079 w 137703"/>
                  <a:gd name="connsiteY26" fmla="*/ 1396 h 213979"/>
                  <a:gd name="connsiteX27" fmla="*/ 103563 w 137703"/>
                  <a:gd name="connsiteY27" fmla="*/ 4442 h 213979"/>
                  <a:gd name="connsiteX28" fmla="*/ 116001 w 137703"/>
                  <a:gd name="connsiteY28" fmla="*/ 7869 h 213979"/>
                  <a:gd name="connsiteX29" fmla="*/ 124504 w 137703"/>
                  <a:gd name="connsiteY29" fmla="*/ 10153 h 213979"/>
                  <a:gd name="connsiteX30" fmla="*/ 122727 w 137703"/>
                  <a:gd name="connsiteY30" fmla="*/ 56604 h 213979"/>
                  <a:gd name="connsiteX31" fmla="*/ 104578 w 137703"/>
                  <a:gd name="connsiteY31" fmla="*/ 56604 h 213979"/>
                  <a:gd name="connsiteX32" fmla="*/ 97852 w 137703"/>
                  <a:gd name="connsiteY32" fmla="*/ 24495 h 213979"/>
                  <a:gd name="connsiteX33" fmla="*/ 93790 w 137703"/>
                  <a:gd name="connsiteY33" fmla="*/ 21703 h 213979"/>
                  <a:gd name="connsiteX34" fmla="*/ 87191 w 137703"/>
                  <a:gd name="connsiteY34" fmla="*/ 19164 h 213979"/>
                  <a:gd name="connsiteX35" fmla="*/ 78814 w 137703"/>
                  <a:gd name="connsiteY35" fmla="*/ 17260 h 213979"/>
                  <a:gd name="connsiteX36" fmla="*/ 69296 w 137703"/>
                  <a:gd name="connsiteY36" fmla="*/ 16499 h 213979"/>
                  <a:gd name="connsiteX37" fmla="*/ 41882 w 137703"/>
                  <a:gd name="connsiteY37" fmla="*/ 23733 h 213979"/>
                  <a:gd name="connsiteX38" fmla="*/ 33252 w 137703"/>
                  <a:gd name="connsiteY38" fmla="*/ 45816 h 213979"/>
                  <a:gd name="connsiteX39" fmla="*/ 36298 w 137703"/>
                  <a:gd name="connsiteY39" fmla="*/ 59650 h 213979"/>
                  <a:gd name="connsiteX40" fmla="*/ 45309 w 137703"/>
                  <a:gd name="connsiteY40" fmla="*/ 70565 h 213979"/>
                  <a:gd name="connsiteX41" fmla="*/ 59904 w 137703"/>
                  <a:gd name="connsiteY41" fmla="*/ 80337 h 213979"/>
                  <a:gd name="connsiteX42" fmla="*/ 79830 w 137703"/>
                  <a:gd name="connsiteY42" fmla="*/ 90744 h 213979"/>
                  <a:gd name="connsiteX43" fmla="*/ 100263 w 137703"/>
                  <a:gd name="connsiteY43" fmla="*/ 101659 h 213979"/>
                  <a:gd name="connsiteX44" fmla="*/ 118920 w 137703"/>
                  <a:gd name="connsiteY44" fmla="*/ 114858 h 213979"/>
                  <a:gd name="connsiteX45" fmla="*/ 132500 w 137703"/>
                  <a:gd name="connsiteY45" fmla="*/ 131738 h 213979"/>
                  <a:gd name="connsiteX46" fmla="*/ 137703 w 137703"/>
                  <a:gd name="connsiteY46" fmla="*/ 153821 h 213979"/>
                  <a:gd name="connsiteX47" fmla="*/ 132880 w 137703"/>
                  <a:gd name="connsiteY47" fmla="*/ 175397 h 213979"/>
                  <a:gd name="connsiteX48" fmla="*/ 118793 w 137703"/>
                  <a:gd name="connsiteY48" fmla="*/ 194688 h 213979"/>
                  <a:gd name="connsiteX49" fmla="*/ 95567 w 137703"/>
                  <a:gd name="connsiteY49" fmla="*/ 208522 h 213979"/>
                  <a:gd name="connsiteX50" fmla="*/ 63585 w 137703"/>
                  <a:gd name="connsiteY50" fmla="*/ 213979 h 2139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</a:cxnLst>
                <a:rect l="l" t="t" r="r" b="b"/>
                <a:pathLst>
                  <a:path w="137703" h="213979">
                    <a:moveTo>
                      <a:pt x="63585" y="213979"/>
                    </a:moveTo>
                    <a:cubicBezTo>
                      <a:pt x="55462" y="213979"/>
                      <a:pt x="47974" y="213345"/>
                      <a:pt x="41247" y="212075"/>
                    </a:cubicBezTo>
                    <a:cubicBezTo>
                      <a:pt x="34394" y="210806"/>
                      <a:pt x="28302" y="209410"/>
                      <a:pt x="22972" y="207887"/>
                    </a:cubicBezTo>
                    <a:cubicBezTo>
                      <a:pt x="17641" y="206364"/>
                      <a:pt x="12945" y="204841"/>
                      <a:pt x="9138" y="203445"/>
                    </a:cubicBezTo>
                    <a:cubicBezTo>
                      <a:pt x="5203" y="202049"/>
                      <a:pt x="2284" y="201288"/>
                      <a:pt x="0" y="201161"/>
                    </a:cubicBezTo>
                    <a:lnTo>
                      <a:pt x="2284" y="150648"/>
                    </a:lnTo>
                    <a:lnTo>
                      <a:pt x="21195" y="150648"/>
                    </a:lnTo>
                    <a:lnTo>
                      <a:pt x="26906" y="184535"/>
                    </a:lnTo>
                    <a:cubicBezTo>
                      <a:pt x="28429" y="186312"/>
                      <a:pt x="30460" y="187962"/>
                      <a:pt x="32998" y="189485"/>
                    </a:cubicBezTo>
                    <a:cubicBezTo>
                      <a:pt x="35536" y="191008"/>
                      <a:pt x="38455" y="192404"/>
                      <a:pt x="41755" y="193546"/>
                    </a:cubicBezTo>
                    <a:cubicBezTo>
                      <a:pt x="45055" y="194688"/>
                      <a:pt x="48609" y="195577"/>
                      <a:pt x="52416" y="196211"/>
                    </a:cubicBezTo>
                    <a:cubicBezTo>
                      <a:pt x="56223" y="196846"/>
                      <a:pt x="60158" y="197226"/>
                      <a:pt x="64346" y="197226"/>
                    </a:cubicBezTo>
                    <a:cubicBezTo>
                      <a:pt x="78053" y="197226"/>
                      <a:pt x="88206" y="194180"/>
                      <a:pt x="94806" y="188088"/>
                    </a:cubicBezTo>
                    <a:cubicBezTo>
                      <a:pt x="101278" y="181997"/>
                      <a:pt x="104578" y="173747"/>
                      <a:pt x="104578" y="163086"/>
                    </a:cubicBezTo>
                    <a:cubicBezTo>
                      <a:pt x="104578" y="157502"/>
                      <a:pt x="103436" y="152679"/>
                      <a:pt x="101405" y="148491"/>
                    </a:cubicBezTo>
                    <a:cubicBezTo>
                      <a:pt x="99248" y="144303"/>
                      <a:pt x="96202" y="140495"/>
                      <a:pt x="92141" y="136942"/>
                    </a:cubicBezTo>
                    <a:cubicBezTo>
                      <a:pt x="88079" y="133515"/>
                      <a:pt x="83130" y="130215"/>
                      <a:pt x="77418" y="127169"/>
                    </a:cubicBezTo>
                    <a:cubicBezTo>
                      <a:pt x="71707" y="124123"/>
                      <a:pt x="65234" y="120950"/>
                      <a:pt x="58127" y="117651"/>
                    </a:cubicBezTo>
                    <a:cubicBezTo>
                      <a:pt x="52416" y="115112"/>
                      <a:pt x="46451" y="112066"/>
                      <a:pt x="39978" y="108513"/>
                    </a:cubicBezTo>
                    <a:cubicBezTo>
                      <a:pt x="33506" y="104959"/>
                      <a:pt x="27541" y="100644"/>
                      <a:pt x="22083" y="95440"/>
                    </a:cubicBezTo>
                    <a:cubicBezTo>
                      <a:pt x="16626" y="90237"/>
                      <a:pt x="12057" y="84272"/>
                      <a:pt x="8376" y="77418"/>
                    </a:cubicBezTo>
                    <a:cubicBezTo>
                      <a:pt x="4696" y="70565"/>
                      <a:pt x="2919" y="62569"/>
                      <a:pt x="2919" y="53431"/>
                    </a:cubicBezTo>
                    <a:cubicBezTo>
                      <a:pt x="2919" y="45563"/>
                      <a:pt x="4569" y="38455"/>
                      <a:pt x="7742" y="31856"/>
                    </a:cubicBezTo>
                    <a:cubicBezTo>
                      <a:pt x="11042" y="25383"/>
                      <a:pt x="15484" y="19672"/>
                      <a:pt x="21449" y="14976"/>
                    </a:cubicBezTo>
                    <a:cubicBezTo>
                      <a:pt x="27287" y="10280"/>
                      <a:pt x="34394" y="6600"/>
                      <a:pt x="42644" y="3934"/>
                    </a:cubicBezTo>
                    <a:cubicBezTo>
                      <a:pt x="50893" y="1269"/>
                      <a:pt x="60031" y="0"/>
                      <a:pt x="70184" y="0"/>
                    </a:cubicBezTo>
                    <a:cubicBezTo>
                      <a:pt x="76530" y="0"/>
                      <a:pt x="82495" y="508"/>
                      <a:pt x="88079" y="1396"/>
                    </a:cubicBezTo>
                    <a:cubicBezTo>
                      <a:pt x="93790" y="2284"/>
                      <a:pt x="98867" y="3300"/>
                      <a:pt x="103563" y="4442"/>
                    </a:cubicBezTo>
                    <a:cubicBezTo>
                      <a:pt x="108259" y="5584"/>
                      <a:pt x="112447" y="6726"/>
                      <a:pt x="116001" y="7869"/>
                    </a:cubicBezTo>
                    <a:cubicBezTo>
                      <a:pt x="119554" y="9011"/>
                      <a:pt x="122346" y="9773"/>
                      <a:pt x="124504" y="10153"/>
                    </a:cubicBezTo>
                    <a:lnTo>
                      <a:pt x="122727" y="56604"/>
                    </a:lnTo>
                    <a:lnTo>
                      <a:pt x="104578" y="56604"/>
                    </a:lnTo>
                    <a:lnTo>
                      <a:pt x="97852" y="24495"/>
                    </a:lnTo>
                    <a:cubicBezTo>
                      <a:pt x="97090" y="23606"/>
                      <a:pt x="95694" y="22591"/>
                      <a:pt x="93790" y="21703"/>
                    </a:cubicBezTo>
                    <a:cubicBezTo>
                      <a:pt x="91887" y="20687"/>
                      <a:pt x="89729" y="19926"/>
                      <a:pt x="87191" y="19164"/>
                    </a:cubicBezTo>
                    <a:cubicBezTo>
                      <a:pt x="84652" y="18403"/>
                      <a:pt x="81860" y="17768"/>
                      <a:pt x="78814" y="17260"/>
                    </a:cubicBezTo>
                    <a:cubicBezTo>
                      <a:pt x="75768" y="16753"/>
                      <a:pt x="72469" y="16499"/>
                      <a:pt x="69296" y="16499"/>
                    </a:cubicBezTo>
                    <a:cubicBezTo>
                      <a:pt x="56731" y="16499"/>
                      <a:pt x="47593" y="18910"/>
                      <a:pt x="41882" y="23733"/>
                    </a:cubicBezTo>
                    <a:cubicBezTo>
                      <a:pt x="36044" y="28556"/>
                      <a:pt x="33252" y="35917"/>
                      <a:pt x="33252" y="45816"/>
                    </a:cubicBezTo>
                    <a:cubicBezTo>
                      <a:pt x="33252" y="51147"/>
                      <a:pt x="34267" y="55716"/>
                      <a:pt x="36298" y="59650"/>
                    </a:cubicBezTo>
                    <a:cubicBezTo>
                      <a:pt x="38328" y="63585"/>
                      <a:pt x="41374" y="67265"/>
                      <a:pt x="45309" y="70565"/>
                    </a:cubicBezTo>
                    <a:cubicBezTo>
                      <a:pt x="49243" y="73865"/>
                      <a:pt x="54066" y="77165"/>
                      <a:pt x="59904" y="80337"/>
                    </a:cubicBezTo>
                    <a:cubicBezTo>
                      <a:pt x="65742" y="83510"/>
                      <a:pt x="72342" y="87064"/>
                      <a:pt x="79830" y="90744"/>
                    </a:cubicBezTo>
                    <a:cubicBezTo>
                      <a:pt x="86556" y="94171"/>
                      <a:pt x="93410" y="97725"/>
                      <a:pt x="100263" y="101659"/>
                    </a:cubicBezTo>
                    <a:cubicBezTo>
                      <a:pt x="107117" y="105594"/>
                      <a:pt x="113335" y="109909"/>
                      <a:pt x="118920" y="114858"/>
                    </a:cubicBezTo>
                    <a:cubicBezTo>
                      <a:pt x="124504" y="119808"/>
                      <a:pt x="128946" y="125392"/>
                      <a:pt x="132500" y="131738"/>
                    </a:cubicBezTo>
                    <a:cubicBezTo>
                      <a:pt x="136053" y="138084"/>
                      <a:pt x="137703" y="145445"/>
                      <a:pt x="137703" y="153821"/>
                    </a:cubicBezTo>
                    <a:cubicBezTo>
                      <a:pt x="137703" y="161056"/>
                      <a:pt x="136053" y="168163"/>
                      <a:pt x="132880" y="175397"/>
                    </a:cubicBezTo>
                    <a:cubicBezTo>
                      <a:pt x="129707" y="182504"/>
                      <a:pt x="125012" y="188977"/>
                      <a:pt x="118793" y="194688"/>
                    </a:cubicBezTo>
                    <a:cubicBezTo>
                      <a:pt x="112574" y="200399"/>
                      <a:pt x="104832" y="204968"/>
                      <a:pt x="95567" y="208522"/>
                    </a:cubicBezTo>
                    <a:cubicBezTo>
                      <a:pt x="86429" y="212329"/>
                      <a:pt x="75768" y="213979"/>
                      <a:pt x="63585" y="213979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36" name="Freeform: Shape 35">
                <a:extLst>
                  <a:ext uri="{FF2B5EF4-FFF2-40B4-BE49-F238E27FC236}">
                    <a16:creationId xmlns:a16="http://schemas.microsoft.com/office/drawing/2014/main" id="{F11C73DE-4C20-3BFA-298F-3F8C2780360B}"/>
                  </a:ext>
                </a:extLst>
              </p:cNvPr>
              <p:cNvSpPr/>
              <p:nvPr/>
            </p:nvSpPr>
            <p:spPr>
              <a:xfrm>
                <a:off x="2717404" y="2122152"/>
                <a:ext cx="137195" cy="242408"/>
              </a:xfrm>
              <a:custGeom>
                <a:avLst/>
                <a:gdLst>
                  <a:gd name="connsiteX0" fmla="*/ 0 w 137195"/>
                  <a:gd name="connsiteY0" fmla="*/ 198496 h 242408"/>
                  <a:gd name="connsiteX1" fmla="*/ 3681 w 137195"/>
                  <a:gd name="connsiteY1" fmla="*/ 180854 h 242408"/>
                  <a:gd name="connsiteX2" fmla="*/ 13834 w 137195"/>
                  <a:gd name="connsiteY2" fmla="*/ 167274 h 242408"/>
                  <a:gd name="connsiteX3" fmla="*/ 28937 w 137195"/>
                  <a:gd name="connsiteY3" fmla="*/ 157248 h 242408"/>
                  <a:gd name="connsiteX4" fmla="*/ 47720 w 137195"/>
                  <a:gd name="connsiteY4" fmla="*/ 150522 h 242408"/>
                  <a:gd name="connsiteX5" fmla="*/ 68661 w 137195"/>
                  <a:gd name="connsiteY5" fmla="*/ 146714 h 242408"/>
                  <a:gd name="connsiteX6" fmla="*/ 90237 w 137195"/>
                  <a:gd name="connsiteY6" fmla="*/ 145191 h 242408"/>
                  <a:gd name="connsiteX7" fmla="*/ 90237 w 137195"/>
                  <a:gd name="connsiteY7" fmla="*/ 137957 h 242408"/>
                  <a:gd name="connsiteX8" fmla="*/ 88841 w 137195"/>
                  <a:gd name="connsiteY8" fmla="*/ 121712 h 242408"/>
                  <a:gd name="connsiteX9" fmla="*/ 84145 w 137195"/>
                  <a:gd name="connsiteY9" fmla="*/ 110924 h 242408"/>
                  <a:gd name="connsiteX10" fmla="*/ 75134 w 137195"/>
                  <a:gd name="connsiteY10" fmla="*/ 104959 h 242408"/>
                  <a:gd name="connsiteX11" fmla="*/ 60919 w 137195"/>
                  <a:gd name="connsiteY11" fmla="*/ 103055 h 242408"/>
                  <a:gd name="connsiteX12" fmla="*/ 46197 w 137195"/>
                  <a:gd name="connsiteY12" fmla="*/ 104451 h 242408"/>
                  <a:gd name="connsiteX13" fmla="*/ 31983 w 137195"/>
                  <a:gd name="connsiteY13" fmla="*/ 107751 h 242408"/>
                  <a:gd name="connsiteX14" fmla="*/ 19545 w 137195"/>
                  <a:gd name="connsiteY14" fmla="*/ 111939 h 242408"/>
                  <a:gd name="connsiteX15" fmla="*/ 10026 w 137195"/>
                  <a:gd name="connsiteY15" fmla="*/ 116128 h 242408"/>
                  <a:gd name="connsiteX16" fmla="*/ 9899 w 137195"/>
                  <a:gd name="connsiteY16" fmla="*/ 116128 h 242408"/>
                  <a:gd name="connsiteX17" fmla="*/ 3681 w 137195"/>
                  <a:gd name="connsiteY17" fmla="*/ 102928 h 242408"/>
                  <a:gd name="connsiteX18" fmla="*/ 12818 w 137195"/>
                  <a:gd name="connsiteY18" fmla="*/ 96583 h 242408"/>
                  <a:gd name="connsiteX19" fmla="*/ 28302 w 137195"/>
                  <a:gd name="connsiteY19" fmla="*/ 89222 h 242408"/>
                  <a:gd name="connsiteX20" fmla="*/ 47593 w 137195"/>
                  <a:gd name="connsiteY20" fmla="*/ 83003 h 242408"/>
                  <a:gd name="connsiteX21" fmla="*/ 68153 w 137195"/>
                  <a:gd name="connsiteY21" fmla="*/ 80464 h 242408"/>
                  <a:gd name="connsiteX22" fmla="*/ 92521 w 137195"/>
                  <a:gd name="connsiteY22" fmla="*/ 83383 h 242408"/>
                  <a:gd name="connsiteX23" fmla="*/ 108639 w 137195"/>
                  <a:gd name="connsiteY23" fmla="*/ 92775 h 242408"/>
                  <a:gd name="connsiteX24" fmla="*/ 117523 w 137195"/>
                  <a:gd name="connsiteY24" fmla="*/ 109655 h 242408"/>
                  <a:gd name="connsiteX25" fmla="*/ 120189 w 137195"/>
                  <a:gd name="connsiteY25" fmla="*/ 134911 h 242408"/>
                  <a:gd name="connsiteX26" fmla="*/ 120189 w 137195"/>
                  <a:gd name="connsiteY26" fmla="*/ 224132 h 242408"/>
                  <a:gd name="connsiteX27" fmla="*/ 137195 w 137195"/>
                  <a:gd name="connsiteY27" fmla="*/ 224132 h 242408"/>
                  <a:gd name="connsiteX28" fmla="*/ 137195 w 137195"/>
                  <a:gd name="connsiteY28" fmla="*/ 237459 h 242408"/>
                  <a:gd name="connsiteX29" fmla="*/ 130977 w 137195"/>
                  <a:gd name="connsiteY29" fmla="*/ 238982 h 242408"/>
                  <a:gd name="connsiteX30" fmla="*/ 123362 w 137195"/>
                  <a:gd name="connsiteY30" fmla="*/ 240631 h 242408"/>
                  <a:gd name="connsiteX31" fmla="*/ 115239 w 137195"/>
                  <a:gd name="connsiteY31" fmla="*/ 241901 h 242408"/>
                  <a:gd name="connsiteX32" fmla="*/ 107497 w 137195"/>
                  <a:gd name="connsiteY32" fmla="*/ 242408 h 242408"/>
                  <a:gd name="connsiteX33" fmla="*/ 100898 w 137195"/>
                  <a:gd name="connsiteY33" fmla="*/ 242028 h 242408"/>
                  <a:gd name="connsiteX34" fmla="*/ 96329 w 137195"/>
                  <a:gd name="connsiteY34" fmla="*/ 240251 h 242408"/>
                  <a:gd name="connsiteX35" fmla="*/ 93664 w 137195"/>
                  <a:gd name="connsiteY35" fmla="*/ 235936 h 242408"/>
                  <a:gd name="connsiteX36" fmla="*/ 92775 w 137195"/>
                  <a:gd name="connsiteY36" fmla="*/ 228194 h 242408"/>
                  <a:gd name="connsiteX37" fmla="*/ 92775 w 137195"/>
                  <a:gd name="connsiteY37" fmla="*/ 223117 h 242408"/>
                  <a:gd name="connsiteX38" fmla="*/ 86937 w 137195"/>
                  <a:gd name="connsiteY38" fmla="*/ 227940 h 242408"/>
                  <a:gd name="connsiteX39" fmla="*/ 77038 w 137195"/>
                  <a:gd name="connsiteY39" fmla="*/ 234413 h 242408"/>
                  <a:gd name="connsiteX40" fmla="*/ 63584 w 137195"/>
                  <a:gd name="connsiteY40" fmla="*/ 239997 h 242408"/>
                  <a:gd name="connsiteX41" fmla="*/ 47466 w 137195"/>
                  <a:gd name="connsiteY41" fmla="*/ 242408 h 242408"/>
                  <a:gd name="connsiteX42" fmla="*/ 29444 w 137195"/>
                  <a:gd name="connsiteY42" fmla="*/ 239870 h 242408"/>
                  <a:gd name="connsiteX43" fmla="*/ 14341 w 137195"/>
                  <a:gd name="connsiteY43" fmla="*/ 232001 h 242408"/>
                  <a:gd name="connsiteX44" fmla="*/ 3934 w 137195"/>
                  <a:gd name="connsiteY44" fmla="*/ 218294 h 242408"/>
                  <a:gd name="connsiteX45" fmla="*/ 0 w 137195"/>
                  <a:gd name="connsiteY45" fmla="*/ 198496 h 242408"/>
                  <a:gd name="connsiteX46" fmla="*/ 65869 w 137195"/>
                  <a:gd name="connsiteY46" fmla="*/ 54574 h 242408"/>
                  <a:gd name="connsiteX47" fmla="*/ 46578 w 137195"/>
                  <a:gd name="connsiteY47" fmla="*/ 50639 h 242408"/>
                  <a:gd name="connsiteX48" fmla="*/ 32110 w 137195"/>
                  <a:gd name="connsiteY48" fmla="*/ 40232 h 242408"/>
                  <a:gd name="connsiteX49" fmla="*/ 22972 w 137195"/>
                  <a:gd name="connsiteY49" fmla="*/ 25256 h 242408"/>
                  <a:gd name="connsiteX50" fmla="*/ 19799 w 137195"/>
                  <a:gd name="connsiteY50" fmla="*/ 7488 h 242408"/>
                  <a:gd name="connsiteX51" fmla="*/ 19926 w 137195"/>
                  <a:gd name="connsiteY51" fmla="*/ 3554 h 242408"/>
                  <a:gd name="connsiteX52" fmla="*/ 20307 w 137195"/>
                  <a:gd name="connsiteY52" fmla="*/ 0 h 242408"/>
                  <a:gd name="connsiteX53" fmla="*/ 36552 w 137195"/>
                  <a:gd name="connsiteY53" fmla="*/ 0 h 242408"/>
                  <a:gd name="connsiteX54" fmla="*/ 36679 w 137195"/>
                  <a:gd name="connsiteY54" fmla="*/ 2031 h 242408"/>
                  <a:gd name="connsiteX55" fmla="*/ 37059 w 137195"/>
                  <a:gd name="connsiteY55" fmla="*/ 4950 h 242408"/>
                  <a:gd name="connsiteX56" fmla="*/ 39217 w 137195"/>
                  <a:gd name="connsiteY56" fmla="*/ 12565 h 242408"/>
                  <a:gd name="connsiteX57" fmla="*/ 44166 w 137195"/>
                  <a:gd name="connsiteY57" fmla="*/ 20687 h 242408"/>
                  <a:gd name="connsiteX58" fmla="*/ 52797 w 137195"/>
                  <a:gd name="connsiteY58" fmla="*/ 27033 h 242408"/>
                  <a:gd name="connsiteX59" fmla="*/ 66377 w 137195"/>
                  <a:gd name="connsiteY59" fmla="*/ 29571 h 242408"/>
                  <a:gd name="connsiteX60" fmla="*/ 79703 w 137195"/>
                  <a:gd name="connsiteY60" fmla="*/ 27033 h 242408"/>
                  <a:gd name="connsiteX61" fmla="*/ 88206 w 137195"/>
                  <a:gd name="connsiteY61" fmla="*/ 20687 h 242408"/>
                  <a:gd name="connsiteX62" fmla="*/ 92902 w 137195"/>
                  <a:gd name="connsiteY62" fmla="*/ 12565 h 242408"/>
                  <a:gd name="connsiteX63" fmla="*/ 94933 w 137195"/>
                  <a:gd name="connsiteY63" fmla="*/ 4950 h 242408"/>
                  <a:gd name="connsiteX64" fmla="*/ 95313 w 137195"/>
                  <a:gd name="connsiteY64" fmla="*/ 0 h 242408"/>
                  <a:gd name="connsiteX65" fmla="*/ 111051 w 137195"/>
                  <a:gd name="connsiteY65" fmla="*/ 0 h 242408"/>
                  <a:gd name="connsiteX66" fmla="*/ 111305 w 137195"/>
                  <a:gd name="connsiteY66" fmla="*/ 3554 h 242408"/>
                  <a:gd name="connsiteX67" fmla="*/ 111432 w 137195"/>
                  <a:gd name="connsiteY67" fmla="*/ 7488 h 242408"/>
                  <a:gd name="connsiteX68" fmla="*/ 108259 w 137195"/>
                  <a:gd name="connsiteY68" fmla="*/ 25383 h 242408"/>
                  <a:gd name="connsiteX69" fmla="*/ 99121 w 137195"/>
                  <a:gd name="connsiteY69" fmla="*/ 40486 h 242408"/>
                  <a:gd name="connsiteX70" fmla="*/ 84779 w 137195"/>
                  <a:gd name="connsiteY70" fmla="*/ 50893 h 242408"/>
                  <a:gd name="connsiteX71" fmla="*/ 65869 w 137195"/>
                  <a:gd name="connsiteY71" fmla="*/ 54574 h 242408"/>
                  <a:gd name="connsiteX72" fmla="*/ 59143 w 137195"/>
                  <a:gd name="connsiteY72" fmla="*/ 221721 h 242408"/>
                  <a:gd name="connsiteX73" fmla="*/ 65996 w 137195"/>
                  <a:gd name="connsiteY73" fmla="*/ 220960 h 242408"/>
                  <a:gd name="connsiteX74" fmla="*/ 74246 w 137195"/>
                  <a:gd name="connsiteY74" fmla="*/ 218802 h 242408"/>
                  <a:gd name="connsiteX75" fmla="*/ 82622 w 137195"/>
                  <a:gd name="connsiteY75" fmla="*/ 215375 h 242408"/>
                  <a:gd name="connsiteX76" fmla="*/ 90237 w 137195"/>
                  <a:gd name="connsiteY76" fmla="*/ 210806 h 242408"/>
                  <a:gd name="connsiteX77" fmla="*/ 90237 w 137195"/>
                  <a:gd name="connsiteY77" fmla="*/ 160421 h 242408"/>
                  <a:gd name="connsiteX78" fmla="*/ 62823 w 137195"/>
                  <a:gd name="connsiteY78" fmla="*/ 163340 h 242408"/>
                  <a:gd name="connsiteX79" fmla="*/ 45182 w 137195"/>
                  <a:gd name="connsiteY79" fmla="*/ 170955 h 242408"/>
                  <a:gd name="connsiteX80" fmla="*/ 35917 w 137195"/>
                  <a:gd name="connsiteY80" fmla="*/ 181743 h 242408"/>
                  <a:gd name="connsiteX81" fmla="*/ 33252 w 137195"/>
                  <a:gd name="connsiteY81" fmla="*/ 194307 h 242408"/>
                  <a:gd name="connsiteX82" fmla="*/ 35282 w 137195"/>
                  <a:gd name="connsiteY82" fmla="*/ 206999 h 242408"/>
                  <a:gd name="connsiteX83" fmla="*/ 40740 w 137195"/>
                  <a:gd name="connsiteY83" fmla="*/ 215502 h 242408"/>
                  <a:gd name="connsiteX84" fmla="*/ 48989 w 137195"/>
                  <a:gd name="connsiteY84" fmla="*/ 220198 h 242408"/>
                  <a:gd name="connsiteX85" fmla="*/ 59143 w 137195"/>
                  <a:gd name="connsiteY85" fmla="*/ 221721 h 2424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</a:cxnLst>
                <a:rect l="l" t="t" r="r" b="b"/>
                <a:pathLst>
                  <a:path w="137195" h="242408">
                    <a:moveTo>
                      <a:pt x="0" y="198496"/>
                    </a:moveTo>
                    <a:cubicBezTo>
                      <a:pt x="0" y="191896"/>
                      <a:pt x="1269" y="186058"/>
                      <a:pt x="3681" y="180854"/>
                    </a:cubicBezTo>
                    <a:cubicBezTo>
                      <a:pt x="6092" y="175651"/>
                      <a:pt x="9519" y="171209"/>
                      <a:pt x="13834" y="167274"/>
                    </a:cubicBezTo>
                    <a:cubicBezTo>
                      <a:pt x="18149" y="163340"/>
                      <a:pt x="23226" y="160040"/>
                      <a:pt x="28937" y="157248"/>
                    </a:cubicBezTo>
                    <a:cubicBezTo>
                      <a:pt x="34775" y="154456"/>
                      <a:pt x="40994" y="152298"/>
                      <a:pt x="47720" y="150522"/>
                    </a:cubicBezTo>
                    <a:cubicBezTo>
                      <a:pt x="54447" y="148745"/>
                      <a:pt x="61427" y="147476"/>
                      <a:pt x="68661" y="146714"/>
                    </a:cubicBezTo>
                    <a:cubicBezTo>
                      <a:pt x="75895" y="145953"/>
                      <a:pt x="83130" y="145445"/>
                      <a:pt x="90237" y="145191"/>
                    </a:cubicBezTo>
                    <a:lnTo>
                      <a:pt x="90237" y="137957"/>
                    </a:lnTo>
                    <a:cubicBezTo>
                      <a:pt x="90237" y="131611"/>
                      <a:pt x="89729" y="126154"/>
                      <a:pt x="88841" y="121712"/>
                    </a:cubicBezTo>
                    <a:cubicBezTo>
                      <a:pt x="87952" y="117270"/>
                      <a:pt x="86302" y="113716"/>
                      <a:pt x="84145" y="110924"/>
                    </a:cubicBezTo>
                    <a:cubicBezTo>
                      <a:pt x="81860" y="108132"/>
                      <a:pt x="78941" y="106101"/>
                      <a:pt x="75134" y="104959"/>
                    </a:cubicBezTo>
                    <a:cubicBezTo>
                      <a:pt x="71326" y="103690"/>
                      <a:pt x="66631" y="103055"/>
                      <a:pt x="60919" y="103055"/>
                    </a:cubicBezTo>
                    <a:cubicBezTo>
                      <a:pt x="55970" y="103055"/>
                      <a:pt x="51020" y="103563"/>
                      <a:pt x="46197" y="104451"/>
                    </a:cubicBezTo>
                    <a:cubicBezTo>
                      <a:pt x="41247" y="105340"/>
                      <a:pt x="36552" y="106482"/>
                      <a:pt x="31983" y="107751"/>
                    </a:cubicBezTo>
                    <a:cubicBezTo>
                      <a:pt x="27541" y="109020"/>
                      <a:pt x="23352" y="110543"/>
                      <a:pt x="19545" y="111939"/>
                    </a:cubicBezTo>
                    <a:cubicBezTo>
                      <a:pt x="15738" y="113462"/>
                      <a:pt x="12565" y="114858"/>
                      <a:pt x="10026" y="116128"/>
                    </a:cubicBezTo>
                    <a:lnTo>
                      <a:pt x="9899" y="116128"/>
                    </a:lnTo>
                    <a:lnTo>
                      <a:pt x="3681" y="102928"/>
                    </a:lnTo>
                    <a:cubicBezTo>
                      <a:pt x="5457" y="101278"/>
                      <a:pt x="8503" y="99248"/>
                      <a:pt x="12818" y="96583"/>
                    </a:cubicBezTo>
                    <a:cubicBezTo>
                      <a:pt x="17134" y="94044"/>
                      <a:pt x="22337" y="91506"/>
                      <a:pt x="28302" y="89222"/>
                    </a:cubicBezTo>
                    <a:cubicBezTo>
                      <a:pt x="34267" y="86810"/>
                      <a:pt x="40740" y="84779"/>
                      <a:pt x="47593" y="83003"/>
                    </a:cubicBezTo>
                    <a:cubicBezTo>
                      <a:pt x="54447" y="81226"/>
                      <a:pt x="61300" y="80464"/>
                      <a:pt x="68153" y="80464"/>
                    </a:cubicBezTo>
                    <a:cubicBezTo>
                      <a:pt x="77672" y="80464"/>
                      <a:pt x="85795" y="81480"/>
                      <a:pt x="92521" y="83383"/>
                    </a:cubicBezTo>
                    <a:cubicBezTo>
                      <a:pt x="99121" y="85287"/>
                      <a:pt x="104451" y="88460"/>
                      <a:pt x="108639" y="92775"/>
                    </a:cubicBezTo>
                    <a:cubicBezTo>
                      <a:pt x="112701" y="97090"/>
                      <a:pt x="115620" y="102675"/>
                      <a:pt x="117523" y="109655"/>
                    </a:cubicBezTo>
                    <a:cubicBezTo>
                      <a:pt x="119300" y="116508"/>
                      <a:pt x="120189" y="125012"/>
                      <a:pt x="120189" y="134911"/>
                    </a:cubicBezTo>
                    <a:lnTo>
                      <a:pt x="120189" y="224132"/>
                    </a:lnTo>
                    <a:lnTo>
                      <a:pt x="137195" y="224132"/>
                    </a:lnTo>
                    <a:lnTo>
                      <a:pt x="137195" y="237459"/>
                    </a:lnTo>
                    <a:cubicBezTo>
                      <a:pt x="135419" y="237966"/>
                      <a:pt x="133388" y="238474"/>
                      <a:pt x="130977" y="238982"/>
                    </a:cubicBezTo>
                    <a:cubicBezTo>
                      <a:pt x="128565" y="239616"/>
                      <a:pt x="126027" y="240124"/>
                      <a:pt x="123362" y="240631"/>
                    </a:cubicBezTo>
                    <a:cubicBezTo>
                      <a:pt x="120696" y="241139"/>
                      <a:pt x="118031" y="241520"/>
                      <a:pt x="115239" y="241901"/>
                    </a:cubicBezTo>
                    <a:cubicBezTo>
                      <a:pt x="112574" y="242281"/>
                      <a:pt x="109909" y="242408"/>
                      <a:pt x="107497" y="242408"/>
                    </a:cubicBezTo>
                    <a:cubicBezTo>
                      <a:pt x="104959" y="242408"/>
                      <a:pt x="102674" y="242281"/>
                      <a:pt x="100898" y="242028"/>
                    </a:cubicBezTo>
                    <a:cubicBezTo>
                      <a:pt x="98994" y="241774"/>
                      <a:pt x="97471" y="241266"/>
                      <a:pt x="96329" y="240251"/>
                    </a:cubicBezTo>
                    <a:cubicBezTo>
                      <a:pt x="95186" y="239235"/>
                      <a:pt x="94298" y="237839"/>
                      <a:pt x="93664" y="235936"/>
                    </a:cubicBezTo>
                    <a:cubicBezTo>
                      <a:pt x="93029" y="234032"/>
                      <a:pt x="92775" y="231367"/>
                      <a:pt x="92775" y="228194"/>
                    </a:cubicBezTo>
                    <a:lnTo>
                      <a:pt x="92775" y="223117"/>
                    </a:lnTo>
                    <a:cubicBezTo>
                      <a:pt x="91633" y="224259"/>
                      <a:pt x="89602" y="225782"/>
                      <a:pt x="86937" y="227940"/>
                    </a:cubicBezTo>
                    <a:cubicBezTo>
                      <a:pt x="84272" y="230097"/>
                      <a:pt x="80972" y="232255"/>
                      <a:pt x="77038" y="234413"/>
                    </a:cubicBezTo>
                    <a:cubicBezTo>
                      <a:pt x="73103" y="236570"/>
                      <a:pt x="68661" y="238474"/>
                      <a:pt x="63584" y="239997"/>
                    </a:cubicBezTo>
                    <a:cubicBezTo>
                      <a:pt x="58508" y="241647"/>
                      <a:pt x="53178" y="242408"/>
                      <a:pt x="47466" y="242408"/>
                    </a:cubicBezTo>
                    <a:cubicBezTo>
                      <a:pt x="41121" y="242408"/>
                      <a:pt x="35156" y="241520"/>
                      <a:pt x="29444" y="239870"/>
                    </a:cubicBezTo>
                    <a:cubicBezTo>
                      <a:pt x="23733" y="238220"/>
                      <a:pt x="18783" y="235555"/>
                      <a:pt x="14341" y="232001"/>
                    </a:cubicBezTo>
                    <a:cubicBezTo>
                      <a:pt x="10026" y="228448"/>
                      <a:pt x="6473" y="223879"/>
                      <a:pt x="3934" y="218294"/>
                    </a:cubicBezTo>
                    <a:cubicBezTo>
                      <a:pt x="1396" y="212964"/>
                      <a:pt x="0" y="206237"/>
                      <a:pt x="0" y="198496"/>
                    </a:cubicBezTo>
                    <a:close/>
                    <a:moveTo>
                      <a:pt x="65869" y="54574"/>
                    </a:moveTo>
                    <a:cubicBezTo>
                      <a:pt x="58635" y="54574"/>
                      <a:pt x="52162" y="53304"/>
                      <a:pt x="46578" y="50639"/>
                    </a:cubicBezTo>
                    <a:cubicBezTo>
                      <a:pt x="40867" y="47974"/>
                      <a:pt x="36044" y="44547"/>
                      <a:pt x="32110" y="40232"/>
                    </a:cubicBezTo>
                    <a:cubicBezTo>
                      <a:pt x="28175" y="35917"/>
                      <a:pt x="25129" y="30967"/>
                      <a:pt x="22972" y="25256"/>
                    </a:cubicBezTo>
                    <a:cubicBezTo>
                      <a:pt x="20941" y="19545"/>
                      <a:pt x="19799" y="13707"/>
                      <a:pt x="19799" y="7488"/>
                    </a:cubicBezTo>
                    <a:cubicBezTo>
                      <a:pt x="19799" y="6219"/>
                      <a:pt x="19799" y="4823"/>
                      <a:pt x="19926" y="3554"/>
                    </a:cubicBezTo>
                    <a:cubicBezTo>
                      <a:pt x="19926" y="2158"/>
                      <a:pt x="20053" y="1015"/>
                      <a:pt x="20307" y="0"/>
                    </a:cubicBezTo>
                    <a:lnTo>
                      <a:pt x="36552" y="0"/>
                    </a:lnTo>
                    <a:cubicBezTo>
                      <a:pt x="36552" y="508"/>
                      <a:pt x="36552" y="1142"/>
                      <a:pt x="36679" y="2031"/>
                    </a:cubicBezTo>
                    <a:cubicBezTo>
                      <a:pt x="36679" y="2919"/>
                      <a:pt x="36805" y="3934"/>
                      <a:pt x="37059" y="4950"/>
                    </a:cubicBezTo>
                    <a:cubicBezTo>
                      <a:pt x="37440" y="7107"/>
                      <a:pt x="38075" y="9646"/>
                      <a:pt x="39217" y="12565"/>
                    </a:cubicBezTo>
                    <a:cubicBezTo>
                      <a:pt x="40232" y="15484"/>
                      <a:pt x="41882" y="18149"/>
                      <a:pt x="44166" y="20687"/>
                    </a:cubicBezTo>
                    <a:cubicBezTo>
                      <a:pt x="46451" y="23226"/>
                      <a:pt x="49243" y="25383"/>
                      <a:pt x="52797" y="27033"/>
                    </a:cubicBezTo>
                    <a:cubicBezTo>
                      <a:pt x="56350" y="28810"/>
                      <a:pt x="60919" y="29571"/>
                      <a:pt x="66377" y="29571"/>
                    </a:cubicBezTo>
                    <a:cubicBezTo>
                      <a:pt x="71707" y="29571"/>
                      <a:pt x="76149" y="28683"/>
                      <a:pt x="79703" y="27033"/>
                    </a:cubicBezTo>
                    <a:cubicBezTo>
                      <a:pt x="83256" y="25256"/>
                      <a:pt x="86049" y="23226"/>
                      <a:pt x="88206" y="20687"/>
                    </a:cubicBezTo>
                    <a:cubicBezTo>
                      <a:pt x="90364" y="18149"/>
                      <a:pt x="91887" y="15484"/>
                      <a:pt x="92902" y="12565"/>
                    </a:cubicBezTo>
                    <a:cubicBezTo>
                      <a:pt x="93790" y="9646"/>
                      <a:pt x="94552" y="7107"/>
                      <a:pt x="94933" y="4950"/>
                    </a:cubicBezTo>
                    <a:cubicBezTo>
                      <a:pt x="95186" y="2792"/>
                      <a:pt x="95313" y="1142"/>
                      <a:pt x="95313" y="0"/>
                    </a:cubicBezTo>
                    <a:lnTo>
                      <a:pt x="111051" y="0"/>
                    </a:lnTo>
                    <a:cubicBezTo>
                      <a:pt x="111178" y="1015"/>
                      <a:pt x="111178" y="2158"/>
                      <a:pt x="111305" y="3554"/>
                    </a:cubicBezTo>
                    <a:cubicBezTo>
                      <a:pt x="111432" y="4823"/>
                      <a:pt x="111432" y="6219"/>
                      <a:pt x="111432" y="7488"/>
                    </a:cubicBezTo>
                    <a:cubicBezTo>
                      <a:pt x="111432" y="13707"/>
                      <a:pt x="110289" y="19672"/>
                      <a:pt x="108259" y="25383"/>
                    </a:cubicBezTo>
                    <a:cubicBezTo>
                      <a:pt x="106101" y="31094"/>
                      <a:pt x="103055" y="36044"/>
                      <a:pt x="99121" y="40486"/>
                    </a:cubicBezTo>
                    <a:cubicBezTo>
                      <a:pt x="95186" y="44801"/>
                      <a:pt x="90491" y="48228"/>
                      <a:pt x="84779" y="50893"/>
                    </a:cubicBezTo>
                    <a:cubicBezTo>
                      <a:pt x="78941" y="53304"/>
                      <a:pt x="72722" y="54574"/>
                      <a:pt x="65869" y="54574"/>
                    </a:cubicBezTo>
                    <a:close/>
                    <a:moveTo>
                      <a:pt x="59143" y="221721"/>
                    </a:moveTo>
                    <a:cubicBezTo>
                      <a:pt x="61046" y="221721"/>
                      <a:pt x="63331" y="221467"/>
                      <a:pt x="65996" y="220960"/>
                    </a:cubicBezTo>
                    <a:cubicBezTo>
                      <a:pt x="68661" y="220452"/>
                      <a:pt x="71326" y="219690"/>
                      <a:pt x="74246" y="218802"/>
                    </a:cubicBezTo>
                    <a:cubicBezTo>
                      <a:pt x="77038" y="217914"/>
                      <a:pt x="79830" y="216771"/>
                      <a:pt x="82622" y="215375"/>
                    </a:cubicBezTo>
                    <a:cubicBezTo>
                      <a:pt x="85414" y="213979"/>
                      <a:pt x="87952" y="212456"/>
                      <a:pt x="90237" y="210806"/>
                    </a:cubicBezTo>
                    <a:lnTo>
                      <a:pt x="90237" y="160421"/>
                    </a:lnTo>
                    <a:cubicBezTo>
                      <a:pt x="79322" y="160421"/>
                      <a:pt x="70184" y="161436"/>
                      <a:pt x="62823" y="163340"/>
                    </a:cubicBezTo>
                    <a:cubicBezTo>
                      <a:pt x="55462" y="165244"/>
                      <a:pt x="49624" y="167782"/>
                      <a:pt x="45182" y="170955"/>
                    </a:cubicBezTo>
                    <a:cubicBezTo>
                      <a:pt x="40867" y="174128"/>
                      <a:pt x="37694" y="177681"/>
                      <a:pt x="35917" y="181743"/>
                    </a:cubicBezTo>
                    <a:cubicBezTo>
                      <a:pt x="34140" y="185804"/>
                      <a:pt x="33252" y="189992"/>
                      <a:pt x="33252" y="194307"/>
                    </a:cubicBezTo>
                    <a:cubicBezTo>
                      <a:pt x="33252" y="199384"/>
                      <a:pt x="33886" y="203572"/>
                      <a:pt x="35282" y="206999"/>
                    </a:cubicBezTo>
                    <a:cubicBezTo>
                      <a:pt x="36552" y="210426"/>
                      <a:pt x="38455" y="213345"/>
                      <a:pt x="40740" y="215502"/>
                    </a:cubicBezTo>
                    <a:cubicBezTo>
                      <a:pt x="43024" y="217660"/>
                      <a:pt x="45816" y="219310"/>
                      <a:pt x="48989" y="220198"/>
                    </a:cubicBezTo>
                    <a:cubicBezTo>
                      <a:pt x="52035" y="221340"/>
                      <a:pt x="55462" y="221721"/>
                      <a:pt x="59143" y="22172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37" name="Freeform: Shape 36">
                <a:extLst>
                  <a:ext uri="{FF2B5EF4-FFF2-40B4-BE49-F238E27FC236}">
                    <a16:creationId xmlns:a16="http://schemas.microsoft.com/office/drawing/2014/main" id="{B656F25D-E038-0510-B075-F7119AFE5A58}"/>
                  </a:ext>
                </a:extLst>
              </p:cNvPr>
              <p:cNvSpPr/>
              <p:nvPr/>
            </p:nvSpPr>
            <p:spPr>
              <a:xfrm>
                <a:off x="2877190" y="2202616"/>
                <a:ext cx="167147" cy="159278"/>
              </a:xfrm>
              <a:custGeom>
                <a:avLst/>
                <a:gdLst>
                  <a:gd name="connsiteX0" fmla="*/ 761 w 167147"/>
                  <a:gd name="connsiteY0" fmla="*/ 159152 h 159278"/>
                  <a:gd name="connsiteX1" fmla="*/ 761 w 167147"/>
                  <a:gd name="connsiteY1" fmla="*/ 144049 h 159278"/>
                  <a:gd name="connsiteX2" fmla="*/ 19164 w 167147"/>
                  <a:gd name="connsiteY2" fmla="*/ 141764 h 159278"/>
                  <a:gd name="connsiteX3" fmla="*/ 19164 w 167147"/>
                  <a:gd name="connsiteY3" fmla="*/ 27921 h 159278"/>
                  <a:gd name="connsiteX4" fmla="*/ 0 w 167147"/>
                  <a:gd name="connsiteY4" fmla="*/ 21956 h 159278"/>
                  <a:gd name="connsiteX5" fmla="*/ 0 w 167147"/>
                  <a:gd name="connsiteY5" fmla="*/ 5584 h 159278"/>
                  <a:gd name="connsiteX6" fmla="*/ 38963 w 167147"/>
                  <a:gd name="connsiteY6" fmla="*/ 0 h 159278"/>
                  <a:gd name="connsiteX7" fmla="*/ 39598 w 167147"/>
                  <a:gd name="connsiteY7" fmla="*/ 0 h 159278"/>
                  <a:gd name="connsiteX8" fmla="*/ 46324 w 167147"/>
                  <a:gd name="connsiteY8" fmla="*/ 5457 h 159278"/>
                  <a:gd name="connsiteX9" fmla="*/ 46324 w 167147"/>
                  <a:gd name="connsiteY9" fmla="*/ 16118 h 159278"/>
                  <a:gd name="connsiteX10" fmla="*/ 46070 w 167147"/>
                  <a:gd name="connsiteY10" fmla="*/ 21956 h 159278"/>
                  <a:gd name="connsiteX11" fmla="*/ 57239 w 167147"/>
                  <a:gd name="connsiteY11" fmla="*/ 13961 h 159278"/>
                  <a:gd name="connsiteX12" fmla="*/ 71453 w 167147"/>
                  <a:gd name="connsiteY12" fmla="*/ 6980 h 159278"/>
                  <a:gd name="connsiteX13" fmla="*/ 86937 w 167147"/>
                  <a:gd name="connsiteY13" fmla="*/ 2031 h 159278"/>
                  <a:gd name="connsiteX14" fmla="*/ 102167 w 167147"/>
                  <a:gd name="connsiteY14" fmla="*/ 127 h 159278"/>
                  <a:gd name="connsiteX15" fmla="*/ 124504 w 167147"/>
                  <a:gd name="connsiteY15" fmla="*/ 3807 h 159278"/>
                  <a:gd name="connsiteX16" fmla="*/ 138211 w 167147"/>
                  <a:gd name="connsiteY16" fmla="*/ 15484 h 159278"/>
                  <a:gd name="connsiteX17" fmla="*/ 145064 w 167147"/>
                  <a:gd name="connsiteY17" fmla="*/ 35663 h 159278"/>
                  <a:gd name="connsiteX18" fmla="*/ 146968 w 167147"/>
                  <a:gd name="connsiteY18" fmla="*/ 65108 h 159278"/>
                  <a:gd name="connsiteX19" fmla="*/ 146968 w 167147"/>
                  <a:gd name="connsiteY19" fmla="*/ 141891 h 159278"/>
                  <a:gd name="connsiteX20" fmla="*/ 167147 w 167147"/>
                  <a:gd name="connsiteY20" fmla="*/ 144176 h 159278"/>
                  <a:gd name="connsiteX21" fmla="*/ 167147 w 167147"/>
                  <a:gd name="connsiteY21" fmla="*/ 159279 h 159278"/>
                  <a:gd name="connsiteX22" fmla="*/ 98359 w 167147"/>
                  <a:gd name="connsiteY22" fmla="*/ 159279 h 159278"/>
                  <a:gd name="connsiteX23" fmla="*/ 98359 w 167147"/>
                  <a:gd name="connsiteY23" fmla="*/ 144176 h 159278"/>
                  <a:gd name="connsiteX24" fmla="*/ 116381 w 167147"/>
                  <a:gd name="connsiteY24" fmla="*/ 141891 h 159278"/>
                  <a:gd name="connsiteX25" fmla="*/ 116381 w 167147"/>
                  <a:gd name="connsiteY25" fmla="*/ 64981 h 159278"/>
                  <a:gd name="connsiteX26" fmla="*/ 115493 w 167147"/>
                  <a:gd name="connsiteY26" fmla="*/ 45816 h 159278"/>
                  <a:gd name="connsiteX27" fmla="*/ 111559 w 167147"/>
                  <a:gd name="connsiteY27" fmla="*/ 32110 h 159278"/>
                  <a:gd name="connsiteX28" fmla="*/ 103182 w 167147"/>
                  <a:gd name="connsiteY28" fmla="*/ 23860 h 159278"/>
                  <a:gd name="connsiteX29" fmla="*/ 88841 w 167147"/>
                  <a:gd name="connsiteY29" fmla="*/ 21068 h 159278"/>
                  <a:gd name="connsiteX30" fmla="*/ 68027 w 167147"/>
                  <a:gd name="connsiteY30" fmla="*/ 24875 h 159278"/>
                  <a:gd name="connsiteX31" fmla="*/ 49751 w 167147"/>
                  <a:gd name="connsiteY31" fmla="*/ 34394 h 159278"/>
                  <a:gd name="connsiteX32" fmla="*/ 49751 w 167147"/>
                  <a:gd name="connsiteY32" fmla="*/ 141764 h 159278"/>
                  <a:gd name="connsiteX33" fmla="*/ 69042 w 167147"/>
                  <a:gd name="connsiteY33" fmla="*/ 144049 h 159278"/>
                  <a:gd name="connsiteX34" fmla="*/ 69042 w 167147"/>
                  <a:gd name="connsiteY34" fmla="*/ 159152 h 159278"/>
                  <a:gd name="connsiteX35" fmla="*/ 761 w 167147"/>
                  <a:gd name="connsiteY35" fmla="*/ 159152 h 1592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167147" h="159278">
                    <a:moveTo>
                      <a:pt x="761" y="159152"/>
                    </a:moveTo>
                    <a:lnTo>
                      <a:pt x="761" y="144049"/>
                    </a:lnTo>
                    <a:lnTo>
                      <a:pt x="19164" y="141764"/>
                    </a:lnTo>
                    <a:lnTo>
                      <a:pt x="19164" y="27921"/>
                    </a:lnTo>
                    <a:lnTo>
                      <a:pt x="0" y="21956"/>
                    </a:lnTo>
                    <a:lnTo>
                      <a:pt x="0" y="5584"/>
                    </a:lnTo>
                    <a:lnTo>
                      <a:pt x="38963" y="0"/>
                    </a:lnTo>
                    <a:lnTo>
                      <a:pt x="39598" y="0"/>
                    </a:lnTo>
                    <a:lnTo>
                      <a:pt x="46324" y="5457"/>
                    </a:lnTo>
                    <a:lnTo>
                      <a:pt x="46324" y="16118"/>
                    </a:lnTo>
                    <a:lnTo>
                      <a:pt x="46070" y="21956"/>
                    </a:lnTo>
                    <a:cubicBezTo>
                      <a:pt x="49116" y="19164"/>
                      <a:pt x="52797" y="16499"/>
                      <a:pt x="57239" y="13961"/>
                    </a:cubicBezTo>
                    <a:cubicBezTo>
                      <a:pt x="61681" y="11295"/>
                      <a:pt x="66377" y="9011"/>
                      <a:pt x="71453" y="6980"/>
                    </a:cubicBezTo>
                    <a:cubicBezTo>
                      <a:pt x="76530" y="4950"/>
                      <a:pt x="81607" y="3300"/>
                      <a:pt x="86937" y="2031"/>
                    </a:cubicBezTo>
                    <a:cubicBezTo>
                      <a:pt x="92267" y="761"/>
                      <a:pt x="97344" y="127"/>
                      <a:pt x="102167" y="127"/>
                    </a:cubicBezTo>
                    <a:cubicBezTo>
                      <a:pt x="111178" y="127"/>
                      <a:pt x="118666" y="1396"/>
                      <a:pt x="124504" y="3807"/>
                    </a:cubicBezTo>
                    <a:cubicBezTo>
                      <a:pt x="130342" y="6219"/>
                      <a:pt x="134911" y="10153"/>
                      <a:pt x="138211" y="15484"/>
                    </a:cubicBezTo>
                    <a:cubicBezTo>
                      <a:pt x="141511" y="20814"/>
                      <a:pt x="143795" y="27541"/>
                      <a:pt x="145064" y="35663"/>
                    </a:cubicBezTo>
                    <a:cubicBezTo>
                      <a:pt x="146333" y="43786"/>
                      <a:pt x="146968" y="53685"/>
                      <a:pt x="146968" y="65108"/>
                    </a:cubicBezTo>
                    <a:lnTo>
                      <a:pt x="146968" y="141891"/>
                    </a:lnTo>
                    <a:lnTo>
                      <a:pt x="167147" y="144176"/>
                    </a:lnTo>
                    <a:lnTo>
                      <a:pt x="167147" y="159279"/>
                    </a:lnTo>
                    <a:lnTo>
                      <a:pt x="98359" y="159279"/>
                    </a:lnTo>
                    <a:lnTo>
                      <a:pt x="98359" y="144176"/>
                    </a:lnTo>
                    <a:lnTo>
                      <a:pt x="116381" y="141891"/>
                    </a:lnTo>
                    <a:lnTo>
                      <a:pt x="116381" y="64981"/>
                    </a:lnTo>
                    <a:cubicBezTo>
                      <a:pt x="116381" y="57746"/>
                      <a:pt x="116001" y="51274"/>
                      <a:pt x="115493" y="45816"/>
                    </a:cubicBezTo>
                    <a:cubicBezTo>
                      <a:pt x="114858" y="40359"/>
                      <a:pt x="113589" y="35790"/>
                      <a:pt x="111559" y="32110"/>
                    </a:cubicBezTo>
                    <a:cubicBezTo>
                      <a:pt x="109528" y="28429"/>
                      <a:pt x="106736" y="25764"/>
                      <a:pt x="103182" y="23860"/>
                    </a:cubicBezTo>
                    <a:cubicBezTo>
                      <a:pt x="99502" y="22083"/>
                      <a:pt x="94679" y="21068"/>
                      <a:pt x="88841" y="21068"/>
                    </a:cubicBezTo>
                    <a:cubicBezTo>
                      <a:pt x="81860" y="21068"/>
                      <a:pt x="75007" y="22337"/>
                      <a:pt x="68027" y="24875"/>
                    </a:cubicBezTo>
                    <a:cubicBezTo>
                      <a:pt x="61046" y="27414"/>
                      <a:pt x="54954" y="30587"/>
                      <a:pt x="49751" y="34394"/>
                    </a:cubicBezTo>
                    <a:lnTo>
                      <a:pt x="49751" y="141764"/>
                    </a:lnTo>
                    <a:lnTo>
                      <a:pt x="69042" y="144049"/>
                    </a:lnTo>
                    <a:lnTo>
                      <a:pt x="69042" y="159152"/>
                    </a:lnTo>
                    <a:lnTo>
                      <a:pt x="761" y="159152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38" name="Freeform: Shape 37">
                <a:extLst>
                  <a:ext uri="{FF2B5EF4-FFF2-40B4-BE49-F238E27FC236}">
                    <a16:creationId xmlns:a16="http://schemas.microsoft.com/office/drawing/2014/main" id="{4CAD4477-022F-8E82-19CE-5D681645BFD7}"/>
                  </a:ext>
                </a:extLst>
              </p:cNvPr>
              <p:cNvSpPr/>
              <p:nvPr/>
            </p:nvSpPr>
            <p:spPr>
              <a:xfrm>
                <a:off x="3063502" y="2122152"/>
                <a:ext cx="137195" cy="242408"/>
              </a:xfrm>
              <a:custGeom>
                <a:avLst/>
                <a:gdLst>
                  <a:gd name="connsiteX0" fmla="*/ 0 w 137195"/>
                  <a:gd name="connsiteY0" fmla="*/ 198496 h 242408"/>
                  <a:gd name="connsiteX1" fmla="*/ 3680 w 137195"/>
                  <a:gd name="connsiteY1" fmla="*/ 180854 h 242408"/>
                  <a:gd name="connsiteX2" fmla="*/ 13834 w 137195"/>
                  <a:gd name="connsiteY2" fmla="*/ 167274 h 242408"/>
                  <a:gd name="connsiteX3" fmla="*/ 28937 w 137195"/>
                  <a:gd name="connsiteY3" fmla="*/ 157248 h 242408"/>
                  <a:gd name="connsiteX4" fmla="*/ 47720 w 137195"/>
                  <a:gd name="connsiteY4" fmla="*/ 150522 h 242408"/>
                  <a:gd name="connsiteX5" fmla="*/ 68661 w 137195"/>
                  <a:gd name="connsiteY5" fmla="*/ 146714 h 242408"/>
                  <a:gd name="connsiteX6" fmla="*/ 90237 w 137195"/>
                  <a:gd name="connsiteY6" fmla="*/ 145191 h 242408"/>
                  <a:gd name="connsiteX7" fmla="*/ 90237 w 137195"/>
                  <a:gd name="connsiteY7" fmla="*/ 137957 h 242408"/>
                  <a:gd name="connsiteX8" fmla="*/ 88841 w 137195"/>
                  <a:gd name="connsiteY8" fmla="*/ 121712 h 242408"/>
                  <a:gd name="connsiteX9" fmla="*/ 84145 w 137195"/>
                  <a:gd name="connsiteY9" fmla="*/ 110924 h 242408"/>
                  <a:gd name="connsiteX10" fmla="*/ 75134 w 137195"/>
                  <a:gd name="connsiteY10" fmla="*/ 104959 h 242408"/>
                  <a:gd name="connsiteX11" fmla="*/ 60919 w 137195"/>
                  <a:gd name="connsiteY11" fmla="*/ 103055 h 242408"/>
                  <a:gd name="connsiteX12" fmla="*/ 46197 w 137195"/>
                  <a:gd name="connsiteY12" fmla="*/ 104451 h 242408"/>
                  <a:gd name="connsiteX13" fmla="*/ 31983 w 137195"/>
                  <a:gd name="connsiteY13" fmla="*/ 107751 h 242408"/>
                  <a:gd name="connsiteX14" fmla="*/ 19545 w 137195"/>
                  <a:gd name="connsiteY14" fmla="*/ 111939 h 242408"/>
                  <a:gd name="connsiteX15" fmla="*/ 10026 w 137195"/>
                  <a:gd name="connsiteY15" fmla="*/ 116128 h 242408"/>
                  <a:gd name="connsiteX16" fmla="*/ 9899 w 137195"/>
                  <a:gd name="connsiteY16" fmla="*/ 116128 h 242408"/>
                  <a:gd name="connsiteX17" fmla="*/ 3680 w 137195"/>
                  <a:gd name="connsiteY17" fmla="*/ 102928 h 242408"/>
                  <a:gd name="connsiteX18" fmla="*/ 12818 w 137195"/>
                  <a:gd name="connsiteY18" fmla="*/ 96583 h 242408"/>
                  <a:gd name="connsiteX19" fmla="*/ 28302 w 137195"/>
                  <a:gd name="connsiteY19" fmla="*/ 89222 h 242408"/>
                  <a:gd name="connsiteX20" fmla="*/ 47593 w 137195"/>
                  <a:gd name="connsiteY20" fmla="*/ 83003 h 242408"/>
                  <a:gd name="connsiteX21" fmla="*/ 68153 w 137195"/>
                  <a:gd name="connsiteY21" fmla="*/ 80464 h 242408"/>
                  <a:gd name="connsiteX22" fmla="*/ 92521 w 137195"/>
                  <a:gd name="connsiteY22" fmla="*/ 83383 h 242408"/>
                  <a:gd name="connsiteX23" fmla="*/ 108639 w 137195"/>
                  <a:gd name="connsiteY23" fmla="*/ 92775 h 242408"/>
                  <a:gd name="connsiteX24" fmla="*/ 117523 w 137195"/>
                  <a:gd name="connsiteY24" fmla="*/ 109655 h 242408"/>
                  <a:gd name="connsiteX25" fmla="*/ 120189 w 137195"/>
                  <a:gd name="connsiteY25" fmla="*/ 134911 h 242408"/>
                  <a:gd name="connsiteX26" fmla="*/ 120189 w 137195"/>
                  <a:gd name="connsiteY26" fmla="*/ 224132 h 242408"/>
                  <a:gd name="connsiteX27" fmla="*/ 137195 w 137195"/>
                  <a:gd name="connsiteY27" fmla="*/ 224132 h 242408"/>
                  <a:gd name="connsiteX28" fmla="*/ 137195 w 137195"/>
                  <a:gd name="connsiteY28" fmla="*/ 237459 h 242408"/>
                  <a:gd name="connsiteX29" fmla="*/ 130976 w 137195"/>
                  <a:gd name="connsiteY29" fmla="*/ 238982 h 242408"/>
                  <a:gd name="connsiteX30" fmla="*/ 123362 w 137195"/>
                  <a:gd name="connsiteY30" fmla="*/ 240631 h 242408"/>
                  <a:gd name="connsiteX31" fmla="*/ 115239 w 137195"/>
                  <a:gd name="connsiteY31" fmla="*/ 241901 h 242408"/>
                  <a:gd name="connsiteX32" fmla="*/ 107497 w 137195"/>
                  <a:gd name="connsiteY32" fmla="*/ 242408 h 242408"/>
                  <a:gd name="connsiteX33" fmla="*/ 100898 w 137195"/>
                  <a:gd name="connsiteY33" fmla="*/ 242028 h 242408"/>
                  <a:gd name="connsiteX34" fmla="*/ 96329 w 137195"/>
                  <a:gd name="connsiteY34" fmla="*/ 240251 h 242408"/>
                  <a:gd name="connsiteX35" fmla="*/ 93663 w 137195"/>
                  <a:gd name="connsiteY35" fmla="*/ 235936 h 242408"/>
                  <a:gd name="connsiteX36" fmla="*/ 92775 w 137195"/>
                  <a:gd name="connsiteY36" fmla="*/ 228194 h 242408"/>
                  <a:gd name="connsiteX37" fmla="*/ 92775 w 137195"/>
                  <a:gd name="connsiteY37" fmla="*/ 223117 h 242408"/>
                  <a:gd name="connsiteX38" fmla="*/ 86937 w 137195"/>
                  <a:gd name="connsiteY38" fmla="*/ 227940 h 242408"/>
                  <a:gd name="connsiteX39" fmla="*/ 77037 w 137195"/>
                  <a:gd name="connsiteY39" fmla="*/ 234413 h 242408"/>
                  <a:gd name="connsiteX40" fmla="*/ 63584 w 137195"/>
                  <a:gd name="connsiteY40" fmla="*/ 239997 h 242408"/>
                  <a:gd name="connsiteX41" fmla="*/ 47466 w 137195"/>
                  <a:gd name="connsiteY41" fmla="*/ 242408 h 242408"/>
                  <a:gd name="connsiteX42" fmla="*/ 29444 w 137195"/>
                  <a:gd name="connsiteY42" fmla="*/ 239870 h 242408"/>
                  <a:gd name="connsiteX43" fmla="*/ 14341 w 137195"/>
                  <a:gd name="connsiteY43" fmla="*/ 232001 h 242408"/>
                  <a:gd name="connsiteX44" fmla="*/ 3934 w 137195"/>
                  <a:gd name="connsiteY44" fmla="*/ 218294 h 242408"/>
                  <a:gd name="connsiteX45" fmla="*/ 0 w 137195"/>
                  <a:gd name="connsiteY45" fmla="*/ 198496 h 242408"/>
                  <a:gd name="connsiteX46" fmla="*/ 65869 w 137195"/>
                  <a:gd name="connsiteY46" fmla="*/ 54574 h 242408"/>
                  <a:gd name="connsiteX47" fmla="*/ 46578 w 137195"/>
                  <a:gd name="connsiteY47" fmla="*/ 50639 h 242408"/>
                  <a:gd name="connsiteX48" fmla="*/ 32110 w 137195"/>
                  <a:gd name="connsiteY48" fmla="*/ 40232 h 242408"/>
                  <a:gd name="connsiteX49" fmla="*/ 22972 w 137195"/>
                  <a:gd name="connsiteY49" fmla="*/ 25256 h 242408"/>
                  <a:gd name="connsiteX50" fmla="*/ 19799 w 137195"/>
                  <a:gd name="connsiteY50" fmla="*/ 7488 h 242408"/>
                  <a:gd name="connsiteX51" fmla="*/ 19926 w 137195"/>
                  <a:gd name="connsiteY51" fmla="*/ 3554 h 242408"/>
                  <a:gd name="connsiteX52" fmla="*/ 20306 w 137195"/>
                  <a:gd name="connsiteY52" fmla="*/ 0 h 242408"/>
                  <a:gd name="connsiteX53" fmla="*/ 36551 w 137195"/>
                  <a:gd name="connsiteY53" fmla="*/ 0 h 242408"/>
                  <a:gd name="connsiteX54" fmla="*/ 36679 w 137195"/>
                  <a:gd name="connsiteY54" fmla="*/ 2031 h 242408"/>
                  <a:gd name="connsiteX55" fmla="*/ 37059 w 137195"/>
                  <a:gd name="connsiteY55" fmla="*/ 4950 h 242408"/>
                  <a:gd name="connsiteX56" fmla="*/ 39217 w 137195"/>
                  <a:gd name="connsiteY56" fmla="*/ 12565 h 242408"/>
                  <a:gd name="connsiteX57" fmla="*/ 44166 w 137195"/>
                  <a:gd name="connsiteY57" fmla="*/ 20687 h 242408"/>
                  <a:gd name="connsiteX58" fmla="*/ 52797 w 137195"/>
                  <a:gd name="connsiteY58" fmla="*/ 27033 h 242408"/>
                  <a:gd name="connsiteX59" fmla="*/ 66377 w 137195"/>
                  <a:gd name="connsiteY59" fmla="*/ 29571 h 242408"/>
                  <a:gd name="connsiteX60" fmla="*/ 79703 w 137195"/>
                  <a:gd name="connsiteY60" fmla="*/ 27033 h 242408"/>
                  <a:gd name="connsiteX61" fmla="*/ 88206 w 137195"/>
                  <a:gd name="connsiteY61" fmla="*/ 20687 h 242408"/>
                  <a:gd name="connsiteX62" fmla="*/ 92902 w 137195"/>
                  <a:gd name="connsiteY62" fmla="*/ 12565 h 242408"/>
                  <a:gd name="connsiteX63" fmla="*/ 94933 w 137195"/>
                  <a:gd name="connsiteY63" fmla="*/ 4950 h 242408"/>
                  <a:gd name="connsiteX64" fmla="*/ 95313 w 137195"/>
                  <a:gd name="connsiteY64" fmla="*/ 0 h 242408"/>
                  <a:gd name="connsiteX65" fmla="*/ 111051 w 137195"/>
                  <a:gd name="connsiteY65" fmla="*/ 0 h 242408"/>
                  <a:gd name="connsiteX66" fmla="*/ 111305 w 137195"/>
                  <a:gd name="connsiteY66" fmla="*/ 3554 h 242408"/>
                  <a:gd name="connsiteX67" fmla="*/ 111432 w 137195"/>
                  <a:gd name="connsiteY67" fmla="*/ 7488 h 242408"/>
                  <a:gd name="connsiteX68" fmla="*/ 108259 w 137195"/>
                  <a:gd name="connsiteY68" fmla="*/ 25383 h 242408"/>
                  <a:gd name="connsiteX69" fmla="*/ 99121 w 137195"/>
                  <a:gd name="connsiteY69" fmla="*/ 40486 h 242408"/>
                  <a:gd name="connsiteX70" fmla="*/ 84779 w 137195"/>
                  <a:gd name="connsiteY70" fmla="*/ 50893 h 242408"/>
                  <a:gd name="connsiteX71" fmla="*/ 65869 w 137195"/>
                  <a:gd name="connsiteY71" fmla="*/ 54574 h 242408"/>
                  <a:gd name="connsiteX72" fmla="*/ 59143 w 137195"/>
                  <a:gd name="connsiteY72" fmla="*/ 221721 h 242408"/>
                  <a:gd name="connsiteX73" fmla="*/ 65996 w 137195"/>
                  <a:gd name="connsiteY73" fmla="*/ 220960 h 242408"/>
                  <a:gd name="connsiteX74" fmla="*/ 74245 w 137195"/>
                  <a:gd name="connsiteY74" fmla="*/ 218802 h 242408"/>
                  <a:gd name="connsiteX75" fmla="*/ 82622 w 137195"/>
                  <a:gd name="connsiteY75" fmla="*/ 215375 h 242408"/>
                  <a:gd name="connsiteX76" fmla="*/ 90237 w 137195"/>
                  <a:gd name="connsiteY76" fmla="*/ 210806 h 242408"/>
                  <a:gd name="connsiteX77" fmla="*/ 90237 w 137195"/>
                  <a:gd name="connsiteY77" fmla="*/ 160421 h 242408"/>
                  <a:gd name="connsiteX78" fmla="*/ 62823 w 137195"/>
                  <a:gd name="connsiteY78" fmla="*/ 163340 h 242408"/>
                  <a:gd name="connsiteX79" fmla="*/ 45182 w 137195"/>
                  <a:gd name="connsiteY79" fmla="*/ 170955 h 242408"/>
                  <a:gd name="connsiteX80" fmla="*/ 35917 w 137195"/>
                  <a:gd name="connsiteY80" fmla="*/ 181743 h 242408"/>
                  <a:gd name="connsiteX81" fmla="*/ 33252 w 137195"/>
                  <a:gd name="connsiteY81" fmla="*/ 194307 h 242408"/>
                  <a:gd name="connsiteX82" fmla="*/ 35282 w 137195"/>
                  <a:gd name="connsiteY82" fmla="*/ 206999 h 242408"/>
                  <a:gd name="connsiteX83" fmla="*/ 40740 w 137195"/>
                  <a:gd name="connsiteY83" fmla="*/ 215502 h 242408"/>
                  <a:gd name="connsiteX84" fmla="*/ 48989 w 137195"/>
                  <a:gd name="connsiteY84" fmla="*/ 220198 h 242408"/>
                  <a:gd name="connsiteX85" fmla="*/ 59143 w 137195"/>
                  <a:gd name="connsiteY85" fmla="*/ 221721 h 2424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</a:cxnLst>
                <a:rect l="l" t="t" r="r" b="b"/>
                <a:pathLst>
                  <a:path w="137195" h="242408">
                    <a:moveTo>
                      <a:pt x="0" y="198496"/>
                    </a:moveTo>
                    <a:cubicBezTo>
                      <a:pt x="0" y="191896"/>
                      <a:pt x="1269" y="186058"/>
                      <a:pt x="3680" y="180854"/>
                    </a:cubicBezTo>
                    <a:cubicBezTo>
                      <a:pt x="6092" y="175651"/>
                      <a:pt x="9519" y="171209"/>
                      <a:pt x="13834" y="167274"/>
                    </a:cubicBezTo>
                    <a:cubicBezTo>
                      <a:pt x="18149" y="163340"/>
                      <a:pt x="23226" y="160040"/>
                      <a:pt x="28937" y="157248"/>
                    </a:cubicBezTo>
                    <a:cubicBezTo>
                      <a:pt x="34775" y="154456"/>
                      <a:pt x="40994" y="152298"/>
                      <a:pt x="47720" y="150522"/>
                    </a:cubicBezTo>
                    <a:cubicBezTo>
                      <a:pt x="54447" y="148745"/>
                      <a:pt x="61427" y="147476"/>
                      <a:pt x="68661" y="146714"/>
                    </a:cubicBezTo>
                    <a:cubicBezTo>
                      <a:pt x="75895" y="145953"/>
                      <a:pt x="83130" y="145445"/>
                      <a:pt x="90237" y="145191"/>
                    </a:cubicBezTo>
                    <a:lnTo>
                      <a:pt x="90237" y="137957"/>
                    </a:lnTo>
                    <a:cubicBezTo>
                      <a:pt x="90237" y="131611"/>
                      <a:pt x="89729" y="126154"/>
                      <a:pt x="88841" y="121712"/>
                    </a:cubicBezTo>
                    <a:cubicBezTo>
                      <a:pt x="87952" y="117270"/>
                      <a:pt x="86302" y="113716"/>
                      <a:pt x="84145" y="110924"/>
                    </a:cubicBezTo>
                    <a:cubicBezTo>
                      <a:pt x="81860" y="108132"/>
                      <a:pt x="78941" y="106101"/>
                      <a:pt x="75134" y="104959"/>
                    </a:cubicBezTo>
                    <a:cubicBezTo>
                      <a:pt x="71326" y="103690"/>
                      <a:pt x="66631" y="103055"/>
                      <a:pt x="60919" y="103055"/>
                    </a:cubicBezTo>
                    <a:cubicBezTo>
                      <a:pt x="55970" y="103055"/>
                      <a:pt x="51020" y="103563"/>
                      <a:pt x="46197" y="104451"/>
                    </a:cubicBezTo>
                    <a:cubicBezTo>
                      <a:pt x="41247" y="105340"/>
                      <a:pt x="36551" y="106482"/>
                      <a:pt x="31983" y="107751"/>
                    </a:cubicBezTo>
                    <a:cubicBezTo>
                      <a:pt x="27541" y="109020"/>
                      <a:pt x="23352" y="110543"/>
                      <a:pt x="19545" y="111939"/>
                    </a:cubicBezTo>
                    <a:cubicBezTo>
                      <a:pt x="15737" y="113462"/>
                      <a:pt x="12564" y="114858"/>
                      <a:pt x="10026" y="116128"/>
                    </a:cubicBezTo>
                    <a:lnTo>
                      <a:pt x="9899" y="116128"/>
                    </a:lnTo>
                    <a:lnTo>
                      <a:pt x="3680" y="102928"/>
                    </a:lnTo>
                    <a:cubicBezTo>
                      <a:pt x="5457" y="101278"/>
                      <a:pt x="8503" y="99248"/>
                      <a:pt x="12818" y="96583"/>
                    </a:cubicBezTo>
                    <a:cubicBezTo>
                      <a:pt x="17133" y="94044"/>
                      <a:pt x="22337" y="91506"/>
                      <a:pt x="28302" y="89222"/>
                    </a:cubicBezTo>
                    <a:cubicBezTo>
                      <a:pt x="34267" y="86810"/>
                      <a:pt x="40740" y="84779"/>
                      <a:pt x="47593" y="83003"/>
                    </a:cubicBezTo>
                    <a:cubicBezTo>
                      <a:pt x="54447" y="81226"/>
                      <a:pt x="61300" y="80464"/>
                      <a:pt x="68153" y="80464"/>
                    </a:cubicBezTo>
                    <a:cubicBezTo>
                      <a:pt x="77672" y="80464"/>
                      <a:pt x="85795" y="81480"/>
                      <a:pt x="92521" y="83383"/>
                    </a:cubicBezTo>
                    <a:cubicBezTo>
                      <a:pt x="99121" y="85287"/>
                      <a:pt x="104451" y="88460"/>
                      <a:pt x="108639" y="92775"/>
                    </a:cubicBezTo>
                    <a:cubicBezTo>
                      <a:pt x="112701" y="97090"/>
                      <a:pt x="115620" y="102675"/>
                      <a:pt x="117523" y="109655"/>
                    </a:cubicBezTo>
                    <a:cubicBezTo>
                      <a:pt x="119300" y="116508"/>
                      <a:pt x="120189" y="125012"/>
                      <a:pt x="120189" y="134911"/>
                    </a:cubicBezTo>
                    <a:lnTo>
                      <a:pt x="120189" y="224132"/>
                    </a:lnTo>
                    <a:lnTo>
                      <a:pt x="137195" y="224132"/>
                    </a:lnTo>
                    <a:lnTo>
                      <a:pt x="137195" y="237459"/>
                    </a:lnTo>
                    <a:cubicBezTo>
                      <a:pt x="135419" y="237966"/>
                      <a:pt x="133388" y="238474"/>
                      <a:pt x="130976" y="238982"/>
                    </a:cubicBezTo>
                    <a:cubicBezTo>
                      <a:pt x="128565" y="239616"/>
                      <a:pt x="126027" y="240124"/>
                      <a:pt x="123362" y="240631"/>
                    </a:cubicBezTo>
                    <a:cubicBezTo>
                      <a:pt x="120696" y="241139"/>
                      <a:pt x="118031" y="241520"/>
                      <a:pt x="115239" y="241901"/>
                    </a:cubicBezTo>
                    <a:cubicBezTo>
                      <a:pt x="112574" y="242281"/>
                      <a:pt x="109909" y="242408"/>
                      <a:pt x="107497" y="242408"/>
                    </a:cubicBezTo>
                    <a:cubicBezTo>
                      <a:pt x="104959" y="242408"/>
                      <a:pt x="102674" y="242281"/>
                      <a:pt x="100898" y="242028"/>
                    </a:cubicBezTo>
                    <a:cubicBezTo>
                      <a:pt x="98994" y="241774"/>
                      <a:pt x="97471" y="241266"/>
                      <a:pt x="96329" y="240251"/>
                    </a:cubicBezTo>
                    <a:cubicBezTo>
                      <a:pt x="95186" y="239235"/>
                      <a:pt x="94298" y="237839"/>
                      <a:pt x="93663" y="235936"/>
                    </a:cubicBezTo>
                    <a:cubicBezTo>
                      <a:pt x="93029" y="234032"/>
                      <a:pt x="92775" y="231367"/>
                      <a:pt x="92775" y="228194"/>
                    </a:cubicBezTo>
                    <a:lnTo>
                      <a:pt x="92775" y="223117"/>
                    </a:lnTo>
                    <a:cubicBezTo>
                      <a:pt x="91633" y="224259"/>
                      <a:pt x="89602" y="225782"/>
                      <a:pt x="86937" y="227940"/>
                    </a:cubicBezTo>
                    <a:cubicBezTo>
                      <a:pt x="84272" y="230097"/>
                      <a:pt x="80972" y="232255"/>
                      <a:pt x="77037" y="234413"/>
                    </a:cubicBezTo>
                    <a:cubicBezTo>
                      <a:pt x="73103" y="236570"/>
                      <a:pt x="68661" y="238474"/>
                      <a:pt x="63584" y="239997"/>
                    </a:cubicBezTo>
                    <a:cubicBezTo>
                      <a:pt x="58508" y="241647"/>
                      <a:pt x="53178" y="242408"/>
                      <a:pt x="47466" y="242408"/>
                    </a:cubicBezTo>
                    <a:cubicBezTo>
                      <a:pt x="41120" y="242408"/>
                      <a:pt x="35156" y="241520"/>
                      <a:pt x="29444" y="239870"/>
                    </a:cubicBezTo>
                    <a:cubicBezTo>
                      <a:pt x="23733" y="238220"/>
                      <a:pt x="18783" y="235555"/>
                      <a:pt x="14341" y="232001"/>
                    </a:cubicBezTo>
                    <a:cubicBezTo>
                      <a:pt x="10026" y="228448"/>
                      <a:pt x="6473" y="223879"/>
                      <a:pt x="3934" y="218294"/>
                    </a:cubicBezTo>
                    <a:cubicBezTo>
                      <a:pt x="1269" y="212964"/>
                      <a:pt x="0" y="206237"/>
                      <a:pt x="0" y="198496"/>
                    </a:cubicBezTo>
                    <a:close/>
                    <a:moveTo>
                      <a:pt x="65869" y="54574"/>
                    </a:moveTo>
                    <a:cubicBezTo>
                      <a:pt x="58635" y="54574"/>
                      <a:pt x="52162" y="53304"/>
                      <a:pt x="46578" y="50639"/>
                    </a:cubicBezTo>
                    <a:cubicBezTo>
                      <a:pt x="40867" y="47974"/>
                      <a:pt x="36044" y="44547"/>
                      <a:pt x="32110" y="40232"/>
                    </a:cubicBezTo>
                    <a:cubicBezTo>
                      <a:pt x="28175" y="35917"/>
                      <a:pt x="25129" y="30967"/>
                      <a:pt x="22972" y="25256"/>
                    </a:cubicBezTo>
                    <a:cubicBezTo>
                      <a:pt x="20941" y="19545"/>
                      <a:pt x="19799" y="13707"/>
                      <a:pt x="19799" y="7488"/>
                    </a:cubicBezTo>
                    <a:cubicBezTo>
                      <a:pt x="19799" y="6219"/>
                      <a:pt x="19799" y="4823"/>
                      <a:pt x="19926" y="3554"/>
                    </a:cubicBezTo>
                    <a:cubicBezTo>
                      <a:pt x="19926" y="2158"/>
                      <a:pt x="20053" y="1015"/>
                      <a:pt x="20306" y="0"/>
                    </a:cubicBezTo>
                    <a:lnTo>
                      <a:pt x="36551" y="0"/>
                    </a:lnTo>
                    <a:cubicBezTo>
                      <a:pt x="36551" y="508"/>
                      <a:pt x="36551" y="1142"/>
                      <a:pt x="36679" y="2031"/>
                    </a:cubicBezTo>
                    <a:cubicBezTo>
                      <a:pt x="36679" y="2919"/>
                      <a:pt x="36805" y="3934"/>
                      <a:pt x="37059" y="4950"/>
                    </a:cubicBezTo>
                    <a:cubicBezTo>
                      <a:pt x="37440" y="7107"/>
                      <a:pt x="38075" y="9646"/>
                      <a:pt x="39217" y="12565"/>
                    </a:cubicBezTo>
                    <a:cubicBezTo>
                      <a:pt x="40232" y="15484"/>
                      <a:pt x="41882" y="18149"/>
                      <a:pt x="44166" y="20687"/>
                    </a:cubicBezTo>
                    <a:cubicBezTo>
                      <a:pt x="46451" y="23226"/>
                      <a:pt x="49243" y="25383"/>
                      <a:pt x="52797" y="27033"/>
                    </a:cubicBezTo>
                    <a:cubicBezTo>
                      <a:pt x="56350" y="28810"/>
                      <a:pt x="60919" y="29571"/>
                      <a:pt x="66377" y="29571"/>
                    </a:cubicBezTo>
                    <a:cubicBezTo>
                      <a:pt x="71707" y="29571"/>
                      <a:pt x="76149" y="28683"/>
                      <a:pt x="79703" y="27033"/>
                    </a:cubicBezTo>
                    <a:cubicBezTo>
                      <a:pt x="83256" y="25256"/>
                      <a:pt x="86049" y="23226"/>
                      <a:pt x="88206" y="20687"/>
                    </a:cubicBezTo>
                    <a:cubicBezTo>
                      <a:pt x="90364" y="18149"/>
                      <a:pt x="91887" y="15484"/>
                      <a:pt x="92902" y="12565"/>
                    </a:cubicBezTo>
                    <a:cubicBezTo>
                      <a:pt x="93790" y="9646"/>
                      <a:pt x="94552" y="7107"/>
                      <a:pt x="94933" y="4950"/>
                    </a:cubicBezTo>
                    <a:cubicBezTo>
                      <a:pt x="95186" y="2792"/>
                      <a:pt x="95313" y="1142"/>
                      <a:pt x="95313" y="0"/>
                    </a:cubicBezTo>
                    <a:lnTo>
                      <a:pt x="111051" y="0"/>
                    </a:lnTo>
                    <a:cubicBezTo>
                      <a:pt x="111178" y="1015"/>
                      <a:pt x="111178" y="2158"/>
                      <a:pt x="111305" y="3554"/>
                    </a:cubicBezTo>
                    <a:cubicBezTo>
                      <a:pt x="111432" y="4823"/>
                      <a:pt x="111432" y="6219"/>
                      <a:pt x="111432" y="7488"/>
                    </a:cubicBezTo>
                    <a:cubicBezTo>
                      <a:pt x="111432" y="13707"/>
                      <a:pt x="110289" y="19672"/>
                      <a:pt x="108259" y="25383"/>
                    </a:cubicBezTo>
                    <a:cubicBezTo>
                      <a:pt x="106101" y="31094"/>
                      <a:pt x="103055" y="36044"/>
                      <a:pt x="99121" y="40486"/>
                    </a:cubicBezTo>
                    <a:cubicBezTo>
                      <a:pt x="95186" y="44801"/>
                      <a:pt x="90490" y="48228"/>
                      <a:pt x="84779" y="50893"/>
                    </a:cubicBezTo>
                    <a:cubicBezTo>
                      <a:pt x="78941" y="53304"/>
                      <a:pt x="72722" y="54574"/>
                      <a:pt x="65869" y="54574"/>
                    </a:cubicBezTo>
                    <a:close/>
                    <a:moveTo>
                      <a:pt x="59143" y="221721"/>
                    </a:moveTo>
                    <a:cubicBezTo>
                      <a:pt x="61046" y="221721"/>
                      <a:pt x="63331" y="221467"/>
                      <a:pt x="65996" y="220960"/>
                    </a:cubicBezTo>
                    <a:cubicBezTo>
                      <a:pt x="68661" y="220452"/>
                      <a:pt x="71326" y="219690"/>
                      <a:pt x="74245" y="218802"/>
                    </a:cubicBezTo>
                    <a:cubicBezTo>
                      <a:pt x="77037" y="217914"/>
                      <a:pt x="79830" y="216771"/>
                      <a:pt x="82622" y="215375"/>
                    </a:cubicBezTo>
                    <a:cubicBezTo>
                      <a:pt x="85414" y="213979"/>
                      <a:pt x="87952" y="212456"/>
                      <a:pt x="90237" y="210806"/>
                    </a:cubicBezTo>
                    <a:lnTo>
                      <a:pt x="90237" y="160421"/>
                    </a:lnTo>
                    <a:cubicBezTo>
                      <a:pt x="79322" y="160421"/>
                      <a:pt x="70184" y="161436"/>
                      <a:pt x="62823" y="163340"/>
                    </a:cubicBezTo>
                    <a:cubicBezTo>
                      <a:pt x="55462" y="165244"/>
                      <a:pt x="49624" y="167782"/>
                      <a:pt x="45182" y="170955"/>
                    </a:cubicBezTo>
                    <a:cubicBezTo>
                      <a:pt x="40867" y="174128"/>
                      <a:pt x="37694" y="177681"/>
                      <a:pt x="35917" y="181743"/>
                    </a:cubicBezTo>
                    <a:cubicBezTo>
                      <a:pt x="34140" y="185804"/>
                      <a:pt x="33252" y="189992"/>
                      <a:pt x="33252" y="194307"/>
                    </a:cubicBezTo>
                    <a:cubicBezTo>
                      <a:pt x="33252" y="199384"/>
                      <a:pt x="33886" y="203572"/>
                      <a:pt x="35282" y="206999"/>
                    </a:cubicBezTo>
                    <a:cubicBezTo>
                      <a:pt x="36551" y="210426"/>
                      <a:pt x="38455" y="213345"/>
                      <a:pt x="40740" y="215502"/>
                    </a:cubicBezTo>
                    <a:cubicBezTo>
                      <a:pt x="43024" y="217660"/>
                      <a:pt x="45816" y="219310"/>
                      <a:pt x="48989" y="220198"/>
                    </a:cubicBezTo>
                    <a:cubicBezTo>
                      <a:pt x="52035" y="221340"/>
                      <a:pt x="55462" y="221721"/>
                      <a:pt x="59143" y="22172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39" name="Freeform: Shape 38">
                <a:extLst>
                  <a:ext uri="{FF2B5EF4-FFF2-40B4-BE49-F238E27FC236}">
                    <a16:creationId xmlns:a16="http://schemas.microsoft.com/office/drawing/2014/main" id="{EE1D3964-2D9A-5279-EA67-B663F16774D6}"/>
                  </a:ext>
                </a:extLst>
              </p:cNvPr>
              <p:cNvSpPr/>
              <p:nvPr/>
            </p:nvSpPr>
            <p:spPr>
              <a:xfrm>
                <a:off x="3219227" y="2168222"/>
                <a:ext cx="100516" cy="196845"/>
              </a:xfrm>
              <a:custGeom>
                <a:avLst/>
                <a:gdLst>
                  <a:gd name="connsiteX0" fmla="*/ 19799 w 100516"/>
                  <a:gd name="connsiteY0" fmla="*/ 164355 h 196845"/>
                  <a:gd name="connsiteX1" fmla="*/ 19799 w 100516"/>
                  <a:gd name="connsiteY1" fmla="*/ 57620 h 196845"/>
                  <a:gd name="connsiteX2" fmla="*/ 0 w 100516"/>
                  <a:gd name="connsiteY2" fmla="*/ 57620 h 196845"/>
                  <a:gd name="connsiteX3" fmla="*/ 0 w 100516"/>
                  <a:gd name="connsiteY3" fmla="*/ 44801 h 196845"/>
                  <a:gd name="connsiteX4" fmla="*/ 8376 w 100516"/>
                  <a:gd name="connsiteY4" fmla="*/ 41882 h 196845"/>
                  <a:gd name="connsiteX5" fmla="*/ 14468 w 100516"/>
                  <a:gd name="connsiteY5" fmla="*/ 39090 h 196845"/>
                  <a:gd name="connsiteX6" fmla="*/ 22083 w 100516"/>
                  <a:gd name="connsiteY6" fmla="*/ 28810 h 196845"/>
                  <a:gd name="connsiteX7" fmla="*/ 24875 w 100516"/>
                  <a:gd name="connsiteY7" fmla="*/ 22337 h 196845"/>
                  <a:gd name="connsiteX8" fmla="*/ 28048 w 100516"/>
                  <a:gd name="connsiteY8" fmla="*/ 14088 h 196845"/>
                  <a:gd name="connsiteX9" fmla="*/ 30967 w 100516"/>
                  <a:gd name="connsiteY9" fmla="*/ 5965 h 196845"/>
                  <a:gd name="connsiteX10" fmla="*/ 32871 w 100516"/>
                  <a:gd name="connsiteY10" fmla="*/ 0 h 196845"/>
                  <a:gd name="connsiteX11" fmla="*/ 50385 w 100516"/>
                  <a:gd name="connsiteY11" fmla="*/ 0 h 196845"/>
                  <a:gd name="connsiteX12" fmla="*/ 50385 w 100516"/>
                  <a:gd name="connsiteY12" fmla="*/ 37821 h 196845"/>
                  <a:gd name="connsiteX13" fmla="*/ 96202 w 100516"/>
                  <a:gd name="connsiteY13" fmla="*/ 37821 h 196845"/>
                  <a:gd name="connsiteX14" fmla="*/ 96202 w 100516"/>
                  <a:gd name="connsiteY14" fmla="*/ 57620 h 196845"/>
                  <a:gd name="connsiteX15" fmla="*/ 50385 w 100516"/>
                  <a:gd name="connsiteY15" fmla="*/ 57620 h 196845"/>
                  <a:gd name="connsiteX16" fmla="*/ 50385 w 100516"/>
                  <a:gd name="connsiteY16" fmla="*/ 139480 h 196845"/>
                  <a:gd name="connsiteX17" fmla="*/ 50766 w 100516"/>
                  <a:gd name="connsiteY17" fmla="*/ 158517 h 196845"/>
                  <a:gd name="connsiteX18" fmla="*/ 52670 w 100516"/>
                  <a:gd name="connsiteY18" fmla="*/ 168670 h 196845"/>
                  <a:gd name="connsiteX19" fmla="*/ 57366 w 100516"/>
                  <a:gd name="connsiteY19" fmla="*/ 172732 h 196845"/>
                  <a:gd name="connsiteX20" fmla="*/ 65996 w 100516"/>
                  <a:gd name="connsiteY20" fmla="*/ 173493 h 196845"/>
                  <a:gd name="connsiteX21" fmla="*/ 66123 w 100516"/>
                  <a:gd name="connsiteY21" fmla="*/ 173493 h 196845"/>
                  <a:gd name="connsiteX22" fmla="*/ 74372 w 100516"/>
                  <a:gd name="connsiteY22" fmla="*/ 172986 h 196845"/>
                  <a:gd name="connsiteX23" fmla="*/ 82749 w 100516"/>
                  <a:gd name="connsiteY23" fmla="*/ 171716 h 196845"/>
                  <a:gd name="connsiteX24" fmla="*/ 90237 w 100516"/>
                  <a:gd name="connsiteY24" fmla="*/ 170067 h 196845"/>
                  <a:gd name="connsiteX25" fmla="*/ 95694 w 100516"/>
                  <a:gd name="connsiteY25" fmla="*/ 168417 h 196845"/>
                  <a:gd name="connsiteX26" fmla="*/ 95821 w 100516"/>
                  <a:gd name="connsiteY26" fmla="*/ 168417 h 196845"/>
                  <a:gd name="connsiteX27" fmla="*/ 100517 w 100516"/>
                  <a:gd name="connsiteY27" fmla="*/ 181870 h 196845"/>
                  <a:gd name="connsiteX28" fmla="*/ 91506 w 100516"/>
                  <a:gd name="connsiteY28" fmla="*/ 186946 h 196845"/>
                  <a:gd name="connsiteX29" fmla="*/ 78941 w 100516"/>
                  <a:gd name="connsiteY29" fmla="*/ 191769 h 196845"/>
                  <a:gd name="connsiteX30" fmla="*/ 64981 w 100516"/>
                  <a:gd name="connsiteY30" fmla="*/ 195450 h 196845"/>
                  <a:gd name="connsiteX31" fmla="*/ 51274 w 100516"/>
                  <a:gd name="connsiteY31" fmla="*/ 196846 h 196845"/>
                  <a:gd name="connsiteX32" fmla="*/ 51020 w 100516"/>
                  <a:gd name="connsiteY32" fmla="*/ 196846 h 196845"/>
                  <a:gd name="connsiteX33" fmla="*/ 38075 w 100516"/>
                  <a:gd name="connsiteY33" fmla="*/ 195196 h 196845"/>
                  <a:gd name="connsiteX34" fmla="*/ 28302 w 100516"/>
                  <a:gd name="connsiteY34" fmla="*/ 189738 h 196845"/>
                  <a:gd name="connsiteX35" fmla="*/ 22083 w 100516"/>
                  <a:gd name="connsiteY35" fmla="*/ 179712 h 196845"/>
                  <a:gd name="connsiteX36" fmla="*/ 19799 w 100516"/>
                  <a:gd name="connsiteY36" fmla="*/ 164355 h 196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00516" h="196845">
                    <a:moveTo>
                      <a:pt x="19799" y="164355"/>
                    </a:moveTo>
                    <a:lnTo>
                      <a:pt x="19799" y="57620"/>
                    </a:lnTo>
                    <a:lnTo>
                      <a:pt x="0" y="57620"/>
                    </a:lnTo>
                    <a:lnTo>
                      <a:pt x="0" y="44801"/>
                    </a:lnTo>
                    <a:cubicBezTo>
                      <a:pt x="2792" y="43913"/>
                      <a:pt x="5584" y="42897"/>
                      <a:pt x="8376" y="41882"/>
                    </a:cubicBezTo>
                    <a:cubicBezTo>
                      <a:pt x="11168" y="40867"/>
                      <a:pt x="13199" y="39978"/>
                      <a:pt x="14468" y="39090"/>
                    </a:cubicBezTo>
                    <a:cubicBezTo>
                      <a:pt x="17514" y="36932"/>
                      <a:pt x="20052" y="33633"/>
                      <a:pt x="22083" y="28810"/>
                    </a:cubicBezTo>
                    <a:cubicBezTo>
                      <a:pt x="22845" y="27160"/>
                      <a:pt x="23733" y="25002"/>
                      <a:pt x="24875" y="22337"/>
                    </a:cubicBezTo>
                    <a:cubicBezTo>
                      <a:pt x="26017" y="19672"/>
                      <a:pt x="27033" y="16880"/>
                      <a:pt x="28048" y="14088"/>
                    </a:cubicBezTo>
                    <a:cubicBezTo>
                      <a:pt x="29064" y="11295"/>
                      <a:pt x="30079" y="8630"/>
                      <a:pt x="30967" y="5965"/>
                    </a:cubicBezTo>
                    <a:cubicBezTo>
                      <a:pt x="31856" y="3427"/>
                      <a:pt x="32490" y="1396"/>
                      <a:pt x="32871" y="0"/>
                    </a:cubicBezTo>
                    <a:lnTo>
                      <a:pt x="50385" y="0"/>
                    </a:lnTo>
                    <a:lnTo>
                      <a:pt x="50385" y="37821"/>
                    </a:lnTo>
                    <a:lnTo>
                      <a:pt x="96202" y="37821"/>
                    </a:lnTo>
                    <a:lnTo>
                      <a:pt x="96202" y="57620"/>
                    </a:lnTo>
                    <a:lnTo>
                      <a:pt x="50385" y="57620"/>
                    </a:lnTo>
                    <a:lnTo>
                      <a:pt x="50385" y="139480"/>
                    </a:lnTo>
                    <a:cubicBezTo>
                      <a:pt x="50385" y="147602"/>
                      <a:pt x="50512" y="153948"/>
                      <a:pt x="50766" y="158517"/>
                    </a:cubicBezTo>
                    <a:cubicBezTo>
                      <a:pt x="51020" y="163086"/>
                      <a:pt x="51654" y="166513"/>
                      <a:pt x="52670" y="168670"/>
                    </a:cubicBezTo>
                    <a:cubicBezTo>
                      <a:pt x="53685" y="170828"/>
                      <a:pt x="55335" y="172224"/>
                      <a:pt x="57366" y="172732"/>
                    </a:cubicBezTo>
                    <a:cubicBezTo>
                      <a:pt x="59523" y="173239"/>
                      <a:pt x="62315" y="173493"/>
                      <a:pt x="65996" y="173493"/>
                    </a:cubicBezTo>
                    <a:lnTo>
                      <a:pt x="66123" y="173493"/>
                    </a:lnTo>
                    <a:cubicBezTo>
                      <a:pt x="68788" y="173493"/>
                      <a:pt x="71580" y="173366"/>
                      <a:pt x="74372" y="172986"/>
                    </a:cubicBezTo>
                    <a:cubicBezTo>
                      <a:pt x="77291" y="172605"/>
                      <a:pt x="80083" y="172224"/>
                      <a:pt x="82749" y="171716"/>
                    </a:cubicBezTo>
                    <a:cubicBezTo>
                      <a:pt x="85414" y="171209"/>
                      <a:pt x="87952" y="170701"/>
                      <a:pt x="90237" y="170067"/>
                    </a:cubicBezTo>
                    <a:cubicBezTo>
                      <a:pt x="92521" y="169432"/>
                      <a:pt x="94298" y="168924"/>
                      <a:pt x="95694" y="168417"/>
                    </a:cubicBezTo>
                    <a:lnTo>
                      <a:pt x="95821" y="168417"/>
                    </a:lnTo>
                    <a:lnTo>
                      <a:pt x="100517" y="181870"/>
                    </a:lnTo>
                    <a:cubicBezTo>
                      <a:pt x="98359" y="183520"/>
                      <a:pt x="95313" y="185169"/>
                      <a:pt x="91506" y="186946"/>
                    </a:cubicBezTo>
                    <a:cubicBezTo>
                      <a:pt x="87698" y="188723"/>
                      <a:pt x="83510" y="190373"/>
                      <a:pt x="78941" y="191769"/>
                    </a:cubicBezTo>
                    <a:cubicBezTo>
                      <a:pt x="74499" y="193292"/>
                      <a:pt x="69803" y="194434"/>
                      <a:pt x="64981" y="195450"/>
                    </a:cubicBezTo>
                    <a:cubicBezTo>
                      <a:pt x="60158" y="196465"/>
                      <a:pt x="55589" y="196846"/>
                      <a:pt x="51274" y="196846"/>
                    </a:cubicBezTo>
                    <a:lnTo>
                      <a:pt x="51020" y="196846"/>
                    </a:lnTo>
                    <a:cubicBezTo>
                      <a:pt x="46197" y="196846"/>
                      <a:pt x="41882" y="196338"/>
                      <a:pt x="38075" y="195196"/>
                    </a:cubicBezTo>
                    <a:cubicBezTo>
                      <a:pt x="34267" y="194053"/>
                      <a:pt x="30967" y="192277"/>
                      <a:pt x="28302" y="189738"/>
                    </a:cubicBezTo>
                    <a:cubicBezTo>
                      <a:pt x="25637" y="187200"/>
                      <a:pt x="23479" y="183900"/>
                      <a:pt x="22083" y="179712"/>
                    </a:cubicBezTo>
                    <a:cubicBezTo>
                      <a:pt x="20560" y="175397"/>
                      <a:pt x="19799" y="170320"/>
                      <a:pt x="19799" y="16435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40" name="Freeform: Shape 39">
                <a:extLst>
                  <a:ext uri="{FF2B5EF4-FFF2-40B4-BE49-F238E27FC236}">
                    <a16:creationId xmlns:a16="http://schemas.microsoft.com/office/drawing/2014/main" id="{C323A4E7-01EA-7004-9CCF-F531012214F2}"/>
                  </a:ext>
                </a:extLst>
              </p:cNvPr>
              <p:cNvSpPr/>
              <p:nvPr/>
            </p:nvSpPr>
            <p:spPr>
              <a:xfrm>
                <a:off x="3335481" y="2202616"/>
                <a:ext cx="137195" cy="161943"/>
              </a:xfrm>
              <a:custGeom>
                <a:avLst/>
                <a:gdLst>
                  <a:gd name="connsiteX0" fmla="*/ 0 w 137195"/>
                  <a:gd name="connsiteY0" fmla="*/ 118031 h 161943"/>
                  <a:gd name="connsiteX1" fmla="*/ 3681 w 137195"/>
                  <a:gd name="connsiteY1" fmla="*/ 100390 h 161943"/>
                  <a:gd name="connsiteX2" fmla="*/ 13834 w 137195"/>
                  <a:gd name="connsiteY2" fmla="*/ 86810 h 161943"/>
                  <a:gd name="connsiteX3" fmla="*/ 28937 w 137195"/>
                  <a:gd name="connsiteY3" fmla="*/ 76784 h 161943"/>
                  <a:gd name="connsiteX4" fmla="*/ 47720 w 137195"/>
                  <a:gd name="connsiteY4" fmla="*/ 70057 h 161943"/>
                  <a:gd name="connsiteX5" fmla="*/ 68661 w 137195"/>
                  <a:gd name="connsiteY5" fmla="*/ 66250 h 161943"/>
                  <a:gd name="connsiteX6" fmla="*/ 90237 w 137195"/>
                  <a:gd name="connsiteY6" fmla="*/ 64727 h 161943"/>
                  <a:gd name="connsiteX7" fmla="*/ 90237 w 137195"/>
                  <a:gd name="connsiteY7" fmla="*/ 57493 h 161943"/>
                  <a:gd name="connsiteX8" fmla="*/ 88841 w 137195"/>
                  <a:gd name="connsiteY8" fmla="*/ 41247 h 161943"/>
                  <a:gd name="connsiteX9" fmla="*/ 84145 w 137195"/>
                  <a:gd name="connsiteY9" fmla="*/ 30460 h 161943"/>
                  <a:gd name="connsiteX10" fmla="*/ 75134 w 137195"/>
                  <a:gd name="connsiteY10" fmla="*/ 24495 h 161943"/>
                  <a:gd name="connsiteX11" fmla="*/ 60919 w 137195"/>
                  <a:gd name="connsiteY11" fmla="*/ 22591 h 161943"/>
                  <a:gd name="connsiteX12" fmla="*/ 46197 w 137195"/>
                  <a:gd name="connsiteY12" fmla="*/ 23987 h 161943"/>
                  <a:gd name="connsiteX13" fmla="*/ 31983 w 137195"/>
                  <a:gd name="connsiteY13" fmla="*/ 27287 h 161943"/>
                  <a:gd name="connsiteX14" fmla="*/ 19545 w 137195"/>
                  <a:gd name="connsiteY14" fmla="*/ 31475 h 161943"/>
                  <a:gd name="connsiteX15" fmla="*/ 10026 w 137195"/>
                  <a:gd name="connsiteY15" fmla="*/ 35663 h 161943"/>
                  <a:gd name="connsiteX16" fmla="*/ 9899 w 137195"/>
                  <a:gd name="connsiteY16" fmla="*/ 35663 h 161943"/>
                  <a:gd name="connsiteX17" fmla="*/ 3807 w 137195"/>
                  <a:gd name="connsiteY17" fmla="*/ 22464 h 161943"/>
                  <a:gd name="connsiteX18" fmla="*/ 12945 w 137195"/>
                  <a:gd name="connsiteY18" fmla="*/ 16118 h 161943"/>
                  <a:gd name="connsiteX19" fmla="*/ 28429 w 137195"/>
                  <a:gd name="connsiteY19" fmla="*/ 8757 h 161943"/>
                  <a:gd name="connsiteX20" fmla="*/ 47720 w 137195"/>
                  <a:gd name="connsiteY20" fmla="*/ 2538 h 161943"/>
                  <a:gd name="connsiteX21" fmla="*/ 68280 w 137195"/>
                  <a:gd name="connsiteY21" fmla="*/ 0 h 161943"/>
                  <a:gd name="connsiteX22" fmla="*/ 92521 w 137195"/>
                  <a:gd name="connsiteY22" fmla="*/ 2919 h 161943"/>
                  <a:gd name="connsiteX23" fmla="*/ 108639 w 137195"/>
                  <a:gd name="connsiteY23" fmla="*/ 12311 h 161943"/>
                  <a:gd name="connsiteX24" fmla="*/ 117524 w 137195"/>
                  <a:gd name="connsiteY24" fmla="*/ 29191 h 161943"/>
                  <a:gd name="connsiteX25" fmla="*/ 120189 w 137195"/>
                  <a:gd name="connsiteY25" fmla="*/ 54447 h 161943"/>
                  <a:gd name="connsiteX26" fmla="*/ 120189 w 137195"/>
                  <a:gd name="connsiteY26" fmla="*/ 143668 h 161943"/>
                  <a:gd name="connsiteX27" fmla="*/ 137195 w 137195"/>
                  <a:gd name="connsiteY27" fmla="*/ 143668 h 161943"/>
                  <a:gd name="connsiteX28" fmla="*/ 137195 w 137195"/>
                  <a:gd name="connsiteY28" fmla="*/ 156994 h 161943"/>
                  <a:gd name="connsiteX29" fmla="*/ 130977 w 137195"/>
                  <a:gd name="connsiteY29" fmla="*/ 158517 h 161943"/>
                  <a:gd name="connsiteX30" fmla="*/ 123362 w 137195"/>
                  <a:gd name="connsiteY30" fmla="*/ 160167 h 161943"/>
                  <a:gd name="connsiteX31" fmla="*/ 115239 w 137195"/>
                  <a:gd name="connsiteY31" fmla="*/ 161436 h 161943"/>
                  <a:gd name="connsiteX32" fmla="*/ 107497 w 137195"/>
                  <a:gd name="connsiteY32" fmla="*/ 161944 h 161943"/>
                  <a:gd name="connsiteX33" fmla="*/ 100898 w 137195"/>
                  <a:gd name="connsiteY33" fmla="*/ 161563 h 161943"/>
                  <a:gd name="connsiteX34" fmla="*/ 96329 w 137195"/>
                  <a:gd name="connsiteY34" fmla="*/ 159786 h 161943"/>
                  <a:gd name="connsiteX35" fmla="*/ 93664 w 137195"/>
                  <a:gd name="connsiteY35" fmla="*/ 155471 h 161943"/>
                  <a:gd name="connsiteX36" fmla="*/ 92775 w 137195"/>
                  <a:gd name="connsiteY36" fmla="*/ 147729 h 161943"/>
                  <a:gd name="connsiteX37" fmla="*/ 92775 w 137195"/>
                  <a:gd name="connsiteY37" fmla="*/ 142653 h 161943"/>
                  <a:gd name="connsiteX38" fmla="*/ 86937 w 137195"/>
                  <a:gd name="connsiteY38" fmla="*/ 147476 h 161943"/>
                  <a:gd name="connsiteX39" fmla="*/ 77038 w 137195"/>
                  <a:gd name="connsiteY39" fmla="*/ 153948 h 161943"/>
                  <a:gd name="connsiteX40" fmla="*/ 63585 w 137195"/>
                  <a:gd name="connsiteY40" fmla="*/ 159533 h 161943"/>
                  <a:gd name="connsiteX41" fmla="*/ 47466 w 137195"/>
                  <a:gd name="connsiteY41" fmla="*/ 161944 h 161943"/>
                  <a:gd name="connsiteX42" fmla="*/ 29444 w 137195"/>
                  <a:gd name="connsiteY42" fmla="*/ 159406 h 161943"/>
                  <a:gd name="connsiteX43" fmla="*/ 14341 w 137195"/>
                  <a:gd name="connsiteY43" fmla="*/ 151537 h 161943"/>
                  <a:gd name="connsiteX44" fmla="*/ 3934 w 137195"/>
                  <a:gd name="connsiteY44" fmla="*/ 137830 h 161943"/>
                  <a:gd name="connsiteX45" fmla="*/ 0 w 137195"/>
                  <a:gd name="connsiteY45" fmla="*/ 118031 h 161943"/>
                  <a:gd name="connsiteX46" fmla="*/ 59143 w 137195"/>
                  <a:gd name="connsiteY46" fmla="*/ 141257 h 161943"/>
                  <a:gd name="connsiteX47" fmla="*/ 65996 w 137195"/>
                  <a:gd name="connsiteY47" fmla="*/ 140495 h 161943"/>
                  <a:gd name="connsiteX48" fmla="*/ 74246 w 137195"/>
                  <a:gd name="connsiteY48" fmla="*/ 138338 h 161943"/>
                  <a:gd name="connsiteX49" fmla="*/ 82622 w 137195"/>
                  <a:gd name="connsiteY49" fmla="*/ 134911 h 161943"/>
                  <a:gd name="connsiteX50" fmla="*/ 90237 w 137195"/>
                  <a:gd name="connsiteY50" fmla="*/ 130342 h 161943"/>
                  <a:gd name="connsiteX51" fmla="*/ 90237 w 137195"/>
                  <a:gd name="connsiteY51" fmla="*/ 79957 h 161943"/>
                  <a:gd name="connsiteX52" fmla="*/ 62823 w 137195"/>
                  <a:gd name="connsiteY52" fmla="*/ 82876 h 161943"/>
                  <a:gd name="connsiteX53" fmla="*/ 45182 w 137195"/>
                  <a:gd name="connsiteY53" fmla="*/ 90491 h 161943"/>
                  <a:gd name="connsiteX54" fmla="*/ 35917 w 137195"/>
                  <a:gd name="connsiteY54" fmla="*/ 101278 h 161943"/>
                  <a:gd name="connsiteX55" fmla="*/ 33252 w 137195"/>
                  <a:gd name="connsiteY55" fmla="*/ 113843 h 161943"/>
                  <a:gd name="connsiteX56" fmla="*/ 35282 w 137195"/>
                  <a:gd name="connsiteY56" fmla="*/ 126535 h 161943"/>
                  <a:gd name="connsiteX57" fmla="*/ 40740 w 137195"/>
                  <a:gd name="connsiteY57" fmla="*/ 135038 h 161943"/>
                  <a:gd name="connsiteX58" fmla="*/ 48989 w 137195"/>
                  <a:gd name="connsiteY58" fmla="*/ 139734 h 161943"/>
                  <a:gd name="connsiteX59" fmla="*/ 59143 w 137195"/>
                  <a:gd name="connsiteY59" fmla="*/ 141257 h 1619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137195" h="161943">
                    <a:moveTo>
                      <a:pt x="0" y="118031"/>
                    </a:moveTo>
                    <a:cubicBezTo>
                      <a:pt x="0" y="111432"/>
                      <a:pt x="1269" y="105594"/>
                      <a:pt x="3681" y="100390"/>
                    </a:cubicBezTo>
                    <a:cubicBezTo>
                      <a:pt x="6092" y="95186"/>
                      <a:pt x="9519" y="90744"/>
                      <a:pt x="13834" y="86810"/>
                    </a:cubicBezTo>
                    <a:cubicBezTo>
                      <a:pt x="18149" y="82876"/>
                      <a:pt x="23226" y="79576"/>
                      <a:pt x="28937" y="76784"/>
                    </a:cubicBezTo>
                    <a:cubicBezTo>
                      <a:pt x="34775" y="73992"/>
                      <a:pt x="40994" y="71834"/>
                      <a:pt x="47720" y="70057"/>
                    </a:cubicBezTo>
                    <a:cubicBezTo>
                      <a:pt x="54447" y="68280"/>
                      <a:pt x="61427" y="67011"/>
                      <a:pt x="68661" y="66250"/>
                    </a:cubicBezTo>
                    <a:cubicBezTo>
                      <a:pt x="75895" y="65488"/>
                      <a:pt x="83130" y="64981"/>
                      <a:pt x="90237" y="64727"/>
                    </a:cubicBezTo>
                    <a:lnTo>
                      <a:pt x="90237" y="57493"/>
                    </a:lnTo>
                    <a:cubicBezTo>
                      <a:pt x="90237" y="51147"/>
                      <a:pt x="89729" y="45689"/>
                      <a:pt x="88841" y="41247"/>
                    </a:cubicBezTo>
                    <a:cubicBezTo>
                      <a:pt x="87952" y="36805"/>
                      <a:pt x="86302" y="33252"/>
                      <a:pt x="84145" y="30460"/>
                    </a:cubicBezTo>
                    <a:cubicBezTo>
                      <a:pt x="81860" y="27668"/>
                      <a:pt x="78941" y="25637"/>
                      <a:pt x="75134" y="24495"/>
                    </a:cubicBezTo>
                    <a:cubicBezTo>
                      <a:pt x="71453" y="23226"/>
                      <a:pt x="66631" y="22591"/>
                      <a:pt x="60919" y="22591"/>
                    </a:cubicBezTo>
                    <a:cubicBezTo>
                      <a:pt x="55970" y="22591"/>
                      <a:pt x="51020" y="23099"/>
                      <a:pt x="46197" y="23987"/>
                    </a:cubicBezTo>
                    <a:cubicBezTo>
                      <a:pt x="41247" y="24875"/>
                      <a:pt x="36552" y="26018"/>
                      <a:pt x="31983" y="27287"/>
                    </a:cubicBezTo>
                    <a:cubicBezTo>
                      <a:pt x="27541" y="28556"/>
                      <a:pt x="23353" y="30079"/>
                      <a:pt x="19545" y="31475"/>
                    </a:cubicBezTo>
                    <a:cubicBezTo>
                      <a:pt x="15738" y="32998"/>
                      <a:pt x="12565" y="34394"/>
                      <a:pt x="10026" y="35663"/>
                    </a:cubicBezTo>
                    <a:lnTo>
                      <a:pt x="9899" y="35663"/>
                    </a:lnTo>
                    <a:lnTo>
                      <a:pt x="3807" y="22464"/>
                    </a:lnTo>
                    <a:cubicBezTo>
                      <a:pt x="5584" y="20814"/>
                      <a:pt x="8630" y="18784"/>
                      <a:pt x="12945" y="16118"/>
                    </a:cubicBezTo>
                    <a:cubicBezTo>
                      <a:pt x="17260" y="13580"/>
                      <a:pt x="22464" y="11042"/>
                      <a:pt x="28429" y="8757"/>
                    </a:cubicBezTo>
                    <a:cubicBezTo>
                      <a:pt x="34394" y="6346"/>
                      <a:pt x="40867" y="4315"/>
                      <a:pt x="47720" y="2538"/>
                    </a:cubicBezTo>
                    <a:cubicBezTo>
                      <a:pt x="54574" y="761"/>
                      <a:pt x="61427" y="0"/>
                      <a:pt x="68280" y="0"/>
                    </a:cubicBezTo>
                    <a:cubicBezTo>
                      <a:pt x="77799" y="0"/>
                      <a:pt x="85922" y="1015"/>
                      <a:pt x="92521" y="2919"/>
                    </a:cubicBezTo>
                    <a:cubicBezTo>
                      <a:pt x="99121" y="4823"/>
                      <a:pt x="104451" y="7996"/>
                      <a:pt x="108639" y="12311"/>
                    </a:cubicBezTo>
                    <a:cubicBezTo>
                      <a:pt x="112701" y="16626"/>
                      <a:pt x="115620" y="22210"/>
                      <a:pt x="117524" y="29191"/>
                    </a:cubicBezTo>
                    <a:cubicBezTo>
                      <a:pt x="119300" y="36044"/>
                      <a:pt x="120189" y="44547"/>
                      <a:pt x="120189" y="54447"/>
                    </a:cubicBezTo>
                    <a:lnTo>
                      <a:pt x="120189" y="143668"/>
                    </a:lnTo>
                    <a:lnTo>
                      <a:pt x="137195" y="143668"/>
                    </a:lnTo>
                    <a:lnTo>
                      <a:pt x="137195" y="156994"/>
                    </a:lnTo>
                    <a:cubicBezTo>
                      <a:pt x="135419" y="157502"/>
                      <a:pt x="133388" y="158010"/>
                      <a:pt x="130977" y="158517"/>
                    </a:cubicBezTo>
                    <a:cubicBezTo>
                      <a:pt x="128565" y="159152"/>
                      <a:pt x="126027" y="159659"/>
                      <a:pt x="123362" y="160167"/>
                    </a:cubicBezTo>
                    <a:cubicBezTo>
                      <a:pt x="120697" y="160675"/>
                      <a:pt x="118031" y="161056"/>
                      <a:pt x="115239" y="161436"/>
                    </a:cubicBezTo>
                    <a:cubicBezTo>
                      <a:pt x="112574" y="161817"/>
                      <a:pt x="109909" y="161944"/>
                      <a:pt x="107497" y="161944"/>
                    </a:cubicBezTo>
                    <a:cubicBezTo>
                      <a:pt x="104959" y="161944"/>
                      <a:pt x="102675" y="161817"/>
                      <a:pt x="100898" y="161563"/>
                    </a:cubicBezTo>
                    <a:cubicBezTo>
                      <a:pt x="98994" y="161309"/>
                      <a:pt x="97471" y="160802"/>
                      <a:pt x="96329" y="159786"/>
                    </a:cubicBezTo>
                    <a:cubicBezTo>
                      <a:pt x="95186" y="158771"/>
                      <a:pt x="94298" y="157375"/>
                      <a:pt x="93664" y="155471"/>
                    </a:cubicBezTo>
                    <a:cubicBezTo>
                      <a:pt x="93029" y="153567"/>
                      <a:pt x="92775" y="150902"/>
                      <a:pt x="92775" y="147729"/>
                    </a:cubicBezTo>
                    <a:lnTo>
                      <a:pt x="92775" y="142653"/>
                    </a:lnTo>
                    <a:cubicBezTo>
                      <a:pt x="91633" y="143795"/>
                      <a:pt x="89602" y="145318"/>
                      <a:pt x="86937" y="147476"/>
                    </a:cubicBezTo>
                    <a:cubicBezTo>
                      <a:pt x="84272" y="149633"/>
                      <a:pt x="80972" y="151791"/>
                      <a:pt x="77038" y="153948"/>
                    </a:cubicBezTo>
                    <a:cubicBezTo>
                      <a:pt x="73103" y="156106"/>
                      <a:pt x="68661" y="158010"/>
                      <a:pt x="63585" y="159533"/>
                    </a:cubicBezTo>
                    <a:cubicBezTo>
                      <a:pt x="58508" y="161182"/>
                      <a:pt x="53178" y="161944"/>
                      <a:pt x="47466" y="161944"/>
                    </a:cubicBezTo>
                    <a:cubicBezTo>
                      <a:pt x="41121" y="161944"/>
                      <a:pt x="35156" y="161056"/>
                      <a:pt x="29444" y="159406"/>
                    </a:cubicBezTo>
                    <a:cubicBezTo>
                      <a:pt x="23733" y="157756"/>
                      <a:pt x="18784" y="155091"/>
                      <a:pt x="14341" y="151537"/>
                    </a:cubicBezTo>
                    <a:cubicBezTo>
                      <a:pt x="10026" y="147983"/>
                      <a:pt x="6600" y="143414"/>
                      <a:pt x="3934" y="137830"/>
                    </a:cubicBezTo>
                    <a:cubicBezTo>
                      <a:pt x="1396" y="132500"/>
                      <a:pt x="0" y="125773"/>
                      <a:pt x="0" y="118031"/>
                    </a:cubicBezTo>
                    <a:close/>
                    <a:moveTo>
                      <a:pt x="59143" y="141257"/>
                    </a:moveTo>
                    <a:cubicBezTo>
                      <a:pt x="61046" y="141257"/>
                      <a:pt x="63331" y="141003"/>
                      <a:pt x="65996" y="140495"/>
                    </a:cubicBezTo>
                    <a:cubicBezTo>
                      <a:pt x="68661" y="139988"/>
                      <a:pt x="71327" y="139226"/>
                      <a:pt x="74246" y="138338"/>
                    </a:cubicBezTo>
                    <a:cubicBezTo>
                      <a:pt x="77038" y="137449"/>
                      <a:pt x="79830" y="136307"/>
                      <a:pt x="82622" y="134911"/>
                    </a:cubicBezTo>
                    <a:cubicBezTo>
                      <a:pt x="85414" y="133515"/>
                      <a:pt x="87952" y="131992"/>
                      <a:pt x="90237" y="130342"/>
                    </a:cubicBezTo>
                    <a:lnTo>
                      <a:pt x="90237" y="79957"/>
                    </a:lnTo>
                    <a:cubicBezTo>
                      <a:pt x="79322" y="79957"/>
                      <a:pt x="70184" y="80972"/>
                      <a:pt x="62823" y="82876"/>
                    </a:cubicBezTo>
                    <a:cubicBezTo>
                      <a:pt x="55462" y="84779"/>
                      <a:pt x="49624" y="87318"/>
                      <a:pt x="45182" y="90491"/>
                    </a:cubicBezTo>
                    <a:cubicBezTo>
                      <a:pt x="40867" y="93663"/>
                      <a:pt x="37694" y="97217"/>
                      <a:pt x="35917" y="101278"/>
                    </a:cubicBezTo>
                    <a:cubicBezTo>
                      <a:pt x="34140" y="105340"/>
                      <a:pt x="33252" y="109528"/>
                      <a:pt x="33252" y="113843"/>
                    </a:cubicBezTo>
                    <a:cubicBezTo>
                      <a:pt x="33252" y="118920"/>
                      <a:pt x="33886" y="123108"/>
                      <a:pt x="35282" y="126535"/>
                    </a:cubicBezTo>
                    <a:cubicBezTo>
                      <a:pt x="36552" y="129961"/>
                      <a:pt x="38455" y="132880"/>
                      <a:pt x="40740" y="135038"/>
                    </a:cubicBezTo>
                    <a:cubicBezTo>
                      <a:pt x="43024" y="137195"/>
                      <a:pt x="45816" y="138845"/>
                      <a:pt x="48989" y="139734"/>
                    </a:cubicBezTo>
                    <a:cubicBezTo>
                      <a:pt x="52162" y="140876"/>
                      <a:pt x="55462" y="141257"/>
                      <a:pt x="59143" y="141257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41" name="Freeform: Shape 40">
                <a:extLst>
                  <a:ext uri="{FF2B5EF4-FFF2-40B4-BE49-F238E27FC236}">
                    <a16:creationId xmlns:a16="http://schemas.microsoft.com/office/drawing/2014/main" id="{8852A623-D4A7-700D-4CEB-18521D0553F5}"/>
                  </a:ext>
                </a:extLst>
              </p:cNvPr>
              <p:cNvSpPr/>
              <p:nvPr/>
            </p:nvSpPr>
            <p:spPr>
              <a:xfrm>
                <a:off x="3491333" y="2168222"/>
                <a:ext cx="100390" cy="196845"/>
              </a:xfrm>
              <a:custGeom>
                <a:avLst/>
                <a:gdLst>
                  <a:gd name="connsiteX0" fmla="*/ 19799 w 100390"/>
                  <a:gd name="connsiteY0" fmla="*/ 164355 h 196845"/>
                  <a:gd name="connsiteX1" fmla="*/ 19799 w 100390"/>
                  <a:gd name="connsiteY1" fmla="*/ 57620 h 196845"/>
                  <a:gd name="connsiteX2" fmla="*/ 0 w 100390"/>
                  <a:gd name="connsiteY2" fmla="*/ 57620 h 196845"/>
                  <a:gd name="connsiteX3" fmla="*/ 0 w 100390"/>
                  <a:gd name="connsiteY3" fmla="*/ 44801 h 196845"/>
                  <a:gd name="connsiteX4" fmla="*/ 8376 w 100390"/>
                  <a:gd name="connsiteY4" fmla="*/ 41882 h 196845"/>
                  <a:gd name="connsiteX5" fmla="*/ 14468 w 100390"/>
                  <a:gd name="connsiteY5" fmla="*/ 39090 h 196845"/>
                  <a:gd name="connsiteX6" fmla="*/ 22083 w 100390"/>
                  <a:gd name="connsiteY6" fmla="*/ 28810 h 196845"/>
                  <a:gd name="connsiteX7" fmla="*/ 24749 w 100390"/>
                  <a:gd name="connsiteY7" fmla="*/ 22337 h 196845"/>
                  <a:gd name="connsiteX8" fmla="*/ 27922 w 100390"/>
                  <a:gd name="connsiteY8" fmla="*/ 14088 h 196845"/>
                  <a:gd name="connsiteX9" fmla="*/ 30841 w 100390"/>
                  <a:gd name="connsiteY9" fmla="*/ 5965 h 196845"/>
                  <a:gd name="connsiteX10" fmla="*/ 32744 w 100390"/>
                  <a:gd name="connsiteY10" fmla="*/ 0 h 196845"/>
                  <a:gd name="connsiteX11" fmla="*/ 50259 w 100390"/>
                  <a:gd name="connsiteY11" fmla="*/ 0 h 196845"/>
                  <a:gd name="connsiteX12" fmla="*/ 50259 w 100390"/>
                  <a:gd name="connsiteY12" fmla="*/ 37821 h 196845"/>
                  <a:gd name="connsiteX13" fmla="*/ 96075 w 100390"/>
                  <a:gd name="connsiteY13" fmla="*/ 37821 h 196845"/>
                  <a:gd name="connsiteX14" fmla="*/ 96075 w 100390"/>
                  <a:gd name="connsiteY14" fmla="*/ 57620 h 196845"/>
                  <a:gd name="connsiteX15" fmla="*/ 50259 w 100390"/>
                  <a:gd name="connsiteY15" fmla="*/ 57620 h 196845"/>
                  <a:gd name="connsiteX16" fmla="*/ 50259 w 100390"/>
                  <a:gd name="connsiteY16" fmla="*/ 139480 h 196845"/>
                  <a:gd name="connsiteX17" fmla="*/ 50639 w 100390"/>
                  <a:gd name="connsiteY17" fmla="*/ 158517 h 196845"/>
                  <a:gd name="connsiteX18" fmla="*/ 52543 w 100390"/>
                  <a:gd name="connsiteY18" fmla="*/ 168670 h 196845"/>
                  <a:gd name="connsiteX19" fmla="*/ 57239 w 100390"/>
                  <a:gd name="connsiteY19" fmla="*/ 172732 h 196845"/>
                  <a:gd name="connsiteX20" fmla="*/ 65869 w 100390"/>
                  <a:gd name="connsiteY20" fmla="*/ 173493 h 196845"/>
                  <a:gd name="connsiteX21" fmla="*/ 65996 w 100390"/>
                  <a:gd name="connsiteY21" fmla="*/ 173493 h 196845"/>
                  <a:gd name="connsiteX22" fmla="*/ 74246 w 100390"/>
                  <a:gd name="connsiteY22" fmla="*/ 172986 h 196845"/>
                  <a:gd name="connsiteX23" fmla="*/ 82622 w 100390"/>
                  <a:gd name="connsiteY23" fmla="*/ 171716 h 196845"/>
                  <a:gd name="connsiteX24" fmla="*/ 90110 w 100390"/>
                  <a:gd name="connsiteY24" fmla="*/ 170067 h 196845"/>
                  <a:gd name="connsiteX25" fmla="*/ 95567 w 100390"/>
                  <a:gd name="connsiteY25" fmla="*/ 168417 h 196845"/>
                  <a:gd name="connsiteX26" fmla="*/ 95694 w 100390"/>
                  <a:gd name="connsiteY26" fmla="*/ 168417 h 196845"/>
                  <a:gd name="connsiteX27" fmla="*/ 100390 w 100390"/>
                  <a:gd name="connsiteY27" fmla="*/ 181870 h 196845"/>
                  <a:gd name="connsiteX28" fmla="*/ 91379 w 100390"/>
                  <a:gd name="connsiteY28" fmla="*/ 186946 h 196845"/>
                  <a:gd name="connsiteX29" fmla="*/ 78814 w 100390"/>
                  <a:gd name="connsiteY29" fmla="*/ 191769 h 196845"/>
                  <a:gd name="connsiteX30" fmla="*/ 64727 w 100390"/>
                  <a:gd name="connsiteY30" fmla="*/ 195450 h 196845"/>
                  <a:gd name="connsiteX31" fmla="*/ 51020 w 100390"/>
                  <a:gd name="connsiteY31" fmla="*/ 196846 h 196845"/>
                  <a:gd name="connsiteX32" fmla="*/ 50766 w 100390"/>
                  <a:gd name="connsiteY32" fmla="*/ 196846 h 196845"/>
                  <a:gd name="connsiteX33" fmla="*/ 37821 w 100390"/>
                  <a:gd name="connsiteY33" fmla="*/ 195196 h 196845"/>
                  <a:gd name="connsiteX34" fmla="*/ 28048 w 100390"/>
                  <a:gd name="connsiteY34" fmla="*/ 189738 h 196845"/>
                  <a:gd name="connsiteX35" fmla="*/ 21829 w 100390"/>
                  <a:gd name="connsiteY35" fmla="*/ 179712 h 196845"/>
                  <a:gd name="connsiteX36" fmla="*/ 19799 w 100390"/>
                  <a:gd name="connsiteY36" fmla="*/ 164355 h 196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00390" h="196845">
                    <a:moveTo>
                      <a:pt x="19799" y="164355"/>
                    </a:moveTo>
                    <a:lnTo>
                      <a:pt x="19799" y="57620"/>
                    </a:lnTo>
                    <a:lnTo>
                      <a:pt x="0" y="57620"/>
                    </a:lnTo>
                    <a:lnTo>
                      <a:pt x="0" y="44801"/>
                    </a:lnTo>
                    <a:cubicBezTo>
                      <a:pt x="2792" y="43913"/>
                      <a:pt x="5584" y="42897"/>
                      <a:pt x="8376" y="41882"/>
                    </a:cubicBezTo>
                    <a:cubicBezTo>
                      <a:pt x="11169" y="40867"/>
                      <a:pt x="13199" y="39978"/>
                      <a:pt x="14468" y="39090"/>
                    </a:cubicBezTo>
                    <a:cubicBezTo>
                      <a:pt x="17514" y="36932"/>
                      <a:pt x="20053" y="33633"/>
                      <a:pt x="22083" y="28810"/>
                    </a:cubicBezTo>
                    <a:cubicBezTo>
                      <a:pt x="22845" y="27160"/>
                      <a:pt x="23733" y="25002"/>
                      <a:pt x="24749" y="22337"/>
                    </a:cubicBezTo>
                    <a:cubicBezTo>
                      <a:pt x="25891" y="19672"/>
                      <a:pt x="26906" y="16880"/>
                      <a:pt x="27922" y="14088"/>
                    </a:cubicBezTo>
                    <a:cubicBezTo>
                      <a:pt x="28937" y="11295"/>
                      <a:pt x="29952" y="8630"/>
                      <a:pt x="30841" y="5965"/>
                    </a:cubicBezTo>
                    <a:cubicBezTo>
                      <a:pt x="31729" y="3427"/>
                      <a:pt x="32363" y="1396"/>
                      <a:pt x="32744" y="0"/>
                    </a:cubicBezTo>
                    <a:lnTo>
                      <a:pt x="50259" y="0"/>
                    </a:lnTo>
                    <a:lnTo>
                      <a:pt x="50259" y="37821"/>
                    </a:lnTo>
                    <a:lnTo>
                      <a:pt x="96075" y="37821"/>
                    </a:lnTo>
                    <a:lnTo>
                      <a:pt x="96075" y="57620"/>
                    </a:lnTo>
                    <a:lnTo>
                      <a:pt x="50259" y="57620"/>
                    </a:lnTo>
                    <a:lnTo>
                      <a:pt x="50259" y="139480"/>
                    </a:lnTo>
                    <a:cubicBezTo>
                      <a:pt x="50259" y="147602"/>
                      <a:pt x="50385" y="153948"/>
                      <a:pt x="50639" y="158517"/>
                    </a:cubicBezTo>
                    <a:cubicBezTo>
                      <a:pt x="50893" y="163086"/>
                      <a:pt x="51528" y="166513"/>
                      <a:pt x="52543" y="168670"/>
                    </a:cubicBezTo>
                    <a:cubicBezTo>
                      <a:pt x="53558" y="170828"/>
                      <a:pt x="55208" y="172224"/>
                      <a:pt x="57239" y="172732"/>
                    </a:cubicBezTo>
                    <a:cubicBezTo>
                      <a:pt x="59269" y="173239"/>
                      <a:pt x="62189" y="173493"/>
                      <a:pt x="65869" y="173493"/>
                    </a:cubicBezTo>
                    <a:lnTo>
                      <a:pt x="65996" y="173493"/>
                    </a:lnTo>
                    <a:cubicBezTo>
                      <a:pt x="68661" y="173493"/>
                      <a:pt x="71453" y="173366"/>
                      <a:pt x="74246" y="172986"/>
                    </a:cubicBezTo>
                    <a:cubicBezTo>
                      <a:pt x="77165" y="172605"/>
                      <a:pt x="79957" y="172224"/>
                      <a:pt x="82622" y="171716"/>
                    </a:cubicBezTo>
                    <a:cubicBezTo>
                      <a:pt x="85414" y="171209"/>
                      <a:pt x="87825" y="170701"/>
                      <a:pt x="90110" y="170067"/>
                    </a:cubicBezTo>
                    <a:cubicBezTo>
                      <a:pt x="92394" y="169432"/>
                      <a:pt x="94171" y="168924"/>
                      <a:pt x="95567" y="168417"/>
                    </a:cubicBezTo>
                    <a:lnTo>
                      <a:pt x="95694" y="168417"/>
                    </a:lnTo>
                    <a:lnTo>
                      <a:pt x="100390" y="181870"/>
                    </a:lnTo>
                    <a:cubicBezTo>
                      <a:pt x="98232" y="183520"/>
                      <a:pt x="95186" y="185169"/>
                      <a:pt x="91379" y="186946"/>
                    </a:cubicBezTo>
                    <a:cubicBezTo>
                      <a:pt x="87572" y="188723"/>
                      <a:pt x="83383" y="190373"/>
                      <a:pt x="78814" y="191769"/>
                    </a:cubicBezTo>
                    <a:cubicBezTo>
                      <a:pt x="74246" y="193292"/>
                      <a:pt x="69677" y="194434"/>
                      <a:pt x="64727" y="195450"/>
                    </a:cubicBezTo>
                    <a:cubicBezTo>
                      <a:pt x="59904" y="196465"/>
                      <a:pt x="55335" y="196846"/>
                      <a:pt x="51020" y="196846"/>
                    </a:cubicBezTo>
                    <a:lnTo>
                      <a:pt x="50766" y="196846"/>
                    </a:lnTo>
                    <a:cubicBezTo>
                      <a:pt x="45943" y="196846"/>
                      <a:pt x="41628" y="196338"/>
                      <a:pt x="37821" y="195196"/>
                    </a:cubicBezTo>
                    <a:cubicBezTo>
                      <a:pt x="34013" y="194053"/>
                      <a:pt x="30713" y="192277"/>
                      <a:pt x="28048" y="189738"/>
                    </a:cubicBezTo>
                    <a:cubicBezTo>
                      <a:pt x="25383" y="187200"/>
                      <a:pt x="23226" y="183900"/>
                      <a:pt x="21829" y="179712"/>
                    </a:cubicBezTo>
                    <a:cubicBezTo>
                      <a:pt x="20560" y="175397"/>
                      <a:pt x="19799" y="170320"/>
                      <a:pt x="19799" y="16435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42" name="Freeform: Shape 41">
                <a:extLst>
                  <a:ext uri="{FF2B5EF4-FFF2-40B4-BE49-F238E27FC236}">
                    <a16:creationId xmlns:a16="http://schemas.microsoft.com/office/drawing/2014/main" id="{B6EAD47F-94DA-D321-61E9-737971E4C0AA}"/>
                  </a:ext>
                </a:extLst>
              </p:cNvPr>
              <p:cNvSpPr/>
              <p:nvPr/>
            </p:nvSpPr>
            <p:spPr>
              <a:xfrm>
                <a:off x="3607714" y="2201982"/>
                <a:ext cx="128871" cy="162832"/>
              </a:xfrm>
              <a:custGeom>
                <a:avLst/>
                <a:gdLst>
                  <a:gd name="connsiteX0" fmla="*/ 69803 w 128871"/>
                  <a:gd name="connsiteY0" fmla="*/ 162832 h 162832"/>
                  <a:gd name="connsiteX1" fmla="*/ 39344 w 128871"/>
                  <a:gd name="connsiteY1" fmla="*/ 156867 h 162832"/>
                  <a:gd name="connsiteX2" fmla="*/ 17514 w 128871"/>
                  <a:gd name="connsiteY2" fmla="*/ 139988 h 162832"/>
                  <a:gd name="connsiteX3" fmla="*/ 4315 w 128871"/>
                  <a:gd name="connsiteY3" fmla="*/ 114224 h 162832"/>
                  <a:gd name="connsiteX4" fmla="*/ 0 w 128871"/>
                  <a:gd name="connsiteY4" fmla="*/ 81353 h 162832"/>
                  <a:gd name="connsiteX5" fmla="*/ 5457 w 128871"/>
                  <a:gd name="connsiteY5" fmla="*/ 48228 h 162832"/>
                  <a:gd name="connsiteX6" fmla="*/ 20687 w 128871"/>
                  <a:gd name="connsiteY6" fmla="*/ 22464 h 162832"/>
                  <a:gd name="connsiteX7" fmla="*/ 43913 w 128871"/>
                  <a:gd name="connsiteY7" fmla="*/ 5838 h 162832"/>
                  <a:gd name="connsiteX8" fmla="*/ 73230 w 128871"/>
                  <a:gd name="connsiteY8" fmla="*/ 0 h 162832"/>
                  <a:gd name="connsiteX9" fmla="*/ 113335 w 128871"/>
                  <a:gd name="connsiteY9" fmla="*/ 14088 h 162832"/>
                  <a:gd name="connsiteX10" fmla="*/ 128819 w 128871"/>
                  <a:gd name="connsiteY10" fmla="*/ 55589 h 162832"/>
                  <a:gd name="connsiteX11" fmla="*/ 128692 w 128871"/>
                  <a:gd name="connsiteY11" fmla="*/ 71073 h 162832"/>
                  <a:gd name="connsiteX12" fmla="*/ 127296 w 128871"/>
                  <a:gd name="connsiteY12" fmla="*/ 82749 h 162832"/>
                  <a:gd name="connsiteX13" fmla="*/ 32617 w 128871"/>
                  <a:gd name="connsiteY13" fmla="*/ 82749 h 162832"/>
                  <a:gd name="connsiteX14" fmla="*/ 32617 w 128871"/>
                  <a:gd name="connsiteY14" fmla="*/ 83510 h 162832"/>
                  <a:gd name="connsiteX15" fmla="*/ 37186 w 128871"/>
                  <a:gd name="connsiteY15" fmla="*/ 110162 h 162832"/>
                  <a:gd name="connsiteX16" fmla="*/ 47466 w 128871"/>
                  <a:gd name="connsiteY16" fmla="*/ 128311 h 162832"/>
                  <a:gd name="connsiteX17" fmla="*/ 62062 w 128871"/>
                  <a:gd name="connsiteY17" fmla="*/ 138592 h 162832"/>
                  <a:gd name="connsiteX18" fmla="*/ 79195 w 128871"/>
                  <a:gd name="connsiteY18" fmla="*/ 141764 h 162832"/>
                  <a:gd name="connsiteX19" fmla="*/ 91125 w 128871"/>
                  <a:gd name="connsiteY19" fmla="*/ 140622 h 162832"/>
                  <a:gd name="connsiteX20" fmla="*/ 102675 w 128871"/>
                  <a:gd name="connsiteY20" fmla="*/ 137703 h 162832"/>
                  <a:gd name="connsiteX21" fmla="*/ 112828 w 128871"/>
                  <a:gd name="connsiteY21" fmla="*/ 133642 h 162832"/>
                  <a:gd name="connsiteX22" fmla="*/ 120443 w 128871"/>
                  <a:gd name="connsiteY22" fmla="*/ 128946 h 162832"/>
                  <a:gd name="connsiteX23" fmla="*/ 126154 w 128871"/>
                  <a:gd name="connsiteY23" fmla="*/ 142399 h 162832"/>
                  <a:gd name="connsiteX24" fmla="*/ 116128 w 128871"/>
                  <a:gd name="connsiteY24" fmla="*/ 150014 h 162832"/>
                  <a:gd name="connsiteX25" fmla="*/ 102548 w 128871"/>
                  <a:gd name="connsiteY25" fmla="*/ 156487 h 162832"/>
                  <a:gd name="connsiteX26" fmla="*/ 86683 w 128871"/>
                  <a:gd name="connsiteY26" fmla="*/ 161056 h 162832"/>
                  <a:gd name="connsiteX27" fmla="*/ 69803 w 128871"/>
                  <a:gd name="connsiteY27" fmla="*/ 162832 h 162832"/>
                  <a:gd name="connsiteX28" fmla="*/ 66377 w 128871"/>
                  <a:gd name="connsiteY28" fmla="*/ 16372 h 162832"/>
                  <a:gd name="connsiteX29" fmla="*/ 53685 w 128871"/>
                  <a:gd name="connsiteY29" fmla="*/ 18784 h 162832"/>
                  <a:gd name="connsiteX30" fmla="*/ 43405 w 128871"/>
                  <a:gd name="connsiteY30" fmla="*/ 26906 h 162832"/>
                  <a:gd name="connsiteX31" fmla="*/ 36171 w 128871"/>
                  <a:gd name="connsiteY31" fmla="*/ 42263 h 162832"/>
                  <a:gd name="connsiteX32" fmla="*/ 32617 w 128871"/>
                  <a:gd name="connsiteY32" fmla="*/ 66377 h 162832"/>
                  <a:gd name="connsiteX33" fmla="*/ 96075 w 128871"/>
                  <a:gd name="connsiteY33" fmla="*/ 66377 h 162832"/>
                  <a:gd name="connsiteX34" fmla="*/ 96456 w 128871"/>
                  <a:gd name="connsiteY34" fmla="*/ 60666 h 162832"/>
                  <a:gd name="connsiteX35" fmla="*/ 96456 w 128871"/>
                  <a:gd name="connsiteY35" fmla="*/ 55081 h 162832"/>
                  <a:gd name="connsiteX36" fmla="*/ 94806 w 128871"/>
                  <a:gd name="connsiteY36" fmla="*/ 40486 h 162832"/>
                  <a:gd name="connsiteX37" fmla="*/ 89602 w 128871"/>
                  <a:gd name="connsiteY37" fmla="*/ 28175 h 162832"/>
                  <a:gd name="connsiteX38" fmla="*/ 80337 w 128871"/>
                  <a:gd name="connsiteY38" fmla="*/ 19672 h 162832"/>
                  <a:gd name="connsiteX39" fmla="*/ 66377 w 128871"/>
                  <a:gd name="connsiteY39" fmla="*/ 16372 h 1628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128871" h="162832">
                    <a:moveTo>
                      <a:pt x="69803" y="162832"/>
                    </a:moveTo>
                    <a:cubicBezTo>
                      <a:pt x="58254" y="162832"/>
                      <a:pt x="48101" y="160802"/>
                      <a:pt x="39344" y="156867"/>
                    </a:cubicBezTo>
                    <a:cubicBezTo>
                      <a:pt x="30587" y="152806"/>
                      <a:pt x="23353" y="147222"/>
                      <a:pt x="17514" y="139988"/>
                    </a:cubicBezTo>
                    <a:cubicBezTo>
                      <a:pt x="11676" y="132753"/>
                      <a:pt x="7234" y="124123"/>
                      <a:pt x="4315" y="114224"/>
                    </a:cubicBezTo>
                    <a:cubicBezTo>
                      <a:pt x="1396" y="104197"/>
                      <a:pt x="0" y="93283"/>
                      <a:pt x="0" y="81353"/>
                    </a:cubicBezTo>
                    <a:cubicBezTo>
                      <a:pt x="0" y="69169"/>
                      <a:pt x="1777" y="58127"/>
                      <a:pt x="5457" y="48228"/>
                    </a:cubicBezTo>
                    <a:cubicBezTo>
                      <a:pt x="9138" y="38202"/>
                      <a:pt x="14215" y="29698"/>
                      <a:pt x="20687" y="22464"/>
                    </a:cubicBezTo>
                    <a:cubicBezTo>
                      <a:pt x="27160" y="15357"/>
                      <a:pt x="34902" y="9773"/>
                      <a:pt x="43913" y="5838"/>
                    </a:cubicBezTo>
                    <a:cubicBezTo>
                      <a:pt x="52924" y="1904"/>
                      <a:pt x="62569" y="0"/>
                      <a:pt x="73230" y="0"/>
                    </a:cubicBezTo>
                    <a:cubicBezTo>
                      <a:pt x="90491" y="0"/>
                      <a:pt x="103817" y="4696"/>
                      <a:pt x="113335" y="14088"/>
                    </a:cubicBezTo>
                    <a:cubicBezTo>
                      <a:pt x="122854" y="23479"/>
                      <a:pt x="127931" y="37313"/>
                      <a:pt x="128819" y="55589"/>
                    </a:cubicBezTo>
                    <a:cubicBezTo>
                      <a:pt x="128946" y="61554"/>
                      <a:pt x="128819" y="66757"/>
                      <a:pt x="128692" y="71073"/>
                    </a:cubicBezTo>
                    <a:cubicBezTo>
                      <a:pt x="128565" y="75515"/>
                      <a:pt x="128058" y="79449"/>
                      <a:pt x="127296" y="82749"/>
                    </a:cubicBezTo>
                    <a:lnTo>
                      <a:pt x="32617" y="82749"/>
                    </a:lnTo>
                    <a:lnTo>
                      <a:pt x="32617" y="83510"/>
                    </a:lnTo>
                    <a:cubicBezTo>
                      <a:pt x="32998" y="93917"/>
                      <a:pt x="34521" y="102801"/>
                      <a:pt x="37186" y="110162"/>
                    </a:cubicBezTo>
                    <a:cubicBezTo>
                      <a:pt x="39852" y="117524"/>
                      <a:pt x="43278" y="123616"/>
                      <a:pt x="47466" y="128311"/>
                    </a:cubicBezTo>
                    <a:cubicBezTo>
                      <a:pt x="51655" y="133007"/>
                      <a:pt x="56604" y="136434"/>
                      <a:pt x="62062" y="138592"/>
                    </a:cubicBezTo>
                    <a:cubicBezTo>
                      <a:pt x="67519" y="140749"/>
                      <a:pt x="73230" y="141764"/>
                      <a:pt x="79195" y="141764"/>
                    </a:cubicBezTo>
                    <a:cubicBezTo>
                      <a:pt x="83130" y="141764"/>
                      <a:pt x="87064" y="141384"/>
                      <a:pt x="91125" y="140622"/>
                    </a:cubicBezTo>
                    <a:cubicBezTo>
                      <a:pt x="95186" y="139861"/>
                      <a:pt x="98994" y="138972"/>
                      <a:pt x="102675" y="137703"/>
                    </a:cubicBezTo>
                    <a:cubicBezTo>
                      <a:pt x="106355" y="136561"/>
                      <a:pt x="109782" y="135165"/>
                      <a:pt x="112828" y="133642"/>
                    </a:cubicBezTo>
                    <a:cubicBezTo>
                      <a:pt x="115874" y="132119"/>
                      <a:pt x="118412" y="130596"/>
                      <a:pt x="120443" y="128946"/>
                    </a:cubicBezTo>
                    <a:lnTo>
                      <a:pt x="126154" y="142399"/>
                    </a:lnTo>
                    <a:cubicBezTo>
                      <a:pt x="123489" y="145064"/>
                      <a:pt x="120189" y="147603"/>
                      <a:pt x="116128" y="150014"/>
                    </a:cubicBezTo>
                    <a:cubicBezTo>
                      <a:pt x="112066" y="152425"/>
                      <a:pt x="107497" y="154710"/>
                      <a:pt x="102548" y="156487"/>
                    </a:cubicBezTo>
                    <a:cubicBezTo>
                      <a:pt x="97598" y="158390"/>
                      <a:pt x="92267" y="159913"/>
                      <a:pt x="86683" y="161056"/>
                    </a:cubicBezTo>
                    <a:cubicBezTo>
                      <a:pt x="81099" y="162325"/>
                      <a:pt x="75388" y="162832"/>
                      <a:pt x="69803" y="162832"/>
                    </a:cubicBezTo>
                    <a:close/>
                    <a:moveTo>
                      <a:pt x="66377" y="16372"/>
                    </a:moveTo>
                    <a:cubicBezTo>
                      <a:pt x="61808" y="16372"/>
                      <a:pt x="57620" y="17134"/>
                      <a:pt x="53685" y="18784"/>
                    </a:cubicBezTo>
                    <a:cubicBezTo>
                      <a:pt x="49751" y="20433"/>
                      <a:pt x="46324" y="23099"/>
                      <a:pt x="43405" y="26906"/>
                    </a:cubicBezTo>
                    <a:cubicBezTo>
                      <a:pt x="40486" y="30714"/>
                      <a:pt x="37948" y="35790"/>
                      <a:pt x="36171" y="42263"/>
                    </a:cubicBezTo>
                    <a:cubicBezTo>
                      <a:pt x="34267" y="48609"/>
                      <a:pt x="33125" y="56731"/>
                      <a:pt x="32617" y="66377"/>
                    </a:cubicBezTo>
                    <a:lnTo>
                      <a:pt x="96075" y="66377"/>
                    </a:lnTo>
                    <a:cubicBezTo>
                      <a:pt x="96202" y="64600"/>
                      <a:pt x="96329" y="62696"/>
                      <a:pt x="96456" y="60666"/>
                    </a:cubicBezTo>
                    <a:cubicBezTo>
                      <a:pt x="96456" y="58635"/>
                      <a:pt x="96456" y="56731"/>
                      <a:pt x="96456" y="55081"/>
                    </a:cubicBezTo>
                    <a:cubicBezTo>
                      <a:pt x="96456" y="50005"/>
                      <a:pt x="95948" y="45055"/>
                      <a:pt x="94806" y="40486"/>
                    </a:cubicBezTo>
                    <a:cubicBezTo>
                      <a:pt x="93664" y="35790"/>
                      <a:pt x="92014" y="31729"/>
                      <a:pt x="89602" y="28175"/>
                    </a:cubicBezTo>
                    <a:cubicBezTo>
                      <a:pt x="87191" y="24622"/>
                      <a:pt x="84145" y="21829"/>
                      <a:pt x="80337" y="19672"/>
                    </a:cubicBezTo>
                    <a:cubicBezTo>
                      <a:pt x="76657" y="17387"/>
                      <a:pt x="71961" y="16372"/>
                      <a:pt x="66377" y="1637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43" name="Freeform: Shape 42">
                <a:extLst>
                  <a:ext uri="{FF2B5EF4-FFF2-40B4-BE49-F238E27FC236}">
                    <a16:creationId xmlns:a16="http://schemas.microsoft.com/office/drawing/2014/main" id="{CFCA4BC7-BAB5-E095-1A50-890C06537D95}"/>
                  </a:ext>
                </a:extLst>
              </p:cNvPr>
              <p:cNvSpPr/>
              <p:nvPr/>
            </p:nvSpPr>
            <p:spPr>
              <a:xfrm>
                <a:off x="3851899" y="2151597"/>
                <a:ext cx="159532" cy="210298"/>
              </a:xfrm>
              <a:custGeom>
                <a:avLst/>
                <a:gdLst>
                  <a:gd name="connsiteX0" fmla="*/ 0 w 159532"/>
                  <a:gd name="connsiteY0" fmla="*/ 210172 h 210298"/>
                  <a:gd name="connsiteX1" fmla="*/ 0 w 159532"/>
                  <a:gd name="connsiteY1" fmla="*/ 195069 h 210298"/>
                  <a:gd name="connsiteX2" fmla="*/ 22972 w 159532"/>
                  <a:gd name="connsiteY2" fmla="*/ 191515 h 210298"/>
                  <a:gd name="connsiteX3" fmla="*/ 22972 w 159532"/>
                  <a:gd name="connsiteY3" fmla="*/ 20560 h 210298"/>
                  <a:gd name="connsiteX4" fmla="*/ 1650 w 159532"/>
                  <a:gd name="connsiteY4" fmla="*/ 16880 h 210298"/>
                  <a:gd name="connsiteX5" fmla="*/ 1650 w 159532"/>
                  <a:gd name="connsiteY5" fmla="*/ 1777 h 210298"/>
                  <a:gd name="connsiteX6" fmla="*/ 38709 w 159532"/>
                  <a:gd name="connsiteY6" fmla="*/ 1777 h 210298"/>
                  <a:gd name="connsiteX7" fmla="*/ 50512 w 159532"/>
                  <a:gd name="connsiteY7" fmla="*/ 1523 h 210298"/>
                  <a:gd name="connsiteX8" fmla="*/ 60539 w 159532"/>
                  <a:gd name="connsiteY8" fmla="*/ 888 h 210298"/>
                  <a:gd name="connsiteX9" fmla="*/ 71707 w 159532"/>
                  <a:gd name="connsiteY9" fmla="*/ 254 h 210298"/>
                  <a:gd name="connsiteX10" fmla="*/ 86810 w 159532"/>
                  <a:gd name="connsiteY10" fmla="*/ 0 h 210298"/>
                  <a:gd name="connsiteX11" fmla="*/ 121585 w 159532"/>
                  <a:gd name="connsiteY11" fmla="*/ 4061 h 210298"/>
                  <a:gd name="connsiteX12" fmla="*/ 144049 w 159532"/>
                  <a:gd name="connsiteY12" fmla="*/ 15737 h 210298"/>
                  <a:gd name="connsiteX13" fmla="*/ 155979 w 159532"/>
                  <a:gd name="connsiteY13" fmla="*/ 34394 h 210298"/>
                  <a:gd name="connsiteX14" fmla="*/ 159533 w 159532"/>
                  <a:gd name="connsiteY14" fmla="*/ 59523 h 210298"/>
                  <a:gd name="connsiteX15" fmla="*/ 153441 w 159532"/>
                  <a:gd name="connsiteY15" fmla="*/ 90491 h 210298"/>
                  <a:gd name="connsiteX16" fmla="*/ 136434 w 159532"/>
                  <a:gd name="connsiteY16" fmla="*/ 113335 h 210298"/>
                  <a:gd name="connsiteX17" fmla="*/ 110797 w 159532"/>
                  <a:gd name="connsiteY17" fmla="*/ 127550 h 210298"/>
                  <a:gd name="connsiteX18" fmla="*/ 78814 w 159532"/>
                  <a:gd name="connsiteY18" fmla="*/ 132373 h 210298"/>
                  <a:gd name="connsiteX19" fmla="*/ 70819 w 159532"/>
                  <a:gd name="connsiteY19" fmla="*/ 132246 h 210298"/>
                  <a:gd name="connsiteX20" fmla="*/ 63458 w 159532"/>
                  <a:gd name="connsiteY20" fmla="*/ 131992 h 210298"/>
                  <a:gd name="connsiteX21" fmla="*/ 57620 w 159532"/>
                  <a:gd name="connsiteY21" fmla="*/ 131611 h 210298"/>
                  <a:gd name="connsiteX22" fmla="*/ 54193 w 159532"/>
                  <a:gd name="connsiteY22" fmla="*/ 131230 h 210298"/>
                  <a:gd name="connsiteX23" fmla="*/ 54193 w 159532"/>
                  <a:gd name="connsiteY23" fmla="*/ 191515 h 210298"/>
                  <a:gd name="connsiteX24" fmla="*/ 90364 w 159532"/>
                  <a:gd name="connsiteY24" fmla="*/ 195196 h 210298"/>
                  <a:gd name="connsiteX25" fmla="*/ 90364 w 159532"/>
                  <a:gd name="connsiteY25" fmla="*/ 210299 h 210298"/>
                  <a:gd name="connsiteX26" fmla="*/ 0 w 159532"/>
                  <a:gd name="connsiteY26" fmla="*/ 210299 h 210298"/>
                  <a:gd name="connsiteX27" fmla="*/ 54193 w 159532"/>
                  <a:gd name="connsiteY27" fmla="*/ 114604 h 210298"/>
                  <a:gd name="connsiteX28" fmla="*/ 58381 w 159532"/>
                  <a:gd name="connsiteY28" fmla="*/ 115239 h 210298"/>
                  <a:gd name="connsiteX29" fmla="*/ 63458 w 159532"/>
                  <a:gd name="connsiteY29" fmla="*/ 115620 h 210298"/>
                  <a:gd name="connsiteX30" fmla="*/ 70057 w 159532"/>
                  <a:gd name="connsiteY30" fmla="*/ 115874 h 210298"/>
                  <a:gd name="connsiteX31" fmla="*/ 78941 w 159532"/>
                  <a:gd name="connsiteY31" fmla="*/ 116001 h 210298"/>
                  <a:gd name="connsiteX32" fmla="*/ 96456 w 159532"/>
                  <a:gd name="connsiteY32" fmla="*/ 113462 h 210298"/>
                  <a:gd name="connsiteX33" fmla="*/ 111685 w 159532"/>
                  <a:gd name="connsiteY33" fmla="*/ 104451 h 210298"/>
                  <a:gd name="connsiteX34" fmla="*/ 122473 w 159532"/>
                  <a:gd name="connsiteY34" fmla="*/ 87064 h 210298"/>
                  <a:gd name="connsiteX35" fmla="*/ 126535 w 159532"/>
                  <a:gd name="connsiteY35" fmla="*/ 59650 h 210298"/>
                  <a:gd name="connsiteX36" fmla="*/ 123488 w 159532"/>
                  <a:gd name="connsiteY36" fmla="*/ 39471 h 210298"/>
                  <a:gd name="connsiteX37" fmla="*/ 114351 w 159532"/>
                  <a:gd name="connsiteY37" fmla="*/ 25891 h 210298"/>
                  <a:gd name="connsiteX38" fmla="*/ 99248 w 159532"/>
                  <a:gd name="connsiteY38" fmla="*/ 18276 h 210298"/>
                  <a:gd name="connsiteX39" fmla="*/ 77926 w 159532"/>
                  <a:gd name="connsiteY39" fmla="*/ 15864 h 210298"/>
                  <a:gd name="connsiteX40" fmla="*/ 69677 w 159532"/>
                  <a:gd name="connsiteY40" fmla="*/ 16118 h 210298"/>
                  <a:gd name="connsiteX41" fmla="*/ 63712 w 159532"/>
                  <a:gd name="connsiteY41" fmla="*/ 16626 h 210298"/>
                  <a:gd name="connsiteX42" fmla="*/ 58889 w 159532"/>
                  <a:gd name="connsiteY42" fmla="*/ 17260 h 210298"/>
                  <a:gd name="connsiteX43" fmla="*/ 54193 w 159532"/>
                  <a:gd name="connsiteY43" fmla="*/ 17514 h 210298"/>
                  <a:gd name="connsiteX44" fmla="*/ 54193 w 159532"/>
                  <a:gd name="connsiteY44" fmla="*/ 114604 h 2102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</a:cxnLst>
                <a:rect l="l" t="t" r="r" b="b"/>
                <a:pathLst>
                  <a:path w="159532" h="210298">
                    <a:moveTo>
                      <a:pt x="0" y="210172"/>
                    </a:moveTo>
                    <a:lnTo>
                      <a:pt x="0" y="195069"/>
                    </a:lnTo>
                    <a:lnTo>
                      <a:pt x="22972" y="191515"/>
                    </a:lnTo>
                    <a:lnTo>
                      <a:pt x="22972" y="20560"/>
                    </a:lnTo>
                    <a:lnTo>
                      <a:pt x="1650" y="16880"/>
                    </a:lnTo>
                    <a:lnTo>
                      <a:pt x="1650" y="1777"/>
                    </a:lnTo>
                    <a:lnTo>
                      <a:pt x="38709" y="1777"/>
                    </a:lnTo>
                    <a:cubicBezTo>
                      <a:pt x="43278" y="1777"/>
                      <a:pt x="47212" y="1650"/>
                      <a:pt x="50512" y="1523"/>
                    </a:cubicBezTo>
                    <a:cubicBezTo>
                      <a:pt x="53812" y="1396"/>
                      <a:pt x="57112" y="1142"/>
                      <a:pt x="60539" y="888"/>
                    </a:cubicBezTo>
                    <a:cubicBezTo>
                      <a:pt x="63965" y="635"/>
                      <a:pt x="67646" y="381"/>
                      <a:pt x="71707" y="254"/>
                    </a:cubicBezTo>
                    <a:cubicBezTo>
                      <a:pt x="75768" y="127"/>
                      <a:pt x="80845" y="0"/>
                      <a:pt x="86810" y="0"/>
                    </a:cubicBezTo>
                    <a:cubicBezTo>
                      <a:pt x="100644" y="0"/>
                      <a:pt x="112320" y="1396"/>
                      <a:pt x="121585" y="4061"/>
                    </a:cubicBezTo>
                    <a:cubicBezTo>
                      <a:pt x="130977" y="6726"/>
                      <a:pt x="138465" y="10661"/>
                      <a:pt x="144049" y="15737"/>
                    </a:cubicBezTo>
                    <a:cubicBezTo>
                      <a:pt x="149633" y="20814"/>
                      <a:pt x="153694" y="27033"/>
                      <a:pt x="155979" y="34394"/>
                    </a:cubicBezTo>
                    <a:cubicBezTo>
                      <a:pt x="158390" y="41755"/>
                      <a:pt x="159533" y="50132"/>
                      <a:pt x="159533" y="59523"/>
                    </a:cubicBezTo>
                    <a:cubicBezTo>
                      <a:pt x="159533" y="71073"/>
                      <a:pt x="157502" y="81353"/>
                      <a:pt x="153441" y="90491"/>
                    </a:cubicBezTo>
                    <a:cubicBezTo>
                      <a:pt x="149379" y="99502"/>
                      <a:pt x="143668" y="107116"/>
                      <a:pt x="136434" y="113335"/>
                    </a:cubicBezTo>
                    <a:cubicBezTo>
                      <a:pt x="129200" y="119554"/>
                      <a:pt x="120569" y="124250"/>
                      <a:pt x="110797" y="127550"/>
                    </a:cubicBezTo>
                    <a:cubicBezTo>
                      <a:pt x="100898" y="130850"/>
                      <a:pt x="90237" y="132373"/>
                      <a:pt x="78814" y="132373"/>
                    </a:cubicBezTo>
                    <a:cubicBezTo>
                      <a:pt x="76149" y="132373"/>
                      <a:pt x="73484" y="132373"/>
                      <a:pt x="70819" y="132246"/>
                    </a:cubicBezTo>
                    <a:cubicBezTo>
                      <a:pt x="68153" y="132119"/>
                      <a:pt x="65742" y="132119"/>
                      <a:pt x="63458" y="131992"/>
                    </a:cubicBezTo>
                    <a:cubicBezTo>
                      <a:pt x="61173" y="131865"/>
                      <a:pt x="59269" y="131738"/>
                      <a:pt x="57620" y="131611"/>
                    </a:cubicBezTo>
                    <a:cubicBezTo>
                      <a:pt x="55970" y="131484"/>
                      <a:pt x="54827" y="131357"/>
                      <a:pt x="54193" y="131230"/>
                    </a:cubicBezTo>
                    <a:lnTo>
                      <a:pt x="54193" y="191515"/>
                    </a:lnTo>
                    <a:lnTo>
                      <a:pt x="90364" y="195196"/>
                    </a:lnTo>
                    <a:lnTo>
                      <a:pt x="90364" y="210299"/>
                    </a:lnTo>
                    <a:lnTo>
                      <a:pt x="0" y="210299"/>
                    </a:lnTo>
                    <a:close/>
                    <a:moveTo>
                      <a:pt x="54193" y="114604"/>
                    </a:moveTo>
                    <a:cubicBezTo>
                      <a:pt x="55589" y="114858"/>
                      <a:pt x="56985" y="115112"/>
                      <a:pt x="58381" y="115239"/>
                    </a:cubicBezTo>
                    <a:cubicBezTo>
                      <a:pt x="59777" y="115366"/>
                      <a:pt x="61554" y="115493"/>
                      <a:pt x="63458" y="115620"/>
                    </a:cubicBezTo>
                    <a:cubicBezTo>
                      <a:pt x="65361" y="115747"/>
                      <a:pt x="67646" y="115747"/>
                      <a:pt x="70057" y="115874"/>
                    </a:cubicBezTo>
                    <a:cubicBezTo>
                      <a:pt x="72596" y="115874"/>
                      <a:pt x="75515" y="116001"/>
                      <a:pt x="78941" y="116001"/>
                    </a:cubicBezTo>
                    <a:cubicBezTo>
                      <a:pt x="84906" y="116001"/>
                      <a:pt x="90871" y="115112"/>
                      <a:pt x="96456" y="113462"/>
                    </a:cubicBezTo>
                    <a:cubicBezTo>
                      <a:pt x="102040" y="111685"/>
                      <a:pt x="107117" y="108766"/>
                      <a:pt x="111685" y="104451"/>
                    </a:cubicBezTo>
                    <a:cubicBezTo>
                      <a:pt x="116128" y="100136"/>
                      <a:pt x="119681" y="94425"/>
                      <a:pt x="122473" y="87064"/>
                    </a:cubicBezTo>
                    <a:cubicBezTo>
                      <a:pt x="125138" y="79830"/>
                      <a:pt x="126535" y="70692"/>
                      <a:pt x="126535" y="59650"/>
                    </a:cubicBezTo>
                    <a:cubicBezTo>
                      <a:pt x="126535" y="51781"/>
                      <a:pt x="125519" y="45055"/>
                      <a:pt x="123488" y="39471"/>
                    </a:cubicBezTo>
                    <a:cubicBezTo>
                      <a:pt x="121458" y="33886"/>
                      <a:pt x="118412" y="29444"/>
                      <a:pt x="114351" y="25891"/>
                    </a:cubicBezTo>
                    <a:cubicBezTo>
                      <a:pt x="110289" y="22464"/>
                      <a:pt x="105340" y="19926"/>
                      <a:pt x="99248" y="18276"/>
                    </a:cubicBezTo>
                    <a:cubicBezTo>
                      <a:pt x="93156" y="16626"/>
                      <a:pt x="86049" y="15864"/>
                      <a:pt x="77926" y="15864"/>
                    </a:cubicBezTo>
                    <a:cubicBezTo>
                      <a:pt x="74626" y="15864"/>
                      <a:pt x="71834" y="15991"/>
                      <a:pt x="69677" y="16118"/>
                    </a:cubicBezTo>
                    <a:cubicBezTo>
                      <a:pt x="67392" y="16245"/>
                      <a:pt x="65488" y="16499"/>
                      <a:pt x="63712" y="16626"/>
                    </a:cubicBezTo>
                    <a:cubicBezTo>
                      <a:pt x="61935" y="16880"/>
                      <a:pt x="60412" y="17007"/>
                      <a:pt x="58889" y="17260"/>
                    </a:cubicBezTo>
                    <a:cubicBezTo>
                      <a:pt x="57366" y="17387"/>
                      <a:pt x="55843" y="17514"/>
                      <a:pt x="54193" y="17514"/>
                    </a:cubicBezTo>
                    <a:lnTo>
                      <a:pt x="54193" y="114604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44" name="Freeform: Shape 43">
                <a:extLst>
                  <a:ext uri="{FF2B5EF4-FFF2-40B4-BE49-F238E27FC236}">
                    <a16:creationId xmlns:a16="http://schemas.microsoft.com/office/drawing/2014/main" id="{D9B864EE-097E-50C2-E7D0-02D4CE418553}"/>
                  </a:ext>
                </a:extLst>
              </p:cNvPr>
              <p:cNvSpPr/>
              <p:nvPr/>
            </p:nvSpPr>
            <p:spPr>
              <a:xfrm>
                <a:off x="4031231" y="2202363"/>
                <a:ext cx="155725" cy="162705"/>
              </a:xfrm>
              <a:custGeom>
                <a:avLst/>
                <a:gdLst>
                  <a:gd name="connsiteX0" fmla="*/ 129961 w 155725"/>
                  <a:gd name="connsiteY0" fmla="*/ 162705 h 162705"/>
                  <a:gd name="connsiteX1" fmla="*/ 116762 w 155725"/>
                  <a:gd name="connsiteY1" fmla="*/ 159533 h 162705"/>
                  <a:gd name="connsiteX2" fmla="*/ 112193 w 155725"/>
                  <a:gd name="connsiteY2" fmla="*/ 147729 h 162705"/>
                  <a:gd name="connsiteX3" fmla="*/ 112193 w 155725"/>
                  <a:gd name="connsiteY3" fmla="*/ 142145 h 162705"/>
                  <a:gd name="connsiteX4" fmla="*/ 103055 w 155725"/>
                  <a:gd name="connsiteY4" fmla="*/ 148999 h 162705"/>
                  <a:gd name="connsiteX5" fmla="*/ 91506 w 155725"/>
                  <a:gd name="connsiteY5" fmla="*/ 155598 h 162705"/>
                  <a:gd name="connsiteX6" fmla="*/ 78180 w 155725"/>
                  <a:gd name="connsiteY6" fmla="*/ 160548 h 162705"/>
                  <a:gd name="connsiteX7" fmla="*/ 63712 w 155725"/>
                  <a:gd name="connsiteY7" fmla="*/ 162452 h 162705"/>
                  <a:gd name="connsiteX8" fmla="*/ 41882 w 155725"/>
                  <a:gd name="connsiteY8" fmla="*/ 159152 h 162705"/>
                  <a:gd name="connsiteX9" fmla="*/ 26779 w 155725"/>
                  <a:gd name="connsiteY9" fmla="*/ 148618 h 162705"/>
                  <a:gd name="connsiteX10" fmla="*/ 18149 w 155725"/>
                  <a:gd name="connsiteY10" fmla="*/ 129834 h 162705"/>
                  <a:gd name="connsiteX11" fmla="*/ 15357 w 155725"/>
                  <a:gd name="connsiteY11" fmla="*/ 101786 h 162705"/>
                  <a:gd name="connsiteX12" fmla="*/ 15357 w 155725"/>
                  <a:gd name="connsiteY12" fmla="*/ 23352 h 162705"/>
                  <a:gd name="connsiteX13" fmla="*/ 0 w 155725"/>
                  <a:gd name="connsiteY13" fmla="*/ 17514 h 162705"/>
                  <a:gd name="connsiteX14" fmla="*/ 0 w 155725"/>
                  <a:gd name="connsiteY14" fmla="*/ 4315 h 162705"/>
                  <a:gd name="connsiteX15" fmla="*/ 39597 w 155725"/>
                  <a:gd name="connsiteY15" fmla="*/ 0 h 162705"/>
                  <a:gd name="connsiteX16" fmla="*/ 39724 w 155725"/>
                  <a:gd name="connsiteY16" fmla="*/ 0 h 162705"/>
                  <a:gd name="connsiteX17" fmla="*/ 45816 w 155725"/>
                  <a:gd name="connsiteY17" fmla="*/ 3807 h 162705"/>
                  <a:gd name="connsiteX18" fmla="*/ 45816 w 155725"/>
                  <a:gd name="connsiteY18" fmla="*/ 100136 h 162705"/>
                  <a:gd name="connsiteX19" fmla="*/ 46959 w 155725"/>
                  <a:gd name="connsiteY19" fmla="*/ 119300 h 162705"/>
                  <a:gd name="connsiteX20" fmla="*/ 51274 w 155725"/>
                  <a:gd name="connsiteY20" fmla="*/ 132119 h 162705"/>
                  <a:gd name="connsiteX21" fmla="*/ 59777 w 155725"/>
                  <a:gd name="connsiteY21" fmla="*/ 139226 h 162705"/>
                  <a:gd name="connsiteX22" fmla="*/ 73611 w 155725"/>
                  <a:gd name="connsiteY22" fmla="*/ 141384 h 162705"/>
                  <a:gd name="connsiteX23" fmla="*/ 84906 w 155725"/>
                  <a:gd name="connsiteY23" fmla="*/ 140114 h 162705"/>
                  <a:gd name="connsiteX24" fmla="*/ 94679 w 155725"/>
                  <a:gd name="connsiteY24" fmla="*/ 136942 h 162705"/>
                  <a:gd name="connsiteX25" fmla="*/ 102801 w 155725"/>
                  <a:gd name="connsiteY25" fmla="*/ 132880 h 162705"/>
                  <a:gd name="connsiteX26" fmla="*/ 108766 w 155725"/>
                  <a:gd name="connsiteY26" fmla="*/ 128946 h 162705"/>
                  <a:gd name="connsiteX27" fmla="*/ 108766 w 155725"/>
                  <a:gd name="connsiteY27" fmla="*/ 23352 h 162705"/>
                  <a:gd name="connsiteX28" fmla="*/ 89475 w 155725"/>
                  <a:gd name="connsiteY28" fmla="*/ 17514 h 162705"/>
                  <a:gd name="connsiteX29" fmla="*/ 89475 w 155725"/>
                  <a:gd name="connsiteY29" fmla="*/ 4188 h 162705"/>
                  <a:gd name="connsiteX30" fmla="*/ 131357 w 155725"/>
                  <a:gd name="connsiteY30" fmla="*/ 0 h 162705"/>
                  <a:gd name="connsiteX31" fmla="*/ 131611 w 155725"/>
                  <a:gd name="connsiteY31" fmla="*/ 0 h 162705"/>
                  <a:gd name="connsiteX32" fmla="*/ 139226 w 155725"/>
                  <a:gd name="connsiteY32" fmla="*/ 3807 h 162705"/>
                  <a:gd name="connsiteX33" fmla="*/ 139226 w 155725"/>
                  <a:gd name="connsiteY33" fmla="*/ 143668 h 162705"/>
                  <a:gd name="connsiteX34" fmla="*/ 155725 w 155725"/>
                  <a:gd name="connsiteY34" fmla="*/ 143668 h 162705"/>
                  <a:gd name="connsiteX35" fmla="*/ 155725 w 155725"/>
                  <a:gd name="connsiteY35" fmla="*/ 157375 h 162705"/>
                  <a:gd name="connsiteX36" fmla="*/ 144429 w 155725"/>
                  <a:gd name="connsiteY36" fmla="*/ 160675 h 162705"/>
                  <a:gd name="connsiteX37" fmla="*/ 129961 w 155725"/>
                  <a:gd name="connsiteY37" fmla="*/ 162705 h 1627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155725" h="162705">
                    <a:moveTo>
                      <a:pt x="129961" y="162705"/>
                    </a:moveTo>
                    <a:cubicBezTo>
                      <a:pt x="124250" y="162705"/>
                      <a:pt x="119808" y="161690"/>
                      <a:pt x="116762" y="159533"/>
                    </a:cubicBezTo>
                    <a:cubicBezTo>
                      <a:pt x="113716" y="157375"/>
                      <a:pt x="112193" y="153567"/>
                      <a:pt x="112193" y="147729"/>
                    </a:cubicBezTo>
                    <a:lnTo>
                      <a:pt x="112193" y="142145"/>
                    </a:lnTo>
                    <a:cubicBezTo>
                      <a:pt x="109655" y="144303"/>
                      <a:pt x="106609" y="146587"/>
                      <a:pt x="103055" y="148999"/>
                    </a:cubicBezTo>
                    <a:cubicBezTo>
                      <a:pt x="99502" y="151410"/>
                      <a:pt x="95694" y="153567"/>
                      <a:pt x="91506" y="155598"/>
                    </a:cubicBezTo>
                    <a:cubicBezTo>
                      <a:pt x="87318" y="157629"/>
                      <a:pt x="82876" y="159279"/>
                      <a:pt x="78180" y="160548"/>
                    </a:cubicBezTo>
                    <a:cubicBezTo>
                      <a:pt x="73484" y="161817"/>
                      <a:pt x="68661" y="162452"/>
                      <a:pt x="63712" y="162452"/>
                    </a:cubicBezTo>
                    <a:cubicBezTo>
                      <a:pt x="55208" y="162452"/>
                      <a:pt x="47974" y="161309"/>
                      <a:pt x="41882" y="159152"/>
                    </a:cubicBezTo>
                    <a:cubicBezTo>
                      <a:pt x="35790" y="156994"/>
                      <a:pt x="30713" y="153441"/>
                      <a:pt x="26779" y="148618"/>
                    </a:cubicBezTo>
                    <a:cubicBezTo>
                      <a:pt x="22845" y="143795"/>
                      <a:pt x="19926" y="137576"/>
                      <a:pt x="18149" y="129834"/>
                    </a:cubicBezTo>
                    <a:cubicBezTo>
                      <a:pt x="16245" y="122219"/>
                      <a:pt x="15357" y="112828"/>
                      <a:pt x="15357" y="101786"/>
                    </a:cubicBezTo>
                    <a:lnTo>
                      <a:pt x="15357" y="23352"/>
                    </a:lnTo>
                    <a:lnTo>
                      <a:pt x="0" y="17514"/>
                    </a:lnTo>
                    <a:lnTo>
                      <a:pt x="0" y="4315"/>
                    </a:lnTo>
                    <a:lnTo>
                      <a:pt x="39597" y="0"/>
                    </a:lnTo>
                    <a:lnTo>
                      <a:pt x="39724" y="0"/>
                    </a:lnTo>
                    <a:lnTo>
                      <a:pt x="45816" y="3807"/>
                    </a:lnTo>
                    <a:lnTo>
                      <a:pt x="45816" y="100136"/>
                    </a:lnTo>
                    <a:cubicBezTo>
                      <a:pt x="45816" y="107751"/>
                      <a:pt x="46197" y="114097"/>
                      <a:pt x="46959" y="119300"/>
                    </a:cubicBezTo>
                    <a:cubicBezTo>
                      <a:pt x="47720" y="124504"/>
                      <a:pt x="49116" y="128819"/>
                      <a:pt x="51274" y="132119"/>
                    </a:cubicBezTo>
                    <a:cubicBezTo>
                      <a:pt x="53431" y="135419"/>
                      <a:pt x="56223" y="137830"/>
                      <a:pt x="59777" y="139226"/>
                    </a:cubicBezTo>
                    <a:cubicBezTo>
                      <a:pt x="63331" y="140749"/>
                      <a:pt x="68027" y="141384"/>
                      <a:pt x="73611" y="141384"/>
                    </a:cubicBezTo>
                    <a:cubicBezTo>
                      <a:pt x="77672" y="141384"/>
                      <a:pt x="81353" y="141003"/>
                      <a:pt x="84906" y="140114"/>
                    </a:cubicBezTo>
                    <a:cubicBezTo>
                      <a:pt x="88460" y="139226"/>
                      <a:pt x="91633" y="138211"/>
                      <a:pt x="94679" y="136942"/>
                    </a:cubicBezTo>
                    <a:cubicBezTo>
                      <a:pt x="97725" y="135672"/>
                      <a:pt x="100390" y="134403"/>
                      <a:pt x="102801" y="132880"/>
                    </a:cubicBezTo>
                    <a:cubicBezTo>
                      <a:pt x="105213" y="131484"/>
                      <a:pt x="107117" y="130088"/>
                      <a:pt x="108766" y="128946"/>
                    </a:cubicBezTo>
                    <a:lnTo>
                      <a:pt x="108766" y="23352"/>
                    </a:lnTo>
                    <a:lnTo>
                      <a:pt x="89475" y="17514"/>
                    </a:lnTo>
                    <a:lnTo>
                      <a:pt x="89475" y="4188"/>
                    </a:lnTo>
                    <a:lnTo>
                      <a:pt x="131357" y="0"/>
                    </a:lnTo>
                    <a:lnTo>
                      <a:pt x="131611" y="0"/>
                    </a:lnTo>
                    <a:lnTo>
                      <a:pt x="139226" y="3807"/>
                    </a:lnTo>
                    <a:lnTo>
                      <a:pt x="139226" y="143668"/>
                    </a:lnTo>
                    <a:lnTo>
                      <a:pt x="155725" y="143668"/>
                    </a:lnTo>
                    <a:lnTo>
                      <a:pt x="155725" y="157375"/>
                    </a:lnTo>
                    <a:cubicBezTo>
                      <a:pt x="152552" y="158390"/>
                      <a:pt x="148745" y="159533"/>
                      <a:pt x="144429" y="160675"/>
                    </a:cubicBezTo>
                    <a:cubicBezTo>
                      <a:pt x="140368" y="162071"/>
                      <a:pt x="135419" y="162705"/>
                      <a:pt x="129961" y="16270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45" name="Freeform: Shape 44">
                <a:extLst>
                  <a:ext uri="{FF2B5EF4-FFF2-40B4-BE49-F238E27FC236}">
                    <a16:creationId xmlns:a16="http://schemas.microsoft.com/office/drawing/2014/main" id="{7CA06904-2740-7F44-1113-E9161B642162}"/>
                  </a:ext>
                </a:extLst>
              </p:cNvPr>
              <p:cNvSpPr/>
              <p:nvPr/>
            </p:nvSpPr>
            <p:spPr>
              <a:xfrm>
                <a:off x="4197743" y="2131925"/>
                <a:ext cx="157882" cy="233270"/>
              </a:xfrm>
              <a:custGeom>
                <a:avLst/>
                <a:gdLst>
                  <a:gd name="connsiteX0" fmla="*/ 22464 w 157882"/>
                  <a:gd name="connsiteY0" fmla="*/ 222102 h 233270"/>
                  <a:gd name="connsiteX1" fmla="*/ 22464 w 157882"/>
                  <a:gd name="connsiteY1" fmla="*/ 21576 h 233270"/>
                  <a:gd name="connsiteX2" fmla="*/ 0 w 157882"/>
                  <a:gd name="connsiteY2" fmla="*/ 19164 h 233270"/>
                  <a:gd name="connsiteX3" fmla="*/ 0 w 157882"/>
                  <a:gd name="connsiteY3" fmla="*/ 6219 h 233270"/>
                  <a:gd name="connsiteX4" fmla="*/ 45563 w 157882"/>
                  <a:gd name="connsiteY4" fmla="*/ 0 h 233270"/>
                  <a:gd name="connsiteX5" fmla="*/ 46070 w 157882"/>
                  <a:gd name="connsiteY5" fmla="*/ 0 h 233270"/>
                  <a:gd name="connsiteX6" fmla="*/ 52924 w 157882"/>
                  <a:gd name="connsiteY6" fmla="*/ 4696 h 233270"/>
                  <a:gd name="connsiteX7" fmla="*/ 52924 w 157882"/>
                  <a:gd name="connsiteY7" fmla="*/ 88587 h 233270"/>
                  <a:gd name="connsiteX8" fmla="*/ 60919 w 157882"/>
                  <a:gd name="connsiteY8" fmla="*/ 81860 h 233270"/>
                  <a:gd name="connsiteX9" fmla="*/ 70819 w 157882"/>
                  <a:gd name="connsiteY9" fmla="*/ 75895 h 233270"/>
                  <a:gd name="connsiteX10" fmla="*/ 82749 w 157882"/>
                  <a:gd name="connsiteY10" fmla="*/ 71707 h 233270"/>
                  <a:gd name="connsiteX11" fmla="*/ 96836 w 157882"/>
                  <a:gd name="connsiteY11" fmla="*/ 70184 h 233270"/>
                  <a:gd name="connsiteX12" fmla="*/ 119681 w 157882"/>
                  <a:gd name="connsiteY12" fmla="*/ 74499 h 233270"/>
                  <a:gd name="connsiteX13" fmla="*/ 139226 w 157882"/>
                  <a:gd name="connsiteY13" fmla="*/ 88079 h 233270"/>
                  <a:gd name="connsiteX14" fmla="*/ 152806 w 157882"/>
                  <a:gd name="connsiteY14" fmla="*/ 111812 h 233270"/>
                  <a:gd name="connsiteX15" fmla="*/ 157882 w 157882"/>
                  <a:gd name="connsiteY15" fmla="*/ 146714 h 233270"/>
                  <a:gd name="connsiteX16" fmla="*/ 152298 w 157882"/>
                  <a:gd name="connsiteY16" fmla="*/ 180474 h 233270"/>
                  <a:gd name="connsiteX17" fmla="*/ 136307 w 157882"/>
                  <a:gd name="connsiteY17" fmla="*/ 208014 h 233270"/>
                  <a:gd name="connsiteX18" fmla="*/ 110924 w 157882"/>
                  <a:gd name="connsiteY18" fmla="*/ 226544 h 233270"/>
                  <a:gd name="connsiteX19" fmla="*/ 77418 w 157882"/>
                  <a:gd name="connsiteY19" fmla="*/ 233270 h 233270"/>
                  <a:gd name="connsiteX20" fmla="*/ 57746 w 157882"/>
                  <a:gd name="connsiteY20" fmla="*/ 232128 h 233270"/>
                  <a:gd name="connsiteX21" fmla="*/ 40867 w 157882"/>
                  <a:gd name="connsiteY21" fmla="*/ 229209 h 233270"/>
                  <a:gd name="connsiteX22" fmla="*/ 28556 w 157882"/>
                  <a:gd name="connsiteY22" fmla="*/ 225655 h 233270"/>
                  <a:gd name="connsiteX23" fmla="*/ 22464 w 157882"/>
                  <a:gd name="connsiteY23" fmla="*/ 222102 h 233270"/>
                  <a:gd name="connsiteX24" fmla="*/ 84018 w 157882"/>
                  <a:gd name="connsiteY24" fmla="*/ 90871 h 233270"/>
                  <a:gd name="connsiteX25" fmla="*/ 73738 w 157882"/>
                  <a:gd name="connsiteY25" fmla="*/ 92141 h 233270"/>
                  <a:gd name="connsiteX26" fmla="*/ 65108 w 157882"/>
                  <a:gd name="connsiteY26" fmla="*/ 95440 h 233270"/>
                  <a:gd name="connsiteX27" fmla="*/ 58127 w 157882"/>
                  <a:gd name="connsiteY27" fmla="*/ 100009 h 233270"/>
                  <a:gd name="connsiteX28" fmla="*/ 53051 w 157882"/>
                  <a:gd name="connsiteY28" fmla="*/ 104832 h 233270"/>
                  <a:gd name="connsiteX29" fmla="*/ 53051 w 157882"/>
                  <a:gd name="connsiteY29" fmla="*/ 207887 h 233270"/>
                  <a:gd name="connsiteX30" fmla="*/ 56477 w 157882"/>
                  <a:gd name="connsiteY30" fmla="*/ 211949 h 233270"/>
                  <a:gd name="connsiteX31" fmla="*/ 62442 w 157882"/>
                  <a:gd name="connsiteY31" fmla="*/ 214868 h 233270"/>
                  <a:gd name="connsiteX32" fmla="*/ 70438 w 157882"/>
                  <a:gd name="connsiteY32" fmla="*/ 216644 h 233270"/>
                  <a:gd name="connsiteX33" fmla="*/ 79703 w 157882"/>
                  <a:gd name="connsiteY33" fmla="*/ 217279 h 233270"/>
                  <a:gd name="connsiteX34" fmla="*/ 97598 w 157882"/>
                  <a:gd name="connsiteY34" fmla="*/ 213218 h 233270"/>
                  <a:gd name="connsiteX35" fmla="*/ 111685 w 157882"/>
                  <a:gd name="connsiteY35" fmla="*/ 200907 h 233270"/>
                  <a:gd name="connsiteX36" fmla="*/ 121077 w 157882"/>
                  <a:gd name="connsiteY36" fmla="*/ 180347 h 233270"/>
                  <a:gd name="connsiteX37" fmla="*/ 124758 w 157882"/>
                  <a:gd name="connsiteY37" fmla="*/ 151537 h 233270"/>
                  <a:gd name="connsiteX38" fmla="*/ 121966 w 157882"/>
                  <a:gd name="connsiteY38" fmla="*/ 124885 h 233270"/>
                  <a:gd name="connsiteX39" fmla="*/ 113462 w 157882"/>
                  <a:gd name="connsiteY39" fmla="*/ 105974 h 233270"/>
                  <a:gd name="connsiteX40" fmla="*/ 100517 w 157882"/>
                  <a:gd name="connsiteY40" fmla="*/ 94806 h 233270"/>
                  <a:gd name="connsiteX41" fmla="*/ 84018 w 157882"/>
                  <a:gd name="connsiteY41" fmla="*/ 90871 h 2332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157882" h="233270">
                    <a:moveTo>
                      <a:pt x="22464" y="222102"/>
                    </a:moveTo>
                    <a:lnTo>
                      <a:pt x="22464" y="21576"/>
                    </a:lnTo>
                    <a:lnTo>
                      <a:pt x="0" y="19164"/>
                    </a:lnTo>
                    <a:lnTo>
                      <a:pt x="0" y="6219"/>
                    </a:lnTo>
                    <a:lnTo>
                      <a:pt x="45563" y="0"/>
                    </a:lnTo>
                    <a:lnTo>
                      <a:pt x="46070" y="0"/>
                    </a:lnTo>
                    <a:lnTo>
                      <a:pt x="52924" y="4696"/>
                    </a:lnTo>
                    <a:lnTo>
                      <a:pt x="52924" y="88587"/>
                    </a:lnTo>
                    <a:cubicBezTo>
                      <a:pt x="55335" y="86302"/>
                      <a:pt x="58000" y="84018"/>
                      <a:pt x="60919" y="81860"/>
                    </a:cubicBezTo>
                    <a:cubicBezTo>
                      <a:pt x="63838" y="79576"/>
                      <a:pt x="67138" y="77672"/>
                      <a:pt x="70819" y="75895"/>
                    </a:cubicBezTo>
                    <a:cubicBezTo>
                      <a:pt x="74372" y="74118"/>
                      <a:pt x="78434" y="72722"/>
                      <a:pt x="82749" y="71707"/>
                    </a:cubicBezTo>
                    <a:cubicBezTo>
                      <a:pt x="87064" y="70692"/>
                      <a:pt x="91760" y="70184"/>
                      <a:pt x="96836" y="70184"/>
                    </a:cubicBezTo>
                    <a:cubicBezTo>
                      <a:pt x="104705" y="70184"/>
                      <a:pt x="112320" y="71580"/>
                      <a:pt x="119681" y="74499"/>
                    </a:cubicBezTo>
                    <a:cubicBezTo>
                      <a:pt x="127042" y="77418"/>
                      <a:pt x="133642" y="81860"/>
                      <a:pt x="139226" y="88079"/>
                    </a:cubicBezTo>
                    <a:cubicBezTo>
                      <a:pt x="144937" y="94298"/>
                      <a:pt x="149379" y="102167"/>
                      <a:pt x="152806" y="111812"/>
                    </a:cubicBezTo>
                    <a:cubicBezTo>
                      <a:pt x="156233" y="121458"/>
                      <a:pt x="157882" y="133134"/>
                      <a:pt x="157882" y="146714"/>
                    </a:cubicBezTo>
                    <a:cubicBezTo>
                      <a:pt x="157882" y="158644"/>
                      <a:pt x="156106" y="169940"/>
                      <a:pt x="152298" y="180474"/>
                    </a:cubicBezTo>
                    <a:cubicBezTo>
                      <a:pt x="148618" y="191008"/>
                      <a:pt x="143287" y="200145"/>
                      <a:pt x="136307" y="208014"/>
                    </a:cubicBezTo>
                    <a:cubicBezTo>
                      <a:pt x="129327" y="215756"/>
                      <a:pt x="120950" y="221975"/>
                      <a:pt x="110924" y="226544"/>
                    </a:cubicBezTo>
                    <a:cubicBezTo>
                      <a:pt x="101025" y="231113"/>
                      <a:pt x="89856" y="233270"/>
                      <a:pt x="77418" y="233270"/>
                    </a:cubicBezTo>
                    <a:cubicBezTo>
                      <a:pt x="70565" y="233270"/>
                      <a:pt x="63965" y="232890"/>
                      <a:pt x="57746" y="232128"/>
                    </a:cubicBezTo>
                    <a:cubicBezTo>
                      <a:pt x="51528" y="231367"/>
                      <a:pt x="45816" y="230351"/>
                      <a:pt x="40867" y="229209"/>
                    </a:cubicBezTo>
                    <a:cubicBezTo>
                      <a:pt x="35917" y="228067"/>
                      <a:pt x="31856" y="226925"/>
                      <a:pt x="28556" y="225655"/>
                    </a:cubicBezTo>
                    <a:cubicBezTo>
                      <a:pt x="25510" y="224132"/>
                      <a:pt x="23352" y="222990"/>
                      <a:pt x="22464" y="222102"/>
                    </a:cubicBezTo>
                    <a:close/>
                    <a:moveTo>
                      <a:pt x="84018" y="90871"/>
                    </a:moveTo>
                    <a:cubicBezTo>
                      <a:pt x="80337" y="90871"/>
                      <a:pt x="76911" y="91252"/>
                      <a:pt x="73738" y="92141"/>
                    </a:cubicBezTo>
                    <a:cubicBezTo>
                      <a:pt x="70565" y="93029"/>
                      <a:pt x="67646" y="94171"/>
                      <a:pt x="65108" y="95440"/>
                    </a:cubicBezTo>
                    <a:cubicBezTo>
                      <a:pt x="62442" y="96836"/>
                      <a:pt x="60158" y="98359"/>
                      <a:pt x="58127" y="100009"/>
                    </a:cubicBezTo>
                    <a:cubicBezTo>
                      <a:pt x="56097" y="101659"/>
                      <a:pt x="54320" y="103309"/>
                      <a:pt x="53051" y="104832"/>
                    </a:cubicBezTo>
                    <a:lnTo>
                      <a:pt x="53051" y="207887"/>
                    </a:lnTo>
                    <a:cubicBezTo>
                      <a:pt x="53685" y="209410"/>
                      <a:pt x="54827" y="210806"/>
                      <a:pt x="56477" y="211949"/>
                    </a:cubicBezTo>
                    <a:cubicBezTo>
                      <a:pt x="58127" y="213091"/>
                      <a:pt x="60158" y="214106"/>
                      <a:pt x="62442" y="214868"/>
                    </a:cubicBezTo>
                    <a:cubicBezTo>
                      <a:pt x="64854" y="215629"/>
                      <a:pt x="67519" y="216264"/>
                      <a:pt x="70438" y="216644"/>
                    </a:cubicBezTo>
                    <a:cubicBezTo>
                      <a:pt x="73357" y="217025"/>
                      <a:pt x="76403" y="217279"/>
                      <a:pt x="79703" y="217279"/>
                    </a:cubicBezTo>
                    <a:cubicBezTo>
                      <a:pt x="86176" y="217279"/>
                      <a:pt x="92140" y="215883"/>
                      <a:pt x="97598" y="213218"/>
                    </a:cubicBezTo>
                    <a:cubicBezTo>
                      <a:pt x="103055" y="210426"/>
                      <a:pt x="107751" y="206364"/>
                      <a:pt x="111685" y="200907"/>
                    </a:cubicBezTo>
                    <a:cubicBezTo>
                      <a:pt x="115620" y="195450"/>
                      <a:pt x="118793" y="188596"/>
                      <a:pt x="121077" y="180347"/>
                    </a:cubicBezTo>
                    <a:cubicBezTo>
                      <a:pt x="123362" y="172097"/>
                      <a:pt x="124631" y="162578"/>
                      <a:pt x="124758" y="151537"/>
                    </a:cubicBezTo>
                    <a:cubicBezTo>
                      <a:pt x="124885" y="141257"/>
                      <a:pt x="123996" y="132373"/>
                      <a:pt x="121966" y="124885"/>
                    </a:cubicBezTo>
                    <a:cubicBezTo>
                      <a:pt x="119935" y="117270"/>
                      <a:pt x="117143" y="111051"/>
                      <a:pt x="113462" y="105974"/>
                    </a:cubicBezTo>
                    <a:cubicBezTo>
                      <a:pt x="109782" y="100898"/>
                      <a:pt x="105467" y="97217"/>
                      <a:pt x="100517" y="94806"/>
                    </a:cubicBezTo>
                    <a:cubicBezTo>
                      <a:pt x="95440" y="92141"/>
                      <a:pt x="89983" y="90871"/>
                      <a:pt x="84018" y="9087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46" name="Freeform: Shape 45">
                <a:extLst>
                  <a:ext uri="{FF2B5EF4-FFF2-40B4-BE49-F238E27FC236}">
                    <a16:creationId xmlns:a16="http://schemas.microsoft.com/office/drawing/2014/main" id="{28710AED-E093-CF25-37F9-FC96B5A0D29E}"/>
                  </a:ext>
                </a:extLst>
              </p:cNvPr>
              <p:cNvSpPr/>
              <p:nvPr/>
            </p:nvSpPr>
            <p:spPr>
              <a:xfrm>
                <a:off x="4377202" y="2131925"/>
                <a:ext cx="76783" cy="229843"/>
              </a:xfrm>
              <a:custGeom>
                <a:avLst/>
                <a:gdLst>
                  <a:gd name="connsiteX0" fmla="*/ 0 w 76783"/>
                  <a:gd name="connsiteY0" fmla="*/ 229844 h 229843"/>
                  <a:gd name="connsiteX1" fmla="*/ 0 w 76783"/>
                  <a:gd name="connsiteY1" fmla="*/ 214741 h 229843"/>
                  <a:gd name="connsiteX2" fmla="*/ 22591 w 76783"/>
                  <a:gd name="connsiteY2" fmla="*/ 212456 h 229843"/>
                  <a:gd name="connsiteX3" fmla="*/ 22591 w 76783"/>
                  <a:gd name="connsiteY3" fmla="*/ 21576 h 229843"/>
                  <a:gd name="connsiteX4" fmla="*/ 0 w 76783"/>
                  <a:gd name="connsiteY4" fmla="*/ 19164 h 229843"/>
                  <a:gd name="connsiteX5" fmla="*/ 0 w 76783"/>
                  <a:gd name="connsiteY5" fmla="*/ 6219 h 229843"/>
                  <a:gd name="connsiteX6" fmla="*/ 45943 w 76783"/>
                  <a:gd name="connsiteY6" fmla="*/ 0 h 229843"/>
                  <a:gd name="connsiteX7" fmla="*/ 46197 w 76783"/>
                  <a:gd name="connsiteY7" fmla="*/ 0 h 229843"/>
                  <a:gd name="connsiteX8" fmla="*/ 53050 w 76783"/>
                  <a:gd name="connsiteY8" fmla="*/ 4823 h 229843"/>
                  <a:gd name="connsiteX9" fmla="*/ 53050 w 76783"/>
                  <a:gd name="connsiteY9" fmla="*/ 212456 h 229843"/>
                  <a:gd name="connsiteX10" fmla="*/ 76784 w 76783"/>
                  <a:gd name="connsiteY10" fmla="*/ 214741 h 229843"/>
                  <a:gd name="connsiteX11" fmla="*/ 76784 w 76783"/>
                  <a:gd name="connsiteY11" fmla="*/ 229844 h 229843"/>
                  <a:gd name="connsiteX12" fmla="*/ 0 w 76783"/>
                  <a:gd name="connsiteY12" fmla="*/ 229844 h 2298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6783" h="229843">
                    <a:moveTo>
                      <a:pt x="0" y="229844"/>
                    </a:moveTo>
                    <a:lnTo>
                      <a:pt x="0" y="214741"/>
                    </a:lnTo>
                    <a:lnTo>
                      <a:pt x="22591" y="212456"/>
                    </a:lnTo>
                    <a:lnTo>
                      <a:pt x="22591" y="21576"/>
                    </a:lnTo>
                    <a:lnTo>
                      <a:pt x="0" y="19164"/>
                    </a:lnTo>
                    <a:lnTo>
                      <a:pt x="0" y="6219"/>
                    </a:lnTo>
                    <a:lnTo>
                      <a:pt x="45943" y="0"/>
                    </a:lnTo>
                    <a:lnTo>
                      <a:pt x="46197" y="0"/>
                    </a:lnTo>
                    <a:lnTo>
                      <a:pt x="53050" y="4823"/>
                    </a:lnTo>
                    <a:lnTo>
                      <a:pt x="53050" y="212456"/>
                    </a:lnTo>
                    <a:lnTo>
                      <a:pt x="76784" y="214741"/>
                    </a:lnTo>
                    <a:lnTo>
                      <a:pt x="76784" y="229844"/>
                    </a:lnTo>
                    <a:lnTo>
                      <a:pt x="0" y="229844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47" name="Freeform: Shape 46">
                <a:extLst>
                  <a:ext uri="{FF2B5EF4-FFF2-40B4-BE49-F238E27FC236}">
                    <a16:creationId xmlns:a16="http://schemas.microsoft.com/office/drawing/2014/main" id="{98755352-717E-BDD0-9F62-3D72D17AF153}"/>
                  </a:ext>
                </a:extLst>
              </p:cNvPr>
              <p:cNvSpPr/>
              <p:nvPr/>
            </p:nvSpPr>
            <p:spPr>
              <a:xfrm>
                <a:off x="4471880" y="2135478"/>
                <a:ext cx="75261" cy="226416"/>
              </a:xfrm>
              <a:custGeom>
                <a:avLst/>
                <a:gdLst>
                  <a:gd name="connsiteX0" fmla="*/ 0 w 75261"/>
                  <a:gd name="connsiteY0" fmla="*/ 226290 h 226416"/>
                  <a:gd name="connsiteX1" fmla="*/ 0 w 75261"/>
                  <a:gd name="connsiteY1" fmla="*/ 211187 h 226416"/>
                  <a:gd name="connsiteX2" fmla="*/ 22591 w 75261"/>
                  <a:gd name="connsiteY2" fmla="*/ 208903 h 226416"/>
                  <a:gd name="connsiteX3" fmla="*/ 22591 w 75261"/>
                  <a:gd name="connsiteY3" fmla="*/ 95060 h 226416"/>
                  <a:gd name="connsiteX4" fmla="*/ 3427 w 75261"/>
                  <a:gd name="connsiteY4" fmla="*/ 89095 h 226416"/>
                  <a:gd name="connsiteX5" fmla="*/ 3427 w 75261"/>
                  <a:gd name="connsiteY5" fmla="*/ 72723 h 226416"/>
                  <a:gd name="connsiteX6" fmla="*/ 45182 w 75261"/>
                  <a:gd name="connsiteY6" fmla="*/ 67138 h 226416"/>
                  <a:gd name="connsiteX7" fmla="*/ 45817 w 75261"/>
                  <a:gd name="connsiteY7" fmla="*/ 67138 h 226416"/>
                  <a:gd name="connsiteX8" fmla="*/ 53051 w 75261"/>
                  <a:gd name="connsiteY8" fmla="*/ 72596 h 226416"/>
                  <a:gd name="connsiteX9" fmla="*/ 53051 w 75261"/>
                  <a:gd name="connsiteY9" fmla="*/ 209156 h 226416"/>
                  <a:gd name="connsiteX10" fmla="*/ 75261 w 75261"/>
                  <a:gd name="connsiteY10" fmla="*/ 211314 h 226416"/>
                  <a:gd name="connsiteX11" fmla="*/ 75261 w 75261"/>
                  <a:gd name="connsiteY11" fmla="*/ 226417 h 226416"/>
                  <a:gd name="connsiteX12" fmla="*/ 0 w 75261"/>
                  <a:gd name="connsiteY12" fmla="*/ 226417 h 226416"/>
                  <a:gd name="connsiteX13" fmla="*/ 33379 w 75261"/>
                  <a:gd name="connsiteY13" fmla="*/ 41121 h 226416"/>
                  <a:gd name="connsiteX14" fmla="*/ 26145 w 75261"/>
                  <a:gd name="connsiteY14" fmla="*/ 39724 h 226416"/>
                  <a:gd name="connsiteX15" fmla="*/ 20561 w 75261"/>
                  <a:gd name="connsiteY15" fmla="*/ 35790 h 226416"/>
                  <a:gd name="connsiteX16" fmla="*/ 17007 w 75261"/>
                  <a:gd name="connsiteY16" fmla="*/ 29825 h 226416"/>
                  <a:gd name="connsiteX17" fmla="*/ 15738 w 75261"/>
                  <a:gd name="connsiteY17" fmla="*/ 22337 h 226416"/>
                  <a:gd name="connsiteX18" fmla="*/ 17007 w 75261"/>
                  <a:gd name="connsiteY18" fmla="*/ 13961 h 226416"/>
                  <a:gd name="connsiteX19" fmla="*/ 20814 w 75261"/>
                  <a:gd name="connsiteY19" fmla="*/ 6853 h 226416"/>
                  <a:gd name="connsiteX20" fmla="*/ 27160 w 75261"/>
                  <a:gd name="connsiteY20" fmla="*/ 1904 h 226416"/>
                  <a:gd name="connsiteX21" fmla="*/ 36044 w 75261"/>
                  <a:gd name="connsiteY21" fmla="*/ 0 h 226416"/>
                  <a:gd name="connsiteX22" fmla="*/ 36171 w 75261"/>
                  <a:gd name="connsiteY22" fmla="*/ 0 h 226416"/>
                  <a:gd name="connsiteX23" fmla="*/ 44040 w 75261"/>
                  <a:gd name="connsiteY23" fmla="*/ 1650 h 226416"/>
                  <a:gd name="connsiteX24" fmla="*/ 49751 w 75261"/>
                  <a:gd name="connsiteY24" fmla="*/ 5965 h 226416"/>
                  <a:gd name="connsiteX25" fmla="*/ 53305 w 75261"/>
                  <a:gd name="connsiteY25" fmla="*/ 12057 h 226416"/>
                  <a:gd name="connsiteX26" fmla="*/ 54574 w 75261"/>
                  <a:gd name="connsiteY26" fmla="*/ 19164 h 226416"/>
                  <a:gd name="connsiteX27" fmla="*/ 53305 w 75261"/>
                  <a:gd name="connsiteY27" fmla="*/ 27794 h 226416"/>
                  <a:gd name="connsiteX28" fmla="*/ 49370 w 75261"/>
                  <a:gd name="connsiteY28" fmla="*/ 34648 h 226416"/>
                  <a:gd name="connsiteX29" fmla="*/ 42771 w 75261"/>
                  <a:gd name="connsiteY29" fmla="*/ 39344 h 226416"/>
                  <a:gd name="connsiteX30" fmla="*/ 33506 w 75261"/>
                  <a:gd name="connsiteY30" fmla="*/ 40994 h 226416"/>
                  <a:gd name="connsiteX31" fmla="*/ 33379 w 75261"/>
                  <a:gd name="connsiteY31" fmla="*/ 40994 h 2264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75261" h="226416">
                    <a:moveTo>
                      <a:pt x="0" y="226290"/>
                    </a:moveTo>
                    <a:lnTo>
                      <a:pt x="0" y="211187"/>
                    </a:lnTo>
                    <a:lnTo>
                      <a:pt x="22591" y="208903"/>
                    </a:lnTo>
                    <a:lnTo>
                      <a:pt x="22591" y="95060"/>
                    </a:lnTo>
                    <a:lnTo>
                      <a:pt x="3427" y="89095"/>
                    </a:lnTo>
                    <a:lnTo>
                      <a:pt x="3427" y="72723"/>
                    </a:lnTo>
                    <a:lnTo>
                      <a:pt x="45182" y="67138"/>
                    </a:lnTo>
                    <a:lnTo>
                      <a:pt x="45817" y="67138"/>
                    </a:lnTo>
                    <a:lnTo>
                      <a:pt x="53051" y="72596"/>
                    </a:lnTo>
                    <a:lnTo>
                      <a:pt x="53051" y="209156"/>
                    </a:lnTo>
                    <a:lnTo>
                      <a:pt x="75261" y="211314"/>
                    </a:lnTo>
                    <a:lnTo>
                      <a:pt x="75261" y="226417"/>
                    </a:lnTo>
                    <a:lnTo>
                      <a:pt x="0" y="226417"/>
                    </a:lnTo>
                    <a:close/>
                    <a:moveTo>
                      <a:pt x="33379" y="41121"/>
                    </a:moveTo>
                    <a:cubicBezTo>
                      <a:pt x="30714" y="41121"/>
                      <a:pt x="28302" y="40613"/>
                      <a:pt x="26145" y="39724"/>
                    </a:cubicBezTo>
                    <a:cubicBezTo>
                      <a:pt x="23987" y="38709"/>
                      <a:pt x="22084" y="37440"/>
                      <a:pt x="20561" y="35790"/>
                    </a:cubicBezTo>
                    <a:cubicBezTo>
                      <a:pt x="19037" y="34140"/>
                      <a:pt x="17895" y="32110"/>
                      <a:pt x="17007" y="29825"/>
                    </a:cubicBezTo>
                    <a:cubicBezTo>
                      <a:pt x="16245" y="27541"/>
                      <a:pt x="15738" y="25002"/>
                      <a:pt x="15738" y="22337"/>
                    </a:cubicBezTo>
                    <a:cubicBezTo>
                      <a:pt x="15738" y="19418"/>
                      <a:pt x="16118" y="16626"/>
                      <a:pt x="17007" y="13961"/>
                    </a:cubicBezTo>
                    <a:cubicBezTo>
                      <a:pt x="17895" y="11295"/>
                      <a:pt x="19164" y="9011"/>
                      <a:pt x="20814" y="6853"/>
                    </a:cubicBezTo>
                    <a:cubicBezTo>
                      <a:pt x="22464" y="4823"/>
                      <a:pt x="24622" y="3173"/>
                      <a:pt x="27160" y="1904"/>
                    </a:cubicBezTo>
                    <a:cubicBezTo>
                      <a:pt x="29698" y="635"/>
                      <a:pt x="32744" y="0"/>
                      <a:pt x="36044" y="0"/>
                    </a:cubicBezTo>
                    <a:lnTo>
                      <a:pt x="36171" y="0"/>
                    </a:lnTo>
                    <a:cubicBezTo>
                      <a:pt x="39217" y="0"/>
                      <a:pt x="41882" y="508"/>
                      <a:pt x="44040" y="1650"/>
                    </a:cubicBezTo>
                    <a:cubicBezTo>
                      <a:pt x="46324" y="2792"/>
                      <a:pt x="48228" y="4188"/>
                      <a:pt x="49751" y="5965"/>
                    </a:cubicBezTo>
                    <a:cubicBezTo>
                      <a:pt x="51274" y="7742"/>
                      <a:pt x="52543" y="9773"/>
                      <a:pt x="53305" y="12057"/>
                    </a:cubicBezTo>
                    <a:cubicBezTo>
                      <a:pt x="54193" y="14341"/>
                      <a:pt x="54574" y="16753"/>
                      <a:pt x="54574" y="19164"/>
                    </a:cubicBezTo>
                    <a:cubicBezTo>
                      <a:pt x="54574" y="22210"/>
                      <a:pt x="54193" y="25129"/>
                      <a:pt x="53305" y="27794"/>
                    </a:cubicBezTo>
                    <a:cubicBezTo>
                      <a:pt x="52416" y="30460"/>
                      <a:pt x="51147" y="32744"/>
                      <a:pt x="49370" y="34648"/>
                    </a:cubicBezTo>
                    <a:cubicBezTo>
                      <a:pt x="47593" y="36552"/>
                      <a:pt x="45436" y="38202"/>
                      <a:pt x="42771" y="39344"/>
                    </a:cubicBezTo>
                    <a:cubicBezTo>
                      <a:pt x="40105" y="40486"/>
                      <a:pt x="37059" y="40994"/>
                      <a:pt x="33506" y="40994"/>
                    </a:cubicBezTo>
                    <a:lnTo>
                      <a:pt x="33379" y="40994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48" name="Freeform: Shape 47">
                <a:extLst>
                  <a:ext uri="{FF2B5EF4-FFF2-40B4-BE49-F238E27FC236}">
                    <a16:creationId xmlns:a16="http://schemas.microsoft.com/office/drawing/2014/main" id="{153619B8-BB78-DFB1-BEEE-D095112F2C22}"/>
                  </a:ext>
                </a:extLst>
              </p:cNvPr>
              <p:cNvSpPr/>
              <p:nvPr/>
            </p:nvSpPr>
            <p:spPr>
              <a:xfrm>
                <a:off x="4568082" y="2201982"/>
                <a:ext cx="122473" cy="162959"/>
              </a:xfrm>
              <a:custGeom>
                <a:avLst/>
                <a:gdLst>
                  <a:gd name="connsiteX0" fmla="*/ 0 w 122473"/>
                  <a:gd name="connsiteY0" fmla="*/ 84145 h 162959"/>
                  <a:gd name="connsiteX1" fmla="*/ 5330 w 122473"/>
                  <a:gd name="connsiteY1" fmla="*/ 51781 h 162959"/>
                  <a:gd name="connsiteX2" fmla="*/ 20814 w 122473"/>
                  <a:gd name="connsiteY2" fmla="*/ 25002 h 162959"/>
                  <a:gd name="connsiteX3" fmla="*/ 45816 w 122473"/>
                  <a:gd name="connsiteY3" fmla="*/ 6727 h 162959"/>
                  <a:gd name="connsiteX4" fmla="*/ 79195 w 122473"/>
                  <a:gd name="connsiteY4" fmla="*/ 0 h 162959"/>
                  <a:gd name="connsiteX5" fmla="*/ 92394 w 122473"/>
                  <a:gd name="connsiteY5" fmla="*/ 888 h 162959"/>
                  <a:gd name="connsiteX6" fmla="*/ 104070 w 122473"/>
                  <a:gd name="connsiteY6" fmla="*/ 3046 h 162959"/>
                  <a:gd name="connsiteX7" fmla="*/ 113716 w 122473"/>
                  <a:gd name="connsiteY7" fmla="*/ 5838 h 162959"/>
                  <a:gd name="connsiteX8" fmla="*/ 120696 w 122473"/>
                  <a:gd name="connsiteY8" fmla="*/ 8630 h 162959"/>
                  <a:gd name="connsiteX9" fmla="*/ 119300 w 122473"/>
                  <a:gd name="connsiteY9" fmla="*/ 48862 h 162959"/>
                  <a:gd name="connsiteX10" fmla="*/ 100897 w 122473"/>
                  <a:gd name="connsiteY10" fmla="*/ 48862 h 162959"/>
                  <a:gd name="connsiteX11" fmla="*/ 94679 w 122473"/>
                  <a:gd name="connsiteY11" fmla="*/ 26145 h 162959"/>
                  <a:gd name="connsiteX12" fmla="*/ 85668 w 122473"/>
                  <a:gd name="connsiteY12" fmla="*/ 18910 h 162959"/>
                  <a:gd name="connsiteX13" fmla="*/ 72469 w 122473"/>
                  <a:gd name="connsiteY13" fmla="*/ 16372 h 162959"/>
                  <a:gd name="connsiteX14" fmla="*/ 57493 w 122473"/>
                  <a:gd name="connsiteY14" fmla="*/ 19926 h 162959"/>
                  <a:gd name="connsiteX15" fmla="*/ 44801 w 122473"/>
                  <a:gd name="connsiteY15" fmla="*/ 30714 h 162959"/>
                  <a:gd name="connsiteX16" fmla="*/ 35917 w 122473"/>
                  <a:gd name="connsiteY16" fmla="*/ 48609 h 162959"/>
                  <a:gd name="connsiteX17" fmla="*/ 32490 w 122473"/>
                  <a:gd name="connsiteY17" fmla="*/ 73738 h 162959"/>
                  <a:gd name="connsiteX18" fmla="*/ 36171 w 122473"/>
                  <a:gd name="connsiteY18" fmla="*/ 105213 h 162959"/>
                  <a:gd name="connsiteX19" fmla="*/ 46197 w 122473"/>
                  <a:gd name="connsiteY19" fmla="*/ 126408 h 162959"/>
                  <a:gd name="connsiteX20" fmla="*/ 60793 w 122473"/>
                  <a:gd name="connsiteY20" fmla="*/ 138211 h 162959"/>
                  <a:gd name="connsiteX21" fmla="*/ 78180 w 122473"/>
                  <a:gd name="connsiteY21" fmla="*/ 141891 h 162959"/>
                  <a:gd name="connsiteX22" fmla="*/ 90237 w 122473"/>
                  <a:gd name="connsiteY22" fmla="*/ 140749 h 162959"/>
                  <a:gd name="connsiteX23" fmla="*/ 100771 w 122473"/>
                  <a:gd name="connsiteY23" fmla="*/ 137830 h 162959"/>
                  <a:gd name="connsiteX24" fmla="*/ 109528 w 122473"/>
                  <a:gd name="connsiteY24" fmla="*/ 133769 h 162959"/>
                  <a:gd name="connsiteX25" fmla="*/ 116508 w 122473"/>
                  <a:gd name="connsiteY25" fmla="*/ 129327 h 162959"/>
                  <a:gd name="connsiteX26" fmla="*/ 122473 w 122473"/>
                  <a:gd name="connsiteY26" fmla="*/ 142526 h 162959"/>
                  <a:gd name="connsiteX27" fmla="*/ 113335 w 122473"/>
                  <a:gd name="connsiteY27" fmla="*/ 150014 h 162959"/>
                  <a:gd name="connsiteX28" fmla="*/ 101151 w 122473"/>
                  <a:gd name="connsiteY28" fmla="*/ 156487 h 162959"/>
                  <a:gd name="connsiteX29" fmla="*/ 86810 w 122473"/>
                  <a:gd name="connsiteY29" fmla="*/ 161182 h 162959"/>
                  <a:gd name="connsiteX30" fmla="*/ 71453 w 122473"/>
                  <a:gd name="connsiteY30" fmla="*/ 162959 h 162959"/>
                  <a:gd name="connsiteX31" fmla="*/ 40486 w 122473"/>
                  <a:gd name="connsiteY31" fmla="*/ 156867 h 162959"/>
                  <a:gd name="connsiteX32" fmla="*/ 18149 w 122473"/>
                  <a:gd name="connsiteY32" fmla="*/ 140241 h 162959"/>
                  <a:gd name="connsiteX33" fmla="*/ 4569 w 122473"/>
                  <a:gd name="connsiteY33" fmla="*/ 115239 h 162959"/>
                  <a:gd name="connsiteX34" fmla="*/ 0 w 122473"/>
                  <a:gd name="connsiteY34" fmla="*/ 84145 h 1629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122473" h="162959">
                    <a:moveTo>
                      <a:pt x="0" y="84145"/>
                    </a:moveTo>
                    <a:cubicBezTo>
                      <a:pt x="0" y="72723"/>
                      <a:pt x="1777" y="61935"/>
                      <a:pt x="5330" y="51781"/>
                    </a:cubicBezTo>
                    <a:cubicBezTo>
                      <a:pt x="8884" y="41628"/>
                      <a:pt x="14087" y="32617"/>
                      <a:pt x="20814" y="25002"/>
                    </a:cubicBezTo>
                    <a:cubicBezTo>
                      <a:pt x="27667" y="17260"/>
                      <a:pt x="35917" y="11169"/>
                      <a:pt x="45816" y="6727"/>
                    </a:cubicBezTo>
                    <a:cubicBezTo>
                      <a:pt x="55716" y="2158"/>
                      <a:pt x="66757" y="0"/>
                      <a:pt x="79195" y="0"/>
                    </a:cubicBezTo>
                    <a:cubicBezTo>
                      <a:pt x="83764" y="0"/>
                      <a:pt x="88206" y="254"/>
                      <a:pt x="92394" y="888"/>
                    </a:cubicBezTo>
                    <a:cubicBezTo>
                      <a:pt x="96582" y="1523"/>
                      <a:pt x="100517" y="2158"/>
                      <a:pt x="104070" y="3046"/>
                    </a:cubicBezTo>
                    <a:cubicBezTo>
                      <a:pt x="107624" y="3934"/>
                      <a:pt x="110924" y="4823"/>
                      <a:pt x="113716" y="5838"/>
                    </a:cubicBezTo>
                    <a:cubicBezTo>
                      <a:pt x="116508" y="6853"/>
                      <a:pt x="118920" y="7742"/>
                      <a:pt x="120696" y="8630"/>
                    </a:cubicBezTo>
                    <a:lnTo>
                      <a:pt x="119300" y="48862"/>
                    </a:lnTo>
                    <a:lnTo>
                      <a:pt x="100897" y="48862"/>
                    </a:lnTo>
                    <a:lnTo>
                      <a:pt x="94679" y="26145"/>
                    </a:lnTo>
                    <a:cubicBezTo>
                      <a:pt x="92267" y="23099"/>
                      <a:pt x="89348" y="20687"/>
                      <a:pt x="85668" y="18910"/>
                    </a:cubicBezTo>
                    <a:cubicBezTo>
                      <a:pt x="82114" y="17260"/>
                      <a:pt x="77672" y="16372"/>
                      <a:pt x="72469" y="16372"/>
                    </a:cubicBezTo>
                    <a:cubicBezTo>
                      <a:pt x="67265" y="16372"/>
                      <a:pt x="62315" y="17514"/>
                      <a:pt x="57493" y="19926"/>
                    </a:cubicBezTo>
                    <a:cubicBezTo>
                      <a:pt x="52797" y="22337"/>
                      <a:pt x="48482" y="25891"/>
                      <a:pt x="44801" y="30714"/>
                    </a:cubicBezTo>
                    <a:cubicBezTo>
                      <a:pt x="41120" y="35536"/>
                      <a:pt x="38201" y="41501"/>
                      <a:pt x="35917" y="48609"/>
                    </a:cubicBezTo>
                    <a:cubicBezTo>
                      <a:pt x="33632" y="55716"/>
                      <a:pt x="32490" y="64092"/>
                      <a:pt x="32490" y="73738"/>
                    </a:cubicBezTo>
                    <a:cubicBezTo>
                      <a:pt x="32363" y="86049"/>
                      <a:pt x="33632" y="96583"/>
                      <a:pt x="36171" y="105213"/>
                    </a:cubicBezTo>
                    <a:cubicBezTo>
                      <a:pt x="38709" y="113843"/>
                      <a:pt x="42009" y="120950"/>
                      <a:pt x="46197" y="126408"/>
                    </a:cubicBezTo>
                    <a:cubicBezTo>
                      <a:pt x="50385" y="131865"/>
                      <a:pt x="55208" y="135799"/>
                      <a:pt x="60793" y="138211"/>
                    </a:cubicBezTo>
                    <a:cubicBezTo>
                      <a:pt x="66376" y="140622"/>
                      <a:pt x="72088" y="141891"/>
                      <a:pt x="78180" y="141891"/>
                    </a:cubicBezTo>
                    <a:cubicBezTo>
                      <a:pt x="82495" y="141891"/>
                      <a:pt x="86556" y="141511"/>
                      <a:pt x="90237" y="140749"/>
                    </a:cubicBezTo>
                    <a:cubicBezTo>
                      <a:pt x="94044" y="139988"/>
                      <a:pt x="97471" y="139099"/>
                      <a:pt x="100771" y="137830"/>
                    </a:cubicBezTo>
                    <a:cubicBezTo>
                      <a:pt x="103944" y="136688"/>
                      <a:pt x="106862" y="135292"/>
                      <a:pt x="109528" y="133769"/>
                    </a:cubicBezTo>
                    <a:cubicBezTo>
                      <a:pt x="112193" y="132246"/>
                      <a:pt x="114477" y="130723"/>
                      <a:pt x="116508" y="129327"/>
                    </a:cubicBezTo>
                    <a:lnTo>
                      <a:pt x="122473" y="142526"/>
                    </a:lnTo>
                    <a:cubicBezTo>
                      <a:pt x="120062" y="145064"/>
                      <a:pt x="116889" y="147603"/>
                      <a:pt x="113335" y="150014"/>
                    </a:cubicBezTo>
                    <a:cubicBezTo>
                      <a:pt x="109655" y="152425"/>
                      <a:pt x="105594" y="154583"/>
                      <a:pt x="101151" y="156487"/>
                    </a:cubicBezTo>
                    <a:cubicBezTo>
                      <a:pt x="96582" y="158390"/>
                      <a:pt x="91887" y="159913"/>
                      <a:pt x="86810" y="161182"/>
                    </a:cubicBezTo>
                    <a:cubicBezTo>
                      <a:pt x="81733" y="162325"/>
                      <a:pt x="76657" y="162959"/>
                      <a:pt x="71453" y="162959"/>
                    </a:cubicBezTo>
                    <a:cubicBezTo>
                      <a:pt x="59650" y="162959"/>
                      <a:pt x="49370" y="160929"/>
                      <a:pt x="40486" y="156867"/>
                    </a:cubicBezTo>
                    <a:cubicBezTo>
                      <a:pt x="31602" y="152806"/>
                      <a:pt x="24114" y="147222"/>
                      <a:pt x="18149" y="140241"/>
                    </a:cubicBezTo>
                    <a:cubicBezTo>
                      <a:pt x="12184" y="133261"/>
                      <a:pt x="7615" y="124885"/>
                      <a:pt x="4569" y="115239"/>
                    </a:cubicBezTo>
                    <a:cubicBezTo>
                      <a:pt x="1650" y="105594"/>
                      <a:pt x="0" y="95186"/>
                      <a:pt x="0" y="8414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49" name="Freeform: Shape 48">
                <a:extLst>
                  <a:ext uri="{FF2B5EF4-FFF2-40B4-BE49-F238E27FC236}">
                    <a16:creationId xmlns:a16="http://schemas.microsoft.com/office/drawing/2014/main" id="{5C2E832A-EC4D-2487-2120-5E595ED2B58E}"/>
                  </a:ext>
                </a:extLst>
              </p:cNvPr>
              <p:cNvSpPr/>
              <p:nvPr/>
            </p:nvSpPr>
            <p:spPr>
              <a:xfrm>
                <a:off x="4709846" y="2122152"/>
                <a:ext cx="137195" cy="242408"/>
              </a:xfrm>
              <a:custGeom>
                <a:avLst/>
                <a:gdLst>
                  <a:gd name="connsiteX0" fmla="*/ 0 w 137195"/>
                  <a:gd name="connsiteY0" fmla="*/ 198496 h 242408"/>
                  <a:gd name="connsiteX1" fmla="*/ 3681 w 137195"/>
                  <a:gd name="connsiteY1" fmla="*/ 180854 h 242408"/>
                  <a:gd name="connsiteX2" fmla="*/ 13834 w 137195"/>
                  <a:gd name="connsiteY2" fmla="*/ 167274 h 242408"/>
                  <a:gd name="connsiteX3" fmla="*/ 28937 w 137195"/>
                  <a:gd name="connsiteY3" fmla="*/ 157248 h 242408"/>
                  <a:gd name="connsiteX4" fmla="*/ 47720 w 137195"/>
                  <a:gd name="connsiteY4" fmla="*/ 150522 h 242408"/>
                  <a:gd name="connsiteX5" fmla="*/ 68661 w 137195"/>
                  <a:gd name="connsiteY5" fmla="*/ 146714 h 242408"/>
                  <a:gd name="connsiteX6" fmla="*/ 90237 w 137195"/>
                  <a:gd name="connsiteY6" fmla="*/ 145191 h 242408"/>
                  <a:gd name="connsiteX7" fmla="*/ 90237 w 137195"/>
                  <a:gd name="connsiteY7" fmla="*/ 137957 h 242408"/>
                  <a:gd name="connsiteX8" fmla="*/ 88841 w 137195"/>
                  <a:gd name="connsiteY8" fmla="*/ 121712 h 242408"/>
                  <a:gd name="connsiteX9" fmla="*/ 84145 w 137195"/>
                  <a:gd name="connsiteY9" fmla="*/ 110924 h 242408"/>
                  <a:gd name="connsiteX10" fmla="*/ 75134 w 137195"/>
                  <a:gd name="connsiteY10" fmla="*/ 104959 h 242408"/>
                  <a:gd name="connsiteX11" fmla="*/ 60920 w 137195"/>
                  <a:gd name="connsiteY11" fmla="*/ 103055 h 242408"/>
                  <a:gd name="connsiteX12" fmla="*/ 46197 w 137195"/>
                  <a:gd name="connsiteY12" fmla="*/ 104451 h 242408"/>
                  <a:gd name="connsiteX13" fmla="*/ 31983 w 137195"/>
                  <a:gd name="connsiteY13" fmla="*/ 107751 h 242408"/>
                  <a:gd name="connsiteX14" fmla="*/ 19545 w 137195"/>
                  <a:gd name="connsiteY14" fmla="*/ 111939 h 242408"/>
                  <a:gd name="connsiteX15" fmla="*/ 10026 w 137195"/>
                  <a:gd name="connsiteY15" fmla="*/ 116128 h 242408"/>
                  <a:gd name="connsiteX16" fmla="*/ 9899 w 137195"/>
                  <a:gd name="connsiteY16" fmla="*/ 116128 h 242408"/>
                  <a:gd name="connsiteX17" fmla="*/ 3808 w 137195"/>
                  <a:gd name="connsiteY17" fmla="*/ 102928 h 242408"/>
                  <a:gd name="connsiteX18" fmla="*/ 12946 w 137195"/>
                  <a:gd name="connsiteY18" fmla="*/ 96583 h 242408"/>
                  <a:gd name="connsiteX19" fmla="*/ 28429 w 137195"/>
                  <a:gd name="connsiteY19" fmla="*/ 89222 h 242408"/>
                  <a:gd name="connsiteX20" fmla="*/ 47720 w 137195"/>
                  <a:gd name="connsiteY20" fmla="*/ 83003 h 242408"/>
                  <a:gd name="connsiteX21" fmla="*/ 68280 w 137195"/>
                  <a:gd name="connsiteY21" fmla="*/ 80464 h 242408"/>
                  <a:gd name="connsiteX22" fmla="*/ 92521 w 137195"/>
                  <a:gd name="connsiteY22" fmla="*/ 83383 h 242408"/>
                  <a:gd name="connsiteX23" fmla="*/ 108639 w 137195"/>
                  <a:gd name="connsiteY23" fmla="*/ 92775 h 242408"/>
                  <a:gd name="connsiteX24" fmla="*/ 117524 w 137195"/>
                  <a:gd name="connsiteY24" fmla="*/ 109655 h 242408"/>
                  <a:gd name="connsiteX25" fmla="*/ 120189 w 137195"/>
                  <a:gd name="connsiteY25" fmla="*/ 134911 h 242408"/>
                  <a:gd name="connsiteX26" fmla="*/ 120189 w 137195"/>
                  <a:gd name="connsiteY26" fmla="*/ 224132 h 242408"/>
                  <a:gd name="connsiteX27" fmla="*/ 137195 w 137195"/>
                  <a:gd name="connsiteY27" fmla="*/ 224132 h 242408"/>
                  <a:gd name="connsiteX28" fmla="*/ 137195 w 137195"/>
                  <a:gd name="connsiteY28" fmla="*/ 237459 h 242408"/>
                  <a:gd name="connsiteX29" fmla="*/ 130977 w 137195"/>
                  <a:gd name="connsiteY29" fmla="*/ 238982 h 242408"/>
                  <a:gd name="connsiteX30" fmla="*/ 123362 w 137195"/>
                  <a:gd name="connsiteY30" fmla="*/ 240631 h 242408"/>
                  <a:gd name="connsiteX31" fmla="*/ 115239 w 137195"/>
                  <a:gd name="connsiteY31" fmla="*/ 241901 h 242408"/>
                  <a:gd name="connsiteX32" fmla="*/ 107497 w 137195"/>
                  <a:gd name="connsiteY32" fmla="*/ 242408 h 242408"/>
                  <a:gd name="connsiteX33" fmla="*/ 100898 w 137195"/>
                  <a:gd name="connsiteY33" fmla="*/ 242028 h 242408"/>
                  <a:gd name="connsiteX34" fmla="*/ 96329 w 137195"/>
                  <a:gd name="connsiteY34" fmla="*/ 240251 h 242408"/>
                  <a:gd name="connsiteX35" fmla="*/ 93664 w 137195"/>
                  <a:gd name="connsiteY35" fmla="*/ 235936 h 242408"/>
                  <a:gd name="connsiteX36" fmla="*/ 92775 w 137195"/>
                  <a:gd name="connsiteY36" fmla="*/ 228194 h 242408"/>
                  <a:gd name="connsiteX37" fmla="*/ 92775 w 137195"/>
                  <a:gd name="connsiteY37" fmla="*/ 223117 h 242408"/>
                  <a:gd name="connsiteX38" fmla="*/ 86937 w 137195"/>
                  <a:gd name="connsiteY38" fmla="*/ 227940 h 242408"/>
                  <a:gd name="connsiteX39" fmla="*/ 77038 w 137195"/>
                  <a:gd name="connsiteY39" fmla="*/ 234413 h 242408"/>
                  <a:gd name="connsiteX40" fmla="*/ 63585 w 137195"/>
                  <a:gd name="connsiteY40" fmla="*/ 239997 h 242408"/>
                  <a:gd name="connsiteX41" fmla="*/ 47467 w 137195"/>
                  <a:gd name="connsiteY41" fmla="*/ 242408 h 242408"/>
                  <a:gd name="connsiteX42" fmla="*/ 29444 w 137195"/>
                  <a:gd name="connsiteY42" fmla="*/ 239870 h 242408"/>
                  <a:gd name="connsiteX43" fmla="*/ 14341 w 137195"/>
                  <a:gd name="connsiteY43" fmla="*/ 232001 h 242408"/>
                  <a:gd name="connsiteX44" fmla="*/ 3934 w 137195"/>
                  <a:gd name="connsiteY44" fmla="*/ 218294 h 242408"/>
                  <a:gd name="connsiteX45" fmla="*/ 0 w 137195"/>
                  <a:gd name="connsiteY45" fmla="*/ 198496 h 242408"/>
                  <a:gd name="connsiteX46" fmla="*/ 65742 w 137195"/>
                  <a:gd name="connsiteY46" fmla="*/ 54574 h 242408"/>
                  <a:gd name="connsiteX47" fmla="*/ 46324 w 137195"/>
                  <a:gd name="connsiteY47" fmla="*/ 50639 h 242408"/>
                  <a:gd name="connsiteX48" fmla="*/ 31856 w 137195"/>
                  <a:gd name="connsiteY48" fmla="*/ 40232 h 242408"/>
                  <a:gd name="connsiteX49" fmla="*/ 22718 w 137195"/>
                  <a:gd name="connsiteY49" fmla="*/ 25256 h 242408"/>
                  <a:gd name="connsiteX50" fmla="*/ 19545 w 137195"/>
                  <a:gd name="connsiteY50" fmla="*/ 7488 h 242408"/>
                  <a:gd name="connsiteX51" fmla="*/ 19545 w 137195"/>
                  <a:gd name="connsiteY51" fmla="*/ 3554 h 242408"/>
                  <a:gd name="connsiteX52" fmla="*/ 19926 w 137195"/>
                  <a:gd name="connsiteY52" fmla="*/ 0 h 242408"/>
                  <a:gd name="connsiteX53" fmla="*/ 36171 w 137195"/>
                  <a:gd name="connsiteY53" fmla="*/ 0 h 242408"/>
                  <a:gd name="connsiteX54" fmla="*/ 36171 w 137195"/>
                  <a:gd name="connsiteY54" fmla="*/ 2031 h 242408"/>
                  <a:gd name="connsiteX55" fmla="*/ 36552 w 137195"/>
                  <a:gd name="connsiteY55" fmla="*/ 4950 h 242408"/>
                  <a:gd name="connsiteX56" fmla="*/ 38709 w 137195"/>
                  <a:gd name="connsiteY56" fmla="*/ 12565 h 242408"/>
                  <a:gd name="connsiteX57" fmla="*/ 43659 w 137195"/>
                  <a:gd name="connsiteY57" fmla="*/ 20687 h 242408"/>
                  <a:gd name="connsiteX58" fmla="*/ 52289 w 137195"/>
                  <a:gd name="connsiteY58" fmla="*/ 27033 h 242408"/>
                  <a:gd name="connsiteX59" fmla="*/ 65869 w 137195"/>
                  <a:gd name="connsiteY59" fmla="*/ 29571 h 242408"/>
                  <a:gd name="connsiteX60" fmla="*/ 79195 w 137195"/>
                  <a:gd name="connsiteY60" fmla="*/ 27033 h 242408"/>
                  <a:gd name="connsiteX61" fmla="*/ 87698 w 137195"/>
                  <a:gd name="connsiteY61" fmla="*/ 20687 h 242408"/>
                  <a:gd name="connsiteX62" fmla="*/ 92394 w 137195"/>
                  <a:gd name="connsiteY62" fmla="*/ 12565 h 242408"/>
                  <a:gd name="connsiteX63" fmla="*/ 94425 w 137195"/>
                  <a:gd name="connsiteY63" fmla="*/ 4950 h 242408"/>
                  <a:gd name="connsiteX64" fmla="*/ 94806 w 137195"/>
                  <a:gd name="connsiteY64" fmla="*/ 0 h 242408"/>
                  <a:gd name="connsiteX65" fmla="*/ 110543 w 137195"/>
                  <a:gd name="connsiteY65" fmla="*/ 0 h 242408"/>
                  <a:gd name="connsiteX66" fmla="*/ 110797 w 137195"/>
                  <a:gd name="connsiteY66" fmla="*/ 3554 h 242408"/>
                  <a:gd name="connsiteX67" fmla="*/ 110924 w 137195"/>
                  <a:gd name="connsiteY67" fmla="*/ 7488 h 242408"/>
                  <a:gd name="connsiteX68" fmla="*/ 107751 w 137195"/>
                  <a:gd name="connsiteY68" fmla="*/ 25383 h 242408"/>
                  <a:gd name="connsiteX69" fmla="*/ 98613 w 137195"/>
                  <a:gd name="connsiteY69" fmla="*/ 40486 h 242408"/>
                  <a:gd name="connsiteX70" fmla="*/ 84272 w 137195"/>
                  <a:gd name="connsiteY70" fmla="*/ 50893 h 242408"/>
                  <a:gd name="connsiteX71" fmla="*/ 65742 w 137195"/>
                  <a:gd name="connsiteY71" fmla="*/ 54574 h 242408"/>
                  <a:gd name="connsiteX72" fmla="*/ 59143 w 137195"/>
                  <a:gd name="connsiteY72" fmla="*/ 221721 h 242408"/>
                  <a:gd name="connsiteX73" fmla="*/ 65996 w 137195"/>
                  <a:gd name="connsiteY73" fmla="*/ 220960 h 242408"/>
                  <a:gd name="connsiteX74" fmla="*/ 74246 w 137195"/>
                  <a:gd name="connsiteY74" fmla="*/ 218802 h 242408"/>
                  <a:gd name="connsiteX75" fmla="*/ 82622 w 137195"/>
                  <a:gd name="connsiteY75" fmla="*/ 215375 h 242408"/>
                  <a:gd name="connsiteX76" fmla="*/ 90237 w 137195"/>
                  <a:gd name="connsiteY76" fmla="*/ 210806 h 242408"/>
                  <a:gd name="connsiteX77" fmla="*/ 90237 w 137195"/>
                  <a:gd name="connsiteY77" fmla="*/ 160421 h 242408"/>
                  <a:gd name="connsiteX78" fmla="*/ 62823 w 137195"/>
                  <a:gd name="connsiteY78" fmla="*/ 163340 h 242408"/>
                  <a:gd name="connsiteX79" fmla="*/ 45182 w 137195"/>
                  <a:gd name="connsiteY79" fmla="*/ 170955 h 242408"/>
                  <a:gd name="connsiteX80" fmla="*/ 35917 w 137195"/>
                  <a:gd name="connsiteY80" fmla="*/ 181743 h 242408"/>
                  <a:gd name="connsiteX81" fmla="*/ 33125 w 137195"/>
                  <a:gd name="connsiteY81" fmla="*/ 194307 h 242408"/>
                  <a:gd name="connsiteX82" fmla="*/ 35156 w 137195"/>
                  <a:gd name="connsiteY82" fmla="*/ 206999 h 242408"/>
                  <a:gd name="connsiteX83" fmla="*/ 40613 w 137195"/>
                  <a:gd name="connsiteY83" fmla="*/ 215502 h 242408"/>
                  <a:gd name="connsiteX84" fmla="*/ 48862 w 137195"/>
                  <a:gd name="connsiteY84" fmla="*/ 220198 h 242408"/>
                  <a:gd name="connsiteX85" fmla="*/ 59143 w 137195"/>
                  <a:gd name="connsiteY85" fmla="*/ 221721 h 2424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</a:cxnLst>
                <a:rect l="l" t="t" r="r" b="b"/>
                <a:pathLst>
                  <a:path w="137195" h="242408">
                    <a:moveTo>
                      <a:pt x="0" y="198496"/>
                    </a:moveTo>
                    <a:cubicBezTo>
                      <a:pt x="0" y="191896"/>
                      <a:pt x="1269" y="186058"/>
                      <a:pt x="3681" y="180854"/>
                    </a:cubicBezTo>
                    <a:cubicBezTo>
                      <a:pt x="6092" y="175651"/>
                      <a:pt x="9519" y="171209"/>
                      <a:pt x="13834" y="167274"/>
                    </a:cubicBezTo>
                    <a:cubicBezTo>
                      <a:pt x="18149" y="163340"/>
                      <a:pt x="23226" y="160040"/>
                      <a:pt x="28937" y="157248"/>
                    </a:cubicBezTo>
                    <a:cubicBezTo>
                      <a:pt x="34775" y="154456"/>
                      <a:pt x="40994" y="152298"/>
                      <a:pt x="47720" y="150522"/>
                    </a:cubicBezTo>
                    <a:cubicBezTo>
                      <a:pt x="54447" y="148745"/>
                      <a:pt x="61427" y="147476"/>
                      <a:pt x="68661" y="146714"/>
                    </a:cubicBezTo>
                    <a:cubicBezTo>
                      <a:pt x="75895" y="145953"/>
                      <a:pt x="83130" y="145445"/>
                      <a:pt x="90237" y="145191"/>
                    </a:cubicBezTo>
                    <a:lnTo>
                      <a:pt x="90237" y="137957"/>
                    </a:lnTo>
                    <a:cubicBezTo>
                      <a:pt x="90237" y="131611"/>
                      <a:pt x="89729" y="126154"/>
                      <a:pt x="88841" y="121712"/>
                    </a:cubicBezTo>
                    <a:cubicBezTo>
                      <a:pt x="87953" y="117270"/>
                      <a:pt x="86303" y="113716"/>
                      <a:pt x="84145" y="110924"/>
                    </a:cubicBezTo>
                    <a:cubicBezTo>
                      <a:pt x="81860" y="108132"/>
                      <a:pt x="78941" y="106101"/>
                      <a:pt x="75134" y="104959"/>
                    </a:cubicBezTo>
                    <a:cubicBezTo>
                      <a:pt x="71327" y="103690"/>
                      <a:pt x="66631" y="103055"/>
                      <a:pt x="60920" y="103055"/>
                    </a:cubicBezTo>
                    <a:cubicBezTo>
                      <a:pt x="55970" y="103055"/>
                      <a:pt x="51020" y="103563"/>
                      <a:pt x="46197" y="104451"/>
                    </a:cubicBezTo>
                    <a:cubicBezTo>
                      <a:pt x="41247" y="105340"/>
                      <a:pt x="36552" y="106482"/>
                      <a:pt x="31983" y="107751"/>
                    </a:cubicBezTo>
                    <a:cubicBezTo>
                      <a:pt x="27414" y="109020"/>
                      <a:pt x="23352" y="110543"/>
                      <a:pt x="19545" y="111939"/>
                    </a:cubicBezTo>
                    <a:cubicBezTo>
                      <a:pt x="15738" y="113462"/>
                      <a:pt x="12565" y="114858"/>
                      <a:pt x="10026" y="116128"/>
                    </a:cubicBezTo>
                    <a:lnTo>
                      <a:pt x="9899" y="116128"/>
                    </a:lnTo>
                    <a:lnTo>
                      <a:pt x="3808" y="102928"/>
                    </a:lnTo>
                    <a:cubicBezTo>
                      <a:pt x="5584" y="101278"/>
                      <a:pt x="8631" y="99248"/>
                      <a:pt x="12946" y="96583"/>
                    </a:cubicBezTo>
                    <a:cubicBezTo>
                      <a:pt x="17388" y="94044"/>
                      <a:pt x="22464" y="91506"/>
                      <a:pt x="28429" y="89222"/>
                    </a:cubicBezTo>
                    <a:cubicBezTo>
                      <a:pt x="34394" y="86810"/>
                      <a:pt x="40867" y="84779"/>
                      <a:pt x="47720" y="83003"/>
                    </a:cubicBezTo>
                    <a:cubicBezTo>
                      <a:pt x="54574" y="81226"/>
                      <a:pt x="61427" y="80464"/>
                      <a:pt x="68280" y="80464"/>
                    </a:cubicBezTo>
                    <a:cubicBezTo>
                      <a:pt x="77799" y="80464"/>
                      <a:pt x="85922" y="81480"/>
                      <a:pt x="92521" y="83383"/>
                    </a:cubicBezTo>
                    <a:cubicBezTo>
                      <a:pt x="99121" y="85287"/>
                      <a:pt x="104451" y="88460"/>
                      <a:pt x="108639" y="92775"/>
                    </a:cubicBezTo>
                    <a:cubicBezTo>
                      <a:pt x="112828" y="97090"/>
                      <a:pt x="115747" y="102675"/>
                      <a:pt x="117524" y="109655"/>
                    </a:cubicBezTo>
                    <a:cubicBezTo>
                      <a:pt x="119301" y="116508"/>
                      <a:pt x="120189" y="125012"/>
                      <a:pt x="120189" y="134911"/>
                    </a:cubicBezTo>
                    <a:lnTo>
                      <a:pt x="120189" y="224132"/>
                    </a:lnTo>
                    <a:lnTo>
                      <a:pt x="137195" y="224132"/>
                    </a:lnTo>
                    <a:lnTo>
                      <a:pt x="137195" y="237459"/>
                    </a:lnTo>
                    <a:cubicBezTo>
                      <a:pt x="135419" y="237966"/>
                      <a:pt x="133388" y="238474"/>
                      <a:pt x="130977" y="238982"/>
                    </a:cubicBezTo>
                    <a:cubicBezTo>
                      <a:pt x="128565" y="239616"/>
                      <a:pt x="126027" y="240124"/>
                      <a:pt x="123362" y="240631"/>
                    </a:cubicBezTo>
                    <a:cubicBezTo>
                      <a:pt x="120697" y="241139"/>
                      <a:pt x="118031" y="241520"/>
                      <a:pt x="115239" y="241901"/>
                    </a:cubicBezTo>
                    <a:cubicBezTo>
                      <a:pt x="112447" y="242281"/>
                      <a:pt x="109909" y="242408"/>
                      <a:pt x="107497" y="242408"/>
                    </a:cubicBezTo>
                    <a:cubicBezTo>
                      <a:pt x="104959" y="242408"/>
                      <a:pt x="102674" y="242281"/>
                      <a:pt x="100898" y="242028"/>
                    </a:cubicBezTo>
                    <a:cubicBezTo>
                      <a:pt x="98994" y="241774"/>
                      <a:pt x="97471" y="241266"/>
                      <a:pt x="96329" y="240251"/>
                    </a:cubicBezTo>
                    <a:cubicBezTo>
                      <a:pt x="95186" y="239235"/>
                      <a:pt x="94298" y="237839"/>
                      <a:pt x="93664" y="235936"/>
                    </a:cubicBezTo>
                    <a:cubicBezTo>
                      <a:pt x="93029" y="234032"/>
                      <a:pt x="92775" y="231367"/>
                      <a:pt x="92775" y="228194"/>
                    </a:cubicBezTo>
                    <a:lnTo>
                      <a:pt x="92775" y="223117"/>
                    </a:lnTo>
                    <a:cubicBezTo>
                      <a:pt x="91633" y="224259"/>
                      <a:pt x="89602" y="225782"/>
                      <a:pt x="86937" y="227940"/>
                    </a:cubicBezTo>
                    <a:cubicBezTo>
                      <a:pt x="84272" y="230097"/>
                      <a:pt x="80972" y="232255"/>
                      <a:pt x="77038" y="234413"/>
                    </a:cubicBezTo>
                    <a:cubicBezTo>
                      <a:pt x="73103" y="236570"/>
                      <a:pt x="68661" y="238474"/>
                      <a:pt x="63585" y="239997"/>
                    </a:cubicBezTo>
                    <a:cubicBezTo>
                      <a:pt x="58508" y="241647"/>
                      <a:pt x="53178" y="242408"/>
                      <a:pt x="47467" y="242408"/>
                    </a:cubicBezTo>
                    <a:cubicBezTo>
                      <a:pt x="41121" y="242408"/>
                      <a:pt x="35156" y="241520"/>
                      <a:pt x="29444" y="239870"/>
                    </a:cubicBezTo>
                    <a:cubicBezTo>
                      <a:pt x="23733" y="238220"/>
                      <a:pt x="18784" y="235555"/>
                      <a:pt x="14341" y="232001"/>
                    </a:cubicBezTo>
                    <a:cubicBezTo>
                      <a:pt x="10026" y="228448"/>
                      <a:pt x="6600" y="223879"/>
                      <a:pt x="3934" y="218294"/>
                    </a:cubicBezTo>
                    <a:cubicBezTo>
                      <a:pt x="1269" y="212964"/>
                      <a:pt x="0" y="206237"/>
                      <a:pt x="0" y="198496"/>
                    </a:cubicBezTo>
                    <a:close/>
                    <a:moveTo>
                      <a:pt x="65742" y="54574"/>
                    </a:moveTo>
                    <a:cubicBezTo>
                      <a:pt x="58508" y="54574"/>
                      <a:pt x="52035" y="53304"/>
                      <a:pt x="46324" y="50639"/>
                    </a:cubicBezTo>
                    <a:cubicBezTo>
                      <a:pt x="40613" y="47974"/>
                      <a:pt x="35790" y="44547"/>
                      <a:pt x="31856" y="40232"/>
                    </a:cubicBezTo>
                    <a:cubicBezTo>
                      <a:pt x="27922" y="35917"/>
                      <a:pt x="24876" y="30967"/>
                      <a:pt x="22718" y="25256"/>
                    </a:cubicBezTo>
                    <a:cubicBezTo>
                      <a:pt x="20561" y="19545"/>
                      <a:pt x="19545" y="13707"/>
                      <a:pt x="19545" y="7488"/>
                    </a:cubicBezTo>
                    <a:cubicBezTo>
                      <a:pt x="19545" y="6219"/>
                      <a:pt x="19545" y="4823"/>
                      <a:pt x="19545" y="3554"/>
                    </a:cubicBezTo>
                    <a:cubicBezTo>
                      <a:pt x="19545" y="2158"/>
                      <a:pt x="19672" y="1015"/>
                      <a:pt x="19926" y="0"/>
                    </a:cubicBezTo>
                    <a:lnTo>
                      <a:pt x="36171" y="0"/>
                    </a:lnTo>
                    <a:cubicBezTo>
                      <a:pt x="36171" y="508"/>
                      <a:pt x="36171" y="1142"/>
                      <a:pt x="36171" y="2031"/>
                    </a:cubicBezTo>
                    <a:cubicBezTo>
                      <a:pt x="36171" y="2919"/>
                      <a:pt x="36298" y="3934"/>
                      <a:pt x="36552" y="4950"/>
                    </a:cubicBezTo>
                    <a:cubicBezTo>
                      <a:pt x="36932" y="7107"/>
                      <a:pt x="37567" y="9646"/>
                      <a:pt x="38709" y="12565"/>
                    </a:cubicBezTo>
                    <a:cubicBezTo>
                      <a:pt x="39725" y="15484"/>
                      <a:pt x="41374" y="18149"/>
                      <a:pt x="43659" y="20687"/>
                    </a:cubicBezTo>
                    <a:cubicBezTo>
                      <a:pt x="45944" y="23226"/>
                      <a:pt x="48735" y="25383"/>
                      <a:pt x="52289" y="27033"/>
                    </a:cubicBezTo>
                    <a:cubicBezTo>
                      <a:pt x="55843" y="28810"/>
                      <a:pt x="60412" y="29571"/>
                      <a:pt x="65869" y="29571"/>
                    </a:cubicBezTo>
                    <a:cubicBezTo>
                      <a:pt x="71200" y="29571"/>
                      <a:pt x="75768" y="28683"/>
                      <a:pt x="79195" y="27033"/>
                    </a:cubicBezTo>
                    <a:cubicBezTo>
                      <a:pt x="82749" y="25256"/>
                      <a:pt x="85541" y="23226"/>
                      <a:pt x="87698" y="20687"/>
                    </a:cubicBezTo>
                    <a:cubicBezTo>
                      <a:pt x="89856" y="18149"/>
                      <a:pt x="91379" y="15484"/>
                      <a:pt x="92394" y="12565"/>
                    </a:cubicBezTo>
                    <a:cubicBezTo>
                      <a:pt x="93410" y="9646"/>
                      <a:pt x="94044" y="7107"/>
                      <a:pt x="94425" y="4950"/>
                    </a:cubicBezTo>
                    <a:cubicBezTo>
                      <a:pt x="94679" y="2792"/>
                      <a:pt x="94806" y="1142"/>
                      <a:pt x="94806" y="0"/>
                    </a:cubicBezTo>
                    <a:lnTo>
                      <a:pt x="110543" y="0"/>
                    </a:lnTo>
                    <a:cubicBezTo>
                      <a:pt x="110670" y="1015"/>
                      <a:pt x="110670" y="2158"/>
                      <a:pt x="110797" y="3554"/>
                    </a:cubicBezTo>
                    <a:cubicBezTo>
                      <a:pt x="110924" y="4823"/>
                      <a:pt x="110924" y="6219"/>
                      <a:pt x="110924" y="7488"/>
                    </a:cubicBezTo>
                    <a:cubicBezTo>
                      <a:pt x="110924" y="13707"/>
                      <a:pt x="109782" y="19672"/>
                      <a:pt x="107751" y="25383"/>
                    </a:cubicBezTo>
                    <a:cubicBezTo>
                      <a:pt x="105594" y="31094"/>
                      <a:pt x="102548" y="36044"/>
                      <a:pt x="98613" y="40486"/>
                    </a:cubicBezTo>
                    <a:cubicBezTo>
                      <a:pt x="94679" y="44801"/>
                      <a:pt x="89983" y="48228"/>
                      <a:pt x="84272" y="50893"/>
                    </a:cubicBezTo>
                    <a:cubicBezTo>
                      <a:pt x="78815" y="53304"/>
                      <a:pt x="72596" y="54574"/>
                      <a:pt x="65742" y="54574"/>
                    </a:cubicBezTo>
                    <a:close/>
                    <a:moveTo>
                      <a:pt x="59143" y="221721"/>
                    </a:moveTo>
                    <a:cubicBezTo>
                      <a:pt x="61046" y="221721"/>
                      <a:pt x="63331" y="221467"/>
                      <a:pt x="65996" y="220960"/>
                    </a:cubicBezTo>
                    <a:cubicBezTo>
                      <a:pt x="68661" y="220452"/>
                      <a:pt x="71453" y="219690"/>
                      <a:pt x="74246" y="218802"/>
                    </a:cubicBezTo>
                    <a:cubicBezTo>
                      <a:pt x="77038" y="217914"/>
                      <a:pt x="79830" y="216771"/>
                      <a:pt x="82622" y="215375"/>
                    </a:cubicBezTo>
                    <a:cubicBezTo>
                      <a:pt x="85414" y="213979"/>
                      <a:pt x="87953" y="212456"/>
                      <a:pt x="90237" y="210806"/>
                    </a:cubicBezTo>
                    <a:lnTo>
                      <a:pt x="90237" y="160421"/>
                    </a:lnTo>
                    <a:cubicBezTo>
                      <a:pt x="79322" y="160421"/>
                      <a:pt x="70184" y="161436"/>
                      <a:pt x="62823" y="163340"/>
                    </a:cubicBezTo>
                    <a:cubicBezTo>
                      <a:pt x="55462" y="165244"/>
                      <a:pt x="49624" y="167782"/>
                      <a:pt x="45182" y="170955"/>
                    </a:cubicBezTo>
                    <a:cubicBezTo>
                      <a:pt x="40867" y="174128"/>
                      <a:pt x="37694" y="177681"/>
                      <a:pt x="35917" y="181743"/>
                    </a:cubicBezTo>
                    <a:cubicBezTo>
                      <a:pt x="34140" y="185804"/>
                      <a:pt x="33125" y="189992"/>
                      <a:pt x="33125" y="194307"/>
                    </a:cubicBezTo>
                    <a:cubicBezTo>
                      <a:pt x="33125" y="199384"/>
                      <a:pt x="33760" y="203572"/>
                      <a:pt x="35156" y="206999"/>
                    </a:cubicBezTo>
                    <a:cubicBezTo>
                      <a:pt x="36425" y="210426"/>
                      <a:pt x="38329" y="213345"/>
                      <a:pt x="40613" y="215502"/>
                    </a:cubicBezTo>
                    <a:cubicBezTo>
                      <a:pt x="42897" y="217660"/>
                      <a:pt x="45690" y="219310"/>
                      <a:pt x="48862" y="220198"/>
                    </a:cubicBezTo>
                    <a:cubicBezTo>
                      <a:pt x="52035" y="221340"/>
                      <a:pt x="55462" y="221721"/>
                      <a:pt x="59143" y="22172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</p:grpSp>
        <p:grpSp>
          <p:nvGrpSpPr>
            <p:cNvPr id="8" name="Graphic 4">
              <a:extLst>
                <a:ext uri="{FF2B5EF4-FFF2-40B4-BE49-F238E27FC236}">
                  <a16:creationId xmlns:a16="http://schemas.microsoft.com/office/drawing/2014/main" id="{4F76029B-BB41-CDFB-EBD7-56204D3C3AF5}"/>
                </a:ext>
              </a:extLst>
            </p:cNvPr>
            <p:cNvGrpSpPr/>
            <p:nvPr/>
          </p:nvGrpSpPr>
          <p:grpSpPr>
            <a:xfrm>
              <a:off x="1105200" y="1162800"/>
              <a:ext cx="1058600" cy="1536944"/>
              <a:chOff x="1105200" y="1162800"/>
              <a:chExt cx="1058600" cy="1536944"/>
            </a:xfrm>
            <a:solidFill>
              <a:srgbClr val="FFFFFF"/>
            </a:solidFill>
          </p:grpSpPr>
          <p:grpSp>
            <p:nvGrpSpPr>
              <p:cNvPr id="9" name="Graphic 4">
                <a:extLst>
                  <a:ext uri="{FF2B5EF4-FFF2-40B4-BE49-F238E27FC236}">
                    <a16:creationId xmlns:a16="http://schemas.microsoft.com/office/drawing/2014/main" id="{631D6201-97E0-BC59-84A6-1AE3808CC76D}"/>
                  </a:ext>
                </a:extLst>
              </p:cNvPr>
              <p:cNvGrpSpPr/>
              <p:nvPr/>
            </p:nvGrpSpPr>
            <p:grpSpPr>
              <a:xfrm>
                <a:off x="1105200" y="1313956"/>
                <a:ext cx="1058600" cy="1385788"/>
                <a:chOff x="1105200" y="1313956"/>
                <a:chExt cx="1058600" cy="1385788"/>
              </a:xfrm>
              <a:solidFill>
                <a:srgbClr val="FFFFFF"/>
              </a:solidFill>
            </p:grpSpPr>
            <p:sp>
              <p:nvSpPr>
                <p:cNvPr id="11" name="Freeform: Shape 10">
                  <a:extLst>
                    <a:ext uri="{FF2B5EF4-FFF2-40B4-BE49-F238E27FC236}">
                      <a16:creationId xmlns:a16="http://schemas.microsoft.com/office/drawing/2014/main" id="{D49C783E-611A-9494-B23E-29B6FF8A6AB7}"/>
                    </a:ext>
                  </a:extLst>
                </p:cNvPr>
                <p:cNvSpPr/>
                <p:nvPr/>
              </p:nvSpPr>
              <p:spPr>
                <a:xfrm>
                  <a:off x="1910477" y="1469554"/>
                  <a:ext cx="163720" cy="163720"/>
                </a:xfrm>
                <a:custGeom>
                  <a:avLst/>
                  <a:gdLst>
                    <a:gd name="connsiteX0" fmla="*/ 81860 w 163720"/>
                    <a:gd name="connsiteY0" fmla="*/ 163721 h 163720"/>
                    <a:gd name="connsiteX1" fmla="*/ 163721 w 163720"/>
                    <a:gd name="connsiteY1" fmla="*/ 81860 h 163720"/>
                    <a:gd name="connsiteX2" fmla="*/ 81860 w 163720"/>
                    <a:gd name="connsiteY2" fmla="*/ 0 h 163720"/>
                    <a:gd name="connsiteX3" fmla="*/ 0 w 163720"/>
                    <a:gd name="connsiteY3" fmla="*/ 81860 h 163720"/>
                    <a:gd name="connsiteX4" fmla="*/ 81860 w 163720"/>
                    <a:gd name="connsiteY4" fmla="*/ 163721 h 16372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63720" h="163720">
                      <a:moveTo>
                        <a:pt x="81860" y="163721"/>
                      </a:moveTo>
                      <a:cubicBezTo>
                        <a:pt x="127042" y="163721"/>
                        <a:pt x="163721" y="127042"/>
                        <a:pt x="163721" y="81860"/>
                      </a:cubicBezTo>
                      <a:cubicBezTo>
                        <a:pt x="163721" y="36679"/>
                        <a:pt x="127042" y="0"/>
                        <a:pt x="81860" y="0"/>
                      </a:cubicBezTo>
                      <a:cubicBezTo>
                        <a:pt x="36678" y="0"/>
                        <a:pt x="0" y="36679"/>
                        <a:pt x="0" y="81860"/>
                      </a:cubicBezTo>
                      <a:cubicBezTo>
                        <a:pt x="0" y="127042"/>
                        <a:pt x="36552" y="163721"/>
                        <a:pt x="81860" y="16372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2689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o-RO" sz="744">
                    <a:latin typeface="+mn-lt"/>
                  </a:endParaRPr>
                </a:p>
              </p:txBody>
            </p:sp>
            <p:sp>
              <p:nvSpPr>
                <p:cNvPr id="12" name="Freeform: Shape 11">
                  <a:extLst>
                    <a:ext uri="{FF2B5EF4-FFF2-40B4-BE49-F238E27FC236}">
                      <a16:creationId xmlns:a16="http://schemas.microsoft.com/office/drawing/2014/main" id="{F3C89D5F-0133-B442-833F-F5210E3427AD}"/>
                    </a:ext>
                  </a:extLst>
                </p:cNvPr>
                <p:cNvSpPr/>
                <p:nvPr/>
              </p:nvSpPr>
              <p:spPr>
                <a:xfrm>
                  <a:off x="1687360" y="1432494"/>
                  <a:ext cx="172097" cy="172097"/>
                </a:xfrm>
                <a:custGeom>
                  <a:avLst/>
                  <a:gdLst>
                    <a:gd name="connsiteX0" fmla="*/ 86049 w 172097"/>
                    <a:gd name="connsiteY0" fmla="*/ 172097 h 172097"/>
                    <a:gd name="connsiteX1" fmla="*/ 172097 w 172097"/>
                    <a:gd name="connsiteY1" fmla="*/ 86049 h 172097"/>
                    <a:gd name="connsiteX2" fmla="*/ 86049 w 172097"/>
                    <a:gd name="connsiteY2" fmla="*/ 0 h 172097"/>
                    <a:gd name="connsiteX3" fmla="*/ 0 w 172097"/>
                    <a:gd name="connsiteY3" fmla="*/ 86049 h 172097"/>
                    <a:gd name="connsiteX4" fmla="*/ 86049 w 172097"/>
                    <a:gd name="connsiteY4" fmla="*/ 172097 h 1720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2097" h="172097">
                      <a:moveTo>
                        <a:pt x="86049" y="172097"/>
                      </a:moveTo>
                      <a:cubicBezTo>
                        <a:pt x="133642" y="172097"/>
                        <a:pt x="172097" y="133515"/>
                        <a:pt x="172097" y="86049"/>
                      </a:cubicBezTo>
                      <a:cubicBezTo>
                        <a:pt x="172097" y="38455"/>
                        <a:pt x="133515" y="0"/>
                        <a:pt x="86049" y="0"/>
                      </a:cubicBezTo>
                      <a:cubicBezTo>
                        <a:pt x="38455" y="0"/>
                        <a:pt x="0" y="38582"/>
                        <a:pt x="0" y="86049"/>
                      </a:cubicBezTo>
                      <a:cubicBezTo>
                        <a:pt x="0" y="133515"/>
                        <a:pt x="38455" y="172097"/>
                        <a:pt x="86049" y="172097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2689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o-RO" sz="744">
                    <a:latin typeface="+mn-lt"/>
                  </a:endParaRPr>
                </a:p>
              </p:txBody>
            </p:sp>
            <p:sp>
              <p:nvSpPr>
                <p:cNvPr id="13" name="Freeform: Shape 12">
                  <a:extLst>
                    <a:ext uri="{FF2B5EF4-FFF2-40B4-BE49-F238E27FC236}">
                      <a16:creationId xmlns:a16="http://schemas.microsoft.com/office/drawing/2014/main" id="{FC87864B-2F40-5200-02B0-2E695E390B1A}"/>
                    </a:ext>
                  </a:extLst>
                </p:cNvPr>
                <p:cNvSpPr/>
                <p:nvPr/>
              </p:nvSpPr>
              <p:spPr>
                <a:xfrm>
                  <a:off x="1105200" y="1313956"/>
                  <a:ext cx="1058600" cy="1385788"/>
                </a:xfrm>
                <a:custGeom>
                  <a:avLst/>
                  <a:gdLst>
                    <a:gd name="connsiteX0" fmla="*/ 529490 w 1058600"/>
                    <a:gd name="connsiteY0" fmla="*/ 0 h 1385788"/>
                    <a:gd name="connsiteX1" fmla="*/ 529490 w 1058600"/>
                    <a:gd name="connsiteY1" fmla="*/ 0 h 1385788"/>
                    <a:gd name="connsiteX2" fmla="*/ 529110 w 1058600"/>
                    <a:gd name="connsiteY2" fmla="*/ 0 h 1385788"/>
                    <a:gd name="connsiteX3" fmla="*/ 501061 w 1058600"/>
                    <a:gd name="connsiteY3" fmla="*/ 254 h 1385788"/>
                    <a:gd name="connsiteX4" fmla="*/ 477201 w 1058600"/>
                    <a:gd name="connsiteY4" fmla="*/ 761 h 1385788"/>
                    <a:gd name="connsiteX5" fmla="*/ 477074 w 1058600"/>
                    <a:gd name="connsiteY5" fmla="*/ 761 h 1385788"/>
                    <a:gd name="connsiteX6" fmla="*/ 0 w 1058600"/>
                    <a:gd name="connsiteY6" fmla="*/ 65361 h 1385788"/>
                    <a:gd name="connsiteX7" fmla="*/ 0 w 1058600"/>
                    <a:gd name="connsiteY7" fmla="*/ 849190 h 1385788"/>
                    <a:gd name="connsiteX8" fmla="*/ 156360 w 1058600"/>
                    <a:gd name="connsiteY8" fmla="*/ 1139572 h 1385788"/>
                    <a:gd name="connsiteX9" fmla="*/ 529364 w 1058600"/>
                    <a:gd name="connsiteY9" fmla="*/ 1385788 h 1385788"/>
                    <a:gd name="connsiteX10" fmla="*/ 902241 w 1058600"/>
                    <a:gd name="connsiteY10" fmla="*/ 1139572 h 1385788"/>
                    <a:gd name="connsiteX11" fmla="*/ 1058600 w 1058600"/>
                    <a:gd name="connsiteY11" fmla="*/ 849190 h 1385788"/>
                    <a:gd name="connsiteX12" fmla="*/ 1058600 w 1058600"/>
                    <a:gd name="connsiteY12" fmla="*/ 65361 h 1385788"/>
                    <a:gd name="connsiteX13" fmla="*/ 529490 w 1058600"/>
                    <a:gd name="connsiteY13" fmla="*/ 0 h 1385788"/>
                    <a:gd name="connsiteX14" fmla="*/ 390772 w 1058600"/>
                    <a:gd name="connsiteY14" fmla="*/ 118412 h 1385788"/>
                    <a:gd name="connsiteX15" fmla="*/ 476821 w 1058600"/>
                    <a:gd name="connsiteY15" fmla="*/ 204587 h 1385788"/>
                    <a:gd name="connsiteX16" fmla="*/ 390772 w 1058600"/>
                    <a:gd name="connsiteY16" fmla="*/ 290636 h 1385788"/>
                    <a:gd name="connsiteX17" fmla="*/ 304597 w 1058600"/>
                    <a:gd name="connsiteY17" fmla="*/ 204587 h 1385788"/>
                    <a:gd name="connsiteX18" fmla="*/ 390772 w 1058600"/>
                    <a:gd name="connsiteY18" fmla="*/ 118412 h 1385788"/>
                    <a:gd name="connsiteX19" fmla="*/ 159532 w 1058600"/>
                    <a:gd name="connsiteY19" fmla="*/ 155598 h 1385788"/>
                    <a:gd name="connsiteX20" fmla="*/ 241393 w 1058600"/>
                    <a:gd name="connsiteY20" fmla="*/ 237332 h 1385788"/>
                    <a:gd name="connsiteX21" fmla="*/ 159532 w 1058600"/>
                    <a:gd name="connsiteY21" fmla="*/ 319192 h 1385788"/>
                    <a:gd name="connsiteX22" fmla="*/ 77672 w 1058600"/>
                    <a:gd name="connsiteY22" fmla="*/ 237332 h 1385788"/>
                    <a:gd name="connsiteX23" fmla="*/ 159532 w 1058600"/>
                    <a:gd name="connsiteY23" fmla="*/ 155598 h 1385788"/>
                    <a:gd name="connsiteX24" fmla="*/ 1009357 w 1058600"/>
                    <a:gd name="connsiteY24" fmla="*/ 445346 h 1385788"/>
                    <a:gd name="connsiteX25" fmla="*/ 529490 w 1058600"/>
                    <a:gd name="connsiteY25" fmla="*/ 392041 h 1385788"/>
                    <a:gd name="connsiteX26" fmla="*/ 529364 w 1058600"/>
                    <a:gd name="connsiteY26" fmla="*/ 392041 h 1385788"/>
                    <a:gd name="connsiteX27" fmla="*/ 529364 w 1058600"/>
                    <a:gd name="connsiteY27" fmla="*/ 627723 h 1385788"/>
                    <a:gd name="connsiteX28" fmla="*/ 656533 w 1058600"/>
                    <a:gd name="connsiteY28" fmla="*/ 557793 h 1385788"/>
                    <a:gd name="connsiteX29" fmla="*/ 807562 w 1058600"/>
                    <a:gd name="connsiteY29" fmla="*/ 708949 h 1385788"/>
                    <a:gd name="connsiteX30" fmla="*/ 529364 w 1058600"/>
                    <a:gd name="connsiteY30" fmla="*/ 1056951 h 1385788"/>
                    <a:gd name="connsiteX31" fmla="*/ 529364 w 1058600"/>
                    <a:gd name="connsiteY31" fmla="*/ 1326772 h 1385788"/>
                    <a:gd name="connsiteX32" fmla="*/ 479867 w 1058600"/>
                    <a:gd name="connsiteY32" fmla="*/ 1293901 h 1385788"/>
                    <a:gd name="connsiteX33" fmla="*/ 183519 w 1058600"/>
                    <a:gd name="connsiteY33" fmla="*/ 1098198 h 1385788"/>
                    <a:gd name="connsiteX34" fmla="*/ 49497 w 1058600"/>
                    <a:gd name="connsiteY34" fmla="*/ 849190 h 1385788"/>
                    <a:gd name="connsiteX35" fmla="*/ 49497 w 1058600"/>
                    <a:gd name="connsiteY35" fmla="*/ 445346 h 1385788"/>
                    <a:gd name="connsiteX36" fmla="*/ 529237 w 1058600"/>
                    <a:gd name="connsiteY36" fmla="*/ 392168 h 1385788"/>
                    <a:gd name="connsiteX37" fmla="*/ 529490 w 1058600"/>
                    <a:gd name="connsiteY37" fmla="*/ 392168 h 1385788"/>
                    <a:gd name="connsiteX38" fmla="*/ 529490 w 1058600"/>
                    <a:gd name="connsiteY38" fmla="*/ 49497 h 1385788"/>
                    <a:gd name="connsiteX39" fmla="*/ 529617 w 1058600"/>
                    <a:gd name="connsiteY39" fmla="*/ 49497 h 1385788"/>
                    <a:gd name="connsiteX40" fmla="*/ 1009357 w 1058600"/>
                    <a:gd name="connsiteY40" fmla="*/ 103944 h 1385788"/>
                    <a:gd name="connsiteX41" fmla="*/ 1009357 w 1058600"/>
                    <a:gd name="connsiteY41" fmla="*/ 445346 h 138578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</a:cxnLst>
                  <a:rect l="l" t="t" r="r" b="b"/>
                  <a:pathLst>
                    <a:path w="1058600" h="1385788">
                      <a:moveTo>
                        <a:pt x="529490" y="0"/>
                      </a:moveTo>
                      <a:cubicBezTo>
                        <a:pt x="529490" y="0"/>
                        <a:pt x="529490" y="0"/>
                        <a:pt x="529490" y="0"/>
                      </a:cubicBezTo>
                      <a:cubicBezTo>
                        <a:pt x="529237" y="0"/>
                        <a:pt x="529237" y="0"/>
                        <a:pt x="529110" y="0"/>
                      </a:cubicBezTo>
                      <a:cubicBezTo>
                        <a:pt x="519718" y="0"/>
                        <a:pt x="510326" y="127"/>
                        <a:pt x="501061" y="254"/>
                      </a:cubicBezTo>
                      <a:cubicBezTo>
                        <a:pt x="493066" y="381"/>
                        <a:pt x="485070" y="508"/>
                        <a:pt x="477201" y="761"/>
                      </a:cubicBezTo>
                      <a:cubicBezTo>
                        <a:pt x="477074" y="761"/>
                        <a:pt x="477074" y="761"/>
                        <a:pt x="477074" y="761"/>
                      </a:cubicBezTo>
                      <a:cubicBezTo>
                        <a:pt x="305866" y="4569"/>
                        <a:pt x="144176" y="27414"/>
                        <a:pt x="0" y="65361"/>
                      </a:cubicBezTo>
                      <a:lnTo>
                        <a:pt x="0" y="849190"/>
                      </a:lnTo>
                      <a:cubicBezTo>
                        <a:pt x="0" y="966079"/>
                        <a:pt x="58635" y="1075100"/>
                        <a:pt x="156360" y="1139572"/>
                      </a:cubicBezTo>
                      <a:lnTo>
                        <a:pt x="529364" y="1385788"/>
                      </a:lnTo>
                      <a:lnTo>
                        <a:pt x="902241" y="1139572"/>
                      </a:lnTo>
                      <a:cubicBezTo>
                        <a:pt x="999965" y="1075226"/>
                        <a:pt x="1058600" y="966206"/>
                        <a:pt x="1058600" y="849190"/>
                      </a:cubicBezTo>
                      <a:lnTo>
                        <a:pt x="1058600" y="65361"/>
                      </a:lnTo>
                      <a:cubicBezTo>
                        <a:pt x="900083" y="23606"/>
                        <a:pt x="720117" y="0"/>
                        <a:pt x="529490" y="0"/>
                      </a:cubicBezTo>
                      <a:close/>
                      <a:moveTo>
                        <a:pt x="390772" y="118412"/>
                      </a:moveTo>
                      <a:cubicBezTo>
                        <a:pt x="438238" y="118412"/>
                        <a:pt x="476821" y="156867"/>
                        <a:pt x="476821" y="204587"/>
                      </a:cubicBezTo>
                      <a:cubicBezTo>
                        <a:pt x="476821" y="252054"/>
                        <a:pt x="438238" y="290636"/>
                        <a:pt x="390772" y="290636"/>
                      </a:cubicBezTo>
                      <a:cubicBezTo>
                        <a:pt x="343179" y="290636"/>
                        <a:pt x="304597" y="252054"/>
                        <a:pt x="304597" y="204587"/>
                      </a:cubicBezTo>
                      <a:cubicBezTo>
                        <a:pt x="304597" y="156867"/>
                        <a:pt x="343179" y="118412"/>
                        <a:pt x="390772" y="118412"/>
                      </a:cubicBezTo>
                      <a:close/>
                      <a:moveTo>
                        <a:pt x="159532" y="155598"/>
                      </a:moveTo>
                      <a:cubicBezTo>
                        <a:pt x="204714" y="155598"/>
                        <a:pt x="241393" y="192150"/>
                        <a:pt x="241393" y="237332"/>
                      </a:cubicBezTo>
                      <a:cubicBezTo>
                        <a:pt x="241393" y="282513"/>
                        <a:pt x="204714" y="319192"/>
                        <a:pt x="159532" y="319192"/>
                      </a:cubicBezTo>
                      <a:cubicBezTo>
                        <a:pt x="114351" y="319192"/>
                        <a:pt x="77672" y="282513"/>
                        <a:pt x="77672" y="237332"/>
                      </a:cubicBezTo>
                      <a:cubicBezTo>
                        <a:pt x="77672" y="192277"/>
                        <a:pt x="114351" y="155598"/>
                        <a:pt x="159532" y="155598"/>
                      </a:cubicBezTo>
                      <a:close/>
                      <a:moveTo>
                        <a:pt x="1009357" y="445346"/>
                      </a:moveTo>
                      <a:cubicBezTo>
                        <a:pt x="863024" y="411206"/>
                        <a:pt x="700699" y="392041"/>
                        <a:pt x="529490" y="392041"/>
                      </a:cubicBezTo>
                      <a:cubicBezTo>
                        <a:pt x="529364" y="392041"/>
                        <a:pt x="529364" y="392041"/>
                        <a:pt x="529364" y="392041"/>
                      </a:cubicBezTo>
                      <a:lnTo>
                        <a:pt x="529364" y="627723"/>
                      </a:lnTo>
                      <a:cubicBezTo>
                        <a:pt x="556143" y="585714"/>
                        <a:pt x="603101" y="557793"/>
                        <a:pt x="656533" y="557793"/>
                      </a:cubicBezTo>
                      <a:cubicBezTo>
                        <a:pt x="739916" y="557793"/>
                        <a:pt x="807562" y="625439"/>
                        <a:pt x="807562" y="708949"/>
                      </a:cubicBezTo>
                      <a:cubicBezTo>
                        <a:pt x="807562" y="904906"/>
                        <a:pt x="529364" y="1056951"/>
                        <a:pt x="529364" y="1056951"/>
                      </a:cubicBezTo>
                      <a:lnTo>
                        <a:pt x="529364" y="1326772"/>
                      </a:lnTo>
                      <a:lnTo>
                        <a:pt x="479867" y="1293901"/>
                      </a:lnTo>
                      <a:lnTo>
                        <a:pt x="183519" y="1098198"/>
                      </a:lnTo>
                      <a:cubicBezTo>
                        <a:pt x="99628" y="1042990"/>
                        <a:pt x="49497" y="949834"/>
                        <a:pt x="49497" y="849190"/>
                      </a:cubicBezTo>
                      <a:lnTo>
                        <a:pt x="49497" y="445346"/>
                      </a:lnTo>
                      <a:cubicBezTo>
                        <a:pt x="195830" y="411206"/>
                        <a:pt x="358282" y="392168"/>
                        <a:pt x="529237" y="392168"/>
                      </a:cubicBezTo>
                      <a:cubicBezTo>
                        <a:pt x="529364" y="392168"/>
                        <a:pt x="529364" y="392168"/>
                        <a:pt x="529490" y="392168"/>
                      </a:cubicBezTo>
                      <a:lnTo>
                        <a:pt x="529490" y="49497"/>
                      </a:lnTo>
                      <a:lnTo>
                        <a:pt x="529617" y="49497"/>
                      </a:lnTo>
                      <a:cubicBezTo>
                        <a:pt x="695496" y="49497"/>
                        <a:pt x="860485" y="68280"/>
                        <a:pt x="1009357" y="103944"/>
                      </a:cubicBezTo>
                      <a:lnTo>
                        <a:pt x="1009357" y="445346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12689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o-RO" sz="744">
                    <a:latin typeface="+mn-lt"/>
                  </a:endParaRPr>
                </a:p>
              </p:txBody>
            </p:sp>
            <p:sp>
              <p:nvSpPr>
                <p:cNvPr id="14" name="Freeform: Shape 13">
                  <a:extLst>
                    <a:ext uri="{FF2B5EF4-FFF2-40B4-BE49-F238E27FC236}">
                      <a16:creationId xmlns:a16="http://schemas.microsoft.com/office/drawing/2014/main" id="{E58E51B6-A0ED-DDCE-B1B2-A8D6203938C3}"/>
                    </a:ext>
                  </a:extLst>
                </p:cNvPr>
                <p:cNvSpPr/>
                <p:nvPr/>
              </p:nvSpPr>
              <p:spPr>
                <a:xfrm>
                  <a:off x="1356365" y="1871748"/>
                  <a:ext cx="278325" cy="499157"/>
                </a:xfrm>
                <a:custGeom>
                  <a:avLst/>
                  <a:gdLst>
                    <a:gd name="connsiteX0" fmla="*/ 278325 w 278325"/>
                    <a:gd name="connsiteY0" fmla="*/ 70057 h 499157"/>
                    <a:gd name="connsiteX1" fmla="*/ 278325 w 278325"/>
                    <a:gd name="connsiteY1" fmla="*/ 499158 h 499157"/>
                    <a:gd name="connsiteX2" fmla="*/ 0 w 278325"/>
                    <a:gd name="connsiteY2" fmla="*/ 151156 h 499157"/>
                    <a:gd name="connsiteX3" fmla="*/ 151029 w 278325"/>
                    <a:gd name="connsiteY3" fmla="*/ 0 h 499157"/>
                    <a:gd name="connsiteX4" fmla="*/ 278325 w 278325"/>
                    <a:gd name="connsiteY4" fmla="*/ 70057 h 49915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78325" h="499157">
                      <a:moveTo>
                        <a:pt x="278325" y="70057"/>
                      </a:moveTo>
                      <a:lnTo>
                        <a:pt x="278325" y="499158"/>
                      </a:lnTo>
                      <a:cubicBezTo>
                        <a:pt x="278325" y="499158"/>
                        <a:pt x="0" y="347113"/>
                        <a:pt x="0" y="151156"/>
                      </a:cubicBezTo>
                      <a:cubicBezTo>
                        <a:pt x="0" y="67646"/>
                        <a:pt x="67646" y="0"/>
                        <a:pt x="151029" y="0"/>
                      </a:cubicBezTo>
                      <a:cubicBezTo>
                        <a:pt x="204587" y="127"/>
                        <a:pt x="251292" y="28048"/>
                        <a:pt x="278325" y="70057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2689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o-RO" sz="744">
                    <a:latin typeface="+mn-lt"/>
                  </a:endParaRPr>
                </a:p>
              </p:txBody>
            </p:sp>
          </p:grpSp>
          <p:sp>
            <p:nvSpPr>
              <p:cNvPr id="10" name="Freeform: Shape 9">
                <a:extLst>
                  <a:ext uri="{FF2B5EF4-FFF2-40B4-BE49-F238E27FC236}">
                    <a16:creationId xmlns:a16="http://schemas.microsoft.com/office/drawing/2014/main" id="{BF185AC0-F735-D3A1-4383-D74BB6F57AD2}"/>
                  </a:ext>
                </a:extLst>
              </p:cNvPr>
              <p:cNvSpPr/>
              <p:nvPr/>
            </p:nvSpPr>
            <p:spPr>
              <a:xfrm>
                <a:off x="1366772" y="1162800"/>
                <a:ext cx="535582" cy="87444"/>
              </a:xfrm>
              <a:custGeom>
                <a:avLst/>
                <a:gdLst>
                  <a:gd name="connsiteX0" fmla="*/ 0 w 535582"/>
                  <a:gd name="connsiteY0" fmla="*/ 0 h 87444"/>
                  <a:gd name="connsiteX1" fmla="*/ 0 w 535582"/>
                  <a:gd name="connsiteY1" fmla="*/ 87445 h 87444"/>
                  <a:gd name="connsiteX2" fmla="*/ 535582 w 535582"/>
                  <a:gd name="connsiteY2" fmla="*/ 87445 h 87444"/>
                  <a:gd name="connsiteX3" fmla="*/ 535582 w 535582"/>
                  <a:gd name="connsiteY3" fmla="*/ 0 h 87444"/>
                  <a:gd name="connsiteX4" fmla="*/ 0 w 535582"/>
                  <a:gd name="connsiteY4" fmla="*/ 0 h 87444"/>
                  <a:gd name="connsiteX5" fmla="*/ 267918 w 535582"/>
                  <a:gd name="connsiteY5" fmla="*/ 58254 h 87444"/>
                  <a:gd name="connsiteX6" fmla="*/ 29190 w 535582"/>
                  <a:gd name="connsiteY6" fmla="*/ 58254 h 87444"/>
                  <a:gd name="connsiteX7" fmla="*/ 29190 w 535582"/>
                  <a:gd name="connsiteY7" fmla="*/ 29064 h 87444"/>
                  <a:gd name="connsiteX8" fmla="*/ 267918 w 535582"/>
                  <a:gd name="connsiteY8" fmla="*/ 29064 h 87444"/>
                  <a:gd name="connsiteX9" fmla="*/ 267918 w 535582"/>
                  <a:gd name="connsiteY9" fmla="*/ 58254 h 874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535582" h="87444">
                    <a:moveTo>
                      <a:pt x="0" y="0"/>
                    </a:moveTo>
                    <a:lnTo>
                      <a:pt x="0" y="87445"/>
                    </a:lnTo>
                    <a:lnTo>
                      <a:pt x="535582" y="87445"/>
                    </a:lnTo>
                    <a:lnTo>
                      <a:pt x="535582" y="0"/>
                    </a:lnTo>
                    <a:lnTo>
                      <a:pt x="0" y="0"/>
                    </a:lnTo>
                    <a:close/>
                    <a:moveTo>
                      <a:pt x="267918" y="58254"/>
                    </a:moveTo>
                    <a:lnTo>
                      <a:pt x="29190" y="58254"/>
                    </a:lnTo>
                    <a:lnTo>
                      <a:pt x="29190" y="29064"/>
                    </a:lnTo>
                    <a:lnTo>
                      <a:pt x="267918" y="29064"/>
                    </a:lnTo>
                    <a:lnTo>
                      <a:pt x="267918" y="58254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</p:grpSp>
      </p:grpSp>
      <p:grpSp>
        <p:nvGrpSpPr>
          <p:cNvPr id="50" name="Graphic 4">
            <a:extLst>
              <a:ext uri="{FF2B5EF4-FFF2-40B4-BE49-F238E27FC236}">
                <a16:creationId xmlns:a16="http://schemas.microsoft.com/office/drawing/2014/main" id="{56910334-AA70-9334-E35E-2C40B2946CAF}"/>
              </a:ext>
            </a:extLst>
          </p:cNvPr>
          <p:cNvGrpSpPr>
            <a:grpSpLocks noChangeAspect="1"/>
          </p:cNvGrpSpPr>
          <p:nvPr/>
        </p:nvGrpSpPr>
        <p:grpSpPr>
          <a:xfrm>
            <a:off x="5410802" y="1004920"/>
            <a:ext cx="742162" cy="727912"/>
            <a:chOff x="11201400" y="6490494"/>
            <a:chExt cx="1980057" cy="757237"/>
          </a:xfrm>
          <a:solidFill>
            <a:srgbClr val="FFFFFF"/>
          </a:solidFill>
        </p:grpSpPr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7A0D067F-86CD-C741-B188-03E7BD70DDED}"/>
                </a:ext>
              </a:extLst>
            </p:cNvPr>
            <p:cNvSpPr/>
            <p:nvPr/>
          </p:nvSpPr>
          <p:spPr>
            <a:xfrm>
              <a:off x="11201400" y="6509067"/>
              <a:ext cx="139065" cy="181832"/>
            </a:xfrm>
            <a:custGeom>
              <a:avLst/>
              <a:gdLst>
                <a:gd name="connsiteX0" fmla="*/ 20288 w 139065"/>
                <a:gd name="connsiteY0" fmla="*/ 15240 h 181832"/>
                <a:gd name="connsiteX1" fmla="*/ 476 w 139065"/>
                <a:gd name="connsiteY1" fmla="*/ 12287 h 181832"/>
                <a:gd name="connsiteX2" fmla="*/ 476 w 139065"/>
                <a:gd name="connsiteY2" fmla="*/ 0 h 181832"/>
                <a:gd name="connsiteX3" fmla="*/ 70676 w 139065"/>
                <a:gd name="connsiteY3" fmla="*/ 0 h 181832"/>
                <a:gd name="connsiteX4" fmla="*/ 70676 w 139065"/>
                <a:gd name="connsiteY4" fmla="*/ 12192 h 181832"/>
                <a:gd name="connsiteX5" fmla="*/ 46482 w 139065"/>
                <a:gd name="connsiteY5" fmla="*/ 15240 h 181832"/>
                <a:gd name="connsiteX6" fmla="*/ 46482 w 139065"/>
                <a:gd name="connsiteY6" fmla="*/ 167450 h 181832"/>
                <a:gd name="connsiteX7" fmla="*/ 109633 w 139065"/>
                <a:gd name="connsiteY7" fmla="*/ 165259 h 181832"/>
                <a:gd name="connsiteX8" fmla="*/ 124111 w 139065"/>
                <a:gd name="connsiteY8" fmla="*/ 124111 h 181832"/>
                <a:gd name="connsiteX9" fmla="*/ 139065 w 139065"/>
                <a:gd name="connsiteY9" fmla="*/ 126302 h 181832"/>
                <a:gd name="connsiteX10" fmla="*/ 130493 w 139065"/>
                <a:gd name="connsiteY10" fmla="*/ 181832 h 181832"/>
                <a:gd name="connsiteX11" fmla="*/ 0 w 139065"/>
                <a:gd name="connsiteY11" fmla="*/ 181832 h 181832"/>
                <a:gd name="connsiteX12" fmla="*/ 0 w 139065"/>
                <a:gd name="connsiteY12" fmla="*/ 169831 h 181832"/>
                <a:gd name="connsiteX13" fmla="*/ 20288 w 139065"/>
                <a:gd name="connsiteY13" fmla="*/ 167354 h 181832"/>
                <a:gd name="connsiteX14" fmla="*/ 20288 w 139065"/>
                <a:gd name="connsiteY14" fmla="*/ 15240 h 1818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39065" h="181832">
                  <a:moveTo>
                    <a:pt x="20288" y="15240"/>
                  </a:moveTo>
                  <a:lnTo>
                    <a:pt x="476" y="12287"/>
                  </a:lnTo>
                  <a:lnTo>
                    <a:pt x="476" y="0"/>
                  </a:lnTo>
                  <a:lnTo>
                    <a:pt x="70676" y="0"/>
                  </a:lnTo>
                  <a:lnTo>
                    <a:pt x="70676" y="12192"/>
                  </a:lnTo>
                  <a:lnTo>
                    <a:pt x="46482" y="15240"/>
                  </a:lnTo>
                  <a:lnTo>
                    <a:pt x="46482" y="167450"/>
                  </a:lnTo>
                  <a:lnTo>
                    <a:pt x="109633" y="165259"/>
                  </a:lnTo>
                  <a:lnTo>
                    <a:pt x="124111" y="124111"/>
                  </a:lnTo>
                  <a:lnTo>
                    <a:pt x="139065" y="126302"/>
                  </a:lnTo>
                  <a:lnTo>
                    <a:pt x="130493" y="181832"/>
                  </a:lnTo>
                  <a:lnTo>
                    <a:pt x="0" y="181832"/>
                  </a:lnTo>
                  <a:lnTo>
                    <a:pt x="0" y="169831"/>
                  </a:lnTo>
                  <a:lnTo>
                    <a:pt x="20288" y="167354"/>
                  </a:lnTo>
                  <a:lnTo>
                    <a:pt x="20288" y="15240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D1FED45E-3A1E-66C3-9A32-8E7FD17FBE91}"/>
                </a:ext>
              </a:extLst>
            </p:cNvPr>
            <p:cNvSpPr/>
            <p:nvPr/>
          </p:nvSpPr>
          <p:spPr>
            <a:xfrm>
              <a:off x="11355705" y="6552120"/>
              <a:ext cx="120205" cy="141541"/>
            </a:xfrm>
            <a:custGeom>
              <a:avLst/>
              <a:gdLst>
                <a:gd name="connsiteX0" fmla="*/ 23146 w 120205"/>
                <a:gd name="connsiteY0" fmla="*/ 68199 h 141541"/>
                <a:gd name="connsiteX1" fmla="*/ 81439 w 120205"/>
                <a:gd name="connsiteY1" fmla="*/ 56579 h 141541"/>
                <a:gd name="connsiteX2" fmla="*/ 81439 w 120205"/>
                <a:gd name="connsiteY2" fmla="*/ 49720 h 141541"/>
                <a:gd name="connsiteX3" fmla="*/ 78962 w 120205"/>
                <a:gd name="connsiteY3" fmla="*/ 31623 h 141541"/>
                <a:gd name="connsiteX4" fmla="*/ 70485 w 120205"/>
                <a:gd name="connsiteY4" fmla="*/ 21908 h 141541"/>
                <a:gd name="connsiteX5" fmla="*/ 53435 w 120205"/>
                <a:gd name="connsiteY5" fmla="*/ 18860 h 141541"/>
                <a:gd name="connsiteX6" fmla="*/ 31051 w 120205"/>
                <a:gd name="connsiteY6" fmla="*/ 22384 h 141541"/>
                <a:gd name="connsiteX7" fmla="*/ 11335 w 120205"/>
                <a:gd name="connsiteY7" fmla="*/ 31051 h 141541"/>
                <a:gd name="connsiteX8" fmla="*/ 5239 w 120205"/>
                <a:gd name="connsiteY8" fmla="*/ 18383 h 141541"/>
                <a:gd name="connsiteX9" fmla="*/ 16954 w 120205"/>
                <a:gd name="connsiteY9" fmla="*/ 11240 h 141541"/>
                <a:gd name="connsiteX10" fmla="*/ 36766 w 120205"/>
                <a:gd name="connsiteY10" fmla="*/ 3429 h 141541"/>
                <a:gd name="connsiteX11" fmla="*/ 59245 w 120205"/>
                <a:gd name="connsiteY11" fmla="*/ 0 h 141541"/>
                <a:gd name="connsiteX12" fmla="*/ 86773 w 120205"/>
                <a:gd name="connsiteY12" fmla="*/ 4763 h 141541"/>
                <a:gd name="connsiteX13" fmla="*/ 101346 w 120205"/>
                <a:gd name="connsiteY13" fmla="*/ 20098 h 141541"/>
                <a:gd name="connsiteX14" fmla="*/ 105727 w 120205"/>
                <a:gd name="connsiteY14" fmla="*/ 48292 h 141541"/>
                <a:gd name="connsiteX15" fmla="*/ 105727 w 120205"/>
                <a:gd name="connsiteY15" fmla="*/ 126873 h 141541"/>
                <a:gd name="connsiteX16" fmla="*/ 120205 w 120205"/>
                <a:gd name="connsiteY16" fmla="*/ 126873 h 141541"/>
                <a:gd name="connsiteX17" fmla="*/ 120205 w 120205"/>
                <a:gd name="connsiteY17" fmla="*/ 137636 h 141541"/>
                <a:gd name="connsiteX18" fmla="*/ 107823 w 120205"/>
                <a:gd name="connsiteY18" fmla="*/ 140113 h 141541"/>
                <a:gd name="connsiteX19" fmla="*/ 94774 w 120205"/>
                <a:gd name="connsiteY19" fmla="*/ 141351 h 141541"/>
                <a:gd name="connsiteX20" fmla="*/ 85439 w 120205"/>
                <a:gd name="connsiteY20" fmla="*/ 139256 h 141541"/>
                <a:gd name="connsiteX21" fmla="*/ 82963 w 120205"/>
                <a:gd name="connsiteY21" fmla="*/ 130111 h 141541"/>
                <a:gd name="connsiteX22" fmla="*/ 82963 w 120205"/>
                <a:gd name="connsiteY22" fmla="*/ 122015 h 141541"/>
                <a:gd name="connsiteX23" fmla="*/ 64960 w 120205"/>
                <a:gd name="connsiteY23" fmla="*/ 135446 h 141541"/>
                <a:gd name="connsiteX24" fmla="*/ 40862 w 120205"/>
                <a:gd name="connsiteY24" fmla="*/ 141542 h 141541"/>
                <a:gd name="connsiteX25" fmla="*/ 11620 w 120205"/>
                <a:gd name="connsiteY25" fmla="*/ 131350 h 141541"/>
                <a:gd name="connsiteX26" fmla="*/ 0 w 120205"/>
                <a:gd name="connsiteY26" fmla="*/ 102108 h 141541"/>
                <a:gd name="connsiteX27" fmla="*/ 23146 w 120205"/>
                <a:gd name="connsiteY27" fmla="*/ 68199 h 141541"/>
                <a:gd name="connsiteX28" fmla="*/ 66199 w 120205"/>
                <a:gd name="connsiteY28" fmla="*/ 120968 h 141541"/>
                <a:gd name="connsiteX29" fmla="*/ 81343 w 120205"/>
                <a:gd name="connsiteY29" fmla="*/ 111633 h 141541"/>
                <a:gd name="connsiteX30" fmla="*/ 81343 w 120205"/>
                <a:gd name="connsiteY30" fmla="*/ 69533 h 141541"/>
                <a:gd name="connsiteX31" fmla="*/ 41053 w 120205"/>
                <a:gd name="connsiteY31" fmla="*/ 77724 h 141541"/>
                <a:gd name="connsiteX32" fmla="*/ 27432 w 120205"/>
                <a:gd name="connsiteY32" fmla="*/ 99155 h 141541"/>
                <a:gd name="connsiteX33" fmla="*/ 33909 w 120205"/>
                <a:gd name="connsiteY33" fmla="*/ 118586 h 141541"/>
                <a:gd name="connsiteX34" fmla="*/ 51435 w 120205"/>
                <a:gd name="connsiteY34" fmla="*/ 124873 h 141541"/>
                <a:gd name="connsiteX35" fmla="*/ 66199 w 120205"/>
                <a:gd name="connsiteY35" fmla="*/ 120968 h 141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20205" h="141541">
                  <a:moveTo>
                    <a:pt x="23146" y="68199"/>
                  </a:moveTo>
                  <a:cubicBezTo>
                    <a:pt x="38481" y="60960"/>
                    <a:pt x="57912" y="57055"/>
                    <a:pt x="81439" y="56579"/>
                  </a:cubicBezTo>
                  <a:lnTo>
                    <a:pt x="81439" y="49720"/>
                  </a:lnTo>
                  <a:cubicBezTo>
                    <a:pt x="81439" y="42005"/>
                    <a:pt x="80581" y="36005"/>
                    <a:pt x="78962" y="31623"/>
                  </a:cubicBezTo>
                  <a:cubicBezTo>
                    <a:pt x="77343" y="27242"/>
                    <a:pt x="74486" y="24003"/>
                    <a:pt x="70485" y="21908"/>
                  </a:cubicBezTo>
                  <a:cubicBezTo>
                    <a:pt x="66484" y="19907"/>
                    <a:pt x="60769" y="18860"/>
                    <a:pt x="53435" y="18860"/>
                  </a:cubicBezTo>
                  <a:cubicBezTo>
                    <a:pt x="45148" y="18860"/>
                    <a:pt x="37624" y="20003"/>
                    <a:pt x="31051" y="22384"/>
                  </a:cubicBezTo>
                  <a:cubicBezTo>
                    <a:pt x="24479" y="24765"/>
                    <a:pt x="17907" y="27623"/>
                    <a:pt x="11335" y="31051"/>
                  </a:cubicBezTo>
                  <a:lnTo>
                    <a:pt x="5239" y="18383"/>
                  </a:lnTo>
                  <a:cubicBezTo>
                    <a:pt x="7334" y="16574"/>
                    <a:pt x="11239" y="14192"/>
                    <a:pt x="16954" y="11240"/>
                  </a:cubicBezTo>
                  <a:cubicBezTo>
                    <a:pt x="22669" y="8287"/>
                    <a:pt x="29242" y="5715"/>
                    <a:pt x="36766" y="3429"/>
                  </a:cubicBezTo>
                  <a:cubicBezTo>
                    <a:pt x="44291" y="1143"/>
                    <a:pt x="51816" y="0"/>
                    <a:pt x="59245" y="0"/>
                  </a:cubicBezTo>
                  <a:cubicBezTo>
                    <a:pt x="70866" y="0"/>
                    <a:pt x="80010" y="1619"/>
                    <a:pt x="86773" y="4763"/>
                  </a:cubicBezTo>
                  <a:cubicBezTo>
                    <a:pt x="93536" y="7906"/>
                    <a:pt x="98393" y="13049"/>
                    <a:pt x="101346" y="20098"/>
                  </a:cubicBezTo>
                  <a:cubicBezTo>
                    <a:pt x="104299" y="27146"/>
                    <a:pt x="105727" y="36481"/>
                    <a:pt x="105727" y="48292"/>
                  </a:cubicBezTo>
                  <a:lnTo>
                    <a:pt x="105727" y="126873"/>
                  </a:lnTo>
                  <a:lnTo>
                    <a:pt x="120205" y="126873"/>
                  </a:lnTo>
                  <a:lnTo>
                    <a:pt x="120205" y="137636"/>
                  </a:lnTo>
                  <a:cubicBezTo>
                    <a:pt x="116967" y="138494"/>
                    <a:pt x="112776" y="139256"/>
                    <a:pt x="107823" y="140113"/>
                  </a:cubicBezTo>
                  <a:cubicBezTo>
                    <a:pt x="102870" y="140970"/>
                    <a:pt x="98489" y="141351"/>
                    <a:pt x="94774" y="141351"/>
                  </a:cubicBezTo>
                  <a:cubicBezTo>
                    <a:pt x="90202" y="141351"/>
                    <a:pt x="87058" y="140684"/>
                    <a:pt x="85439" y="139256"/>
                  </a:cubicBezTo>
                  <a:cubicBezTo>
                    <a:pt x="83820" y="137827"/>
                    <a:pt x="82963" y="134779"/>
                    <a:pt x="82963" y="130111"/>
                  </a:cubicBezTo>
                  <a:lnTo>
                    <a:pt x="82963" y="122015"/>
                  </a:lnTo>
                  <a:cubicBezTo>
                    <a:pt x="78105" y="126873"/>
                    <a:pt x="72104" y="131445"/>
                    <a:pt x="64960" y="135446"/>
                  </a:cubicBezTo>
                  <a:cubicBezTo>
                    <a:pt x="57912" y="139541"/>
                    <a:pt x="49816" y="141542"/>
                    <a:pt x="40862" y="141542"/>
                  </a:cubicBezTo>
                  <a:cubicBezTo>
                    <a:pt x="29146" y="141542"/>
                    <a:pt x="19336" y="138113"/>
                    <a:pt x="11620" y="131350"/>
                  </a:cubicBezTo>
                  <a:cubicBezTo>
                    <a:pt x="3905" y="124587"/>
                    <a:pt x="0" y="114872"/>
                    <a:pt x="0" y="102108"/>
                  </a:cubicBezTo>
                  <a:cubicBezTo>
                    <a:pt x="95" y="86773"/>
                    <a:pt x="7810" y="75438"/>
                    <a:pt x="23146" y="68199"/>
                  </a:cubicBezTo>
                  <a:close/>
                  <a:moveTo>
                    <a:pt x="66199" y="120968"/>
                  </a:moveTo>
                  <a:cubicBezTo>
                    <a:pt x="71723" y="118396"/>
                    <a:pt x="76771" y="115253"/>
                    <a:pt x="81343" y="111633"/>
                  </a:cubicBezTo>
                  <a:lnTo>
                    <a:pt x="81343" y="69533"/>
                  </a:lnTo>
                  <a:cubicBezTo>
                    <a:pt x="63532" y="69533"/>
                    <a:pt x="50101" y="72295"/>
                    <a:pt x="41053" y="77724"/>
                  </a:cubicBezTo>
                  <a:cubicBezTo>
                    <a:pt x="32004" y="83153"/>
                    <a:pt x="27432" y="90297"/>
                    <a:pt x="27432" y="99155"/>
                  </a:cubicBezTo>
                  <a:cubicBezTo>
                    <a:pt x="27432" y="108014"/>
                    <a:pt x="29623" y="114491"/>
                    <a:pt x="33909" y="118586"/>
                  </a:cubicBezTo>
                  <a:cubicBezTo>
                    <a:pt x="38195" y="122682"/>
                    <a:pt x="44101" y="124873"/>
                    <a:pt x="51435" y="124873"/>
                  </a:cubicBezTo>
                  <a:cubicBezTo>
                    <a:pt x="55721" y="124873"/>
                    <a:pt x="60674" y="123539"/>
                    <a:pt x="66199" y="120968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8E110FE5-D91C-E0C6-2194-503F685F89DB}"/>
                </a:ext>
              </a:extLst>
            </p:cNvPr>
            <p:cNvSpPr/>
            <p:nvPr/>
          </p:nvSpPr>
          <p:spPr>
            <a:xfrm>
              <a:off x="11481625" y="6490494"/>
              <a:ext cx="138779" cy="203168"/>
            </a:xfrm>
            <a:custGeom>
              <a:avLst/>
              <a:gdLst>
                <a:gd name="connsiteX0" fmla="*/ 0 w 138779"/>
                <a:gd name="connsiteY0" fmla="*/ 4667 h 203168"/>
                <a:gd name="connsiteX1" fmla="*/ 39148 w 138779"/>
                <a:gd name="connsiteY1" fmla="*/ 0 h 203168"/>
                <a:gd name="connsiteX2" fmla="*/ 39624 w 138779"/>
                <a:gd name="connsiteY2" fmla="*/ 0 h 203168"/>
                <a:gd name="connsiteX3" fmla="*/ 45244 w 138779"/>
                <a:gd name="connsiteY3" fmla="*/ 3715 h 203168"/>
                <a:gd name="connsiteX4" fmla="*/ 45244 w 138779"/>
                <a:gd name="connsiteY4" fmla="*/ 77343 h 203168"/>
                <a:gd name="connsiteX5" fmla="*/ 62770 w 138779"/>
                <a:gd name="connsiteY5" fmla="*/ 65627 h 203168"/>
                <a:gd name="connsiteX6" fmla="*/ 85439 w 138779"/>
                <a:gd name="connsiteY6" fmla="*/ 60960 h 203168"/>
                <a:gd name="connsiteX7" fmla="*/ 112205 w 138779"/>
                <a:gd name="connsiteY7" fmla="*/ 68104 h 203168"/>
                <a:gd name="connsiteX8" fmla="*/ 131540 w 138779"/>
                <a:gd name="connsiteY8" fmla="*/ 90107 h 203168"/>
                <a:gd name="connsiteX9" fmla="*/ 138779 w 138779"/>
                <a:gd name="connsiteY9" fmla="*/ 127826 h 203168"/>
                <a:gd name="connsiteX10" fmla="*/ 130112 w 138779"/>
                <a:gd name="connsiteY10" fmla="*/ 166021 h 203168"/>
                <a:gd name="connsiteX11" fmla="*/ 105251 w 138779"/>
                <a:gd name="connsiteY11" fmla="*/ 193167 h 203168"/>
                <a:gd name="connsiteX12" fmla="*/ 67818 w 138779"/>
                <a:gd name="connsiteY12" fmla="*/ 203168 h 203168"/>
                <a:gd name="connsiteX13" fmla="*/ 36957 w 138779"/>
                <a:gd name="connsiteY13" fmla="*/ 199835 h 203168"/>
                <a:gd name="connsiteX14" fmla="*/ 20098 w 138779"/>
                <a:gd name="connsiteY14" fmla="*/ 193834 h 203168"/>
                <a:gd name="connsiteX15" fmla="*/ 20098 w 138779"/>
                <a:gd name="connsiteY15" fmla="*/ 17621 h 203168"/>
                <a:gd name="connsiteX16" fmla="*/ 0 w 138779"/>
                <a:gd name="connsiteY16" fmla="*/ 14954 h 203168"/>
                <a:gd name="connsiteX17" fmla="*/ 0 w 138779"/>
                <a:gd name="connsiteY17" fmla="*/ 4667 h 203168"/>
                <a:gd name="connsiteX18" fmla="*/ 58103 w 138779"/>
                <a:gd name="connsiteY18" fmla="*/ 82582 h 203168"/>
                <a:gd name="connsiteX19" fmla="*/ 45244 w 138779"/>
                <a:gd name="connsiteY19" fmla="*/ 92202 h 203168"/>
                <a:gd name="connsiteX20" fmla="*/ 45244 w 138779"/>
                <a:gd name="connsiteY20" fmla="*/ 182309 h 203168"/>
                <a:gd name="connsiteX21" fmla="*/ 53721 w 138779"/>
                <a:gd name="connsiteY21" fmla="*/ 187833 h 203168"/>
                <a:gd name="connsiteX22" fmla="*/ 69533 w 138779"/>
                <a:gd name="connsiteY22" fmla="*/ 189929 h 203168"/>
                <a:gd name="connsiteX23" fmla="*/ 99917 w 138779"/>
                <a:gd name="connsiteY23" fmla="*/ 174784 h 203168"/>
                <a:gd name="connsiteX24" fmla="*/ 111442 w 138779"/>
                <a:gd name="connsiteY24" fmla="*/ 130493 h 203168"/>
                <a:gd name="connsiteX25" fmla="*/ 101441 w 138779"/>
                <a:gd name="connsiteY25" fmla="*/ 91345 h 203168"/>
                <a:gd name="connsiteX26" fmla="*/ 75533 w 138779"/>
                <a:gd name="connsiteY26" fmla="*/ 78391 h 203168"/>
                <a:gd name="connsiteX27" fmla="*/ 58103 w 138779"/>
                <a:gd name="connsiteY27" fmla="*/ 82582 h 203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38779" h="203168">
                  <a:moveTo>
                    <a:pt x="0" y="4667"/>
                  </a:moveTo>
                  <a:lnTo>
                    <a:pt x="39148" y="0"/>
                  </a:lnTo>
                  <a:lnTo>
                    <a:pt x="39624" y="0"/>
                  </a:lnTo>
                  <a:lnTo>
                    <a:pt x="45244" y="3715"/>
                  </a:lnTo>
                  <a:lnTo>
                    <a:pt x="45244" y="77343"/>
                  </a:lnTo>
                  <a:cubicBezTo>
                    <a:pt x="50102" y="72581"/>
                    <a:pt x="56007" y="68675"/>
                    <a:pt x="62770" y="65627"/>
                  </a:cubicBezTo>
                  <a:cubicBezTo>
                    <a:pt x="69533" y="62579"/>
                    <a:pt x="77057" y="60960"/>
                    <a:pt x="85439" y="60960"/>
                  </a:cubicBezTo>
                  <a:cubicBezTo>
                    <a:pt x="95250" y="60960"/>
                    <a:pt x="104204" y="63341"/>
                    <a:pt x="112205" y="68104"/>
                  </a:cubicBezTo>
                  <a:cubicBezTo>
                    <a:pt x="120206" y="72866"/>
                    <a:pt x="126683" y="80201"/>
                    <a:pt x="131540" y="90107"/>
                  </a:cubicBezTo>
                  <a:cubicBezTo>
                    <a:pt x="136398" y="100013"/>
                    <a:pt x="138779" y="112586"/>
                    <a:pt x="138779" y="127826"/>
                  </a:cubicBezTo>
                  <a:cubicBezTo>
                    <a:pt x="138779" y="141827"/>
                    <a:pt x="135922" y="154591"/>
                    <a:pt x="130112" y="166021"/>
                  </a:cubicBezTo>
                  <a:cubicBezTo>
                    <a:pt x="124301" y="177451"/>
                    <a:pt x="116014" y="186500"/>
                    <a:pt x="105251" y="193167"/>
                  </a:cubicBezTo>
                  <a:cubicBezTo>
                    <a:pt x="94488" y="199835"/>
                    <a:pt x="82010" y="203168"/>
                    <a:pt x="67818" y="203168"/>
                  </a:cubicBezTo>
                  <a:cubicBezTo>
                    <a:pt x="56579" y="203168"/>
                    <a:pt x="46291" y="202025"/>
                    <a:pt x="36957" y="199835"/>
                  </a:cubicBezTo>
                  <a:cubicBezTo>
                    <a:pt x="27622" y="197644"/>
                    <a:pt x="22003" y="195644"/>
                    <a:pt x="20098" y="193834"/>
                  </a:cubicBezTo>
                  <a:lnTo>
                    <a:pt x="20098" y="17621"/>
                  </a:lnTo>
                  <a:lnTo>
                    <a:pt x="0" y="14954"/>
                  </a:lnTo>
                  <a:lnTo>
                    <a:pt x="0" y="4667"/>
                  </a:lnTo>
                  <a:close/>
                  <a:moveTo>
                    <a:pt x="58103" y="82582"/>
                  </a:moveTo>
                  <a:cubicBezTo>
                    <a:pt x="52768" y="85439"/>
                    <a:pt x="48482" y="88678"/>
                    <a:pt x="45244" y="92202"/>
                  </a:cubicBezTo>
                  <a:lnTo>
                    <a:pt x="45244" y="182309"/>
                  </a:lnTo>
                  <a:cubicBezTo>
                    <a:pt x="46196" y="184594"/>
                    <a:pt x="49054" y="186404"/>
                    <a:pt x="53721" y="187833"/>
                  </a:cubicBezTo>
                  <a:cubicBezTo>
                    <a:pt x="58388" y="189262"/>
                    <a:pt x="63627" y="189929"/>
                    <a:pt x="69533" y="189929"/>
                  </a:cubicBezTo>
                  <a:cubicBezTo>
                    <a:pt x="82106" y="189929"/>
                    <a:pt x="92202" y="184880"/>
                    <a:pt x="99917" y="174784"/>
                  </a:cubicBezTo>
                  <a:cubicBezTo>
                    <a:pt x="107633" y="164687"/>
                    <a:pt x="111442" y="149924"/>
                    <a:pt x="111442" y="130493"/>
                  </a:cubicBezTo>
                  <a:cubicBezTo>
                    <a:pt x="111442" y="113062"/>
                    <a:pt x="108109" y="100013"/>
                    <a:pt x="101441" y="91345"/>
                  </a:cubicBezTo>
                  <a:cubicBezTo>
                    <a:pt x="94774" y="82677"/>
                    <a:pt x="86106" y="78391"/>
                    <a:pt x="75533" y="78391"/>
                  </a:cubicBezTo>
                  <a:cubicBezTo>
                    <a:pt x="69152" y="78296"/>
                    <a:pt x="63437" y="79724"/>
                    <a:pt x="58103" y="82582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E0076FEC-32F1-E97D-6319-ABC543B4A669}"/>
                </a:ext>
              </a:extLst>
            </p:cNvPr>
            <p:cNvSpPr/>
            <p:nvPr/>
          </p:nvSpPr>
          <p:spPr>
            <a:xfrm>
              <a:off x="11641645" y="6551454"/>
              <a:ext cx="126491" cy="142112"/>
            </a:xfrm>
            <a:custGeom>
              <a:avLst/>
              <a:gdLst>
                <a:gd name="connsiteX0" fmla="*/ 9049 w 126491"/>
                <a:gd name="connsiteY0" fmla="*/ 33052 h 142112"/>
                <a:gd name="connsiteX1" fmla="*/ 32861 w 126491"/>
                <a:gd name="connsiteY1" fmla="*/ 8477 h 142112"/>
                <a:gd name="connsiteX2" fmla="*/ 64579 w 126491"/>
                <a:gd name="connsiteY2" fmla="*/ 0 h 142112"/>
                <a:gd name="connsiteX3" fmla="*/ 110966 w 126491"/>
                <a:gd name="connsiteY3" fmla="*/ 19526 h 142112"/>
                <a:gd name="connsiteX4" fmla="*/ 126492 w 126491"/>
                <a:gd name="connsiteY4" fmla="*/ 70961 h 142112"/>
                <a:gd name="connsiteX5" fmla="*/ 117443 w 126491"/>
                <a:gd name="connsiteY5" fmla="*/ 109347 h 142112"/>
                <a:gd name="connsiteX6" fmla="*/ 93631 w 126491"/>
                <a:gd name="connsiteY6" fmla="*/ 133826 h 142112"/>
                <a:gd name="connsiteX7" fmla="*/ 61913 w 126491"/>
                <a:gd name="connsiteY7" fmla="*/ 142113 h 142112"/>
                <a:gd name="connsiteX8" fmla="*/ 15526 w 126491"/>
                <a:gd name="connsiteY8" fmla="*/ 122492 h 142112"/>
                <a:gd name="connsiteX9" fmla="*/ 0 w 126491"/>
                <a:gd name="connsiteY9" fmla="*/ 71056 h 142112"/>
                <a:gd name="connsiteX10" fmla="*/ 9049 w 126491"/>
                <a:gd name="connsiteY10" fmla="*/ 33052 h 142112"/>
                <a:gd name="connsiteX11" fmla="*/ 89344 w 126491"/>
                <a:gd name="connsiteY11" fmla="*/ 114300 h 142112"/>
                <a:gd name="connsiteX12" fmla="*/ 98393 w 126491"/>
                <a:gd name="connsiteY12" fmla="*/ 72962 h 142112"/>
                <a:gd name="connsiteX13" fmla="*/ 90106 w 126491"/>
                <a:gd name="connsiteY13" fmla="*/ 29908 h 142112"/>
                <a:gd name="connsiteX14" fmla="*/ 63437 w 126491"/>
                <a:gd name="connsiteY14" fmla="*/ 14002 h 142112"/>
                <a:gd name="connsiteX15" fmla="*/ 37338 w 126491"/>
                <a:gd name="connsiteY15" fmla="*/ 27908 h 142112"/>
                <a:gd name="connsiteX16" fmla="*/ 28194 w 126491"/>
                <a:gd name="connsiteY16" fmla="*/ 69247 h 142112"/>
                <a:gd name="connsiteX17" fmla="*/ 36767 w 126491"/>
                <a:gd name="connsiteY17" fmla="*/ 112300 h 142112"/>
                <a:gd name="connsiteX18" fmla="*/ 63437 w 126491"/>
                <a:gd name="connsiteY18" fmla="*/ 128207 h 142112"/>
                <a:gd name="connsiteX19" fmla="*/ 89344 w 126491"/>
                <a:gd name="connsiteY19" fmla="*/ 114300 h 1421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26491" h="142112">
                  <a:moveTo>
                    <a:pt x="9049" y="33052"/>
                  </a:moveTo>
                  <a:cubicBezTo>
                    <a:pt x="15049" y="22288"/>
                    <a:pt x="23050" y="14097"/>
                    <a:pt x="32861" y="8477"/>
                  </a:cubicBezTo>
                  <a:cubicBezTo>
                    <a:pt x="42767" y="2857"/>
                    <a:pt x="53340" y="0"/>
                    <a:pt x="64579" y="0"/>
                  </a:cubicBezTo>
                  <a:cubicBezTo>
                    <a:pt x="85153" y="0"/>
                    <a:pt x="100584" y="6477"/>
                    <a:pt x="110966" y="19526"/>
                  </a:cubicBezTo>
                  <a:cubicBezTo>
                    <a:pt x="121348" y="32575"/>
                    <a:pt x="126492" y="49720"/>
                    <a:pt x="126492" y="70961"/>
                  </a:cubicBezTo>
                  <a:cubicBezTo>
                    <a:pt x="126492" y="85820"/>
                    <a:pt x="123444" y="98584"/>
                    <a:pt x="117443" y="109347"/>
                  </a:cubicBezTo>
                  <a:cubicBezTo>
                    <a:pt x="111442" y="120110"/>
                    <a:pt x="103442" y="128302"/>
                    <a:pt x="93631" y="133826"/>
                  </a:cubicBezTo>
                  <a:cubicBezTo>
                    <a:pt x="83725" y="139351"/>
                    <a:pt x="73152" y="142113"/>
                    <a:pt x="61913" y="142113"/>
                  </a:cubicBezTo>
                  <a:cubicBezTo>
                    <a:pt x="41339" y="142113"/>
                    <a:pt x="25908" y="135636"/>
                    <a:pt x="15526" y="122492"/>
                  </a:cubicBezTo>
                  <a:cubicBezTo>
                    <a:pt x="5143" y="109442"/>
                    <a:pt x="0" y="92297"/>
                    <a:pt x="0" y="71056"/>
                  </a:cubicBezTo>
                  <a:cubicBezTo>
                    <a:pt x="0" y="56483"/>
                    <a:pt x="3048" y="43815"/>
                    <a:pt x="9049" y="33052"/>
                  </a:cubicBezTo>
                  <a:close/>
                  <a:moveTo>
                    <a:pt x="89344" y="114300"/>
                  </a:moveTo>
                  <a:cubicBezTo>
                    <a:pt x="95345" y="104966"/>
                    <a:pt x="98393" y="91249"/>
                    <a:pt x="98393" y="72962"/>
                  </a:cubicBezTo>
                  <a:cubicBezTo>
                    <a:pt x="98393" y="54864"/>
                    <a:pt x="95631" y="40481"/>
                    <a:pt x="90106" y="29908"/>
                  </a:cubicBezTo>
                  <a:cubicBezTo>
                    <a:pt x="84582" y="19336"/>
                    <a:pt x="75628" y="14002"/>
                    <a:pt x="63437" y="14002"/>
                  </a:cubicBezTo>
                  <a:cubicBezTo>
                    <a:pt x="52197" y="14002"/>
                    <a:pt x="43529" y="18669"/>
                    <a:pt x="37338" y="27908"/>
                  </a:cubicBezTo>
                  <a:cubicBezTo>
                    <a:pt x="31147" y="37148"/>
                    <a:pt x="28194" y="50959"/>
                    <a:pt x="28194" y="69247"/>
                  </a:cubicBezTo>
                  <a:cubicBezTo>
                    <a:pt x="28194" y="87344"/>
                    <a:pt x="31051" y="101727"/>
                    <a:pt x="36767" y="112300"/>
                  </a:cubicBezTo>
                  <a:cubicBezTo>
                    <a:pt x="42481" y="122872"/>
                    <a:pt x="51340" y="128207"/>
                    <a:pt x="63437" y="128207"/>
                  </a:cubicBezTo>
                  <a:cubicBezTo>
                    <a:pt x="74676" y="128207"/>
                    <a:pt x="83344" y="123539"/>
                    <a:pt x="89344" y="114300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30BDC1AB-092F-8119-58FE-21E3379779C9}"/>
                </a:ext>
              </a:extLst>
            </p:cNvPr>
            <p:cNvSpPr/>
            <p:nvPr/>
          </p:nvSpPr>
          <p:spPr>
            <a:xfrm>
              <a:off x="11790807" y="6551358"/>
              <a:ext cx="95535" cy="139541"/>
            </a:xfrm>
            <a:custGeom>
              <a:avLst/>
              <a:gdLst>
                <a:gd name="connsiteX0" fmla="*/ 95 w 95535"/>
                <a:gd name="connsiteY0" fmla="*/ 127635 h 139541"/>
                <a:gd name="connsiteX1" fmla="*/ 18478 w 95535"/>
                <a:gd name="connsiteY1" fmla="*/ 126206 h 139541"/>
                <a:gd name="connsiteX2" fmla="*/ 18478 w 95535"/>
                <a:gd name="connsiteY2" fmla="*/ 22574 h 139541"/>
                <a:gd name="connsiteX3" fmla="*/ 857 w 95535"/>
                <a:gd name="connsiteY3" fmla="*/ 18193 h 139541"/>
                <a:gd name="connsiteX4" fmla="*/ 857 w 95535"/>
                <a:gd name="connsiteY4" fmla="*/ 4953 h 139541"/>
                <a:gd name="connsiteX5" fmla="*/ 34576 w 95535"/>
                <a:gd name="connsiteY5" fmla="*/ 571 h 139541"/>
                <a:gd name="connsiteX6" fmla="*/ 35052 w 95535"/>
                <a:gd name="connsiteY6" fmla="*/ 571 h 139541"/>
                <a:gd name="connsiteX7" fmla="*/ 40481 w 95535"/>
                <a:gd name="connsiteY7" fmla="*/ 4953 h 139541"/>
                <a:gd name="connsiteX8" fmla="*/ 40481 w 95535"/>
                <a:gd name="connsiteY8" fmla="*/ 9335 h 139541"/>
                <a:gd name="connsiteX9" fmla="*/ 39719 w 95535"/>
                <a:gd name="connsiteY9" fmla="*/ 28385 h 139541"/>
                <a:gd name="connsiteX10" fmla="*/ 40481 w 95535"/>
                <a:gd name="connsiteY10" fmla="*/ 28385 h 139541"/>
                <a:gd name="connsiteX11" fmla="*/ 49244 w 95535"/>
                <a:gd name="connsiteY11" fmla="*/ 17621 h 139541"/>
                <a:gd name="connsiteX12" fmla="*/ 65627 w 95535"/>
                <a:gd name="connsiteY12" fmla="*/ 5524 h 139541"/>
                <a:gd name="connsiteX13" fmla="*/ 87439 w 95535"/>
                <a:gd name="connsiteY13" fmla="*/ 0 h 139541"/>
                <a:gd name="connsiteX14" fmla="*/ 95536 w 95535"/>
                <a:gd name="connsiteY14" fmla="*/ 1238 h 139541"/>
                <a:gd name="connsiteX15" fmla="*/ 95536 w 95535"/>
                <a:gd name="connsiteY15" fmla="*/ 28670 h 139541"/>
                <a:gd name="connsiteX16" fmla="*/ 90011 w 95535"/>
                <a:gd name="connsiteY16" fmla="*/ 26384 h 139541"/>
                <a:gd name="connsiteX17" fmla="*/ 81534 w 95535"/>
                <a:gd name="connsiteY17" fmla="*/ 25241 h 139541"/>
                <a:gd name="connsiteX18" fmla="*/ 43815 w 95535"/>
                <a:gd name="connsiteY18" fmla="*/ 37719 h 139541"/>
                <a:gd name="connsiteX19" fmla="*/ 43815 w 95535"/>
                <a:gd name="connsiteY19" fmla="*/ 125825 h 139541"/>
                <a:gd name="connsiteX20" fmla="*/ 74866 w 95535"/>
                <a:gd name="connsiteY20" fmla="*/ 127826 h 139541"/>
                <a:gd name="connsiteX21" fmla="*/ 74866 w 95535"/>
                <a:gd name="connsiteY21" fmla="*/ 139541 h 139541"/>
                <a:gd name="connsiteX22" fmla="*/ 0 w 95535"/>
                <a:gd name="connsiteY22" fmla="*/ 139541 h 139541"/>
                <a:gd name="connsiteX23" fmla="*/ 0 w 95535"/>
                <a:gd name="connsiteY23" fmla="*/ 127635 h 139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5535" h="139541">
                  <a:moveTo>
                    <a:pt x="95" y="127635"/>
                  </a:moveTo>
                  <a:lnTo>
                    <a:pt x="18478" y="126206"/>
                  </a:lnTo>
                  <a:lnTo>
                    <a:pt x="18478" y="22574"/>
                  </a:lnTo>
                  <a:lnTo>
                    <a:pt x="857" y="18193"/>
                  </a:lnTo>
                  <a:lnTo>
                    <a:pt x="857" y="4953"/>
                  </a:lnTo>
                  <a:lnTo>
                    <a:pt x="34576" y="571"/>
                  </a:lnTo>
                  <a:lnTo>
                    <a:pt x="35052" y="571"/>
                  </a:lnTo>
                  <a:lnTo>
                    <a:pt x="40481" y="4953"/>
                  </a:lnTo>
                  <a:lnTo>
                    <a:pt x="40481" y="9335"/>
                  </a:lnTo>
                  <a:lnTo>
                    <a:pt x="39719" y="28385"/>
                  </a:lnTo>
                  <a:lnTo>
                    <a:pt x="40481" y="28385"/>
                  </a:lnTo>
                  <a:cubicBezTo>
                    <a:pt x="42101" y="25622"/>
                    <a:pt x="45053" y="22003"/>
                    <a:pt x="49244" y="17621"/>
                  </a:cubicBezTo>
                  <a:cubicBezTo>
                    <a:pt x="53530" y="13240"/>
                    <a:pt x="58960" y="9144"/>
                    <a:pt x="65627" y="5524"/>
                  </a:cubicBezTo>
                  <a:cubicBezTo>
                    <a:pt x="72295" y="1810"/>
                    <a:pt x="79534" y="0"/>
                    <a:pt x="87439" y="0"/>
                  </a:cubicBezTo>
                  <a:cubicBezTo>
                    <a:pt x="90678" y="0"/>
                    <a:pt x="93345" y="381"/>
                    <a:pt x="95536" y="1238"/>
                  </a:cubicBezTo>
                  <a:lnTo>
                    <a:pt x="95536" y="28670"/>
                  </a:lnTo>
                  <a:cubicBezTo>
                    <a:pt x="94393" y="27813"/>
                    <a:pt x="92583" y="27051"/>
                    <a:pt x="90011" y="26384"/>
                  </a:cubicBezTo>
                  <a:cubicBezTo>
                    <a:pt x="87439" y="25718"/>
                    <a:pt x="84677" y="25241"/>
                    <a:pt x="81534" y="25241"/>
                  </a:cubicBezTo>
                  <a:cubicBezTo>
                    <a:pt x="68008" y="25241"/>
                    <a:pt x="55435" y="29432"/>
                    <a:pt x="43815" y="37719"/>
                  </a:cubicBezTo>
                  <a:lnTo>
                    <a:pt x="43815" y="125825"/>
                  </a:lnTo>
                  <a:lnTo>
                    <a:pt x="74866" y="127826"/>
                  </a:lnTo>
                  <a:lnTo>
                    <a:pt x="74866" y="139541"/>
                  </a:lnTo>
                  <a:lnTo>
                    <a:pt x="0" y="139541"/>
                  </a:lnTo>
                  <a:lnTo>
                    <a:pt x="0" y="127635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38411FF8-D060-231F-5716-554DC06BA1EF}"/>
                </a:ext>
              </a:extLst>
            </p:cNvPr>
            <p:cNvSpPr/>
            <p:nvPr/>
          </p:nvSpPr>
          <p:spPr>
            <a:xfrm>
              <a:off x="11902344" y="6552120"/>
              <a:ext cx="120300" cy="141541"/>
            </a:xfrm>
            <a:custGeom>
              <a:avLst/>
              <a:gdLst>
                <a:gd name="connsiteX0" fmla="*/ 23241 w 120300"/>
                <a:gd name="connsiteY0" fmla="*/ 68199 h 141541"/>
                <a:gd name="connsiteX1" fmla="*/ 81534 w 120300"/>
                <a:gd name="connsiteY1" fmla="*/ 56579 h 141541"/>
                <a:gd name="connsiteX2" fmla="*/ 81534 w 120300"/>
                <a:gd name="connsiteY2" fmla="*/ 49720 h 141541"/>
                <a:gd name="connsiteX3" fmla="*/ 79058 w 120300"/>
                <a:gd name="connsiteY3" fmla="*/ 31623 h 141541"/>
                <a:gd name="connsiteX4" fmla="*/ 70580 w 120300"/>
                <a:gd name="connsiteY4" fmla="*/ 21908 h 141541"/>
                <a:gd name="connsiteX5" fmla="*/ 53531 w 120300"/>
                <a:gd name="connsiteY5" fmla="*/ 18860 h 141541"/>
                <a:gd name="connsiteX6" fmla="*/ 31147 w 120300"/>
                <a:gd name="connsiteY6" fmla="*/ 22384 h 141541"/>
                <a:gd name="connsiteX7" fmla="*/ 11430 w 120300"/>
                <a:gd name="connsiteY7" fmla="*/ 31051 h 141541"/>
                <a:gd name="connsiteX8" fmla="*/ 5334 w 120300"/>
                <a:gd name="connsiteY8" fmla="*/ 18383 h 141541"/>
                <a:gd name="connsiteX9" fmla="*/ 17050 w 120300"/>
                <a:gd name="connsiteY9" fmla="*/ 11240 h 141541"/>
                <a:gd name="connsiteX10" fmla="*/ 36862 w 120300"/>
                <a:gd name="connsiteY10" fmla="*/ 3429 h 141541"/>
                <a:gd name="connsiteX11" fmla="*/ 59341 w 120300"/>
                <a:gd name="connsiteY11" fmla="*/ 0 h 141541"/>
                <a:gd name="connsiteX12" fmla="*/ 86868 w 120300"/>
                <a:gd name="connsiteY12" fmla="*/ 4763 h 141541"/>
                <a:gd name="connsiteX13" fmla="*/ 101441 w 120300"/>
                <a:gd name="connsiteY13" fmla="*/ 20098 h 141541"/>
                <a:gd name="connsiteX14" fmla="*/ 105823 w 120300"/>
                <a:gd name="connsiteY14" fmla="*/ 48292 h 141541"/>
                <a:gd name="connsiteX15" fmla="*/ 105823 w 120300"/>
                <a:gd name="connsiteY15" fmla="*/ 126873 h 141541"/>
                <a:gd name="connsiteX16" fmla="*/ 120301 w 120300"/>
                <a:gd name="connsiteY16" fmla="*/ 126873 h 141541"/>
                <a:gd name="connsiteX17" fmla="*/ 120301 w 120300"/>
                <a:gd name="connsiteY17" fmla="*/ 137636 h 141541"/>
                <a:gd name="connsiteX18" fmla="*/ 107918 w 120300"/>
                <a:gd name="connsiteY18" fmla="*/ 140113 h 141541"/>
                <a:gd name="connsiteX19" fmla="*/ 94774 w 120300"/>
                <a:gd name="connsiteY19" fmla="*/ 141351 h 141541"/>
                <a:gd name="connsiteX20" fmla="*/ 85439 w 120300"/>
                <a:gd name="connsiteY20" fmla="*/ 139256 h 141541"/>
                <a:gd name="connsiteX21" fmla="*/ 82963 w 120300"/>
                <a:gd name="connsiteY21" fmla="*/ 130111 h 141541"/>
                <a:gd name="connsiteX22" fmla="*/ 82963 w 120300"/>
                <a:gd name="connsiteY22" fmla="*/ 122015 h 141541"/>
                <a:gd name="connsiteX23" fmla="*/ 64961 w 120300"/>
                <a:gd name="connsiteY23" fmla="*/ 135446 h 141541"/>
                <a:gd name="connsiteX24" fmla="*/ 40862 w 120300"/>
                <a:gd name="connsiteY24" fmla="*/ 141542 h 141541"/>
                <a:gd name="connsiteX25" fmla="*/ 11621 w 120300"/>
                <a:gd name="connsiteY25" fmla="*/ 131350 h 141541"/>
                <a:gd name="connsiteX26" fmla="*/ 0 w 120300"/>
                <a:gd name="connsiteY26" fmla="*/ 102108 h 141541"/>
                <a:gd name="connsiteX27" fmla="*/ 23241 w 120300"/>
                <a:gd name="connsiteY27" fmla="*/ 68199 h 141541"/>
                <a:gd name="connsiteX28" fmla="*/ 66294 w 120300"/>
                <a:gd name="connsiteY28" fmla="*/ 120968 h 141541"/>
                <a:gd name="connsiteX29" fmla="*/ 81439 w 120300"/>
                <a:gd name="connsiteY29" fmla="*/ 111633 h 141541"/>
                <a:gd name="connsiteX30" fmla="*/ 81439 w 120300"/>
                <a:gd name="connsiteY30" fmla="*/ 69533 h 141541"/>
                <a:gd name="connsiteX31" fmla="*/ 41148 w 120300"/>
                <a:gd name="connsiteY31" fmla="*/ 77724 h 141541"/>
                <a:gd name="connsiteX32" fmla="*/ 27527 w 120300"/>
                <a:gd name="connsiteY32" fmla="*/ 99155 h 141541"/>
                <a:gd name="connsiteX33" fmla="*/ 34004 w 120300"/>
                <a:gd name="connsiteY33" fmla="*/ 118586 h 141541"/>
                <a:gd name="connsiteX34" fmla="*/ 51530 w 120300"/>
                <a:gd name="connsiteY34" fmla="*/ 124873 h 141541"/>
                <a:gd name="connsiteX35" fmla="*/ 66294 w 120300"/>
                <a:gd name="connsiteY35" fmla="*/ 120968 h 141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20300" h="141541">
                  <a:moveTo>
                    <a:pt x="23241" y="68199"/>
                  </a:moveTo>
                  <a:cubicBezTo>
                    <a:pt x="38576" y="60960"/>
                    <a:pt x="58007" y="57055"/>
                    <a:pt x="81534" y="56579"/>
                  </a:cubicBezTo>
                  <a:lnTo>
                    <a:pt x="81534" y="49720"/>
                  </a:lnTo>
                  <a:cubicBezTo>
                    <a:pt x="81534" y="42005"/>
                    <a:pt x="80677" y="36005"/>
                    <a:pt x="79058" y="31623"/>
                  </a:cubicBezTo>
                  <a:cubicBezTo>
                    <a:pt x="77438" y="27242"/>
                    <a:pt x="74581" y="24003"/>
                    <a:pt x="70580" y="21908"/>
                  </a:cubicBezTo>
                  <a:cubicBezTo>
                    <a:pt x="66580" y="19907"/>
                    <a:pt x="60960" y="18860"/>
                    <a:pt x="53531" y="18860"/>
                  </a:cubicBezTo>
                  <a:cubicBezTo>
                    <a:pt x="45244" y="18860"/>
                    <a:pt x="37719" y="20003"/>
                    <a:pt x="31147" y="22384"/>
                  </a:cubicBezTo>
                  <a:cubicBezTo>
                    <a:pt x="24575" y="24765"/>
                    <a:pt x="18002" y="27623"/>
                    <a:pt x="11430" y="31051"/>
                  </a:cubicBezTo>
                  <a:lnTo>
                    <a:pt x="5334" y="18383"/>
                  </a:lnTo>
                  <a:cubicBezTo>
                    <a:pt x="7430" y="16574"/>
                    <a:pt x="11335" y="14192"/>
                    <a:pt x="17050" y="11240"/>
                  </a:cubicBezTo>
                  <a:cubicBezTo>
                    <a:pt x="22765" y="8287"/>
                    <a:pt x="29337" y="5715"/>
                    <a:pt x="36862" y="3429"/>
                  </a:cubicBezTo>
                  <a:cubicBezTo>
                    <a:pt x="44387" y="1143"/>
                    <a:pt x="51911" y="0"/>
                    <a:pt x="59341" y="0"/>
                  </a:cubicBezTo>
                  <a:cubicBezTo>
                    <a:pt x="70961" y="0"/>
                    <a:pt x="80105" y="1619"/>
                    <a:pt x="86868" y="4763"/>
                  </a:cubicBezTo>
                  <a:cubicBezTo>
                    <a:pt x="93631" y="7906"/>
                    <a:pt x="98489" y="13049"/>
                    <a:pt x="101441" y="20098"/>
                  </a:cubicBezTo>
                  <a:cubicBezTo>
                    <a:pt x="104394" y="27146"/>
                    <a:pt x="105823" y="36481"/>
                    <a:pt x="105823" y="48292"/>
                  </a:cubicBezTo>
                  <a:lnTo>
                    <a:pt x="105823" y="126873"/>
                  </a:lnTo>
                  <a:lnTo>
                    <a:pt x="120301" y="126873"/>
                  </a:lnTo>
                  <a:lnTo>
                    <a:pt x="120301" y="137636"/>
                  </a:lnTo>
                  <a:cubicBezTo>
                    <a:pt x="117062" y="138494"/>
                    <a:pt x="112871" y="139256"/>
                    <a:pt x="107918" y="140113"/>
                  </a:cubicBezTo>
                  <a:cubicBezTo>
                    <a:pt x="102965" y="140970"/>
                    <a:pt x="98584" y="141351"/>
                    <a:pt x="94774" y="141351"/>
                  </a:cubicBezTo>
                  <a:cubicBezTo>
                    <a:pt x="90202" y="141351"/>
                    <a:pt x="87154" y="140684"/>
                    <a:pt x="85439" y="139256"/>
                  </a:cubicBezTo>
                  <a:cubicBezTo>
                    <a:pt x="83820" y="137827"/>
                    <a:pt x="82963" y="134779"/>
                    <a:pt x="82963" y="130111"/>
                  </a:cubicBezTo>
                  <a:lnTo>
                    <a:pt x="82963" y="122015"/>
                  </a:lnTo>
                  <a:cubicBezTo>
                    <a:pt x="78105" y="126873"/>
                    <a:pt x="72104" y="131445"/>
                    <a:pt x="64961" y="135446"/>
                  </a:cubicBezTo>
                  <a:cubicBezTo>
                    <a:pt x="57817" y="139541"/>
                    <a:pt x="49816" y="141542"/>
                    <a:pt x="40862" y="141542"/>
                  </a:cubicBezTo>
                  <a:cubicBezTo>
                    <a:pt x="29147" y="141542"/>
                    <a:pt x="19336" y="138113"/>
                    <a:pt x="11621" y="131350"/>
                  </a:cubicBezTo>
                  <a:cubicBezTo>
                    <a:pt x="3905" y="124587"/>
                    <a:pt x="0" y="114872"/>
                    <a:pt x="0" y="102108"/>
                  </a:cubicBezTo>
                  <a:cubicBezTo>
                    <a:pt x="191" y="86773"/>
                    <a:pt x="7906" y="75438"/>
                    <a:pt x="23241" y="68199"/>
                  </a:cubicBezTo>
                  <a:close/>
                  <a:moveTo>
                    <a:pt x="66294" y="120968"/>
                  </a:moveTo>
                  <a:cubicBezTo>
                    <a:pt x="71819" y="118396"/>
                    <a:pt x="76867" y="115253"/>
                    <a:pt x="81439" y="111633"/>
                  </a:cubicBezTo>
                  <a:lnTo>
                    <a:pt x="81439" y="69533"/>
                  </a:lnTo>
                  <a:cubicBezTo>
                    <a:pt x="63627" y="69533"/>
                    <a:pt x="50197" y="72295"/>
                    <a:pt x="41148" y="77724"/>
                  </a:cubicBezTo>
                  <a:cubicBezTo>
                    <a:pt x="32099" y="83153"/>
                    <a:pt x="27527" y="90297"/>
                    <a:pt x="27527" y="99155"/>
                  </a:cubicBezTo>
                  <a:cubicBezTo>
                    <a:pt x="27527" y="108014"/>
                    <a:pt x="29718" y="114491"/>
                    <a:pt x="34004" y="118586"/>
                  </a:cubicBezTo>
                  <a:cubicBezTo>
                    <a:pt x="38291" y="122777"/>
                    <a:pt x="44196" y="124873"/>
                    <a:pt x="51530" y="124873"/>
                  </a:cubicBezTo>
                  <a:cubicBezTo>
                    <a:pt x="55817" y="124873"/>
                    <a:pt x="60770" y="123539"/>
                    <a:pt x="66294" y="120968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8C0C1C26-65A7-8E4B-D786-7DEF724990D0}"/>
                </a:ext>
              </a:extLst>
            </p:cNvPr>
            <p:cNvSpPr/>
            <p:nvPr/>
          </p:nvSpPr>
          <p:spPr>
            <a:xfrm>
              <a:off x="12036361" y="6519926"/>
              <a:ext cx="88201" cy="173736"/>
            </a:xfrm>
            <a:custGeom>
              <a:avLst/>
              <a:gdLst>
                <a:gd name="connsiteX0" fmla="*/ 24479 w 88201"/>
                <a:gd name="connsiteY0" fmla="*/ 167069 h 173736"/>
                <a:gd name="connsiteX1" fmla="*/ 17621 w 88201"/>
                <a:gd name="connsiteY1" fmla="*/ 145256 h 173736"/>
                <a:gd name="connsiteX2" fmla="*/ 17621 w 88201"/>
                <a:gd name="connsiteY2" fmla="*/ 51340 h 173736"/>
                <a:gd name="connsiteX3" fmla="*/ 0 w 88201"/>
                <a:gd name="connsiteY3" fmla="*/ 51340 h 173736"/>
                <a:gd name="connsiteX4" fmla="*/ 0 w 88201"/>
                <a:gd name="connsiteY4" fmla="*/ 40291 h 173736"/>
                <a:gd name="connsiteX5" fmla="*/ 6858 w 88201"/>
                <a:gd name="connsiteY5" fmla="*/ 38576 h 173736"/>
                <a:gd name="connsiteX6" fmla="*/ 14478 w 88201"/>
                <a:gd name="connsiteY6" fmla="*/ 35909 h 173736"/>
                <a:gd name="connsiteX7" fmla="*/ 20574 w 88201"/>
                <a:gd name="connsiteY7" fmla="*/ 27146 h 173736"/>
                <a:gd name="connsiteX8" fmla="*/ 25241 w 88201"/>
                <a:gd name="connsiteY8" fmla="*/ 12192 h 173736"/>
                <a:gd name="connsiteX9" fmla="*/ 28384 w 88201"/>
                <a:gd name="connsiteY9" fmla="*/ 0 h 173736"/>
                <a:gd name="connsiteX10" fmla="*/ 42863 w 88201"/>
                <a:gd name="connsiteY10" fmla="*/ 0 h 173736"/>
                <a:gd name="connsiteX11" fmla="*/ 43339 w 88201"/>
                <a:gd name="connsiteY11" fmla="*/ 35243 h 173736"/>
                <a:gd name="connsiteX12" fmla="*/ 84201 w 88201"/>
                <a:gd name="connsiteY12" fmla="*/ 35243 h 173736"/>
                <a:gd name="connsiteX13" fmla="*/ 84201 w 88201"/>
                <a:gd name="connsiteY13" fmla="*/ 51435 h 173736"/>
                <a:gd name="connsiteX14" fmla="*/ 43339 w 88201"/>
                <a:gd name="connsiteY14" fmla="*/ 51435 h 173736"/>
                <a:gd name="connsiteX15" fmla="*/ 43339 w 88201"/>
                <a:gd name="connsiteY15" fmla="*/ 126587 h 173736"/>
                <a:gd name="connsiteX16" fmla="*/ 44196 w 88201"/>
                <a:gd name="connsiteY16" fmla="*/ 146209 h 173736"/>
                <a:gd name="connsiteX17" fmla="*/ 47911 w 88201"/>
                <a:gd name="connsiteY17" fmla="*/ 153543 h 173736"/>
                <a:gd name="connsiteX18" fmla="*/ 57531 w 88201"/>
                <a:gd name="connsiteY18" fmla="*/ 155258 h 173736"/>
                <a:gd name="connsiteX19" fmla="*/ 72104 w 88201"/>
                <a:gd name="connsiteY19" fmla="*/ 153543 h 173736"/>
                <a:gd name="connsiteX20" fmla="*/ 84487 w 88201"/>
                <a:gd name="connsiteY20" fmla="*/ 149924 h 173736"/>
                <a:gd name="connsiteX21" fmla="*/ 88201 w 88201"/>
                <a:gd name="connsiteY21" fmla="*/ 160973 h 173736"/>
                <a:gd name="connsiteX22" fmla="*/ 69247 w 88201"/>
                <a:gd name="connsiteY22" fmla="*/ 169545 h 173736"/>
                <a:gd name="connsiteX23" fmla="*/ 45434 w 88201"/>
                <a:gd name="connsiteY23" fmla="*/ 173736 h 173736"/>
                <a:gd name="connsiteX24" fmla="*/ 24479 w 88201"/>
                <a:gd name="connsiteY24" fmla="*/ 167069 h 173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8201" h="173736">
                  <a:moveTo>
                    <a:pt x="24479" y="167069"/>
                  </a:moveTo>
                  <a:cubicBezTo>
                    <a:pt x="19907" y="162782"/>
                    <a:pt x="17621" y="155543"/>
                    <a:pt x="17621" y="145256"/>
                  </a:cubicBezTo>
                  <a:lnTo>
                    <a:pt x="17621" y="51340"/>
                  </a:lnTo>
                  <a:lnTo>
                    <a:pt x="0" y="51340"/>
                  </a:lnTo>
                  <a:lnTo>
                    <a:pt x="0" y="40291"/>
                  </a:lnTo>
                  <a:cubicBezTo>
                    <a:pt x="762" y="40100"/>
                    <a:pt x="3048" y="39529"/>
                    <a:pt x="6858" y="38576"/>
                  </a:cubicBezTo>
                  <a:cubicBezTo>
                    <a:pt x="10573" y="37624"/>
                    <a:pt x="13144" y="36671"/>
                    <a:pt x="14478" y="35909"/>
                  </a:cubicBezTo>
                  <a:cubicBezTo>
                    <a:pt x="17050" y="34481"/>
                    <a:pt x="19145" y="31528"/>
                    <a:pt x="20574" y="27146"/>
                  </a:cubicBezTo>
                  <a:cubicBezTo>
                    <a:pt x="21907" y="24003"/>
                    <a:pt x="23431" y="19050"/>
                    <a:pt x="25241" y="12192"/>
                  </a:cubicBezTo>
                  <a:cubicBezTo>
                    <a:pt x="27051" y="5334"/>
                    <a:pt x="28099" y="1238"/>
                    <a:pt x="28384" y="0"/>
                  </a:cubicBezTo>
                  <a:lnTo>
                    <a:pt x="42863" y="0"/>
                  </a:lnTo>
                  <a:lnTo>
                    <a:pt x="43339" y="35243"/>
                  </a:lnTo>
                  <a:lnTo>
                    <a:pt x="84201" y="35243"/>
                  </a:lnTo>
                  <a:lnTo>
                    <a:pt x="84201" y="51435"/>
                  </a:lnTo>
                  <a:lnTo>
                    <a:pt x="43339" y="51435"/>
                  </a:lnTo>
                  <a:lnTo>
                    <a:pt x="43339" y="126587"/>
                  </a:lnTo>
                  <a:cubicBezTo>
                    <a:pt x="43339" y="135922"/>
                    <a:pt x="43624" y="142399"/>
                    <a:pt x="44196" y="146209"/>
                  </a:cubicBezTo>
                  <a:cubicBezTo>
                    <a:pt x="44767" y="149924"/>
                    <a:pt x="46006" y="152400"/>
                    <a:pt x="47911" y="153543"/>
                  </a:cubicBezTo>
                  <a:cubicBezTo>
                    <a:pt x="49816" y="154686"/>
                    <a:pt x="53054" y="155258"/>
                    <a:pt x="57531" y="155258"/>
                  </a:cubicBezTo>
                  <a:cubicBezTo>
                    <a:pt x="61913" y="155258"/>
                    <a:pt x="66770" y="154686"/>
                    <a:pt x="72104" y="153543"/>
                  </a:cubicBezTo>
                  <a:cubicBezTo>
                    <a:pt x="77438" y="152400"/>
                    <a:pt x="81534" y="151162"/>
                    <a:pt x="84487" y="149924"/>
                  </a:cubicBezTo>
                  <a:lnTo>
                    <a:pt x="88201" y="160973"/>
                  </a:lnTo>
                  <a:cubicBezTo>
                    <a:pt x="84296" y="163925"/>
                    <a:pt x="77914" y="166783"/>
                    <a:pt x="69247" y="169545"/>
                  </a:cubicBezTo>
                  <a:cubicBezTo>
                    <a:pt x="60579" y="172307"/>
                    <a:pt x="52578" y="173736"/>
                    <a:pt x="45434" y="173736"/>
                  </a:cubicBezTo>
                  <a:cubicBezTo>
                    <a:pt x="36004" y="173450"/>
                    <a:pt x="29051" y="171355"/>
                    <a:pt x="24479" y="167069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1C87FC40-BDFC-9191-642C-6F05BEEEC05F}"/>
                </a:ext>
              </a:extLst>
            </p:cNvPr>
            <p:cNvSpPr/>
            <p:nvPr/>
          </p:nvSpPr>
          <p:spPr>
            <a:xfrm>
              <a:off x="12139422" y="6551454"/>
              <a:ext cx="126587" cy="142112"/>
            </a:xfrm>
            <a:custGeom>
              <a:avLst/>
              <a:gdLst>
                <a:gd name="connsiteX0" fmla="*/ 9049 w 126587"/>
                <a:gd name="connsiteY0" fmla="*/ 33052 h 142112"/>
                <a:gd name="connsiteX1" fmla="*/ 32956 w 126587"/>
                <a:gd name="connsiteY1" fmla="*/ 8477 h 142112"/>
                <a:gd name="connsiteX2" fmla="*/ 64675 w 126587"/>
                <a:gd name="connsiteY2" fmla="*/ 0 h 142112"/>
                <a:gd name="connsiteX3" fmla="*/ 111061 w 126587"/>
                <a:gd name="connsiteY3" fmla="*/ 19526 h 142112"/>
                <a:gd name="connsiteX4" fmla="*/ 126587 w 126587"/>
                <a:gd name="connsiteY4" fmla="*/ 70961 h 142112"/>
                <a:gd name="connsiteX5" fmla="*/ 117538 w 126587"/>
                <a:gd name="connsiteY5" fmla="*/ 109347 h 142112"/>
                <a:gd name="connsiteX6" fmla="*/ 93631 w 126587"/>
                <a:gd name="connsiteY6" fmla="*/ 133826 h 142112"/>
                <a:gd name="connsiteX7" fmla="*/ 61913 w 126587"/>
                <a:gd name="connsiteY7" fmla="*/ 142113 h 142112"/>
                <a:gd name="connsiteX8" fmla="*/ 15526 w 126587"/>
                <a:gd name="connsiteY8" fmla="*/ 122492 h 142112"/>
                <a:gd name="connsiteX9" fmla="*/ 0 w 126587"/>
                <a:gd name="connsiteY9" fmla="*/ 71056 h 142112"/>
                <a:gd name="connsiteX10" fmla="*/ 9049 w 126587"/>
                <a:gd name="connsiteY10" fmla="*/ 33052 h 142112"/>
                <a:gd name="connsiteX11" fmla="*/ 89344 w 126587"/>
                <a:gd name="connsiteY11" fmla="*/ 114300 h 142112"/>
                <a:gd name="connsiteX12" fmla="*/ 98393 w 126587"/>
                <a:gd name="connsiteY12" fmla="*/ 72962 h 142112"/>
                <a:gd name="connsiteX13" fmla="*/ 90106 w 126587"/>
                <a:gd name="connsiteY13" fmla="*/ 29908 h 142112"/>
                <a:gd name="connsiteX14" fmla="*/ 63436 w 126587"/>
                <a:gd name="connsiteY14" fmla="*/ 14002 h 142112"/>
                <a:gd name="connsiteX15" fmla="*/ 37338 w 126587"/>
                <a:gd name="connsiteY15" fmla="*/ 27908 h 142112"/>
                <a:gd name="connsiteX16" fmla="*/ 28194 w 126587"/>
                <a:gd name="connsiteY16" fmla="*/ 69247 h 142112"/>
                <a:gd name="connsiteX17" fmla="*/ 36766 w 126587"/>
                <a:gd name="connsiteY17" fmla="*/ 112300 h 142112"/>
                <a:gd name="connsiteX18" fmla="*/ 63436 w 126587"/>
                <a:gd name="connsiteY18" fmla="*/ 128207 h 142112"/>
                <a:gd name="connsiteX19" fmla="*/ 89344 w 126587"/>
                <a:gd name="connsiteY19" fmla="*/ 114300 h 1421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26587" h="142112">
                  <a:moveTo>
                    <a:pt x="9049" y="33052"/>
                  </a:moveTo>
                  <a:cubicBezTo>
                    <a:pt x="15049" y="22288"/>
                    <a:pt x="23050" y="14097"/>
                    <a:pt x="32956" y="8477"/>
                  </a:cubicBezTo>
                  <a:cubicBezTo>
                    <a:pt x="42863" y="2857"/>
                    <a:pt x="53340" y="0"/>
                    <a:pt x="64675" y="0"/>
                  </a:cubicBezTo>
                  <a:cubicBezTo>
                    <a:pt x="85249" y="0"/>
                    <a:pt x="100679" y="6477"/>
                    <a:pt x="111061" y="19526"/>
                  </a:cubicBezTo>
                  <a:cubicBezTo>
                    <a:pt x="121444" y="32575"/>
                    <a:pt x="126587" y="49720"/>
                    <a:pt x="126587" y="70961"/>
                  </a:cubicBezTo>
                  <a:cubicBezTo>
                    <a:pt x="126587" y="85820"/>
                    <a:pt x="123539" y="98584"/>
                    <a:pt x="117538" y="109347"/>
                  </a:cubicBezTo>
                  <a:cubicBezTo>
                    <a:pt x="111538" y="120110"/>
                    <a:pt x="103537" y="128302"/>
                    <a:pt x="93631" y="133826"/>
                  </a:cubicBezTo>
                  <a:cubicBezTo>
                    <a:pt x="83725" y="139351"/>
                    <a:pt x="73247" y="142113"/>
                    <a:pt x="61913" y="142113"/>
                  </a:cubicBezTo>
                  <a:cubicBezTo>
                    <a:pt x="41338" y="142113"/>
                    <a:pt x="25908" y="135636"/>
                    <a:pt x="15526" y="122492"/>
                  </a:cubicBezTo>
                  <a:cubicBezTo>
                    <a:pt x="5143" y="109442"/>
                    <a:pt x="0" y="92297"/>
                    <a:pt x="0" y="71056"/>
                  </a:cubicBezTo>
                  <a:cubicBezTo>
                    <a:pt x="0" y="56483"/>
                    <a:pt x="3048" y="43815"/>
                    <a:pt x="9049" y="33052"/>
                  </a:cubicBezTo>
                  <a:close/>
                  <a:moveTo>
                    <a:pt x="89344" y="114300"/>
                  </a:moveTo>
                  <a:cubicBezTo>
                    <a:pt x="95345" y="104966"/>
                    <a:pt x="98393" y="91249"/>
                    <a:pt x="98393" y="72962"/>
                  </a:cubicBezTo>
                  <a:cubicBezTo>
                    <a:pt x="98393" y="54864"/>
                    <a:pt x="95631" y="40481"/>
                    <a:pt x="90106" y="29908"/>
                  </a:cubicBezTo>
                  <a:cubicBezTo>
                    <a:pt x="84582" y="19336"/>
                    <a:pt x="75628" y="14002"/>
                    <a:pt x="63436" y="14002"/>
                  </a:cubicBezTo>
                  <a:cubicBezTo>
                    <a:pt x="52197" y="14002"/>
                    <a:pt x="43529" y="18669"/>
                    <a:pt x="37338" y="27908"/>
                  </a:cubicBezTo>
                  <a:cubicBezTo>
                    <a:pt x="31242" y="37243"/>
                    <a:pt x="28194" y="50959"/>
                    <a:pt x="28194" y="69247"/>
                  </a:cubicBezTo>
                  <a:cubicBezTo>
                    <a:pt x="28194" y="87344"/>
                    <a:pt x="31051" y="101727"/>
                    <a:pt x="36766" y="112300"/>
                  </a:cubicBezTo>
                  <a:cubicBezTo>
                    <a:pt x="42481" y="122872"/>
                    <a:pt x="51340" y="128207"/>
                    <a:pt x="63436" y="128207"/>
                  </a:cubicBezTo>
                  <a:cubicBezTo>
                    <a:pt x="74676" y="128207"/>
                    <a:pt x="83344" y="123539"/>
                    <a:pt x="89344" y="114300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BB4DCF60-DE52-BFB7-B306-49D3C00A88C7}"/>
                </a:ext>
              </a:extLst>
            </p:cNvPr>
            <p:cNvSpPr/>
            <p:nvPr/>
          </p:nvSpPr>
          <p:spPr>
            <a:xfrm>
              <a:off x="12288774" y="6551358"/>
              <a:ext cx="95535" cy="139541"/>
            </a:xfrm>
            <a:custGeom>
              <a:avLst/>
              <a:gdLst>
                <a:gd name="connsiteX0" fmla="*/ 0 w 95535"/>
                <a:gd name="connsiteY0" fmla="*/ 127635 h 139541"/>
                <a:gd name="connsiteX1" fmla="*/ 18383 w 95535"/>
                <a:gd name="connsiteY1" fmla="*/ 126206 h 139541"/>
                <a:gd name="connsiteX2" fmla="*/ 18383 w 95535"/>
                <a:gd name="connsiteY2" fmla="*/ 22574 h 139541"/>
                <a:gd name="connsiteX3" fmla="*/ 762 w 95535"/>
                <a:gd name="connsiteY3" fmla="*/ 18193 h 139541"/>
                <a:gd name="connsiteX4" fmla="*/ 762 w 95535"/>
                <a:gd name="connsiteY4" fmla="*/ 4953 h 139541"/>
                <a:gd name="connsiteX5" fmla="*/ 34576 w 95535"/>
                <a:gd name="connsiteY5" fmla="*/ 571 h 139541"/>
                <a:gd name="connsiteX6" fmla="*/ 35052 w 95535"/>
                <a:gd name="connsiteY6" fmla="*/ 571 h 139541"/>
                <a:gd name="connsiteX7" fmla="*/ 40481 w 95535"/>
                <a:gd name="connsiteY7" fmla="*/ 4953 h 139541"/>
                <a:gd name="connsiteX8" fmla="*/ 40481 w 95535"/>
                <a:gd name="connsiteY8" fmla="*/ 9335 h 139541"/>
                <a:gd name="connsiteX9" fmla="*/ 39719 w 95535"/>
                <a:gd name="connsiteY9" fmla="*/ 28385 h 139541"/>
                <a:gd name="connsiteX10" fmla="*/ 40481 w 95535"/>
                <a:gd name="connsiteY10" fmla="*/ 28385 h 139541"/>
                <a:gd name="connsiteX11" fmla="*/ 49244 w 95535"/>
                <a:gd name="connsiteY11" fmla="*/ 17621 h 139541"/>
                <a:gd name="connsiteX12" fmla="*/ 65627 w 95535"/>
                <a:gd name="connsiteY12" fmla="*/ 5524 h 139541"/>
                <a:gd name="connsiteX13" fmla="*/ 87439 w 95535"/>
                <a:gd name="connsiteY13" fmla="*/ 0 h 139541"/>
                <a:gd name="connsiteX14" fmla="*/ 95536 w 95535"/>
                <a:gd name="connsiteY14" fmla="*/ 1238 h 139541"/>
                <a:gd name="connsiteX15" fmla="*/ 95536 w 95535"/>
                <a:gd name="connsiteY15" fmla="*/ 28670 h 139541"/>
                <a:gd name="connsiteX16" fmla="*/ 90011 w 95535"/>
                <a:gd name="connsiteY16" fmla="*/ 26384 h 139541"/>
                <a:gd name="connsiteX17" fmla="*/ 81534 w 95535"/>
                <a:gd name="connsiteY17" fmla="*/ 25241 h 139541"/>
                <a:gd name="connsiteX18" fmla="*/ 43815 w 95535"/>
                <a:gd name="connsiteY18" fmla="*/ 37719 h 139541"/>
                <a:gd name="connsiteX19" fmla="*/ 43815 w 95535"/>
                <a:gd name="connsiteY19" fmla="*/ 125825 h 139541"/>
                <a:gd name="connsiteX20" fmla="*/ 74866 w 95535"/>
                <a:gd name="connsiteY20" fmla="*/ 127826 h 139541"/>
                <a:gd name="connsiteX21" fmla="*/ 74866 w 95535"/>
                <a:gd name="connsiteY21" fmla="*/ 139541 h 139541"/>
                <a:gd name="connsiteX22" fmla="*/ 0 w 95535"/>
                <a:gd name="connsiteY22" fmla="*/ 139541 h 139541"/>
                <a:gd name="connsiteX23" fmla="*/ 0 w 95535"/>
                <a:gd name="connsiteY23" fmla="*/ 127635 h 139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5535" h="139541">
                  <a:moveTo>
                    <a:pt x="0" y="127635"/>
                  </a:moveTo>
                  <a:lnTo>
                    <a:pt x="18383" y="126206"/>
                  </a:lnTo>
                  <a:lnTo>
                    <a:pt x="18383" y="22574"/>
                  </a:lnTo>
                  <a:lnTo>
                    <a:pt x="762" y="18193"/>
                  </a:lnTo>
                  <a:lnTo>
                    <a:pt x="762" y="4953"/>
                  </a:lnTo>
                  <a:lnTo>
                    <a:pt x="34576" y="571"/>
                  </a:lnTo>
                  <a:lnTo>
                    <a:pt x="35052" y="571"/>
                  </a:lnTo>
                  <a:lnTo>
                    <a:pt x="40481" y="4953"/>
                  </a:lnTo>
                  <a:lnTo>
                    <a:pt x="40481" y="9335"/>
                  </a:lnTo>
                  <a:lnTo>
                    <a:pt x="39719" y="28385"/>
                  </a:lnTo>
                  <a:lnTo>
                    <a:pt x="40481" y="28385"/>
                  </a:lnTo>
                  <a:cubicBezTo>
                    <a:pt x="42100" y="25622"/>
                    <a:pt x="45053" y="22003"/>
                    <a:pt x="49244" y="17621"/>
                  </a:cubicBezTo>
                  <a:cubicBezTo>
                    <a:pt x="53435" y="13240"/>
                    <a:pt x="58960" y="9144"/>
                    <a:pt x="65627" y="5524"/>
                  </a:cubicBezTo>
                  <a:cubicBezTo>
                    <a:pt x="72295" y="1810"/>
                    <a:pt x="79534" y="0"/>
                    <a:pt x="87439" y="0"/>
                  </a:cubicBezTo>
                  <a:cubicBezTo>
                    <a:pt x="90678" y="0"/>
                    <a:pt x="93345" y="381"/>
                    <a:pt x="95536" y="1238"/>
                  </a:cubicBezTo>
                  <a:lnTo>
                    <a:pt x="95536" y="28670"/>
                  </a:lnTo>
                  <a:cubicBezTo>
                    <a:pt x="94393" y="27813"/>
                    <a:pt x="92583" y="27051"/>
                    <a:pt x="90011" y="26384"/>
                  </a:cubicBezTo>
                  <a:cubicBezTo>
                    <a:pt x="87439" y="25622"/>
                    <a:pt x="84677" y="25241"/>
                    <a:pt x="81534" y="25241"/>
                  </a:cubicBezTo>
                  <a:cubicBezTo>
                    <a:pt x="68008" y="25241"/>
                    <a:pt x="55435" y="29432"/>
                    <a:pt x="43815" y="37719"/>
                  </a:cubicBezTo>
                  <a:lnTo>
                    <a:pt x="43815" y="125825"/>
                  </a:lnTo>
                  <a:lnTo>
                    <a:pt x="74866" y="127826"/>
                  </a:lnTo>
                  <a:lnTo>
                    <a:pt x="74866" y="139541"/>
                  </a:lnTo>
                  <a:lnTo>
                    <a:pt x="0" y="139541"/>
                  </a:lnTo>
                  <a:lnTo>
                    <a:pt x="0" y="127635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9A15CF1B-42FD-E24A-9D6B-AC6FFF627BBF}"/>
                </a:ext>
              </a:extLst>
            </p:cNvPr>
            <p:cNvSpPr/>
            <p:nvPr/>
          </p:nvSpPr>
          <p:spPr>
            <a:xfrm>
              <a:off x="12398120" y="6552216"/>
              <a:ext cx="137541" cy="141446"/>
            </a:xfrm>
            <a:custGeom>
              <a:avLst/>
              <a:gdLst>
                <a:gd name="connsiteX0" fmla="*/ 103442 w 137541"/>
                <a:gd name="connsiteY0" fmla="*/ 138208 h 141446"/>
                <a:gd name="connsiteX1" fmla="*/ 100108 w 137541"/>
                <a:gd name="connsiteY1" fmla="*/ 129445 h 141446"/>
                <a:gd name="connsiteX2" fmla="*/ 100108 w 137541"/>
                <a:gd name="connsiteY2" fmla="*/ 121158 h 141446"/>
                <a:gd name="connsiteX3" fmla="*/ 79915 w 137541"/>
                <a:gd name="connsiteY3" fmla="*/ 135350 h 141446"/>
                <a:gd name="connsiteX4" fmla="*/ 55531 w 137541"/>
                <a:gd name="connsiteY4" fmla="*/ 141446 h 141446"/>
                <a:gd name="connsiteX5" fmla="*/ 23241 w 137541"/>
                <a:gd name="connsiteY5" fmla="*/ 129254 h 141446"/>
                <a:gd name="connsiteX6" fmla="*/ 13716 w 137541"/>
                <a:gd name="connsiteY6" fmla="*/ 88868 h 141446"/>
                <a:gd name="connsiteX7" fmla="*/ 13716 w 137541"/>
                <a:gd name="connsiteY7" fmla="*/ 17812 h 141446"/>
                <a:gd name="connsiteX8" fmla="*/ 0 w 137541"/>
                <a:gd name="connsiteY8" fmla="*/ 13907 h 141446"/>
                <a:gd name="connsiteX9" fmla="*/ 0 w 137541"/>
                <a:gd name="connsiteY9" fmla="*/ 3143 h 141446"/>
                <a:gd name="connsiteX10" fmla="*/ 34290 w 137541"/>
                <a:gd name="connsiteY10" fmla="*/ 0 h 141446"/>
                <a:gd name="connsiteX11" fmla="*/ 34576 w 137541"/>
                <a:gd name="connsiteY11" fmla="*/ 0 h 141446"/>
                <a:gd name="connsiteX12" fmla="*/ 39243 w 137541"/>
                <a:gd name="connsiteY12" fmla="*/ 2953 h 141446"/>
                <a:gd name="connsiteX13" fmla="*/ 39243 w 137541"/>
                <a:gd name="connsiteY13" fmla="*/ 86868 h 141446"/>
                <a:gd name="connsiteX14" fmla="*/ 41338 w 137541"/>
                <a:gd name="connsiteY14" fmla="*/ 109061 h 141446"/>
                <a:gd name="connsiteX15" fmla="*/ 48673 w 137541"/>
                <a:gd name="connsiteY15" fmla="*/ 120777 h 141446"/>
                <a:gd name="connsiteX16" fmla="*/ 64008 w 137541"/>
                <a:gd name="connsiteY16" fmla="*/ 124587 h 141446"/>
                <a:gd name="connsiteX17" fmla="*/ 82391 w 137541"/>
                <a:gd name="connsiteY17" fmla="*/ 120396 h 141446"/>
                <a:gd name="connsiteX18" fmla="*/ 97346 w 137541"/>
                <a:gd name="connsiteY18" fmla="*/ 110585 h 141446"/>
                <a:gd name="connsiteX19" fmla="*/ 97346 w 137541"/>
                <a:gd name="connsiteY19" fmla="*/ 17812 h 141446"/>
                <a:gd name="connsiteX20" fmla="*/ 79724 w 137541"/>
                <a:gd name="connsiteY20" fmla="*/ 13907 h 141446"/>
                <a:gd name="connsiteX21" fmla="*/ 79724 w 137541"/>
                <a:gd name="connsiteY21" fmla="*/ 3143 h 141446"/>
                <a:gd name="connsiteX22" fmla="*/ 116967 w 137541"/>
                <a:gd name="connsiteY22" fmla="*/ 0 h 141446"/>
                <a:gd name="connsiteX23" fmla="*/ 117253 w 137541"/>
                <a:gd name="connsiteY23" fmla="*/ 0 h 141446"/>
                <a:gd name="connsiteX24" fmla="*/ 122872 w 137541"/>
                <a:gd name="connsiteY24" fmla="*/ 2953 h 141446"/>
                <a:gd name="connsiteX25" fmla="*/ 122872 w 137541"/>
                <a:gd name="connsiteY25" fmla="*/ 126302 h 141446"/>
                <a:gd name="connsiteX26" fmla="*/ 137541 w 137541"/>
                <a:gd name="connsiteY26" fmla="*/ 126302 h 141446"/>
                <a:gd name="connsiteX27" fmla="*/ 137255 w 137541"/>
                <a:gd name="connsiteY27" fmla="*/ 137351 h 141446"/>
                <a:gd name="connsiteX28" fmla="*/ 125349 w 137541"/>
                <a:gd name="connsiteY28" fmla="*/ 140018 h 141446"/>
                <a:gd name="connsiteX29" fmla="*/ 113729 w 137541"/>
                <a:gd name="connsiteY29" fmla="*/ 140970 h 141446"/>
                <a:gd name="connsiteX30" fmla="*/ 103442 w 137541"/>
                <a:gd name="connsiteY30" fmla="*/ 138208 h 1414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37541" h="141446">
                  <a:moveTo>
                    <a:pt x="103442" y="138208"/>
                  </a:moveTo>
                  <a:cubicBezTo>
                    <a:pt x="101251" y="136398"/>
                    <a:pt x="100108" y="133445"/>
                    <a:pt x="100108" y="129445"/>
                  </a:cubicBezTo>
                  <a:lnTo>
                    <a:pt x="100108" y="121158"/>
                  </a:lnTo>
                  <a:cubicBezTo>
                    <a:pt x="94679" y="126587"/>
                    <a:pt x="88011" y="131255"/>
                    <a:pt x="79915" y="135350"/>
                  </a:cubicBezTo>
                  <a:cubicBezTo>
                    <a:pt x="71818" y="139446"/>
                    <a:pt x="63722" y="141446"/>
                    <a:pt x="55531" y="141446"/>
                  </a:cubicBezTo>
                  <a:cubicBezTo>
                    <a:pt x="40386" y="141446"/>
                    <a:pt x="29623" y="137351"/>
                    <a:pt x="23241" y="129254"/>
                  </a:cubicBezTo>
                  <a:cubicBezTo>
                    <a:pt x="16859" y="121158"/>
                    <a:pt x="13716" y="107633"/>
                    <a:pt x="13716" y="88868"/>
                  </a:cubicBezTo>
                  <a:lnTo>
                    <a:pt x="13716" y="17812"/>
                  </a:lnTo>
                  <a:lnTo>
                    <a:pt x="0" y="13907"/>
                  </a:lnTo>
                  <a:lnTo>
                    <a:pt x="0" y="3143"/>
                  </a:lnTo>
                  <a:lnTo>
                    <a:pt x="34290" y="0"/>
                  </a:lnTo>
                  <a:lnTo>
                    <a:pt x="34576" y="0"/>
                  </a:lnTo>
                  <a:lnTo>
                    <a:pt x="39243" y="2953"/>
                  </a:lnTo>
                  <a:lnTo>
                    <a:pt x="39243" y="86868"/>
                  </a:lnTo>
                  <a:cubicBezTo>
                    <a:pt x="39243" y="96298"/>
                    <a:pt x="39910" y="103727"/>
                    <a:pt x="41338" y="109061"/>
                  </a:cubicBezTo>
                  <a:cubicBezTo>
                    <a:pt x="42672" y="114395"/>
                    <a:pt x="45149" y="118301"/>
                    <a:pt x="48673" y="120777"/>
                  </a:cubicBezTo>
                  <a:cubicBezTo>
                    <a:pt x="52197" y="123254"/>
                    <a:pt x="57245" y="124587"/>
                    <a:pt x="64008" y="124587"/>
                  </a:cubicBezTo>
                  <a:cubicBezTo>
                    <a:pt x="70485" y="124587"/>
                    <a:pt x="76676" y="123158"/>
                    <a:pt x="82391" y="120396"/>
                  </a:cubicBezTo>
                  <a:cubicBezTo>
                    <a:pt x="88106" y="117634"/>
                    <a:pt x="93059" y="114395"/>
                    <a:pt x="97346" y="110585"/>
                  </a:cubicBezTo>
                  <a:lnTo>
                    <a:pt x="97346" y="17812"/>
                  </a:lnTo>
                  <a:lnTo>
                    <a:pt x="79724" y="13907"/>
                  </a:lnTo>
                  <a:lnTo>
                    <a:pt x="79724" y="3143"/>
                  </a:lnTo>
                  <a:lnTo>
                    <a:pt x="116967" y="0"/>
                  </a:lnTo>
                  <a:lnTo>
                    <a:pt x="117253" y="0"/>
                  </a:lnTo>
                  <a:lnTo>
                    <a:pt x="122872" y="2953"/>
                  </a:lnTo>
                  <a:lnTo>
                    <a:pt x="122872" y="126302"/>
                  </a:lnTo>
                  <a:lnTo>
                    <a:pt x="137541" y="126302"/>
                  </a:lnTo>
                  <a:lnTo>
                    <a:pt x="137255" y="137351"/>
                  </a:lnTo>
                  <a:cubicBezTo>
                    <a:pt x="132683" y="138494"/>
                    <a:pt x="128778" y="139351"/>
                    <a:pt x="125349" y="140018"/>
                  </a:cubicBezTo>
                  <a:cubicBezTo>
                    <a:pt x="121920" y="140684"/>
                    <a:pt x="118110" y="140970"/>
                    <a:pt x="113729" y="140970"/>
                  </a:cubicBezTo>
                  <a:cubicBezTo>
                    <a:pt x="108966" y="140970"/>
                    <a:pt x="105632" y="140018"/>
                    <a:pt x="103442" y="138208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34941E06-A263-86FA-4DE3-8883F668B360}"/>
                </a:ext>
              </a:extLst>
            </p:cNvPr>
            <p:cNvSpPr/>
            <p:nvPr/>
          </p:nvSpPr>
          <p:spPr>
            <a:xfrm>
              <a:off x="12552997" y="6490494"/>
              <a:ext cx="66103" cy="200501"/>
            </a:xfrm>
            <a:custGeom>
              <a:avLst/>
              <a:gdLst>
                <a:gd name="connsiteX0" fmla="*/ 19907 w 66103"/>
                <a:gd name="connsiteY0" fmla="*/ 17907 h 200501"/>
                <a:gd name="connsiteX1" fmla="*/ 95 w 66103"/>
                <a:gd name="connsiteY1" fmla="*/ 15240 h 200501"/>
                <a:gd name="connsiteX2" fmla="*/ 95 w 66103"/>
                <a:gd name="connsiteY2" fmla="*/ 4763 h 200501"/>
                <a:gd name="connsiteX3" fmla="*/ 39433 w 66103"/>
                <a:gd name="connsiteY3" fmla="*/ 0 h 200501"/>
                <a:gd name="connsiteX4" fmla="*/ 39910 w 66103"/>
                <a:gd name="connsiteY4" fmla="*/ 0 h 200501"/>
                <a:gd name="connsiteX5" fmla="*/ 45339 w 66103"/>
                <a:gd name="connsiteY5" fmla="*/ 3715 h 200501"/>
                <a:gd name="connsiteX6" fmla="*/ 45339 w 66103"/>
                <a:gd name="connsiteY6" fmla="*/ 186500 h 200501"/>
                <a:gd name="connsiteX7" fmla="*/ 66104 w 66103"/>
                <a:gd name="connsiteY7" fmla="*/ 188500 h 200501"/>
                <a:gd name="connsiteX8" fmla="*/ 66104 w 66103"/>
                <a:gd name="connsiteY8" fmla="*/ 200501 h 200501"/>
                <a:gd name="connsiteX9" fmla="*/ 0 w 66103"/>
                <a:gd name="connsiteY9" fmla="*/ 200501 h 200501"/>
                <a:gd name="connsiteX10" fmla="*/ 0 w 66103"/>
                <a:gd name="connsiteY10" fmla="*/ 188500 h 200501"/>
                <a:gd name="connsiteX11" fmla="*/ 19812 w 66103"/>
                <a:gd name="connsiteY11" fmla="*/ 186309 h 200501"/>
                <a:gd name="connsiteX12" fmla="*/ 19812 w 66103"/>
                <a:gd name="connsiteY12" fmla="*/ 17907 h 200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6103" h="200501">
                  <a:moveTo>
                    <a:pt x="19907" y="17907"/>
                  </a:moveTo>
                  <a:lnTo>
                    <a:pt x="95" y="15240"/>
                  </a:lnTo>
                  <a:lnTo>
                    <a:pt x="95" y="4763"/>
                  </a:lnTo>
                  <a:lnTo>
                    <a:pt x="39433" y="0"/>
                  </a:lnTo>
                  <a:lnTo>
                    <a:pt x="39910" y="0"/>
                  </a:lnTo>
                  <a:lnTo>
                    <a:pt x="45339" y="3715"/>
                  </a:lnTo>
                  <a:lnTo>
                    <a:pt x="45339" y="186500"/>
                  </a:lnTo>
                  <a:lnTo>
                    <a:pt x="66104" y="188500"/>
                  </a:lnTo>
                  <a:lnTo>
                    <a:pt x="66104" y="200501"/>
                  </a:lnTo>
                  <a:lnTo>
                    <a:pt x="0" y="200501"/>
                  </a:lnTo>
                  <a:lnTo>
                    <a:pt x="0" y="188500"/>
                  </a:lnTo>
                  <a:lnTo>
                    <a:pt x="19812" y="186309"/>
                  </a:lnTo>
                  <a:lnTo>
                    <a:pt x="19812" y="17907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3E9B532B-358C-6CEC-3AE6-193E547E91D4}"/>
                </a:ext>
              </a:extLst>
            </p:cNvPr>
            <p:cNvSpPr/>
            <p:nvPr/>
          </p:nvSpPr>
          <p:spPr>
            <a:xfrm>
              <a:off x="11201876" y="6786054"/>
              <a:ext cx="177260" cy="181927"/>
            </a:xfrm>
            <a:custGeom>
              <a:avLst/>
              <a:gdLst>
                <a:gd name="connsiteX0" fmla="*/ 19621 w 177260"/>
                <a:gd name="connsiteY0" fmla="*/ 15240 h 181927"/>
                <a:gd name="connsiteX1" fmla="*/ 0 w 177260"/>
                <a:gd name="connsiteY1" fmla="*/ 12287 h 181927"/>
                <a:gd name="connsiteX2" fmla="*/ 0 w 177260"/>
                <a:gd name="connsiteY2" fmla="*/ 0 h 181927"/>
                <a:gd name="connsiteX3" fmla="*/ 45530 w 177260"/>
                <a:gd name="connsiteY3" fmla="*/ 0 h 181927"/>
                <a:gd name="connsiteX4" fmla="*/ 127064 w 177260"/>
                <a:gd name="connsiteY4" fmla="*/ 119443 h 181927"/>
                <a:gd name="connsiteX5" fmla="*/ 140780 w 177260"/>
                <a:gd name="connsiteY5" fmla="*/ 145352 h 181927"/>
                <a:gd name="connsiteX6" fmla="*/ 140780 w 177260"/>
                <a:gd name="connsiteY6" fmla="*/ 15240 h 181927"/>
                <a:gd name="connsiteX7" fmla="*/ 119539 w 177260"/>
                <a:gd name="connsiteY7" fmla="*/ 12287 h 181927"/>
                <a:gd name="connsiteX8" fmla="*/ 119539 w 177260"/>
                <a:gd name="connsiteY8" fmla="*/ 0 h 181927"/>
                <a:gd name="connsiteX9" fmla="*/ 177260 w 177260"/>
                <a:gd name="connsiteY9" fmla="*/ 0 h 181927"/>
                <a:gd name="connsiteX10" fmla="*/ 177260 w 177260"/>
                <a:gd name="connsiteY10" fmla="*/ 12287 h 181927"/>
                <a:gd name="connsiteX11" fmla="*/ 157639 w 177260"/>
                <a:gd name="connsiteY11" fmla="*/ 15240 h 181927"/>
                <a:gd name="connsiteX12" fmla="*/ 157639 w 177260"/>
                <a:gd name="connsiteY12" fmla="*/ 181928 h 181927"/>
                <a:gd name="connsiteX13" fmla="*/ 138303 w 177260"/>
                <a:gd name="connsiteY13" fmla="*/ 181928 h 181927"/>
                <a:gd name="connsiteX14" fmla="*/ 55055 w 177260"/>
                <a:gd name="connsiteY14" fmla="*/ 59722 h 181927"/>
                <a:gd name="connsiteX15" fmla="*/ 36195 w 177260"/>
                <a:gd name="connsiteY15" fmla="*/ 27432 h 181927"/>
                <a:gd name="connsiteX16" fmla="*/ 36195 w 177260"/>
                <a:gd name="connsiteY16" fmla="*/ 167450 h 181927"/>
                <a:gd name="connsiteX17" fmla="*/ 59436 w 177260"/>
                <a:gd name="connsiteY17" fmla="*/ 169926 h 181927"/>
                <a:gd name="connsiteX18" fmla="*/ 59436 w 177260"/>
                <a:gd name="connsiteY18" fmla="*/ 181928 h 181927"/>
                <a:gd name="connsiteX19" fmla="*/ 0 w 177260"/>
                <a:gd name="connsiteY19" fmla="*/ 181928 h 181927"/>
                <a:gd name="connsiteX20" fmla="*/ 0 w 177260"/>
                <a:gd name="connsiteY20" fmla="*/ 169926 h 181927"/>
                <a:gd name="connsiteX21" fmla="*/ 19621 w 177260"/>
                <a:gd name="connsiteY21" fmla="*/ 167259 h 181927"/>
                <a:gd name="connsiteX22" fmla="*/ 19621 w 177260"/>
                <a:gd name="connsiteY22" fmla="*/ 15240 h 1819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7260" h="181927">
                  <a:moveTo>
                    <a:pt x="19621" y="15240"/>
                  </a:moveTo>
                  <a:lnTo>
                    <a:pt x="0" y="12287"/>
                  </a:lnTo>
                  <a:lnTo>
                    <a:pt x="0" y="0"/>
                  </a:lnTo>
                  <a:lnTo>
                    <a:pt x="45530" y="0"/>
                  </a:lnTo>
                  <a:lnTo>
                    <a:pt x="127064" y="119443"/>
                  </a:lnTo>
                  <a:lnTo>
                    <a:pt x="140780" y="145352"/>
                  </a:lnTo>
                  <a:lnTo>
                    <a:pt x="140780" y="15240"/>
                  </a:lnTo>
                  <a:lnTo>
                    <a:pt x="119539" y="12287"/>
                  </a:lnTo>
                  <a:lnTo>
                    <a:pt x="119539" y="0"/>
                  </a:lnTo>
                  <a:lnTo>
                    <a:pt x="177260" y="0"/>
                  </a:lnTo>
                  <a:lnTo>
                    <a:pt x="177260" y="12287"/>
                  </a:lnTo>
                  <a:lnTo>
                    <a:pt x="157639" y="15240"/>
                  </a:lnTo>
                  <a:lnTo>
                    <a:pt x="157639" y="181928"/>
                  </a:lnTo>
                  <a:lnTo>
                    <a:pt x="138303" y="181928"/>
                  </a:lnTo>
                  <a:lnTo>
                    <a:pt x="55055" y="59722"/>
                  </a:lnTo>
                  <a:lnTo>
                    <a:pt x="36195" y="27432"/>
                  </a:lnTo>
                  <a:lnTo>
                    <a:pt x="36195" y="167450"/>
                  </a:lnTo>
                  <a:lnTo>
                    <a:pt x="59436" y="169926"/>
                  </a:lnTo>
                  <a:lnTo>
                    <a:pt x="59436" y="181928"/>
                  </a:lnTo>
                  <a:lnTo>
                    <a:pt x="0" y="181928"/>
                  </a:lnTo>
                  <a:lnTo>
                    <a:pt x="0" y="169926"/>
                  </a:lnTo>
                  <a:lnTo>
                    <a:pt x="19621" y="167259"/>
                  </a:lnTo>
                  <a:lnTo>
                    <a:pt x="19621" y="15240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F6399004-5F78-520B-5657-8B14054C97A6}"/>
                </a:ext>
              </a:extLst>
            </p:cNvPr>
            <p:cNvSpPr/>
            <p:nvPr/>
          </p:nvSpPr>
          <p:spPr>
            <a:xfrm>
              <a:off x="11396091" y="6829107"/>
              <a:ext cx="120205" cy="141541"/>
            </a:xfrm>
            <a:custGeom>
              <a:avLst/>
              <a:gdLst>
                <a:gd name="connsiteX0" fmla="*/ 23146 w 120205"/>
                <a:gd name="connsiteY0" fmla="*/ 68199 h 141541"/>
                <a:gd name="connsiteX1" fmla="*/ 81439 w 120205"/>
                <a:gd name="connsiteY1" fmla="*/ 56579 h 141541"/>
                <a:gd name="connsiteX2" fmla="*/ 81439 w 120205"/>
                <a:gd name="connsiteY2" fmla="*/ 49721 h 141541"/>
                <a:gd name="connsiteX3" fmla="*/ 78962 w 120205"/>
                <a:gd name="connsiteY3" fmla="*/ 31623 h 141541"/>
                <a:gd name="connsiteX4" fmla="*/ 70485 w 120205"/>
                <a:gd name="connsiteY4" fmla="*/ 22003 h 141541"/>
                <a:gd name="connsiteX5" fmla="*/ 53435 w 120205"/>
                <a:gd name="connsiteY5" fmla="*/ 18955 h 141541"/>
                <a:gd name="connsiteX6" fmla="*/ 31052 w 120205"/>
                <a:gd name="connsiteY6" fmla="*/ 22479 h 141541"/>
                <a:gd name="connsiteX7" fmla="*/ 11335 w 120205"/>
                <a:gd name="connsiteY7" fmla="*/ 31147 h 141541"/>
                <a:gd name="connsiteX8" fmla="*/ 5239 w 120205"/>
                <a:gd name="connsiteY8" fmla="*/ 18383 h 141541"/>
                <a:gd name="connsiteX9" fmla="*/ 16954 w 120205"/>
                <a:gd name="connsiteY9" fmla="*/ 11240 h 141541"/>
                <a:gd name="connsiteX10" fmla="*/ 36766 w 120205"/>
                <a:gd name="connsiteY10" fmla="*/ 3429 h 141541"/>
                <a:gd name="connsiteX11" fmla="*/ 59245 w 120205"/>
                <a:gd name="connsiteY11" fmla="*/ 0 h 141541"/>
                <a:gd name="connsiteX12" fmla="*/ 86773 w 120205"/>
                <a:gd name="connsiteY12" fmla="*/ 4763 h 141541"/>
                <a:gd name="connsiteX13" fmla="*/ 101346 w 120205"/>
                <a:gd name="connsiteY13" fmla="*/ 20098 h 141541"/>
                <a:gd name="connsiteX14" fmla="*/ 105728 w 120205"/>
                <a:gd name="connsiteY14" fmla="*/ 48197 h 141541"/>
                <a:gd name="connsiteX15" fmla="*/ 105728 w 120205"/>
                <a:gd name="connsiteY15" fmla="*/ 126778 h 141541"/>
                <a:gd name="connsiteX16" fmla="*/ 120206 w 120205"/>
                <a:gd name="connsiteY16" fmla="*/ 126778 h 141541"/>
                <a:gd name="connsiteX17" fmla="*/ 120206 w 120205"/>
                <a:gd name="connsiteY17" fmla="*/ 137636 h 141541"/>
                <a:gd name="connsiteX18" fmla="*/ 107823 w 120205"/>
                <a:gd name="connsiteY18" fmla="*/ 140113 h 141541"/>
                <a:gd name="connsiteX19" fmla="*/ 94774 w 120205"/>
                <a:gd name="connsiteY19" fmla="*/ 141351 h 141541"/>
                <a:gd name="connsiteX20" fmla="*/ 85439 w 120205"/>
                <a:gd name="connsiteY20" fmla="*/ 139255 h 141541"/>
                <a:gd name="connsiteX21" fmla="*/ 82963 w 120205"/>
                <a:gd name="connsiteY21" fmla="*/ 130112 h 141541"/>
                <a:gd name="connsiteX22" fmla="*/ 82963 w 120205"/>
                <a:gd name="connsiteY22" fmla="*/ 122015 h 141541"/>
                <a:gd name="connsiteX23" fmla="*/ 64960 w 120205"/>
                <a:gd name="connsiteY23" fmla="*/ 135446 h 141541"/>
                <a:gd name="connsiteX24" fmla="*/ 40862 w 120205"/>
                <a:gd name="connsiteY24" fmla="*/ 141542 h 141541"/>
                <a:gd name="connsiteX25" fmla="*/ 11620 w 120205"/>
                <a:gd name="connsiteY25" fmla="*/ 131350 h 141541"/>
                <a:gd name="connsiteX26" fmla="*/ 0 w 120205"/>
                <a:gd name="connsiteY26" fmla="*/ 102108 h 141541"/>
                <a:gd name="connsiteX27" fmla="*/ 23146 w 120205"/>
                <a:gd name="connsiteY27" fmla="*/ 68199 h 141541"/>
                <a:gd name="connsiteX28" fmla="*/ 66199 w 120205"/>
                <a:gd name="connsiteY28" fmla="*/ 120968 h 141541"/>
                <a:gd name="connsiteX29" fmla="*/ 81343 w 120205"/>
                <a:gd name="connsiteY29" fmla="*/ 111633 h 141541"/>
                <a:gd name="connsiteX30" fmla="*/ 81343 w 120205"/>
                <a:gd name="connsiteY30" fmla="*/ 69532 h 141541"/>
                <a:gd name="connsiteX31" fmla="*/ 41053 w 120205"/>
                <a:gd name="connsiteY31" fmla="*/ 77724 h 141541"/>
                <a:gd name="connsiteX32" fmla="*/ 27432 w 120205"/>
                <a:gd name="connsiteY32" fmla="*/ 99155 h 141541"/>
                <a:gd name="connsiteX33" fmla="*/ 33909 w 120205"/>
                <a:gd name="connsiteY33" fmla="*/ 118586 h 141541"/>
                <a:gd name="connsiteX34" fmla="*/ 51435 w 120205"/>
                <a:gd name="connsiteY34" fmla="*/ 124873 h 141541"/>
                <a:gd name="connsiteX35" fmla="*/ 66199 w 120205"/>
                <a:gd name="connsiteY35" fmla="*/ 120968 h 141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20205" h="141541">
                  <a:moveTo>
                    <a:pt x="23146" y="68199"/>
                  </a:moveTo>
                  <a:cubicBezTo>
                    <a:pt x="38481" y="60960"/>
                    <a:pt x="57912" y="57055"/>
                    <a:pt x="81439" y="56579"/>
                  </a:cubicBezTo>
                  <a:lnTo>
                    <a:pt x="81439" y="49721"/>
                  </a:lnTo>
                  <a:cubicBezTo>
                    <a:pt x="81439" y="42101"/>
                    <a:pt x="80581" y="36005"/>
                    <a:pt x="78962" y="31623"/>
                  </a:cubicBezTo>
                  <a:cubicBezTo>
                    <a:pt x="77343" y="27242"/>
                    <a:pt x="74486" y="24003"/>
                    <a:pt x="70485" y="22003"/>
                  </a:cubicBezTo>
                  <a:cubicBezTo>
                    <a:pt x="66484" y="20003"/>
                    <a:pt x="60865" y="18955"/>
                    <a:pt x="53435" y="18955"/>
                  </a:cubicBezTo>
                  <a:cubicBezTo>
                    <a:pt x="45148" y="18955"/>
                    <a:pt x="37624" y="20098"/>
                    <a:pt x="31052" y="22479"/>
                  </a:cubicBezTo>
                  <a:cubicBezTo>
                    <a:pt x="24479" y="24860"/>
                    <a:pt x="17907" y="27718"/>
                    <a:pt x="11335" y="31147"/>
                  </a:cubicBezTo>
                  <a:lnTo>
                    <a:pt x="5239" y="18383"/>
                  </a:lnTo>
                  <a:cubicBezTo>
                    <a:pt x="7334" y="16574"/>
                    <a:pt x="11240" y="14192"/>
                    <a:pt x="16954" y="11240"/>
                  </a:cubicBezTo>
                  <a:cubicBezTo>
                    <a:pt x="22669" y="8287"/>
                    <a:pt x="29242" y="5715"/>
                    <a:pt x="36766" y="3429"/>
                  </a:cubicBezTo>
                  <a:cubicBezTo>
                    <a:pt x="44291" y="1143"/>
                    <a:pt x="51816" y="0"/>
                    <a:pt x="59245" y="0"/>
                  </a:cubicBezTo>
                  <a:cubicBezTo>
                    <a:pt x="70866" y="0"/>
                    <a:pt x="80010" y="1619"/>
                    <a:pt x="86773" y="4763"/>
                  </a:cubicBezTo>
                  <a:cubicBezTo>
                    <a:pt x="93536" y="7906"/>
                    <a:pt x="98393" y="13049"/>
                    <a:pt x="101346" y="20098"/>
                  </a:cubicBezTo>
                  <a:cubicBezTo>
                    <a:pt x="104299" y="27146"/>
                    <a:pt x="105728" y="36481"/>
                    <a:pt x="105728" y="48197"/>
                  </a:cubicBezTo>
                  <a:lnTo>
                    <a:pt x="105728" y="126778"/>
                  </a:lnTo>
                  <a:lnTo>
                    <a:pt x="120206" y="126778"/>
                  </a:lnTo>
                  <a:lnTo>
                    <a:pt x="120206" y="137636"/>
                  </a:lnTo>
                  <a:cubicBezTo>
                    <a:pt x="116967" y="138494"/>
                    <a:pt x="112776" y="139255"/>
                    <a:pt x="107823" y="140113"/>
                  </a:cubicBezTo>
                  <a:cubicBezTo>
                    <a:pt x="102870" y="140875"/>
                    <a:pt x="98489" y="141351"/>
                    <a:pt x="94774" y="141351"/>
                  </a:cubicBezTo>
                  <a:cubicBezTo>
                    <a:pt x="90202" y="141351"/>
                    <a:pt x="87058" y="140684"/>
                    <a:pt x="85439" y="139255"/>
                  </a:cubicBezTo>
                  <a:cubicBezTo>
                    <a:pt x="83820" y="137827"/>
                    <a:pt x="82963" y="134779"/>
                    <a:pt x="82963" y="130112"/>
                  </a:cubicBezTo>
                  <a:lnTo>
                    <a:pt x="82963" y="122015"/>
                  </a:lnTo>
                  <a:cubicBezTo>
                    <a:pt x="78105" y="126873"/>
                    <a:pt x="72104" y="131445"/>
                    <a:pt x="64960" y="135446"/>
                  </a:cubicBezTo>
                  <a:cubicBezTo>
                    <a:pt x="57817" y="139446"/>
                    <a:pt x="49816" y="141542"/>
                    <a:pt x="40862" y="141542"/>
                  </a:cubicBezTo>
                  <a:cubicBezTo>
                    <a:pt x="29146" y="141542"/>
                    <a:pt x="19336" y="138113"/>
                    <a:pt x="11620" y="131350"/>
                  </a:cubicBezTo>
                  <a:cubicBezTo>
                    <a:pt x="3905" y="124587"/>
                    <a:pt x="0" y="114872"/>
                    <a:pt x="0" y="102108"/>
                  </a:cubicBezTo>
                  <a:cubicBezTo>
                    <a:pt x="95" y="86773"/>
                    <a:pt x="7810" y="75438"/>
                    <a:pt x="23146" y="68199"/>
                  </a:cubicBezTo>
                  <a:close/>
                  <a:moveTo>
                    <a:pt x="66199" y="120968"/>
                  </a:moveTo>
                  <a:cubicBezTo>
                    <a:pt x="71723" y="118396"/>
                    <a:pt x="76771" y="115253"/>
                    <a:pt x="81343" y="111633"/>
                  </a:cubicBezTo>
                  <a:lnTo>
                    <a:pt x="81343" y="69532"/>
                  </a:lnTo>
                  <a:cubicBezTo>
                    <a:pt x="63532" y="69532"/>
                    <a:pt x="50102" y="72295"/>
                    <a:pt x="41053" y="77724"/>
                  </a:cubicBezTo>
                  <a:cubicBezTo>
                    <a:pt x="32004" y="83153"/>
                    <a:pt x="27432" y="90297"/>
                    <a:pt x="27432" y="99155"/>
                  </a:cubicBezTo>
                  <a:cubicBezTo>
                    <a:pt x="27432" y="108014"/>
                    <a:pt x="29623" y="114491"/>
                    <a:pt x="33909" y="118586"/>
                  </a:cubicBezTo>
                  <a:cubicBezTo>
                    <a:pt x="38195" y="122777"/>
                    <a:pt x="44101" y="124873"/>
                    <a:pt x="51435" y="124873"/>
                  </a:cubicBezTo>
                  <a:cubicBezTo>
                    <a:pt x="55721" y="124873"/>
                    <a:pt x="60674" y="123539"/>
                    <a:pt x="66199" y="120968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566704C6-1B2A-672E-8C0D-46AB952C3C4D}"/>
                </a:ext>
              </a:extLst>
            </p:cNvPr>
            <p:cNvSpPr/>
            <p:nvPr/>
          </p:nvSpPr>
          <p:spPr>
            <a:xfrm>
              <a:off x="11530107" y="6796817"/>
              <a:ext cx="88011" cy="237743"/>
            </a:xfrm>
            <a:custGeom>
              <a:avLst/>
              <a:gdLst>
                <a:gd name="connsiteX0" fmla="*/ 24479 w 88011"/>
                <a:gd name="connsiteY0" fmla="*/ 167164 h 237743"/>
                <a:gd name="connsiteX1" fmla="*/ 17621 w 88011"/>
                <a:gd name="connsiteY1" fmla="*/ 145351 h 237743"/>
                <a:gd name="connsiteX2" fmla="*/ 17621 w 88011"/>
                <a:gd name="connsiteY2" fmla="*/ 51340 h 237743"/>
                <a:gd name="connsiteX3" fmla="*/ 0 w 88011"/>
                <a:gd name="connsiteY3" fmla="*/ 51340 h 237743"/>
                <a:gd name="connsiteX4" fmla="*/ 0 w 88011"/>
                <a:gd name="connsiteY4" fmla="*/ 40386 h 237743"/>
                <a:gd name="connsiteX5" fmla="*/ 6858 w 88011"/>
                <a:gd name="connsiteY5" fmla="*/ 38672 h 237743"/>
                <a:gd name="connsiteX6" fmla="*/ 14478 w 88011"/>
                <a:gd name="connsiteY6" fmla="*/ 36004 h 237743"/>
                <a:gd name="connsiteX7" fmla="*/ 20574 w 88011"/>
                <a:gd name="connsiteY7" fmla="*/ 27242 h 237743"/>
                <a:gd name="connsiteX8" fmla="*/ 25241 w 88011"/>
                <a:gd name="connsiteY8" fmla="*/ 12287 h 237743"/>
                <a:gd name="connsiteX9" fmla="*/ 28385 w 88011"/>
                <a:gd name="connsiteY9" fmla="*/ 0 h 237743"/>
                <a:gd name="connsiteX10" fmla="*/ 42767 w 88011"/>
                <a:gd name="connsiteY10" fmla="*/ 0 h 237743"/>
                <a:gd name="connsiteX11" fmla="*/ 43244 w 88011"/>
                <a:gd name="connsiteY11" fmla="*/ 35243 h 237743"/>
                <a:gd name="connsiteX12" fmla="*/ 84106 w 88011"/>
                <a:gd name="connsiteY12" fmla="*/ 35243 h 237743"/>
                <a:gd name="connsiteX13" fmla="*/ 84106 w 88011"/>
                <a:gd name="connsiteY13" fmla="*/ 51435 h 237743"/>
                <a:gd name="connsiteX14" fmla="*/ 43244 w 88011"/>
                <a:gd name="connsiteY14" fmla="*/ 51435 h 237743"/>
                <a:gd name="connsiteX15" fmla="*/ 43244 w 88011"/>
                <a:gd name="connsiteY15" fmla="*/ 126587 h 237743"/>
                <a:gd name="connsiteX16" fmla="*/ 44101 w 88011"/>
                <a:gd name="connsiteY16" fmla="*/ 146209 h 237743"/>
                <a:gd name="connsiteX17" fmla="*/ 47816 w 88011"/>
                <a:gd name="connsiteY17" fmla="*/ 153543 h 237743"/>
                <a:gd name="connsiteX18" fmla="*/ 57436 w 88011"/>
                <a:gd name="connsiteY18" fmla="*/ 155258 h 237743"/>
                <a:gd name="connsiteX19" fmla="*/ 72009 w 88011"/>
                <a:gd name="connsiteY19" fmla="*/ 153543 h 237743"/>
                <a:gd name="connsiteX20" fmla="*/ 84392 w 88011"/>
                <a:gd name="connsiteY20" fmla="*/ 149828 h 237743"/>
                <a:gd name="connsiteX21" fmla="*/ 88011 w 88011"/>
                <a:gd name="connsiteY21" fmla="*/ 160877 h 237743"/>
                <a:gd name="connsiteX22" fmla="*/ 69056 w 88011"/>
                <a:gd name="connsiteY22" fmla="*/ 169450 h 237743"/>
                <a:gd name="connsiteX23" fmla="*/ 45244 w 88011"/>
                <a:gd name="connsiteY23" fmla="*/ 173641 h 237743"/>
                <a:gd name="connsiteX24" fmla="*/ 24479 w 88011"/>
                <a:gd name="connsiteY24" fmla="*/ 167164 h 237743"/>
                <a:gd name="connsiteX25" fmla="*/ 62103 w 88011"/>
                <a:gd name="connsiteY25" fmla="*/ 220313 h 237743"/>
                <a:gd name="connsiteX26" fmla="*/ 53816 w 88011"/>
                <a:gd name="connsiteY26" fmla="*/ 232315 h 237743"/>
                <a:gd name="connsiteX27" fmla="*/ 46768 w 88011"/>
                <a:gd name="connsiteY27" fmla="*/ 237744 h 237743"/>
                <a:gd name="connsiteX28" fmla="*/ 46482 w 88011"/>
                <a:gd name="connsiteY28" fmla="*/ 237744 h 237743"/>
                <a:gd name="connsiteX29" fmla="*/ 38195 w 88011"/>
                <a:gd name="connsiteY29" fmla="*/ 233363 h 237743"/>
                <a:gd name="connsiteX30" fmla="*/ 37910 w 88011"/>
                <a:gd name="connsiteY30" fmla="*/ 231934 h 237743"/>
                <a:gd name="connsiteX31" fmla="*/ 43529 w 88011"/>
                <a:gd name="connsiteY31" fmla="*/ 225362 h 237743"/>
                <a:gd name="connsiteX32" fmla="*/ 45720 w 88011"/>
                <a:gd name="connsiteY32" fmla="*/ 215075 h 237743"/>
                <a:gd name="connsiteX33" fmla="*/ 44387 w 88011"/>
                <a:gd name="connsiteY33" fmla="*/ 209931 h 237743"/>
                <a:gd name="connsiteX34" fmla="*/ 40577 w 88011"/>
                <a:gd name="connsiteY34" fmla="*/ 206312 h 237743"/>
                <a:gd name="connsiteX35" fmla="*/ 35719 w 88011"/>
                <a:gd name="connsiteY35" fmla="*/ 196501 h 237743"/>
                <a:gd name="connsiteX36" fmla="*/ 39910 w 88011"/>
                <a:gd name="connsiteY36" fmla="*/ 187452 h 237743"/>
                <a:gd name="connsiteX37" fmla="*/ 48673 w 88011"/>
                <a:gd name="connsiteY37" fmla="*/ 184785 h 237743"/>
                <a:gd name="connsiteX38" fmla="*/ 49625 w 88011"/>
                <a:gd name="connsiteY38" fmla="*/ 184785 h 237743"/>
                <a:gd name="connsiteX39" fmla="*/ 61341 w 88011"/>
                <a:gd name="connsiteY39" fmla="*/ 189928 h 237743"/>
                <a:gd name="connsiteX40" fmla="*/ 65723 w 88011"/>
                <a:gd name="connsiteY40" fmla="*/ 204406 h 237743"/>
                <a:gd name="connsiteX41" fmla="*/ 62103 w 88011"/>
                <a:gd name="connsiteY41" fmla="*/ 220313 h 2377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88011" h="237743">
                  <a:moveTo>
                    <a:pt x="24479" y="167164"/>
                  </a:moveTo>
                  <a:cubicBezTo>
                    <a:pt x="19907" y="162877"/>
                    <a:pt x="17621" y="155639"/>
                    <a:pt x="17621" y="145351"/>
                  </a:cubicBezTo>
                  <a:lnTo>
                    <a:pt x="17621" y="51340"/>
                  </a:lnTo>
                  <a:lnTo>
                    <a:pt x="0" y="51340"/>
                  </a:lnTo>
                  <a:lnTo>
                    <a:pt x="0" y="40386"/>
                  </a:lnTo>
                  <a:cubicBezTo>
                    <a:pt x="857" y="40196"/>
                    <a:pt x="3143" y="39624"/>
                    <a:pt x="6858" y="38672"/>
                  </a:cubicBezTo>
                  <a:cubicBezTo>
                    <a:pt x="10573" y="37719"/>
                    <a:pt x="13145" y="36767"/>
                    <a:pt x="14478" y="36004"/>
                  </a:cubicBezTo>
                  <a:cubicBezTo>
                    <a:pt x="17050" y="34576"/>
                    <a:pt x="19145" y="31623"/>
                    <a:pt x="20574" y="27242"/>
                  </a:cubicBezTo>
                  <a:cubicBezTo>
                    <a:pt x="21908" y="24098"/>
                    <a:pt x="23432" y="19145"/>
                    <a:pt x="25241" y="12287"/>
                  </a:cubicBezTo>
                  <a:cubicBezTo>
                    <a:pt x="27051" y="5429"/>
                    <a:pt x="28099" y="1333"/>
                    <a:pt x="28385" y="0"/>
                  </a:cubicBezTo>
                  <a:lnTo>
                    <a:pt x="42767" y="0"/>
                  </a:lnTo>
                  <a:lnTo>
                    <a:pt x="43244" y="35243"/>
                  </a:lnTo>
                  <a:lnTo>
                    <a:pt x="84106" y="35243"/>
                  </a:lnTo>
                  <a:lnTo>
                    <a:pt x="84106" y="51435"/>
                  </a:lnTo>
                  <a:lnTo>
                    <a:pt x="43244" y="51435"/>
                  </a:lnTo>
                  <a:lnTo>
                    <a:pt x="43244" y="126587"/>
                  </a:lnTo>
                  <a:cubicBezTo>
                    <a:pt x="43244" y="135922"/>
                    <a:pt x="43529" y="142399"/>
                    <a:pt x="44101" y="146209"/>
                  </a:cubicBezTo>
                  <a:cubicBezTo>
                    <a:pt x="44672" y="149924"/>
                    <a:pt x="45911" y="152400"/>
                    <a:pt x="47816" y="153543"/>
                  </a:cubicBezTo>
                  <a:cubicBezTo>
                    <a:pt x="49721" y="154686"/>
                    <a:pt x="52959" y="155258"/>
                    <a:pt x="57436" y="155258"/>
                  </a:cubicBezTo>
                  <a:cubicBezTo>
                    <a:pt x="61817" y="155258"/>
                    <a:pt x="66675" y="154686"/>
                    <a:pt x="72009" y="153543"/>
                  </a:cubicBezTo>
                  <a:cubicBezTo>
                    <a:pt x="77343" y="152400"/>
                    <a:pt x="81439" y="151162"/>
                    <a:pt x="84392" y="149828"/>
                  </a:cubicBezTo>
                  <a:lnTo>
                    <a:pt x="88011" y="160877"/>
                  </a:lnTo>
                  <a:cubicBezTo>
                    <a:pt x="84106" y="163830"/>
                    <a:pt x="77724" y="166688"/>
                    <a:pt x="69056" y="169450"/>
                  </a:cubicBezTo>
                  <a:cubicBezTo>
                    <a:pt x="60293" y="172212"/>
                    <a:pt x="52388" y="173641"/>
                    <a:pt x="45244" y="173641"/>
                  </a:cubicBezTo>
                  <a:cubicBezTo>
                    <a:pt x="35909" y="173546"/>
                    <a:pt x="28956" y="171450"/>
                    <a:pt x="24479" y="167164"/>
                  </a:cubicBezTo>
                  <a:close/>
                  <a:moveTo>
                    <a:pt x="62103" y="220313"/>
                  </a:moveTo>
                  <a:cubicBezTo>
                    <a:pt x="59627" y="225171"/>
                    <a:pt x="56864" y="229172"/>
                    <a:pt x="53816" y="232315"/>
                  </a:cubicBezTo>
                  <a:cubicBezTo>
                    <a:pt x="50673" y="235458"/>
                    <a:pt x="48387" y="237173"/>
                    <a:pt x="46768" y="237744"/>
                  </a:cubicBezTo>
                  <a:lnTo>
                    <a:pt x="46482" y="237744"/>
                  </a:lnTo>
                  <a:lnTo>
                    <a:pt x="38195" y="233363"/>
                  </a:lnTo>
                  <a:lnTo>
                    <a:pt x="37910" y="231934"/>
                  </a:lnTo>
                  <a:cubicBezTo>
                    <a:pt x="40196" y="230791"/>
                    <a:pt x="42101" y="228600"/>
                    <a:pt x="43529" y="225362"/>
                  </a:cubicBezTo>
                  <a:cubicBezTo>
                    <a:pt x="44958" y="222123"/>
                    <a:pt x="45720" y="218694"/>
                    <a:pt x="45720" y="215075"/>
                  </a:cubicBezTo>
                  <a:cubicBezTo>
                    <a:pt x="45720" y="212979"/>
                    <a:pt x="45244" y="211265"/>
                    <a:pt x="44387" y="209931"/>
                  </a:cubicBezTo>
                  <a:cubicBezTo>
                    <a:pt x="43529" y="208598"/>
                    <a:pt x="42196" y="207359"/>
                    <a:pt x="40577" y="206312"/>
                  </a:cubicBezTo>
                  <a:cubicBezTo>
                    <a:pt x="37338" y="204026"/>
                    <a:pt x="35719" y="200787"/>
                    <a:pt x="35719" y="196501"/>
                  </a:cubicBezTo>
                  <a:cubicBezTo>
                    <a:pt x="35719" y="192215"/>
                    <a:pt x="37052" y="189262"/>
                    <a:pt x="39910" y="187452"/>
                  </a:cubicBezTo>
                  <a:cubicBezTo>
                    <a:pt x="42672" y="185642"/>
                    <a:pt x="45625" y="184785"/>
                    <a:pt x="48673" y="184785"/>
                  </a:cubicBezTo>
                  <a:lnTo>
                    <a:pt x="49625" y="184785"/>
                  </a:lnTo>
                  <a:cubicBezTo>
                    <a:pt x="54483" y="184785"/>
                    <a:pt x="58388" y="186500"/>
                    <a:pt x="61341" y="189928"/>
                  </a:cubicBezTo>
                  <a:cubicBezTo>
                    <a:pt x="64294" y="193358"/>
                    <a:pt x="65723" y="198120"/>
                    <a:pt x="65723" y="204406"/>
                  </a:cubicBezTo>
                  <a:cubicBezTo>
                    <a:pt x="65818" y="210026"/>
                    <a:pt x="64580" y="215360"/>
                    <a:pt x="62103" y="220313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01E346A8-7641-A24A-35BD-637FD1A6EC51}"/>
                </a:ext>
              </a:extLst>
            </p:cNvPr>
            <p:cNvSpPr/>
            <p:nvPr/>
          </p:nvSpPr>
          <p:spPr>
            <a:xfrm>
              <a:off x="11632311" y="6773862"/>
              <a:ext cx="64865" cy="194119"/>
            </a:xfrm>
            <a:custGeom>
              <a:avLst/>
              <a:gdLst>
                <a:gd name="connsiteX0" fmla="*/ 19907 w 64865"/>
                <a:gd name="connsiteY0" fmla="*/ 77057 h 194119"/>
                <a:gd name="connsiteX1" fmla="*/ 1333 w 64865"/>
                <a:gd name="connsiteY1" fmla="*/ 72676 h 194119"/>
                <a:gd name="connsiteX2" fmla="*/ 1333 w 64865"/>
                <a:gd name="connsiteY2" fmla="*/ 59722 h 194119"/>
                <a:gd name="connsiteX3" fmla="*/ 39243 w 64865"/>
                <a:gd name="connsiteY3" fmla="*/ 55054 h 194119"/>
                <a:gd name="connsiteX4" fmla="*/ 39719 w 64865"/>
                <a:gd name="connsiteY4" fmla="*/ 55054 h 194119"/>
                <a:gd name="connsiteX5" fmla="*/ 45339 w 64865"/>
                <a:gd name="connsiteY5" fmla="*/ 59436 h 194119"/>
                <a:gd name="connsiteX6" fmla="*/ 45339 w 64865"/>
                <a:gd name="connsiteY6" fmla="*/ 180118 h 194119"/>
                <a:gd name="connsiteX7" fmla="*/ 64865 w 64865"/>
                <a:gd name="connsiteY7" fmla="*/ 182118 h 194119"/>
                <a:gd name="connsiteX8" fmla="*/ 64865 w 64865"/>
                <a:gd name="connsiteY8" fmla="*/ 194120 h 194119"/>
                <a:gd name="connsiteX9" fmla="*/ 0 w 64865"/>
                <a:gd name="connsiteY9" fmla="*/ 194120 h 194119"/>
                <a:gd name="connsiteX10" fmla="*/ 0 w 64865"/>
                <a:gd name="connsiteY10" fmla="*/ 182118 h 194119"/>
                <a:gd name="connsiteX11" fmla="*/ 19812 w 64865"/>
                <a:gd name="connsiteY11" fmla="*/ 179927 h 194119"/>
                <a:gd name="connsiteX12" fmla="*/ 19812 w 64865"/>
                <a:gd name="connsiteY12" fmla="*/ 77057 h 194119"/>
                <a:gd name="connsiteX13" fmla="*/ 17907 w 64865"/>
                <a:gd name="connsiteY13" fmla="*/ 29337 h 194119"/>
                <a:gd name="connsiteX14" fmla="*/ 14002 w 64865"/>
                <a:gd name="connsiteY14" fmla="*/ 18097 h 194119"/>
                <a:gd name="connsiteX15" fmla="*/ 18764 w 64865"/>
                <a:gd name="connsiteY15" fmla="*/ 5144 h 194119"/>
                <a:gd name="connsiteX16" fmla="*/ 31814 w 64865"/>
                <a:gd name="connsiteY16" fmla="*/ 0 h 194119"/>
                <a:gd name="connsiteX17" fmla="*/ 44101 w 64865"/>
                <a:gd name="connsiteY17" fmla="*/ 4381 h 194119"/>
                <a:gd name="connsiteX18" fmla="*/ 48006 w 64865"/>
                <a:gd name="connsiteY18" fmla="*/ 15621 h 194119"/>
                <a:gd name="connsiteX19" fmla="*/ 43243 w 64865"/>
                <a:gd name="connsiteY19" fmla="*/ 28861 h 194119"/>
                <a:gd name="connsiteX20" fmla="*/ 29908 w 64865"/>
                <a:gd name="connsiteY20" fmla="*/ 33719 h 194119"/>
                <a:gd name="connsiteX21" fmla="*/ 29623 w 64865"/>
                <a:gd name="connsiteY21" fmla="*/ 33719 h 194119"/>
                <a:gd name="connsiteX22" fmla="*/ 17907 w 64865"/>
                <a:gd name="connsiteY22" fmla="*/ 29337 h 1941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64865" h="194119">
                  <a:moveTo>
                    <a:pt x="19907" y="77057"/>
                  </a:moveTo>
                  <a:lnTo>
                    <a:pt x="1333" y="72676"/>
                  </a:lnTo>
                  <a:lnTo>
                    <a:pt x="1333" y="59722"/>
                  </a:lnTo>
                  <a:lnTo>
                    <a:pt x="39243" y="55054"/>
                  </a:lnTo>
                  <a:lnTo>
                    <a:pt x="39719" y="55054"/>
                  </a:lnTo>
                  <a:lnTo>
                    <a:pt x="45339" y="59436"/>
                  </a:lnTo>
                  <a:lnTo>
                    <a:pt x="45339" y="180118"/>
                  </a:lnTo>
                  <a:lnTo>
                    <a:pt x="64865" y="182118"/>
                  </a:lnTo>
                  <a:lnTo>
                    <a:pt x="64865" y="194120"/>
                  </a:lnTo>
                  <a:lnTo>
                    <a:pt x="0" y="194120"/>
                  </a:lnTo>
                  <a:lnTo>
                    <a:pt x="0" y="182118"/>
                  </a:lnTo>
                  <a:lnTo>
                    <a:pt x="19812" y="179927"/>
                  </a:lnTo>
                  <a:lnTo>
                    <a:pt x="19812" y="77057"/>
                  </a:lnTo>
                  <a:close/>
                  <a:moveTo>
                    <a:pt x="17907" y="29337"/>
                  </a:moveTo>
                  <a:cubicBezTo>
                    <a:pt x="15335" y="26384"/>
                    <a:pt x="14002" y="22670"/>
                    <a:pt x="14002" y="18097"/>
                  </a:cubicBezTo>
                  <a:cubicBezTo>
                    <a:pt x="14002" y="12859"/>
                    <a:pt x="15621" y="8572"/>
                    <a:pt x="18764" y="5144"/>
                  </a:cubicBezTo>
                  <a:cubicBezTo>
                    <a:pt x="21907" y="1715"/>
                    <a:pt x="26289" y="0"/>
                    <a:pt x="31814" y="0"/>
                  </a:cubicBezTo>
                  <a:cubicBezTo>
                    <a:pt x="37338" y="0"/>
                    <a:pt x="41434" y="1429"/>
                    <a:pt x="44101" y="4381"/>
                  </a:cubicBezTo>
                  <a:cubicBezTo>
                    <a:pt x="46672" y="7334"/>
                    <a:pt x="48006" y="11049"/>
                    <a:pt x="48006" y="15621"/>
                  </a:cubicBezTo>
                  <a:cubicBezTo>
                    <a:pt x="48006" y="21145"/>
                    <a:pt x="46387" y="25527"/>
                    <a:pt x="43243" y="28861"/>
                  </a:cubicBezTo>
                  <a:cubicBezTo>
                    <a:pt x="40100" y="32099"/>
                    <a:pt x="35623" y="33719"/>
                    <a:pt x="29908" y="33719"/>
                  </a:cubicBezTo>
                  <a:lnTo>
                    <a:pt x="29623" y="33719"/>
                  </a:lnTo>
                  <a:cubicBezTo>
                    <a:pt x="24479" y="33719"/>
                    <a:pt x="20574" y="32290"/>
                    <a:pt x="17907" y="29337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0B2D9002-1076-5B5B-0BFB-2CC60847CB9F}"/>
                </a:ext>
              </a:extLst>
            </p:cNvPr>
            <p:cNvSpPr/>
            <p:nvPr/>
          </p:nvSpPr>
          <p:spPr>
            <a:xfrm>
              <a:off x="11714607" y="6828440"/>
              <a:ext cx="126587" cy="142208"/>
            </a:xfrm>
            <a:custGeom>
              <a:avLst/>
              <a:gdLst>
                <a:gd name="connsiteX0" fmla="*/ 9049 w 126587"/>
                <a:gd name="connsiteY0" fmla="*/ 33052 h 142208"/>
                <a:gd name="connsiteX1" fmla="*/ 32956 w 126587"/>
                <a:gd name="connsiteY1" fmla="*/ 8477 h 142208"/>
                <a:gd name="connsiteX2" fmla="*/ 64675 w 126587"/>
                <a:gd name="connsiteY2" fmla="*/ 0 h 142208"/>
                <a:gd name="connsiteX3" fmla="*/ 111062 w 126587"/>
                <a:gd name="connsiteY3" fmla="*/ 19622 h 142208"/>
                <a:gd name="connsiteX4" fmla="*/ 126587 w 126587"/>
                <a:gd name="connsiteY4" fmla="*/ 71056 h 142208"/>
                <a:gd name="connsiteX5" fmla="*/ 117539 w 126587"/>
                <a:gd name="connsiteY5" fmla="*/ 109442 h 142208"/>
                <a:gd name="connsiteX6" fmla="*/ 93631 w 126587"/>
                <a:gd name="connsiteY6" fmla="*/ 133922 h 142208"/>
                <a:gd name="connsiteX7" fmla="*/ 61913 w 126587"/>
                <a:gd name="connsiteY7" fmla="*/ 142208 h 142208"/>
                <a:gd name="connsiteX8" fmla="*/ 15526 w 126587"/>
                <a:gd name="connsiteY8" fmla="*/ 122587 h 142208"/>
                <a:gd name="connsiteX9" fmla="*/ 0 w 126587"/>
                <a:gd name="connsiteY9" fmla="*/ 71152 h 142208"/>
                <a:gd name="connsiteX10" fmla="*/ 9049 w 126587"/>
                <a:gd name="connsiteY10" fmla="*/ 33052 h 142208"/>
                <a:gd name="connsiteX11" fmla="*/ 89344 w 126587"/>
                <a:gd name="connsiteY11" fmla="*/ 114300 h 142208"/>
                <a:gd name="connsiteX12" fmla="*/ 98393 w 126587"/>
                <a:gd name="connsiteY12" fmla="*/ 72962 h 142208"/>
                <a:gd name="connsiteX13" fmla="*/ 90106 w 126587"/>
                <a:gd name="connsiteY13" fmla="*/ 29908 h 142208"/>
                <a:gd name="connsiteX14" fmla="*/ 63437 w 126587"/>
                <a:gd name="connsiteY14" fmla="*/ 14002 h 142208"/>
                <a:gd name="connsiteX15" fmla="*/ 37338 w 126587"/>
                <a:gd name="connsiteY15" fmla="*/ 27908 h 142208"/>
                <a:gd name="connsiteX16" fmla="*/ 28194 w 126587"/>
                <a:gd name="connsiteY16" fmla="*/ 69247 h 142208"/>
                <a:gd name="connsiteX17" fmla="*/ 36767 w 126587"/>
                <a:gd name="connsiteY17" fmla="*/ 112300 h 142208"/>
                <a:gd name="connsiteX18" fmla="*/ 63437 w 126587"/>
                <a:gd name="connsiteY18" fmla="*/ 128206 h 142208"/>
                <a:gd name="connsiteX19" fmla="*/ 89344 w 126587"/>
                <a:gd name="connsiteY19" fmla="*/ 114300 h 142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26587" h="142208">
                  <a:moveTo>
                    <a:pt x="9049" y="33052"/>
                  </a:moveTo>
                  <a:cubicBezTo>
                    <a:pt x="15049" y="22289"/>
                    <a:pt x="23050" y="14097"/>
                    <a:pt x="32956" y="8477"/>
                  </a:cubicBezTo>
                  <a:cubicBezTo>
                    <a:pt x="42863" y="2857"/>
                    <a:pt x="53340" y="0"/>
                    <a:pt x="64675" y="0"/>
                  </a:cubicBezTo>
                  <a:cubicBezTo>
                    <a:pt x="85249" y="0"/>
                    <a:pt x="100679" y="6572"/>
                    <a:pt x="111062" y="19622"/>
                  </a:cubicBezTo>
                  <a:cubicBezTo>
                    <a:pt x="121444" y="32671"/>
                    <a:pt x="126587" y="49816"/>
                    <a:pt x="126587" y="71056"/>
                  </a:cubicBezTo>
                  <a:cubicBezTo>
                    <a:pt x="126587" y="85916"/>
                    <a:pt x="123539" y="98679"/>
                    <a:pt x="117539" y="109442"/>
                  </a:cubicBezTo>
                  <a:cubicBezTo>
                    <a:pt x="111538" y="120205"/>
                    <a:pt x="103537" y="128397"/>
                    <a:pt x="93631" y="133922"/>
                  </a:cubicBezTo>
                  <a:cubicBezTo>
                    <a:pt x="83725" y="139446"/>
                    <a:pt x="73247" y="142208"/>
                    <a:pt x="61913" y="142208"/>
                  </a:cubicBezTo>
                  <a:cubicBezTo>
                    <a:pt x="41339" y="142208"/>
                    <a:pt x="25908" y="135636"/>
                    <a:pt x="15526" y="122587"/>
                  </a:cubicBezTo>
                  <a:cubicBezTo>
                    <a:pt x="5143" y="109538"/>
                    <a:pt x="0" y="92393"/>
                    <a:pt x="0" y="71152"/>
                  </a:cubicBezTo>
                  <a:cubicBezTo>
                    <a:pt x="0" y="56483"/>
                    <a:pt x="3048" y="43815"/>
                    <a:pt x="9049" y="33052"/>
                  </a:cubicBezTo>
                  <a:close/>
                  <a:moveTo>
                    <a:pt x="89344" y="114300"/>
                  </a:moveTo>
                  <a:cubicBezTo>
                    <a:pt x="95345" y="104966"/>
                    <a:pt x="98393" y="91250"/>
                    <a:pt x="98393" y="72962"/>
                  </a:cubicBezTo>
                  <a:cubicBezTo>
                    <a:pt x="98393" y="54864"/>
                    <a:pt x="95631" y="40481"/>
                    <a:pt x="90106" y="29908"/>
                  </a:cubicBezTo>
                  <a:cubicBezTo>
                    <a:pt x="84582" y="19336"/>
                    <a:pt x="75628" y="14002"/>
                    <a:pt x="63437" y="14002"/>
                  </a:cubicBezTo>
                  <a:cubicBezTo>
                    <a:pt x="52197" y="14002"/>
                    <a:pt x="43529" y="18669"/>
                    <a:pt x="37338" y="27908"/>
                  </a:cubicBezTo>
                  <a:cubicBezTo>
                    <a:pt x="31242" y="37243"/>
                    <a:pt x="28194" y="50959"/>
                    <a:pt x="28194" y="69247"/>
                  </a:cubicBezTo>
                  <a:cubicBezTo>
                    <a:pt x="28194" y="87344"/>
                    <a:pt x="31051" y="101727"/>
                    <a:pt x="36767" y="112300"/>
                  </a:cubicBezTo>
                  <a:cubicBezTo>
                    <a:pt x="42481" y="122873"/>
                    <a:pt x="51340" y="128206"/>
                    <a:pt x="63437" y="128206"/>
                  </a:cubicBezTo>
                  <a:cubicBezTo>
                    <a:pt x="74676" y="128206"/>
                    <a:pt x="83248" y="123539"/>
                    <a:pt x="89344" y="114300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436374F2-9916-0EFA-18C2-320EAF420C66}"/>
                </a:ext>
              </a:extLst>
            </p:cNvPr>
            <p:cNvSpPr/>
            <p:nvPr/>
          </p:nvSpPr>
          <p:spPr>
            <a:xfrm>
              <a:off x="11860434" y="6828917"/>
              <a:ext cx="147732" cy="138969"/>
            </a:xfrm>
            <a:custGeom>
              <a:avLst/>
              <a:gdLst>
                <a:gd name="connsiteX0" fmla="*/ 17621 w 147732"/>
                <a:gd name="connsiteY0" fmla="*/ 22003 h 138969"/>
                <a:gd name="connsiteX1" fmla="*/ 0 w 147732"/>
                <a:gd name="connsiteY1" fmla="*/ 17621 h 138969"/>
                <a:gd name="connsiteX2" fmla="*/ 0 w 147732"/>
                <a:gd name="connsiteY2" fmla="*/ 4382 h 138969"/>
                <a:gd name="connsiteX3" fmla="*/ 34957 w 147732"/>
                <a:gd name="connsiteY3" fmla="*/ 0 h 138969"/>
                <a:gd name="connsiteX4" fmla="*/ 35719 w 147732"/>
                <a:gd name="connsiteY4" fmla="*/ 0 h 138969"/>
                <a:gd name="connsiteX5" fmla="*/ 40862 w 147732"/>
                <a:gd name="connsiteY5" fmla="*/ 4382 h 138969"/>
                <a:gd name="connsiteX6" fmla="*/ 40862 w 147732"/>
                <a:gd name="connsiteY6" fmla="*/ 14669 h 138969"/>
                <a:gd name="connsiteX7" fmla="*/ 40576 w 147732"/>
                <a:gd name="connsiteY7" fmla="*/ 20574 h 138969"/>
                <a:gd name="connsiteX8" fmla="*/ 63817 w 147732"/>
                <a:gd name="connsiteY8" fmla="*/ 6382 h 138969"/>
                <a:gd name="connsiteX9" fmla="*/ 91440 w 147732"/>
                <a:gd name="connsiteY9" fmla="*/ 0 h 138969"/>
                <a:gd name="connsiteX10" fmla="*/ 115252 w 147732"/>
                <a:gd name="connsiteY10" fmla="*/ 5906 h 138969"/>
                <a:gd name="connsiteX11" fmla="*/ 127159 w 147732"/>
                <a:gd name="connsiteY11" fmla="*/ 23908 h 138969"/>
                <a:gd name="connsiteX12" fmla="*/ 130588 w 147732"/>
                <a:gd name="connsiteY12" fmla="*/ 56579 h 138969"/>
                <a:gd name="connsiteX13" fmla="*/ 130588 w 147732"/>
                <a:gd name="connsiteY13" fmla="*/ 125063 h 138969"/>
                <a:gd name="connsiteX14" fmla="*/ 147733 w 147732"/>
                <a:gd name="connsiteY14" fmla="*/ 126778 h 138969"/>
                <a:gd name="connsiteX15" fmla="*/ 147733 w 147732"/>
                <a:gd name="connsiteY15" fmla="*/ 138970 h 138969"/>
                <a:gd name="connsiteX16" fmla="*/ 89725 w 147732"/>
                <a:gd name="connsiteY16" fmla="*/ 138970 h 138969"/>
                <a:gd name="connsiteX17" fmla="*/ 89725 w 147732"/>
                <a:gd name="connsiteY17" fmla="*/ 126968 h 138969"/>
                <a:gd name="connsiteX18" fmla="*/ 104870 w 147732"/>
                <a:gd name="connsiteY18" fmla="*/ 124968 h 138969"/>
                <a:gd name="connsiteX19" fmla="*/ 104870 w 147732"/>
                <a:gd name="connsiteY19" fmla="*/ 56198 h 138969"/>
                <a:gd name="connsiteX20" fmla="*/ 102870 w 147732"/>
                <a:gd name="connsiteY20" fmla="*/ 33528 h 138969"/>
                <a:gd name="connsiteX21" fmla="*/ 95536 w 147732"/>
                <a:gd name="connsiteY21" fmla="*/ 21336 h 138969"/>
                <a:gd name="connsiteX22" fmla="*/ 79915 w 147732"/>
                <a:gd name="connsiteY22" fmla="*/ 17335 h 138969"/>
                <a:gd name="connsiteX23" fmla="*/ 61055 w 147732"/>
                <a:gd name="connsiteY23" fmla="*/ 21717 h 138969"/>
                <a:gd name="connsiteX24" fmla="*/ 43148 w 147732"/>
                <a:gd name="connsiteY24" fmla="*/ 32004 h 138969"/>
                <a:gd name="connsiteX25" fmla="*/ 43148 w 147732"/>
                <a:gd name="connsiteY25" fmla="*/ 124778 h 138969"/>
                <a:gd name="connsiteX26" fmla="*/ 59817 w 147732"/>
                <a:gd name="connsiteY26" fmla="*/ 126968 h 138969"/>
                <a:gd name="connsiteX27" fmla="*/ 59817 w 147732"/>
                <a:gd name="connsiteY27" fmla="*/ 138970 h 138969"/>
                <a:gd name="connsiteX28" fmla="*/ 2096 w 147732"/>
                <a:gd name="connsiteY28" fmla="*/ 138970 h 138969"/>
                <a:gd name="connsiteX29" fmla="*/ 2096 w 147732"/>
                <a:gd name="connsiteY29" fmla="*/ 126968 h 138969"/>
                <a:gd name="connsiteX30" fmla="*/ 17526 w 147732"/>
                <a:gd name="connsiteY30" fmla="*/ 124778 h 138969"/>
                <a:gd name="connsiteX31" fmla="*/ 17526 w 147732"/>
                <a:gd name="connsiteY31" fmla="*/ 22003 h 138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7732" h="138969">
                  <a:moveTo>
                    <a:pt x="17621" y="22003"/>
                  </a:moveTo>
                  <a:lnTo>
                    <a:pt x="0" y="17621"/>
                  </a:lnTo>
                  <a:lnTo>
                    <a:pt x="0" y="4382"/>
                  </a:lnTo>
                  <a:lnTo>
                    <a:pt x="34957" y="0"/>
                  </a:lnTo>
                  <a:lnTo>
                    <a:pt x="35719" y="0"/>
                  </a:lnTo>
                  <a:lnTo>
                    <a:pt x="40862" y="4382"/>
                  </a:lnTo>
                  <a:lnTo>
                    <a:pt x="40862" y="14669"/>
                  </a:lnTo>
                  <a:lnTo>
                    <a:pt x="40576" y="20574"/>
                  </a:lnTo>
                  <a:cubicBezTo>
                    <a:pt x="46482" y="15335"/>
                    <a:pt x="54197" y="10668"/>
                    <a:pt x="63817" y="6382"/>
                  </a:cubicBezTo>
                  <a:cubicBezTo>
                    <a:pt x="73438" y="2096"/>
                    <a:pt x="82677" y="0"/>
                    <a:pt x="91440" y="0"/>
                  </a:cubicBezTo>
                  <a:cubicBezTo>
                    <a:pt x="101727" y="0"/>
                    <a:pt x="109633" y="2000"/>
                    <a:pt x="115252" y="5906"/>
                  </a:cubicBezTo>
                  <a:cubicBezTo>
                    <a:pt x="120872" y="9811"/>
                    <a:pt x="124873" y="15811"/>
                    <a:pt x="127159" y="23908"/>
                  </a:cubicBezTo>
                  <a:cubicBezTo>
                    <a:pt x="129445" y="32004"/>
                    <a:pt x="130588" y="42863"/>
                    <a:pt x="130588" y="56579"/>
                  </a:cubicBezTo>
                  <a:lnTo>
                    <a:pt x="130588" y="125063"/>
                  </a:lnTo>
                  <a:lnTo>
                    <a:pt x="147733" y="126778"/>
                  </a:lnTo>
                  <a:lnTo>
                    <a:pt x="147733" y="138970"/>
                  </a:lnTo>
                  <a:lnTo>
                    <a:pt x="89725" y="138970"/>
                  </a:lnTo>
                  <a:lnTo>
                    <a:pt x="89725" y="126968"/>
                  </a:lnTo>
                  <a:lnTo>
                    <a:pt x="104870" y="124968"/>
                  </a:lnTo>
                  <a:lnTo>
                    <a:pt x="104870" y="56198"/>
                  </a:lnTo>
                  <a:cubicBezTo>
                    <a:pt x="104870" y="46577"/>
                    <a:pt x="104203" y="39053"/>
                    <a:pt x="102870" y="33528"/>
                  </a:cubicBezTo>
                  <a:cubicBezTo>
                    <a:pt x="101536" y="28099"/>
                    <a:pt x="99155" y="24003"/>
                    <a:pt x="95536" y="21336"/>
                  </a:cubicBezTo>
                  <a:cubicBezTo>
                    <a:pt x="91916" y="18669"/>
                    <a:pt x="86773" y="17335"/>
                    <a:pt x="79915" y="17335"/>
                  </a:cubicBezTo>
                  <a:cubicBezTo>
                    <a:pt x="74009" y="17335"/>
                    <a:pt x="67723" y="18764"/>
                    <a:pt x="61055" y="21717"/>
                  </a:cubicBezTo>
                  <a:cubicBezTo>
                    <a:pt x="54388" y="24670"/>
                    <a:pt x="48387" y="28099"/>
                    <a:pt x="43148" y="32004"/>
                  </a:cubicBezTo>
                  <a:lnTo>
                    <a:pt x="43148" y="124778"/>
                  </a:lnTo>
                  <a:lnTo>
                    <a:pt x="59817" y="126968"/>
                  </a:lnTo>
                  <a:lnTo>
                    <a:pt x="59817" y="138970"/>
                  </a:lnTo>
                  <a:lnTo>
                    <a:pt x="2096" y="138970"/>
                  </a:lnTo>
                  <a:lnTo>
                    <a:pt x="2096" y="126968"/>
                  </a:lnTo>
                  <a:lnTo>
                    <a:pt x="17526" y="124778"/>
                  </a:lnTo>
                  <a:lnTo>
                    <a:pt x="17526" y="22003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0C22CDDC-9089-7E55-495D-A88EF824BEE0}"/>
                </a:ext>
              </a:extLst>
            </p:cNvPr>
            <p:cNvSpPr/>
            <p:nvPr/>
          </p:nvSpPr>
          <p:spPr>
            <a:xfrm>
              <a:off x="12025788" y="6829107"/>
              <a:ext cx="120205" cy="141541"/>
            </a:xfrm>
            <a:custGeom>
              <a:avLst/>
              <a:gdLst>
                <a:gd name="connsiteX0" fmla="*/ 23146 w 120205"/>
                <a:gd name="connsiteY0" fmla="*/ 68199 h 141541"/>
                <a:gd name="connsiteX1" fmla="*/ 81439 w 120205"/>
                <a:gd name="connsiteY1" fmla="*/ 56579 h 141541"/>
                <a:gd name="connsiteX2" fmla="*/ 81439 w 120205"/>
                <a:gd name="connsiteY2" fmla="*/ 49721 h 141541"/>
                <a:gd name="connsiteX3" fmla="*/ 78962 w 120205"/>
                <a:gd name="connsiteY3" fmla="*/ 31623 h 141541"/>
                <a:gd name="connsiteX4" fmla="*/ 70485 w 120205"/>
                <a:gd name="connsiteY4" fmla="*/ 22003 h 141541"/>
                <a:gd name="connsiteX5" fmla="*/ 53435 w 120205"/>
                <a:gd name="connsiteY5" fmla="*/ 18955 h 141541"/>
                <a:gd name="connsiteX6" fmla="*/ 31051 w 120205"/>
                <a:gd name="connsiteY6" fmla="*/ 22479 h 141541"/>
                <a:gd name="connsiteX7" fmla="*/ 11335 w 120205"/>
                <a:gd name="connsiteY7" fmla="*/ 31147 h 141541"/>
                <a:gd name="connsiteX8" fmla="*/ 5239 w 120205"/>
                <a:gd name="connsiteY8" fmla="*/ 18383 h 141541"/>
                <a:gd name="connsiteX9" fmla="*/ 16954 w 120205"/>
                <a:gd name="connsiteY9" fmla="*/ 11240 h 141541"/>
                <a:gd name="connsiteX10" fmla="*/ 36767 w 120205"/>
                <a:gd name="connsiteY10" fmla="*/ 3429 h 141541"/>
                <a:gd name="connsiteX11" fmla="*/ 59245 w 120205"/>
                <a:gd name="connsiteY11" fmla="*/ 0 h 141541"/>
                <a:gd name="connsiteX12" fmla="*/ 86773 w 120205"/>
                <a:gd name="connsiteY12" fmla="*/ 4763 h 141541"/>
                <a:gd name="connsiteX13" fmla="*/ 101346 w 120205"/>
                <a:gd name="connsiteY13" fmla="*/ 20098 h 141541"/>
                <a:gd name="connsiteX14" fmla="*/ 105727 w 120205"/>
                <a:gd name="connsiteY14" fmla="*/ 48197 h 141541"/>
                <a:gd name="connsiteX15" fmla="*/ 105727 w 120205"/>
                <a:gd name="connsiteY15" fmla="*/ 126778 h 141541"/>
                <a:gd name="connsiteX16" fmla="*/ 120205 w 120205"/>
                <a:gd name="connsiteY16" fmla="*/ 126778 h 141541"/>
                <a:gd name="connsiteX17" fmla="*/ 120205 w 120205"/>
                <a:gd name="connsiteY17" fmla="*/ 137636 h 141541"/>
                <a:gd name="connsiteX18" fmla="*/ 107823 w 120205"/>
                <a:gd name="connsiteY18" fmla="*/ 140113 h 141541"/>
                <a:gd name="connsiteX19" fmla="*/ 94774 w 120205"/>
                <a:gd name="connsiteY19" fmla="*/ 141351 h 141541"/>
                <a:gd name="connsiteX20" fmla="*/ 85439 w 120205"/>
                <a:gd name="connsiteY20" fmla="*/ 139255 h 141541"/>
                <a:gd name="connsiteX21" fmla="*/ 82963 w 120205"/>
                <a:gd name="connsiteY21" fmla="*/ 130112 h 141541"/>
                <a:gd name="connsiteX22" fmla="*/ 82963 w 120205"/>
                <a:gd name="connsiteY22" fmla="*/ 122015 h 141541"/>
                <a:gd name="connsiteX23" fmla="*/ 64960 w 120205"/>
                <a:gd name="connsiteY23" fmla="*/ 135446 h 141541"/>
                <a:gd name="connsiteX24" fmla="*/ 40862 w 120205"/>
                <a:gd name="connsiteY24" fmla="*/ 141542 h 141541"/>
                <a:gd name="connsiteX25" fmla="*/ 11620 w 120205"/>
                <a:gd name="connsiteY25" fmla="*/ 131350 h 141541"/>
                <a:gd name="connsiteX26" fmla="*/ 0 w 120205"/>
                <a:gd name="connsiteY26" fmla="*/ 102108 h 141541"/>
                <a:gd name="connsiteX27" fmla="*/ 23146 w 120205"/>
                <a:gd name="connsiteY27" fmla="*/ 68199 h 141541"/>
                <a:gd name="connsiteX28" fmla="*/ 66199 w 120205"/>
                <a:gd name="connsiteY28" fmla="*/ 120968 h 141541"/>
                <a:gd name="connsiteX29" fmla="*/ 81343 w 120205"/>
                <a:gd name="connsiteY29" fmla="*/ 111633 h 141541"/>
                <a:gd name="connsiteX30" fmla="*/ 81343 w 120205"/>
                <a:gd name="connsiteY30" fmla="*/ 69532 h 141541"/>
                <a:gd name="connsiteX31" fmla="*/ 41053 w 120205"/>
                <a:gd name="connsiteY31" fmla="*/ 77724 h 141541"/>
                <a:gd name="connsiteX32" fmla="*/ 27432 w 120205"/>
                <a:gd name="connsiteY32" fmla="*/ 99155 h 141541"/>
                <a:gd name="connsiteX33" fmla="*/ 33909 w 120205"/>
                <a:gd name="connsiteY33" fmla="*/ 118586 h 141541"/>
                <a:gd name="connsiteX34" fmla="*/ 51435 w 120205"/>
                <a:gd name="connsiteY34" fmla="*/ 124873 h 141541"/>
                <a:gd name="connsiteX35" fmla="*/ 66199 w 120205"/>
                <a:gd name="connsiteY35" fmla="*/ 120968 h 141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20205" h="141541">
                  <a:moveTo>
                    <a:pt x="23146" y="68199"/>
                  </a:moveTo>
                  <a:cubicBezTo>
                    <a:pt x="38481" y="60960"/>
                    <a:pt x="57912" y="57055"/>
                    <a:pt x="81439" y="56579"/>
                  </a:cubicBezTo>
                  <a:lnTo>
                    <a:pt x="81439" y="49721"/>
                  </a:lnTo>
                  <a:cubicBezTo>
                    <a:pt x="81439" y="42101"/>
                    <a:pt x="80581" y="36005"/>
                    <a:pt x="78962" y="31623"/>
                  </a:cubicBezTo>
                  <a:cubicBezTo>
                    <a:pt x="77343" y="27242"/>
                    <a:pt x="74486" y="24003"/>
                    <a:pt x="70485" y="22003"/>
                  </a:cubicBezTo>
                  <a:cubicBezTo>
                    <a:pt x="66484" y="20003"/>
                    <a:pt x="60769" y="18955"/>
                    <a:pt x="53435" y="18955"/>
                  </a:cubicBezTo>
                  <a:cubicBezTo>
                    <a:pt x="45148" y="18955"/>
                    <a:pt x="37624" y="20098"/>
                    <a:pt x="31051" y="22479"/>
                  </a:cubicBezTo>
                  <a:cubicBezTo>
                    <a:pt x="24479" y="24860"/>
                    <a:pt x="17907" y="27718"/>
                    <a:pt x="11335" y="31147"/>
                  </a:cubicBezTo>
                  <a:lnTo>
                    <a:pt x="5239" y="18383"/>
                  </a:lnTo>
                  <a:cubicBezTo>
                    <a:pt x="7334" y="16574"/>
                    <a:pt x="11240" y="14192"/>
                    <a:pt x="16954" y="11240"/>
                  </a:cubicBezTo>
                  <a:cubicBezTo>
                    <a:pt x="22669" y="8287"/>
                    <a:pt x="29242" y="5715"/>
                    <a:pt x="36767" y="3429"/>
                  </a:cubicBezTo>
                  <a:cubicBezTo>
                    <a:pt x="44291" y="1143"/>
                    <a:pt x="51816" y="0"/>
                    <a:pt x="59245" y="0"/>
                  </a:cubicBezTo>
                  <a:cubicBezTo>
                    <a:pt x="70866" y="0"/>
                    <a:pt x="80010" y="1619"/>
                    <a:pt x="86773" y="4763"/>
                  </a:cubicBezTo>
                  <a:cubicBezTo>
                    <a:pt x="93536" y="7906"/>
                    <a:pt x="98393" y="13049"/>
                    <a:pt x="101346" y="20098"/>
                  </a:cubicBezTo>
                  <a:cubicBezTo>
                    <a:pt x="104299" y="27146"/>
                    <a:pt x="105727" y="36481"/>
                    <a:pt x="105727" y="48197"/>
                  </a:cubicBezTo>
                  <a:lnTo>
                    <a:pt x="105727" y="126778"/>
                  </a:lnTo>
                  <a:lnTo>
                    <a:pt x="120205" y="126778"/>
                  </a:lnTo>
                  <a:lnTo>
                    <a:pt x="120205" y="137636"/>
                  </a:lnTo>
                  <a:cubicBezTo>
                    <a:pt x="116967" y="138494"/>
                    <a:pt x="112776" y="139255"/>
                    <a:pt x="107823" y="140113"/>
                  </a:cubicBezTo>
                  <a:cubicBezTo>
                    <a:pt x="102870" y="140875"/>
                    <a:pt x="98488" y="141351"/>
                    <a:pt x="94774" y="141351"/>
                  </a:cubicBezTo>
                  <a:cubicBezTo>
                    <a:pt x="90202" y="141351"/>
                    <a:pt x="87058" y="140684"/>
                    <a:pt x="85439" y="139255"/>
                  </a:cubicBezTo>
                  <a:cubicBezTo>
                    <a:pt x="83820" y="137827"/>
                    <a:pt x="82963" y="134779"/>
                    <a:pt x="82963" y="130112"/>
                  </a:cubicBezTo>
                  <a:lnTo>
                    <a:pt x="82963" y="122015"/>
                  </a:lnTo>
                  <a:cubicBezTo>
                    <a:pt x="78105" y="126873"/>
                    <a:pt x="72104" y="131445"/>
                    <a:pt x="64960" y="135446"/>
                  </a:cubicBezTo>
                  <a:cubicBezTo>
                    <a:pt x="57912" y="139541"/>
                    <a:pt x="49816" y="141542"/>
                    <a:pt x="40862" y="141542"/>
                  </a:cubicBezTo>
                  <a:cubicBezTo>
                    <a:pt x="29146" y="141542"/>
                    <a:pt x="19336" y="138113"/>
                    <a:pt x="11620" y="131350"/>
                  </a:cubicBezTo>
                  <a:cubicBezTo>
                    <a:pt x="3905" y="124587"/>
                    <a:pt x="0" y="114872"/>
                    <a:pt x="0" y="102108"/>
                  </a:cubicBezTo>
                  <a:cubicBezTo>
                    <a:pt x="95" y="86773"/>
                    <a:pt x="7810" y="75438"/>
                    <a:pt x="23146" y="68199"/>
                  </a:cubicBezTo>
                  <a:close/>
                  <a:moveTo>
                    <a:pt x="66199" y="120968"/>
                  </a:moveTo>
                  <a:cubicBezTo>
                    <a:pt x="71723" y="118396"/>
                    <a:pt x="76771" y="115253"/>
                    <a:pt x="81343" y="111633"/>
                  </a:cubicBezTo>
                  <a:lnTo>
                    <a:pt x="81343" y="69532"/>
                  </a:lnTo>
                  <a:cubicBezTo>
                    <a:pt x="63532" y="69532"/>
                    <a:pt x="50101" y="72295"/>
                    <a:pt x="41053" y="77724"/>
                  </a:cubicBezTo>
                  <a:cubicBezTo>
                    <a:pt x="32004" y="83153"/>
                    <a:pt x="27432" y="90297"/>
                    <a:pt x="27432" y="99155"/>
                  </a:cubicBezTo>
                  <a:cubicBezTo>
                    <a:pt x="27432" y="108014"/>
                    <a:pt x="29623" y="114491"/>
                    <a:pt x="33909" y="118586"/>
                  </a:cubicBezTo>
                  <a:cubicBezTo>
                    <a:pt x="38195" y="122777"/>
                    <a:pt x="44101" y="124873"/>
                    <a:pt x="51435" y="124873"/>
                  </a:cubicBezTo>
                  <a:cubicBezTo>
                    <a:pt x="55721" y="124873"/>
                    <a:pt x="60674" y="123539"/>
                    <a:pt x="66199" y="120968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C93569F8-0CDB-7038-C74C-2F07C3F01E2E}"/>
                </a:ext>
              </a:extLst>
            </p:cNvPr>
            <p:cNvSpPr/>
            <p:nvPr/>
          </p:nvSpPr>
          <p:spPr>
            <a:xfrm>
              <a:off x="12161234" y="6767576"/>
              <a:ext cx="66103" cy="200406"/>
            </a:xfrm>
            <a:custGeom>
              <a:avLst/>
              <a:gdLst>
                <a:gd name="connsiteX0" fmla="*/ 19812 w 66103"/>
                <a:gd name="connsiteY0" fmla="*/ 17812 h 200406"/>
                <a:gd name="connsiteX1" fmla="*/ 0 w 66103"/>
                <a:gd name="connsiteY1" fmla="*/ 15145 h 200406"/>
                <a:gd name="connsiteX2" fmla="*/ 0 w 66103"/>
                <a:gd name="connsiteY2" fmla="*/ 4667 h 200406"/>
                <a:gd name="connsiteX3" fmla="*/ 39434 w 66103"/>
                <a:gd name="connsiteY3" fmla="*/ 0 h 200406"/>
                <a:gd name="connsiteX4" fmla="*/ 39910 w 66103"/>
                <a:gd name="connsiteY4" fmla="*/ 0 h 200406"/>
                <a:gd name="connsiteX5" fmla="*/ 45339 w 66103"/>
                <a:gd name="connsiteY5" fmla="*/ 3619 h 200406"/>
                <a:gd name="connsiteX6" fmla="*/ 45339 w 66103"/>
                <a:gd name="connsiteY6" fmla="*/ 186404 h 200406"/>
                <a:gd name="connsiteX7" fmla="*/ 66104 w 66103"/>
                <a:gd name="connsiteY7" fmla="*/ 188404 h 200406"/>
                <a:gd name="connsiteX8" fmla="*/ 66104 w 66103"/>
                <a:gd name="connsiteY8" fmla="*/ 200406 h 200406"/>
                <a:gd name="connsiteX9" fmla="*/ 0 w 66103"/>
                <a:gd name="connsiteY9" fmla="*/ 200406 h 200406"/>
                <a:gd name="connsiteX10" fmla="*/ 0 w 66103"/>
                <a:gd name="connsiteY10" fmla="*/ 188404 h 200406"/>
                <a:gd name="connsiteX11" fmla="*/ 19812 w 66103"/>
                <a:gd name="connsiteY11" fmla="*/ 186214 h 200406"/>
                <a:gd name="connsiteX12" fmla="*/ 19812 w 66103"/>
                <a:gd name="connsiteY12" fmla="*/ 17812 h 2004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6103" h="200406">
                  <a:moveTo>
                    <a:pt x="19812" y="17812"/>
                  </a:moveTo>
                  <a:lnTo>
                    <a:pt x="0" y="15145"/>
                  </a:lnTo>
                  <a:lnTo>
                    <a:pt x="0" y="4667"/>
                  </a:lnTo>
                  <a:lnTo>
                    <a:pt x="39434" y="0"/>
                  </a:lnTo>
                  <a:lnTo>
                    <a:pt x="39910" y="0"/>
                  </a:lnTo>
                  <a:lnTo>
                    <a:pt x="45339" y="3619"/>
                  </a:lnTo>
                  <a:lnTo>
                    <a:pt x="45339" y="186404"/>
                  </a:lnTo>
                  <a:lnTo>
                    <a:pt x="66104" y="188404"/>
                  </a:lnTo>
                  <a:lnTo>
                    <a:pt x="66104" y="200406"/>
                  </a:lnTo>
                  <a:lnTo>
                    <a:pt x="0" y="200406"/>
                  </a:lnTo>
                  <a:lnTo>
                    <a:pt x="0" y="188404"/>
                  </a:lnTo>
                  <a:lnTo>
                    <a:pt x="19812" y="186214"/>
                  </a:lnTo>
                  <a:lnTo>
                    <a:pt x="19812" y="17812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FB46E8C4-7BFF-5674-A0BF-D6BCB1E6CD93}"/>
                </a:ext>
              </a:extLst>
            </p:cNvPr>
            <p:cNvSpPr/>
            <p:nvPr/>
          </p:nvSpPr>
          <p:spPr>
            <a:xfrm>
              <a:off x="12301918" y="6767385"/>
              <a:ext cx="133064" cy="203170"/>
            </a:xfrm>
            <a:custGeom>
              <a:avLst/>
              <a:gdLst>
                <a:gd name="connsiteX0" fmla="*/ 26670 w 133064"/>
                <a:gd name="connsiteY0" fmla="*/ 195834 h 203170"/>
                <a:gd name="connsiteX1" fmla="*/ 7239 w 133064"/>
                <a:gd name="connsiteY1" fmla="*/ 173355 h 203170"/>
                <a:gd name="connsiteX2" fmla="*/ 0 w 133064"/>
                <a:gd name="connsiteY2" fmla="*/ 135922 h 203170"/>
                <a:gd name="connsiteX3" fmla="*/ 8573 w 133064"/>
                <a:gd name="connsiteY3" fmla="*/ 98012 h 203170"/>
                <a:gd name="connsiteX4" fmla="*/ 33147 w 133064"/>
                <a:gd name="connsiteY4" fmla="*/ 70961 h 203170"/>
                <a:gd name="connsiteX5" fmla="*/ 70961 w 133064"/>
                <a:gd name="connsiteY5" fmla="*/ 61055 h 203170"/>
                <a:gd name="connsiteX6" fmla="*/ 93726 w 133064"/>
                <a:gd name="connsiteY6" fmla="*/ 63722 h 203170"/>
                <a:gd name="connsiteX7" fmla="*/ 93726 w 133064"/>
                <a:gd name="connsiteY7" fmla="*/ 17907 h 203170"/>
                <a:gd name="connsiteX8" fmla="*/ 68771 w 133064"/>
                <a:gd name="connsiteY8" fmla="*/ 14954 h 203170"/>
                <a:gd name="connsiteX9" fmla="*/ 68771 w 133064"/>
                <a:gd name="connsiteY9" fmla="*/ 4382 h 203170"/>
                <a:gd name="connsiteX10" fmla="*/ 112776 w 133064"/>
                <a:gd name="connsiteY10" fmla="*/ 0 h 203170"/>
                <a:gd name="connsiteX11" fmla="*/ 113538 w 133064"/>
                <a:gd name="connsiteY11" fmla="*/ 0 h 203170"/>
                <a:gd name="connsiteX12" fmla="*/ 118872 w 133064"/>
                <a:gd name="connsiteY12" fmla="*/ 3905 h 203170"/>
                <a:gd name="connsiteX13" fmla="*/ 118872 w 133064"/>
                <a:gd name="connsiteY13" fmla="*/ 187928 h 203170"/>
                <a:gd name="connsiteX14" fmla="*/ 133064 w 133064"/>
                <a:gd name="connsiteY14" fmla="*/ 187928 h 203170"/>
                <a:gd name="connsiteX15" fmla="*/ 133064 w 133064"/>
                <a:gd name="connsiteY15" fmla="*/ 199358 h 203170"/>
                <a:gd name="connsiteX16" fmla="*/ 119444 w 133064"/>
                <a:gd name="connsiteY16" fmla="*/ 202025 h 203170"/>
                <a:gd name="connsiteX17" fmla="*/ 107347 w 133064"/>
                <a:gd name="connsiteY17" fmla="*/ 202978 h 203170"/>
                <a:gd name="connsiteX18" fmla="*/ 98298 w 133064"/>
                <a:gd name="connsiteY18" fmla="*/ 200787 h 203170"/>
                <a:gd name="connsiteX19" fmla="*/ 95631 w 133064"/>
                <a:gd name="connsiteY19" fmla="*/ 191452 h 203170"/>
                <a:gd name="connsiteX20" fmla="*/ 95631 w 133064"/>
                <a:gd name="connsiteY20" fmla="*/ 183642 h 203170"/>
                <a:gd name="connsiteX21" fmla="*/ 77629 w 133064"/>
                <a:gd name="connsiteY21" fmla="*/ 197549 h 203170"/>
                <a:gd name="connsiteX22" fmla="*/ 53531 w 133064"/>
                <a:gd name="connsiteY22" fmla="*/ 203168 h 203170"/>
                <a:gd name="connsiteX23" fmla="*/ 26670 w 133064"/>
                <a:gd name="connsiteY23" fmla="*/ 195834 h 203170"/>
                <a:gd name="connsiteX24" fmla="*/ 81248 w 133064"/>
                <a:gd name="connsiteY24" fmla="*/ 181547 h 203170"/>
                <a:gd name="connsiteX25" fmla="*/ 93726 w 133064"/>
                <a:gd name="connsiteY25" fmla="*/ 171641 h 203170"/>
                <a:gd name="connsiteX26" fmla="*/ 93726 w 133064"/>
                <a:gd name="connsiteY26" fmla="*/ 82105 h 203170"/>
                <a:gd name="connsiteX27" fmla="*/ 84582 w 133064"/>
                <a:gd name="connsiteY27" fmla="*/ 76867 h 203170"/>
                <a:gd name="connsiteX28" fmla="*/ 69247 w 133064"/>
                <a:gd name="connsiteY28" fmla="*/ 74581 h 203170"/>
                <a:gd name="connsiteX29" fmla="*/ 38767 w 133064"/>
                <a:gd name="connsiteY29" fmla="*/ 89154 h 203170"/>
                <a:gd name="connsiteX30" fmla="*/ 27337 w 133064"/>
                <a:gd name="connsiteY30" fmla="*/ 134017 h 203170"/>
                <a:gd name="connsiteX31" fmla="*/ 37338 w 133064"/>
                <a:gd name="connsiteY31" fmla="*/ 173165 h 203170"/>
                <a:gd name="connsiteX32" fmla="*/ 63246 w 133064"/>
                <a:gd name="connsiteY32" fmla="*/ 185928 h 203170"/>
                <a:gd name="connsiteX33" fmla="*/ 81248 w 133064"/>
                <a:gd name="connsiteY33" fmla="*/ 181547 h 2031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33064" h="203170">
                  <a:moveTo>
                    <a:pt x="26670" y="195834"/>
                  </a:moveTo>
                  <a:cubicBezTo>
                    <a:pt x="18479" y="190976"/>
                    <a:pt x="12002" y="183452"/>
                    <a:pt x="7239" y="173355"/>
                  </a:cubicBezTo>
                  <a:cubicBezTo>
                    <a:pt x="2477" y="163259"/>
                    <a:pt x="0" y="150781"/>
                    <a:pt x="0" y="135922"/>
                  </a:cubicBezTo>
                  <a:cubicBezTo>
                    <a:pt x="0" y="122015"/>
                    <a:pt x="2857" y="109442"/>
                    <a:pt x="8573" y="98012"/>
                  </a:cubicBezTo>
                  <a:cubicBezTo>
                    <a:pt x="14288" y="86582"/>
                    <a:pt x="22479" y="77533"/>
                    <a:pt x="33147" y="70961"/>
                  </a:cubicBezTo>
                  <a:cubicBezTo>
                    <a:pt x="43815" y="64389"/>
                    <a:pt x="56483" y="61055"/>
                    <a:pt x="70961" y="61055"/>
                  </a:cubicBezTo>
                  <a:cubicBezTo>
                    <a:pt x="79248" y="61055"/>
                    <a:pt x="86868" y="61913"/>
                    <a:pt x="93726" y="63722"/>
                  </a:cubicBezTo>
                  <a:lnTo>
                    <a:pt x="93726" y="17907"/>
                  </a:lnTo>
                  <a:lnTo>
                    <a:pt x="68771" y="14954"/>
                  </a:lnTo>
                  <a:lnTo>
                    <a:pt x="68771" y="4382"/>
                  </a:lnTo>
                  <a:lnTo>
                    <a:pt x="112776" y="0"/>
                  </a:lnTo>
                  <a:lnTo>
                    <a:pt x="113538" y="0"/>
                  </a:lnTo>
                  <a:lnTo>
                    <a:pt x="118872" y="3905"/>
                  </a:lnTo>
                  <a:lnTo>
                    <a:pt x="118872" y="187928"/>
                  </a:lnTo>
                  <a:lnTo>
                    <a:pt x="133064" y="187928"/>
                  </a:lnTo>
                  <a:lnTo>
                    <a:pt x="133064" y="199358"/>
                  </a:lnTo>
                  <a:cubicBezTo>
                    <a:pt x="127826" y="200501"/>
                    <a:pt x="123349" y="201359"/>
                    <a:pt x="119444" y="202025"/>
                  </a:cubicBezTo>
                  <a:cubicBezTo>
                    <a:pt x="115538" y="202692"/>
                    <a:pt x="111538" y="202978"/>
                    <a:pt x="107347" y="202978"/>
                  </a:cubicBezTo>
                  <a:cubicBezTo>
                    <a:pt x="103061" y="202978"/>
                    <a:pt x="100108" y="202216"/>
                    <a:pt x="98298" y="200787"/>
                  </a:cubicBezTo>
                  <a:cubicBezTo>
                    <a:pt x="96488" y="199358"/>
                    <a:pt x="95631" y="196215"/>
                    <a:pt x="95631" y="191452"/>
                  </a:cubicBezTo>
                  <a:lnTo>
                    <a:pt x="95631" y="183642"/>
                  </a:lnTo>
                  <a:cubicBezTo>
                    <a:pt x="91059" y="189167"/>
                    <a:pt x="85058" y="193834"/>
                    <a:pt x="77629" y="197549"/>
                  </a:cubicBezTo>
                  <a:cubicBezTo>
                    <a:pt x="70199" y="201263"/>
                    <a:pt x="62198" y="203168"/>
                    <a:pt x="53531" y="203168"/>
                  </a:cubicBezTo>
                  <a:cubicBezTo>
                    <a:pt x="43815" y="203264"/>
                    <a:pt x="34861" y="200787"/>
                    <a:pt x="26670" y="195834"/>
                  </a:cubicBezTo>
                  <a:close/>
                  <a:moveTo>
                    <a:pt x="81248" y="181547"/>
                  </a:moveTo>
                  <a:cubicBezTo>
                    <a:pt x="86773" y="178689"/>
                    <a:pt x="90964" y="175355"/>
                    <a:pt x="93726" y="171641"/>
                  </a:cubicBezTo>
                  <a:lnTo>
                    <a:pt x="93726" y="82105"/>
                  </a:lnTo>
                  <a:cubicBezTo>
                    <a:pt x="92392" y="80105"/>
                    <a:pt x="89344" y="78391"/>
                    <a:pt x="84582" y="76867"/>
                  </a:cubicBezTo>
                  <a:cubicBezTo>
                    <a:pt x="79724" y="75343"/>
                    <a:pt x="74676" y="74581"/>
                    <a:pt x="69247" y="74581"/>
                  </a:cubicBezTo>
                  <a:cubicBezTo>
                    <a:pt x="56483" y="74581"/>
                    <a:pt x="46387" y="79439"/>
                    <a:pt x="38767" y="89154"/>
                  </a:cubicBezTo>
                  <a:cubicBezTo>
                    <a:pt x="31147" y="98870"/>
                    <a:pt x="27337" y="113824"/>
                    <a:pt x="27337" y="134017"/>
                  </a:cubicBezTo>
                  <a:cubicBezTo>
                    <a:pt x="27337" y="151638"/>
                    <a:pt x="30671" y="164687"/>
                    <a:pt x="37338" y="173165"/>
                  </a:cubicBezTo>
                  <a:cubicBezTo>
                    <a:pt x="44006" y="181642"/>
                    <a:pt x="52673" y="185928"/>
                    <a:pt x="63246" y="185928"/>
                  </a:cubicBezTo>
                  <a:cubicBezTo>
                    <a:pt x="69818" y="185833"/>
                    <a:pt x="75724" y="184404"/>
                    <a:pt x="81248" y="181547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6D768925-6DEA-072E-68FB-BC1D916FF1FB}"/>
                </a:ext>
              </a:extLst>
            </p:cNvPr>
            <p:cNvSpPr/>
            <p:nvPr/>
          </p:nvSpPr>
          <p:spPr>
            <a:xfrm>
              <a:off x="12454223" y="6828536"/>
              <a:ext cx="112585" cy="142208"/>
            </a:xfrm>
            <a:custGeom>
              <a:avLst/>
              <a:gdLst>
                <a:gd name="connsiteX0" fmla="*/ 15526 w 112585"/>
                <a:gd name="connsiteY0" fmla="*/ 122777 h 142208"/>
                <a:gd name="connsiteX1" fmla="*/ 0 w 112585"/>
                <a:gd name="connsiteY1" fmla="*/ 71152 h 142208"/>
                <a:gd name="connsiteX2" fmla="*/ 8096 w 112585"/>
                <a:gd name="connsiteY2" fmla="*/ 33718 h 142208"/>
                <a:gd name="connsiteX3" fmla="*/ 30766 w 112585"/>
                <a:gd name="connsiteY3" fmla="*/ 8763 h 142208"/>
                <a:gd name="connsiteX4" fmla="*/ 63913 w 112585"/>
                <a:gd name="connsiteY4" fmla="*/ 0 h 142208"/>
                <a:gd name="connsiteX5" fmla="*/ 99250 w 112585"/>
                <a:gd name="connsiteY5" fmla="*/ 12573 h 142208"/>
                <a:gd name="connsiteX6" fmla="*/ 112586 w 112585"/>
                <a:gd name="connsiteY6" fmla="*/ 48673 h 142208"/>
                <a:gd name="connsiteX7" fmla="*/ 110871 w 112585"/>
                <a:gd name="connsiteY7" fmla="*/ 71438 h 142208"/>
                <a:gd name="connsiteX8" fmla="*/ 26670 w 112585"/>
                <a:gd name="connsiteY8" fmla="*/ 71438 h 142208"/>
                <a:gd name="connsiteX9" fmla="*/ 37909 w 112585"/>
                <a:gd name="connsiteY9" fmla="*/ 110490 h 142208"/>
                <a:gd name="connsiteX10" fmla="*/ 68485 w 112585"/>
                <a:gd name="connsiteY10" fmla="*/ 125254 h 142208"/>
                <a:gd name="connsiteX11" fmla="*/ 88963 w 112585"/>
                <a:gd name="connsiteY11" fmla="*/ 121729 h 142208"/>
                <a:gd name="connsiteX12" fmla="*/ 105442 w 112585"/>
                <a:gd name="connsiteY12" fmla="*/ 113252 h 142208"/>
                <a:gd name="connsiteX13" fmla="*/ 110109 w 112585"/>
                <a:gd name="connsiteY13" fmla="*/ 124015 h 142208"/>
                <a:gd name="connsiteX14" fmla="*/ 89059 w 112585"/>
                <a:gd name="connsiteY14" fmla="*/ 136779 h 142208"/>
                <a:gd name="connsiteX15" fmla="*/ 60674 w 112585"/>
                <a:gd name="connsiteY15" fmla="*/ 142208 h 142208"/>
                <a:gd name="connsiteX16" fmla="*/ 15526 w 112585"/>
                <a:gd name="connsiteY16" fmla="*/ 122777 h 142208"/>
                <a:gd name="connsiteX17" fmla="*/ 85630 w 112585"/>
                <a:gd name="connsiteY17" fmla="*/ 58388 h 142208"/>
                <a:gd name="connsiteX18" fmla="*/ 86392 w 112585"/>
                <a:gd name="connsiteY18" fmla="*/ 47911 h 142208"/>
                <a:gd name="connsiteX19" fmla="*/ 79629 w 112585"/>
                <a:gd name="connsiteY19" fmla="*/ 22860 h 142208"/>
                <a:gd name="connsiteX20" fmla="*/ 59150 w 112585"/>
                <a:gd name="connsiteY20" fmla="*/ 13716 h 142208"/>
                <a:gd name="connsiteX21" fmla="*/ 36481 w 112585"/>
                <a:gd name="connsiteY21" fmla="*/ 24003 h 142208"/>
                <a:gd name="connsiteX22" fmla="*/ 26765 w 112585"/>
                <a:gd name="connsiteY22" fmla="*/ 58483 h 142208"/>
                <a:gd name="connsiteX23" fmla="*/ 85630 w 112585"/>
                <a:gd name="connsiteY23" fmla="*/ 58483 h 142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12585" h="142208">
                  <a:moveTo>
                    <a:pt x="15526" y="122777"/>
                  </a:moveTo>
                  <a:cubicBezTo>
                    <a:pt x="5144" y="109918"/>
                    <a:pt x="0" y="92678"/>
                    <a:pt x="0" y="71152"/>
                  </a:cubicBezTo>
                  <a:cubicBezTo>
                    <a:pt x="0" y="56959"/>
                    <a:pt x="2667" y="44482"/>
                    <a:pt x="8096" y="33718"/>
                  </a:cubicBezTo>
                  <a:cubicBezTo>
                    <a:pt x="13525" y="22955"/>
                    <a:pt x="21050" y="14668"/>
                    <a:pt x="30766" y="8763"/>
                  </a:cubicBezTo>
                  <a:cubicBezTo>
                    <a:pt x="40481" y="2857"/>
                    <a:pt x="51530" y="0"/>
                    <a:pt x="63913" y="0"/>
                  </a:cubicBezTo>
                  <a:cubicBezTo>
                    <a:pt x="79058" y="0"/>
                    <a:pt x="90869" y="4191"/>
                    <a:pt x="99250" y="12573"/>
                  </a:cubicBezTo>
                  <a:cubicBezTo>
                    <a:pt x="107633" y="20955"/>
                    <a:pt x="112109" y="33052"/>
                    <a:pt x="112586" y="48673"/>
                  </a:cubicBezTo>
                  <a:cubicBezTo>
                    <a:pt x="112586" y="58579"/>
                    <a:pt x="112014" y="66199"/>
                    <a:pt x="110871" y="71438"/>
                  </a:cubicBezTo>
                  <a:lnTo>
                    <a:pt x="26670" y="71438"/>
                  </a:lnTo>
                  <a:cubicBezTo>
                    <a:pt x="26956" y="87630"/>
                    <a:pt x="30766" y="100584"/>
                    <a:pt x="37909" y="110490"/>
                  </a:cubicBezTo>
                  <a:cubicBezTo>
                    <a:pt x="45053" y="120396"/>
                    <a:pt x="55245" y="125254"/>
                    <a:pt x="68485" y="125254"/>
                  </a:cubicBezTo>
                  <a:cubicBezTo>
                    <a:pt x="74962" y="125254"/>
                    <a:pt x="81820" y="124111"/>
                    <a:pt x="88963" y="121729"/>
                  </a:cubicBezTo>
                  <a:cubicBezTo>
                    <a:pt x="96107" y="119348"/>
                    <a:pt x="101537" y="116586"/>
                    <a:pt x="105442" y="113252"/>
                  </a:cubicBezTo>
                  <a:lnTo>
                    <a:pt x="110109" y="124015"/>
                  </a:lnTo>
                  <a:cubicBezTo>
                    <a:pt x="105346" y="128873"/>
                    <a:pt x="98393" y="133160"/>
                    <a:pt x="89059" y="136779"/>
                  </a:cubicBezTo>
                  <a:cubicBezTo>
                    <a:pt x="79724" y="140398"/>
                    <a:pt x="70295" y="142208"/>
                    <a:pt x="60674" y="142208"/>
                  </a:cubicBezTo>
                  <a:cubicBezTo>
                    <a:pt x="40862" y="142113"/>
                    <a:pt x="25813" y="135636"/>
                    <a:pt x="15526" y="122777"/>
                  </a:cubicBezTo>
                  <a:close/>
                  <a:moveTo>
                    <a:pt x="85630" y="58388"/>
                  </a:moveTo>
                  <a:cubicBezTo>
                    <a:pt x="86106" y="54959"/>
                    <a:pt x="86392" y="51435"/>
                    <a:pt x="86392" y="47911"/>
                  </a:cubicBezTo>
                  <a:cubicBezTo>
                    <a:pt x="86201" y="37338"/>
                    <a:pt x="84011" y="28956"/>
                    <a:pt x="79629" y="22860"/>
                  </a:cubicBezTo>
                  <a:cubicBezTo>
                    <a:pt x="75343" y="16764"/>
                    <a:pt x="68485" y="13716"/>
                    <a:pt x="59150" y="13716"/>
                  </a:cubicBezTo>
                  <a:cubicBezTo>
                    <a:pt x="49721" y="13716"/>
                    <a:pt x="42100" y="17145"/>
                    <a:pt x="36481" y="24003"/>
                  </a:cubicBezTo>
                  <a:cubicBezTo>
                    <a:pt x="30861" y="30861"/>
                    <a:pt x="27622" y="42386"/>
                    <a:pt x="26765" y="58483"/>
                  </a:cubicBezTo>
                  <a:lnTo>
                    <a:pt x="85630" y="58483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29CD1143-206D-EDE6-C128-64329DC8146B}"/>
                </a:ext>
              </a:extLst>
            </p:cNvPr>
            <p:cNvSpPr/>
            <p:nvPr/>
          </p:nvSpPr>
          <p:spPr>
            <a:xfrm>
              <a:off x="11204829" y="7061041"/>
              <a:ext cx="120967" cy="186594"/>
            </a:xfrm>
            <a:custGeom>
              <a:avLst/>
              <a:gdLst>
                <a:gd name="connsiteX0" fmla="*/ 33052 w 120967"/>
                <a:gd name="connsiteY0" fmla="*/ 184309 h 186594"/>
                <a:gd name="connsiteX1" fmla="*/ 11049 w 120967"/>
                <a:gd name="connsiteY1" fmla="*/ 178403 h 186594"/>
                <a:gd name="connsiteX2" fmla="*/ 0 w 120967"/>
                <a:gd name="connsiteY2" fmla="*/ 175450 h 186594"/>
                <a:gd name="connsiteX3" fmla="*/ 2000 w 120967"/>
                <a:gd name="connsiteY3" fmla="*/ 131159 h 186594"/>
                <a:gd name="connsiteX4" fmla="*/ 17621 w 120967"/>
                <a:gd name="connsiteY4" fmla="*/ 131159 h 186594"/>
                <a:gd name="connsiteX5" fmla="*/ 21812 w 120967"/>
                <a:gd name="connsiteY5" fmla="*/ 162973 h 186594"/>
                <a:gd name="connsiteX6" fmla="*/ 35433 w 120967"/>
                <a:gd name="connsiteY6" fmla="*/ 169926 h 186594"/>
                <a:gd name="connsiteX7" fmla="*/ 56102 w 120967"/>
                <a:gd name="connsiteY7" fmla="*/ 172974 h 186594"/>
                <a:gd name="connsiteX8" fmla="*/ 84392 w 120967"/>
                <a:gd name="connsiteY8" fmla="*/ 164687 h 186594"/>
                <a:gd name="connsiteX9" fmla="*/ 94012 w 120967"/>
                <a:gd name="connsiteY9" fmla="*/ 141637 h 186594"/>
                <a:gd name="connsiteX10" fmla="*/ 88773 w 120967"/>
                <a:gd name="connsiteY10" fmla="*/ 125254 h 186594"/>
                <a:gd name="connsiteX11" fmla="*/ 74867 w 120967"/>
                <a:gd name="connsiteY11" fmla="*/ 113538 h 186594"/>
                <a:gd name="connsiteX12" fmla="*/ 50959 w 120967"/>
                <a:gd name="connsiteY12" fmla="*/ 102013 h 186594"/>
                <a:gd name="connsiteX13" fmla="*/ 27146 w 120967"/>
                <a:gd name="connsiteY13" fmla="*/ 89535 h 186594"/>
                <a:gd name="connsiteX14" fmla="*/ 9525 w 120967"/>
                <a:gd name="connsiteY14" fmla="*/ 72485 h 186594"/>
                <a:gd name="connsiteX15" fmla="*/ 2095 w 120967"/>
                <a:gd name="connsiteY15" fmla="*/ 46958 h 186594"/>
                <a:gd name="connsiteX16" fmla="*/ 9335 w 120967"/>
                <a:gd name="connsiteY16" fmla="*/ 22860 h 186594"/>
                <a:gd name="connsiteX17" fmla="*/ 30099 w 120967"/>
                <a:gd name="connsiteY17" fmla="*/ 6096 h 186594"/>
                <a:gd name="connsiteX18" fmla="*/ 61817 w 120967"/>
                <a:gd name="connsiteY18" fmla="*/ 0 h 186594"/>
                <a:gd name="connsiteX19" fmla="*/ 81724 w 120967"/>
                <a:gd name="connsiteY19" fmla="*/ 1715 h 186594"/>
                <a:gd name="connsiteX20" fmla="*/ 101441 w 120967"/>
                <a:gd name="connsiteY20" fmla="*/ 6382 h 186594"/>
                <a:gd name="connsiteX21" fmla="*/ 109728 w 120967"/>
                <a:gd name="connsiteY21" fmla="*/ 8572 h 186594"/>
                <a:gd name="connsiteX22" fmla="*/ 108299 w 120967"/>
                <a:gd name="connsiteY22" fmla="*/ 49721 h 186594"/>
                <a:gd name="connsiteX23" fmla="*/ 93345 w 120967"/>
                <a:gd name="connsiteY23" fmla="*/ 49721 h 186594"/>
                <a:gd name="connsiteX24" fmla="*/ 88487 w 120967"/>
                <a:gd name="connsiteY24" fmla="*/ 19621 h 186594"/>
                <a:gd name="connsiteX25" fmla="*/ 78296 w 120967"/>
                <a:gd name="connsiteY25" fmla="*/ 14954 h 186594"/>
                <a:gd name="connsiteX26" fmla="*/ 61532 w 120967"/>
                <a:gd name="connsiteY26" fmla="*/ 12764 h 186594"/>
                <a:gd name="connsiteX27" fmla="*/ 35909 w 120967"/>
                <a:gd name="connsiteY27" fmla="*/ 19907 h 186594"/>
                <a:gd name="connsiteX28" fmla="*/ 27242 w 120967"/>
                <a:gd name="connsiteY28" fmla="*/ 40481 h 186594"/>
                <a:gd name="connsiteX29" fmla="*/ 32480 w 120967"/>
                <a:gd name="connsiteY29" fmla="*/ 56864 h 186594"/>
                <a:gd name="connsiteX30" fmla="*/ 45625 w 120967"/>
                <a:gd name="connsiteY30" fmla="*/ 68104 h 186594"/>
                <a:gd name="connsiteX31" fmla="*/ 70580 w 120967"/>
                <a:gd name="connsiteY31" fmla="*/ 80867 h 186594"/>
                <a:gd name="connsiteX32" fmla="*/ 96488 w 120967"/>
                <a:gd name="connsiteY32" fmla="*/ 94583 h 186594"/>
                <a:gd name="connsiteX33" fmla="*/ 113729 w 120967"/>
                <a:gd name="connsiteY33" fmla="*/ 110585 h 186594"/>
                <a:gd name="connsiteX34" fmla="*/ 120968 w 120967"/>
                <a:gd name="connsiteY34" fmla="*/ 134207 h 186594"/>
                <a:gd name="connsiteX35" fmla="*/ 113729 w 120967"/>
                <a:gd name="connsiteY35" fmla="*/ 159163 h 186594"/>
                <a:gd name="connsiteX36" fmla="*/ 91726 w 120967"/>
                <a:gd name="connsiteY36" fmla="*/ 178879 h 186594"/>
                <a:gd name="connsiteX37" fmla="*/ 55912 w 120967"/>
                <a:gd name="connsiteY37" fmla="*/ 186595 h 186594"/>
                <a:gd name="connsiteX38" fmla="*/ 33052 w 120967"/>
                <a:gd name="connsiteY38" fmla="*/ 184309 h 1865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120967" h="186594">
                  <a:moveTo>
                    <a:pt x="33052" y="184309"/>
                  </a:moveTo>
                  <a:cubicBezTo>
                    <a:pt x="26384" y="182880"/>
                    <a:pt x="19050" y="180880"/>
                    <a:pt x="11049" y="178403"/>
                  </a:cubicBezTo>
                  <a:cubicBezTo>
                    <a:pt x="6191" y="176594"/>
                    <a:pt x="2477" y="175641"/>
                    <a:pt x="0" y="175450"/>
                  </a:cubicBezTo>
                  <a:lnTo>
                    <a:pt x="2000" y="131159"/>
                  </a:lnTo>
                  <a:lnTo>
                    <a:pt x="17621" y="131159"/>
                  </a:lnTo>
                  <a:lnTo>
                    <a:pt x="21812" y="162973"/>
                  </a:lnTo>
                  <a:cubicBezTo>
                    <a:pt x="24575" y="165544"/>
                    <a:pt x="29147" y="167926"/>
                    <a:pt x="35433" y="169926"/>
                  </a:cubicBezTo>
                  <a:cubicBezTo>
                    <a:pt x="41719" y="171926"/>
                    <a:pt x="48578" y="172974"/>
                    <a:pt x="56102" y="172974"/>
                  </a:cubicBezTo>
                  <a:cubicBezTo>
                    <a:pt x="68485" y="172974"/>
                    <a:pt x="77915" y="170212"/>
                    <a:pt x="84392" y="164687"/>
                  </a:cubicBezTo>
                  <a:cubicBezTo>
                    <a:pt x="90869" y="159163"/>
                    <a:pt x="94012" y="151448"/>
                    <a:pt x="94012" y="141637"/>
                  </a:cubicBezTo>
                  <a:cubicBezTo>
                    <a:pt x="94012" y="135255"/>
                    <a:pt x="92297" y="129826"/>
                    <a:pt x="88773" y="125254"/>
                  </a:cubicBezTo>
                  <a:cubicBezTo>
                    <a:pt x="85249" y="120682"/>
                    <a:pt x="80582" y="116777"/>
                    <a:pt x="74867" y="113538"/>
                  </a:cubicBezTo>
                  <a:cubicBezTo>
                    <a:pt x="69056" y="110300"/>
                    <a:pt x="61151" y="106394"/>
                    <a:pt x="50959" y="102013"/>
                  </a:cubicBezTo>
                  <a:cubicBezTo>
                    <a:pt x="41815" y="97917"/>
                    <a:pt x="33909" y="93726"/>
                    <a:pt x="27146" y="89535"/>
                  </a:cubicBezTo>
                  <a:cubicBezTo>
                    <a:pt x="20384" y="85344"/>
                    <a:pt x="14478" y="79629"/>
                    <a:pt x="9525" y="72485"/>
                  </a:cubicBezTo>
                  <a:cubicBezTo>
                    <a:pt x="4572" y="65342"/>
                    <a:pt x="2095" y="56864"/>
                    <a:pt x="2095" y="46958"/>
                  </a:cubicBezTo>
                  <a:cubicBezTo>
                    <a:pt x="2095" y="38005"/>
                    <a:pt x="4477" y="29908"/>
                    <a:pt x="9335" y="22860"/>
                  </a:cubicBezTo>
                  <a:cubicBezTo>
                    <a:pt x="14192" y="15716"/>
                    <a:pt x="21050" y="10192"/>
                    <a:pt x="30099" y="6096"/>
                  </a:cubicBezTo>
                  <a:cubicBezTo>
                    <a:pt x="39148" y="2000"/>
                    <a:pt x="49721" y="0"/>
                    <a:pt x="61817" y="0"/>
                  </a:cubicBezTo>
                  <a:cubicBezTo>
                    <a:pt x="69342" y="0"/>
                    <a:pt x="76010" y="571"/>
                    <a:pt x="81724" y="1715"/>
                  </a:cubicBezTo>
                  <a:cubicBezTo>
                    <a:pt x="87535" y="2857"/>
                    <a:pt x="94107" y="4381"/>
                    <a:pt x="101441" y="6382"/>
                  </a:cubicBezTo>
                  <a:cubicBezTo>
                    <a:pt x="104680" y="7525"/>
                    <a:pt x="107442" y="8287"/>
                    <a:pt x="109728" y="8572"/>
                  </a:cubicBezTo>
                  <a:lnTo>
                    <a:pt x="108299" y="49721"/>
                  </a:lnTo>
                  <a:lnTo>
                    <a:pt x="93345" y="49721"/>
                  </a:lnTo>
                  <a:lnTo>
                    <a:pt x="88487" y="19621"/>
                  </a:lnTo>
                  <a:cubicBezTo>
                    <a:pt x="86868" y="18002"/>
                    <a:pt x="83439" y="16478"/>
                    <a:pt x="78296" y="14954"/>
                  </a:cubicBezTo>
                  <a:cubicBezTo>
                    <a:pt x="73152" y="13430"/>
                    <a:pt x="67532" y="12764"/>
                    <a:pt x="61532" y="12764"/>
                  </a:cubicBezTo>
                  <a:cubicBezTo>
                    <a:pt x="50292" y="12764"/>
                    <a:pt x="41719" y="15145"/>
                    <a:pt x="35909" y="19907"/>
                  </a:cubicBezTo>
                  <a:cubicBezTo>
                    <a:pt x="30099" y="24670"/>
                    <a:pt x="27242" y="31528"/>
                    <a:pt x="27242" y="40481"/>
                  </a:cubicBezTo>
                  <a:cubicBezTo>
                    <a:pt x="27242" y="46958"/>
                    <a:pt x="28956" y="52483"/>
                    <a:pt x="32480" y="56864"/>
                  </a:cubicBezTo>
                  <a:cubicBezTo>
                    <a:pt x="36005" y="61246"/>
                    <a:pt x="40386" y="65056"/>
                    <a:pt x="45625" y="68104"/>
                  </a:cubicBezTo>
                  <a:cubicBezTo>
                    <a:pt x="50864" y="71247"/>
                    <a:pt x="59150" y="75438"/>
                    <a:pt x="70580" y="80867"/>
                  </a:cubicBezTo>
                  <a:cubicBezTo>
                    <a:pt x="81153" y="85915"/>
                    <a:pt x="89821" y="90488"/>
                    <a:pt x="96488" y="94583"/>
                  </a:cubicBezTo>
                  <a:cubicBezTo>
                    <a:pt x="103156" y="98679"/>
                    <a:pt x="108966" y="104013"/>
                    <a:pt x="113729" y="110585"/>
                  </a:cubicBezTo>
                  <a:cubicBezTo>
                    <a:pt x="118491" y="117157"/>
                    <a:pt x="120968" y="125063"/>
                    <a:pt x="120968" y="134207"/>
                  </a:cubicBezTo>
                  <a:cubicBezTo>
                    <a:pt x="120968" y="142875"/>
                    <a:pt x="118586" y="151162"/>
                    <a:pt x="113729" y="159163"/>
                  </a:cubicBezTo>
                  <a:cubicBezTo>
                    <a:pt x="108966" y="167164"/>
                    <a:pt x="101537" y="173736"/>
                    <a:pt x="91726" y="178879"/>
                  </a:cubicBezTo>
                  <a:cubicBezTo>
                    <a:pt x="81820" y="184023"/>
                    <a:pt x="69914" y="186595"/>
                    <a:pt x="55912" y="186595"/>
                  </a:cubicBezTo>
                  <a:cubicBezTo>
                    <a:pt x="47339" y="186595"/>
                    <a:pt x="39719" y="185833"/>
                    <a:pt x="33052" y="184309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1D0F0C5C-2D7B-CB82-077C-1A52A0B3E701}"/>
                </a:ext>
              </a:extLst>
            </p:cNvPr>
            <p:cNvSpPr/>
            <p:nvPr/>
          </p:nvSpPr>
          <p:spPr>
            <a:xfrm>
              <a:off x="11345894" y="7036085"/>
              <a:ext cx="120205" cy="211455"/>
            </a:xfrm>
            <a:custGeom>
              <a:avLst/>
              <a:gdLst>
                <a:gd name="connsiteX0" fmla="*/ 23146 w 120205"/>
                <a:gd name="connsiteY0" fmla="*/ 138208 h 211455"/>
                <a:gd name="connsiteX1" fmla="*/ 81439 w 120205"/>
                <a:gd name="connsiteY1" fmla="*/ 126587 h 211455"/>
                <a:gd name="connsiteX2" fmla="*/ 81439 w 120205"/>
                <a:gd name="connsiteY2" fmla="*/ 119729 h 211455"/>
                <a:gd name="connsiteX3" fmla="*/ 78962 w 120205"/>
                <a:gd name="connsiteY3" fmla="*/ 101632 h 211455"/>
                <a:gd name="connsiteX4" fmla="*/ 70485 w 120205"/>
                <a:gd name="connsiteY4" fmla="*/ 91916 h 211455"/>
                <a:gd name="connsiteX5" fmla="*/ 53435 w 120205"/>
                <a:gd name="connsiteY5" fmla="*/ 88868 h 211455"/>
                <a:gd name="connsiteX6" fmla="*/ 31052 w 120205"/>
                <a:gd name="connsiteY6" fmla="*/ 92393 h 211455"/>
                <a:gd name="connsiteX7" fmla="*/ 11335 w 120205"/>
                <a:gd name="connsiteY7" fmla="*/ 101060 h 211455"/>
                <a:gd name="connsiteX8" fmla="*/ 5239 w 120205"/>
                <a:gd name="connsiteY8" fmla="*/ 88297 h 211455"/>
                <a:gd name="connsiteX9" fmla="*/ 16955 w 120205"/>
                <a:gd name="connsiteY9" fmla="*/ 81153 h 211455"/>
                <a:gd name="connsiteX10" fmla="*/ 36767 w 120205"/>
                <a:gd name="connsiteY10" fmla="*/ 73343 h 211455"/>
                <a:gd name="connsiteX11" fmla="*/ 59245 w 120205"/>
                <a:gd name="connsiteY11" fmla="*/ 69914 h 211455"/>
                <a:gd name="connsiteX12" fmla="*/ 86773 w 120205"/>
                <a:gd name="connsiteY12" fmla="*/ 74676 h 211455"/>
                <a:gd name="connsiteX13" fmla="*/ 101346 w 120205"/>
                <a:gd name="connsiteY13" fmla="*/ 90011 h 211455"/>
                <a:gd name="connsiteX14" fmla="*/ 105728 w 120205"/>
                <a:gd name="connsiteY14" fmla="*/ 118205 h 211455"/>
                <a:gd name="connsiteX15" fmla="*/ 105728 w 120205"/>
                <a:gd name="connsiteY15" fmla="*/ 196787 h 211455"/>
                <a:gd name="connsiteX16" fmla="*/ 120206 w 120205"/>
                <a:gd name="connsiteY16" fmla="*/ 196787 h 211455"/>
                <a:gd name="connsiteX17" fmla="*/ 120206 w 120205"/>
                <a:gd name="connsiteY17" fmla="*/ 207550 h 211455"/>
                <a:gd name="connsiteX18" fmla="*/ 107823 w 120205"/>
                <a:gd name="connsiteY18" fmla="*/ 210026 h 211455"/>
                <a:gd name="connsiteX19" fmla="*/ 94774 w 120205"/>
                <a:gd name="connsiteY19" fmla="*/ 211265 h 211455"/>
                <a:gd name="connsiteX20" fmla="*/ 85439 w 120205"/>
                <a:gd name="connsiteY20" fmla="*/ 209169 h 211455"/>
                <a:gd name="connsiteX21" fmla="*/ 82963 w 120205"/>
                <a:gd name="connsiteY21" fmla="*/ 200025 h 211455"/>
                <a:gd name="connsiteX22" fmla="*/ 82963 w 120205"/>
                <a:gd name="connsiteY22" fmla="*/ 191929 h 211455"/>
                <a:gd name="connsiteX23" fmla="*/ 64960 w 120205"/>
                <a:gd name="connsiteY23" fmla="*/ 205359 h 211455"/>
                <a:gd name="connsiteX24" fmla="*/ 40862 w 120205"/>
                <a:gd name="connsiteY24" fmla="*/ 211455 h 211455"/>
                <a:gd name="connsiteX25" fmla="*/ 11620 w 120205"/>
                <a:gd name="connsiteY25" fmla="*/ 201263 h 211455"/>
                <a:gd name="connsiteX26" fmla="*/ 0 w 120205"/>
                <a:gd name="connsiteY26" fmla="*/ 172021 h 211455"/>
                <a:gd name="connsiteX27" fmla="*/ 23146 w 120205"/>
                <a:gd name="connsiteY27" fmla="*/ 138208 h 211455"/>
                <a:gd name="connsiteX28" fmla="*/ 34766 w 120205"/>
                <a:gd name="connsiteY28" fmla="*/ 42196 h 211455"/>
                <a:gd name="connsiteX29" fmla="*/ 20479 w 120205"/>
                <a:gd name="connsiteY29" fmla="*/ 27623 h 211455"/>
                <a:gd name="connsiteX30" fmla="*/ 15621 w 120205"/>
                <a:gd name="connsiteY30" fmla="*/ 7430 h 211455"/>
                <a:gd name="connsiteX31" fmla="*/ 16097 w 120205"/>
                <a:gd name="connsiteY31" fmla="*/ 95 h 211455"/>
                <a:gd name="connsiteX32" fmla="*/ 29051 w 120205"/>
                <a:gd name="connsiteY32" fmla="*/ 95 h 211455"/>
                <a:gd name="connsiteX33" fmla="*/ 29337 w 120205"/>
                <a:gd name="connsiteY33" fmla="*/ 4477 h 211455"/>
                <a:gd name="connsiteX34" fmla="*/ 36957 w 120205"/>
                <a:gd name="connsiteY34" fmla="*/ 20765 h 211455"/>
                <a:gd name="connsiteX35" fmla="*/ 56769 w 120205"/>
                <a:gd name="connsiteY35" fmla="*/ 27718 h 211455"/>
                <a:gd name="connsiteX36" fmla="*/ 76391 w 120205"/>
                <a:gd name="connsiteY36" fmla="*/ 20574 h 211455"/>
                <a:gd name="connsiteX37" fmla="*/ 83439 w 120205"/>
                <a:gd name="connsiteY37" fmla="*/ 4382 h 211455"/>
                <a:gd name="connsiteX38" fmla="*/ 83725 w 120205"/>
                <a:gd name="connsiteY38" fmla="*/ 0 h 211455"/>
                <a:gd name="connsiteX39" fmla="*/ 96488 w 120205"/>
                <a:gd name="connsiteY39" fmla="*/ 0 h 211455"/>
                <a:gd name="connsiteX40" fmla="*/ 96965 w 120205"/>
                <a:gd name="connsiteY40" fmla="*/ 7144 h 211455"/>
                <a:gd name="connsiteX41" fmla="*/ 91916 w 120205"/>
                <a:gd name="connsiteY41" fmla="*/ 27242 h 211455"/>
                <a:gd name="connsiteX42" fmla="*/ 77724 w 120205"/>
                <a:gd name="connsiteY42" fmla="*/ 42005 h 211455"/>
                <a:gd name="connsiteX43" fmla="*/ 56769 w 120205"/>
                <a:gd name="connsiteY43" fmla="*/ 47530 h 211455"/>
                <a:gd name="connsiteX44" fmla="*/ 34766 w 120205"/>
                <a:gd name="connsiteY44" fmla="*/ 42196 h 211455"/>
                <a:gd name="connsiteX45" fmla="*/ 66199 w 120205"/>
                <a:gd name="connsiteY45" fmla="*/ 190976 h 211455"/>
                <a:gd name="connsiteX46" fmla="*/ 81343 w 120205"/>
                <a:gd name="connsiteY46" fmla="*/ 181642 h 211455"/>
                <a:gd name="connsiteX47" fmla="*/ 81343 w 120205"/>
                <a:gd name="connsiteY47" fmla="*/ 139541 h 211455"/>
                <a:gd name="connsiteX48" fmla="*/ 41053 w 120205"/>
                <a:gd name="connsiteY48" fmla="*/ 147733 h 211455"/>
                <a:gd name="connsiteX49" fmla="*/ 27432 w 120205"/>
                <a:gd name="connsiteY49" fmla="*/ 169164 h 211455"/>
                <a:gd name="connsiteX50" fmla="*/ 33909 w 120205"/>
                <a:gd name="connsiteY50" fmla="*/ 188595 h 211455"/>
                <a:gd name="connsiteX51" fmla="*/ 51435 w 120205"/>
                <a:gd name="connsiteY51" fmla="*/ 194881 h 211455"/>
                <a:gd name="connsiteX52" fmla="*/ 66199 w 120205"/>
                <a:gd name="connsiteY52" fmla="*/ 190976 h 2114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120205" h="211455">
                  <a:moveTo>
                    <a:pt x="23146" y="138208"/>
                  </a:moveTo>
                  <a:cubicBezTo>
                    <a:pt x="38481" y="130969"/>
                    <a:pt x="57912" y="127064"/>
                    <a:pt x="81439" y="126587"/>
                  </a:cubicBezTo>
                  <a:lnTo>
                    <a:pt x="81439" y="119729"/>
                  </a:lnTo>
                  <a:cubicBezTo>
                    <a:pt x="81439" y="112014"/>
                    <a:pt x="80581" y="106013"/>
                    <a:pt x="78962" y="101632"/>
                  </a:cubicBezTo>
                  <a:cubicBezTo>
                    <a:pt x="77343" y="97250"/>
                    <a:pt x="74486" y="94012"/>
                    <a:pt x="70485" y="91916"/>
                  </a:cubicBezTo>
                  <a:cubicBezTo>
                    <a:pt x="66484" y="89916"/>
                    <a:pt x="60769" y="88868"/>
                    <a:pt x="53435" y="88868"/>
                  </a:cubicBezTo>
                  <a:cubicBezTo>
                    <a:pt x="45148" y="88868"/>
                    <a:pt x="37624" y="90011"/>
                    <a:pt x="31052" y="92393"/>
                  </a:cubicBezTo>
                  <a:cubicBezTo>
                    <a:pt x="24479" y="94774"/>
                    <a:pt x="17907" y="97631"/>
                    <a:pt x="11335" y="101060"/>
                  </a:cubicBezTo>
                  <a:lnTo>
                    <a:pt x="5239" y="88297"/>
                  </a:lnTo>
                  <a:cubicBezTo>
                    <a:pt x="7334" y="86487"/>
                    <a:pt x="11240" y="84106"/>
                    <a:pt x="16955" y="81153"/>
                  </a:cubicBezTo>
                  <a:cubicBezTo>
                    <a:pt x="22669" y="78200"/>
                    <a:pt x="29242" y="75629"/>
                    <a:pt x="36767" y="73343"/>
                  </a:cubicBezTo>
                  <a:cubicBezTo>
                    <a:pt x="44291" y="71056"/>
                    <a:pt x="51816" y="69914"/>
                    <a:pt x="59245" y="69914"/>
                  </a:cubicBezTo>
                  <a:cubicBezTo>
                    <a:pt x="70866" y="69914"/>
                    <a:pt x="80010" y="71533"/>
                    <a:pt x="86773" y="74676"/>
                  </a:cubicBezTo>
                  <a:cubicBezTo>
                    <a:pt x="93536" y="77819"/>
                    <a:pt x="98393" y="82963"/>
                    <a:pt x="101346" y="90011"/>
                  </a:cubicBezTo>
                  <a:cubicBezTo>
                    <a:pt x="104299" y="97060"/>
                    <a:pt x="105728" y="106394"/>
                    <a:pt x="105728" y="118205"/>
                  </a:cubicBezTo>
                  <a:lnTo>
                    <a:pt x="105728" y="196787"/>
                  </a:lnTo>
                  <a:lnTo>
                    <a:pt x="120206" y="196787"/>
                  </a:lnTo>
                  <a:lnTo>
                    <a:pt x="120206" y="207550"/>
                  </a:lnTo>
                  <a:cubicBezTo>
                    <a:pt x="116967" y="208407"/>
                    <a:pt x="112776" y="209169"/>
                    <a:pt x="107823" y="210026"/>
                  </a:cubicBezTo>
                  <a:cubicBezTo>
                    <a:pt x="102870" y="210884"/>
                    <a:pt x="98489" y="211265"/>
                    <a:pt x="94774" y="211265"/>
                  </a:cubicBezTo>
                  <a:cubicBezTo>
                    <a:pt x="90202" y="211265"/>
                    <a:pt x="87058" y="210598"/>
                    <a:pt x="85439" y="209169"/>
                  </a:cubicBezTo>
                  <a:cubicBezTo>
                    <a:pt x="83820" y="207740"/>
                    <a:pt x="82963" y="204692"/>
                    <a:pt x="82963" y="200025"/>
                  </a:cubicBezTo>
                  <a:lnTo>
                    <a:pt x="82963" y="191929"/>
                  </a:lnTo>
                  <a:cubicBezTo>
                    <a:pt x="78105" y="196787"/>
                    <a:pt x="72104" y="201359"/>
                    <a:pt x="64960" y="205359"/>
                  </a:cubicBezTo>
                  <a:cubicBezTo>
                    <a:pt x="57912" y="209455"/>
                    <a:pt x="49816" y="211455"/>
                    <a:pt x="40862" y="211455"/>
                  </a:cubicBezTo>
                  <a:cubicBezTo>
                    <a:pt x="29146" y="211455"/>
                    <a:pt x="19336" y="208026"/>
                    <a:pt x="11620" y="201263"/>
                  </a:cubicBezTo>
                  <a:cubicBezTo>
                    <a:pt x="3905" y="194500"/>
                    <a:pt x="0" y="184785"/>
                    <a:pt x="0" y="172021"/>
                  </a:cubicBezTo>
                  <a:cubicBezTo>
                    <a:pt x="95" y="156781"/>
                    <a:pt x="7810" y="145447"/>
                    <a:pt x="23146" y="138208"/>
                  </a:cubicBezTo>
                  <a:close/>
                  <a:moveTo>
                    <a:pt x="34766" y="42196"/>
                  </a:moveTo>
                  <a:cubicBezTo>
                    <a:pt x="28480" y="38576"/>
                    <a:pt x="23717" y="33719"/>
                    <a:pt x="20479" y="27623"/>
                  </a:cubicBezTo>
                  <a:cubicBezTo>
                    <a:pt x="17240" y="21527"/>
                    <a:pt x="15621" y="14764"/>
                    <a:pt x="15621" y="7430"/>
                  </a:cubicBezTo>
                  <a:cubicBezTo>
                    <a:pt x="15621" y="3810"/>
                    <a:pt x="15811" y="1429"/>
                    <a:pt x="16097" y="95"/>
                  </a:cubicBezTo>
                  <a:lnTo>
                    <a:pt x="29051" y="95"/>
                  </a:lnTo>
                  <a:cubicBezTo>
                    <a:pt x="29051" y="1905"/>
                    <a:pt x="29146" y="3334"/>
                    <a:pt x="29337" y="4477"/>
                  </a:cubicBezTo>
                  <a:cubicBezTo>
                    <a:pt x="30004" y="10668"/>
                    <a:pt x="32480" y="16097"/>
                    <a:pt x="36957" y="20765"/>
                  </a:cubicBezTo>
                  <a:cubicBezTo>
                    <a:pt x="41339" y="25432"/>
                    <a:pt x="48006" y="27718"/>
                    <a:pt x="56769" y="27718"/>
                  </a:cubicBezTo>
                  <a:cubicBezTo>
                    <a:pt x="65532" y="27718"/>
                    <a:pt x="72104" y="25336"/>
                    <a:pt x="76391" y="20574"/>
                  </a:cubicBezTo>
                  <a:cubicBezTo>
                    <a:pt x="80677" y="15811"/>
                    <a:pt x="82963" y="10478"/>
                    <a:pt x="83439" y="4382"/>
                  </a:cubicBezTo>
                  <a:cubicBezTo>
                    <a:pt x="83820" y="2096"/>
                    <a:pt x="83820" y="667"/>
                    <a:pt x="83725" y="0"/>
                  </a:cubicBezTo>
                  <a:lnTo>
                    <a:pt x="96488" y="0"/>
                  </a:lnTo>
                  <a:cubicBezTo>
                    <a:pt x="96774" y="2572"/>
                    <a:pt x="96965" y="4953"/>
                    <a:pt x="96965" y="7144"/>
                  </a:cubicBezTo>
                  <a:cubicBezTo>
                    <a:pt x="96965" y="14288"/>
                    <a:pt x="95250" y="21050"/>
                    <a:pt x="91916" y="27242"/>
                  </a:cubicBezTo>
                  <a:cubicBezTo>
                    <a:pt x="88582" y="33433"/>
                    <a:pt x="83820" y="38386"/>
                    <a:pt x="77724" y="42005"/>
                  </a:cubicBezTo>
                  <a:cubicBezTo>
                    <a:pt x="71628" y="45625"/>
                    <a:pt x="64580" y="47530"/>
                    <a:pt x="56769" y="47530"/>
                  </a:cubicBezTo>
                  <a:cubicBezTo>
                    <a:pt x="48387" y="47530"/>
                    <a:pt x="41053" y="45720"/>
                    <a:pt x="34766" y="42196"/>
                  </a:cubicBezTo>
                  <a:close/>
                  <a:moveTo>
                    <a:pt x="66199" y="190976"/>
                  </a:moveTo>
                  <a:cubicBezTo>
                    <a:pt x="71723" y="188404"/>
                    <a:pt x="76771" y="185261"/>
                    <a:pt x="81343" y="181642"/>
                  </a:cubicBezTo>
                  <a:lnTo>
                    <a:pt x="81343" y="139541"/>
                  </a:lnTo>
                  <a:cubicBezTo>
                    <a:pt x="63532" y="139541"/>
                    <a:pt x="50102" y="142304"/>
                    <a:pt x="41053" y="147733"/>
                  </a:cubicBezTo>
                  <a:cubicBezTo>
                    <a:pt x="32004" y="153162"/>
                    <a:pt x="27432" y="160306"/>
                    <a:pt x="27432" y="169164"/>
                  </a:cubicBezTo>
                  <a:cubicBezTo>
                    <a:pt x="27432" y="178022"/>
                    <a:pt x="29623" y="184499"/>
                    <a:pt x="33909" y="188595"/>
                  </a:cubicBezTo>
                  <a:cubicBezTo>
                    <a:pt x="38195" y="192691"/>
                    <a:pt x="44101" y="194881"/>
                    <a:pt x="51435" y="194881"/>
                  </a:cubicBezTo>
                  <a:cubicBezTo>
                    <a:pt x="55817" y="194881"/>
                    <a:pt x="60674" y="193548"/>
                    <a:pt x="66199" y="190976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E07AEAC4-0E77-9672-EF01-E0E9CCAFFBB6}"/>
                </a:ext>
              </a:extLst>
            </p:cNvPr>
            <p:cNvSpPr/>
            <p:nvPr/>
          </p:nvSpPr>
          <p:spPr>
            <a:xfrm>
              <a:off x="11480387" y="7105904"/>
              <a:ext cx="147732" cy="139064"/>
            </a:xfrm>
            <a:custGeom>
              <a:avLst/>
              <a:gdLst>
                <a:gd name="connsiteX0" fmla="*/ 17621 w 147732"/>
                <a:gd name="connsiteY0" fmla="*/ 22003 h 139064"/>
                <a:gd name="connsiteX1" fmla="*/ 0 w 147732"/>
                <a:gd name="connsiteY1" fmla="*/ 17621 h 139064"/>
                <a:gd name="connsiteX2" fmla="*/ 0 w 147732"/>
                <a:gd name="connsiteY2" fmla="*/ 4381 h 139064"/>
                <a:gd name="connsiteX3" fmla="*/ 34957 w 147732"/>
                <a:gd name="connsiteY3" fmla="*/ 0 h 139064"/>
                <a:gd name="connsiteX4" fmla="*/ 35719 w 147732"/>
                <a:gd name="connsiteY4" fmla="*/ 0 h 139064"/>
                <a:gd name="connsiteX5" fmla="*/ 40862 w 147732"/>
                <a:gd name="connsiteY5" fmla="*/ 4381 h 139064"/>
                <a:gd name="connsiteX6" fmla="*/ 40862 w 147732"/>
                <a:gd name="connsiteY6" fmla="*/ 14669 h 139064"/>
                <a:gd name="connsiteX7" fmla="*/ 40576 w 147732"/>
                <a:gd name="connsiteY7" fmla="*/ 20574 h 139064"/>
                <a:gd name="connsiteX8" fmla="*/ 63818 w 147732"/>
                <a:gd name="connsiteY8" fmla="*/ 6382 h 139064"/>
                <a:gd name="connsiteX9" fmla="*/ 91440 w 147732"/>
                <a:gd name="connsiteY9" fmla="*/ 0 h 139064"/>
                <a:gd name="connsiteX10" fmla="*/ 115252 w 147732"/>
                <a:gd name="connsiteY10" fmla="*/ 5906 h 139064"/>
                <a:gd name="connsiteX11" fmla="*/ 127159 w 147732"/>
                <a:gd name="connsiteY11" fmla="*/ 23908 h 139064"/>
                <a:gd name="connsiteX12" fmla="*/ 130588 w 147732"/>
                <a:gd name="connsiteY12" fmla="*/ 56579 h 139064"/>
                <a:gd name="connsiteX13" fmla="*/ 130588 w 147732"/>
                <a:gd name="connsiteY13" fmla="*/ 125063 h 139064"/>
                <a:gd name="connsiteX14" fmla="*/ 147733 w 147732"/>
                <a:gd name="connsiteY14" fmla="*/ 126778 h 139064"/>
                <a:gd name="connsiteX15" fmla="*/ 147733 w 147732"/>
                <a:gd name="connsiteY15" fmla="*/ 139065 h 139064"/>
                <a:gd name="connsiteX16" fmla="*/ 89725 w 147732"/>
                <a:gd name="connsiteY16" fmla="*/ 139065 h 139064"/>
                <a:gd name="connsiteX17" fmla="*/ 89725 w 147732"/>
                <a:gd name="connsiteY17" fmla="*/ 127063 h 139064"/>
                <a:gd name="connsiteX18" fmla="*/ 104870 w 147732"/>
                <a:gd name="connsiteY18" fmla="*/ 125063 h 139064"/>
                <a:gd name="connsiteX19" fmla="*/ 104870 w 147732"/>
                <a:gd name="connsiteY19" fmla="*/ 56293 h 139064"/>
                <a:gd name="connsiteX20" fmla="*/ 102870 w 147732"/>
                <a:gd name="connsiteY20" fmla="*/ 33623 h 139064"/>
                <a:gd name="connsiteX21" fmla="*/ 95536 w 147732"/>
                <a:gd name="connsiteY21" fmla="*/ 21336 h 139064"/>
                <a:gd name="connsiteX22" fmla="*/ 79915 w 147732"/>
                <a:gd name="connsiteY22" fmla="*/ 17335 h 139064"/>
                <a:gd name="connsiteX23" fmla="*/ 61055 w 147732"/>
                <a:gd name="connsiteY23" fmla="*/ 21717 h 139064"/>
                <a:gd name="connsiteX24" fmla="*/ 43148 w 147732"/>
                <a:gd name="connsiteY24" fmla="*/ 32004 h 139064"/>
                <a:gd name="connsiteX25" fmla="*/ 43148 w 147732"/>
                <a:gd name="connsiteY25" fmla="*/ 124777 h 139064"/>
                <a:gd name="connsiteX26" fmla="*/ 59817 w 147732"/>
                <a:gd name="connsiteY26" fmla="*/ 126968 h 139064"/>
                <a:gd name="connsiteX27" fmla="*/ 59817 w 147732"/>
                <a:gd name="connsiteY27" fmla="*/ 138970 h 139064"/>
                <a:gd name="connsiteX28" fmla="*/ 2095 w 147732"/>
                <a:gd name="connsiteY28" fmla="*/ 138970 h 139064"/>
                <a:gd name="connsiteX29" fmla="*/ 2095 w 147732"/>
                <a:gd name="connsiteY29" fmla="*/ 126968 h 139064"/>
                <a:gd name="connsiteX30" fmla="*/ 17526 w 147732"/>
                <a:gd name="connsiteY30" fmla="*/ 124777 h 139064"/>
                <a:gd name="connsiteX31" fmla="*/ 17526 w 147732"/>
                <a:gd name="connsiteY31" fmla="*/ 22003 h 139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7732" h="139064">
                  <a:moveTo>
                    <a:pt x="17621" y="22003"/>
                  </a:moveTo>
                  <a:lnTo>
                    <a:pt x="0" y="17621"/>
                  </a:lnTo>
                  <a:lnTo>
                    <a:pt x="0" y="4381"/>
                  </a:lnTo>
                  <a:lnTo>
                    <a:pt x="34957" y="0"/>
                  </a:lnTo>
                  <a:lnTo>
                    <a:pt x="35719" y="0"/>
                  </a:lnTo>
                  <a:lnTo>
                    <a:pt x="40862" y="4381"/>
                  </a:lnTo>
                  <a:lnTo>
                    <a:pt x="40862" y="14669"/>
                  </a:lnTo>
                  <a:lnTo>
                    <a:pt x="40576" y="20574"/>
                  </a:lnTo>
                  <a:cubicBezTo>
                    <a:pt x="46482" y="15335"/>
                    <a:pt x="54197" y="10668"/>
                    <a:pt x="63818" y="6382"/>
                  </a:cubicBezTo>
                  <a:cubicBezTo>
                    <a:pt x="73438" y="2096"/>
                    <a:pt x="82677" y="0"/>
                    <a:pt x="91440" y="0"/>
                  </a:cubicBezTo>
                  <a:cubicBezTo>
                    <a:pt x="101727" y="0"/>
                    <a:pt x="109633" y="2000"/>
                    <a:pt x="115252" y="5906"/>
                  </a:cubicBezTo>
                  <a:cubicBezTo>
                    <a:pt x="120872" y="9811"/>
                    <a:pt x="124873" y="15811"/>
                    <a:pt x="127159" y="23908"/>
                  </a:cubicBezTo>
                  <a:cubicBezTo>
                    <a:pt x="129445" y="32004"/>
                    <a:pt x="130588" y="42863"/>
                    <a:pt x="130588" y="56579"/>
                  </a:cubicBezTo>
                  <a:lnTo>
                    <a:pt x="130588" y="125063"/>
                  </a:lnTo>
                  <a:lnTo>
                    <a:pt x="147733" y="126778"/>
                  </a:lnTo>
                  <a:lnTo>
                    <a:pt x="147733" y="139065"/>
                  </a:lnTo>
                  <a:lnTo>
                    <a:pt x="89725" y="139065"/>
                  </a:lnTo>
                  <a:lnTo>
                    <a:pt x="89725" y="127063"/>
                  </a:lnTo>
                  <a:lnTo>
                    <a:pt x="104870" y="125063"/>
                  </a:lnTo>
                  <a:lnTo>
                    <a:pt x="104870" y="56293"/>
                  </a:lnTo>
                  <a:cubicBezTo>
                    <a:pt x="104870" y="46673"/>
                    <a:pt x="104203" y="39148"/>
                    <a:pt x="102870" y="33623"/>
                  </a:cubicBezTo>
                  <a:cubicBezTo>
                    <a:pt x="101537" y="28099"/>
                    <a:pt x="99155" y="24098"/>
                    <a:pt x="95536" y="21336"/>
                  </a:cubicBezTo>
                  <a:cubicBezTo>
                    <a:pt x="91916" y="18669"/>
                    <a:pt x="86773" y="17335"/>
                    <a:pt x="79915" y="17335"/>
                  </a:cubicBezTo>
                  <a:cubicBezTo>
                    <a:pt x="74009" y="17335"/>
                    <a:pt x="67723" y="18764"/>
                    <a:pt x="61055" y="21717"/>
                  </a:cubicBezTo>
                  <a:cubicBezTo>
                    <a:pt x="54388" y="24670"/>
                    <a:pt x="48387" y="28099"/>
                    <a:pt x="43148" y="32004"/>
                  </a:cubicBezTo>
                  <a:lnTo>
                    <a:pt x="43148" y="124777"/>
                  </a:lnTo>
                  <a:lnTo>
                    <a:pt x="59817" y="126968"/>
                  </a:lnTo>
                  <a:lnTo>
                    <a:pt x="59817" y="138970"/>
                  </a:lnTo>
                  <a:lnTo>
                    <a:pt x="2095" y="138970"/>
                  </a:lnTo>
                  <a:lnTo>
                    <a:pt x="2095" y="126968"/>
                  </a:lnTo>
                  <a:lnTo>
                    <a:pt x="17526" y="124777"/>
                  </a:lnTo>
                  <a:lnTo>
                    <a:pt x="17526" y="22003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3146C017-9EC2-F6A1-DD9C-BBA52B5F9244}"/>
                </a:ext>
              </a:extLst>
            </p:cNvPr>
            <p:cNvSpPr/>
            <p:nvPr/>
          </p:nvSpPr>
          <p:spPr>
            <a:xfrm>
              <a:off x="11645741" y="7036085"/>
              <a:ext cx="120110" cy="211455"/>
            </a:xfrm>
            <a:custGeom>
              <a:avLst/>
              <a:gdLst>
                <a:gd name="connsiteX0" fmla="*/ 23050 w 120110"/>
                <a:gd name="connsiteY0" fmla="*/ 138208 h 211455"/>
                <a:gd name="connsiteX1" fmla="*/ 81343 w 120110"/>
                <a:gd name="connsiteY1" fmla="*/ 126587 h 211455"/>
                <a:gd name="connsiteX2" fmla="*/ 81343 w 120110"/>
                <a:gd name="connsiteY2" fmla="*/ 119729 h 211455"/>
                <a:gd name="connsiteX3" fmla="*/ 78867 w 120110"/>
                <a:gd name="connsiteY3" fmla="*/ 101632 h 211455"/>
                <a:gd name="connsiteX4" fmla="*/ 70390 w 120110"/>
                <a:gd name="connsiteY4" fmla="*/ 91916 h 211455"/>
                <a:gd name="connsiteX5" fmla="*/ 53340 w 120110"/>
                <a:gd name="connsiteY5" fmla="*/ 88868 h 211455"/>
                <a:gd name="connsiteX6" fmla="*/ 30956 w 120110"/>
                <a:gd name="connsiteY6" fmla="*/ 92393 h 211455"/>
                <a:gd name="connsiteX7" fmla="*/ 11240 w 120110"/>
                <a:gd name="connsiteY7" fmla="*/ 101060 h 211455"/>
                <a:gd name="connsiteX8" fmla="*/ 5143 w 120110"/>
                <a:gd name="connsiteY8" fmla="*/ 88297 h 211455"/>
                <a:gd name="connsiteX9" fmla="*/ 16859 w 120110"/>
                <a:gd name="connsiteY9" fmla="*/ 81153 h 211455"/>
                <a:gd name="connsiteX10" fmla="*/ 36671 w 120110"/>
                <a:gd name="connsiteY10" fmla="*/ 73343 h 211455"/>
                <a:gd name="connsiteX11" fmla="*/ 59150 w 120110"/>
                <a:gd name="connsiteY11" fmla="*/ 69914 h 211455"/>
                <a:gd name="connsiteX12" fmla="*/ 86677 w 120110"/>
                <a:gd name="connsiteY12" fmla="*/ 74676 h 211455"/>
                <a:gd name="connsiteX13" fmla="*/ 101251 w 120110"/>
                <a:gd name="connsiteY13" fmla="*/ 90011 h 211455"/>
                <a:gd name="connsiteX14" fmla="*/ 105632 w 120110"/>
                <a:gd name="connsiteY14" fmla="*/ 118205 h 211455"/>
                <a:gd name="connsiteX15" fmla="*/ 105632 w 120110"/>
                <a:gd name="connsiteY15" fmla="*/ 196787 h 211455"/>
                <a:gd name="connsiteX16" fmla="*/ 120110 w 120110"/>
                <a:gd name="connsiteY16" fmla="*/ 196787 h 211455"/>
                <a:gd name="connsiteX17" fmla="*/ 120110 w 120110"/>
                <a:gd name="connsiteY17" fmla="*/ 207550 h 211455"/>
                <a:gd name="connsiteX18" fmla="*/ 107728 w 120110"/>
                <a:gd name="connsiteY18" fmla="*/ 210026 h 211455"/>
                <a:gd name="connsiteX19" fmla="*/ 94774 w 120110"/>
                <a:gd name="connsiteY19" fmla="*/ 211265 h 211455"/>
                <a:gd name="connsiteX20" fmla="*/ 85439 w 120110"/>
                <a:gd name="connsiteY20" fmla="*/ 209169 h 211455"/>
                <a:gd name="connsiteX21" fmla="*/ 82963 w 120110"/>
                <a:gd name="connsiteY21" fmla="*/ 200025 h 211455"/>
                <a:gd name="connsiteX22" fmla="*/ 82963 w 120110"/>
                <a:gd name="connsiteY22" fmla="*/ 191929 h 211455"/>
                <a:gd name="connsiteX23" fmla="*/ 64960 w 120110"/>
                <a:gd name="connsiteY23" fmla="*/ 205359 h 211455"/>
                <a:gd name="connsiteX24" fmla="*/ 40862 w 120110"/>
                <a:gd name="connsiteY24" fmla="*/ 211455 h 211455"/>
                <a:gd name="connsiteX25" fmla="*/ 11620 w 120110"/>
                <a:gd name="connsiteY25" fmla="*/ 201263 h 211455"/>
                <a:gd name="connsiteX26" fmla="*/ 0 w 120110"/>
                <a:gd name="connsiteY26" fmla="*/ 172021 h 211455"/>
                <a:gd name="connsiteX27" fmla="*/ 23050 w 120110"/>
                <a:gd name="connsiteY27" fmla="*/ 138208 h 211455"/>
                <a:gd name="connsiteX28" fmla="*/ 34671 w 120110"/>
                <a:gd name="connsiteY28" fmla="*/ 42196 h 211455"/>
                <a:gd name="connsiteX29" fmla="*/ 20383 w 120110"/>
                <a:gd name="connsiteY29" fmla="*/ 27623 h 211455"/>
                <a:gd name="connsiteX30" fmla="*/ 15526 w 120110"/>
                <a:gd name="connsiteY30" fmla="*/ 7430 h 211455"/>
                <a:gd name="connsiteX31" fmla="*/ 16002 w 120110"/>
                <a:gd name="connsiteY31" fmla="*/ 95 h 211455"/>
                <a:gd name="connsiteX32" fmla="*/ 28956 w 120110"/>
                <a:gd name="connsiteY32" fmla="*/ 95 h 211455"/>
                <a:gd name="connsiteX33" fmla="*/ 29242 w 120110"/>
                <a:gd name="connsiteY33" fmla="*/ 4477 h 211455"/>
                <a:gd name="connsiteX34" fmla="*/ 36862 w 120110"/>
                <a:gd name="connsiteY34" fmla="*/ 20765 h 211455"/>
                <a:gd name="connsiteX35" fmla="*/ 56674 w 120110"/>
                <a:gd name="connsiteY35" fmla="*/ 27718 h 211455"/>
                <a:gd name="connsiteX36" fmla="*/ 76295 w 120110"/>
                <a:gd name="connsiteY36" fmla="*/ 20574 h 211455"/>
                <a:gd name="connsiteX37" fmla="*/ 83344 w 120110"/>
                <a:gd name="connsiteY37" fmla="*/ 4382 h 211455"/>
                <a:gd name="connsiteX38" fmla="*/ 83629 w 120110"/>
                <a:gd name="connsiteY38" fmla="*/ 0 h 211455"/>
                <a:gd name="connsiteX39" fmla="*/ 96393 w 120110"/>
                <a:gd name="connsiteY39" fmla="*/ 0 h 211455"/>
                <a:gd name="connsiteX40" fmla="*/ 96869 w 120110"/>
                <a:gd name="connsiteY40" fmla="*/ 7144 h 211455"/>
                <a:gd name="connsiteX41" fmla="*/ 91821 w 120110"/>
                <a:gd name="connsiteY41" fmla="*/ 27242 h 211455"/>
                <a:gd name="connsiteX42" fmla="*/ 77629 w 120110"/>
                <a:gd name="connsiteY42" fmla="*/ 42005 h 211455"/>
                <a:gd name="connsiteX43" fmla="*/ 56674 w 120110"/>
                <a:gd name="connsiteY43" fmla="*/ 47530 h 211455"/>
                <a:gd name="connsiteX44" fmla="*/ 34671 w 120110"/>
                <a:gd name="connsiteY44" fmla="*/ 42196 h 211455"/>
                <a:gd name="connsiteX45" fmla="*/ 66199 w 120110"/>
                <a:gd name="connsiteY45" fmla="*/ 190976 h 211455"/>
                <a:gd name="connsiteX46" fmla="*/ 81343 w 120110"/>
                <a:gd name="connsiteY46" fmla="*/ 181642 h 211455"/>
                <a:gd name="connsiteX47" fmla="*/ 81343 w 120110"/>
                <a:gd name="connsiteY47" fmla="*/ 139541 h 211455"/>
                <a:gd name="connsiteX48" fmla="*/ 41053 w 120110"/>
                <a:gd name="connsiteY48" fmla="*/ 147733 h 211455"/>
                <a:gd name="connsiteX49" fmla="*/ 27432 w 120110"/>
                <a:gd name="connsiteY49" fmla="*/ 169164 h 211455"/>
                <a:gd name="connsiteX50" fmla="*/ 33909 w 120110"/>
                <a:gd name="connsiteY50" fmla="*/ 188595 h 211455"/>
                <a:gd name="connsiteX51" fmla="*/ 51435 w 120110"/>
                <a:gd name="connsiteY51" fmla="*/ 194881 h 211455"/>
                <a:gd name="connsiteX52" fmla="*/ 66199 w 120110"/>
                <a:gd name="connsiteY52" fmla="*/ 190976 h 2114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120110" h="211455">
                  <a:moveTo>
                    <a:pt x="23050" y="138208"/>
                  </a:moveTo>
                  <a:cubicBezTo>
                    <a:pt x="38386" y="130969"/>
                    <a:pt x="57817" y="127064"/>
                    <a:pt x="81343" y="126587"/>
                  </a:cubicBezTo>
                  <a:lnTo>
                    <a:pt x="81343" y="119729"/>
                  </a:lnTo>
                  <a:cubicBezTo>
                    <a:pt x="81343" y="112014"/>
                    <a:pt x="80486" y="106013"/>
                    <a:pt x="78867" y="101632"/>
                  </a:cubicBezTo>
                  <a:cubicBezTo>
                    <a:pt x="77248" y="97250"/>
                    <a:pt x="74390" y="94012"/>
                    <a:pt x="70390" y="91916"/>
                  </a:cubicBezTo>
                  <a:cubicBezTo>
                    <a:pt x="66389" y="89916"/>
                    <a:pt x="60674" y="88868"/>
                    <a:pt x="53340" y="88868"/>
                  </a:cubicBezTo>
                  <a:cubicBezTo>
                    <a:pt x="45053" y="88868"/>
                    <a:pt x="37528" y="90011"/>
                    <a:pt x="30956" y="92393"/>
                  </a:cubicBezTo>
                  <a:cubicBezTo>
                    <a:pt x="24384" y="94774"/>
                    <a:pt x="17812" y="97631"/>
                    <a:pt x="11240" y="101060"/>
                  </a:cubicBezTo>
                  <a:lnTo>
                    <a:pt x="5143" y="88297"/>
                  </a:lnTo>
                  <a:cubicBezTo>
                    <a:pt x="7239" y="86487"/>
                    <a:pt x="11144" y="84106"/>
                    <a:pt x="16859" y="81153"/>
                  </a:cubicBezTo>
                  <a:cubicBezTo>
                    <a:pt x="22574" y="78200"/>
                    <a:pt x="29146" y="75629"/>
                    <a:pt x="36671" y="73343"/>
                  </a:cubicBezTo>
                  <a:cubicBezTo>
                    <a:pt x="44196" y="71056"/>
                    <a:pt x="51721" y="69914"/>
                    <a:pt x="59150" y="69914"/>
                  </a:cubicBezTo>
                  <a:cubicBezTo>
                    <a:pt x="70771" y="69914"/>
                    <a:pt x="79915" y="71533"/>
                    <a:pt x="86677" y="74676"/>
                  </a:cubicBezTo>
                  <a:cubicBezTo>
                    <a:pt x="93440" y="77819"/>
                    <a:pt x="98298" y="82963"/>
                    <a:pt x="101251" y="90011"/>
                  </a:cubicBezTo>
                  <a:cubicBezTo>
                    <a:pt x="104203" y="97060"/>
                    <a:pt x="105632" y="106394"/>
                    <a:pt x="105632" y="118205"/>
                  </a:cubicBezTo>
                  <a:lnTo>
                    <a:pt x="105632" y="196787"/>
                  </a:lnTo>
                  <a:lnTo>
                    <a:pt x="120110" y="196787"/>
                  </a:lnTo>
                  <a:lnTo>
                    <a:pt x="120110" y="207550"/>
                  </a:lnTo>
                  <a:cubicBezTo>
                    <a:pt x="116872" y="208407"/>
                    <a:pt x="112681" y="209169"/>
                    <a:pt x="107728" y="210026"/>
                  </a:cubicBezTo>
                  <a:cubicBezTo>
                    <a:pt x="102775" y="210884"/>
                    <a:pt x="98584" y="211265"/>
                    <a:pt x="94774" y="211265"/>
                  </a:cubicBezTo>
                  <a:cubicBezTo>
                    <a:pt x="90202" y="211265"/>
                    <a:pt x="87058" y="210598"/>
                    <a:pt x="85439" y="209169"/>
                  </a:cubicBezTo>
                  <a:cubicBezTo>
                    <a:pt x="83820" y="207740"/>
                    <a:pt x="82963" y="204692"/>
                    <a:pt x="82963" y="200025"/>
                  </a:cubicBezTo>
                  <a:lnTo>
                    <a:pt x="82963" y="191929"/>
                  </a:lnTo>
                  <a:cubicBezTo>
                    <a:pt x="78105" y="196787"/>
                    <a:pt x="72104" y="201359"/>
                    <a:pt x="64960" y="205359"/>
                  </a:cubicBezTo>
                  <a:cubicBezTo>
                    <a:pt x="57912" y="209455"/>
                    <a:pt x="49816" y="211455"/>
                    <a:pt x="40862" y="211455"/>
                  </a:cubicBezTo>
                  <a:cubicBezTo>
                    <a:pt x="29146" y="211455"/>
                    <a:pt x="19336" y="208026"/>
                    <a:pt x="11620" y="201263"/>
                  </a:cubicBezTo>
                  <a:cubicBezTo>
                    <a:pt x="3905" y="194500"/>
                    <a:pt x="0" y="184785"/>
                    <a:pt x="0" y="172021"/>
                  </a:cubicBezTo>
                  <a:cubicBezTo>
                    <a:pt x="95" y="156781"/>
                    <a:pt x="7715" y="145447"/>
                    <a:pt x="23050" y="138208"/>
                  </a:cubicBezTo>
                  <a:close/>
                  <a:moveTo>
                    <a:pt x="34671" y="42196"/>
                  </a:moveTo>
                  <a:cubicBezTo>
                    <a:pt x="28384" y="38576"/>
                    <a:pt x="23622" y="33719"/>
                    <a:pt x="20383" y="27623"/>
                  </a:cubicBezTo>
                  <a:cubicBezTo>
                    <a:pt x="17145" y="21527"/>
                    <a:pt x="15526" y="14764"/>
                    <a:pt x="15526" y="7430"/>
                  </a:cubicBezTo>
                  <a:cubicBezTo>
                    <a:pt x="15526" y="3810"/>
                    <a:pt x="15716" y="1429"/>
                    <a:pt x="16002" y="95"/>
                  </a:cubicBezTo>
                  <a:lnTo>
                    <a:pt x="28956" y="95"/>
                  </a:lnTo>
                  <a:cubicBezTo>
                    <a:pt x="28956" y="1905"/>
                    <a:pt x="29051" y="3334"/>
                    <a:pt x="29242" y="4477"/>
                  </a:cubicBezTo>
                  <a:cubicBezTo>
                    <a:pt x="29908" y="10668"/>
                    <a:pt x="32385" y="16097"/>
                    <a:pt x="36862" y="20765"/>
                  </a:cubicBezTo>
                  <a:cubicBezTo>
                    <a:pt x="41243" y="25432"/>
                    <a:pt x="47911" y="27718"/>
                    <a:pt x="56674" y="27718"/>
                  </a:cubicBezTo>
                  <a:cubicBezTo>
                    <a:pt x="65437" y="27718"/>
                    <a:pt x="72009" y="25336"/>
                    <a:pt x="76295" y="20574"/>
                  </a:cubicBezTo>
                  <a:cubicBezTo>
                    <a:pt x="80581" y="15811"/>
                    <a:pt x="82867" y="10478"/>
                    <a:pt x="83344" y="4382"/>
                  </a:cubicBezTo>
                  <a:cubicBezTo>
                    <a:pt x="83725" y="2096"/>
                    <a:pt x="83725" y="667"/>
                    <a:pt x="83629" y="0"/>
                  </a:cubicBezTo>
                  <a:lnTo>
                    <a:pt x="96393" y="0"/>
                  </a:lnTo>
                  <a:cubicBezTo>
                    <a:pt x="96679" y="2572"/>
                    <a:pt x="96869" y="4953"/>
                    <a:pt x="96869" y="7144"/>
                  </a:cubicBezTo>
                  <a:cubicBezTo>
                    <a:pt x="96869" y="14288"/>
                    <a:pt x="95155" y="21050"/>
                    <a:pt x="91821" y="27242"/>
                  </a:cubicBezTo>
                  <a:cubicBezTo>
                    <a:pt x="88487" y="33433"/>
                    <a:pt x="83725" y="38386"/>
                    <a:pt x="77629" y="42005"/>
                  </a:cubicBezTo>
                  <a:cubicBezTo>
                    <a:pt x="71533" y="45625"/>
                    <a:pt x="64484" y="47530"/>
                    <a:pt x="56674" y="47530"/>
                  </a:cubicBezTo>
                  <a:cubicBezTo>
                    <a:pt x="48292" y="47530"/>
                    <a:pt x="40957" y="45720"/>
                    <a:pt x="34671" y="42196"/>
                  </a:cubicBezTo>
                  <a:close/>
                  <a:moveTo>
                    <a:pt x="66199" y="190976"/>
                  </a:moveTo>
                  <a:cubicBezTo>
                    <a:pt x="71723" y="188404"/>
                    <a:pt x="76771" y="185261"/>
                    <a:pt x="81343" y="181642"/>
                  </a:cubicBezTo>
                  <a:lnTo>
                    <a:pt x="81343" y="139541"/>
                  </a:lnTo>
                  <a:cubicBezTo>
                    <a:pt x="63532" y="139541"/>
                    <a:pt x="50101" y="142304"/>
                    <a:pt x="41053" y="147733"/>
                  </a:cubicBezTo>
                  <a:cubicBezTo>
                    <a:pt x="32004" y="153162"/>
                    <a:pt x="27432" y="160306"/>
                    <a:pt x="27432" y="169164"/>
                  </a:cubicBezTo>
                  <a:cubicBezTo>
                    <a:pt x="27432" y="178022"/>
                    <a:pt x="29623" y="184499"/>
                    <a:pt x="33909" y="188595"/>
                  </a:cubicBezTo>
                  <a:cubicBezTo>
                    <a:pt x="38195" y="192691"/>
                    <a:pt x="44101" y="194881"/>
                    <a:pt x="51435" y="194881"/>
                  </a:cubicBezTo>
                  <a:cubicBezTo>
                    <a:pt x="55721" y="194881"/>
                    <a:pt x="60579" y="193548"/>
                    <a:pt x="66199" y="190976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1144C8A9-1B2A-88FA-7EE8-DA50354CF2A2}"/>
                </a:ext>
              </a:extLst>
            </p:cNvPr>
            <p:cNvSpPr/>
            <p:nvPr/>
          </p:nvSpPr>
          <p:spPr>
            <a:xfrm>
              <a:off x="11779662" y="7073805"/>
              <a:ext cx="88106" cy="173736"/>
            </a:xfrm>
            <a:custGeom>
              <a:avLst/>
              <a:gdLst>
                <a:gd name="connsiteX0" fmla="*/ 24479 w 88106"/>
                <a:gd name="connsiteY0" fmla="*/ 167164 h 173736"/>
                <a:gd name="connsiteX1" fmla="*/ 17621 w 88106"/>
                <a:gd name="connsiteY1" fmla="*/ 145351 h 173736"/>
                <a:gd name="connsiteX2" fmla="*/ 17621 w 88106"/>
                <a:gd name="connsiteY2" fmla="*/ 51340 h 173736"/>
                <a:gd name="connsiteX3" fmla="*/ 0 w 88106"/>
                <a:gd name="connsiteY3" fmla="*/ 51340 h 173736"/>
                <a:gd name="connsiteX4" fmla="*/ 0 w 88106"/>
                <a:gd name="connsiteY4" fmla="*/ 40291 h 173736"/>
                <a:gd name="connsiteX5" fmla="*/ 6858 w 88106"/>
                <a:gd name="connsiteY5" fmla="*/ 38576 h 173736"/>
                <a:gd name="connsiteX6" fmla="*/ 14478 w 88106"/>
                <a:gd name="connsiteY6" fmla="*/ 35909 h 173736"/>
                <a:gd name="connsiteX7" fmla="*/ 20574 w 88106"/>
                <a:gd name="connsiteY7" fmla="*/ 27146 h 173736"/>
                <a:gd name="connsiteX8" fmla="*/ 25241 w 88106"/>
                <a:gd name="connsiteY8" fmla="*/ 12192 h 173736"/>
                <a:gd name="connsiteX9" fmla="*/ 28384 w 88106"/>
                <a:gd name="connsiteY9" fmla="*/ 0 h 173736"/>
                <a:gd name="connsiteX10" fmla="*/ 42863 w 88106"/>
                <a:gd name="connsiteY10" fmla="*/ 0 h 173736"/>
                <a:gd name="connsiteX11" fmla="*/ 43339 w 88106"/>
                <a:gd name="connsiteY11" fmla="*/ 35243 h 173736"/>
                <a:gd name="connsiteX12" fmla="*/ 84201 w 88106"/>
                <a:gd name="connsiteY12" fmla="*/ 35243 h 173736"/>
                <a:gd name="connsiteX13" fmla="*/ 84201 w 88106"/>
                <a:gd name="connsiteY13" fmla="*/ 51435 h 173736"/>
                <a:gd name="connsiteX14" fmla="*/ 43339 w 88106"/>
                <a:gd name="connsiteY14" fmla="*/ 51435 h 173736"/>
                <a:gd name="connsiteX15" fmla="*/ 43339 w 88106"/>
                <a:gd name="connsiteY15" fmla="*/ 126587 h 173736"/>
                <a:gd name="connsiteX16" fmla="*/ 44196 w 88106"/>
                <a:gd name="connsiteY16" fmla="*/ 146209 h 173736"/>
                <a:gd name="connsiteX17" fmla="*/ 47816 w 88106"/>
                <a:gd name="connsiteY17" fmla="*/ 153543 h 173736"/>
                <a:gd name="connsiteX18" fmla="*/ 57531 w 88106"/>
                <a:gd name="connsiteY18" fmla="*/ 155258 h 173736"/>
                <a:gd name="connsiteX19" fmla="*/ 72104 w 88106"/>
                <a:gd name="connsiteY19" fmla="*/ 153543 h 173736"/>
                <a:gd name="connsiteX20" fmla="*/ 84487 w 88106"/>
                <a:gd name="connsiteY20" fmla="*/ 149924 h 173736"/>
                <a:gd name="connsiteX21" fmla="*/ 88106 w 88106"/>
                <a:gd name="connsiteY21" fmla="*/ 160972 h 173736"/>
                <a:gd name="connsiteX22" fmla="*/ 69152 w 88106"/>
                <a:gd name="connsiteY22" fmla="*/ 169545 h 173736"/>
                <a:gd name="connsiteX23" fmla="*/ 45244 w 88106"/>
                <a:gd name="connsiteY23" fmla="*/ 173736 h 173736"/>
                <a:gd name="connsiteX24" fmla="*/ 24479 w 88106"/>
                <a:gd name="connsiteY24" fmla="*/ 167164 h 173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8106" h="173736">
                  <a:moveTo>
                    <a:pt x="24479" y="167164"/>
                  </a:moveTo>
                  <a:cubicBezTo>
                    <a:pt x="19907" y="162877"/>
                    <a:pt x="17621" y="155639"/>
                    <a:pt x="17621" y="145351"/>
                  </a:cubicBezTo>
                  <a:lnTo>
                    <a:pt x="17621" y="51340"/>
                  </a:lnTo>
                  <a:lnTo>
                    <a:pt x="0" y="51340"/>
                  </a:lnTo>
                  <a:lnTo>
                    <a:pt x="0" y="40291"/>
                  </a:lnTo>
                  <a:cubicBezTo>
                    <a:pt x="857" y="40100"/>
                    <a:pt x="3143" y="39529"/>
                    <a:pt x="6858" y="38576"/>
                  </a:cubicBezTo>
                  <a:cubicBezTo>
                    <a:pt x="10573" y="37624"/>
                    <a:pt x="13145" y="36671"/>
                    <a:pt x="14478" y="35909"/>
                  </a:cubicBezTo>
                  <a:cubicBezTo>
                    <a:pt x="17050" y="34480"/>
                    <a:pt x="19145" y="31528"/>
                    <a:pt x="20574" y="27146"/>
                  </a:cubicBezTo>
                  <a:cubicBezTo>
                    <a:pt x="21907" y="24003"/>
                    <a:pt x="23431" y="19050"/>
                    <a:pt x="25241" y="12192"/>
                  </a:cubicBezTo>
                  <a:cubicBezTo>
                    <a:pt x="27051" y="5334"/>
                    <a:pt x="28099" y="1238"/>
                    <a:pt x="28384" y="0"/>
                  </a:cubicBezTo>
                  <a:lnTo>
                    <a:pt x="42863" y="0"/>
                  </a:lnTo>
                  <a:lnTo>
                    <a:pt x="43339" y="35243"/>
                  </a:lnTo>
                  <a:lnTo>
                    <a:pt x="84201" y="35243"/>
                  </a:lnTo>
                  <a:lnTo>
                    <a:pt x="84201" y="51435"/>
                  </a:lnTo>
                  <a:lnTo>
                    <a:pt x="43339" y="51435"/>
                  </a:lnTo>
                  <a:lnTo>
                    <a:pt x="43339" y="126587"/>
                  </a:lnTo>
                  <a:cubicBezTo>
                    <a:pt x="43339" y="135922"/>
                    <a:pt x="43625" y="142399"/>
                    <a:pt x="44196" y="146209"/>
                  </a:cubicBezTo>
                  <a:cubicBezTo>
                    <a:pt x="44768" y="149924"/>
                    <a:pt x="46006" y="152400"/>
                    <a:pt x="47816" y="153543"/>
                  </a:cubicBezTo>
                  <a:cubicBezTo>
                    <a:pt x="49721" y="154686"/>
                    <a:pt x="52959" y="155258"/>
                    <a:pt x="57531" y="155258"/>
                  </a:cubicBezTo>
                  <a:cubicBezTo>
                    <a:pt x="61913" y="155258"/>
                    <a:pt x="66770" y="154686"/>
                    <a:pt x="72104" y="153543"/>
                  </a:cubicBezTo>
                  <a:cubicBezTo>
                    <a:pt x="77438" y="152400"/>
                    <a:pt x="81534" y="151162"/>
                    <a:pt x="84487" y="149924"/>
                  </a:cubicBezTo>
                  <a:lnTo>
                    <a:pt x="88106" y="160972"/>
                  </a:lnTo>
                  <a:cubicBezTo>
                    <a:pt x="84201" y="163925"/>
                    <a:pt x="77915" y="166783"/>
                    <a:pt x="69152" y="169545"/>
                  </a:cubicBezTo>
                  <a:cubicBezTo>
                    <a:pt x="60389" y="172307"/>
                    <a:pt x="52483" y="173736"/>
                    <a:pt x="45244" y="173736"/>
                  </a:cubicBezTo>
                  <a:cubicBezTo>
                    <a:pt x="36004" y="173545"/>
                    <a:pt x="29051" y="171450"/>
                    <a:pt x="24479" y="167164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6C8FBBB8-A6D4-1AE4-BDBC-64EC08DDDB78}"/>
                </a:ext>
              </a:extLst>
            </p:cNvPr>
            <p:cNvSpPr/>
            <p:nvPr/>
          </p:nvSpPr>
          <p:spPr>
            <a:xfrm>
              <a:off x="11882532" y="7105999"/>
              <a:ext cx="120300" cy="141541"/>
            </a:xfrm>
            <a:custGeom>
              <a:avLst/>
              <a:gdLst>
                <a:gd name="connsiteX0" fmla="*/ 23241 w 120300"/>
                <a:gd name="connsiteY0" fmla="*/ 68294 h 141541"/>
                <a:gd name="connsiteX1" fmla="*/ 81534 w 120300"/>
                <a:gd name="connsiteY1" fmla="*/ 56674 h 141541"/>
                <a:gd name="connsiteX2" fmla="*/ 81534 w 120300"/>
                <a:gd name="connsiteY2" fmla="*/ 49816 h 141541"/>
                <a:gd name="connsiteX3" fmla="*/ 79057 w 120300"/>
                <a:gd name="connsiteY3" fmla="*/ 31718 h 141541"/>
                <a:gd name="connsiteX4" fmla="*/ 70580 w 120300"/>
                <a:gd name="connsiteY4" fmla="*/ 22003 h 141541"/>
                <a:gd name="connsiteX5" fmla="*/ 53530 w 120300"/>
                <a:gd name="connsiteY5" fmla="*/ 18955 h 141541"/>
                <a:gd name="connsiteX6" fmla="*/ 31147 w 120300"/>
                <a:gd name="connsiteY6" fmla="*/ 22479 h 141541"/>
                <a:gd name="connsiteX7" fmla="*/ 11430 w 120300"/>
                <a:gd name="connsiteY7" fmla="*/ 31147 h 141541"/>
                <a:gd name="connsiteX8" fmla="*/ 5334 w 120300"/>
                <a:gd name="connsiteY8" fmla="*/ 18383 h 141541"/>
                <a:gd name="connsiteX9" fmla="*/ 17050 w 120300"/>
                <a:gd name="connsiteY9" fmla="*/ 11240 h 141541"/>
                <a:gd name="connsiteX10" fmla="*/ 36862 w 120300"/>
                <a:gd name="connsiteY10" fmla="*/ 3429 h 141541"/>
                <a:gd name="connsiteX11" fmla="*/ 59341 w 120300"/>
                <a:gd name="connsiteY11" fmla="*/ 0 h 141541"/>
                <a:gd name="connsiteX12" fmla="*/ 86868 w 120300"/>
                <a:gd name="connsiteY12" fmla="*/ 4763 h 141541"/>
                <a:gd name="connsiteX13" fmla="*/ 101441 w 120300"/>
                <a:gd name="connsiteY13" fmla="*/ 20098 h 141541"/>
                <a:gd name="connsiteX14" fmla="*/ 105823 w 120300"/>
                <a:gd name="connsiteY14" fmla="*/ 48292 h 141541"/>
                <a:gd name="connsiteX15" fmla="*/ 105823 w 120300"/>
                <a:gd name="connsiteY15" fmla="*/ 126873 h 141541"/>
                <a:gd name="connsiteX16" fmla="*/ 120301 w 120300"/>
                <a:gd name="connsiteY16" fmla="*/ 126873 h 141541"/>
                <a:gd name="connsiteX17" fmla="*/ 120301 w 120300"/>
                <a:gd name="connsiteY17" fmla="*/ 137636 h 141541"/>
                <a:gd name="connsiteX18" fmla="*/ 107918 w 120300"/>
                <a:gd name="connsiteY18" fmla="*/ 140113 h 141541"/>
                <a:gd name="connsiteX19" fmla="*/ 94774 w 120300"/>
                <a:gd name="connsiteY19" fmla="*/ 141351 h 141541"/>
                <a:gd name="connsiteX20" fmla="*/ 85439 w 120300"/>
                <a:gd name="connsiteY20" fmla="*/ 139255 h 141541"/>
                <a:gd name="connsiteX21" fmla="*/ 82963 w 120300"/>
                <a:gd name="connsiteY21" fmla="*/ 130111 h 141541"/>
                <a:gd name="connsiteX22" fmla="*/ 82963 w 120300"/>
                <a:gd name="connsiteY22" fmla="*/ 122015 h 141541"/>
                <a:gd name="connsiteX23" fmla="*/ 64960 w 120300"/>
                <a:gd name="connsiteY23" fmla="*/ 135445 h 141541"/>
                <a:gd name="connsiteX24" fmla="*/ 40862 w 120300"/>
                <a:gd name="connsiteY24" fmla="*/ 141542 h 141541"/>
                <a:gd name="connsiteX25" fmla="*/ 11621 w 120300"/>
                <a:gd name="connsiteY25" fmla="*/ 131350 h 141541"/>
                <a:gd name="connsiteX26" fmla="*/ 0 w 120300"/>
                <a:gd name="connsiteY26" fmla="*/ 102108 h 141541"/>
                <a:gd name="connsiteX27" fmla="*/ 23241 w 120300"/>
                <a:gd name="connsiteY27" fmla="*/ 68294 h 141541"/>
                <a:gd name="connsiteX28" fmla="*/ 66294 w 120300"/>
                <a:gd name="connsiteY28" fmla="*/ 121063 h 141541"/>
                <a:gd name="connsiteX29" fmla="*/ 81439 w 120300"/>
                <a:gd name="connsiteY29" fmla="*/ 111728 h 141541"/>
                <a:gd name="connsiteX30" fmla="*/ 81439 w 120300"/>
                <a:gd name="connsiteY30" fmla="*/ 69628 h 141541"/>
                <a:gd name="connsiteX31" fmla="*/ 41148 w 120300"/>
                <a:gd name="connsiteY31" fmla="*/ 77819 h 141541"/>
                <a:gd name="connsiteX32" fmla="*/ 27527 w 120300"/>
                <a:gd name="connsiteY32" fmla="*/ 99250 h 141541"/>
                <a:gd name="connsiteX33" fmla="*/ 34004 w 120300"/>
                <a:gd name="connsiteY33" fmla="*/ 118681 h 141541"/>
                <a:gd name="connsiteX34" fmla="*/ 51530 w 120300"/>
                <a:gd name="connsiteY34" fmla="*/ 124968 h 141541"/>
                <a:gd name="connsiteX35" fmla="*/ 66294 w 120300"/>
                <a:gd name="connsiteY35" fmla="*/ 121063 h 141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20300" h="141541">
                  <a:moveTo>
                    <a:pt x="23241" y="68294"/>
                  </a:moveTo>
                  <a:cubicBezTo>
                    <a:pt x="38576" y="61055"/>
                    <a:pt x="58007" y="57150"/>
                    <a:pt x="81534" y="56674"/>
                  </a:cubicBezTo>
                  <a:lnTo>
                    <a:pt x="81534" y="49816"/>
                  </a:lnTo>
                  <a:cubicBezTo>
                    <a:pt x="81534" y="42100"/>
                    <a:pt x="80677" y="36100"/>
                    <a:pt x="79057" y="31718"/>
                  </a:cubicBezTo>
                  <a:cubicBezTo>
                    <a:pt x="77438" y="27337"/>
                    <a:pt x="74581" y="24098"/>
                    <a:pt x="70580" y="22003"/>
                  </a:cubicBezTo>
                  <a:cubicBezTo>
                    <a:pt x="66580" y="20002"/>
                    <a:pt x="60865" y="18955"/>
                    <a:pt x="53530" y="18955"/>
                  </a:cubicBezTo>
                  <a:cubicBezTo>
                    <a:pt x="45244" y="18955"/>
                    <a:pt x="37719" y="20098"/>
                    <a:pt x="31147" y="22479"/>
                  </a:cubicBezTo>
                  <a:cubicBezTo>
                    <a:pt x="24574" y="24860"/>
                    <a:pt x="18002" y="27718"/>
                    <a:pt x="11430" y="31147"/>
                  </a:cubicBezTo>
                  <a:lnTo>
                    <a:pt x="5334" y="18383"/>
                  </a:lnTo>
                  <a:cubicBezTo>
                    <a:pt x="7429" y="16573"/>
                    <a:pt x="11335" y="14192"/>
                    <a:pt x="17050" y="11240"/>
                  </a:cubicBezTo>
                  <a:cubicBezTo>
                    <a:pt x="22765" y="8287"/>
                    <a:pt x="29337" y="5715"/>
                    <a:pt x="36862" y="3429"/>
                  </a:cubicBezTo>
                  <a:cubicBezTo>
                    <a:pt x="44386" y="1143"/>
                    <a:pt x="51911" y="0"/>
                    <a:pt x="59341" y="0"/>
                  </a:cubicBezTo>
                  <a:cubicBezTo>
                    <a:pt x="70961" y="0"/>
                    <a:pt x="80105" y="1619"/>
                    <a:pt x="86868" y="4763"/>
                  </a:cubicBezTo>
                  <a:cubicBezTo>
                    <a:pt x="93631" y="7906"/>
                    <a:pt x="98488" y="13049"/>
                    <a:pt x="101441" y="20098"/>
                  </a:cubicBezTo>
                  <a:cubicBezTo>
                    <a:pt x="104394" y="27146"/>
                    <a:pt x="105823" y="36481"/>
                    <a:pt x="105823" y="48292"/>
                  </a:cubicBezTo>
                  <a:lnTo>
                    <a:pt x="105823" y="126873"/>
                  </a:lnTo>
                  <a:lnTo>
                    <a:pt x="120301" y="126873"/>
                  </a:lnTo>
                  <a:lnTo>
                    <a:pt x="120301" y="137636"/>
                  </a:lnTo>
                  <a:cubicBezTo>
                    <a:pt x="117062" y="138494"/>
                    <a:pt x="112871" y="139255"/>
                    <a:pt x="107918" y="140113"/>
                  </a:cubicBezTo>
                  <a:cubicBezTo>
                    <a:pt x="102965" y="140970"/>
                    <a:pt x="98584" y="141351"/>
                    <a:pt x="94774" y="141351"/>
                  </a:cubicBezTo>
                  <a:cubicBezTo>
                    <a:pt x="90202" y="141351"/>
                    <a:pt x="87058" y="140684"/>
                    <a:pt x="85439" y="139255"/>
                  </a:cubicBezTo>
                  <a:cubicBezTo>
                    <a:pt x="83820" y="137827"/>
                    <a:pt x="82963" y="134779"/>
                    <a:pt x="82963" y="130111"/>
                  </a:cubicBezTo>
                  <a:lnTo>
                    <a:pt x="82963" y="122015"/>
                  </a:lnTo>
                  <a:cubicBezTo>
                    <a:pt x="78105" y="126873"/>
                    <a:pt x="72104" y="131445"/>
                    <a:pt x="64960" y="135445"/>
                  </a:cubicBezTo>
                  <a:cubicBezTo>
                    <a:pt x="57817" y="139541"/>
                    <a:pt x="49816" y="141542"/>
                    <a:pt x="40862" y="141542"/>
                  </a:cubicBezTo>
                  <a:cubicBezTo>
                    <a:pt x="29146" y="141542"/>
                    <a:pt x="19336" y="138113"/>
                    <a:pt x="11621" y="131350"/>
                  </a:cubicBezTo>
                  <a:cubicBezTo>
                    <a:pt x="3905" y="124587"/>
                    <a:pt x="0" y="114871"/>
                    <a:pt x="0" y="102108"/>
                  </a:cubicBezTo>
                  <a:cubicBezTo>
                    <a:pt x="190" y="86868"/>
                    <a:pt x="7906" y="75533"/>
                    <a:pt x="23241" y="68294"/>
                  </a:cubicBezTo>
                  <a:close/>
                  <a:moveTo>
                    <a:pt x="66294" y="121063"/>
                  </a:moveTo>
                  <a:cubicBezTo>
                    <a:pt x="71819" y="118491"/>
                    <a:pt x="76867" y="115348"/>
                    <a:pt x="81439" y="111728"/>
                  </a:cubicBezTo>
                  <a:lnTo>
                    <a:pt x="81439" y="69628"/>
                  </a:lnTo>
                  <a:cubicBezTo>
                    <a:pt x="63627" y="69628"/>
                    <a:pt x="50197" y="72390"/>
                    <a:pt x="41148" y="77819"/>
                  </a:cubicBezTo>
                  <a:cubicBezTo>
                    <a:pt x="32099" y="83248"/>
                    <a:pt x="27527" y="90392"/>
                    <a:pt x="27527" y="99250"/>
                  </a:cubicBezTo>
                  <a:cubicBezTo>
                    <a:pt x="27527" y="108109"/>
                    <a:pt x="29718" y="114586"/>
                    <a:pt x="34004" y="118681"/>
                  </a:cubicBezTo>
                  <a:cubicBezTo>
                    <a:pt x="38290" y="122872"/>
                    <a:pt x="44196" y="124968"/>
                    <a:pt x="51530" y="124968"/>
                  </a:cubicBezTo>
                  <a:cubicBezTo>
                    <a:pt x="55817" y="124968"/>
                    <a:pt x="60769" y="123634"/>
                    <a:pt x="66294" y="121063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8257FBCA-BEFC-D665-CB21-841B829665BA}"/>
                </a:ext>
              </a:extLst>
            </p:cNvPr>
            <p:cNvSpPr/>
            <p:nvPr/>
          </p:nvSpPr>
          <p:spPr>
            <a:xfrm>
              <a:off x="12016549" y="7073805"/>
              <a:ext cx="88201" cy="173736"/>
            </a:xfrm>
            <a:custGeom>
              <a:avLst/>
              <a:gdLst>
                <a:gd name="connsiteX0" fmla="*/ 24479 w 88201"/>
                <a:gd name="connsiteY0" fmla="*/ 167164 h 173736"/>
                <a:gd name="connsiteX1" fmla="*/ 17621 w 88201"/>
                <a:gd name="connsiteY1" fmla="*/ 145351 h 173736"/>
                <a:gd name="connsiteX2" fmla="*/ 17621 w 88201"/>
                <a:gd name="connsiteY2" fmla="*/ 51340 h 173736"/>
                <a:gd name="connsiteX3" fmla="*/ 0 w 88201"/>
                <a:gd name="connsiteY3" fmla="*/ 51340 h 173736"/>
                <a:gd name="connsiteX4" fmla="*/ 0 w 88201"/>
                <a:gd name="connsiteY4" fmla="*/ 40291 h 173736"/>
                <a:gd name="connsiteX5" fmla="*/ 6858 w 88201"/>
                <a:gd name="connsiteY5" fmla="*/ 38576 h 173736"/>
                <a:gd name="connsiteX6" fmla="*/ 14478 w 88201"/>
                <a:gd name="connsiteY6" fmla="*/ 35909 h 173736"/>
                <a:gd name="connsiteX7" fmla="*/ 20574 w 88201"/>
                <a:gd name="connsiteY7" fmla="*/ 27146 h 173736"/>
                <a:gd name="connsiteX8" fmla="*/ 25241 w 88201"/>
                <a:gd name="connsiteY8" fmla="*/ 12192 h 173736"/>
                <a:gd name="connsiteX9" fmla="*/ 28384 w 88201"/>
                <a:gd name="connsiteY9" fmla="*/ 0 h 173736"/>
                <a:gd name="connsiteX10" fmla="*/ 42863 w 88201"/>
                <a:gd name="connsiteY10" fmla="*/ 0 h 173736"/>
                <a:gd name="connsiteX11" fmla="*/ 43339 w 88201"/>
                <a:gd name="connsiteY11" fmla="*/ 35243 h 173736"/>
                <a:gd name="connsiteX12" fmla="*/ 84201 w 88201"/>
                <a:gd name="connsiteY12" fmla="*/ 35243 h 173736"/>
                <a:gd name="connsiteX13" fmla="*/ 84201 w 88201"/>
                <a:gd name="connsiteY13" fmla="*/ 51435 h 173736"/>
                <a:gd name="connsiteX14" fmla="*/ 43339 w 88201"/>
                <a:gd name="connsiteY14" fmla="*/ 51435 h 173736"/>
                <a:gd name="connsiteX15" fmla="*/ 43339 w 88201"/>
                <a:gd name="connsiteY15" fmla="*/ 126587 h 173736"/>
                <a:gd name="connsiteX16" fmla="*/ 44196 w 88201"/>
                <a:gd name="connsiteY16" fmla="*/ 146209 h 173736"/>
                <a:gd name="connsiteX17" fmla="*/ 47911 w 88201"/>
                <a:gd name="connsiteY17" fmla="*/ 153543 h 173736"/>
                <a:gd name="connsiteX18" fmla="*/ 57531 w 88201"/>
                <a:gd name="connsiteY18" fmla="*/ 155258 h 173736"/>
                <a:gd name="connsiteX19" fmla="*/ 72104 w 88201"/>
                <a:gd name="connsiteY19" fmla="*/ 153543 h 173736"/>
                <a:gd name="connsiteX20" fmla="*/ 84487 w 88201"/>
                <a:gd name="connsiteY20" fmla="*/ 149924 h 173736"/>
                <a:gd name="connsiteX21" fmla="*/ 88201 w 88201"/>
                <a:gd name="connsiteY21" fmla="*/ 160972 h 173736"/>
                <a:gd name="connsiteX22" fmla="*/ 69247 w 88201"/>
                <a:gd name="connsiteY22" fmla="*/ 169545 h 173736"/>
                <a:gd name="connsiteX23" fmla="*/ 45339 w 88201"/>
                <a:gd name="connsiteY23" fmla="*/ 173736 h 173736"/>
                <a:gd name="connsiteX24" fmla="*/ 24479 w 88201"/>
                <a:gd name="connsiteY24" fmla="*/ 167164 h 173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8201" h="173736">
                  <a:moveTo>
                    <a:pt x="24479" y="167164"/>
                  </a:moveTo>
                  <a:cubicBezTo>
                    <a:pt x="19907" y="162877"/>
                    <a:pt x="17621" y="155639"/>
                    <a:pt x="17621" y="145351"/>
                  </a:cubicBezTo>
                  <a:lnTo>
                    <a:pt x="17621" y="51340"/>
                  </a:lnTo>
                  <a:lnTo>
                    <a:pt x="0" y="51340"/>
                  </a:lnTo>
                  <a:lnTo>
                    <a:pt x="0" y="40291"/>
                  </a:lnTo>
                  <a:cubicBezTo>
                    <a:pt x="762" y="40100"/>
                    <a:pt x="3143" y="39529"/>
                    <a:pt x="6858" y="38576"/>
                  </a:cubicBezTo>
                  <a:cubicBezTo>
                    <a:pt x="10573" y="37624"/>
                    <a:pt x="13144" y="36671"/>
                    <a:pt x="14478" y="35909"/>
                  </a:cubicBezTo>
                  <a:cubicBezTo>
                    <a:pt x="17050" y="34480"/>
                    <a:pt x="19145" y="31528"/>
                    <a:pt x="20574" y="27146"/>
                  </a:cubicBezTo>
                  <a:cubicBezTo>
                    <a:pt x="21907" y="24003"/>
                    <a:pt x="23431" y="19050"/>
                    <a:pt x="25241" y="12192"/>
                  </a:cubicBezTo>
                  <a:cubicBezTo>
                    <a:pt x="27051" y="5334"/>
                    <a:pt x="28099" y="1238"/>
                    <a:pt x="28384" y="0"/>
                  </a:cubicBezTo>
                  <a:lnTo>
                    <a:pt x="42863" y="0"/>
                  </a:lnTo>
                  <a:lnTo>
                    <a:pt x="43339" y="35243"/>
                  </a:lnTo>
                  <a:lnTo>
                    <a:pt x="84201" y="35243"/>
                  </a:lnTo>
                  <a:lnTo>
                    <a:pt x="84201" y="51435"/>
                  </a:lnTo>
                  <a:lnTo>
                    <a:pt x="43339" y="51435"/>
                  </a:lnTo>
                  <a:lnTo>
                    <a:pt x="43339" y="126587"/>
                  </a:lnTo>
                  <a:cubicBezTo>
                    <a:pt x="43339" y="135922"/>
                    <a:pt x="43625" y="142399"/>
                    <a:pt x="44196" y="146209"/>
                  </a:cubicBezTo>
                  <a:cubicBezTo>
                    <a:pt x="44767" y="149924"/>
                    <a:pt x="46006" y="152400"/>
                    <a:pt x="47911" y="153543"/>
                  </a:cubicBezTo>
                  <a:cubicBezTo>
                    <a:pt x="49816" y="154686"/>
                    <a:pt x="53054" y="155258"/>
                    <a:pt x="57531" y="155258"/>
                  </a:cubicBezTo>
                  <a:cubicBezTo>
                    <a:pt x="61913" y="155258"/>
                    <a:pt x="66770" y="154686"/>
                    <a:pt x="72104" y="153543"/>
                  </a:cubicBezTo>
                  <a:cubicBezTo>
                    <a:pt x="77438" y="152400"/>
                    <a:pt x="81534" y="151162"/>
                    <a:pt x="84487" y="149924"/>
                  </a:cubicBezTo>
                  <a:lnTo>
                    <a:pt x="88201" y="160972"/>
                  </a:lnTo>
                  <a:cubicBezTo>
                    <a:pt x="84296" y="163925"/>
                    <a:pt x="77915" y="166783"/>
                    <a:pt x="69247" y="169545"/>
                  </a:cubicBezTo>
                  <a:cubicBezTo>
                    <a:pt x="60579" y="172307"/>
                    <a:pt x="52578" y="173736"/>
                    <a:pt x="45339" y="173736"/>
                  </a:cubicBezTo>
                  <a:cubicBezTo>
                    <a:pt x="36004" y="173545"/>
                    <a:pt x="29051" y="171450"/>
                    <a:pt x="24479" y="167164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72196326-321B-40C8-8329-82131BC56A3E}"/>
                </a:ext>
              </a:extLst>
            </p:cNvPr>
            <p:cNvSpPr/>
            <p:nvPr/>
          </p:nvSpPr>
          <p:spPr>
            <a:xfrm>
              <a:off x="12119133" y="7105523"/>
              <a:ext cx="112585" cy="142208"/>
            </a:xfrm>
            <a:custGeom>
              <a:avLst/>
              <a:gdLst>
                <a:gd name="connsiteX0" fmla="*/ 15526 w 112585"/>
                <a:gd name="connsiteY0" fmla="*/ 122777 h 142208"/>
                <a:gd name="connsiteX1" fmla="*/ 0 w 112585"/>
                <a:gd name="connsiteY1" fmla="*/ 71152 h 142208"/>
                <a:gd name="connsiteX2" fmla="*/ 8096 w 112585"/>
                <a:gd name="connsiteY2" fmla="*/ 33719 h 142208"/>
                <a:gd name="connsiteX3" fmla="*/ 30766 w 112585"/>
                <a:gd name="connsiteY3" fmla="*/ 8763 h 142208"/>
                <a:gd name="connsiteX4" fmla="*/ 63913 w 112585"/>
                <a:gd name="connsiteY4" fmla="*/ 0 h 142208"/>
                <a:gd name="connsiteX5" fmla="*/ 99250 w 112585"/>
                <a:gd name="connsiteY5" fmla="*/ 12573 h 142208"/>
                <a:gd name="connsiteX6" fmla="*/ 112586 w 112585"/>
                <a:gd name="connsiteY6" fmla="*/ 48673 h 142208"/>
                <a:gd name="connsiteX7" fmla="*/ 110871 w 112585"/>
                <a:gd name="connsiteY7" fmla="*/ 71438 h 142208"/>
                <a:gd name="connsiteX8" fmla="*/ 26670 w 112585"/>
                <a:gd name="connsiteY8" fmla="*/ 71438 h 142208"/>
                <a:gd name="connsiteX9" fmla="*/ 37910 w 112585"/>
                <a:gd name="connsiteY9" fmla="*/ 110490 h 142208"/>
                <a:gd name="connsiteX10" fmla="*/ 68485 w 112585"/>
                <a:gd name="connsiteY10" fmla="*/ 125254 h 142208"/>
                <a:gd name="connsiteX11" fmla="*/ 88964 w 112585"/>
                <a:gd name="connsiteY11" fmla="*/ 121729 h 142208"/>
                <a:gd name="connsiteX12" fmla="*/ 105442 w 112585"/>
                <a:gd name="connsiteY12" fmla="*/ 113252 h 142208"/>
                <a:gd name="connsiteX13" fmla="*/ 110109 w 112585"/>
                <a:gd name="connsiteY13" fmla="*/ 124015 h 142208"/>
                <a:gd name="connsiteX14" fmla="*/ 89059 w 112585"/>
                <a:gd name="connsiteY14" fmla="*/ 136779 h 142208"/>
                <a:gd name="connsiteX15" fmla="*/ 60674 w 112585"/>
                <a:gd name="connsiteY15" fmla="*/ 142208 h 142208"/>
                <a:gd name="connsiteX16" fmla="*/ 15526 w 112585"/>
                <a:gd name="connsiteY16" fmla="*/ 122777 h 142208"/>
                <a:gd name="connsiteX17" fmla="*/ 85630 w 112585"/>
                <a:gd name="connsiteY17" fmla="*/ 58388 h 142208"/>
                <a:gd name="connsiteX18" fmla="*/ 86392 w 112585"/>
                <a:gd name="connsiteY18" fmla="*/ 47911 h 142208"/>
                <a:gd name="connsiteX19" fmla="*/ 79629 w 112585"/>
                <a:gd name="connsiteY19" fmla="*/ 22860 h 142208"/>
                <a:gd name="connsiteX20" fmla="*/ 59150 w 112585"/>
                <a:gd name="connsiteY20" fmla="*/ 13716 h 142208"/>
                <a:gd name="connsiteX21" fmla="*/ 36481 w 112585"/>
                <a:gd name="connsiteY21" fmla="*/ 24003 h 142208"/>
                <a:gd name="connsiteX22" fmla="*/ 26956 w 112585"/>
                <a:gd name="connsiteY22" fmla="*/ 58388 h 142208"/>
                <a:gd name="connsiteX23" fmla="*/ 85630 w 112585"/>
                <a:gd name="connsiteY23" fmla="*/ 58388 h 142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12585" h="142208">
                  <a:moveTo>
                    <a:pt x="15526" y="122777"/>
                  </a:moveTo>
                  <a:cubicBezTo>
                    <a:pt x="5144" y="109919"/>
                    <a:pt x="0" y="92678"/>
                    <a:pt x="0" y="71152"/>
                  </a:cubicBezTo>
                  <a:cubicBezTo>
                    <a:pt x="0" y="56960"/>
                    <a:pt x="2667" y="44482"/>
                    <a:pt x="8096" y="33719"/>
                  </a:cubicBezTo>
                  <a:cubicBezTo>
                    <a:pt x="13430" y="22955"/>
                    <a:pt x="21050" y="14669"/>
                    <a:pt x="30766" y="8763"/>
                  </a:cubicBezTo>
                  <a:cubicBezTo>
                    <a:pt x="40481" y="2858"/>
                    <a:pt x="51530" y="0"/>
                    <a:pt x="63913" y="0"/>
                  </a:cubicBezTo>
                  <a:cubicBezTo>
                    <a:pt x="79058" y="0"/>
                    <a:pt x="90869" y="4191"/>
                    <a:pt x="99250" y="12573"/>
                  </a:cubicBezTo>
                  <a:cubicBezTo>
                    <a:pt x="107633" y="20955"/>
                    <a:pt x="112109" y="33052"/>
                    <a:pt x="112586" y="48673"/>
                  </a:cubicBezTo>
                  <a:cubicBezTo>
                    <a:pt x="112586" y="58674"/>
                    <a:pt x="112014" y="66199"/>
                    <a:pt x="110871" y="71438"/>
                  </a:cubicBezTo>
                  <a:lnTo>
                    <a:pt x="26670" y="71438"/>
                  </a:lnTo>
                  <a:cubicBezTo>
                    <a:pt x="26956" y="87630"/>
                    <a:pt x="30766" y="100584"/>
                    <a:pt x="37910" y="110490"/>
                  </a:cubicBezTo>
                  <a:cubicBezTo>
                    <a:pt x="45053" y="120396"/>
                    <a:pt x="55245" y="125254"/>
                    <a:pt x="68485" y="125254"/>
                  </a:cubicBezTo>
                  <a:cubicBezTo>
                    <a:pt x="75057" y="125254"/>
                    <a:pt x="81820" y="124111"/>
                    <a:pt x="88964" y="121729"/>
                  </a:cubicBezTo>
                  <a:cubicBezTo>
                    <a:pt x="96012" y="119348"/>
                    <a:pt x="101537" y="116586"/>
                    <a:pt x="105442" y="113252"/>
                  </a:cubicBezTo>
                  <a:lnTo>
                    <a:pt x="110109" y="124015"/>
                  </a:lnTo>
                  <a:cubicBezTo>
                    <a:pt x="105347" y="128873"/>
                    <a:pt x="98393" y="133160"/>
                    <a:pt x="89059" y="136779"/>
                  </a:cubicBezTo>
                  <a:cubicBezTo>
                    <a:pt x="79724" y="140398"/>
                    <a:pt x="70295" y="142208"/>
                    <a:pt x="60674" y="142208"/>
                  </a:cubicBezTo>
                  <a:cubicBezTo>
                    <a:pt x="40958" y="142113"/>
                    <a:pt x="25908" y="135636"/>
                    <a:pt x="15526" y="122777"/>
                  </a:cubicBezTo>
                  <a:close/>
                  <a:moveTo>
                    <a:pt x="85630" y="58388"/>
                  </a:moveTo>
                  <a:cubicBezTo>
                    <a:pt x="86106" y="54959"/>
                    <a:pt x="86392" y="51435"/>
                    <a:pt x="86392" y="47911"/>
                  </a:cubicBezTo>
                  <a:cubicBezTo>
                    <a:pt x="86201" y="37338"/>
                    <a:pt x="84011" y="28956"/>
                    <a:pt x="79629" y="22860"/>
                  </a:cubicBezTo>
                  <a:cubicBezTo>
                    <a:pt x="75248" y="16764"/>
                    <a:pt x="68485" y="13716"/>
                    <a:pt x="59150" y="13716"/>
                  </a:cubicBezTo>
                  <a:cubicBezTo>
                    <a:pt x="49721" y="13716"/>
                    <a:pt x="42100" y="17145"/>
                    <a:pt x="36481" y="24003"/>
                  </a:cubicBezTo>
                  <a:cubicBezTo>
                    <a:pt x="30861" y="30861"/>
                    <a:pt x="27718" y="42196"/>
                    <a:pt x="26956" y="58388"/>
                  </a:cubicBezTo>
                  <a:lnTo>
                    <a:pt x="85630" y="58388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DB2609B5-D5B0-3140-82A1-C1A4BF8375F4}"/>
                </a:ext>
              </a:extLst>
            </p:cNvPr>
            <p:cNvSpPr/>
            <p:nvPr/>
          </p:nvSpPr>
          <p:spPr>
            <a:xfrm>
              <a:off x="12311538" y="7061422"/>
              <a:ext cx="140970" cy="183546"/>
            </a:xfrm>
            <a:custGeom>
              <a:avLst/>
              <a:gdLst>
                <a:gd name="connsiteX0" fmla="*/ 20288 w 140970"/>
                <a:gd name="connsiteY0" fmla="*/ 16859 h 183546"/>
                <a:gd name="connsiteX1" fmla="*/ 1238 w 140970"/>
                <a:gd name="connsiteY1" fmla="*/ 13907 h 183546"/>
                <a:gd name="connsiteX2" fmla="*/ 1238 w 140970"/>
                <a:gd name="connsiteY2" fmla="*/ 1715 h 183546"/>
                <a:gd name="connsiteX3" fmla="*/ 33814 w 140970"/>
                <a:gd name="connsiteY3" fmla="*/ 1715 h 183546"/>
                <a:gd name="connsiteX4" fmla="*/ 51149 w 140970"/>
                <a:gd name="connsiteY4" fmla="*/ 953 h 183546"/>
                <a:gd name="connsiteX5" fmla="*/ 76105 w 140970"/>
                <a:gd name="connsiteY5" fmla="*/ 0 h 183546"/>
                <a:gd name="connsiteX6" fmla="*/ 126301 w 140970"/>
                <a:gd name="connsiteY6" fmla="*/ 13240 h 183546"/>
                <a:gd name="connsiteX7" fmla="*/ 140970 w 140970"/>
                <a:gd name="connsiteY7" fmla="*/ 52388 h 183546"/>
                <a:gd name="connsiteX8" fmla="*/ 131921 w 140970"/>
                <a:gd name="connsiteY8" fmla="*/ 86392 h 183546"/>
                <a:gd name="connsiteX9" fmla="*/ 106870 w 140970"/>
                <a:gd name="connsiteY9" fmla="*/ 108395 h 183546"/>
                <a:gd name="connsiteX10" fmla="*/ 70009 w 140970"/>
                <a:gd name="connsiteY10" fmla="*/ 116015 h 183546"/>
                <a:gd name="connsiteX11" fmla="*/ 55531 w 140970"/>
                <a:gd name="connsiteY11" fmla="*/ 115634 h 183546"/>
                <a:gd name="connsiteX12" fmla="*/ 46482 w 140970"/>
                <a:gd name="connsiteY12" fmla="*/ 115062 h 183546"/>
                <a:gd name="connsiteX13" fmla="*/ 46482 w 140970"/>
                <a:gd name="connsiteY13" fmla="*/ 168878 h 183546"/>
                <a:gd name="connsiteX14" fmla="*/ 80010 w 140970"/>
                <a:gd name="connsiteY14" fmla="*/ 171545 h 183546"/>
                <a:gd name="connsiteX15" fmla="*/ 80010 w 140970"/>
                <a:gd name="connsiteY15" fmla="*/ 183547 h 183546"/>
                <a:gd name="connsiteX16" fmla="*/ 0 w 140970"/>
                <a:gd name="connsiteY16" fmla="*/ 183547 h 183546"/>
                <a:gd name="connsiteX17" fmla="*/ 0 w 140970"/>
                <a:gd name="connsiteY17" fmla="*/ 171545 h 183546"/>
                <a:gd name="connsiteX18" fmla="*/ 20288 w 140970"/>
                <a:gd name="connsiteY18" fmla="*/ 169069 h 183546"/>
                <a:gd name="connsiteX19" fmla="*/ 20288 w 140970"/>
                <a:gd name="connsiteY19" fmla="*/ 16859 h 183546"/>
                <a:gd name="connsiteX20" fmla="*/ 69913 w 140970"/>
                <a:gd name="connsiteY20" fmla="*/ 102680 h 183546"/>
                <a:gd name="connsiteX21" fmla="*/ 101346 w 140970"/>
                <a:gd name="connsiteY21" fmla="*/ 90964 h 183546"/>
                <a:gd name="connsiteX22" fmla="*/ 113443 w 140970"/>
                <a:gd name="connsiteY22" fmla="*/ 52578 h 183546"/>
                <a:gd name="connsiteX23" fmla="*/ 102870 w 140970"/>
                <a:gd name="connsiteY23" fmla="*/ 22384 h 183546"/>
                <a:gd name="connsiteX24" fmla="*/ 70104 w 140970"/>
                <a:gd name="connsiteY24" fmla="*/ 13240 h 183546"/>
                <a:gd name="connsiteX25" fmla="*/ 53435 w 140970"/>
                <a:gd name="connsiteY25" fmla="*/ 14192 h 183546"/>
                <a:gd name="connsiteX26" fmla="*/ 46292 w 140970"/>
                <a:gd name="connsiteY26" fmla="*/ 14669 h 183546"/>
                <a:gd name="connsiteX27" fmla="*/ 46292 w 140970"/>
                <a:gd name="connsiteY27" fmla="*/ 101537 h 183546"/>
                <a:gd name="connsiteX28" fmla="*/ 69913 w 140970"/>
                <a:gd name="connsiteY28" fmla="*/ 102680 h 1835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40970" h="183546">
                  <a:moveTo>
                    <a:pt x="20288" y="16859"/>
                  </a:moveTo>
                  <a:lnTo>
                    <a:pt x="1238" y="13907"/>
                  </a:lnTo>
                  <a:lnTo>
                    <a:pt x="1238" y="1715"/>
                  </a:lnTo>
                  <a:lnTo>
                    <a:pt x="33814" y="1715"/>
                  </a:lnTo>
                  <a:cubicBezTo>
                    <a:pt x="39719" y="1715"/>
                    <a:pt x="45434" y="1429"/>
                    <a:pt x="51149" y="953"/>
                  </a:cubicBezTo>
                  <a:cubicBezTo>
                    <a:pt x="60007" y="286"/>
                    <a:pt x="68294" y="0"/>
                    <a:pt x="76105" y="0"/>
                  </a:cubicBezTo>
                  <a:cubicBezTo>
                    <a:pt x="99727" y="191"/>
                    <a:pt x="116491" y="4572"/>
                    <a:pt x="126301" y="13240"/>
                  </a:cubicBezTo>
                  <a:cubicBezTo>
                    <a:pt x="136112" y="21908"/>
                    <a:pt x="140970" y="34957"/>
                    <a:pt x="140970" y="52388"/>
                  </a:cubicBezTo>
                  <a:cubicBezTo>
                    <a:pt x="140970" y="65437"/>
                    <a:pt x="137922" y="76772"/>
                    <a:pt x="131921" y="86392"/>
                  </a:cubicBezTo>
                  <a:cubicBezTo>
                    <a:pt x="125921" y="96012"/>
                    <a:pt x="117538" y="103346"/>
                    <a:pt x="106870" y="108395"/>
                  </a:cubicBezTo>
                  <a:cubicBezTo>
                    <a:pt x="96202" y="113443"/>
                    <a:pt x="83915" y="116015"/>
                    <a:pt x="70009" y="116015"/>
                  </a:cubicBezTo>
                  <a:cubicBezTo>
                    <a:pt x="65246" y="116015"/>
                    <a:pt x="60484" y="115919"/>
                    <a:pt x="55531" y="115634"/>
                  </a:cubicBezTo>
                  <a:cubicBezTo>
                    <a:pt x="50673" y="115348"/>
                    <a:pt x="47625" y="115157"/>
                    <a:pt x="46482" y="115062"/>
                  </a:cubicBezTo>
                  <a:lnTo>
                    <a:pt x="46482" y="168878"/>
                  </a:lnTo>
                  <a:lnTo>
                    <a:pt x="80010" y="171545"/>
                  </a:lnTo>
                  <a:lnTo>
                    <a:pt x="80010" y="183547"/>
                  </a:lnTo>
                  <a:lnTo>
                    <a:pt x="0" y="183547"/>
                  </a:lnTo>
                  <a:lnTo>
                    <a:pt x="0" y="171545"/>
                  </a:lnTo>
                  <a:lnTo>
                    <a:pt x="20288" y="169069"/>
                  </a:lnTo>
                  <a:lnTo>
                    <a:pt x="20288" y="16859"/>
                  </a:lnTo>
                  <a:close/>
                  <a:moveTo>
                    <a:pt x="69913" y="102680"/>
                  </a:moveTo>
                  <a:cubicBezTo>
                    <a:pt x="82772" y="102680"/>
                    <a:pt x="93250" y="98774"/>
                    <a:pt x="101346" y="90964"/>
                  </a:cubicBezTo>
                  <a:cubicBezTo>
                    <a:pt x="109442" y="83153"/>
                    <a:pt x="113443" y="70295"/>
                    <a:pt x="113443" y="52578"/>
                  </a:cubicBezTo>
                  <a:cubicBezTo>
                    <a:pt x="113443" y="38576"/>
                    <a:pt x="109918" y="28480"/>
                    <a:pt x="102870" y="22384"/>
                  </a:cubicBezTo>
                  <a:cubicBezTo>
                    <a:pt x="95821" y="16288"/>
                    <a:pt x="84963" y="13240"/>
                    <a:pt x="70104" y="13240"/>
                  </a:cubicBezTo>
                  <a:cubicBezTo>
                    <a:pt x="64865" y="13240"/>
                    <a:pt x="59341" y="13621"/>
                    <a:pt x="53435" y="14192"/>
                  </a:cubicBezTo>
                  <a:cubicBezTo>
                    <a:pt x="49816" y="14478"/>
                    <a:pt x="47434" y="14669"/>
                    <a:pt x="46292" y="14669"/>
                  </a:cubicBezTo>
                  <a:lnTo>
                    <a:pt x="46292" y="101537"/>
                  </a:lnTo>
                  <a:cubicBezTo>
                    <a:pt x="51054" y="102299"/>
                    <a:pt x="58865" y="102680"/>
                    <a:pt x="69913" y="102680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D1FA50C1-B9C0-3B30-D0EC-505FA4285019}"/>
                </a:ext>
              </a:extLst>
            </p:cNvPr>
            <p:cNvSpPr/>
            <p:nvPr/>
          </p:nvSpPr>
          <p:spPr>
            <a:xfrm>
              <a:off x="12467367" y="7106285"/>
              <a:ext cx="137541" cy="141350"/>
            </a:xfrm>
            <a:custGeom>
              <a:avLst/>
              <a:gdLst>
                <a:gd name="connsiteX0" fmla="*/ 103442 w 137541"/>
                <a:gd name="connsiteY0" fmla="*/ 138113 h 141350"/>
                <a:gd name="connsiteX1" fmla="*/ 100108 w 137541"/>
                <a:gd name="connsiteY1" fmla="*/ 129350 h 141350"/>
                <a:gd name="connsiteX2" fmla="*/ 100108 w 137541"/>
                <a:gd name="connsiteY2" fmla="*/ 121063 h 141350"/>
                <a:gd name="connsiteX3" fmla="*/ 79915 w 137541"/>
                <a:gd name="connsiteY3" fmla="*/ 135255 h 141350"/>
                <a:gd name="connsiteX4" fmla="*/ 55531 w 137541"/>
                <a:gd name="connsiteY4" fmla="*/ 141351 h 141350"/>
                <a:gd name="connsiteX5" fmla="*/ 23241 w 137541"/>
                <a:gd name="connsiteY5" fmla="*/ 129159 h 141350"/>
                <a:gd name="connsiteX6" fmla="*/ 13716 w 137541"/>
                <a:gd name="connsiteY6" fmla="*/ 88773 h 141350"/>
                <a:gd name="connsiteX7" fmla="*/ 13716 w 137541"/>
                <a:gd name="connsiteY7" fmla="*/ 17812 h 141350"/>
                <a:gd name="connsiteX8" fmla="*/ 0 w 137541"/>
                <a:gd name="connsiteY8" fmla="*/ 13906 h 141350"/>
                <a:gd name="connsiteX9" fmla="*/ 0 w 137541"/>
                <a:gd name="connsiteY9" fmla="*/ 3143 h 141350"/>
                <a:gd name="connsiteX10" fmla="*/ 34290 w 137541"/>
                <a:gd name="connsiteY10" fmla="*/ 0 h 141350"/>
                <a:gd name="connsiteX11" fmla="*/ 34576 w 137541"/>
                <a:gd name="connsiteY11" fmla="*/ 0 h 141350"/>
                <a:gd name="connsiteX12" fmla="*/ 39243 w 137541"/>
                <a:gd name="connsiteY12" fmla="*/ 2953 h 141350"/>
                <a:gd name="connsiteX13" fmla="*/ 39243 w 137541"/>
                <a:gd name="connsiteY13" fmla="*/ 86868 h 141350"/>
                <a:gd name="connsiteX14" fmla="*/ 41338 w 137541"/>
                <a:gd name="connsiteY14" fmla="*/ 109061 h 141350"/>
                <a:gd name="connsiteX15" fmla="*/ 48673 w 137541"/>
                <a:gd name="connsiteY15" fmla="*/ 120777 h 141350"/>
                <a:gd name="connsiteX16" fmla="*/ 64008 w 137541"/>
                <a:gd name="connsiteY16" fmla="*/ 124587 h 141350"/>
                <a:gd name="connsiteX17" fmla="*/ 82391 w 137541"/>
                <a:gd name="connsiteY17" fmla="*/ 120396 h 141350"/>
                <a:gd name="connsiteX18" fmla="*/ 97346 w 137541"/>
                <a:gd name="connsiteY18" fmla="*/ 110585 h 141350"/>
                <a:gd name="connsiteX19" fmla="*/ 97346 w 137541"/>
                <a:gd name="connsiteY19" fmla="*/ 17812 h 141350"/>
                <a:gd name="connsiteX20" fmla="*/ 79724 w 137541"/>
                <a:gd name="connsiteY20" fmla="*/ 13906 h 141350"/>
                <a:gd name="connsiteX21" fmla="*/ 79724 w 137541"/>
                <a:gd name="connsiteY21" fmla="*/ 3143 h 141350"/>
                <a:gd name="connsiteX22" fmla="*/ 116967 w 137541"/>
                <a:gd name="connsiteY22" fmla="*/ 0 h 141350"/>
                <a:gd name="connsiteX23" fmla="*/ 117253 w 137541"/>
                <a:gd name="connsiteY23" fmla="*/ 0 h 141350"/>
                <a:gd name="connsiteX24" fmla="*/ 122872 w 137541"/>
                <a:gd name="connsiteY24" fmla="*/ 2953 h 141350"/>
                <a:gd name="connsiteX25" fmla="*/ 122872 w 137541"/>
                <a:gd name="connsiteY25" fmla="*/ 126302 h 141350"/>
                <a:gd name="connsiteX26" fmla="*/ 137541 w 137541"/>
                <a:gd name="connsiteY26" fmla="*/ 126302 h 141350"/>
                <a:gd name="connsiteX27" fmla="*/ 137255 w 137541"/>
                <a:gd name="connsiteY27" fmla="*/ 137350 h 141350"/>
                <a:gd name="connsiteX28" fmla="*/ 125349 w 137541"/>
                <a:gd name="connsiteY28" fmla="*/ 140017 h 141350"/>
                <a:gd name="connsiteX29" fmla="*/ 113729 w 137541"/>
                <a:gd name="connsiteY29" fmla="*/ 140970 h 141350"/>
                <a:gd name="connsiteX30" fmla="*/ 103442 w 137541"/>
                <a:gd name="connsiteY30" fmla="*/ 138113 h 14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37541" h="141350">
                  <a:moveTo>
                    <a:pt x="103442" y="138113"/>
                  </a:moveTo>
                  <a:cubicBezTo>
                    <a:pt x="101251" y="136303"/>
                    <a:pt x="100108" y="133350"/>
                    <a:pt x="100108" y="129350"/>
                  </a:cubicBezTo>
                  <a:lnTo>
                    <a:pt x="100108" y="121063"/>
                  </a:lnTo>
                  <a:cubicBezTo>
                    <a:pt x="94774" y="126492"/>
                    <a:pt x="88011" y="131159"/>
                    <a:pt x="79915" y="135255"/>
                  </a:cubicBezTo>
                  <a:cubicBezTo>
                    <a:pt x="71818" y="139351"/>
                    <a:pt x="63722" y="141351"/>
                    <a:pt x="55531" y="141351"/>
                  </a:cubicBezTo>
                  <a:cubicBezTo>
                    <a:pt x="40386" y="141351"/>
                    <a:pt x="29623" y="137255"/>
                    <a:pt x="23241" y="129159"/>
                  </a:cubicBezTo>
                  <a:cubicBezTo>
                    <a:pt x="16859" y="120967"/>
                    <a:pt x="13716" y="107537"/>
                    <a:pt x="13716" y="88773"/>
                  </a:cubicBezTo>
                  <a:lnTo>
                    <a:pt x="13716" y="17812"/>
                  </a:lnTo>
                  <a:lnTo>
                    <a:pt x="0" y="13906"/>
                  </a:lnTo>
                  <a:lnTo>
                    <a:pt x="0" y="3143"/>
                  </a:lnTo>
                  <a:lnTo>
                    <a:pt x="34290" y="0"/>
                  </a:lnTo>
                  <a:lnTo>
                    <a:pt x="34576" y="0"/>
                  </a:lnTo>
                  <a:lnTo>
                    <a:pt x="39243" y="2953"/>
                  </a:lnTo>
                  <a:lnTo>
                    <a:pt x="39243" y="86868"/>
                  </a:lnTo>
                  <a:cubicBezTo>
                    <a:pt x="39243" y="96298"/>
                    <a:pt x="39910" y="103727"/>
                    <a:pt x="41338" y="109061"/>
                  </a:cubicBezTo>
                  <a:cubicBezTo>
                    <a:pt x="42767" y="114395"/>
                    <a:pt x="45148" y="118300"/>
                    <a:pt x="48673" y="120777"/>
                  </a:cubicBezTo>
                  <a:cubicBezTo>
                    <a:pt x="52197" y="123349"/>
                    <a:pt x="57245" y="124587"/>
                    <a:pt x="64008" y="124587"/>
                  </a:cubicBezTo>
                  <a:cubicBezTo>
                    <a:pt x="70580" y="124587"/>
                    <a:pt x="76676" y="123158"/>
                    <a:pt x="82391" y="120396"/>
                  </a:cubicBezTo>
                  <a:cubicBezTo>
                    <a:pt x="88106" y="117634"/>
                    <a:pt x="93059" y="114395"/>
                    <a:pt x="97346" y="110585"/>
                  </a:cubicBezTo>
                  <a:lnTo>
                    <a:pt x="97346" y="17812"/>
                  </a:lnTo>
                  <a:lnTo>
                    <a:pt x="79724" y="13906"/>
                  </a:lnTo>
                  <a:lnTo>
                    <a:pt x="79724" y="3143"/>
                  </a:lnTo>
                  <a:lnTo>
                    <a:pt x="116967" y="0"/>
                  </a:lnTo>
                  <a:lnTo>
                    <a:pt x="117253" y="0"/>
                  </a:lnTo>
                  <a:lnTo>
                    <a:pt x="122872" y="2953"/>
                  </a:lnTo>
                  <a:lnTo>
                    <a:pt x="122872" y="126302"/>
                  </a:lnTo>
                  <a:lnTo>
                    <a:pt x="137541" y="126302"/>
                  </a:lnTo>
                  <a:lnTo>
                    <a:pt x="137255" y="137350"/>
                  </a:lnTo>
                  <a:cubicBezTo>
                    <a:pt x="132683" y="138494"/>
                    <a:pt x="128683" y="139351"/>
                    <a:pt x="125349" y="140017"/>
                  </a:cubicBezTo>
                  <a:cubicBezTo>
                    <a:pt x="122015" y="140684"/>
                    <a:pt x="118110" y="140970"/>
                    <a:pt x="113729" y="140970"/>
                  </a:cubicBezTo>
                  <a:cubicBezTo>
                    <a:pt x="109061" y="140779"/>
                    <a:pt x="105632" y="139922"/>
                    <a:pt x="103442" y="138113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1454CFDA-F8B0-A23A-A783-8E992DE1C211}"/>
                </a:ext>
              </a:extLst>
            </p:cNvPr>
            <p:cNvSpPr/>
            <p:nvPr/>
          </p:nvSpPr>
          <p:spPr>
            <a:xfrm>
              <a:off x="12612814" y="7044467"/>
              <a:ext cx="138779" cy="203168"/>
            </a:xfrm>
            <a:custGeom>
              <a:avLst/>
              <a:gdLst>
                <a:gd name="connsiteX0" fmla="*/ 0 w 138779"/>
                <a:gd name="connsiteY0" fmla="*/ 4667 h 203168"/>
                <a:gd name="connsiteX1" fmla="*/ 39148 w 138779"/>
                <a:gd name="connsiteY1" fmla="*/ 0 h 203168"/>
                <a:gd name="connsiteX2" fmla="*/ 39624 w 138779"/>
                <a:gd name="connsiteY2" fmla="*/ 0 h 203168"/>
                <a:gd name="connsiteX3" fmla="*/ 45244 w 138779"/>
                <a:gd name="connsiteY3" fmla="*/ 3715 h 203168"/>
                <a:gd name="connsiteX4" fmla="*/ 45244 w 138779"/>
                <a:gd name="connsiteY4" fmla="*/ 77343 h 203168"/>
                <a:gd name="connsiteX5" fmla="*/ 62770 w 138779"/>
                <a:gd name="connsiteY5" fmla="*/ 65627 h 203168"/>
                <a:gd name="connsiteX6" fmla="*/ 85439 w 138779"/>
                <a:gd name="connsiteY6" fmla="*/ 60960 h 203168"/>
                <a:gd name="connsiteX7" fmla="*/ 112205 w 138779"/>
                <a:gd name="connsiteY7" fmla="*/ 68104 h 203168"/>
                <a:gd name="connsiteX8" fmla="*/ 131540 w 138779"/>
                <a:gd name="connsiteY8" fmla="*/ 90107 h 203168"/>
                <a:gd name="connsiteX9" fmla="*/ 138779 w 138779"/>
                <a:gd name="connsiteY9" fmla="*/ 127826 h 203168"/>
                <a:gd name="connsiteX10" fmla="*/ 130112 w 138779"/>
                <a:gd name="connsiteY10" fmla="*/ 166021 h 203168"/>
                <a:gd name="connsiteX11" fmla="*/ 105251 w 138779"/>
                <a:gd name="connsiteY11" fmla="*/ 193167 h 203168"/>
                <a:gd name="connsiteX12" fmla="*/ 67818 w 138779"/>
                <a:gd name="connsiteY12" fmla="*/ 203168 h 203168"/>
                <a:gd name="connsiteX13" fmla="*/ 36957 w 138779"/>
                <a:gd name="connsiteY13" fmla="*/ 199835 h 203168"/>
                <a:gd name="connsiteX14" fmla="*/ 20098 w 138779"/>
                <a:gd name="connsiteY14" fmla="*/ 193834 h 203168"/>
                <a:gd name="connsiteX15" fmla="*/ 20098 w 138779"/>
                <a:gd name="connsiteY15" fmla="*/ 17621 h 203168"/>
                <a:gd name="connsiteX16" fmla="*/ 0 w 138779"/>
                <a:gd name="connsiteY16" fmla="*/ 14954 h 203168"/>
                <a:gd name="connsiteX17" fmla="*/ 0 w 138779"/>
                <a:gd name="connsiteY17" fmla="*/ 4667 h 203168"/>
                <a:gd name="connsiteX18" fmla="*/ 58103 w 138779"/>
                <a:gd name="connsiteY18" fmla="*/ 82582 h 203168"/>
                <a:gd name="connsiteX19" fmla="*/ 45244 w 138779"/>
                <a:gd name="connsiteY19" fmla="*/ 92202 h 203168"/>
                <a:gd name="connsiteX20" fmla="*/ 45244 w 138779"/>
                <a:gd name="connsiteY20" fmla="*/ 182309 h 203168"/>
                <a:gd name="connsiteX21" fmla="*/ 53721 w 138779"/>
                <a:gd name="connsiteY21" fmla="*/ 187833 h 203168"/>
                <a:gd name="connsiteX22" fmla="*/ 69533 w 138779"/>
                <a:gd name="connsiteY22" fmla="*/ 189928 h 203168"/>
                <a:gd name="connsiteX23" fmla="*/ 99917 w 138779"/>
                <a:gd name="connsiteY23" fmla="*/ 174784 h 203168"/>
                <a:gd name="connsiteX24" fmla="*/ 111443 w 138779"/>
                <a:gd name="connsiteY24" fmla="*/ 130493 h 203168"/>
                <a:gd name="connsiteX25" fmla="*/ 101441 w 138779"/>
                <a:gd name="connsiteY25" fmla="*/ 91345 h 203168"/>
                <a:gd name="connsiteX26" fmla="*/ 75533 w 138779"/>
                <a:gd name="connsiteY26" fmla="*/ 78391 h 203168"/>
                <a:gd name="connsiteX27" fmla="*/ 58103 w 138779"/>
                <a:gd name="connsiteY27" fmla="*/ 82582 h 203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38779" h="203168">
                  <a:moveTo>
                    <a:pt x="0" y="4667"/>
                  </a:moveTo>
                  <a:lnTo>
                    <a:pt x="39148" y="0"/>
                  </a:lnTo>
                  <a:lnTo>
                    <a:pt x="39624" y="0"/>
                  </a:lnTo>
                  <a:lnTo>
                    <a:pt x="45244" y="3715"/>
                  </a:lnTo>
                  <a:lnTo>
                    <a:pt x="45244" y="77343"/>
                  </a:lnTo>
                  <a:cubicBezTo>
                    <a:pt x="50102" y="72580"/>
                    <a:pt x="56007" y="68675"/>
                    <a:pt x="62770" y="65627"/>
                  </a:cubicBezTo>
                  <a:cubicBezTo>
                    <a:pt x="69533" y="62579"/>
                    <a:pt x="77057" y="60960"/>
                    <a:pt x="85439" y="60960"/>
                  </a:cubicBezTo>
                  <a:cubicBezTo>
                    <a:pt x="95250" y="60960"/>
                    <a:pt x="104108" y="63341"/>
                    <a:pt x="112205" y="68104"/>
                  </a:cubicBezTo>
                  <a:cubicBezTo>
                    <a:pt x="120301" y="72866"/>
                    <a:pt x="126683" y="80201"/>
                    <a:pt x="131540" y="90107"/>
                  </a:cubicBezTo>
                  <a:cubicBezTo>
                    <a:pt x="136303" y="100013"/>
                    <a:pt x="138779" y="112586"/>
                    <a:pt x="138779" y="127826"/>
                  </a:cubicBezTo>
                  <a:cubicBezTo>
                    <a:pt x="138779" y="141827"/>
                    <a:pt x="135922" y="154591"/>
                    <a:pt x="130112" y="166021"/>
                  </a:cubicBezTo>
                  <a:cubicBezTo>
                    <a:pt x="124301" y="177451"/>
                    <a:pt x="116015" y="186499"/>
                    <a:pt x="105251" y="193167"/>
                  </a:cubicBezTo>
                  <a:cubicBezTo>
                    <a:pt x="94488" y="199835"/>
                    <a:pt x="82010" y="203168"/>
                    <a:pt x="67818" y="203168"/>
                  </a:cubicBezTo>
                  <a:cubicBezTo>
                    <a:pt x="56579" y="203168"/>
                    <a:pt x="46292" y="202025"/>
                    <a:pt x="36957" y="199835"/>
                  </a:cubicBezTo>
                  <a:cubicBezTo>
                    <a:pt x="27623" y="197644"/>
                    <a:pt x="22003" y="195643"/>
                    <a:pt x="20098" y="193834"/>
                  </a:cubicBezTo>
                  <a:lnTo>
                    <a:pt x="20098" y="17621"/>
                  </a:lnTo>
                  <a:lnTo>
                    <a:pt x="0" y="14954"/>
                  </a:lnTo>
                  <a:lnTo>
                    <a:pt x="0" y="4667"/>
                  </a:lnTo>
                  <a:close/>
                  <a:moveTo>
                    <a:pt x="58103" y="82582"/>
                  </a:moveTo>
                  <a:cubicBezTo>
                    <a:pt x="52769" y="85439"/>
                    <a:pt x="48482" y="88678"/>
                    <a:pt x="45244" y="92202"/>
                  </a:cubicBezTo>
                  <a:lnTo>
                    <a:pt x="45244" y="182309"/>
                  </a:lnTo>
                  <a:cubicBezTo>
                    <a:pt x="46196" y="184595"/>
                    <a:pt x="49054" y="186404"/>
                    <a:pt x="53721" y="187833"/>
                  </a:cubicBezTo>
                  <a:cubicBezTo>
                    <a:pt x="58388" y="189262"/>
                    <a:pt x="63627" y="189928"/>
                    <a:pt x="69533" y="189928"/>
                  </a:cubicBezTo>
                  <a:cubicBezTo>
                    <a:pt x="82106" y="189928"/>
                    <a:pt x="92202" y="184880"/>
                    <a:pt x="99917" y="174784"/>
                  </a:cubicBezTo>
                  <a:cubicBezTo>
                    <a:pt x="107537" y="164687"/>
                    <a:pt x="111443" y="149924"/>
                    <a:pt x="111443" y="130493"/>
                  </a:cubicBezTo>
                  <a:cubicBezTo>
                    <a:pt x="111443" y="113062"/>
                    <a:pt x="108109" y="100013"/>
                    <a:pt x="101441" y="91345"/>
                  </a:cubicBezTo>
                  <a:cubicBezTo>
                    <a:pt x="94774" y="82677"/>
                    <a:pt x="86106" y="78391"/>
                    <a:pt x="75533" y="78391"/>
                  </a:cubicBezTo>
                  <a:cubicBezTo>
                    <a:pt x="69152" y="78295"/>
                    <a:pt x="63341" y="79724"/>
                    <a:pt x="58103" y="82582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34D1642D-2513-A027-2970-F586A4D1399D}"/>
                </a:ext>
              </a:extLst>
            </p:cNvPr>
            <p:cNvSpPr/>
            <p:nvPr/>
          </p:nvSpPr>
          <p:spPr>
            <a:xfrm>
              <a:off x="12770834" y="7044563"/>
              <a:ext cx="66103" cy="200501"/>
            </a:xfrm>
            <a:custGeom>
              <a:avLst/>
              <a:gdLst>
                <a:gd name="connsiteX0" fmla="*/ 19812 w 66103"/>
                <a:gd name="connsiteY0" fmla="*/ 17812 h 200501"/>
                <a:gd name="connsiteX1" fmla="*/ 0 w 66103"/>
                <a:gd name="connsiteY1" fmla="*/ 15145 h 200501"/>
                <a:gd name="connsiteX2" fmla="*/ 0 w 66103"/>
                <a:gd name="connsiteY2" fmla="*/ 4667 h 200501"/>
                <a:gd name="connsiteX3" fmla="*/ 39433 w 66103"/>
                <a:gd name="connsiteY3" fmla="*/ 0 h 200501"/>
                <a:gd name="connsiteX4" fmla="*/ 39910 w 66103"/>
                <a:gd name="connsiteY4" fmla="*/ 0 h 200501"/>
                <a:gd name="connsiteX5" fmla="*/ 45339 w 66103"/>
                <a:gd name="connsiteY5" fmla="*/ 3715 h 200501"/>
                <a:gd name="connsiteX6" fmla="*/ 45339 w 66103"/>
                <a:gd name="connsiteY6" fmla="*/ 186500 h 200501"/>
                <a:gd name="connsiteX7" fmla="*/ 66104 w 66103"/>
                <a:gd name="connsiteY7" fmla="*/ 188500 h 200501"/>
                <a:gd name="connsiteX8" fmla="*/ 66104 w 66103"/>
                <a:gd name="connsiteY8" fmla="*/ 200501 h 200501"/>
                <a:gd name="connsiteX9" fmla="*/ 0 w 66103"/>
                <a:gd name="connsiteY9" fmla="*/ 200501 h 200501"/>
                <a:gd name="connsiteX10" fmla="*/ 0 w 66103"/>
                <a:gd name="connsiteY10" fmla="*/ 188500 h 200501"/>
                <a:gd name="connsiteX11" fmla="*/ 19812 w 66103"/>
                <a:gd name="connsiteY11" fmla="*/ 186309 h 200501"/>
                <a:gd name="connsiteX12" fmla="*/ 19812 w 66103"/>
                <a:gd name="connsiteY12" fmla="*/ 17812 h 200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6103" h="200501">
                  <a:moveTo>
                    <a:pt x="19812" y="17812"/>
                  </a:moveTo>
                  <a:lnTo>
                    <a:pt x="0" y="15145"/>
                  </a:lnTo>
                  <a:lnTo>
                    <a:pt x="0" y="4667"/>
                  </a:lnTo>
                  <a:lnTo>
                    <a:pt x="39433" y="0"/>
                  </a:lnTo>
                  <a:lnTo>
                    <a:pt x="39910" y="0"/>
                  </a:lnTo>
                  <a:lnTo>
                    <a:pt x="45339" y="3715"/>
                  </a:lnTo>
                  <a:lnTo>
                    <a:pt x="45339" y="186500"/>
                  </a:lnTo>
                  <a:lnTo>
                    <a:pt x="66104" y="188500"/>
                  </a:lnTo>
                  <a:lnTo>
                    <a:pt x="66104" y="200501"/>
                  </a:lnTo>
                  <a:lnTo>
                    <a:pt x="0" y="200501"/>
                  </a:lnTo>
                  <a:lnTo>
                    <a:pt x="0" y="188500"/>
                  </a:lnTo>
                  <a:lnTo>
                    <a:pt x="19812" y="186309"/>
                  </a:lnTo>
                  <a:lnTo>
                    <a:pt x="19812" y="17812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05130096-4340-CBA9-E31C-B570188F5A8B}"/>
                </a:ext>
              </a:extLst>
            </p:cNvPr>
            <p:cNvSpPr/>
            <p:nvPr/>
          </p:nvSpPr>
          <p:spPr>
            <a:xfrm>
              <a:off x="12853606" y="7050849"/>
              <a:ext cx="64865" cy="194119"/>
            </a:xfrm>
            <a:custGeom>
              <a:avLst/>
              <a:gdLst>
                <a:gd name="connsiteX0" fmla="*/ 19812 w 64865"/>
                <a:gd name="connsiteY0" fmla="*/ 77057 h 194119"/>
                <a:gd name="connsiteX1" fmla="*/ 1238 w 64865"/>
                <a:gd name="connsiteY1" fmla="*/ 72676 h 194119"/>
                <a:gd name="connsiteX2" fmla="*/ 1238 w 64865"/>
                <a:gd name="connsiteY2" fmla="*/ 59722 h 194119"/>
                <a:gd name="connsiteX3" fmla="*/ 39148 w 64865"/>
                <a:gd name="connsiteY3" fmla="*/ 55054 h 194119"/>
                <a:gd name="connsiteX4" fmla="*/ 39624 w 64865"/>
                <a:gd name="connsiteY4" fmla="*/ 55054 h 194119"/>
                <a:gd name="connsiteX5" fmla="*/ 45244 w 64865"/>
                <a:gd name="connsiteY5" fmla="*/ 59436 h 194119"/>
                <a:gd name="connsiteX6" fmla="*/ 45244 w 64865"/>
                <a:gd name="connsiteY6" fmla="*/ 180118 h 194119"/>
                <a:gd name="connsiteX7" fmla="*/ 64865 w 64865"/>
                <a:gd name="connsiteY7" fmla="*/ 182118 h 194119"/>
                <a:gd name="connsiteX8" fmla="*/ 64865 w 64865"/>
                <a:gd name="connsiteY8" fmla="*/ 194119 h 194119"/>
                <a:gd name="connsiteX9" fmla="*/ 0 w 64865"/>
                <a:gd name="connsiteY9" fmla="*/ 194119 h 194119"/>
                <a:gd name="connsiteX10" fmla="*/ 0 w 64865"/>
                <a:gd name="connsiteY10" fmla="*/ 182118 h 194119"/>
                <a:gd name="connsiteX11" fmla="*/ 19812 w 64865"/>
                <a:gd name="connsiteY11" fmla="*/ 179927 h 194119"/>
                <a:gd name="connsiteX12" fmla="*/ 19812 w 64865"/>
                <a:gd name="connsiteY12" fmla="*/ 77057 h 194119"/>
                <a:gd name="connsiteX13" fmla="*/ 17812 w 64865"/>
                <a:gd name="connsiteY13" fmla="*/ 29337 h 194119"/>
                <a:gd name="connsiteX14" fmla="*/ 13906 w 64865"/>
                <a:gd name="connsiteY14" fmla="*/ 18097 h 194119"/>
                <a:gd name="connsiteX15" fmla="*/ 18669 w 64865"/>
                <a:gd name="connsiteY15" fmla="*/ 5143 h 194119"/>
                <a:gd name="connsiteX16" fmla="*/ 31813 w 64865"/>
                <a:gd name="connsiteY16" fmla="*/ 0 h 194119"/>
                <a:gd name="connsiteX17" fmla="*/ 44005 w 64865"/>
                <a:gd name="connsiteY17" fmla="*/ 4381 h 194119"/>
                <a:gd name="connsiteX18" fmla="*/ 47911 w 64865"/>
                <a:gd name="connsiteY18" fmla="*/ 15621 h 194119"/>
                <a:gd name="connsiteX19" fmla="*/ 43148 w 64865"/>
                <a:gd name="connsiteY19" fmla="*/ 28861 h 194119"/>
                <a:gd name="connsiteX20" fmla="*/ 29813 w 64865"/>
                <a:gd name="connsiteY20" fmla="*/ 33718 h 194119"/>
                <a:gd name="connsiteX21" fmla="*/ 29527 w 64865"/>
                <a:gd name="connsiteY21" fmla="*/ 33718 h 194119"/>
                <a:gd name="connsiteX22" fmla="*/ 17812 w 64865"/>
                <a:gd name="connsiteY22" fmla="*/ 29337 h 1941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64865" h="194119">
                  <a:moveTo>
                    <a:pt x="19812" y="77057"/>
                  </a:moveTo>
                  <a:lnTo>
                    <a:pt x="1238" y="72676"/>
                  </a:lnTo>
                  <a:lnTo>
                    <a:pt x="1238" y="59722"/>
                  </a:lnTo>
                  <a:lnTo>
                    <a:pt x="39148" y="55054"/>
                  </a:lnTo>
                  <a:lnTo>
                    <a:pt x="39624" y="55054"/>
                  </a:lnTo>
                  <a:lnTo>
                    <a:pt x="45244" y="59436"/>
                  </a:lnTo>
                  <a:lnTo>
                    <a:pt x="45244" y="180118"/>
                  </a:lnTo>
                  <a:lnTo>
                    <a:pt x="64865" y="182118"/>
                  </a:lnTo>
                  <a:lnTo>
                    <a:pt x="64865" y="194119"/>
                  </a:lnTo>
                  <a:lnTo>
                    <a:pt x="0" y="194119"/>
                  </a:lnTo>
                  <a:lnTo>
                    <a:pt x="0" y="182118"/>
                  </a:lnTo>
                  <a:lnTo>
                    <a:pt x="19812" y="179927"/>
                  </a:lnTo>
                  <a:lnTo>
                    <a:pt x="19812" y="77057"/>
                  </a:lnTo>
                  <a:close/>
                  <a:moveTo>
                    <a:pt x="17812" y="29337"/>
                  </a:moveTo>
                  <a:cubicBezTo>
                    <a:pt x="15240" y="26384"/>
                    <a:pt x="13906" y="22669"/>
                    <a:pt x="13906" y="18097"/>
                  </a:cubicBezTo>
                  <a:cubicBezTo>
                    <a:pt x="13906" y="12859"/>
                    <a:pt x="15526" y="8572"/>
                    <a:pt x="18669" y="5143"/>
                  </a:cubicBezTo>
                  <a:cubicBezTo>
                    <a:pt x="21812" y="1714"/>
                    <a:pt x="26194" y="0"/>
                    <a:pt x="31813" y="0"/>
                  </a:cubicBezTo>
                  <a:cubicBezTo>
                    <a:pt x="37338" y="0"/>
                    <a:pt x="41434" y="1429"/>
                    <a:pt x="44005" y="4381"/>
                  </a:cubicBezTo>
                  <a:cubicBezTo>
                    <a:pt x="46577" y="7334"/>
                    <a:pt x="47911" y="11049"/>
                    <a:pt x="47911" y="15621"/>
                  </a:cubicBezTo>
                  <a:cubicBezTo>
                    <a:pt x="47911" y="21145"/>
                    <a:pt x="46292" y="25527"/>
                    <a:pt x="43148" y="28861"/>
                  </a:cubicBezTo>
                  <a:cubicBezTo>
                    <a:pt x="40005" y="32194"/>
                    <a:pt x="35528" y="33718"/>
                    <a:pt x="29813" y="33718"/>
                  </a:cubicBezTo>
                  <a:lnTo>
                    <a:pt x="29527" y="33718"/>
                  </a:lnTo>
                  <a:cubicBezTo>
                    <a:pt x="24384" y="33718"/>
                    <a:pt x="20479" y="32290"/>
                    <a:pt x="17812" y="29337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B332F8BE-D33C-9289-7D3C-250CBA0D7E9A}"/>
                </a:ext>
              </a:extLst>
            </p:cNvPr>
            <p:cNvSpPr/>
            <p:nvPr/>
          </p:nvSpPr>
          <p:spPr>
            <a:xfrm>
              <a:off x="12932947" y="7105427"/>
              <a:ext cx="107158" cy="142303"/>
            </a:xfrm>
            <a:custGeom>
              <a:avLst/>
              <a:gdLst>
                <a:gd name="connsiteX0" fmla="*/ 7908 w 107158"/>
                <a:gd name="connsiteY0" fmla="*/ 35719 h 142303"/>
                <a:gd name="connsiteX1" fmla="*/ 31435 w 107158"/>
                <a:gd name="connsiteY1" fmla="*/ 9620 h 142303"/>
                <a:gd name="connsiteX2" fmla="*/ 68773 w 107158"/>
                <a:gd name="connsiteY2" fmla="*/ 0 h 142303"/>
                <a:gd name="connsiteX3" fmla="*/ 86871 w 107158"/>
                <a:gd name="connsiteY3" fmla="*/ 2000 h 142303"/>
                <a:gd name="connsiteX4" fmla="*/ 104968 w 107158"/>
                <a:gd name="connsiteY4" fmla="*/ 7429 h 142303"/>
                <a:gd name="connsiteX5" fmla="*/ 104016 w 107158"/>
                <a:gd name="connsiteY5" fmla="*/ 45149 h 142303"/>
                <a:gd name="connsiteX6" fmla="*/ 88109 w 107158"/>
                <a:gd name="connsiteY6" fmla="*/ 45149 h 142303"/>
                <a:gd name="connsiteX7" fmla="*/ 82680 w 107158"/>
                <a:gd name="connsiteY7" fmla="*/ 20193 h 142303"/>
                <a:gd name="connsiteX8" fmla="*/ 64106 w 107158"/>
                <a:gd name="connsiteY8" fmla="*/ 13335 h 142303"/>
                <a:gd name="connsiteX9" fmla="*/ 37055 w 107158"/>
                <a:gd name="connsiteY9" fmla="*/ 27146 h 142303"/>
                <a:gd name="connsiteX10" fmla="*/ 27149 w 107158"/>
                <a:gd name="connsiteY10" fmla="*/ 66389 h 142303"/>
                <a:gd name="connsiteX11" fmla="*/ 38293 w 107158"/>
                <a:gd name="connsiteY11" fmla="*/ 110300 h 142303"/>
                <a:gd name="connsiteX12" fmla="*/ 67249 w 107158"/>
                <a:gd name="connsiteY12" fmla="*/ 125349 h 142303"/>
                <a:gd name="connsiteX13" fmla="*/ 86680 w 107158"/>
                <a:gd name="connsiteY13" fmla="*/ 122206 h 142303"/>
                <a:gd name="connsiteX14" fmla="*/ 102492 w 107158"/>
                <a:gd name="connsiteY14" fmla="*/ 114586 h 142303"/>
                <a:gd name="connsiteX15" fmla="*/ 107159 w 107158"/>
                <a:gd name="connsiteY15" fmla="*/ 124397 h 142303"/>
                <a:gd name="connsiteX16" fmla="*/ 87728 w 107158"/>
                <a:gd name="connsiteY16" fmla="*/ 136779 h 142303"/>
                <a:gd name="connsiteX17" fmla="*/ 61629 w 107158"/>
                <a:gd name="connsiteY17" fmla="*/ 142304 h 142303"/>
                <a:gd name="connsiteX18" fmla="*/ 27720 w 107158"/>
                <a:gd name="connsiteY18" fmla="*/ 133255 h 142303"/>
                <a:gd name="connsiteX19" fmla="*/ 6956 w 107158"/>
                <a:gd name="connsiteY19" fmla="*/ 108395 h 142303"/>
                <a:gd name="connsiteX20" fmla="*/ 2 w 107158"/>
                <a:gd name="connsiteY20" fmla="*/ 72581 h 142303"/>
                <a:gd name="connsiteX21" fmla="*/ 7908 w 107158"/>
                <a:gd name="connsiteY21" fmla="*/ 35719 h 142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07158" h="142303">
                  <a:moveTo>
                    <a:pt x="7908" y="35719"/>
                  </a:moveTo>
                  <a:cubicBezTo>
                    <a:pt x="13242" y="24765"/>
                    <a:pt x="21053" y="16097"/>
                    <a:pt x="31435" y="9620"/>
                  </a:cubicBezTo>
                  <a:cubicBezTo>
                    <a:pt x="41817" y="3143"/>
                    <a:pt x="54200" y="0"/>
                    <a:pt x="68773" y="0"/>
                  </a:cubicBezTo>
                  <a:cubicBezTo>
                    <a:pt x="75822" y="0"/>
                    <a:pt x="81822" y="667"/>
                    <a:pt x="86871" y="2000"/>
                  </a:cubicBezTo>
                  <a:cubicBezTo>
                    <a:pt x="91919" y="3334"/>
                    <a:pt x="97920" y="5144"/>
                    <a:pt x="104968" y="7429"/>
                  </a:cubicBezTo>
                  <a:lnTo>
                    <a:pt x="104016" y="45149"/>
                  </a:lnTo>
                  <a:lnTo>
                    <a:pt x="88109" y="45149"/>
                  </a:lnTo>
                  <a:lnTo>
                    <a:pt x="82680" y="20193"/>
                  </a:lnTo>
                  <a:cubicBezTo>
                    <a:pt x="81727" y="15621"/>
                    <a:pt x="75536" y="13335"/>
                    <a:pt x="64106" y="13335"/>
                  </a:cubicBezTo>
                  <a:cubicBezTo>
                    <a:pt x="52676" y="13335"/>
                    <a:pt x="43627" y="17907"/>
                    <a:pt x="37055" y="27146"/>
                  </a:cubicBezTo>
                  <a:cubicBezTo>
                    <a:pt x="30483" y="36385"/>
                    <a:pt x="27149" y="49435"/>
                    <a:pt x="27149" y="66389"/>
                  </a:cubicBezTo>
                  <a:cubicBezTo>
                    <a:pt x="27149" y="85630"/>
                    <a:pt x="30864" y="100298"/>
                    <a:pt x="38293" y="110300"/>
                  </a:cubicBezTo>
                  <a:cubicBezTo>
                    <a:pt x="45722" y="120301"/>
                    <a:pt x="55343" y="125349"/>
                    <a:pt x="67249" y="125349"/>
                  </a:cubicBezTo>
                  <a:cubicBezTo>
                    <a:pt x="74107" y="125349"/>
                    <a:pt x="80584" y="124301"/>
                    <a:pt x="86680" y="122206"/>
                  </a:cubicBezTo>
                  <a:cubicBezTo>
                    <a:pt x="92776" y="120110"/>
                    <a:pt x="98015" y="117539"/>
                    <a:pt x="102492" y="114586"/>
                  </a:cubicBezTo>
                  <a:lnTo>
                    <a:pt x="107159" y="124397"/>
                  </a:lnTo>
                  <a:cubicBezTo>
                    <a:pt x="102777" y="128969"/>
                    <a:pt x="96300" y="133064"/>
                    <a:pt x="87728" y="136779"/>
                  </a:cubicBezTo>
                  <a:cubicBezTo>
                    <a:pt x="79155" y="140494"/>
                    <a:pt x="70488" y="142304"/>
                    <a:pt x="61629" y="142304"/>
                  </a:cubicBezTo>
                  <a:cubicBezTo>
                    <a:pt x="48294" y="142304"/>
                    <a:pt x="36960" y="139256"/>
                    <a:pt x="27720" y="133255"/>
                  </a:cubicBezTo>
                  <a:cubicBezTo>
                    <a:pt x="18481" y="127254"/>
                    <a:pt x="11528" y="118967"/>
                    <a:pt x="6956" y="108395"/>
                  </a:cubicBezTo>
                  <a:cubicBezTo>
                    <a:pt x="2384" y="97822"/>
                    <a:pt x="2" y="85916"/>
                    <a:pt x="2" y="72581"/>
                  </a:cubicBezTo>
                  <a:cubicBezTo>
                    <a:pt x="-93" y="58865"/>
                    <a:pt x="2574" y="46673"/>
                    <a:pt x="7908" y="35719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93910204-F9F7-12A1-FC3C-EEBD2F21AA38}"/>
                </a:ext>
              </a:extLst>
            </p:cNvPr>
            <p:cNvSpPr/>
            <p:nvPr/>
          </p:nvSpPr>
          <p:spPr>
            <a:xfrm>
              <a:off x="13061251" y="7036085"/>
              <a:ext cx="120205" cy="211455"/>
            </a:xfrm>
            <a:custGeom>
              <a:avLst/>
              <a:gdLst>
                <a:gd name="connsiteX0" fmla="*/ 23146 w 120205"/>
                <a:gd name="connsiteY0" fmla="*/ 138208 h 211455"/>
                <a:gd name="connsiteX1" fmla="*/ 81439 w 120205"/>
                <a:gd name="connsiteY1" fmla="*/ 126587 h 211455"/>
                <a:gd name="connsiteX2" fmla="*/ 81439 w 120205"/>
                <a:gd name="connsiteY2" fmla="*/ 119729 h 211455"/>
                <a:gd name="connsiteX3" fmla="*/ 78962 w 120205"/>
                <a:gd name="connsiteY3" fmla="*/ 101632 h 211455"/>
                <a:gd name="connsiteX4" fmla="*/ 70485 w 120205"/>
                <a:gd name="connsiteY4" fmla="*/ 91916 h 211455"/>
                <a:gd name="connsiteX5" fmla="*/ 53435 w 120205"/>
                <a:gd name="connsiteY5" fmla="*/ 88868 h 211455"/>
                <a:gd name="connsiteX6" fmla="*/ 31052 w 120205"/>
                <a:gd name="connsiteY6" fmla="*/ 92393 h 211455"/>
                <a:gd name="connsiteX7" fmla="*/ 11335 w 120205"/>
                <a:gd name="connsiteY7" fmla="*/ 101060 h 211455"/>
                <a:gd name="connsiteX8" fmla="*/ 5239 w 120205"/>
                <a:gd name="connsiteY8" fmla="*/ 88297 h 211455"/>
                <a:gd name="connsiteX9" fmla="*/ 16954 w 120205"/>
                <a:gd name="connsiteY9" fmla="*/ 81153 h 211455"/>
                <a:gd name="connsiteX10" fmla="*/ 36767 w 120205"/>
                <a:gd name="connsiteY10" fmla="*/ 73343 h 211455"/>
                <a:gd name="connsiteX11" fmla="*/ 59246 w 120205"/>
                <a:gd name="connsiteY11" fmla="*/ 69914 h 211455"/>
                <a:gd name="connsiteX12" fmla="*/ 86773 w 120205"/>
                <a:gd name="connsiteY12" fmla="*/ 74676 h 211455"/>
                <a:gd name="connsiteX13" fmla="*/ 101346 w 120205"/>
                <a:gd name="connsiteY13" fmla="*/ 90011 h 211455"/>
                <a:gd name="connsiteX14" fmla="*/ 105728 w 120205"/>
                <a:gd name="connsiteY14" fmla="*/ 118205 h 211455"/>
                <a:gd name="connsiteX15" fmla="*/ 105728 w 120205"/>
                <a:gd name="connsiteY15" fmla="*/ 196787 h 211455"/>
                <a:gd name="connsiteX16" fmla="*/ 120206 w 120205"/>
                <a:gd name="connsiteY16" fmla="*/ 196787 h 211455"/>
                <a:gd name="connsiteX17" fmla="*/ 120206 w 120205"/>
                <a:gd name="connsiteY17" fmla="*/ 207550 h 211455"/>
                <a:gd name="connsiteX18" fmla="*/ 107823 w 120205"/>
                <a:gd name="connsiteY18" fmla="*/ 210026 h 211455"/>
                <a:gd name="connsiteX19" fmla="*/ 94774 w 120205"/>
                <a:gd name="connsiteY19" fmla="*/ 211265 h 211455"/>
                <a:gd name="connsiteX20" fmla="*/ 85439 w 120205"/>
                <a:gd name="connsiteY20" fmla="*/ 209169 h 211455"/>
                <a:gd name="connsiteX21" fmla="*/ 82963 w 120205"/>
                <a:gd name="connsiteY21" fmla="*/ 200025 h 211455"/>
                <a:gd name="connsiteX22" fmla="*/ 82963 w 120205"/>
                <a:gd name="connsiteY22" fmla="*/ 191929 h 211455"/>
                <a:gd name="connsiteX23" fmla="*/ 64961 w 120205"/>
                <a:gd name="connsiteY23" fmla="*/ 205359 h 211455"/>
                <a:gd name="connsiteX24" fmla="*/ 40862 w 120205"/>
                <a:gd name="connsiteY24" fmla="*/ 211455 h 211455"/>
                <a:gd name="connsiteX25" fmla="*/ 11621 w 120205"/>
                <a:gd name="connsiteY25" fmla="*/ 201263 h 211455"/>
                <a:gd name="connsiteX26" fmla="*/ 0 w 120205"/>
                <a:gd name="connsiteY26" fmla="*/ 172021 h 211455"/>
                <a:gd name="connsiteX27" fmla="*/ 23146 w 120205"/>
                <a:gd name="connsiteY27" fmla="*/ 138208 h 211455"/>
                <a:gd name="connsiteX28" fmla="*/ 34766 w 120205"/>
                <a:gd name="connsiteY28" fmla="*/ 42196 h 211455"/>
                <a:gd name="connsiteX29" fmla="*/ 20479 w 120205"/>
                <a:gd name="connsiteY29" fmla="*/ 27623 h 211455"/>
                <a:gd name="connsiteX30" fmla="*/ 15621 w 120205"/>
                <a:gd name="connsiteY30" fmla="*/ 7430 h 211455"/>
                <a:gd name="connsiteX31" fmla="*/ 16097 w 120205"/>
                <a:gd name="connsiteY31" fmla="*/ 95 h 211455"/>
                <a:gd name="connsiteX32" fmla="*/ 29051 w 120205"/>
                <a:gd name="connsiteY32" fmla="*/ 95 h 211455"/>
                <a:gd name="connsiteX33" fmla="*/ 29337 w 120205"/>
                <a:gd name="connsiteY33" fmla="*/ 4477 h 211455"/>
                <a:gd name="connsiteX34" fmla="*/ 36957 w 120205"/>
                <a:gd name="connsiteY34" fmla="*/ 20765 h 211455"/>
                <a:gd name="connsiteX35" fmla="*/ 56769 w 120205"/>
                <a:gd name="connsiteY35" fmla="*/ 27718 h 211455"/>
                <a:gd name="connsiteX36" fmla="*/ 76391 w 120205"/>
                <a:gd name="connsiteY36" fmla="*/ 20574 h 211455"/>
                <a:gd name="connsiteX37" fmla="*/ 83534 w 120205"/>
                <a:gd name="connsiteY37" fmla="*/ 4382 h 211455"/>
                <a:gd name="connsiteX38" fmla="*/ 83820 w 120205"/>
                <a:gd name="connsiteY38" fmla="*/ 0 h 211455"/>
                <a:gd name="connsiteX39" fmla="*/ 96583 w 120205"/>
                <a:gd name="connsiteY39" fmla="*/ 0 h 211455"/>
                <a:gd name="connsiteX40" fmla="*/ 97060 w 120205"/>
                <a:gd name="connsiteY40" fmla="*/ 7144 h 211455"/>
                <a:gd name="connsiteX41" fmla="*/ 92012 w 120205"/>
                <a:gd name="connsiteY41" fmla="*/ 27242 h 211455"/>
                <a:gd name="connsiteX42" fmla="*/ 77819 w 120205"/>
                <a:gd name="connsiteY42" fmla="*/ 42005 h 211455"/>
                <a:gd name="connsiteX43" fmla="*/ 56864 w 120205"/>
                <a:gd name="connsiteY43" fmla="*/ 47530 h 211455"/>
                <a:gd name="connsiteX44" fmla="*/ 34766 w 120205"/>
                <a:gd name="connsiteY44" fmla="*/ 42196 h 211455"/>
                <a:gd name="connsiteX45" fmla="*/ 66199 w 120205"/>
                <a:gd name="connsiteY45" fmla="*/ 190976 h 211455"/>
                <a:gd name="connsiteX46" fmla="*/ 81344 w 120205"/>
                <a:gd name="connsiteY46" fmla="*/ 181642 h 211455"/>
                <a:gd name="connsiteX47" fmla="*/ 81344 w 120205"/>
                <a:gd name="connsiteY47" fmla="*/ 139541 h 211455"/>
                <a:gd name="connsiteX48" fmla="*/ 41053 w 120205"/>
                <a:gd name="connsiteY48" fmla="*/ 147733 h 211455"/>
                <a:gd name="connsiteX49" fmla="*/ 27432 w 120205"/>
                <a:gd name="connsiteY49" fmla="*/ 169164 h 211455"/>
                <a:gd name="connsiteX50" fmla="*/ 33909 w 120205"/>
                <a:gd name="connsiteY50" fmla="*/ 188595 h 211455"/>
                <a:gd name="connsiteX51" fmla="*/ 51435 w 120205"/>
                <a:gd name="connsiteY51" fmla="*/ 194881 h 211455"/>
                <a:gd name="connsiteX52" fmla="*/ 66199 w 120205"/>
                <a:gd name="connsiteY52" fmla="*/ 190976 h 2114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120205" h="211455">
                  <a:moveTo>
                    <a:pt x="23146" y="138208"/>
                  </a:moveTo>
                  <a:cubicBezTo>
                    <a:pt x="38481" y="130969"/>
                    <a:pt x="57912" y="127064"/>
                    <a:pt x="81439" y="126587"/>
                  </a:cubicBezTo>
                  <a:lnTo>
                    <a:pt x="81439" y="119729"/>
                  </a:lnTo>
                  <a:cubicBezTo>
                    <a:pt x="81439" y="112014"/>
                    <a:pt x="80582" y="106013"/>
                    <a:pt x="78962" y="101632"/>
                  </a:cubicBezTo>
                  <a:cubicBezTo>
                    <a:pt x="77343" y="97250"/>
                    <a:pt x="74486" y="94012"/>
                    <a:pt x="70485" y="91916"/>
                  </a:cubicBezTo>
                  <a:cubicBezTo>
                    <a:pt x="66485" y="89916"/>
                    <a:pt x="60865" y="88868"/>
                    <a:pt x="53435" y="88868"/>
                  </a:cubicBezTo>
                  <a:cubicBezTo>
                    <a:pt x="45149" y="88868"/>
                    <a:pt x="37624" y="90011"/>
                    <a:pt x="31052" y="92393"/>
                  </a:cubicBezTo>
                  <a:cubicBezTo>
                    <a:pt x="24479" y="94774"/>
                    <a:pt x="17907" y="97631"/>
                    <a:pt x="11335" y="101060"/>
                  </a:cubicBezTo>
                  <a:lnTo>
                    <a:pt x="5239" y="88297"/>
                  </a:lnTo>
                  <a:cubicBezTo>
                    <a:pt x="7334" y="86487"/>
                    <a:pt x="11240" y="84106"/>
                    <a:pt x="16954" y="81153"/>
                  </a:cubicBezTo>
                  <a:cubicBezTo>
                    <a:pt x="22670" y="78200"/>
                    <a:pt x="29242" y="75629"/>
                    <a:pt x="36767" y="73343"/>
                  </a:cubicBezTo>
                  <a:cubicBezTo>
                    <a:pt x="44291" y="71056"/>
                    <a:pt x="51816" y="69914"/>
                    <a:pt x="59246" y="69914"/>
                  </a:cubicBezTo>
                  <a:cubicBezTo>
                    <a:pt x="70866" y="69914"/>
                    <a:pt x="80010" y="71533"/>
                    <a:pt x="86773" y="74676"/>
                  </a:cubicBezTo>
                  <a:cubicBezTo>
                    <a:pt x="93536" y="77819"/>
                    <a:pt x="98393" y="82963"/>
                    <a:pt x="101346" y="90011"/>
                  </a:cubicBezTo>
                  <a:cubicBezTo>
                    <a:pt x="104299" y="97060"/>
                    <a:pt x="105728" y="106394"/>
                    <a:pt x="105728" y="118205"/>
                  </a:cubicBezTo>
                  <a:lnTo>
                    <a:pt x="105728" y="196787"/>
                  </a:lnTo>
                  <a:lnTo>
                    <a:pt x="120206" y="196787"/>
                  </a:lnTo>
                  <a:lnTo>
                    <a:pt x="120206" y="207550"/>
                  </a:lnTo>
                  <a:cubicBezTo>
                    <a:pt x="116967" y="208407"/>
                    <a:pt x="112776" y="209169"/>
                    <a:pt x="107823" y="210026"/>
                  </a:cubicBezTo>
                  <a:cubicBezTo>
                    <a:pt x="102870" y="210884"/>
                    <a:pt x="98489" y="211265"/>
                    <a:pt x="94774" y="211265"/>
                  </a:cubicBezTo>
                  <a:cubicBezTo>
                    <a:pt x="90202" y="211265"/>
                    <a:pt x="87058" y="210598"/>
                    <a:pt x="85439" y="209169"/>
                  </a:cubicBezTo>
                  <a:cubicBezTo>
                    <a:pt x="83820" y="207740"/>
                    <a:pt x="82963" y="204692"/>
                    <a:pt x="82963" y="200025"/>
                  </a:cubicBezTo>
                  <a:lnTo>
                    <a:pt x="82963" y="191929"/>
                  </a:lnTo>
                  <a:cubicBezTo>
                    <a:pt x="78105" y="196787"/>
                    <a:pt x="72104" y="201359"/>
                    <a:pt x="64961" y="205359"/>
                  </a:cubicBezTo>
                  <a:cubicBezTo>
                    <a:pt x="57817" y="209455"/>
                    <a:pt x="49816" y="211455"/>
                    <a:pt x="40862" y="211455"/>
                  </a:cubicBezTo>
                  <a:cubicBezTo>
                    <a:pt x="29147" y="211455"/>
                    <a:pt x="19336" y="208026"/>
                    <a:pt x="11621" y="201263"/>
                  </a:cubicBezTo>
                  <a:cubicBezTo>
                    <a:pt x="3905" y="194500"/>
                    <a:pt x="0" y="184785"/>
                    <a:pt x="0" y="172021"/>
                  </a:cubicBezTo>
                  <a:cubicBezTo>
                    <a:pt x="95" y="156781"/>
                    <a:pt x="7811" y="145447"/>
                    <a:pt x="23146" y="138208"/>
                  </a:cubicBezTo>
                  <a:close/>
                  <a:moveTo>
                    <a:pt x="34766" y="42196"/>
                  </a:moveTo>
                  <a:cubicBezTo>
                    <a:pt x="28480" y="38576"/>
                    <a:pt x="23717" y="33719"/>
                    <a:pt x="20479" y="27623"/>
                  </a:cubicBezTo>
                  <a:cubicBezTo>
                    <a:pt x="17240" y="21527"/>
                    <a:pt x="15621" y="14764"/>
                    <a:pt x="15621" y="7430"/>
                  </a:cubicBezTo>
                  <a:cubicBezTo>
                    <a:pt x="15621" y="3810"/>
                    <a:pt x="15812" y="1429"/>
                    <a:pt x="16097" y="95"/>
                  </a:cubicBezTo>
                  <a:lnTo>
                    <a:pt x="29051" y="95"/>
                  </a:lnTo>
                  <a:cubicBezTo>
                    <a:pt x="29051" y="1905"/>
                    <a:pt x="29147" y="3334"/>
                    <a:pt x="29337" y="4477"/>
                  </a:cubicBezTo>
                  <a:cubicBezTo>
                    <a:pt x="30004" y="10668"/>
                    <a:pt x="32480" y="16097"/>
                    <a:pt x="36957" y="20765"/>
                  </a:cubicBezTo>
                  <a:cubicBezTo>
                    <a:pt x="41434" y="25432"/>
                    <a:pt x="48006" y="27718"/>
                    <a:pt x="56769" y="27718"/>
                  </a:cubicBezTo>
                  <a:cubicBezTo>
                    <a:pt x="65627" y="27718"/>
                    <a:pt x="72104" y="25336"/>
                    <a:pt x="76391" y="20574"/>
                  </a:cubicBezTo>
                  <a:cubicBezTo>
                    <a:pt x="80677" y="15811"/>
                    <a:pt x="82963" y="10478"/>
                    <a:pt x="83534" y="4382"/>
                  </a:cubicBezTo>
                  <a:cubicBezTo>
                    <a:pt x="83820" y="2096"/>
                    <a:pt x="83915" y="667"/>
                    <a:pt x="83820" y="0"/>
                  </a:cubicBezTo>
                  <a:lnTo>
                    <a:pt x="96583" y="0"/>
                  </a:lnTo>
                  <a:cubicBezTo>
                    <a:pt x="96965" y="2572"/>
                    <a:pt x="97060" y="4953"/>
                    <a:pt x="97060" y="7144"/>
                  </a:cubicBezTo>
                  <a:cubicBezTo>
                    <a:pt x="97060" y="14288"/>
                    <a:pt x="95345" y="21050"/>
                    <a:pt x="92012" y="27242"/>
                  </a:cubicBezTo>
                  <a:cubicBezTo>
                    <a:pt x="88678" y="33433"/>
                    <a:pt x="83915" y="38386"/>
                    <a:pt x="77819" y="42005"/>
                  </a:cubicBezTo>
                  <a:cubicBezTo>
                    <a:pt x="71723" y="45625"/>
                    <a:pt x="64675" y="47530"/>
                    <a:pt x="56864" y="47530"/>
                  </a:cubicBezTo>
                  <a:cubicBezTo>
                    <a:pt x="48292" y="47530"/>
                    <a:pt x="41053" y="45720"/>
                    <a:pt x="34766" y="42196"/>
                  </a:cubicBezTo>
                  <a:close/>
                  <a:moveTo>
                    <a:pt x="66199" y="190976"/>
                  </a:moveTo>
                  <a:cubicBezTo>
                    <a:pt x="71723" y="188404"/>
                    <a:pt x="76772" y="185261"/>
                    <a:pt x="81344" y="181642"/>
                  </a:cubicBezTo>
                  <a:lnTo>
                    <a:pt x="81344" y="139541"/>
                  </a:lnTo>
                  <a:cubicBezTo>
                    <a:pt x="63532" y="139541"/>
                    <a:pt x="50102" y="142304"/>
                    <a:pt x="41053" y="147733"/>
                  </a:cubicBezTo>
                  <a:cubicBezTo>
                    <a:pt x="32004" y="153162"/>
                    <a:pt x="27432" y="160306"/>
                    <a:pt x="27432" y="169164"/>
                  </a:cubicBezTo>
                  <a:cubicBezTo>
                    <a:pt x="27432" y="178022"/>
                    <a:pt x="29623" y="184499"/>
                    <a:pt x="33909" y="188595"/>
                  </a:cubicBezTo>
                  <a:cubicBezTo>
                    <a:pt x="38195" y="192786"/>
                    <a:pt x="44101" y="194881"/>
                    <a:pt x="51435" y="194881"/>
                  </a:cubicBezTo>
                  <a:cubicBezTo>
                    <a:pt x="55721" y="194881"/>
                    <a:pt x="60674" y="193548"/>
                    <a:pt x="66199" y="190976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</p:grpSp>
      <p:grpSp>
        <p:nvGrpSpPr>
          <p:cNvPr id="87" name="Graphic 152">
            <a:extLst>
              <a:ext uri="{FF2B5EF4-FFF2-40B4-BE49-F238E27FC236}">
                <a16:creationId xmlns:a16="http://schemas.microsoft.com/office/drawing/2014/main" id="{E1D9F592-93EF-2CFC-66EE-BFBFA01E791F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1232297" y="6356284"/>
            <a:ext cx="884932" cy="2619920"/>
            <a:chOff x="11010900" y="5504656"/>
            <a:chExt cx="2359628" cy="2724721"/>
          </a:xfrm>
        </p:grpSpPr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C79CF8D4-E860-AD87-47F7-231A2503DD52}"/>
                </a:ext>
              </a:extLst>
            </p:cNvPr>
            <p:cNvSpPr/>
            <p:nvPr/>
          </p:nvSpPr>
          <p:spPr>
            <a:xfrm>
              <a:off x="11010900" y="5504656"/>
              <a:ext cx="1179814" cy="2724721"/>
            </a:xfrm>
            <a:custGeom>
              <a:avLst/>
              <a:gdLst>
                <a:gd name="connsiteX0" fmla="*/ 1179862 w 1179861"/>
                <a:gd name="connsiteY0" fmla="*/ 0 h 2724721"/>
                <a:gd name="connsiteX1" fmla="*/ 144685 w 1179861"/>
                <a:gd name="connsiteY1" fmla="*/ 597599 h 2724721"/>
                <a:gd name="connsiteX2" fmla="*/ 0 w 1179861"/>
                <a:gd name="connsiteY2" fmla="*/ 848297 h 2724721"/>
                <a:gd name="connsiteX3" fmla="*/ 0 w 1179861"/>
                <a:gd name="connsiteY3" fmla="*/ 1876425 h 2724721"/>
                <a:gd name="connsiteX4" fmla="*/ 144685 w 1179861"/>
                <a:gd name="connsiteY4" fmla="*/ 2127123 h 2724721"/>
                <a:gd name="connsiteX5" fmla="*/ 1179767 w 1179861"/>
                <a:gd name="connsiteY5" fmla="*/ 2724722 h 2724721"/>
                <a:gd name="connsiteX6" fmla="*/ 1179767 w 1179861"/>
                <a:gd name="connsiteY6" fmla="*/ 0 h 27247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79861" h="2724721">
                  <a:moveTo>
                    <a:pt x="1179862" y="0"/>
                  </a:moveTo>
                  <a:lnTo>
                    <a:pt x="144685" y="597599"/>
                  </a:lnTo>
                  <a:cubicBezTo>
                    <a:pt x="55150" y="649319"/>
                    <a:pt x="0" y="744855"/>
                    <a:pt x="0" y="848297"/>
                  </a:cubicBezTo>
                  <a:lnTo>
                    <a:pt x="0" y="1876425"/>
                  </a:lnTo>
                  <a:cubicBezTo>
                    <a:pt x="0" y="1979867"/>
                    <a:pt x="55150" y="2075402"/>
                    <a:pt x="144685" y="2127123"/>
                  </a:cubicBezTo>
                  <a:lnTo>
                    <a:pt x="1179767" y="2724722"/>
                  </a:lnTo>
                  <a:lnTo>
                    <a:pt x="1179767" y="0"/>
                  </a:lnTo>
                  <a:close/>
                </a:path>
              </a:pathLst>
            </a:custGeom>
            <a:solidFill>
              <a:schemeClr val="accent4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89" name="Freeform: Shape 91">
              <a:extLst>
                <a:ext uri="{FF2B5EF4-FFF2-40B4-BE49-F238E27FC236}">
                  <a16:creationId xmlns:a16="http://schemas.microsoft.com/office/drawing/2014/main" id="{BD65224D-DFE7-0E2F-5DEB-D4F720237F67}"/>
                </a:ext>
              </a:extLst>
            </p:cNvPr>
            <p:cNvSpPr>
              <a:spLocks/>
            </p:cNvSpPr>
            <p:nvPr/>
          </p:nvSpPr>
          <p:spPr bwMode="auto">
            <a:xfrm>
              <a:off x="12190761" y="5504656"/>
              <a:ext cx="1179766" cy="2724721"/>
            </a:xfrm>
            <a:custGeom>
              <a:avLst/>
              <a:gdLst>
                <a:gd name="T0" fmla="*/ 0 w 1179766"/>
                <a:gd name="T1" fmla="*/ 0 h 2724721"/>
                <a:gd name="T2" fmla="*/ 1035082 w 1179766"/>
                <a:gd name="T3" fmla="*/ 597599 h 2724721"/>
                <a:gd name="T4" fmla="*/ 1179766 w 1179766"/>
                <a:gd name="T5" fmla="*/ 848297 h 2724721"/>
                <a:gd name="T6" fmla="*/ 1179766 w 1179766"/>
                <a:gd name="T7" fmla="*/ 1876425 h 2724721"/>
                <a:gd name="T8" fmla="*/ 1035082 w 1179766"/>
                <a:gd name="T9" fmla="*/ 2127123 h 2724721"/>
                <a:gd name="T10" fmla="*/ 0 w 1179766"/>
                <a:gd name="T11" fmla="*/ 2724722 h 2724721"/>
                <a:gd name="T12" fmla="*/ 0 w 1179766"/>
                <a:gd name="T13" fmla="*/ 0 h 272472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179766" h="2724721">
                  <a:moveTo>
                    <a:pt x="0" y="0"/>
                  </a:moveTo>
                  <a:lnTo>
                    <a:pt x="1035082" y="597599"/>
                  </a:lnTo>
                  <a:cubicBezTo>
                    <a:pt x="1124617" y="649319"/>
                    <a:pt x="1179766" y="744855"/>
                    <a:pt x="1179766" y="848297"/>
                  </a:cubicBezTo>
                  <a:lnTo>
                    <a:pt x="1179766" y="1876425"/>
                  </a:lnTo>
                  <a:cubicBezTo>
                    <a:pt x="1179766" y="1979867"/>
                    <a:pt x="1124617" y="2075402"/>
                    <a:pt x="1035082" y="2127123"/>
                  </a:cubicBezTo>
                  <a:lnTo>
                    <a:pt x="0" y="272472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ro-RO" sz="744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09987" y="5661225"/>
            <a:ext cx="2510283" cy="2201205"/>
          </a:xfrm>
        </p:spPr>
        <p:txBody>
          <a:bodyPr anchor="b">
            <a:normAutofit/>
          </a:bodyPr>
          <a:lstStyle>
            <a:lvl1pPr algn="l">
              <a:defRPr sz="2727"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09987" y="8197344"/>
            <a:ext cx="2510283" cy="733099"/>
          </a:xfr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240">
                <a:solidFill>
                  <a:schemeClr val="bg1"/>
                </a:solidFill>
              </a:defRPr>
            </a:lvl1pPr>
            <a:lvl2pPr marL="377830" indent="0" algn="ctr">
              <a:buNone/>
              <a:defRPr sz="1653"/>
            </a:lvl2pPr>
            <a:lvl3pPr marL="755660" indent="0" algn="ctr">
              <a:buNone/>
              <a:defRPr sz="1488"/>
            </a:lvl3pPr>
            <a:lvl4pPr marL="1133490" indent="0" algn="ctr">
              <a:buNone/>
              <a:defRPr sz="1322"/>
            </a:lvl4pPr>
            <a:lvl5pPr marL="1511320" indent="0" algn="ctr">
              <a:buNone/>
              <a:defRPr sz="1322"/>
            </a:lvl5pPr>
            <a:lvl6pPr marL="1889150" indent="0" algn="ctr">
              <a:buNone/>
              <a:defRPr sz="1322"/>
            </a:lvl6pPr>
            <a:lvl7pPr marL="2266980" indent="0" algn="ctr">
              <a:buNone/>
              <a:defRPr sz="1322"/>
            </a:lvl7pPr>
            <a:lvl8pPr marL="2644811" indent="0" algn="ctr">
              <a:buNone/>
              <a:defRPr sz="1322"/>
            </a:lvl8pPr>
            <a:lvl9pPr marL="3022641" indent="0" algn="ctr">
              <a:buNone/>
              <a:defRPr sz="1322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90" name="Date Placeholder 9">
            <a:extLst>
              <a:ext uri="{FF2B5EF4-FFF2-40B4-BE49-F238E27FC236}">
                <a16:creationId xmlns:a16="http://schemas.microsoft.com/office/drawing/2014/main" id="{CE0CEE67-9357-5360-AAA5-788DE0CAB39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54509" y="8766655"/>
            <a:ext cx="1320255" cy="527878"/>
          </a:xfrm>
        </p:spPr>
        <p:txBody>
          <a:bodyPr/>
          <a:lstStyle>
            <a:lvl1pPr algn="l">
              <a:defRPr sz="909">
                <a:solidFill>
                  <a:schemeClr val="bg1"/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2/3/2026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180604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LNSP Mulțumim">
    <p:bg>
      <p:bgPr>
        <a:solidFill>
          <a:srgbClr val="00B9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F3282FB-6A8C-949B-E95C-54AEDBD49187}"/>
              </a:ext>
            </a:extLst>
          </p:cNvPr>
          <p:cNvSpPr/>
          <p:nvPr/>
        </p:nvSpPr>
        <p:spPr>
          <a:xfrm>
            <a:off x="1" y="0"/>
            <a:ext cx="1674763" cy="9906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o-RO" sz="744"/>
          </a:p>
        </p:txBody>
      </p:sp>
      <p:sp>
        <p:nvSpPr>
          <p:cNvPr id="3" name="TextBox 7">
            <a:extLst>
              <a:ext uri="{FF2B5EF4-FFF2-40B4-BE49-F238E27FC236}">
                <a16:creationId xmlns:a16="http://schemas.microsoft.com/office/drawing/2014/main" id="{E1E65026-CEAF-B3C5-B634-6F685342C84E}"/>
              </a:ext>
            </a:extLst>
          </p:cNvPr>
          <p:cNvSpPr txBox="1">
            <a:spLocks noChangeArrowheads="1"/>
          </p:cNvSpPr>
          <p:nvPr/>
        </p:nvSpPr>
        <p:spPr bwMode="auto">
          <a:xfrm rot="10800000">
            <a:off x="6443254" y="8198242"/>
            <a:ext cx="349968" cy="730328"/>
          </a:xfrm>
          <a:prstGeom prst="rect">
            <a:avLst/>
          </a:prstGeom>
          <a:noFill/>
          <a:ln>
            <a:noFill/>
          </a:ln>
        </p:spPr>
        <p:txBody>
          <a:bodyPr vert="eaVert"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defRPr/>
            </a:pPr>
            <a:r>
              <a:rPr lang="ro-RO" altLang="ro-RO" sz="1074" b="1">
                <a:solidFill>
                  <a:schemeClr val="bg1"/>
                </a:solidFill>
              </a:rPr>
              <a:t>insp.gov.ro</a:t>
            </a:r>
          </a:p>
        </p:txBody>
      </p:sp>
      <p:sp>
        <p:nvSpPr>
          <p:cNvPr id="4" name="TextBox 8">
            <a:extLst>
              <a:ext uri="{FF2B5EF4-FFF2-40B4-BE49-F238E27FC236}">
                <a16:creationId xmlns:a16="http://schemas.microsoft.com/office/drawing/2014/main" id="{19B300EC-9B9D-975D-B6BF-33646EAAD7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10135" y="7062791"/>
            <a:ext cx="2114997" cy="512000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defRPr/>
            </a:pPr>
            <a:r>
              <a:rPr lang="ro-RO" altLang="ro-RO" sz="2727" b="1">
                <a:solidFill>
                  <a:schemeClr val="bg1"/>
                </a:solidFill>
              </a:rPr>
              <a:t>Mulțumim.</a:t>
            </a:r>
          </a:p>
        </p:txBody>
      </p:sp>
      <p:sp>
        <p:nvSpPr>
          <p:cNvPr id="5" name="TextBox 9">
            <a:extLst>
              <a:ext uri="{FF2B5EF4-FFF2-40B4-BE49-F238E27FC236}">
                <a16:creationId xmlns:a16="http://schemas.microsoft.com/office/drawing/2014/main" id="{32448930-CE03-5CEF-35BD-7E472A018EF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10135" y="8197557"/>
            <a:ext cx="3361818" cy="499111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defRPr/>
            </a:pPr>
            <a:r>
              <a:rPr lang="ro-RO" altLang="ro-RO" sz="661">
                <a:solidFill>
                  <a:schemeClr val="bg1"/>
                </a:solidFill>
              </a:rPr>
              <a:t>Adresa: str. Dr. Leonte Anastasievici nr. 1-3, sector 5, cod poștal 050463, București, România</a:t>
            </a:r>
          </a:p>
          <a:p>
            <a:pPr eaLnBrk="1" hangingPunct="1">
              <a:defRPr/>
            </a:pPr>
            <a:r>
              <a:rPr lang="ro-RO" altLang="ro-RO" sz="661">
                <a:solidFill>
                  <a:schemeClr val="bg1"/>
                </a:solidFill>
              </a:rPr>
              <a:t>Telefon secretariat: +4 0213 183 620, +4 0213 183 619</a:t>
            </a:r>
          </a:p>
          <a:p>
            <a:pPr eaLnBrk="1" hangingPunct="1">
              <a:defRPr/>
            </a:pPr>
            <a:r>
              <a:rPr lang="ro-RO" altLang="ro-RO" sz="661">
                <a:solidFill>
                  <a:schemeClr val="bg1"/>
                </a:solidFill>
              </a:rPr>
              <a:t>Fax: +4 0213 123 426</a:t>
            </a:r>
          </a:p>
          <a:p>
            <a:pPr eaLnBrk="1" hangingPunct="1">
              <a:defRPr/>
            </a:pPr>
            <a:r>
              <a:rPr lang="ro-RO" altLang="ro-RO" sz="661">
                <a:solidFill>
                  <a:schemeClr val="bg1"/>
                </a:solidFill>
              </a:rPr>
              <a:t>E-mail: directie.generala@insp.gov.ro</a:t>
            </a:r>
          </a:p>
        </p:txBody>
      </p:sp>
      <p:grpSp>
        <p:nvGrpSpPr>
          <p:cNvPr id="6" name="Graphic 4">
            <a:extLst>
              <a:ext uri="{FF2B5EF4-FFF2-40B4-BE49-F238E27FC236}">
                <a16:creationId xmlns:a16="http://schemas.microsoft.com/office/drawing/2014/main" id="{AD2C5D88-E480-92D5-28C3-310081F92D9E}"/>
              </a:ext>
            </a:extLst>
          </p:cNvPr>
          <p:cNvGrpSpPr/>
          <p:nvPr/>
        </p:nvGrpSpPr>
        <p:grpSpPr>
          <a:xfrm>
            <a:off x="310839" y="838732"/>
            <a:ext cx="1052393" cy="1108604"/>
            <a:chOff x="1105200" y="1162800"/>
            <a:chExt cx="3741841" cy="1536944"/>
          </a:xfrm>
          <a:solidFill>
            <a:srgbClr val="FFFFFF"/>
          </a:solidFill>
        </p:grpSpPr>
        <p:grpSp>
          <p:nvGrpSpPr>
            <p:cNvPr id="7" name="Graphic 4">
              <a:extLst>
                <a:ext uri="{FF2B5EF4-FFF2-40B4-BE49-F238E27FC236}">
                  <a16:creationId xmlns:a16="http://schemas.microsoft.com/office/drawing/2014/main" id="{B8F3C7E9-004A-530E-030E-923E50F7F6B5}"/>
                </a:ext>
              </a:extLst>
            </p:cNvPr>
            <p:cNvGrpSpPr/>
            <p:nvPr/>
          </p:nvGrpSpPr>
          <p:grpSpPr>
            <a:xfrm>
              <a:off x="2553683" y="1497475"/>
              <a:ext cx="2293358" cy="867719"/>
              <a:chOff x="2553683" y="1497475"/>
              <a:chExt cx="2293358" cy="867719"/>
            </a:xfrm>
            <a:solidFill>
              <a:srgbClr val="FFFFFF"/>
            </a:solidFill>
          </p:grpSpPr>
          <p:sp>
            <p:nvSpPr>
              <p:cNvPr id="15" name="Freeform: Shape 14">
                <a:extLst>
                  <a:ext uri="{FF2B5EF4-FFF2-40B4-BE49-F238E27FC236}">
                    <a16:creationId xmlns:a16="http://schemas.microsoft.com/office/drawing/2014/main" id="{41B85CBC-C167-9287-C264-19791ADE32DC}"/>
                  </a:ext>
                </a:extLst>
              </p:cNvPr>
              <p:cNvSpPr/>
              <p:nvPr/>
            </p:nvSpPr>
            <p:spPr>
              <a:xfrm>
                <a:off x="2555968" y="1519051"/>
                <a:ext cx="80718" cy="208267"/>
              </a:xfrm>
              <a:custGeom>
                <a:avLst/>
                <a:gdLst>
                  <a:gd name="connsiteX0" fmla="*/ 0 w 80718"/>
                  <a:gd name="connsiteY0" fmla="*/ 208268 h 208267"/>
                  <a:gd name="connsiteX1" fmla="*/ 0 w 80718"/>
                  <a:gd name="connsiteY1" fmla="*/ 193292 h 208267"/>
                  <a:gd name="connsiteX2" fmla="*/ 24749 w 80718"/>
                  <a:gd name="connsiteY2" fmla="*/ 189611 h 208267"/>
                  <a:gd name="connsiteX3" fmla="*/ 24749 w 80718"/>
                  <a:gd name="connsiteY3" fmla="*/ 18783 h 208267"/>
                  <a:gd name="connsiteX4" fmla="*/ 0 w 80718"/>
                  <a:gd name="connsiteY4" fmla="*/ 15103 h 208267"/>
                  <a:gd name="connsiteX5" fmla="*/ 0 w 80718"/>
                  <a:gd name="connsiteY5" fmla="*/ 0 h 208267"/>
                  <a:gd name="connsiteX6" fmla="*/ 80718 w 80718"/>
                  <a:gd name="connsiteY6" fmla="*/ 0 h 208267"/>
                  <a:gd name="connsiteX7" fmla="*/ 80718 w 80718"/>
                  <a:gd name="connsiteY7" fmla="*/ 15103 h 208267"/>
                  <a:gd name="connsiteX8" fmla="*/ 56223 w 80718"/>
                  <a:gd name="connsiteY8" fmla="*/ 18783 h 208267"/>
                  <a:gd name="connsiteX9" fmla="*/ 56223 w 80718"/>
                  <a:gd name="connsiteY9" fmla="*/ 189611 h 208267"/>
                  <a:gd name="connsiteX10" fmla="*/ 80718 w 80718"/>
                  <a:gd name="connsiteY10" fmla="*/ 193800 h 208267"/>
                  <a:gd name="connsiteX11" fmla="*/ 80718 w 80718"/>
                  <a:gd name="connsiteY11" fmla="*/ 208268 h 208267"/>
                  <a:gd name="connsiteX12" fmla="*/ 0 w 80718"/>
                  <a:gd name="connsiteY12" fmla="*/ 208268 h 2082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80718" h="208267">
                    <a:moveTo>
                      <a:pt x="0" y="208268"/>
                    </a:moveTo>
                    <a:lnTo>
                      <a:pt x="0" y="193292"/>
                    </a:lnTo>
                    <a:lnTo>
                      <a:pt x="24749" y="189611"/>
                    </a:lnTo>
                    <a:lnTo>
                      <a:pt x="24749" y="18783"/>
                    </a:lnTo>
                    <a:lnTo>
                      <a:pt x="0" y="15103"/>
                    </a:lnTo>
                    <a:lnTo>
                      <a:pt x="0" y="0"/>
                    </a:lnTo>
                    <a:lnTo>
                      <a:pt x="80718" y="0"/>
                    </a:lnTo>
                    <a:lnTo>
                      <a:pt x="80718" y="15103"/>
                    </a:lnTo>
                    <a:lnTo>
                      <a:pt x="56223" y="18783"/>
                    </a:lnTo>
                    <a:lnTo>
                      <a:pt x="56223" y="189611"/>
                    </a:lnTo>
                    <a:lnTo>
                      <a:pt x="80718" y="193800"/>
                    </a:lnTo>
                    <a:lnTo>
                      <a:pt x="80718" y="208268"/>
                    </a:lnTo>
                    <a:lnTo>
                      <a:pt x="0" y="208268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16" name="Freeform: Shape 15">
                <a:extLst>
                  <a:ext uri="{FF2B5EF4-FFF2-40B4-BE49-F238E27FC236}">
                    <a16:creationId xmlns:a16="http://schemas.microsoft.com/office/drawing/2014/main" id="{7849A2D0-7864-AA19-BACC-40005AC761F4}"/>
                  </a:ext>
                </a:extLst>
              </p:cNvPr>
              <p:cNvSpPr/>
              <p:nvPr/>
            </p:nvSpPr>
            <p:spPr>
              <a:xfrm>
                <a:off x="2667399" y="1568294"/>
                <a:ext cx="167147" cy="159278"/>
              </a:xfrm>
              <a:custGeom>
                <a:avLst/>
                <a:gdLst>
                  <a:gd name="connsiteX0" fmla="*/ 762 w 167147"/>
                  <a:gd name="connsiteY0" fmla="*/ 159025 h 159278"/>
                  <a:gd name="connsiteX1" fmla="*/ 762 w 167147"/>
                  <a:gd name="connsiteY1" fmla="*/ 144049 h 159278"/>
                  <a:gd name="connsiteX2" fmla="*/ 19164 w 167147"/>
                  <a:gd name="connsiteY2" fmla="*/ 141764 h 159278"/>
                  <a:gd name="connsiteX3" fmla="*/ 19164 w 167147"/>
                  <a:gd name="connsiteY3" fmla="*/ 27921 h 159278"/>
                  <a:gd name="connsiteX4" fmla="*/ 0 w 167147"/>
                  <a:gd name="connsiteY4" fmla="*/ 21956 h 159278"/>
                  <a:gd name="connsiteX5" fmla="*/ 0 w 167147"/>
                  <a:gd name="connsiteY5" fmla="*/ 5584 h 159278"/>
                  <a:gd name="connsiteX6" fmla="*/ 38963 w 167147"/>
                  <a:gd name="connsiteY6" fmla="*/ 0 h 159278"/>
                  <a:gd name="connsiteX7" fmla="*/ 39598 w 167147"/>
                  <a:gd name="connsiteY7" fmla="*/ 0 h 159278"/>
                  <a:gd name="connsiteX8" fmla="*/ 46324 w 167147"/>
                  <a:gd name="connsiteY8" fmla="*/ 5457 h 159278"/>
                  <a:gd name="connsiteX9" fmla="*/ 46324 w 167147"/>
                  <a:gd name="connsiteY9" fmla="*/ 16118 h 159278"/>
                  <a:gd name="connsiteX10" fmla="*/ 46070 w 167147"/>
                  <a:gd name="connsiteY10" fmla="*/ 21956 h 159278"/>
                  <a:gd name="connsiteX11" fmla="*/ 57239 w 167147"/>
                  <a:gd name="connsiteY11" fmla="*/ 13961 h 159278"/>
                  <a:gd name="connsiteX12" fmla="*/ 71453 w 167147"/>
                  <a:gd name="connsiteY12" fmla="*/ 6980 h 159278"/>
                  <a:gd name="connsiteX13" fmla="*/ 86937 w 167147"/>
                  <a:gd name="connsiteY13" fmla="*/ 2031 h 159278"/>
                  <a:gd name="connsiteX14" fmla="*/ 102167 w 167147"/>
                  <a:gd name="connsiteY14" fmla="*/ 127 h 159278"/>
                  <a:gd name="connsiteX15" fmla="*/ 124504 w 167147"/>
                  <a:gd name="connsiteY15" fmla="*/ 3807 h 159278"/>
                  <a:gd name="connsiteX16" fmla="*/ 138211 w 167147"/>
                  <a:gd name="connsiteY16" fmla="*/ 15484 h 159278"/>
                  <a:gd name="connsiteX17" fmla="*/ 145064 w 167147"/>
                  <a:gd name="connsiteY17" fmla="*/ 35663 h 159278"/>
                  <a:gd name="connsiteX18" fmla="*/ 146968 w 167147"/>
                  <a:gd name="connsiteY18" fmla="*/ 65108 h 159278"/>
                  <a:gd name="connsiteX19" fmla="*/ 146968 w 167147"/>
                  <a:gd name="connsiteY19" fmla="*/ 141891 h 159278"/>
                  <a:gd name="connsiteX20" fmla="*/ 167147 w 167147"/>
                  <a:gd name="connsiteY20" fmla="*/ 144176 h 159278"/>
                  <a:gd name="connsiteX21" fmla="*/ 167147 w 167147"/>
                  <a:gd name="connsiteY21" fmla="*/ 159279 h 159278"/>
                  <a:gd name="connsiteX22" fmla="*/ 98359 w 167147"/>
                  <a:gd name="connsiteY22" fmla="*/ 159279 h 159278"/>
                  <a:gd name="connsiteX23" fmla="*/ 98359 w 167147"/>
                  <a:gd name="connsiteY23" fmla="*/ 144049 h 159278"/>
                  <a:gd name="connsiteX24" fmla="*/ 116381 w 167147"/>
                  <a:gd name="connsiteY24" fmla="*/ 141764 h 159278"/>
                  <a:gd name="connsiteX25" fmla="*/ 116381 w 167147"/>
                  <a:gd name="connsiteY25" fmla="*/ 64854 h 159278"/>
                  <a:gd name="connsiteX26" fmla="*/ 115493 w 167147"/>
                  <a:gd name="connsiteY26" fmla="*/ 45689 h 159278"/>
                  <a:gd name="connsiteX27" fmla="*/ 111559 w 167147"/>
                  <a:gd name="connsiteY27" fmla="*/ 31983 h 159278"/>
                  <a:gd name="connsiteX28" fmla="*/ 103182 w 167147"/>
                  <a:gd name="connsiteY28" fmla="*/ 23733 h 159278"/>
                  <a:gd name="connsiteX29" fmla="*/ 88841 w 167147"/>
                  <a:gd name="connsiteY29" fmla="*/ 20941 h 159278"/>
                  <a:gd name="connsiteX30" fmla="*/ 68027 w 167147"/>
                  <a:gd name="connsiteY30" fmla="*/ 24748 h 159278"/>
                  <a:gd name="connsiteX31" fmla="*/ 49751 w 167147"/>
                  <a:gd name="connsiteY31" fmla="*/ 34267 h 159278"/>
                  <a:gd name="connsiteX32" fmla="*/ 49751 w 167147"/>
                  <a:gd name="connsiteY32" fmla="*/ 141637 h 159278"/>
                  <a:gd name="connsiteX33" fmla="*/ 69042 w 167147"/>
                  <a:gd name="connsiteY33" fmla="*/ 143922 h 159278"/>
                  <a:gd name="connsiteX34" fmla="*/ 69042 w 167147"/>
                  <a:gd name="connsiteY34" fmla="*/ 159025 h 159278"/>
                  <a:gd name="connsiteX35" fmla="*/ 762 w 167147"/>
                  <a:gd name="connsiteY35" fmla="*/ 159025 h 1592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167147" h="159278">
                    <a:moveTo>
                      <a:pt x="762" y="159025"/>
                    </a:moveTo>
                    <a:lnTo>
                      <a:pt x="762" y="144049"/>
                    </a:lnTo>
                    <a:lnTo>
                      <a:pt x="19164" y="141764"/>
                    </a:lnTo>
                    <a:lnTo>
                      <a:pt x="19164" y="27921"/>
                    </a:lnTo>
                    <a:lnTo>
                      <a:pt x="0" y="21956"/>
                    </a:lnTo>
                    <a:lnTo>
                      <a:pt x="0" y="5584"/>
                    </a:lnTo>
                    <a:lnTo>
                      <a:pt x="38963" y="0"/>
                    </a:lnTo>
                    <a:lnTo>
                      <a:pt x="39598" y="0"/>
                    </a:lnTo>
                    <a:lnTo>
                      <a:pt x="46324" y="5457"/>
                    </a:lnTo>
                    <a:lnTo>
                      <a:pt x="46324" y="16118"/>
                    </a:lnTo>
                    <a:lnTo>
                      <a:pt x="46070" y="21956"/>
                    </a:lnTo>
                    <a:cubicBezTo>
                      <a:pt x="49116" y="19164"/>
                      <a:pt x="52797" y="16499"/>
                      <a:pt x="57239" y="13961"/>
                    </a:cubicBezTo>
                    <a:cubicBezTo>
                      <a:pt x="61681" y="11295"/>
                      <a:pt x="66377" y="9011"/>
                      <a:pt x="71453" y="6980"/>
                    </a:cubicBezTo>
                    <a:cubicBezTo>
                      <a:pt x="76530" y="4950"/>
                      <a:pt x="81607" y="3300"/>
                      <a:pt x="86937" y="2031"/>
                    </a:cubicBezTo>
                    <a:cubicBezTo>
                      <a:pt x="92267" y="761"/>
                      <a:pt x="97344" y="127"/>
                      <a:pt x="102167" y="127"/>
                    </a:cubicBezTo>
                    <a:cubicBezTo>
                      <a:pt x="111178" y="127"/>
                      <a:pt x="118666" y="1396"/>
                      <a:pt x="124504" y="3807"/>
                    </a:cubicBezTo>
                    <a:cubicBezTo>
                      <a:pt x="130342" y="6219"/>
                      <a:pt x="134911" y="10153"/>
                      <a:pt x="138211" y="15484"/>
                    </a:cubicBezTo>
                    <a:cubicBezTo>
                      <a:pt x="141511" y="20814"/>
                      <a:pt x="143795" y="27541"/>
                      <a:pt x="145064" y="35663"/>
                    </a:cubicBezTo>
                    <a:cubicBezTo>
                      <a:pt x="146333" y="43786"/>
                      <a:pt x="146968" y="53685"/>
                      <a:pt x="146968" y="65108"/>
                    </a:cubicBezTo>
                    <a:lnTo>
                      <a:pt x="146968" y="141891"/>
                    </a:lnTo>
                    <a:lnTo>
                      <a:pt x="167147" y="144176"/>
                    </a:lnTo>
                    <a:lnTo>
                      <a:pt x="167147" y="159279"/>
                    </a:lnTo>
                    <a:lnTo>
                      <a:pt x="98359" y="159279"/>
                    </a:lnTo>
                    <a:lnTo>
                      <a:pt x="98359" y="144049"/>
                    </a:lnTo>
                    <a:lnTo>
                      <a:pt x="116381" y="141764"/>
                    </a:lnTo>
                    <a:lnTo>
                      <a:pt x="116381" y="64854"/>
                    </a:lnTo>
                    <a:cubicBezTo>
                      <a:pt x="116381" y="57620"/>
                      <a:pt x="116001" y="51147"/>
                      <a:pt x="115493" y="45689"/>
                    </a:cubicBezTo>
                    <a:cubicBezTo>
                      <a:pt x="114858" y="40232"/>
                      <a:pt x="113589" y="35663"/>
                      <a:pt x="111559" y="31983"/>
                    </a:cubicBezTo>
                    <a:cubicBezTo>
                      <a:pt x="109528" y="28302"/>
                      <a:pt x="106736" y="25637"/>
                      <a:pt x="103182" y="23733"/>
                    </a:cubicBezTo>
                    <a:cubicBezTo>
                      <a:pt x="99502" y="21956"/>
                      <a:pt x="94679" y="20941"/>
                      <a:pt x="88841" y="20941"/>
                    </a:cubicBezTo>
                    <a:cubicBezTo>
                      <a:pt x="81860" y="20941"/>
                      <a:pt x="75007" y="22210"/>
                      <a:pt x="68027" y="24748"/>
                    </a:cubicBezTo>
                    <a:cubicBezTo>
                      <a:pt x="61046" y="27287"/>
                      <a:pt x="54954" y="30460"/>
                      <a:pt x="49751" y="34267"/>
                    </a:cubicBezTo>
                    <a:lnTo>
                      <a:pt x="49751" y="141637"/>
                    </a:lnTo>
                    <a:lnTo>
                      <a:pt x="69042" y="143922"/>
                    </a:lnTo>
                    <a:lnTo>
                      <a:pt x="69042" y="159025"/>
                    </a:lnTo>
                    <a:lnTo>
                      <a:pt x="762" y="159025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17" name="Freeform: Shape 16">
                <a:extLst>
                  <a:ext uri="{FF2B5EF4-FFF2-40B4-BE49-F238E27FC236}">
                    <a16:creationId xmlns:a16="http://schemas.microsoft.com/office/drawing/2014/main" id="{4EC480B0-39A1-ADF9-F6BA-F9BDDEAD5869}"/>
                  </a:ext>
                </a:extLst>
              </p:cNvPr>
              <p:cNvSpPr/>
              <p:nvPr/>
            </p:nvSpPr>
            <p:spPr>
              <a:xfrm>
                <a:off x="2859930" y="1568421"/>
                <a:ext cx="112193" cy="162197"/>
              </a:xfrm>
              <a:custGeom>
                <a:avLst/>
                <a:gdLst>
                  <a:gd name="connsiteX0" fmla="*/ 0 w 112193"/>
                  <a:gd name="connsiteY0" fmla="*/ 150141 h 162197"/>
                  <a:gd name="connsiteX1" fmla="*/ 0 w 112193"/>
                  <a:gd name="connsiteY1" fmla="*/ 114351 h 162197"/>
                  <a:gd name="connsiteX2" fmla="*/ 19418 w 112193"/>
                  <a:gd name="connsiteY2" fmla="*/ 114351 h 162197"/>
                  <a:gd name="connsiteX3" fmla="*/ 25002 w 112193"/>
                  <a:gd name="connsiteY3" fmla="*/ 134657 h 162197"/>
                  <a:gd name="connsiteX4" fmla="*/ 29191 w 112193"/>
                  <a:gd name="connsiteY4" fmla="*/ 138972 h 162197"/>
                  <a:gd name="connsiteX5" fmla="*/ 36298 w 112193"/>
                  <a:gd name="connsiteY5" fmla="*/ 142780 h 162197"/>
                  <a:gd name="connsiteX6" fmla="*/ 45436 w 112193"/>
                  <a:gd name="connsiteY6" fmla="*/ 145572 h 162197"/>
                  <a:gd name="connsiteX7" fmla="*/ 55970 w 112193"/>
                  <a:gd name="connsiteY7" fmla="*/ 146587 h 162197"/>
                  <a:gd name="connsiteX8" fmla="*/ 69930 w 112193"/>
                  <a:gd name="connsiteY8" fmla="*/ 144683 h 162197"/>
                  <a:gd name="connsiteX9" fmla="*/ 78561 w 112193"/>
                  <a:gd name="connsiteY9" fmla="*/ 139861 h 162197"/>
                  <a:gd name="connsiteX10" fmla="*/ 82876 w 112193"/>
                  <a:gd name="connsiteY10" fmla="*/ 132753 h 162197"/>
                  <a:gd name="connsiteX11" fmla="*/ 84018 w 112193"/>
                  <a:gd name="connsiteY11" fmla="*/ 124504 h 162197"/>
                  <a:gd name="connsiteX12" fmla="*/ 81607 w 112193"/>
                  <a:gd name="connsiteY12" fmla="*/ 114858 h 162197"/>
                  <a:gd name="connsiteX13" fmla="*/ 74246 w 112193"/>
                  <a:gd name="connsiteY13" fmla="*/ 106609 h 162197"/>
                  <a:gd name="connsiteX14" fmla="*/ 61554 w 112193"/>
                  <a:gd name="connsiteY14" fmla="*/ 98994 h 162197"/>
                  <a:gd name="connsiteX15" fmla="*/ 43151 w 112193"/>
                  <a:gd name="connsiteY15" fmla="*/ 91125 h 162197"/>
                  <a:gd name="connsiteX16" fmla="*/ 23987 w 112193"/>
                  <a:gd name="connsiteY16" fmla="*/ 82114 h 162197"/>
                  <a:gd name="connsiteX17" fmla="*/ 10534 w 112193"/>
                  <a:gd name="connsiteY17" fmla="*/ 71326 h 162197"/>
                  <a:gd name="connsiteX18" fmla="*/ 2665 w 112193"/>
                  <a:gd name="connsiteY18" fmla="*/ 58000 h 162197"/>
                  <a:gd name="connsiteX19" fmla="*/ 127 w 112193"/>
                  <a:gd name="connsiteY19" fmla="*/ 41374 h 162197"/>
                  <a:gd name="connsiteX20" fmla="*/ 4442 w 112193"/>
                  <a:gd name="connsiteY20" fmla="*/ 24368 h 162197"/>
                  <a:gd name="connsiteX21" fmla="*/ 16372 w 112193"/>
                  <a:gd name="connsiteY21" fmla="*/ 11295 h 162197"/>
                  <a:gd name="connsiteX22" fmla="*/ 34267 w 112193"/>
                  <a:gd name="connsiteY22" fmla="*/ 2919 h 162197"/>
                  <a:gd name="connsiteX23" fmla="*/ 56604 w 112193"/>
                  <a:gd name="connsiteY23" fmla="*/ 0 h 162197"/>
                  <a:gd name="connsiteX24" fmla="*/ 72215 w 112193"/>
                  <a:gd name="connsiteY24" fmla="*/ 1015 h 162197"/>
                  <a:gd name="connsiteX25" fmla="*/ 85033 w 112193"/>
                  <a:gd name="connsiteY25" fmla="*/ 3427 h 162197"/>
                  <a:gd name="connsiteX26" fmla="*/ 95060 w 112193"/>
                  <a:gd name="connsiteY26" fmla="*/ 6346 h 162197"/>
                  <a:gd name="connsiteX27" fmla="*/ 101913 w 112193"/>
                  <a:gd name="connsiteY27" fmla="*/ 8630 h 162197"/>
                  <a:gd name="connsiteX28" fmla="*/ 101913 w 112193"/>
                  <a:gd name="connsiteY28" fmla="*/ 42897 h 162197"/>
                  <a:gd name="connsiteX29" fmla="*/ 83764 w 112193"/>
                  <a:gd name="connsiteY29" fmla="*/ 42770 h 162197"/>
                  <a:gd name="connsiteX30" fmla="*/ 77799 w 112193"/>
                  <a:gd name="connsiteY30" fmla="*/ 25129 h 162197"/>
                  <a:gd name="connsiteX31" fmla="*/ 70057 w 112193"/>
                  <a:gd name="connsiteY31" fmla="*/ 18530 h 162197"/>
                  <a:gd name="connsiteX32" fmla="*/ 54827 w 112193"/>
                  <a:gd name="connsiteY32" fmla="*/ 15484 h 162197"/>
                  <a:gd name="connsiteX33" fmla="*/ 42644 w 112193"/>
                  <a:gd name="connsiteY33" fmla="*/ 16880 h 162197"/>
                  <a:gd name="connsiteX34" fmla="*/ 34394 w 112193"/>
                  <a:gd name="connsiteY34" fmla="*/ 20941 h 162197"/>
                  <a:gd name="connsiteX35" fmla="*/ 29698 w 112193"/>
                  <a:gd name="connsiteY35" fmla="*/ 27033 h 162197"/>
                  <a:gd name="connsiteX36" fmla="*/ 28175 w 112193"/>
                  <a:gd name="connsiteY36" fmla="*/ 34521 h 162197"/>
                  <a:gd name="connsiteX37" fmla="*/ 31348 w 112193"/>
                  <a:gd name="connsiteY37" fmla="*/ 46578 h 162197"/>
                  <a:gd name="connsiteX38" fmla="*/ 39598 w 112193"/>
                  <a:gd name="connsiteY38" fmla="*/ 54574 h 162197"/>
                  <a:gd name="connsiteX39" fmla="*/ 51274 w 112193"/>
                  <a:gd name="connsiteY39" fmla="*/ 60285 h 162197"/>
                  <a:gd name="connsiteX40" fmla="*/ 64727 w 112193"/>
                  <a:gd name="connsiteY40" fmla="*/ 65742 h 162197"/>
                  <a:gd name="connsiteX41" fmla="*/ 82749 w 112193"/>
                  <a:gd name="connsiteY41" fmla="*/ 74372 h 162197"/>
                  <a:gd name="connsiteX42" fmla="*/ 97852 w 112193"/>
                  <a:gd name="connsiteY42" fmla="*/ 84653 h 162197"/>
                  <a:gd name="connsiteX43" fmla="*/ 108259 w 112193"/>
                  <a:gd name="connsiteY43" fmla="*/ 98232 h 162197"/>
                  <a:gd name="connsiteX44" fmla="*/ 112193 w 112193"/>
                  <a:gd name="connsiteY44" fmla="*/ 116508 h 162197"/>
                  <a:gd name="connsiteX45" fmla="*/ 108132 w 112193"/>
                  <a:gd name="connsiteY45" fmla="*/ 135419 h 162197"/>
                  <a:gd name="connsiteX46" fmla="*/ 96456 w 112193"/>
                  <a:gd name="connsiteY46" fmla="*/ 149887 h 162197"/>
                  <a:gd name="connsiteX47" fmla="*/ 77799 w 112193"/>
                  <a:gd name="connsiteY47" fmla="*/ 159025 h 162197"/>
                  <a:gd name="connsiteX48" fmla="*/ 52924 w 112193"/>
                  <a:gd name="connsiteY48" fmla="*/ 162198 h 162197"/>
                  <a:gd name="connsiteX49" fmla="*/ 37567 w 112193"/>
                  <a:gd name="connsiteY49" fmla="*/ 160929 h 162197"/>
                  <a:gd name="connsiteX50" fmla="*/ 22337 w 112193"/>
                  <a:gd name="connsiteY50" fmla="*/ 157883 h 162197"/>
                  <a:gd name="connsiteX51" fmla="*/ 9011 w 112193"/>
                  <a:gd name="connsiteY51" fmla="*/ 153948 h 162197"/>
                  <a:gd name="connsiteX52" fmla="*/ 0 w 112193"/>
                  <a:gd name="connsiteY52" fmla="*/ 150141 h 1621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</a:cxnLst>
                <a:rect l="l" t="t" r="r" b="b"/>
                <a:pathLst>
                  <a:path w="112193" h="162197">
                    <a:moveTo>
                      <a:pt x="0" y="150141"/>
                    </a:moveTo>
                    <a:lnTo>
                      <a:pt x="0" y="114351"/>
                    </a:lnTo>
                    <a:lnTo>
                      <a:pt x="19418" y="114351"/>
                    </a:lnTo>
                    <a:lnTo>
                      <a:pt x="25002" y="134657"/>
                    </a:lnTo>
                    <a:cubicBezTo>
                      <a:pt x="25764" y="136180"/>
                      <a:pt x="27287" y="137576"/>
                      <a:pt x="29191" y="138972"/>
                    </a:cubicBezTo>
                    <a:cubicBezTo>
                      <a:pt x="31221" y="140368"/>
                      <a:pt x="33506" y="141637"/>
                      <a:pt x="36298" y="142780"/>
                    </a:cubicBezTo>
                    <a:cubicBezTo>
                      <a:pt x="38963" y="143922"/>
                      <a:pt x="42136" y="144810"/>
                      <a:pt x="45436" y="145572"/>
                    </a:cubicBezTo>
                    <a:cubicBezTo>
                      <a:pt x="48862" y="146206"/>
                      <a:pt x="52289" y="146587"/>
                      <a:pt x="55970" y="146587"/>
                    </a:cubicBezTo>
                    <a:cubicBezTo>
                      <a:pt x="61681" y="146587"/>
                      <a:pt x="66250" y="145953"/>
                      <a:pt x="69930" y="144683"/>
                    </a:cubicBezTo>
                    <a:cubicBezTo>
                      <a:pt x="73611" y="143414"/>
                      <a:pt x="76403" y="141891"/>
                      <a:pt x="78561" y="139861"/>
                    </a:cubicBezTo>
                    <a:cubicBezTo>
                      <a:pt x="80718" y="137830"/>
                      <a:pt x="82114" y="135546"/>
                      <a:pt x="82876" y="132753"/>
                    </a:cubicBezTo>
                    <a:cubicBezTo>
                      <a:pt x="83637" y="130088"/>
                      <a:pt x="84018" y="127296"/>
                      <a:pt x="84018" y="124504"/>
                    </a:cubicBezTo>
                    <a:cubicBezTo>
                      <a:pt x="84018" y="120950"/>
                      <a:pt x="83257" y="117777"/>
                      <a:pt x="81607" y="114858"/>
                    </a:cubicBezTo>
                    <a:cubicBezTo>
                      <a:pt x="79957" y="111939"/>
                      <a:pt x="77545" y="109274"/>
                      <a:pt x="74246" y="106609"/>
                    </a:cubicBezTo>
                    <a:cubicBezTo>
                      <a:pt x="70946" y="103944"/>
                      <a:pt x="66758" y="101405"/>
                      <a:pt x="61554" y="98994"/>
                    </a:cubicBezTo>
                    <a:cubicBezTo>
                      <a:pt x="56350" y="96456"/>
                      <a:pt x="50259" y="93917"/>
                      <a:pt x="43151" y="91125"/>
                    </a:cubicBezTo>
                    <a:cubicBezTo>
                      <a:pt x="35790" y="88333"/>
                      <a:pt x="29318" y="85287"/>
                      <a:pt x="23987" y="82114"/>
                    </a:cubicBezTo>
                    <a:cubicBezTo>
                      <a:pt x="18657" y="78941"/>
                      <a:pt x="14088" y="75388"/>
                      <a:pt x="10534" y="71326"/>
                    </a:cubicBezTo>
                    <a:cubicBezTo>
                      <a:pt x="6980" y="67392"/>
                      <a:pt x="4315" y="62950"/>
                      <a:pt x="2665" y="58000"/>
                    </a:cubicBezTo>
                    <a:cubicBezTo>
                      <a:pt x="1015" y="53178"/>
                      <a:pt x="127" y="47593"/>
                      <a:pt x="127" y="41374"/>
                    </a:cubicBezTo>
                    <a:cubicBezTo>
                      <a:pt x="127" y="35029"/>
                      <a:pt x="1523" y="29444"/>
                      <a:pt x="4442" y="24368"/>
                    </a:cubicBezTo>
                    <a:cubicBezTo>
                      <a:pt x="7361" y="19291"/>
                      <a:pt x="11295" y="14976"/>
                      <a:pt x="16372" y="11295"/>
                    </a:cubicBezTo>
                    <a:cubicBezTo>
                      <a:pt x="21449" y="7615"/>
                      <a:pt x="27414" y="4823"/>
                      <a:pt x="34267" y="2919"/>
                    </a:cubicBezTo>
                    <a:cubicBezTo>
                      <a:pt x="41121" y="1015"/>
                      <a:pt x="48609" y="0"/>
                      <a:pt x="56604" y="0"/>
                    </a:cubicBezTo>
                    <a:cubicBezTo>
                      <a:pt x="62189" y="0"/>
                      <a:pt x="67392" y="381"/>
                      <a:pt x="72215" y="1015"/>
                    </a:cubicBezTo>
                    <a:cubicBezTo>
                      <a:pt x="76911" y="1650"/>
                      <a:pt x="81226" y="2538"/>
                      <a:pt x="85033" y="3427"/>
                    </a:cubicBezTo>
                    <a:cubicBezTo>
                      <a:pt x="88841" y="4442"/>
                      <a:pt x="92267" y="5330"/>
                      <a:pt x="95060" y="6346"/>
                    </a:cubicBezTo>
                    <a:cubicBezTo>
                      <a:pt x="97979" y="7361"/>
                      <a:pt x="100263" y="8123"/>
                      <a:pt x="101913" y="8630"/>
                    </a:cubicBezTo>
                    <a:lnTo>
                      <a:pt x="101913" y="42897"/>
                    </a:lnTo>
                    <a:lnTo>
                      <a:pt x="83764" y="42770"/>
                    </a:lnTo>
                    <a:lnTo>
                      <a:pt x="77799" y="25129"/>
                    </a:lnTo>
                    <a:cubicBezTo>
                      <a:pt x="76657" y="22718"/>
                      <a:pt x="73992" y="20560"/>
                      <a:pt x="70057" y="18530"/>
                    </a:cubicBezTo>
                    <a:cubicBezTo>
                      <a:pt x="66123" y="16499"/>
                      <a:pt x="61046" y="15484"/>
                      <a:pt x="54827" y="15484"/>
                    </a:cubicBezTo>
                    <a:cubicBezTo>
                      <a:pt x="50132" y="15357"/>
                      <a:pt x="46070" y="15864"/>
                      <a:pt x="42644" y="16880"/>
                    </a:cubicBezTo>
                    <a:cubicBezTo>
                      <a:pt x="39217" y="17895"/>
                      <a:pt x="36552" y="19291"/>
                      <a:pt x="34394" y="20941"/>
                    </a:cubicBezTo>
                    <a:cubicBezTo>
                      <a:pt x="32237" y="22718"/>
                      <a:pt x="30713" y="24748"/>
                      <a:pt x="29698" y="27033"/>
                    </a:cubicBezTo>
                    <a:cubicBezTo>
                      <a:pt x="28683" y="29317"/>
                      <a:pt x="28175" y="31856"/>
                      <a:pt x="28175" y="34521"/>
                    </a:cubicBezTo>
                    <a:cubicBezTo>
                      <a:pt x="28175" y="39471"/>
                      <a:pt x="29191" y="43405"/>
                      <a:pt x="31348" y="46578"/>
                    </a:cubicBezTo>
                    <a:cubicBezTo>
                      <a:pt x="33379" y="49624"/>
                      <a:pt x="36171" y="52289"/>
                      <a:pt x="39598" y="54574"/>
                    </a:cubicBezTo>
                    <a:cubicBezTo>
                      <a:pt x="43024" y="56731"/>
                      <a:pt x="46959" y="58635"/>
                      <a:pt x="51274" y="60285"/>
                    </a:cubicBezTo>
                    <a:cubicBezTo>
                      <a:pt x="55589" y="61935"/>
                      <a:pt x="60158" y="63711"/>
                      <a:pt x="64727" y="65742"/>
                    </a:cubicBezTo>
                    <a:cubicBezTo>
                      <a:pt x="71073" y="68534"/>
                      <a:pt x="77038" y="71326"/>
                      <a:pt x="82749" y="74372"/>
                    </a:cubicBezTo>
                    <a:cubicBezTo>
                      <a:pt x="88460" y="77418"/>
                      <a:pt x="93537" y="80845"/>
                      <a:pt x="97852" y="84653"/>
                    </a:cubicBezTo>
                    <a:cubicBezTo>
                      <a:pt x="102167" y="88587"/>
                      <a:pt x="105720" y="93029"/>
                      <a:pt x="108259" y="98232"/>
                    </a:cubicBezTo>
                    <a:cubicBezTo>
                      <a:pt x="110797" y="103436"/>
                      <a:pt x="112193" y="109528"/>
                      <a:pt x="112193" y="116508"/>
                    </a:cubicBezTo>
                    <a:cubicBezTo>
                      <a:pt x="112193" y="123489"/>
                      <a:pt x="110797" y="129707"/>
                      <a:pt x="108132" y="135419"/>
                    </a:cubicBezTo>
                    <a:cubicBezTo>
                      <a:pt x="105467" y="141130"/>
                      <a:pt x="101532" y="145826"/>
                      <a:pt x="96456" y="149887"/>
                    </a:cubicBezTo>
                    <a:cubicBezTo>
                      <a:pt x="91379" y="153821"/>
                      <a:pt x="85160" y="156867"/>
                      <a:pt x="77799" y="159025"/>
                    </a:cubicBezTo>
                    <a:cubicBezTo>
                      <a:pt x="70438" y="161182"/>
                      <a:pt x="62189" y="162198"/>
                      <a:pt x="52924" y="162198"/>
                    </a:cubicBezTo>
                    <a:cubicBezTo>
                      <a:pt x="47974" y="162198"/>
                      <a:pt x="42897" y="161817"/>
                      <a:pt x="37567" y="160929"/>
                    </a:cubicBezTo>
                    <a:cubicBezTo>
                      <a:pt x="32237" y="160167"/>
                      <a:pt x="27160" y="159152"/>
                      <a:pt x="22337" y="157883"/>
                    </a:cubicBezTo>
                    <a:cubicBezTo>
                      <a:pt x="17514" y="156740"/>
                      <a:pt x="13072" y="155344"/>
                      <a:pt x="9011" y="153948"/>
                    </a:cubicBezTo>
                    <a:cubicBezTo>
                      <a:pt x="5457" y="152552"/>
                      <a:pt x="2285" y="151283"/>
                      <a:pt x="0" y="15014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18" name="Freeform: Shape 17">
                <a:extLst>
                  <a:ext uri="{FF2B5EF4-FFF2-40B4-BE49-F238E27FC236}">
                    <a16:creationId xmlns:a16="http://schemas.microsoft.com/office/drawing/2014/main" id="{D5AE8663-86A1-D574-2BFE-8C6DD52A710E}"/>
                  </a:ext>
                </a:extLst>
              </p:cNvPr>
              <p:cNvSpPr/>
              <p:nvPr/>
            </p:nvSpPr>
            <p:spPr>
              <a:xfrm>
                <a:off x="2995983" y="1533900"/>
                <a:ext cx="100390" cy="196845"/>
              </a:xfrm>
              <a:custGeom>
                <a:avLst/>
                <a:gdLst>
                  <a:gd name="connsiteX0" fmla="*/ 19799 w 100390"/>
                  <a:gd name="connsiteY0" fmla="*/ 164355 h 196845"/>
                  <a:gd name="connsiteX1" fmla="*/ 19799 w 100390"/>
                  <a:gd name="connsiteY1" fmla="*/ 57620 h 196845"/>
                  <a:gd name="connsiteX2" fmla="*/ 0 w 100390"/>
                  <a:gd name="connsiteY2" fmla="*/ 57620 h 196845"/>
                  <a:gd name="connsiteX3" fmla="*/ 0 w 100390"/>
                  <a:gd name="connsiteY3" fmla="*/ 44801 h 196845"/>
                  <a:gd name="connsiteX4" fmla="*/ 8376 w 100390"/>
                  <a:gd name="connsiteY4" fmla="*/ 41882 h 196845"/>
                  <a:gd name="connsiteX5" fmla="*/ 14468 w 100390"/>
                  <a:gd name="connsiteY5" fmla="*/ 39090 h 196845"/>
                  <a:gd name="connsiteX6" fmla="*/ 22083 w 100390"/>
                  <a:gd name="connsiteY6" fmla="*/ 28810 h 196845"/>
                  <a:gd name="connsiteX7" fmla="*/ 24875 w 100390"/>
                  <a:gd name="connsiteY7" fmla="*/ 22337 h 196845"/>
                  <a:gd name="connsiteX8" fmla="*/ 28048 w 100390"/>
                  <a:gd name="connsiteY8" fmla="*/ 14088 h 196845"/>
                  <a:gd name="connsiteX9" fmla="*/ 30967 w 100390"/>
                  <a:gd name="connsiteY9" fmla="*/ 5965 h 196845"/>
                  <a:gd name="connsiteX10" fmla="*/ 32744 w 100390"/>
                  <a:gd name="connsiteY10" fmla="*/ 0 h 196845"/>
                  <a:gd name="connsiteX11" fmla="*/ 50259 w 100390"/>
                  <a:gd name="connsiteY11" fmla="*/ 0 h 196845"/>
                  <a:gd name="connsiteX12" fmla="*/ 50259 w 100390"/>
                  <a:gd name="connsiteY12" fmla="*/ 37821 h 196845"/>
                  <a:gd name="connsiteX13" fmla="*/ 96075 w 100390"/>
                  <a:gd name="connsiteY13" fmla="*/ 37821 h 196845"/>
                  <a:gd name="connsiteX14" fmla="*/ 96075 w 100390"/>
                  <a:gd name="connsiteY14" fmla="*/ 57620 h 196845"/>
                  <a:gd name="connsiteX15" fmla="*/ 50259 w 100390"/>
                  <a:gd name="connsiteY15" fmla="*/ 57620 h 196845"/>
                  <a:gd name="connsiteX16" fmla="*/ 50259 w 100390"/>
                  <a:gd name="connsiteY16" fmla="*/ 139480 h 196845"/>
                  <a:gd name="connsiteX17" fmla="*/ 50639 w 100390"/>
                  <a:gd name="connsiteY17" fmla="*/ 158517 h 196845"/>
                  <a:gd name="connsiteX18" fmla="*/ 52543 w 100390"/>
                  <a:gd name="connsiteY18" fmla="*/ 168670 h 196845"/>
                  <a:gd name="connsiteX19" fmla="*/ 57239 w 100390"/>
                  <a:gd name="connsiteY19" fmla="*/ 172732 h 196845"/>
                  <a:gd name="connsiteX20" fmla="*/ 65869 w 100390"/>
                  <a:gd name="connsiteY20" fmla="*/ 173493 h 196845"/>
                  <a:gd name="connsiteX21" fmla="*/ 65996 w 100390"/>
                  <a:gd name="connsiteY21" fmla="*/ 173493 h 196845"/>
                  <a:gd name="connsiteX22" fmla="*/ 74246 w 100390"/>
                  <a:gd name="connsiteY22" fmla="*/ 172986 h 196845"/>
                  <a:gd name="connsiteX23" fmla="*/ 82622 w 100390"/>
                  <a:gd name="connsiteY23" fmla="*/ 171716 h 196845"/>
                  <a:gd name="connsiteX24" fmla="*/ 90110 w 100390"/>
                  <a:gd name="connsiteY24" fmla="*/ 170066 h 196845"/>
                  <a:gd name="connsiteX25" fmla="*/ 95567 w 100390"/>
                  <a:gd name="connsiteY25" fmla="*/ 168417 h 196845"/>
                  <a:gd name="connsiteX26" fmla="*/ 95694 w 100390"/>
                  <a:gd name="connsiteY26" fmla="*/ 168417 h 196845"/>
                  <a:gd name="connsiteX27" fmla="*/ 100390 w 100390"/>
                  <a:gd name="connsiteY27" fmla="*/ 181870 h 196845"/>
                  <a:gd name="connsiteX28" fmla="*/ 91379 w 100390"/>
                  <a:gd name="connsiteY28" fmla="*/ 186946 h 196845"/>
                  <a:gd name="connsiteX29" fmla="*/ 78814 w 100390"/>
                  <a:gd name="connsiteY29" fmla="*/ 191769 h 196845"/>
                  <a:gd name="connsiteX30" fmla="*/ 64727 w 100390"/>
                  <a:gd name="connsiteY30" fmla="*/ 195450 h 196845"/>
                  <a:gd name="connsiteX31" fmla="*/ 51020 w 100390"/>
                  <a:gd name="connsiteY31" fmla="*/ 196846 h 196845"/>
                  <a:gd name="connsiteX32" fmla="*/ 51020 w 100390"/>
                  <a:gd name="connsiteY32" fmla="*/ 196846 h 196845"/>
                  <a:gd name="connsiteX33" fmla="*/ 38075 w 100390"/>
                  <a:gd name="connsiteY33" fmla="*/ 195196 h 196845"/>
                  <a:gd name="connsiteX34" fmla="*/ 28302 w 100390"/>
                  <a:gd name="connsiteY34" fmla="*/ 189738 h 196845"/>
                  <a:gd name="connsiteX35" fmla="*/ 22083 w 100390"/>
                  <a:gd name="connsiteY35" fmla="*/ 179712 h 196845"/>
                  <a:gd name="connsiteX36" fmla="*/ 19799 w 100390"/>
                  <a:gd name="connsiteY36" fmla="*/ 164355 h 196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00390" h="196845">
                    <a:moveTo>
                      <a:pt x="19799" y="164355"/>
                    </a:moveTo>
                    <a:lnTo>
                      <a:pt x="19799" y="57620"/>
                    </a:lnTo>
                    <a:lnTo>
                      <a:pt x="0" y="57620"/>
                    </a:lnTo>
                    <a:lnTo>
                      <a:pt x="0" y="44801"/>
                    </a:lnTo>
                    <a:cubicBezTo>
                      <a:pt x="2792" y="43913"/>
                      <a:pt x="5584" y="42897"/>
                      <a:pt x="8376" y="41882"/>
                    </a:cubicBezTo>
                    <a:cubicBezTo>
                      <a:pt x="11169" y="40867"/>
                      <a:pt x="13199" y="39978"/>
                      <a:pt x="14468" y="39090"/>
                    </a:cubicBezTo>
                    <a:cubicBezTo>
                      <a:pt x="17514" y="36932"/>
                      <a:pt x="20053" y="33633"/>
                      <a:pt x="22083" y="28810"/>
                    </a:cubicBezTo>
                    <a:cubicBezTo>
                      <a:pt x="22845" y="27160"/>
                      <a:pt x="23733" y="25002"/>
                      <a:pt x="24875" y="22337"/>
                    </a:cubicBezTo>
                    <a:cubicBezTo>
                      <a:pt x="26018" y="19672"/>
                      <a:pt x="27033" y="16880"/>
                      <a:pt x="28048" y="14088"/>
                    </a:cubicBezTo>
                    <a:cubicBezTo>
                      <a:pt x="29064" y="11295"/>
                      <a:pt x="30079" y="8630"/>
                      <a:pt x="30967" y="5965"/>
                    </a:cubicBezTo>
                    <a:cubicBezTo>
                      <a:pt x="31856" y="3427"/>
                      <a:pt x="32490" y="1396"/>
                      <a:pt x="32744" y="0"/>
                    </a:cubicBezTo>
                    <a:lnTo>
                      <a:pt x="50259" y="0"/>
                    </a:lnTo>
                    <a:lnTo>
                      <a:pt x="50259" y="37821"/>
                    </a:lnTo>
                    <a:lnTo>
                      <a:pt x="96075" y="37821"/>
                    </a:lnTo>
                    <a:lnTo>
                      <a:pt x="96075" y="57620"/>
                    </a:lnTo>
                    <a:lnTo>
                      <a:pt x="50259" y="57620"/>
                    </a:lnTo>
                    <a:lnTo>
                      <a:pt x="50259" y="139480"/>
                    </a:lnTo>
                    <a:cubicBezTo>
                      <a:pt x="50259" y="147602"/>
                      <a:pt x="50385" y="153948"/>
                      <a:pt x="50639" y="158517"/>
                    </a:cubicBezTo>
                    <a:cubicBezTo>
                      <a:pt x="50893" y="163086"/>
                      <a:pt x="51528" y="166513"/>
                      <a:pt x="52543" y="168670"/>
                    </a:cubicBezTo>
                    <a:cubicBezTo>
                      <a:pt x="53558" y="170828"/>
                      <a:pt x="55208" y="172224"/>
                      <a:pt x="57239" y="172732"/>
                    </a:cubicBezTo>
                    <a:cubicBezTo>
                      <a:pt x="59396" y="173239"/>
                      <a:pt x="62189" y="173493"/>
                      <a:pt x="65869" y="173493"/>
                    </a:cubicBezTo>
                    <a:lnTo>
                      <a:pt x="65996" y="173493"/>
                    </a:lnTo>
                    <a:cubicBezTo>
                      <a:pt x="68661" y="173493"/>
                      <a:pt x="71453" y="173366"/>
                      <a:pt x="74246" y="172986"/>
                    </a:cubicBezTo>
                    <a:cubicBezTo>
                      <a:pt x="77165" y="172605"/>
                      <a:pt x="79957" y="172224"/>
                      <a:pt x="82622" y="171716"/>
                    </a:cubicBezTo>
                    <a:cubicBezTo>
                      <a:pt x="85287" y="171209"/>
                      <a:pt x="87825" y="170701"/>
                      <a:pt x="90110" y="170066"/>
                    </a:cubicBezTo>
                    <a:cubicBezTo>
                      <a:pt x="92394" y="169432"/>
                      <a:pt x="94171" y="168924"/>
                      <a:pt x="95567" y="168417"/>
                    </a:cubicBezTo>
                    <a:lnTo>
                      <a:pt x="95694" y="168417"/>
                    </a:lnTo>
                    <a:lnTo>
                      <a:pt x="100390" y="181870"/>
                    </a:lnTo>
                    <a:cubicBezTo>
                      <a:pt x="98232" y="183520"/>
                      <a:pt x="95186" y="185169"/>
                      <a:pt x="91379" y="186946"/>
                    </a:cubicBezTo>
                    <a:cubicBezTo>
                      <a:pt x="87572" y="188723"/>
                      <a:pt x="83383" y="190373"/>
                      <a:pt x="78814" y="191769"/>
                    </a:cubicBezTo>
                    <a:cubicBezTo>
                      <a:pt x="74246" y="193292"/>
                      <a:pt x="69677" y="194434"/>
                      <a:pt x="64727" y="195450"/>
                    </a:cubicBezTo>
                    <a:cubicBezTo>
                      <a:pt x="59904" y="196465"/>
                      <a:pt x="55335" y="196846"/>
                      <a:pt x="51020" y="196846"/>
                    </a:cubicBezTo>
                    <a:lnTo>
                      <a:pt x="51020" y="196846"/>
                    </a:lnTo>
                    <a:cubicBezTo>
                      <a:pt x="46197" y="196846"/>
                      <a:pt x="41882" y="196338"/>
                      <a:pt x="38075" y="195196"/>
                    </a:cubicBezTo>
                    <a:cubicBezTo>
                      <a:pt x="34267" y="194053"/>
                      <a:pt x="30967" y="192277"/>
                      <a:pt x="28302" y="189738"/>
                    </a:cubicBezTo>
                    <a:cubicBezTo>
                      <a:pt x="25637" y="187200"/>
                      <a:pt x="23479" y="183900"/>
                      <a:pt x="22083" y="179712"/>
                    </a:cubicBezTo>
                    <a:cubicBezTo>
                      <a:pt x="20560" y="175397"/>
                      <a:pt x="19799" y="170320"/>
                      <a:pt x="19799" y="16435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19" name="Freeform: Shape 18">
                <a:extLst>
                  <a:ext uri="{FF2B5EF4-FFF2-40B4-BE49-F238E27FC236}">
                    <a16:creationId xmlns:a16="http://schemas.microsoft.com/office/drawing/2014/main" id="{364F017E-5487-2A6C-704C-C4DA579DCB22}"/>
                  </a:ext>
                </a:extLst>
              </p:cNvPr>
              <p:cNvSpPr/>
              <p:nvPr/>
            </p:nvSpPr>
            <p:spPr>
              <a:xfrm>
                <a:off x="3110968" y="1501156"/>
                <a:ext cx="75260" cy="226416"/>
              </a:xfrm>
              <a:custGeom>
                <a:avLst/>
                <a:gdLst>
                  <a:gd name="connsiteX0" fmla="*/ 0 w 75260"/>
                  <a:gd name="connsiteY0" fmla="*/ 226163 h 226416"/>
                  <a:gd name="connsiteX1" fmla="*/ 0 w 75260"/>
                  <a:gd name="connsiteY1" fmla="*/ 211187 h 226416"/>
                  <a:gd name="connsiteX2" fmla="*/ 22591 w 75260"/>
                  <a:gd name="connsiteY2" fmla="*/ 208903 h 226416"/>
                  <a:gd name="connsiteX3" fmla="*/ 22591 w 75260"/>
                  <a:gd name="connsiteY3" fmla="*/ 95060 h 226416"/>
                  <a:gd name="connsiteX4" fmla="*/ 3427 w 75260"/>
                  <a:gd name="connsiteY4" fmla="*/ 89095 h 226416"/>
                  <a:gd name="connsiteX5" fmla="*/ 3427 w 75260"/>
                  <a:gd name="connsiteY5" fmla="*/ 72722 h 226416"/>
                  <a:gd name="connsiteX6" fmla="*/ 45182 w 75260"/>
                  <a:gd name="connsiteY6" fmla="*/ 67138 h 226416"/>
                  <a:gd name="connsiteX7" fmla="*/ 45816 w 75260"/>
                  <a:gd name="connsiteY7" fmla="*/ 67138 h 226416"/>
                  <a:gd name="connsiteX8" fmla="*/ 53051 w 75260"/>
                  <a:gd name="connsiteY8" fmla="*/ 72596 h 226416"/>
                  <a:gd name="connsiteX9" fmla="*/ 53051 w 75260"/>
                  <a:gd name="connsiteY9" fmla="*/ 209156 h 226416"/>
                  <a:gd name="connsiteX10" fmla="*/ 75261 w 75260"/>
                  <a:gd name="connsiteY10" fmla="*/ 211314 h 226416"/>
                  <a:gd name="connsiteX11" fmla="*/ 75261 w 75260"/>
                  <a:gd name="connsiteY11" fmla="*/ 226417 h 226416"/>
                  <a:gd name="connsiteX12" fmla="*/ 0 w 75260"/>
                  <a:gd name="connsiteY12" fmla="*/ 226417 h 226416"/>
                  <a:gd name="connsiteX13" fmla="*/ 33379 w 75260"/>
                  <a:gd name="connsiteY13" fmla="*/ 41121 h 226416"/>
                  <a:gd name="connsiteX14" fmla="*/ 26145 w 75260"/>
                  <a:gd name="connsiteY14" fmla="*/ 39725 h 226416"/>
                  <a:gd name="connsiteX15" fmla="*/ 20560 w 75260"/>
                  <a:gd name="connsiteY15" fmla="*/ 35790 h 226416"/>
                  <a:gd name="connsiteX16" fmla="*/ 17007 w 75260"/>
                  <a:gd name="connsiteY16" fmla="*/ 29825 h 226416"/>
                  <a:gd name="connsiteX17" fmla="*/ 15738 w 75260"/>
                  <a:gd name="connsiteY17" fmla="*/ 22337 h 226416"/>
                  <a:gd name="connsiteX18" fmla="*/ 17007 w 75260"/>
                  <a:gd name="connsiteY18" fmla="*/ 13961 h 226416"/>
                  <a:gd name="connsiteX19" fmla="*/ 20814 w 75260"/>
                  <a:gd name="connsiteY19" fmla="*/ 6853 h 226416"/>
                  <a:gd name="connsiteX20" fmla="*/ 27160 w 75260"/>
                  <a:gd name="connsiteY20" fmla="*/ 1904 h 226416"/>
                  <a:gd name="connsiteX21" fmla="*/ 36044 w 75260"/>
                  <a:gd name="connsiteY21" fmla="*/ 0 h 226416"/>
                  <a:gd name="connsiteX22" fmla="*/ 36171 w 75260"/>
                  <a:gd name="connsiteY22" fmla="*/ 0 h 226416"/>
                  <a:gd name="connsiteX23" fmla="*/ 44040 w 75260"/>
                  <a:gd name="connsiteY23" fmla="*/ 1650 h 226416"/>
                  <a:gd name="connsiteX24" fmla="*/ 49751 w 75260"/>
                  <a:gd name="connsiteY24" fmla="*/ 5965 h 226416"/>
                  <a:gd name="connsiteX25" fmla="*/ 53305 w 75260"/>
                  <a:gd name="connsiteY25" fmla="*/ 12057 h 226416"/>
                  <a:gd name="connsiteX26" fmla="*/ 54574 w 75260"/>
                  <a:gd name="connsiteY26" fmla="*/ 19164 h 226416"/>
                  <a:gd name="connsiteX27" fmla="*/ 53305 w 75260"/>
                  <a:gd name="connsiteY27" fmla="*/ 27794 h 226416"/>
                  <a:gd name="connsiteX28" fmla="*/ 49370 w 75260"/>
                  <a:gd name="connsiteY28" fmla="*/ 34648 h 226416"/>
                  <a:gd name="connsiteX29" fmla="*/ 42771 w 75260"/>
                  <a:gd name="connsiteY29" fmla="*/ 39344 h 226416"/>
                  <a:gd name="connsiteX30" fmla="*/ 33506 w 75260"/>
                  <a:gd name="connsiteY30" fmla="*/ 40994 h 226416"/>
                  <a:gd name="connsiteX31" fmla="*/ 33379 w 75260"/>
                  <a:gd name="connsiteY31" fmla="*/ 40994 h 2264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75260" h="226416">
                    <a:moveTo>
                      <a:pt x="0" y="226163"/>
                    </a:moveTo>
                    <a:lnTo>
                      <a:pt x="0" y="211187"/>
                    </a:lnTo>
                    <a:lnTo>
                      <a:pt x="22591" y="208903"/>
                    </a:lnTo>
                    <a:lnTo>
                      <a:pt x="22591" y="95060"/>
                    </a:lnTo>
                    <a:lnTo>
                      <a:pt x="3427" y="89095"/>
                    </a:lnTo>
                    <a:lnTo>
                      <a:pt x="3427" y="72722"/>
                    </a:lnTo>
                    <a:lnTo>
                      <a:pt x="45182" y="67138"/>
                    </a:lnTo>
                    <a:lnTo>
                      <a:pt x="45816" y="67138"/>
                    </a:lnTo>
                    <a:lnTo>
                      <a:pt x="53051" y="72596"/>
                    </a:lnTo>
                    <a:lnTo>
                      <a:pt x="53051" y="209156"/>
                    </a:lnTo>
                    <a:lnTo>
                      <a:pt x="75261" y="211314"/>
                    </a:lnTo>
                    <a:lnTo>
                      <a:pt x="75261" y="226417"/>
                    </a:lnTo>
                    <a:lnTo>
                      <a:pt x="0" y="226417"/>
                    </a:lnTo>
                    <a:close/>
                    <a:moveTo>
                      <a:pt x="33379" y="41121"/>
                    </a:moveTo>
                    <a:cubicBezTo>
                      <a:pt x="30714" y="41121"/>
                      <a:pt x="28302" y="40613"/>
                      <a:pt x="26145" y="39725"/>
                    </a:cubicBezTo>
                    <a:cubicBezTo>
                      <a:pt x="23987" y="38709"/>
                      <a:pt x="22083" y="37440"/>
                      <a:pt x="20560" y="35790"/>
                    </a:cubicBezTo>
                    <a:cubicBezTo>
                      <a:pt x="19037" y="34140"/>
                      <a:pt x="17895" y="32110"/>
                      <a:pt x="17007" y="29825"/>
                    </a:cubicBezTo>
                    <a:cubicBezTo>
                      <a:pt x="16245" y="27541"/>
                      <a:pt x="15738" y="25002"/>
                      <a:pt x="15738" y="22337"/>
                    </a:cubicBezTo>
                    <a:cubicBezTo>
                      <a:pt x="15738" y="19418"/>
                      <a:pt x="16118" y="16626"/>
                      <a:pt x="17007" y="13961"/>
                    </a:cubicBezTo>
                    <a:cubicBezTo>
                      <a:pt x="17895" y="11295"/>
                      <a:pt x="19164" y="9011"/>
                      <a:pt x="20814" y="6853"/>
                    </a:cubicBezTo>
                    <a:cubicBezTo>
                      <a:pt x="22464" y="4823"/>
                      <a:pt x="24622" y="3173"/>
                      <a:pt x="27160" y="1904"/>
                    </a:cubicBezTo>
                    <a:cubicBezTo>
                      <a:pt x="29698" y="635"/>
                      <a:pt x="32744" y="0"/>
                      <a:pt x="36044" y="0"/>
                    </a:cubicBezTo>
                    <a:lnTo>
                      <a:pt x="36171" y="0"/>
                    </a:lnTo>
                    <a:cubicBezTo>
                      <a:pt x="39217" y="0"/>
                      <a:pt x="41882" y="508"/>
                      <a:pt x="44040" y="1650"/>
                    </a:cubicBezTo>
                    <a:cubicBezTo>
                      <a:pt x="46324" y="2792"/>
                      <a:pt x="48228" y="4188"/>
                      <a:pt x="49751" y="5965"/>
                    </a:cubicBezTo>
                    <a:cubicBezTo>
                      <a:pt x="51274" y="7742"/>
                      <a:pt x="52543" y="9772"/>
                      <a:pt x="53305" y="12057"/>
                    </a:cubicBezTo>
                    <a:cubicBezTo>
                      <a:pt x="54193" y="14341"/>
                      <a:pt x="54574" y="16753"/>
                      <a:pt x="54574" y="19164"/>
                    </a:cubicBezTo>
                    <a:cubicBezTo>
                      <a:pt x="54574" y="22210"/>
                      <a:pt x="54193" y="25129"/>
                      <a:pt x="53305" y="27794"/>
                    </a:cubicBezTo>
                    <a:cubicBezTo>
                      <a:pt x="52416" y="30460"/>
                      <a:pt x="51147" y="32744"/>
                      <a:pt x="49370" y="34648"/>
                    </a:cubicBezTo>
                    <a:cubicBezTo>
                      <a:pt x="47593" y="36552"/>
                      <a:pt x="45436" y="38202"/>
                      <a:pt x="42771" y="39344"/>
                    </a:cubicBezTo>
                    <a:cubicBezTo>
                      <a:pt x="40105" y="40486"/>
                      <a:pt x="37059" y="40994"/>
                      <a:pt x="33506" y="40994"/>
                    </a:cubicBezTo>
                    <a:lnTo>
                      <a:pt x="33379" y="40994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20" name="Freeform: Shape 19">
                <a:extLst>
                  <a:ext uri="{FF2B5EF4-FFF2-40B4-BE49-F238E27FC236}">
                    <a16:creationId xmlns:a16="http://schemas.microsoft.com/office/drawing/2014/main" id="{DB1DB3D4-1F12-54BC-4B08-3DFEBF4E407F}"/>
                  </a:ext>
                </a:extLst>
              </p:cNvPr>
              <p:cNvSpPr/>
              <p:nvPr/>
            </p:nvSpPr>
            <p:spPr>
              <a:xfrm>
                <a:off x="3205901" y="1533900"/>
                <a:ext cx="100389" cy="196845"/>
              </a:xfrm>
              <a:custGeom>
                <a:avLst/>
                <a:gdLst>
                  <a:gd name="connsiteX0" fmla="*/ 19799 w 100389"/>
                  <a:gd name="connsiteY0" fmla="*/ 164355 h 196845"/>
                  <a:gd name="connsiteX1" fmla="*/ 19799 w 100389"/>
                  <a:gd name="connsiteY1" fmla="*/ 57620 h 196845"/>
                  <a:gd name="connsiteX2" fmla="*/ 0 w 100389"/>
                  <a:gd name="connsiteY2" fmla="*/ 57620 h 196845"/>
                  <a:gd name="connsiteX3" fmla="*/ 0 w 100389"/>
                  <a:gd name="connsiteY3" fmla="*/ 44801 h 196845"/>
                  <a:gd name="connsiteX4" fmla="*/ 8376 w 100389"/>
                  <a:gd name="connsiteY4" fmla="*/ 41882 h 196845"/>
                  <a:gd name="connsiteX5" fmla="*/ 14468 w 100389"/>
                  <a:gd name="connsiteY5" fmla="*/ 39090 h 196845"/>
                  <a:gd name="connsiteX6" fmla="*/ 22083 w 100389"/>
                  <a:gd name="connsiteY6" fmla="*/ 28810 h 196845"/>
                  <a:gd name="connsiteX7" fmla="*/ 24875 w 100389"/>
                  <a:gd name="connsiteY7" fmla="*/ 22337 h 196845"/>
                  <a:gd name="connsiteX8" fmla="*/ 28048 w 100389"/>
                  <a:gd name="connsiteY8" fmla="*/ 14088 h 196845"/>
                  <a:gd name="connsiteX9" fmla="*/ 30967 w 100389"/>
                  <a:gd name="connsiteY9" fmla="*/ 5965 h 196845"/>
                  <a:gd name="connsiteX10" fmla="*/ 32744 w 100389"/>
                  <a:gd name="connsiteY10" fmla="*/ 0 h 196845"/>
                  <a:gd name="connsiteX11" fmla="*/ 50258 w 100389"/>
                  <a:gd name="connsiteY11" fmla="*/ 0 h 196845"/>
                  <a:gd name="connsiteX12" fmla="*/ 50258 w 100389"/>
                  <a:gd name="connsiteY12" fmla="*/ 37821 h 196845"/>
                  <a:gd name="connsiteX13" fmla="*/ 96075 w 100389"/>
                  <a:gd name="connsiteY13" fmla="*/ 37821 h 196845"/>
                  <a:gd name="connsiteX14" fmla="*/ 96075 w 100389"/>
                  <a:gd name="connsiteY14" fmla="*/ 57620 h 196845"/>
                  <a:gd name="connsiteX15" fmla="*/ 50258 w 100389"/>
                  <a:gd name="connsiteY15" fmla="*/ 57620 h 196845"/>
                  <a:gd name="connsiteX16" fmla="*/ 50258 w 100389"/>
                  <a:gd name="connsiteY16" fmla="*/ 139480 h 196845"/>
                  <a:gd name="connsiteX17" fmla="*/ 50639 w 100389"/>
                  <a:gd name="connsiteY17" fmla="*/ 158517 h 196845"/>
                  <a:gd name="connsiteX18" fmla="*/ 52543 w 100389"/>
                  <a:gd name="connsiteY18" fmla="*/ 168670 h 196845"/>
                  <a:gd name="connsiteX19" fmla="*/ 57239 w 100389"/>
                  <a:gd name="connsiteY19" fmla="*/ 172732 h 196845"/>
                  <a:gd name="connsiteX20" fmla="*/ 65869 w 100389"/>
                  <a:gd name="connsiteY20" fmla="*/ 173493 h 196845"/>
                  <a:gd name="connsiteX21" fmla="*/ 65996 w 100389"/>
                  <a:gd name="connsiteY21" fmla="*/ 173493 h 196845"/>
                  <a:gd name="connsiteX22" fmla="*/ 74245 w 100389"/>
                  <a:gd name="connsiteY22" fmla="*/ 172986 h 196845"/>
                  <a:gd name="connsiteX23" fmla="*/ 82622 w 100389"/>
                  <a:gd name="connsiteY23" fmla="*/ 171716 h 196845"/>
                  <a:gd name="connsiteX24" fmla="*/ 90110 w 100389"/>
                  <a:gd name="connsiteY24" fmla="*/ 170066 h 196845"/>
                  <a:gd name="connsiteX25" fmla="*/ 95567 w 100389"/>
                  <a:gd name="connsiteY25" fmla="*/ 168417 h 196845"/>
                  <a:gd name="connsiteX26" fmla="*/ 95694 w 100389"/>
                  <a:gd name="connsiteY26" fmla="*/ 168417 h 196845"/>
                  <a:gd name="connsiteX27" fmla="*/ 100390 w 100389"/>
                  <a:gd name="connsiteY27" fmla="*/ 181870 h 196845"/>
                  <a:gd name="connsiteX28" fmla="*/ 91379 w 100389"/>
                  <a:gd name="connsiteY28" fmla="*/ 186946 h 196845"/>
                  <a:gd name="connsiteX29" fmla="*/ 78814 w 100389"/>
                  <a:gd name="connsiteY29" fmla="*/ 191769 h 196845"/>
                  <a:gd name="connsiteX30" fmla="*/ 64727 w 100389"/>
                  <a:gd name="connsiteY30" fmla="*/ 195450 h 196845"/>
                  <a:gd name="connsiteX31" fmla="*/ 51020 w 100389"/>
                  <a:gd name="connsiteY31" fmla="*/ 196846 h 196845"/>
                  <a:gd name="connsiteX32" fmla="*/ 50766 w 100389"/>
                  <a:gd name="connsiteY32" fmla="*/ 196846 h 196845"/>
                  <a:gd name="connsiteX33" fmla="*/ 37821 w 100389"/>
                  <a:gd name="connsiteY33" fmla="*/ 195196 h 196845"/>
                  <a:gd name="connsiteX34" fmla="*/ 28048 w 100389"/>
                  <a:gd name="connsiteY34" fmla="*/ 189738 h 196845"/>
                  <a:gd name="connsiteX35" fmla="*/ 21829 w 100389"/>
                  <a:gd name="connsiteY35" fmla="*/ 179712 h 196845"/>
                  <a:gd name="connsiteX36" fmla="*/ 19799 w 100389"/>
                  <a:gd name="connsiteY36" fmla="*/ 164355 h 196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00389" h="196845">
                    <a:moveTo>
                      <a:pt x="19799" y="164355"/>
                    </a:moveTo>
                    <a:lnTo>
                      <a:pt x="19799" y="57620"/>
                    </a:lnTo>
                    <a:lnTo>
                      <a:pt x="0" y="57620"/>
                    </a:lnTo>
                    <a:lnTo>
                      <a:pt x="0" y="44801"/>
                    </a:lnTo>
                    <a:cubicBezTo>
                      <a:pt x="2792" y="43913"/>
                      <a:pt x="5584" y="42897"/>
                      <a:pt x="8376" y="41882"/>
                    </a:cubicBezTo>
                    <a:cubicBezTo>
                      <a:pt x="11168" y="40867"/>
                      <a:pt x="13199" y="39978"/>
                      <a:pt x="14468" y="39090"/>
                    </a:cubicBezTo>
                    <a:cubicBezTo>
                      <a:pt x="17514" y="36932"/>
                      <a:pt x="20053" y="33633"/>
                      <a:pt x="22083" y="28810"/>
                    </a:cubicBezTo>
                    <a:cubicBezTo>
                      <a:pt x="22845" y="27160"/>
                      <a:pt x="23733" y="25002"/>
                      <a:pt x="24875" y="22337"/>
                    </a:cubicBezTo>
                    <a:cubicBezTo>
                      <a:pt x="26018" y="19672"/>
                      <a:pt x="27033" y="16880"/>
                      <a:pt x="28048" y="14088"/>
                    </a:cubicBezTo>
                    <a:cubicBezTo>
                      <a:pt x="29064" y="11295"/>
                      <a:pt x="30079" y="8630"/>
                      <a:pt x="30967" y="5965"/>
                    </a:cubicBezTo>
                    <a:cubicBezTo>
                      <a:pt x="31856" y="3427"/>
                      <a:pt x="32490" y="1396"/>
                      <a:pt x="32744" y="0"/>
                    </a:cubicBezTo>
                    <a:lnTo>
                      <a:pt x="50258" y="0"/>
                    </a:lnTo>
                    <a:lnTo>
                      <a:pt x="50258" y="37821"/>
                    </a:lnTo>
                    <a:lnTo>
                      <a:pt x="96075" y="37821"/>
                    </a:lnTo>
                    <a:lnTo>
                      <a:pt x="96075" y="57620"/>
                    </a:lnTo>
                    <a:lnTo>
                      <a:pt x="50258" y="57620"/>
                    </a:lnTo>
                    <a:lnTo>
                      <a:pt x="50258" y="139480"/>
                    </a:lnTo>
                    <a:cubicBezTo>
                      <a:pt x="50258" y="147602"/>
                      <a:pt x="50385" y="153948"/>
                      <a:pt x="50639" y="158517"/>
                    </a:cubicBezTo>
                    <a:cubicBezTo>
                      <a:pt x="50893" y="163086"/>
                      <a:pt x="51528" y="166513"/>
                      <a:pt x="52543" y="168670"/>
                    </a:cubicBezTo>
                    <a:cubicBezTo>
                      <a:pt x="53558" y="170828"/>
                      <a:pt x="55208" y="172224"/>
                      <a:pt x="57239" y="172732"/>
                    </a:cubicBezTo>
                    <a:cubicBezTo>
                      <a:pt x="59396" y="173239"/>
                      <a:pt x="62188" y="173493"/>
                      <a:pt x="65869" y="173493"/>
                    </a:cubicBezTo>
                    <a:lnTo>
                      <a:pt x="65996" y="173493"/>
                    </a:lnTo>
                    <a:cubicBezTo>
                      <a:pt x="68661" y="173493"/>
                      <a:pt x="71453" y="173366"/>
                      <a:pt x="74245" y="172986"/>
                    </a:cubicBezTo>
                    <a:cubicBezTo>
                      <a:pt x="77165" y="172605"/>
                      <a:pt x="79957" y="172224"/>
                      <a:pt x="82622" y="171716"/>
                    </a:cubicBezTo>
                    <a:cubicBezTo>
                      <a:pt x="85414" y="171209"/>
                      <a:pt x="87825" y="170701"/>
                      <a:pt x="90110" y="170066"/>
                    </a:cubicBezTo>
                    <a:cubicBezTo>
                      <a:pt x="92394" y="169432"/>
                      <a:pt x="94171" y="168924"/>
                      <a:pt x="95567" y="168417"/>
                    </a:cubicBezTo>
                    <a:lnTo>
                      <a:pt x="95694" y="168417"/>
                    </a:lnTo>
                    <a:lnTo>
                      <a:pt x="100390" y="181870"/>
                    </a:lnTo>
                    <a:cubicBezTo>
                      <a:pt x="98232" y="183520"/>
                      <a:pt x="95186" y="185169"/>
                      <a:pt x="91379" y="186946"/>
                    </a:cubicBezTo>
                    <a:cubicBezTo>
                      <a:pt x="87571" y="188723"/>
                      <a:pt x="83383" y="190373"/>
                      <a:pt x="78814" y="191769"/>
                    </a:cubicBezTo>
                    <a:cubicBezTo>
                      <a:pt x="74372" y="193292"/>
                      <a:pt x="69676" y="194434"/>
                      <a:pt x="64727" y="195450"/>
                    </a:cubicBezTo>
                    <a:cubicBezTo>
                      <a:pt x="59904" y="196465"/>
                      <a:pt x="55335" y="196846"/>
                      <a:pt x="51020" y="196846"/>
                    </a:cubicBezTo>
                    <a:lnTo>
                      <a:pt x="50766" y="196846"/>
                    </a:lnTo>
                    <a:cubicBezTo>
                      <a:pt x="45943" y="196846"/>
                      <a:pt x="41628" y="196338"/>
                      <a:pt x="37821" y="195196"/>
                    </a:cubicBezTo>
                    <a:cubicBezTo>
                      <a:pt x="34013" y="194053"/>
                      <a:pt x="30713" y="192277"/>
                      <a:pt x="28048" y="189738"/>
                    </a:cubicBezTo>
                    <a:cubicBezTo>
                      <a:pt x="25383" y="187200"/>
                      <a:pt x="23226" y="183900"/>
                      <a:pt x="21829" y="179712"/>
                    </a:cubicBezTo>
                    <a:cubicBezTo>
                      <a:pt x="20433" y="175397"/>
                      <a:pt x="19799" y="170320"/>
                      <a:pt x="19799" y="16435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21" name="Freeform: Shape 20">
                <a:extLst>
                  <a:ext uri="{FF2B5EF4-FFF2-40B4-BE49-F238E27FC236}">
                    <a16:creationId xmlns:a16="http://schemas.microsoft.com/office/drawing/2014/main" id="{C587CDAD-16AC-B61B-2BCE-88AF3EF4D549}"/>
                  </a:ext>
                </a:extLst>
              </p:cNvPr>
              <p:cNvSpPr/>
              <p:nvPr/>
            </p:nvSpPr>
            <p:spPr>
              <a:xfrm>
                <a:off x="3323297" y="1567913"/>
                <a:ext cx="155978" cy="162705"/>
              </a:xfrm>
              <a:custGeom>
                <a:avLst/>
                <a:gdLst>
                  <a:gd name="connsiteX0" fmla="*/ 129834 w 155978"/>
                  <a:gd name="connsiteY0" fmla="*/ 162705 h 162705"/>
                  <a:gd name="connsiteX1" fmla="*/ 116635 w 155978"/>
                  <a:gd name="connsiteY1" fmla="*/ 159533 h 162705"/>
                  <a:gd name="connsiteX2" fmla="*/ 112193 w 155978"/>
                  <a:gd name="connsiteY2" fmla="*/ 147729 h 162705"/>
                  <a:gd name="connsiteX3" fmla="*/ 112193 w 155978"/>
                  <a:gd name="connsiteY3" fmla="*/ 142145 h 162705"/>
                  <a:gd name="connsiteX4" fmla="*/ 103055 w 155978"/>
                  <a:gd name="connsiteY4" fmla="*/ 148999 h 162705"/>
                  <a:gd name="connsiteX5" fmla="*/ 91506 w 155978"/>
                  <a:gd name="connsiteY5" fmla="*/ 155598 h 162705"/>
                  <a:gd name="connsiteX6" fmla="*/ 78180 w 155978"/>
                  <a:gd name="connsiteY6" fmla="*/ 160548 h 162705"/>
                  <a:gd name="connsiteX7" fmla="*/ 63711 w 155978"/>
                  <a:gd name="connsiteY7" fmla="*/ 162452 h 162705"/>
                  <a:gd name="connsiteX8" fmla="*/ 41882 w 155978"/>
                  <a:gd name="connsiteY8" fmla="*/ 159152 h 162705"/>
                  <a:gd name="connsiteX9" fmla="*/ 26779 w 155978"/>
                  <a:gd name="connsiteY9" fmla="*/ 148618 h 162705"/>
                  <a:gd name="connsiteX10" fmla="*/ 18149 w 155978"/>
                  <a:gd name="connsiteY10" fmla="*/ 129834 h 162705"/>
                  <a:gd name="connsiteX11" fmla="*/ 15357 w 155978"/>
                  <a:gd name="connsiteY11" fmla="*/ 101786 h 162705"/>
                  <a:gd name="connsiteX12" fmla="*/ 15357 w 155978"/>
                  <a:gd name="connsiteY12" fmla="*/ 23352 h 162705"/>
                  <a:gd name="connsiteX13" fmla="*/ 0 w 155978"/>
                  <a:gd name="connsiteY13" fmla="*/ 17514 h 162705"/>
                  <a:gd name="connsiteX14" fmla="*/ 0 w 155978"/>
                  <a:gd name="connsiteY14" fmla="*/ 4315 h 162705"/>
                  <a:gd name="connsiteX15" fmla="*/ 39597 w 155978"/>
                  <a:gd name="connsiteY15" fmla="*/ 0 h 162705"/>
                  <a:gd name="connsiteX16" fmla="*/ 39724 w 155978"/>
                  <a:gd name="connsiteY16" fmla="*/ 0 h 162705"/>
                  <a:gd name="connsiteX17" fmla="*/ 45943 w 155978"/>
                  <a:gd name="connsiteY17" fmla="*/ 3807 h 162705"/>
                  <a:gd name="connsiteX18" fmla="*/ 45943 w 155978"/>
                  <a:gd name="connsiteY18" fmla="*/ 100136 h 162705"/>
                  <a:gd name="connsiteX19" fmla="*/ 47085 w 155978"/>
                  <a:gd name="connsiteY19" fmla="*/ 119300 h 162705"/>
                  <a:gd name="connsiteX20" fmla="*/ 51401 w 155978"/>
                  <a:gd name="connsiteY20" fmla="*/ 132119 h 162705"/>
                  <a:gd name="connsiteX21" fmla="*/ 59904 w 155978"/>
                  <a:gd name="connsiteY21" fmla="*/ 139226 h 162705"/>
                  <a:gd name="connsiteX22" fmla="*/ 73738 w 155978"/>
                  <a:gd name="connsiteY22" fmla="*/ 141384 h 162705"/>
                  <a:gd name="connsiteX23" fmla="*/ 85033 w 155978"/>
                  <a:gd name="connsiteY23" fmla="*/ 140114 h 162705"/>
                  <a:gd name="connsiteX24" fmla="*/ 94806 w 155978"/>
                  <a:gd name="connsiteY24" fmla="*/ 136942 h 162705"/>
                  <a:gd name="connsiteX25" fmla="*/ 102928 w 155978"/>
                  <a:gd name="connsiteY25" fmla="*/ 132880 h 162705"/>
                  <a:gd name="connsiteX26" fmla="*/ 108893 w 155978"/>
                  <a:gd name="connsiteY26" fmla="*/ 128946 h 162705"/>
                  <a:gd name="connsiteX27" fmla="*/ 108893 w 155978"/>
                  <a:gd name="connsiteY27" fmla="*/ 23352 h 162705"/>
                  <a:gd name="connsiteX28" fmla="*/ 89602 w 155978"/>
                  <a:gd name="connsiteY28" fmla="*/ 17514 h 162705"/>
                  <a:gd name="connsiteX29" fmla="*/ 89602 w 155978"/>
                  <a:gd name="connsiteY29" fmla="*/ 4188 h 162705"/>
                  <a:gd name="connsiteX30" fmla="*/ 131484 w 155978"/>
                  <a:gd name="connsiteY30" fmla="*/ 0 h 162705"/>
                  <a:gd name="connsiteX31" fmla="*/ 131738 w 155978"/>
                  <a:gd name="connsiteY31" fmla="*/ 0 h 162705"/>
                  <a:gd name="connsiteX32" fmla="*/ 139353 w 155978"/>
                  <a:gd name="connsiteY32" fmla="*/ 3807 h 162705"/>
                  <a:gd name="connsiteX33" fmla="*/ 139353 w 155978"/>
                  <a:gd name="connsiteY33" fmla="*/ 143668 h 162705"/>
                  <a:gd name="connsiteX34" fmla="*/ 155979 w 155978"/>
                  <a:gd name="connsiteY34" fmla="*/ 143668 h 162705"/>
                  <a:gd name="connsiteX35" fmla="*/ 155979 w 155978"/>
                  <a:gd name="connsiteY35" fmla="*/ 157375 h 162705"/>
                  <a:gd name="connsiteX36" fmla="*/ 144683 w 155978"/>
                  <a:gd name="connsiteY36" fmla="*/ 160675 h 162705"/>
                  <a:gd name="connsiteX37" fmla="*/ 129834 w 155978"/>
                  <a:gd name="connsiteY37" fmla="*/ 162705 h 1627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155978" h="162705">
                    <a:moveTo>
                      <a:pt x="129834" y="162705"/>
                    </a:moveTo>
                    <a:cubicBezTo>
                      <a:pt x="124123" y="162705"/>
                      <a:pt x="119681" y="161690"/>
                      <a:pt x="116635" y="159533"/>
                    </a:cubicBezTo>
                    <a:cubicBezTo>
                      <a:pt x="113589" y="157375"/>
                      <a:pt x="112193" y="153568"/>
                      <a:pt x="112193" y="147729"/>
                    </a:cubicBezTo>
                    <a:lnTo>
                      <a:pt x="112193" y="142145"/>
                    </a:lnTo>
                    <a:cubicBezTo>
                      <a:pt x="109655" y="144303"/>
                      <a:pt x="106609" y="146587"/>
                      <a:pt x="103055" y="148999"/>
                    </a:cubicBezTo>
                    <a:cubicBezTo>
                      <a:pt x="99502" y="151410"/>
                      <a:pt x="95694" y="153568"/>
                      <a:pt x="91506" y="155598"/>
                    </a:cubicBezTo>
                    <a:cubicBezTo>
                      <a:pt x="87318" y="157629"/>
                      <a:pt x="82876" y="159279"/>
                      <a:pt x="78180" y="160548"/>
                    </a:cubicBezTo>
                    <a:cubicBezTo>
                      <a:pt x="73484" y="161817"/>
                      <a:pt x="68661" y="162452"/>
                      <a:pt x="63711" y="162452"/>
                    </a:cubicBezTo>
                    <a:cubicBezTo>
                      <a:pt x="55208" y="162452"/>
                      <a:pt x="47974" y="161309"/>
                      <a:pt x="41882" y="159152"/>
                    </a:cubicBezTo>
                    <a:cubicBezTo>
                      <a:pt x="35790" y="156994"/>
                      <a:pt x="30713" y="153441"/>
                      <a:pt x="26779" y="148618"/>
                    </a:cubicBezTo>
                    <a:cubicBezTo>
                      <a:pt x="22845" y="143795"/>
                      <a:pt x="19926" y="137576"/>
                      <a:pt x="18149" y="129834"/>
                    </a:cubicBezTo>
                    <a:cubicBezTo>
                      <a:pt x="16245" y="122219"/>
                      <a:pt x="15357" y="112828"/>
                      <a:pt x="15357" y="101786"/>
                    </a:cubicBezTo>
                    <a:lnTo>
                      <a:pt x="15357" y="23352"/>
                    </a:lnTo>
                    <a:lnTo>
                      <a:pt x="0" y="17514"/>
                    </a:lnTo>
                    <a:lnTo>
                      <a:pt x="0" y="4315"/>
                    </a:lnTo>
                    <a:lnTo>
                      <a:pt x="39597" y="0"/>
                    </a:lnTo>
                    <a:lnTo>
                      <a:pt x="39724" y="0"/>
                    </a:lnTo>
                    <a:lnTo>
                      <a:pt x="45943" y="3807"/>
                    </a:lnTo>
                    <a:lnTo>
                      <a:pt x="45943" y="100136"/>
                    </a:lnTo>
                    <a:cubicBezTo>
                      <a:pt x="45943" y="107751"/>
                      <a:pt x="46324" y="114097"/>
                      <a:pt x="47085" y="119300"/>
                    </a:cubicBezTo>
                    <a:cubicBezTo>
                      <a:pt x="47847" y="124504"/>
                      <a:pt x="49243" y="128819"/>
                      <a:pt x="51401" y="132119"/>
                    </a:cubicBezTo>
                    <a:cubicBezTo>
                      <a:pt x="53558" y="135419"/>
                      <a:pt x="56350" y="137830"/>
                      <a:pt x="59904" y="139226"/>
                    </a:cubicBezTo>
                    <a:cubicBezTo>
                      <a:pt x="63458" y="140749"/>
                      <a:pt x="68153" y="141384"/>
                      <a:pt x="73738" y="141384"/>
                    </a:cubicBezTo>
                    <a:cubicBezTo>
                      <a:pt x="77799" y="141384"/>
                      <a:pt x="81480" y="141003"/>
                      <a:pt x="85033" y="140114"/>
                    </a:cubicBezTo>
                    <a:cubicBezTo>
                      <a:pt x="88587" y="139226"/>
                      <a:pt x="91760" y="138211"/>
                      <a:pt x="94806" y="136942"/>
                    </a:cubicBezTo>
                    <a:cubicBezTo>
                      <a:pt x="97852" y="135672"/>
                      <a:pt x="100517" y="134403"/>
                      <a:pt x="102928" y="132880"/>
                    </a:cubicBezTo>
                    <a:cubicBezTo>
                      <a:pt x="105340" y="131484"/>
                      <a:pt x="107243" y="130088"/>
                      <a:pt x="108893" y="128946"/>
                    </a:cubicBezTo>
                    <a:lnTo>
                      <a:pt x="108893" y="23352"/>
                    </a:lnTo>
                    <a:lnTo>
                      <a:pt x="89602" y="17514"/>
                    </a:lnTo>
                    <a:lnTo>
                      <a:pt x="89602" y="4188"/>
                    </a:lnTo>
                    <a:lnTo>
                      <a:pt x="131484" y="0"/>
                    </a:lnTo>
                    <a:lnTo>
                      <a:pt x="131738" y="0"/>
                    </a:lnTo>
                    <a:lnTo>
                      <a:pt x="139353" y="3807"/>
                    </a:lnTo>
                    <a:lnTo>
                      <a:pt x="139353" y="143668"/>
                    </a:lnTo>
                    <a:lnTo>
                      <a:pt x="155979" y="143668"/>
                    </a:lnTo>
                    <a:lnTo>
                      <a:pt x="155979" y="157375"/>
                    </a:lnTo>
                    <a:cubicBezTo>
                      <a:pt x="152806" y="158390"/>
                      <a:pt x="148998" y="159533"/>
                      <a:pt x="144683" y="160675"/>
                    </a:cubicBezTo>
                    <a:cubicBezTo>
                      <a:pt x="140241" y="162071"/>
                      <a:pt x="135292" y="162705"/>
                      <a:pt x="129834" y="16270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22" name="Freeform: Shape 21">
                <a:extLst>
                  <a:ext uri="{FF2B5EF4-FFF2-40B4-BE49-F238E27FC236}">
                    <a16:creationId xmlns:a16="http://schemas.microsoft.com/office/drawing/2014/main" id="{57AEE102-0516-4E27-00EE-9CE0DBCC3D32}"/>
                  </a:ext>
                </a:extLst>
              </p:cNvPr>
              <p:cNvSpPr/>
              <p:nvPr/>
            </p:nvSpPr>
            <p:spPr>
              <a:xfrm>
                <a:off x="3501232" y="1533900"/>
                <a:ext cx="100390" cy="196845"/>
              </a:xfrm>
              <a:custGeom>
                <a:avLst/>
                <a:gdLst>
                  <a:gd name="connsiteX0" fmla="*/ 19799 w 100390"/>
                  <a:gd name="connsiteY0" fmla="*/ 164355 h 196845"/>
                  <a:gd name="connsiteX1" fmla="*/ 19799 w 100390"/>
                  <a:gd name="connsiteY1" fmla="*/ 57620 h 196845"/>
                  <a:gd name="connsiteX2" fmla="*/ 0 w 100390"/>
                  <a:gd name="connsiteY2" fmla="*/ 57620 h 196845"/>
                  <a:gd name="connsiteX3" fmla="*/ 0 w 100390"/>
                  <a:gd name="connsiteY3" fmla="*/ 44801 h 196845"/>
                  <a:gd name="connsiteX4" fmla="*/ 8376 w 100390"/>
                  <a:gd name="connsiteY4" fmla="*/ 41882 h 196845"/>
                  <a:gd name="connsiteX5" fmla="*/ 14468 w 100390"/>
                  <a:gd name="connsiteY5" fmla="*/ 39090 h 196845"/>
                  <a:gd name="connsiteX6" fmla="*/ 22083 w 100390"/>
                  <a:gd name="connsiteY6" fmla="*/ 28810 h 196845"/>
                  <a:gd name="connsiteX7" fmla="*/ 24875 w 100390"/>
                  <a:gd name="connsiteY7" fmla="*/ 22337 h 196845"/>
                  <a:gd name="connsiteX8" fmla="*/ 28048 w 100390"/>
                  <a:gd name="connsiteY8" fmla="*/ 14088 h 196845"/>
                  <a:gd name="connsiteX9" fmla="*/ 30967 w 100390"/>
                  <a:gd name="connsiteY9" fmla="*/ 5965 h 196845"/>
                  <a:gd name="connsiteX10" fmla="*/ 32744 w 100390"/>
                  <a:gd name="connsiteY10" fmla="*/ 0 h 196845"/>
                  <a:gd name="connsiteX11" fmla="*/ 50259 w 100390"/>
                  <a:gd name="connsiteY11" fmla="*/ 0 h 196845"/>
                  <a:gd name="connsiteX12" fmla="*/ 50259 w 100390"/>
                  <a:gd name="connsiteY12" fmla="*/ 37821 h 196845"/>
                  <a:gd name="connsiteX13" fmla="*/ 96075 w 100390"/>
                  <a:gd name="connsiteY13" fmla="*/ 37821 h 196845"/>
                  <a:gd name="connsiteX14" fmla="*/ 96075 w 100390"/>
                  <a:gd name="connsiteY14" fmla="*/ 57620 h 196845"/>
                  <a:gd name="connsiteX15" fmla="*/ 50259 w 100390"/>
                  <a:gd name="connsiteY15" fmla="*/ 57620 h 196845"/>
                  <a:gd name="connsiteX16" fmla="*/ 50259 w 100390"/>
                  <a:gd name="connsiteY16" fmla="*/ 139480 h 196845"/>
                  <a:gd name="connsiteX17" fmla="*/ 50639 w 100390"/>
                  <a:gd name="connsiteY17" fmla="*/ 158517 h 196845"/>
                  <a:gd name="connsiteX18" fmla="*/ 52543 w 100390"/>
                  <a:gd name="connsiteY18" fmla="*/ 168670 h 196845"/>
                  <a:gd name="connsiteX19" fmla="*/ 57239 w 100390"/>
                  <a:gd name="connsiteY19" fmla="*/ 172732 h 196845"/>
                  <a:gd name="connsiteX20" fmla="*/ 65869 w 100390"/>
                  <a:gd name="connsiteY20" fmla="*/ 173493 h 196845"/>
                  <a:gd name="connsiteX21" fmla="*/ 65996 w 100390"/>
                  <a:gd name="connsiteY21" fmla="*/ 173493 h 196845"/>
                  <a:gd name="connsiteX22" fmla="*/ 74246 w 100390"/>
                  <a:gd name="connsiteY22" fmla="*/ 172986 h 196845"/>
                  <a:gd name="connsiteX23" fmla="*/ 82622 w 100390"/>
                  <a:gd name="connsiteY23" fmla="*/ 171716 h 196845"/>
                  <a:gd name="connsiteX24" fmla="*/ 90110 w 100390"/>
                  <a:gd name="connsiteY24" fmla="*/ 170066 h 196845"/>
                  <a:gd name="connsiteX25" fmla="*/ 95567 w 100390"/>
                  <a:gd name="connsiteY25" fmla="*/ 168417 h 196845"/>
                  <a:gd name="connsiteX26" fmla="*/ 95694 w 100390"/>
                  <a:gd name="connsiteY26" fmla="*/ 168417 h 196845"/>
                  <a:gd name="connsiteX27" fmla="*/ 100390 w 100390"/>
                  <a:gd name="connsiteY27" fmla="*/ 181870 h 196845"/>
                  <a:gd name="connsiteX28" fmla="*/ 91379 w 100390"/>
                  <a:gd name="connsiteY28" fmla="*/ 186946 h 196845"/>
                  <a:gd name="connsiteX29" fmla="*/ 78814 w 100390"/>
                  <a:gd name="connsiteY29" fmla="*/ 191769 h 196845"/>
                  <a:gd name="connsiteX30" fmla="*/ 64727 w 100390"/>
                  <a:gd name="connsiteY30" fmla="*/ 195450 h 196845"/>
                  <a:gd name="connsiteX31" fmla="*/ 51020 w 100390"/>
                  <a:gd name="connsiteY31" fmla="*/ 196846 h 196845"/>
                  <a:gd name="connsiteX32" fmla="*/ 50766 w 100390"/>
                  <a:gd name="connsiteY32" fmla="*/ 196846 h 196845"/>
                  <a:gd name="connsiteX33" fmla="*/ 37821 w 100390"/>
                  <a:gd name="connsiteY33" fmla="*/ 195196 h 196845"/>
                  <a:gd name="connsiteX34" fmla="*/ 28048 w 100390"/>
                  <a:gd name="connsiteY34" fmla="*/ 189738 h 196845"/>
                  <a:gd name="connsiteX35" fmla="*/ 21829 w 100390"/>
                  <a:gd name="connsiteY35" fmla="*/ 179712 h 196845"/>
                  <a:gd name="connsiteX36" fmla="*/ 19799 w 100390"/>
                  <a:gd name="connsiteY36" fmla="*/ 164355 h 196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00390" h="196845">
                    <a:moveTo>
                      <a:pt x="19799" y="164355"/>
                    </a:moveTo>
                    <a:lnTo>
                      <a:pt x="19799" y="57620"/>
                    </a:lnTo>
                    <a:lnTo>
                      <a:pt x="0" y="57620"/>
                    </a:lnTo>
                    <a:lnTo>
                      <a:pt x="0" y="44801"/>
                    </a:lnTo>
                    <a:cubicBezTo>
                      <a:pt x="2792" y="43913"/>
                      <a:pt x="5584" y="42897"/>
                      <a:pt x="8376" y="41882"/>
                    </a:cubicBezTo>
                    <a:cubicBezTo>
                      <a:pt x="11169" y="40867"/>
                      <a:pt x="13199" y="39978"/>
                      <a:pt x="14468" y="39090"/>
                    </a:cubicBezTo>
                    <a:cubicBezTo>
                      <a:pt x="17514" y="36932"/>
                      <a:pt x="20053" y="33633"/>
                      <a:pt x="22083" y="28810"/>
                    </a:cubicBezTo>
                    <a:cubicBezTo>
                      <a:pt x="22845" y="27160"/>
                      <a:pt x="23733" y="25002"/>
                      <a:pt x="24875" y="22337"/>
                    </a:cubicBezTo>
                    <a:cubicBezTo>
                      <a:pt x="26018" y="19672"/>
                      <a:pt x="27033" y="16880"/>
                      <a:pt x="28048" y="14088"/>
                    </a:cubicBezTo>
                    <a:cubicBezTo>
                      <a:pt x="29064" y="11295"/>
                      <a:pt x="30079" y="8630"/>
                      <a:pt x="30967" y="5965"/>
                    </a:cubicBezTo>
                    <a:cubicBezTo>
                      <a:pt x="31856" y="3427"/>
                      <a:pt x="32490" y="1396"/>
                      <a:pt x="32744" y="0"/>
                    </a:cubicBezTo>
                    <a:lnTo>
                      <a:pt x="50259" y="0"/>
                    </a:lnTo>
                    <a:lnTo>
                      <a:pt x="50259" y="37821"/>
                    </a:lnTo>
                    <a:lnTo>
                      <a:pt x="96075" y="37821"/>
                    </a:lnTo>
                    <a:lnTo>
                      <a:pt x="96075" y="57620"/>
                    </a:lnTo>
                    <a:lnTo>
                      <a:pt x="50259" y="57620"/>
                    </a:lnTo>
                    <a:lnTo>
                      <a:pt x="50259" y="139480"/>
                    </a:lnTo>
                    <a:cubicBezTo>
                      <a:pt x="50259" y="147602"/>
                      <a:pt x="50385" y="153948"/>
                      <a:pt x="50639" y="158517"/>
                    </a:cubicBezTo>
                    <a:cubicBezTo>
                      <a:pt x="50893" y="163086"/>
                      <a:pt x="51528" y="166513"/>
                      <a:pt x="52543" y="168670"/>
                    </a:cubicBezTo>
                    <a:cubicBezTo>
                      <a:pt x="53558" y="170828"/>
                      <a:pt x="55208" y="172224"/>
                      <a:pt x="57239" y="172732"/>
                    </a:cubicBezTo>
                    <a:cubicBezTo>
                      <a:pt x="59396" y="173239"/>
                      <a:pt x="62189" y="173493"/>
                      <a:pt x="65869" y="173493"/>
                    </a:cubicBezTo>
                    <a:lnTo>
                      <a:pt x="65996" y="173493"/>
                    </a:lnTo>
                    <a:cubicBezTo>
                      <a:pt x="68661" y="173493"/>
                      <a:pt x="71453" y="173366"/>
                      <a:pt x="74246" y="172986"/>
                    </a:cubicBezTo>
                    <a:cubicBezTo>
                      <a:pt x="77165" y="172605"/>
                      <a:pt x="79957" y="172224"/>
                      <a:pt x="82622" y="171716"/>
                    </a:cubicBezTo>
                    <a:cubicBezTo>
                      <a:pt x="85414" y="171209"/>
                      <a:pt x="87826" y="170701"/>
                      <a:pt x="90110" y="170066"/>
                    </a:cubicBezTo>
                    <a:cubicBezTo>
                      <a:pt x="92394" y="169432"/>
                      <a:pt x="94171" y="168924"/>
                      <a:pt x="95567" y="168417"/>
                    </a:cubicBezTo>
                    <a:lnTo>
                      <a:pt x="95694" y="168417"/>
                    </a:lnTo>
                    <a:lnTo>
                      <a:pt x="100390" y="181870"/>
                    </a:lnTo>
                    <a:cubicBezTo>
                      <a:pt x="98232" y="183520"/>
                      <a:pt x="95186" y="185169"/>
                      <a:pt x="91379" y="186946"/>
                    </a:cubicBezTo>
                    <a:cubicBezTo>
                      <a:pt x="87572" y="188723"/>
                      <a:pt x="83383" y="190373"/>
                      <a:pt x="78814" y="191769"/>
                    </a:cubicBezTo>
                    <a:cubicBezTo>
                      <a:pt x="74372" y="193292"/>
                      <a:pt x="69677" y="194434"/>
                      <a:pt x="64727" y="195450"/>
                    </a:cubicBezTo>
                    <a:cubicBezTo>
                      <a:pt x="59904" y="196465"/>
                      <a:pt x="55335" y="196846"/>
                      <a:pt x="51020" y="196846"/>
                    </a:cubicBezTo>
                    <a:lnTo>
                      <a:pt x="50766" y="196846"/>
                    </a:lnTo>
                    <a:cubicBezTo>
                      <a:pt x="45943" y="196846"/>
                      <a:pt x="41628" y="196338"/>
                      <a:pt x="37821" y="195196"/>
                    </a:cubicBezTo>
                    <a:cubicBezTo>
                      <a:pt x="34013" y="194053"/>
                      <a:pt x="30714" y="192277"/>
                      <a:pt x="28048" y="189738"/>
                    </a:cubicBezTo>
                    <a:cubicBezTo>
                      <a:pt x="25383" y="187200"/>
                      <a:pt x="23226" y="183900"/>
                      <a:pt x="21829" y="179712"/>
                    </a:cubicBezTo>
                    <a:cubicBezTo>
                      <a:pt x="20433" y="175397"/>
                      <a:pt x="19799" y="170320"/>
                      <a:pt x="19799" y="16435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23" name="Freeform: Shape 22">
                <a:extLst>
                  <a:ext uri="{FF2B5EF4-FFF2-40B4-BE49-F238E27FC236}">
                    <a16:creationId xmlns:a16="http://schemas.microsoft.com/office/drawing/2014/main" id="{1B0C2946-5788-F1D7-C102-F20D8138AF01}"/>
                  </a:ext>
                </a:extLst>
              </p:cNvPr>
              <p:cNvSpPr/>
              <p:nvPr/>
            </p:nvSpPr>
            <p:spPr>
              <a:xfrm>
                <a:off x="3618502" y="1567913"/>
                <a:ext cx="155978" cy="162705"/>
              </a:xfrm>
              <a:custGeom>
                <a:avLst/>
                <a:gdLst>
                  <a:gd name="connsiteX0" fmla="*/ 129834 w 155978"/>
                  <a:gd name="connsiteY0" fmla="*/ 162705 h 162705"/>
                  <a:gd name="connsiteX1" fmla="*/ 116635 w 155978"/>
                  <a:gd name="connsiteY1" fmla="*/ 159533 h 162705"/>
                  <a:gd name="connsiteX2" fmla="*/ 112193 w 155978"/>
                  <a:gd name="connsiteY2" fmla="*/ 147729 h 162705"/>
                  <a:gd name="connsiteX3" fmla="*/ 112193 w 155978"/>
                  <a:gd name="connsiteY3" fmla="*/ 142145 h 162705"/>
                  <a:gd name="connsiteX4" fmla="*/ 103055 w 155978"/>
                  <a:gd name="connsiteY4" fmla="*/ 148999 h 162705"/>
                  <a:gd name="connsiteX5" fmla="*/ 91506 w 155978"/>
                  <a:gd name="connsiteY5" fmla="*/ 155598 h 162705"/>
                  <a:gd name="connsiteX6" fmla="*/ 78180 w 155978"/>
                  <a:gd name="connsiteY6" fmla="*/ 160548 h 162705"/>
                  <a:gd name="connsiteX7" fmla="*/ 63712 w 155978"/>
                  <a:gd name="connsiteY7" fmla="*/ 162452 h 162705"/>
                  <a:gd name="connsiteX8" fmla="*/ 41882 w 155978"/>
                  <a:gd name="connsiteY8" fmla="*/ 159152 h 162705"/>
                  <a:gd name="connsiteX9" fmla="*/ 26779 w 155978"/>
                  <a:gd name="connsiteY9" fmla="*/ 148618 h 162705"/>
                  <a:gd name="connsiteX10" fmla="*/ 18149 w 155978"/>
                  <a:gd name="connsiteY10" fmla="*/ 129834 h 162705"/>
                  <a:gd name="connsiteX11" fmla="*/ 15357 w 155978"/>
                  <a:gd name="connsiteY11" fmla="*/ 101786 h 162705"/>
                  <a:gd name="connsiteX12" fmla="*/ 15357 w 155978"/>
                  <a:gd name="connsiteY12" fmla="*/ 23352 h 162705"/>
                  <a:gd name="connsiteX13" fmla="*/ 0 w 155978"/>
                  <a:gd name="connsiteY13" fmla="*/ 17514 h 162705"/>
                  <a:gd name="connsiteX14" fmla="*/ 0 w 155978"/>
                  <a:gd name="connsiteY14" fmla="*/ 4315 h 162705"/>
                  <a:gd name="connsiteX15" fmla="*/ 39597 w 155978"/>
                  <a:gd name="connsiteY15" fmla="*/ 0 h 162705"/>
                  <a:gd name="connsiteX16" fmla="*/ 39725 w 155978"/>
                  <a:gd name="connsiteY16" fmla="*/ 0 h 162705"/>
                  <a:gd name="connsiteX17" fmla="*/ 45943 w 155978"/>
                  <a:gd name="connsiteY17" fmla="*/ 3807 h 162705"/>
                  <a:gd name="connsiteX18" fmla="*/ 45943 w 155978"/>
                  <a:gd name="connsiteY18" fmla="*/ 100136 h 162705"/>
                  <a:gd name="connsiteX19" fmla="*/ 47086 w 155978"/>
                  <a:gd name="connsiteY19" fmla="*/ 119300 h 162705"/>
                  <a:gd name="connsiteX20" fmla="*/ 51401 w 155978"/>
                  <a:gd name="connsiteY20" fmla="*/ 132119 h 162705"/>
                  <a:gd name="connsiteX21" fmla="*/ 59904 w 155978"/>
                  <a:gd name="connsiteY21" fmla="*/ 139226 h 162705"/>
                  <a:gd name="connsiteX22" fmla="*/ 73738 w 155978"/>
                  <a:gd name="connsiteY22" fmla="*/ 141384 h 162705"/>
                  <a:gd name="connsiteX23" fmla="*/ 85033 w 155978"/>
                  <a:gd name="connsiteY23" fmla="*/ 140114 h 162705"/>
                  <a:gd name="connsiteX24" fmla="*/ 94806 w 155978"/>
                  <a:gd name="connsiteY24" fmla="*/ 136942 h 162705"/>
                  <a:gd name="connsiteX25" fmla="*/ 102928 w 155978"/>
                  <a:gd name="connsiteY25" fmla="*/ 132880 h 162705"/>
                  <a:gd name="connsiteX26" fmla="*/ 108893 w 155978"/>
                  <a:gd name="connsiteY26" fmla="*/ 128946 h 162705"/>
                  <a:gd name="connsiteX27" fmla="*/ 108893 w 155978"/>
                  <a:gd name="connsiteY27" fmla="*/ 23352 h 162705"/>
                  <a:gd name="connsiteX28" fmla="*/ 89602 w 155978"/>
                  <a:gd name="connsiteY28" fmla="*/ 17514 h 162705"/>
                  <a:gd name="connsiteX29" fmla="*/ 89602 w 155978"/>
                  <a:gd name="connsiteY29" fmla="*/ 4188 h 162705"/>
                  <a:gd name="connsiteX30" fmla="*/ 131484 w 155978"/>
                  <a:gd name="connsiteY30" fmla="*/ 0 h 162705"/>
                  <a:gd name="connsiteX31" fmla="*/ 131738 w 155978"/>
                  <a:gd name="connsiteY31" fmla="*/ 0 h 162705"/>
                  <a:gd name="connsiteX32" fmla="*/ 139353 w 155978"/>
                  <a:gd name="connsiteY32" fmla="*/ 3807 h 162705"/>
                  <a:gd name="connsiteX33" fmla="*/ 139353 w 155978"/>
                  <a:gd name="connsiteY33" fmla="*/ 143668 h 162705"/>
                  <a:gd name="connsiteX34" fmla="*/ 155979 w 155978"/>
                  <a:gd name="connsiteY34" fmla="*/ 143668 h 162705"/>
                  <a:gd name="connsiteX35" fmla="*/ 155979 w 155978"/>
                  <a:gd name="connsiteY35" fmla="*/ 157375 h 162705"/>
                  <a:gd name="connsiteX36" fmla="*/ 144683 w 155978"/>
                  <a:gd name="connsiteY36" fmla="*/ 160675 h 162705"/>
                  <a:gd name="connsiteX37" fmla="*/ 129834 w 155978"/>
                  <a:gd name="connsiteY37" fmla="*/ 162705 h 1627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155978" h="162705">
                    <a:moveTo>
                      <a:pt x="129834" y="162705"/>
                    </a:moveTo>
                    <a:cubicBezTo>
                      <a:pt x="124123" y="162705"/>
                      <a:pt x="119681" y="161690"/>
                      <a:pt x="116635" y="159533"/>
                    </a:cubicBezTo>
                    <a:cubicBezTo>
                      <a:pt x="113589" y="157375"/>
                      <a:pt x="112193" y="153568"/>
                      <a:pt x="112193" y="147729"/>
                    </a:cubicBezTo>
                    <a:lnTo>
                      <a:pt x="112193" y="142145"/>
                    </a:lnTo>
                    <a:cubicBezTo>
                      <a:pt x="109655" y="144303"/>
                      <a:pt x="106609" y="146587"/>
                      <a:pt x="103055" y="148999"/>
                    </a:cubicBezTo>
                    <a:cubicBezTo>
                      <a:pt x="99502" y="151410"/>
                      <a:pt x="95694" y="153568"/>
                      <a:pt x="91506" y="155598"/>
                    </a:cubicBezTo>
                    <a:cubicBezTo>
                      <a:pt x="87318" y="157629"/>
                      <a:pt x="82876" y="159279"/>
                      <a:pt x="78180" y="160548"/>
                    </a:cubicBezTo>
                    <a:cubicBezTo>
                      <a:pt x="73484" y="161817"/>
                      <a:pt x="68661" y="162452"/>
                      <a:pt x="63712" y="162452"/>
                    </a:cubicBezTo>
                    <a:cubicBezTo>
                      <a:pt x="55208" y="162452"/>
                      <a:pt x="47974" y="161309"/>
                      <a:pt x="41882" y="159152"/>
                    </a:cubicBezTo>
                    <a:cubicBezTo>
                      <a:pt x="35790" y="156994"/>
                      <a:pt x="30713" y="153441"/>
                      <a:pt x="26779" y="148618"/>
                    </a:cubicBezTo>
                    <a:cubicBezTo>
                      <a:pt x="22845" y="143795"/>
                      <a:pt x="19926" y="137576"/>
                      <a:pt x="18149" y="129834"/>
                    </a:cubicBezTo>
                    <a:cubicBezTo>
                      <a:pt x="16245" y="122219"/>
                      <a:pt x="15357" y="112828"/>
                      <a:pt x="15357" y="101786"/>
                    </a:cubicBezTo>
                    <a:lnTo>
                      <a:pt x="15357" y="23352"/>
                    </a:lnTo>
                    <a:lnTo>
                      <a:pt x="0" y="17514"/>
                    </a:lnTo>
                    <a:lnTo>
                      <a:pt x="0" y="4315"/>
                    </a:lnTo>
                    <a:lnTo>
                      <a:pt x="39597" y="0"/>
                    </a:lnTo>
                    <a:lnTo>
                      <a:pt x="39725" y="0"/>
                    </a:lnTo>
                    <a:lnTo>
                      <a:pt x="45943" y="3807"/>
                    </a:lnTo>
                    <a:lnTo>
                      <a:pt x="45943" y="100136"/>
                    </a:lnTo>
                    <a:cubicBezTo>
                      <a:pt x="45943" y="107751"/>
                      <a:pt x="46324" y="114097"/>
                      <a:pt x="47086" y="119300"/>
                    </a:cubicBezTo>
                    <a:cubicBezTo>
                      <a:pt x="47847" y="124504"/>
                      <a:pt x="49243" y="128819"/>
                      <a:pt x="51401" y="132119"/>
                    </a:cubicBezTo>
                    <a:cubicBezTo>
                      <a:pt x="53558" y="135419"/>
                      <a:pt x="56350" y="137830"/>
                      <a:pt x="59904" y="139226"/>
                    </a:cubicBezTo>
                    <a:cubicBezTo>
                      <a:pt x="63458" y="140749"/>
                      <a:pt x="68153" y="141384"/>
                      <a:pt x="73738" y="141384"/>
                    </a:cubicBezTo>
                    <a:cubicBezTo>
                      <a:pt x="77799" y="141384"/>
                      <a:pt x="81480" y="141003"/>
                      <a:pt x="85033" y="140114"/>
                    </a:cubicBezTo>
                    <a:cubicBezTo>
                      <a:pt x="88587" y="139226"/>
                      <a:pt x="91760" y="138211"/>
                      <a:pt x="94806" y="136942"/>
                    </a:cubicBezTo>
                    <a:cubicBezTo>
                      <a:pt x="97852" y="135672"/>
                      <a:pt x="100517" y="134403"/>
                      <a:pt x="102928" y="132880"/>
                    </a:cubicBezTo>
                    <a:cubicBezTo>
                      <a:pt x="105340" y="131484"/>
                      <a:pt x="107243" y="130088"/>
                      <a:pt x="108893" y="128946"/>
                    </a:cubicBezTo>
                    <a:lnTo>
                      <a:pt x="108893" y="23352"/>
                    </a:lnTo>
                    <a:lnTo>
                      <a:pt x="89602" y="17514"/>
                    </a:lnTo>
                    <a:lnTo>
                      <a:pt x="89602" y="4188"/>
                    </a:lnTo>
                    <a:lnTo>
                      <a:pt x="131484" y="0"/>
                    </a:lnTo>
                    <a:lnTo>
                      <a:pt x="131738" y="0"/>
                    </a:lnTo>
                    <a:lnTo>
                      <a:pt x="139353" y="3807"/>
                    </a:lnTo>
                    <a:lnTo>
                      <a:pt x="139353" y="143668"/>
                    </a:lnTo>
                    <a:lnTo>
                      <a:pt x="155979" y="143668"/>
                    </a:lnTo>
                    <a:lnTo>
                      <a:pt x="155979" y="157375"/>
                    </a:lnTo>
                    <a:cubicBezTo>
                      <a:pt x="152806" y="158390"/>
                      <a:pt x="148999" y="159533"/>
                      <a:pt x="144683" y="160675"/>
                    </a:cubicBezTo>
                    <a:cubicBezTo>
                      <a:pt x="140241" y="162071"/>
                      <a:pt x="135419" y="162705"/>
                      <a:pt x="129834" y="16270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24" name="Freeform: Shape 23">
                <a:extLst>
                  <a:ext uri="{FF2B5EF4-FFF2-40B4-BE49-F238E27FC236}">
                    <a16:creationId xmlns:a16="http://schemas.microsoft.com/office/drawing/2014/main" id="{9337E489-7F44-32D5-FF13-7087C322666E}"/>
                  </a:ext>
                </a:extLst>
              </p:cNvPr>
              <p:cNvSpPr/>
              <p:nvPr/>
            </p:nvSpPr>
            <p:spPr>
              <a:xfrm>
                <a:off x="3795549" y="1497475"/>
                <a:ext cx="76783" cy="229970"/>
              </a:xfrm>
              <a:custGeom>
                <a:avLst/>
                <a:gdLst>
                  <a:gd name="connsiteX0" fmla="*/ 0 w 76783"/>
                  <a:gd name="connsiteY0" fmla="*/ 229844 h 229970"/>
                  <a:gd name="connsiteX1" fmla="*/ 0 w 76783"/>
                  <a:gd name="connsiteY1" fmla="*/ 214868 h 229970"/>
                  <a:gd name="connsiteX2" fmla="*/ 22591 w 76783"/>
                  <a:gd name="connsiteY2" fmla="*/ 212583 h 229970"/>
                  <a:gd name="connsiteX3" fmla="*/ 22591 w 76783"/>
                  <a:gd name="connsiteY3" fmla="*/ 21576 h 229970"/>
                  <a:gd name="connsiteX4" fmla="*/ 0 w 76783"/>
                  <a:gd name="connsiteY4" fmla="*/ 19164 h 229970"/>
                  <a:gd name="connsiteX5" fmla="*/ 0 w 76783"/>
                  <a:gd name="connsiteY5" fmla="*/ 6219 h 229970"/>
                  <a:gd name="connsiteX6" fmla="*/ 45943 w 76783"/>
                  <a:gd name="connsiteY6" fmla="*/ 0 h 229970"/>
                  <a:gd name="connsiteX7" fmla="*/ 46197 w 76783"/>
                  <a:gd name="connsiteY7" fmla="*/ 0 h 229970"/>
                  <a:gd name="connsiteX8" fmla="*/ 53051 w 76783"/>
                  <a:gd name="connsiteY8" fmla="*/ 4823 h 229970"/>
                  <a:gd name="connsiteX9" fmla="*/ 53051 w 76783"/>
                  <a:gd name="connsiteY9" fmla="*/ 212583 h 229970"/>
                  <a:gd name="connsiteX10" fmla="*/ 76784 w 76783"/>
                  <a:gd name="connsiteY10" fmla="*/ 214868 h 229970"/>
                  <a:gd name="connsiteX11" fmla="*/ 76784 w 76783"/>
                  <a:gd name="connsiteY11" fmla="*/ 229971 h 229970"/>
                  <a:gd name="connsiteX12" fmla="*/ 0 w 76783"/>
                  <a:gd name="connsiteY12" fmla="*/ 229971 h 2299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6783" h="229970">
                    <a:moveTo>
                      <a:pt x="0" y="229844"/>
                    </a:moveTo>
                    <a:lnTo>
                      <a:pt x="0" y="214868"/>
                    </a:lnTo>
                    <a:lnTo>
                      <a:pt x="22591" y="212583"/>
                    </a:lnTo>
                    <a:lnTo>
                      <a:pt x="22591" y="21576"/>
                    </a:lnTo>
                    <a:lnTo>
                      <a:pt x="0" y="19164"/>
                    </a:lnTo>
                    <a:lnTo>
                      <a:pt x="0" y="6219"/>
                    </a:lnTo>
                    <a:lnTo>
                      <a:pt x="45943" y="0"/>
                    </a:lnTo>
                    <a:lnTo>
                      <a:pt x="46197" y="0"/>
                    </a:lnTo>
                    <a:lnTo>
                      <a:pt x="53051" y="4823"/>
                    </a:lnTo>
                    <a:lnTo>
                      <a:pt x="53051" y="212583"/>
                    </a:lnTo>
                    <a:lnTo>
                      <a:pt x="76784" y="214868"/>
                    </a:lnTo>
                    <a:lnTo>
                      <a:pt x="76784" y="229971"/>
                    </a:lnTo>
                    <a:lnTo>
                      <a:pt x="0" y="229971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25" name="Freeform: Shape 24">
                <a:extLst>
                  <a:ext uri="{FF2B5EF4-FFF2-40B4-BE49-F238E27FC236}">
                    <a16:creationId xmlns:a16="http://schemas.microsoft.com/office/drawing/2014/main" id="{BD3D7F89-0733-A2DC-EBC6-C55D4B598099}"/>
                  </a:ext>
                </a:extLst>
              </p:cNvPr>
              <p:cNvSpPr/>
              <p:nvPr/>
            </p:nvSpPr>
            <p:spPr>
              <a:xfrm>
                <a:off x="2553683" y="1836212"/>
                <a:ext cx="203952" cy="208394"/>
              </a:xfrm>
              <a:custGeom>
                <a:avLst/>
                <a:gdLst>
                  <a:gd name="connsiteX0" fmla="*/ 0 w 203952"/>
                  <a:gd name="connsiteY0" fmla="*/ 208395 h 208394"/>
                  <a:gd name="connsiteX1" fmla="*/ 0 w 203952"/>
                  <a:gd name="connsiteY1" fmla="*/ 193292 h 208394"/>
                  <a:gd name="connsiteX2" fmla="*/ 22845 w 203952"/>
                  <a:gd name="connsiteY2" fmla="*/ 189611 h 208394"/>
                  <a:gd name="connsiteX3" fmla="*/ 22845 w 203952"/>
                  <a:gd name="connsiteY3" fmla="*/ 18783 h 208394"/>
                  <a:gd name="connsiteX4" fmla="*/ 0 w 203952"/>
                  <a:gd name="connsiteY4" fmla="*/ 15103 h 208394"/>
                  <a:gd name="connsiteX5" fmla="*/ 0 w 203952"/>
                  <a:gd name="connsiteY5" fmla="*/ 0 h 208394"/>
                  <a:gd name="connsiteX6" fmla="*/ 52924 w 203952"/>
                  <a:gd name="connsiteY6" fmla="*/ 0 h 208394"/>
                  <a:gd name="connsiteX7" fmla="*/ 146333 w 203952"/>
                  <a:gd name="connsiteY7" fmla="*/ 134911 h 208394"/>
                  <a:gd name="connsiteX8" fmla="*/ 159913 w 203952"/>
                  <a:gd name="connsiteY8" fmla="*/ 160167 h 208394"/>
                  <a:gd name="connsiteX9" fmla="*/ 159913 w 203952"/>
                  <a:gd name="connsiteY9" fmla="*/ 18783 h 208394"/>
                  <a:gd name="connsiteX10" fmla="*/ 135165 w 203952"/>
                  <a:gd name="connsiteY10" fmla="*/ 15103 h 208394"/>
                  <a:gd name="connsiteX11" fmla="*/ 135165 w 203952"/>
                  <a:gd name="connsiteY11" fmla="*/ 0 h 208394"/>
                  <a:gd name="connsiteX12" fmla="*/ 203953 w 203952"/>
                  <a:gd name="connsiteY12" fmla="*/ 0 h 208394"/>
                  <a:gd name="connsiteX13" fmla="*/ 203953 w 203952"/>
                  <a:gd name="connsiteY13" fmla="*/ 15103 h 208394"/>
                  <a:gd name="connsiteX14" fmla="*/ 180854 w 203952"/>
                  <a:gd name="connsiteY14" fmla="*/ 18910 h 208394"/>
                  <a:gd name="connsiteX15" fmla="*/ 180854 w 203952"/>
                  <a:gd name="connsiteY15" fmla="*/ 208268 h 208394"/>
                  <a:gd name="connsiteX16" fmla="*/ 160548 w 203952"/>
                  <a:gd name="connsiteY16" fmla="*/ 208268 h 208394"/>
                  <a:gd name="connsiteX17" fmla="*/ 64981 w 203952"/>
                  <a:gd name="connsiteY17" fmla="*/ 71326 h 208394"/>
                  <a:gd name="connsiteX18" fmla="*/ 43659 w 203952"/>
                  <a:gd name="connsiteY18" fmla="*/ 34775 h 208394"/>
                  <a:gd name="connsiteX19" fmla="*/ 43659 w 203952"/>
                  <a:gd name="connsiteY19" fmla="*/ 189611 h 208394"/>
                  <a:gd name="connsiteX20" fmla="*/ 68915 w 203952"/>
                  <a:gd name="connsiteY20" fmla="*/ 193292 h 208394"/>
                  <a:gd name="connsiteX21" fmla="*/ 68915 w 203952"/>
                  <a:gd name="connsiteY21" fmla="*/ 208395 h 208394"/>
                  <a:gd name="connsiteX22" fmla="*/ 0 w 203952"/>
                  <a:gd name="connsiteY22" fmla="*/ 208395 h 2083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203952" h="208394">
                    <a:moveTo>
                      <a:pt x="0" y="208395"/>
                    </a:moveTo>
                    <a:lnTo>
                      <a:pt x="0" y="193292"/>
                    </a:lnTo>
                    <a:lnTo>
                      <a:pt x="22845" y="189611"/>
                    </a:lnTo>
                    <a:lnTo>
                      <a:pt x="22845" y="18783"/>
                    </a:lnTo>
                    <a:lnTo>
                      <a:pt x="0" y="15103"/>
                    </a:lnTo>
                    <a:lnTo>
                      <a:pt x="0" y="0"/>
                    </a:lnTo>
                    <a:lnTo>
                      <a:pt x="52924" y="0"/>
                    </a:lnTo>
                    <a:lnTo>
                      <a:pt x="146333" y="134911"/>
                    </a:lnTo>
                    <a:lnTo>
                      <a:pt x="159913" y="160167"/>
                    </a:lnTo>
                    <a:lnTo>
                      <a:pt x="159913" y="18783"/>
                    </a:lnTo>
                    <a:lnTo>
                      <a:pt x="135165" y="15103"/>
                    </a:lnTo>
                    <a:lnTo>
                      <a:pt x="135165" y="0"/>
                    </a:lnTo>
                    <a:lnTo>
                      <a:pt x="203953" y="0"/>
                    </a:lnTo>
                    <a:lnTo>
                      <a:pt x="203953" y="15103"/>
                    </a:lnTo>
                    <a:lnTo>
                      <a:pt x="180854" y="18910"/>
                    </a:lnTo>
                    <a:lnTo>
                      <a:pt x="180854" y="208268"/>
                    </a:lnTo>
                    <a:lnTo>
                      <a:pt x="160548" y="208268"/>
                    </a:lnTo>
                    <a:lnTo>
                      <a:pt x="64981" y="71326"/>
                    </a:lnTo>
                    <a:lnTo>
                      <a:pt x="43659" y="34775"/>
                    </a:lnTo>
                    <a:lnTo>
                      <a:pt x="43659" y="189611"/>
                    </a:lnTo>
                    <a:lnTo>
                      <a:pt x="68915" y="193292"/>
                    </a:lnTo>
                    <a:lnTo>
                      <a:pt x="68915" y="208395"/>
                    </a:lnTo>
                    <a:lnTo>
                      <a:pt x="0" y="208395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26" name="Freeform: Shape 25">
                <a:extLst>
                  <a:ext uri="{FF2B5EF4-FFF2-40B4-BE49-F238E27FC236}">
                    <a16:creationId xmlns:a16="http://schemas.microsoft.com/office/drawing/2014/main" id="{2CE4496B-5D27-01D8-10D4-50309EBF9B5B}"/>
                  </a:ext>
                </a:extLst>
              </p:cNvPr>
              <p:cNvSpPr/>
              <p:nvPr/>
            </p:nvSpPr>
            <p:spPr>
              <a:xfrm>
                <a:off x="2775785" y="1885455"/>
                <a:ext cx="137195" cy="161943"/>
              </a:xfrm>
              <a:custGeom>
                <a:avLst/>
                <a:gdLst>
                  <a:gd name="connsiteX0" fmla="*/ 0 w 137195"/>
                  <a:gd name="connsiteY0" fmla="*/ 118031 h 161943"/>
                  <a:gd name="connsiteX1" fmla="*/ 3680 w 137195"/>
                  <a:gd name="connsiteY1" fmla="*/ 100390 h 161943"/>
                  <a:gd name="connsiteX2" fmla="*/ 13834 w 137195"/>
                  <a:gd name="connsiteY2" fmla="*/ 86810 h 161943"/>
                  <a:gd name="connsiteX3" fmla="*/ 28937 w 137195"/>
                  <a:gd name="connsiteY3" fmla="*/ 76784 h 161943"/>
                  <a:gd name="connsiteX4" fmla="*/ 47720 w 137195"/>
                  <a:gd name="connsiteY4" fmla="*/ 70057 h 161943"/>
                  <a:gd name="connsiteX5" fmla="*/ 68661 w 137195"/>
                  <a:gd name="connsiteY5" fmla="*/ 66250 h 161943"/>
                  <a:gd name="connsiteX6" fmla="*/ 90237 w 137195"/>
                  <a:gd name="connsiteY6" fmla="*/ 64727 h 161943"/>
                  <a:gd name="connsiteX7" fmla="*/ 90237 w 137195"/>
                  <a:gd name="connsiteY7" fmla="*/ 57493 h 161943"/>
                  <a:gd name="connsiteX8" fmla="*/ 88841 w 137195"/>
                  <a:gd name="connsiteY8" fmla="*/ 41247 h 161943"/>
                  <a:gd name="connsiteX9" fmla="*/ 84145 w 137195"/>
                  <a:gd name="connsiteY9" fmla="*/ 30460 h 161943"/>
                  <a:gd name="connsiteX10" fmla="*/ 75134 w 137195"/>
                  <a:gd name="connsiteY10" fmla="*/ 24495 h 161943"/>
                  <a:gd name="connsiteX11" fmla="*/ 60919 w 137195"/>
                  <a:gd name="connsiteY11" fmla="*/ 22591 h 161943"/>
                  <a:gd name="connsiteX12" fmla="*/ 46197 w 137195"/>
                  <a:gd name="connsiteY12" fmla="*/ 23987 h 161943"/>
                  <a:gd name="connsiteX13" fmla="*/ 31983 w 137195"/>
                  <a:gd name="connsiteY13" fmla="*/ 27287 h 161943"/>
                  <a:gd name="connsiteX14" fmla="*/ 19545 w 137195"/>
                  <a:gd name="connsiteY14" fmla="*/ 31475 h 161943"/>
                  <a:gd name="connsiteX15" fmla="*/ 10026 w 137195"/>
                  <a:gd name="connsiteY15" fmla="*/ 35663 h 161943"/>
                  <a:gd name="connsiteX16" fmla="*/ 9899 w 137195"/>
                  <a:gd name="connsiteY16" fmla="*/ 35663 h 161943"/>
                  <a:gd name="connsiteX17" fmla="*/ 3807 w 137195"/>
                  <a:gd name="connsiteY17" fmla="*/ 22464 h 161943"/>
                  <a:gd name="connsiteX18" fmla="*/ 12945 w 137195"/>
                  <a:gd name="connsiteY18" fmla="*/ 16118 h 161943"/>
                  <a:gd name="connsiteX19" fmla="*/ 28429 w 137195"/>
                  <a:gd name="connsiteY19" fmla="*/ 8757 h 161943"/>
                  <a:gd name="connsiteX20" fmla="*/ 47720 w 137195"/>
                  <a:gd name="connsiteY20" fmla="*/ 2538 h 161943"/>
                  <a:gd name="connsiteX21" fmla="*/ 68280 w 137195"/>
                  <a:gd name="connsiteY21" fmla="*/ 0 h 161943"/>
                  <a:gd name="connsiteX22" fmla="*/ 92521 w 137195"/>
                  <a:gd name="connsiteY22" fmla="*/ 2919 h 161943"/>
                  <a:gd name="connsiteX23" fmla="*/ 108639 w 137195"/>
                  <a:gd name="connsiteY23" fmla="*/ 12311 h 161943"/>
                  <a:gd name="connsiteX24" fmla="*/ 117523 w 137195"/>
                  <a:gd name="connsiteY24" fmla="*/ 29191 h 161943"/>
                  <a:gd name="connsiteX25" fmla="*/ 120189 w 137195"/>
                  <a:gd name="connsiteY25" fmla="*/ 54447 h 161943"/>
                  <a:gd name="connsiteX26" fmla="*/ 120189 w 137195"/>
                  <a:gd name="connsiteY26" fmla="*/ 143668 h 161943"/>
                  <a:gd name="connsiteX27" fmla="*/ 137195 w 137195"/>
                  <a:gd name="connsiteY27" fmla="*/ 143668 h 161943"/>
                  <a:gd name="connsiteX28" fmla="*/ 137195 w 137195"/>
                  <a:gd name="connsiteY28" fmla="*/ 156994 h 161943"/>
                  <a:gd name="connsiteX29" fmla="*/ 130976 w 137195"/>
                  <a:gd name="connsiteY29" fmla="*/ 158517 h 161943"/>
                  <a:gd name="connsiteX30" fmla="*/ 123362 w 137195"/>
                  <a:gd name="connsiteY30" fmla="*/ 160167 h 161943"/>
                  <a:gd name="connsiteX31" fmla="*/ 115239 w 137195"/>
                  <a:gd name="connsiteY31" fmla="*/ 161436 h 161943"/>
                  <a:gd name="connsiteX32" fmla="*/ 107497 w 137195"/>
                  <a:gd name="connsiteY32" fmla="*/ 161944 h 161943"/>
                  <a:gd name="connsiteX33" fmla="*/ 100898 w 137195"/>
                  <a:gd name="connsiteY33" fmla="*/ 161563 h 161943"/>
                  <a:gd name="connsiteX34" fmla="*/ 96329 w 137195"/>
                  <a:gd name="connsiteY34" fmla="*/ 159786 h 161943"/>
                  <a:gd name="connsiteX35" fmla="*/ 93663 w 137195"/>
                  <a:gd name="connsiteY35" fmla="*/ 155471 h 161943"/>
                  <a:gd name="connsiteX36" fmla="*/ 92775 w 137195"/>
                  <a:gd name="connsiteY36" fmla="*/ 147729 h 161943"/>
                  <a:gd name="connsiteX37" fmla="*/ 92775 w 137195"/>
                  <a:gd name="connsiteY37" fmla="*/ 142653 h 161943"/>
                  <a:gd name="connsiteX38" fmla="*/ 86937 w 137195"/>
                  <a:gd name="connsiteY38" fmla="*/ 147476 h 161943"/>
                  <a:gd name="connsiteX39" fmla="*/ 77037 w 137195"/>
                  <a:gd name="connsiteY39" fmla="*/ 153948 h 161943"/>
                  <a:gd name="connsiteX40" fmla="*/ 63584 w 137195"/>
                  <a:gd name="connsiteY40" fmla="*/ 159533 h 161943"/>
                  <a:gd name="connsiteX41" fmla="*/ 47466 w 137195"/>
                  <a:gd name="connsiteY41" fmla="*/ 161944 h 161943"/>
                  <a:gd name="connsiteX42" fmla="*/ 29444 w 137195"/>
                  <a:gd name="connsiteY42" fmla="*/ 159406 h 161943"/>
                  <a:gd name="connsiteX43" fmla="*/ 14341 w 137195"/>
                  <a:gd name="connsiteY43" fmla="*/ 151537 h 161943"/>
                  <a:gd name="connsiteX44" fmla="*/ 3934 w 137195"/>
                  <a:gd name="connsiteY44" fmla="*/ 137830 h 161943"/>
                  <a:gd name="connsiteX45" fmla="*/ 0 w 137195"/>
                  <a:gd name="connsiteY45" fmla="*/ 118031 h 161943"/>
                  <a:gd name="connsiteX46" fmla="*/ 59016 w 137195"/>
                  <a:gd name="connsiteY46" fmla="*/ 141257 h 161943"/>
                  <a:gd name="connsiteX47" fmla="*/ 65869 w 137195"/>
                  <a:gd name="connsiteY47" fmla="*/ 140495 h 161943"/>
                  <a:gd name="connsiteX48" fmla="*/ 74118 w 137195"/>
                  <a:gd name="connsiteY48" fmla="*/ 138338 h 161943"/>
                  <a:gd name="connsiteX49" fmla="*/ 82495 w 137195"/>
                  <a:gd name="connsiteY49" fmla="*/ 134911 h 161943"/>
                  <a:gd name="connsiteX50" fmla="*/ 90110 w 137195"/>
                  <a:gd name="connsiteY50" fmla="*/ 130342 h 161943"/>
                  <a:gd name="connsiteX51" fmla="*/ 90110 w 137195"/>
                  <a:gd name="connsiteY51" fmla="*/ 79957 h 161943"/>
                  <a:gd name="connsiteX52" fmla="*/ 62696 w 137195"/>
                  <a:gd name="connsiteY52" fmla="*/ 82876 h 161943"/>
                  <a:gd name="connsiteX53" fmla="*/ 45055 w 137195"/>
                  <a:gd name="connsiteY53" fmla="*/ 90491 h 161943"/>
                  <a:gd name="connsiteX54" fmla="*/ 35790 w 137195"/>
                  <a:gd name="connsiteY54" fmla="*/ 101278 h 161943"/>
                  <a:gd name="connsiteX55" fmla="*/ 32998 w 137195"/>
                  <a:gd name="connsiteY55" fmla="*/ 113843 h 161943"/>
                  <a:gd name="connsiteX56" fmla="*/ 35029 w 137195"/>
                  <a:gd name="connsiteY56" fmla="*/ 126535 h 161943"/>
                  <a:gd name="connsiteX57" fmla="*/ 40486 w 137195"/>
                  <a:gd name="connsiteY57" fmla="*/ 135038 h 161943"/>
                  <a:gd name="connsiteX58" fmla="*/ 48735 w 137195"/>
                  <a:gd name="connsiteY58" fmla="*/ 139734 h 161943"/>
                  <a:gd name="connsiteX59" fmla="*/ 59016 w 137195"/>
                  <a:gd name="connsiteY59" fmla="*/ 141257 h 1619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137195" h="161943">
                    <a:moveTo>
                      <a:pt x="0" y="118031"/>
                    </a:moveTo>
                    <a:cubicBezTo>
                      <a:pt x="0" y="111432"/>
                      <a:pt x="1269" y="105594"/>
                      <a:pt x="3680" y="100390"/>
                    </a:cubicBezTo>
                    <a:cubicBezTo>
                      <a:pt x="6092" y="95187"/>
                      <a:pt x="9519" y="90744"/>
                      <a:pt x="13834" y="86810"/>
                    </a:cubicBezTo>
                    <a:cubicBezTo>
                      <a:pt x="18149" y="82876"/>
                      <a:pt x="23226" y="79576"/>
                      <a:pt x="28937" y="76784"/>
                    </a:cubicBezTo>
                    <a:cubicBezTo>
                      <a:pt x="34775" y="73992"/>
                      <a:pt x="40994" y="71834"/>
                      <a:pt x="47720" y="70057"/>
                    </a:cubicBezTo>
                    <a:cubicBezTo>
                      <a:pt x="54447" y="68280"/>
                      <a:pt x="61427" y="67011"/>
                      <a:pt x="68661" y="66250"/>
                    </a:cubicBezTo>
                    <a:cubicBezTo>
                      <a:pt x="75895" y="65488"/>
                      <a:pt x="83129" y="64981"/>
                      <a:pt x="90237" y="64727"/>
                    </a:cubicBezTo>
                    <a:lnTo>
                      <a:pt x="90237" y="57493"/>
                    </a:lnTo>
                    <a:cubicBezTo>
                      <a:pt x="90237" y="51147"/>
                      <a:pt x="89729" y="45690"/>
                      <a:pt x="88841" y="41247"/>
                    </a:cubicBezTo>
                    <a:cubicBezTo>
                      <a:pt x="87952" y="36805"/>
                      <a:pt x="86302" y="33252"/>
                      <a:pt x="84145" y="30460"/>
                    </a:cubicBezTo>
                    <a:cubicBezTo>
                      <a:pt x="81987" y="27668"/>
                      <a:pt x="78941" y="25637"/>
                      <a:pt x="75134" y="24495"/>
                    </a:cubicBezTo>
                    <a:cubicBezTo>
                      <a:pt x="71326" y="23226"/>
                      <a:pt x="66631" y="22591"/>
                      <a:pt x="60919" y="22591"/>
                    </a:cubicBezTo>
                    <a:cubicBezTo>
                      <a:pt x="55969" y="22591"/>
                      <a:pt x="51020" y="23099"/>
                      <a:pt x="46197" y="23987"/>
                    </a:cubicBezTo>
                    <a:cubicBezTo>
                      <a:pt x="41247" y="24875"/>
                      <a:pt x="36551" y="26018"/>
                      <a:pt x="31983" y="27287"/>
                    </a:cubicBezTo>
                    <a:cubicBezTo>
                      <a:pt x="27414" y="28556"/>
                      <a:pt x="23352" y="30079"/>
                      <a:pt x="19545" y="31475"/>
                    </a:cubicBezTo>
                    <a:cubicBezTo>
                      <a:pt x="15737" y="32998"/>
                      <a:pt x="12564" y="34394"/>
                      <a:pt x="10026" y="35663"/>
                    </a:cubicBezTo>
                    <a:lnTo>
                      <a:pt x="9899" y="35663"/>
                    </a:lnTo>
                    <a:lnTo>
                      <a:pt x="3807" y="22464"/>
                    </a:lnTo>
                    <a:cubicBezTo>
                      <a:pt x="5584" y="20814"/>
                      <a:pt x="8630" y="18783"/>
                      <a:pt x="12945" y="16118"/>
                    </a:cubicBezTo>
                    <a:cubicBezTo>
                      <a:pt x="17387" y="13580"/>
                      <a:pt x="22464" y="11042"/>
                      <a:pt x="28429" y="8757"/>
                    </a:cubicBezTo>
                    <a:cubicBezTo>
                      <a:pt x="34394" y="6346"/>
                      <a:pt x="40867" y="4315"/>
                      <a:pt x="47720" y="2538"/>
                    </a:cubicBezTo>
                    <a:cubicBezTo>
                      <a:pt x="54573" y="762"/>
                      <a:pt x="61427" y="0"/>
                      <a:pt x="68280" y="0"/>
                    </a:cubicBezTo>
                    <a:cubicBezTo>
                      <a:pt x="77799" y="0"/>
                      <a:pt x="85921" y="1015"/>
                      <a:pt x="92521" y="2919"/>
                    </a:cubicBezTo>
                    <a:cubicBezTo>
                      <a:pt x="99121" y="4823"/>
                      <a:pt x="104451" y="7996"/>
                      <a:pt x="108639" y="12311"/>
                    </a:cubicBezTo>
                    <a:cubicBezTo>
                      <a:pt x="112828" y="16626"/>
                      <a:pt x="115747" y="22210"/>
                      <a:pt x="117523" y="29191"/>
                    </a:cubicBezTo>
                    <a:cubicBezTo>
                      <a:pt x="119300" y="36044"/>
                      <a:pt x="120189" y="44547"/>
                      <a:pt x="120189" y="54447"/>
                    </a:cubicBezTo>
                    <a:lnTo>
                      <a:pt x="120189" y="143668"/>
                    </a:lnTo>
                    <a:lnTo>
                      <a:pt x="137195" y="143668"/>
                    </a:lnTo>
                    <a:lnTo>
                      <a:pt x="137195" y="156994"/>
                    </a:lnTo>
                    <a:cubicBezTo>
                      <a:pt x="135419" y="157502"/>
                      <a:pt x="133388" y="158010"/>
                      <a:pt x="130976" y="158517"/>
                    </a:cubicBezTo>
                    <a:cubicBezTo>
                      <a:pt x="128565" y="159152"/>
                      <a:pt x="126027" y="159659"/>
                      <a:pt x="123362" y="160167"/>
                    </a:cubicBezTo>
                    <a:cubicBezTo>
                      <a:pt x="120696" y="160675"/>
                      <a:pt x="118031" y="161055"/>
                      <a:pt x="115239" y="161436"/>
                    </a:cubicBezTo>
                    <a:cubicBezTo>
                      <a:pt x="112447" y="161817"/>
                      <a:pt x="109908" y="161944"/>
                      <a:pt x="107497" y="161944"/>
                    </a:cubicBezTo>
                    <a:cubicBezTo>
                      <a:pt x="104959" y="161944"/>
                      <a:pt x="102674" y="161817"/>
                      <a:pt x="100898" y="161563"/>
                    </a:cubicBezTo>
                    <a:cubicBezTo>
                      <a:pt x="98994" y="161309"/>
                      <a:pt x="97471" y="160802"/>
                      <a:pt x="96329" y="159786"/>
                    </a:cubicBezTo>
                    <a:cubicBezTo>
                      <a:pt x="95186" y="158771"/>
                      <a:pt x="94298" y="157375"/>
                      <a:pt x="93663" y="155471"/>
                    </a:cubicBezTo>
                    <a:cubicBezTo>
                      <a:pt x="93029" y="153568"/>
                      <a:pt x="92775" y="150902"/>
                      <a:pt x="92775" y="147729"/>
                    </a:cubicBezTo>
                    <a:lnTo>
                      <a:pt x="92775" y="142653"/>
                    </a:lnTo>
                    <a:cubicBezTo>
                      <a:pt x="91633" y="143795"/>
                      <a:pt x="89602" y="145318"/>
                      <a:pt x="86937" y="147476"/>
                    </a:cubicBezTo>
                    <a:cubicBezTo>
                      <a:pt x="84272" y="149633"/>
                      <a:pt x="80972" y="151791"/>
                      <a:pt x="77037" y="153948"/>
                    </a:cubicBezTo>
                    <a:cubicBezTo>
                      <a:pt x="73103" y="156106"/>
                      <a:pt x="68661" y="158010"/>
                      <a:pt x="63584" y="159533"/>
                    </a:cubicBezTo>
                    <a:cubicBezTo>
                      <a:pt x="58508" y="161182"/>
                      <a:pt x="53178" y="161944"/>
                      <a:pt x="47466" y="161944"/>
                    </a:cubicBezTo>
                    <a:cubicBezTo>
                      <a:pt x="41120" y="161944"/>
                      <a:pt x="35155" y="161055"/>
                      <a:pt x="29444" y="159406"/>
                    </a:cubicBezTo>
                    <a:cubicBezTo>
                      <a:pt x="23733" y="157756"/>
                      <a:pt x="18783" y="155091"/>
                      <a:pt x="14341" y="151537"/>
                    </a:cubicBezTo>
                    <a:cubicBezTo>
                      <a:pt x="10026" y="147983"/>
                      <a:pt x="6599" y="143414"/>
                      <a:pt x="3934" y="137830"/>
                    </a:cubicBezTo>
                    <a:cubicBezTo>
                      <a:pt x="1269" y="132500"/>
                      <a:pt x="0" y="125773"/>
                      <a:pt x="0" y="118031"/>
                    </a:cubicBezTo>
                    <a:close/>
                    <a:moveTo>
                      <a:pt x="59016" y="141257"/>
                    </a:moveTo>
                    <a:cubicBezTo>
                      <a:pt x="60919" y="141257"/>
                      <a:pt x="63204" y="141003"/>
                      <a:pt x="65869" y="140495"/>
                    </a:cubicBezTo>
                    <a:cubicBezTo>
                      <a:pt x="68534" y="139988"/>
                      <a:pt x="71326" y="139226"/>
                      <a:pt x="74118" y="138338"/>
                    </a:cubicBezTo>
                    <a:cubicBezTo>
                      <a:pt x="76911" y="137449"/>
                      <a:pt x="79703" y="136307"/>
                      <a:pt x="82495" y="134911"/>
                    </a:cubicBezTo>
                    <a:cubicBezTo>
                      <a:pt x="85287" y="133515"/>
                      <a:pt x="87825" y="131992"/>
                      <a:pt x="90110" y="130342"/>
                    </a:cubicBezTo>
                    <a:lnTo>
                      <a:pt x="90110" y="79957"/>
                    </a:lnTo>
                    <a:cubicBezTo>
                      <a:pt x="79195" y="79957"/>
                      <a:pt x="70057" y="80972"/>
                      <a:pt x="62696" y="82876"/>
                    </a:cubicBezTo>
                    <a:cubicBezTo>
                      <a:pt x="55335" y="84779"/>
                      <a:pt x="49497" y="87318"/>
                      <a:pt x="45055" y="90491"/>
                    </a:cubicBezTo>
                    <a:cubicBezTo>
                      <a:pt x="40740" y="93664"/>
                      <a:pt x="37567" y="97217"/>
                      <a:pt x="35790" y="101278"/>
                    </a:cubicBezTo>
                    <a:cubicBezTo>
                      <a:pt x="34013" y="105340"/>
                      <a:pt x="32998" y="109528"/>
                      <a:pt x="32998" y="113843"/>
                    </a:cubicBezTo>
                    <a:cubicBezTo>
                      <a:pt x="32998" y="118920"/>
                      <a:pt x="33632" y="123108"/>
                      <a:pt x="35029" y="126535"/>
                    </a:cubicBezTo>
                    <a:cubicBezTo>
                      <a:pt x="36298" y="129961"/>
                      <a:pt x="38201" y="132880"/>
                      <a:pt x="40486" y="135038"/>
                    </a:cubicBezTo>
                    <a:cubicBezTo>
                      <a:pt x="42770" y="137195"/>
                      <a:pt x="45563" y="138845"/>
                      <a:pt x="48735" y="139734"/>
                    </a:cubicBezTo>
                    <a:cubicBezTo>
                      <a:pt x="52035" y="140876"/>
                      <a:pt x="55462" y="141257"/>
                      <a:pt x="59016" y="141257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B6706F8C-58EA-EBA0-A342-0F40BB7EF108}"/>
                  </a:ext>
                </a:extLst>
              </p:cNvPr>
              <p:cNvSpPr/>
              <p:nvPr/>
            </p:nvSpPr>
            <p:spPr>
              <a:xfrm>
                <a:off x="2931510" y="1851061"/>
                <a:ext cx="100390" cy="270075"/>
              </a:xfrm>
              <a:custGeom>
                <a:avLst/>
                <a:gdLst>
                  <a:gd name="connsiteX0" fmla="*/ 19799 w 100390"/>
                  <a:gd name="connsiteY0" fmla="*/ 164355 h 270075"/>
                  <a:gd name="connsiteX1" fmla="*/ 19799 w 100390"/>
                  <a:gd name="connsiteY1" fmla="*/ 57620 h 270075"/>
                  <a:gd name="connsiteX2" fmla="*/ 0 w 100390"/>
                  <a:gd name="connsiteY2" fmla="*/ 57620 h 270075"/>
                  <a:gd name="connsiteX3" fmla="*/ 0 w 100390"/>
                  <a:gd name="connsiteY3" fmla="*/ 44801 h 270075"/>
                  <a:gd name="connsiteX4" fmla="*/ 8376 w 100390"/>
                  <a:gd name="connsiteY4" fmla="*/ 41882 h 270075"/>
                  <a:gd name="connsiteX5" fmla="*/ 14468 w 100390"/>
                  <a:gd name="connsiteY5" fmla="*/ 39090 h 270075"/>
                  <a:gd name="connsiteX6" fmla="*/ 22083 w 100390"/>
                  <a:gd name="connsiteY6" fmla="*/ 28810 h 270075"/>
                  <a:gd name="connsiteX7" fmla="*/ 24875 w 100390"/>
                  <a:gd name="connsiteY7" fmla="*/ 22337 h 270075"/>
                  <a:gd name="connsiteX8" fmla="*/ 28048 w 100390"/>
                  <a:gd name="connsiteY8" fmla="*/ 14088 h 270075"/>
                  <a:gd name="connsiteX9" fmla="*/ 30967 w 100390"/>
                  <a:gd name="connsiteY9" fmla="*/ 5965 h 270075"/>
                  <a:gd name="connsiteX10" fmla="*/ 32744 w 100390"/>
                  <a:gd name="connsiteY10" fmla="*/ 0 h 270075"/>
                  <a:gd name="connsiteX11" fmla="*/ 50259 w 100390"/>
                  <a:gd name="connsiteY11" fmla="*/ 0 h 270075"/>
                  <a:gd name="connsiteX12" fmla="*/ 50259 w 100390"/>
                  <a:gd name="connsiteY12" fmla="*/ 37821 h 270075"/>
                  <a:gd name="connsiteX13" fmla="*/ 96075 w 100390"/>
                  <a:gd name="connsiteY13" fmla="*/ 37821 h 270075"/>
                  <a:gd name="connsiteX14" fmla="*/ 96075 w 100390"/>
                  <a:gd name="connsiteY14" fmla="*/ 57620 h 270075"/>
                  <a:gd name="connsiteX15" fmla="*/ 50259 w 100390"/>
                  <a:gd name="connsiteY15" fmla="*/ 57620 h 270075"/>
                  <a:gd name="connsiteX16" fmla="*/ 50259 w 100390"/>
                  <a:gd name="connsiteY16" fmla="*/ 139480 h 270075"/>
                  <a:gd name="connsiteX17" fmla="*/ 50639 w 100390"/>
                  <a:gd name="connsiteY17" fmla="*/ 158517 h 270075"/>
                  <a:gd name="connsiteX18" fmla="*/ 52543 w 100390"/>
                  <a:gd name="connsiteY18" fmla="*/ 168670 h 270075"/>
                  <a:gd name="connsiteX19" fmla="*/ 57239 w 100390"/>
                  <a:gd name="connsiteY19" fmla="*/ 172732 h 270075"/>
                  <a:gd name="connsiteX20" fmla="*/ 65869 w 100390"/>
                  <a:gd name="connsiteY20" fmla="*/ 173493 h 270075"/>
                  <a:gd name="connsiteX21" fmla="*/ 65996 w 100390"/>
                  <a:gd name="connsiteY21" fmla="*/ 173493 h 270075"/>
                  <a:gd name="connsiteX22" fmla="*/ 74246 w 100390"/>
                  <a:gd name="connsiteY22" fmla="*/ 172986 h 270075"/>
                  <a:gd name="connsiteX23" fmla="*/ 82622 w 100390"/>
                  <a:gd name="connsiteY23" fmla="*/ 171716 h 270075"/>
                  <a:gd name="connsiteX24" fmla="*/ 90110 w 100390"/>
                  <a:gd name="connsiteY24" fmla="*/ 170066 h 270075"/>
                  <a:gd name="connsiteX25" fmla="*/ 95567 w 100390"/>
                  <a:gd name="connsiteY25" fmla="*/ 168417 h 270075"/>
                  <a:gd name="connsiteX26" fmla="*/ 95694 w 100390"/>
                  <a:gd name="connsiteY26" fmla="*/ 168417 h 270075"/>
                  <a:gd name="connsiteX27" fmla="*/ 100390 w 100390"/>
                  <a:gd name="connsiteY27" fmla="*/ 181870 h 270075"/>
                  <a:gd name="connsiteX28" fmla="*/ 91379 w 100390"/>
                  <a:gd name="connsiteY28" fmla="*/ 186946 h 270075"/>
                  <a:gd name="connsiteX29" fmla="*/ 78814 w 100390"/>
                  <a:gd name="connsiteY29" fmla="*/ 191769 h 270075"/>
                  <a:gd name="connsiteX30" fmla="*/ 64727 w 100390"/>
                  <a:gd name="connsiteY30" fmla="*/ 195450 h 270075"/>
                  <a:gd name="connsiteX31" fmla="*/ 51020 w 100390"/>
                  <a:gd name="connsiteY31" fmla="*/ 196846 h 270075"/>
                  <a:gd name="connsiteX32" fmla="*/ 50766 w 100390"/>
                  <a:gd name="connsiteY32" fmla="*/ 196846 h 270075"/>
                  <a:gd name="connsiteX33" fmla="*/ 37821 w 100390"/>
                  <a:gd name="connsiteY33" fmla="*/ 195196 h 270075"/>
                  <a:gd name="connsiteX34" fmla="*/ 28048 w 100390"/>
                  <a:gd name="connsiteY34" fmla="*/ 189738 h 270075"/>
                  <a:gd name="connsiteX35" fmla="*/ 21829 w 100390"/>
                  <a:gd name="connsiteY35" fmla="*/ 179712 h 270075"/>
                  <a:gd name="connsiteX36" fmla="*/ 19799 w 100390"/>
                  <a:gd name="connsiteY36" fmla="*/ 164355 h 270075"/>
                  <a:gd name="connsiteX37" fmla="*/ 52543 w 100390"/>
                  <a:gd name="connsiteY37" fmla="*/ 270076 h 270075"/>
                  <a:gd name="connsiteX38" fmla="*/ 43532 w 100390"/>
                  <a:gd name="connsiteY38" fmla="*/ 263095 h 270075"/>
                  <a:gd name="connsiteX39" fmla="*/ 43532 w 100390"/>
                  <a:gd name="connsiteY39" fmla="*/ 261572 h 270075"/>
                  <a:gd name="connsiteX40" fmla="*/ 47086 w 100390"/>
                  <a:gd name="connsiteY40" fmla="*/ 258653 h 270075"/>
                  <a:gd name="connsiteX41" fmla="*/ 49624 w 100390"/>
                  <a:gd name="connsiteY41" fmla="*/ 254338 h 270075"/>
                  <a:gd name="connsiteX42" fmla="*/ 51147 w 100390"/>
                  <a:gd name="connsiteY42" fmla="*/ 249135 h 270075"/>
                  <a:gd name="connsiteX43" fmla="*/ 51655 w 100390"/>
                  <a:gd name="connsiteY43" fmla="*/ 244058 h 270075"/>
                  <a:gd name="connsiteX44" fmla="*/ 49751 w 100390"/>
                  <a:gd name="connsiteY44" fmla="*/ 238981 h 270075"/>
                  <a:gd name="connsiteX45" fmla="*/ 45563 w 100390"/>
                  <a:gd name="connsiteY45" fmla="*/ 236062 h 270075"/>
                  <a:gd name="connsiteX46" fmla="*/ 41121 w 100390"/>
                  <a:gd name="connsiteY46" fmla="*/ 231874 h 270075"/>
                  <a:gd name="connsiteX47" fmla="*/ 39090 w 100390"/>
                  <a:gd name="connsiteY47" fmla="*/ 223879 h 270075"/>
                  <a:gd name="connsiteX48" fmla="*/ 40740 w 100390"/>
                  <a:gd name="connsiteY48" fmla="*/ 216137 h 270075"/>
                  <a:gd name="connsiteX49" fmla="*/ 44928 w 100390"/>
                  <a:gd name="connsiteY49" fmla="*/ 211441 h 270075"/>
                  <a:gd name="connsiteX50" fmla="*/ 50005 w 100390"/>
                  <a:gd name="connsiteY50" fmla="*/ 209156 h 270075"/>
                  <a:gd name="connsiteX51" fmla="*/ 54447 w 100390"/>
                  <a:gd name="connsiteY51" fmla="*/ 208522 h 270075"/>
                  <a:gd name="connsiteX52" fmla="*/ 55970 w 100390"/>
                  <a:gd name="connsiteY52" fmla="*/ 208522 h 270075"/>
                  <a:gd name="connsiteX53" fmla="*/ 70438 w 100390"/>
                  <a:gd name="connsiteY53" fmla="*/ 214868 h 270075"/>
                  <a:gd name="connsiteX54" fmla="*/ 75768 w 100390"/>
                  <a:gd name="connsiteY54" fmla="*/ 231494 h 270075"/>
                  <a:gd name="connsiteX55" fmla="*/ 72215 w 100390"/>
                  <a:gd name="connsiteY55" fmla="*/ 248246 h 270075"/>
                  <a:gd name="connsiteX56" fmla="*/ 64346 w 100390"/>
                  <a:gd name="connsiteY56" fmla="*/ 260303 h 270075"/>
                  <a:gd name="connsiteX57" fmla="*/ 56477 w 100390"/>
                  <a:gd name="connsiteY57" fmla="*/ 267537 h 270075"/>
                  <a:gd name="connsiteX58" fmla="*/ 52543 w 100390"/>
                  <a:gd name="connsiteY58" fmla="*/ 269949 h 270075"/>
                  <a:gd name="connsiteX59" fmla="*/ 52543 w 100390"/>
                  <a:gd name="connsiteY59" fmla="*/ 269949 h 2700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100390" h="270075">
                    <a:moveTo>
                      <a:pt x="19799" y="164355"/>
                    </a:moveTo>
                    <a:lnTo>
                      <a:pt x="19799" y="57620"/>
                    </a:lnTo>
                    <a:lnTo>
                      <a:pt x="0" y="57620"/>
                    </a:lnTo>
                    <a:lnTo>
                      <a:pt x="0" y="44801"/>
                    </a:lnTo>
                    <a:cubicBezTo>
                      <a:pt x="2792" y="43913"/>
                      <a:pt x="5584" y="42897"/>
                      <a:pt x="8376" y="41882"/>
                    </a:cubicBezTo>
                    <a:cubicBezTo>
                      <a:pt x="11169" y="40867"/>
                      <a:pt x="13199" y="39978"/>
                      <a:pt x="14468" y="39090"/>
                    </a:cubicBezTo>
                    <a:cubicBezTo>
                      <a:pt x="17514" y="36932"/>
                      <a:pt x="20053" y="33633"/>
                      <a:pt x="22083" y="28810"/>
                    </a:cubicBezTo>
                    <a:cubicBezTo>
                      <a:pt x="22845" y="27160"/>
                      <a:pt x="23733" y="25002"/>
                      <a:pt x="24875" y="22337"/>
                    </a:cubicBezTo>
                    <a:cubicBezTo>
                      <a:pt x="26018" y="19672"/>
                      <a:pt x="27033" y="16880"/>
                      <a:pt x="28048" y="14088"/>
                    </a:cubicBezTo>
                    <a:cubicBezTo>
                      <a:pt x="29064" y="11295"/>
                      <a:pt x="30079" y="8630"/>
                      <a:pt x="30967" y="5965"/>
                    </a:cubicBezTo>
                    <a:cubicBezTo>
                      <a:pt x="31856" y="3427"/>
                      <a:pt x="32490" y="1396"/>
                      <a:pt x="32744" y="0"/>
                    </a:cubicBezTo>
                    <a:lnTo>
                      <a:pt x="50259" y="0"/>
                    </a:lnTo>
                    <a:lnTo>
                      <a:pt x="50259" y="37821"/>
                    </a:lnTo>
                    <a:lnTo>
                      <a:pt x="96075" y="37821"/>
                    </a:lnTo>
                    <a:lnTo>
                      <a:pt x="96075" y="57620"/>
                    </a:lnTo>
                    <a:lnTo>
                      <a:pt x="50259" y="57620"/>
                    </a:lnTo>
                    <a:lnTo>
                      <a:pt x="50259" y="139480"/>
                    </a:lnTo>
                    <a:cubicBezTo>
                      <a:pt x="50259" y="147603"/>
                      <a:pt x="50385" y="153948"/>
                      <a:pt x="50639" y="158517"/>
                    </a:cubicBezTo>
                    <a:cubicBezTo>
                      <a:pt x="50893" y="163086"/>
                      <a:pt x="51528" y="166513"/>
                      <a:pt x="52543" y="168670"/>
                    </a:cubicBezTo>
                    <a:cubicBezTo>
                      <a:pt x="53558" y="170828"/>
                      <a:pt x="55208" y="172224"/>
                      <a:pt x="57239" y="172732"/>
                    </a:cubicBezTo>
                    <a:cubicBezTo>
                      <a:pt x="59396" y="173239"/>
                      <a:pt x="62189" y="173493"/>
                      <a:pt x="65869" y="173493"/>
                    </a:cubicBezTo>
                    <a:lnTo>
                      <a:pt x="65996" y="173493"/>
                    </a:lnTo>
                    <a:cubicBezTo>
                      <a:pt x="68661" y="173493"/>
                      <a:pt x="71453" y="173366"/>
                      <a:pt x="74246" y="172986"/>
                    </a:cubicBezTo>
                    <a:cubicBezTo>
                      <a:pt x="77165" y="172605"/>
                      <a:pt x="79957" y="172224"/>
                      <a:pt x="82622" y="171716"/>
                    </a:cubicBezTo>
                    <a:cubicBezTo>
                      <a:pt x="85414" y="171209"/>
                      <a:pt x="87826" y="170701"/>
                      <a:pt x="90110" y="170066"/>
                    </a:cubicBezTo>
                    <a:cubicBezTo>
                      <a:pt x="92394" y="169432"/>
                      <a:pt x="94171" y="168924"/>
                      <a:pt x="95567" y="168417"/>
                    </a:cubicBezTo>
                    <a:lnTo>
                      <a:pt x="95694" y="168417"/>
                    </a:lnTo>
                    <a:lnTo>
                      <a:pt x="100390" y="181870"/>
                    </a:lnTo>
                    <a:cubicBezTo>
                      <a:pt x="98232" y="183520"/>
                      <a:pt x="95186" y="185169"/>
                      <a:pt x="91379" y="186946"/>
                    </a:cubicBezTo>
                    <a:cubicBezTo>
                      <a:pt x="87572" y="188723"/>
                      <a:pt x="83383" y="190373"/>
                      <a:pt x="78814" y="191769"/>
                    </a:cubicBezTo>
                    <a:cubicBezTo>
                      <a:pt x="74372" y="193292"/>
                      <a:pt x="69677" y="194434"/>
                      <a:pt x="64727" y="195450"/>
                    </a:cubicBezTo>
                    <a:cubicBezTo>
                      <a:pt x="59904" y="196465"/>
                      <a:pt x="55335" y="196846"/>
                      <a:pt x="51020" y="196846"/>
                    </a:cubicBezTo>
                    <a:lnTo>
                      <a:pt x="50766" y="196846"/>
                    </a:lnTo>
                    <a:cubicBezTo>
                      <a:pt x="45943" y="196846"/>
                      <a:pt x="41628" y="196338"/>
                      <a:pt x="37821" y="195196"/>
                    </a:cubicBezTo>
                    <a:cubicBezTo>
                      <a:pt x="34013" y="194053"/>
                      <a:pt x="30714" y="192277"/>
                      <a:pt x="28048" y="189738"/>
                    </a:cubicBezTo>
                    <a:cubicBezTo>
                      <a:pt x="25383" y="187200"/>
                      <a:pt x="23226" y="183900"/>
                      <a:pt x="21829" y="179712"/>
                    </a:cubicBezTo>
                    <a:cubicBezTo>
                      <a:pt x="20560" y="175397"/>
                      <a:pt x="19799" y="170320"/>
                      <a:pt x="19799" y="164355"/>
                    </a:cubicBezTo>
                    <a:close/>
                    <a:moveTo>
                      <a:pt x="52543" y="270076"/>
                    </a:moveTo>
                    <a:lnTo>
                      <a:pt x="43532" y="263095"/>
                    </a:lnTo>
                    <a:lnTo>
                      <a:pt x="43532" y="261572"/>
                    </a:lnTo>
                    <a:cubicBezTo>
                      <a:pt x="44928" y="260938"/>
                      <a:pt x="46070" y="259923"/>
                      <a:pt x="47086" y="258653"/>
                    </a:cubicBezTo>
                    <a:cubicBezTo>
                      <a:pt x="48101" y="257384"/>
                      <a:pt x="48989" y="255861"/>
                      <a:pt x="49624" y="254338"/>
                    </a:cubicBezTo>
                    <a:cubicBezTo>
                      <a:pt x="50259" y="252815"/>
                      <a:pt x="50893" y="250912"/>
                      <a:pt x="51147" y="249135"/>
                    </a:cubicBezTo>
                    <a:cubicBezTo>
                      <a:pt x="51528" y="247358"/>
                      <a:pt x="51655" y="245581"/>
                      <a:pt x="51655" y="244058"/>
                    </a:cubicBezTo>
                    <a:cubicBezTo>
                      <a:pt x="51655" y="241647"/>
                      <a:pt x="51020" y="239997"/>
                      <a:pt x="49751" y="238981"/>
                    </a:cubicBezTo>
                    <a:cubicBezTo>
                      <a:pt x="48482" y="237966"/>
                      <a:pt x="47086" y="237078"/>
                      <a:pt x="45563" y="236062"/>
                    </a:cubicBezTo>
                    <a:cubicBezTo>
                      <a:pt x="43913" y="235047"/>
                      <a:pt x="42390" y="233651"/>
                      <a:pt x="41121" y="231874"/>
                    </a:cubicBezTo>
                    <a:cubicBezTo>
                      <a:pt x="39851" y="230097"/>
                      <a:pt x="39090" y="227432"/>
                      <a:pt x="39090" y="223879"/>
                    </a:cubicBezTo>
                    <a:cubicBezTo>
                      <a:pt x="39090" y="220706"/>
                      <a:pt x="39598" y="218041"/>
                      <a:pt x="40740" y="216137"/>
                    </a:cubicBezTo>
                    <a:cubicBezTo>
                      <a:pt x="41882" y="214106"/>
                      <a:pt x="43278" y="212583"/>
                      <a:pt x="44928" y="211441"/>
                    </a:cubicBezTo>
                    <a:cubicBezTo>
                      <a:pt x="46578" y="210299"/>
                      <a:pt x="48228" y="209537"/>
                      <a:pt x="50005" y="209156"/>
                    </a:cubicBezTo>
                    <a:cubicBezTo>
                      <a:pt x="51781" y="208776"/>
                      <a:pt x="53305" y="208522"/>
                      <a:pt x="54447" y="208522"/>
                    </a:cubicBezTo>
                    <a:lnTo>
                      <a:pt x="55970" y="208522"/>
                    </a:lnTo>
                    <a:cubicBezTo>
                      <a:pt x="62062" y="208522"/>
                      <a:pt x="66884" y="210679"/>
                      <a:pt x="70438" y="214868"/>
                    </a:cubicBezTo>
                    <a:cubicBezTo>
                      <a:pt x="73992" y="219056"/>
                      <a:pt x="75768" y="224640"/>
                      <a:pt x="75768" y="231494"/>
                    </a:cubicBezTo>
                    <a:cubicBezTo>
                      <a:pt x="75768" y="237839"/>
                      <a:pt x="74626" y="243424"/>
                      <a:pt x="72215" y="248246"/>
                    </a:cubicBezTo>
                    <a:cubicBezTo>
                      <a:pt x="69803" y="253069"/>
                      <a:pt x="67265" y="257004"/>
                      <a:pt x="64346" y="260303"/>
                    </a:cubicBezTo>
                    <a:cubicBezTo>
                      <a:pt x="61427" y="263603"/>
                      <a:pt x="58889" y="266014"/>
                      <a:pt x="56477" y="267537"/>
                    </a:cubicBezTo>
                    <a:cubicBezTo>
                      <a:pt x="54066" y="269187"/>
                      <a:pt x="52797" y="269949"/>
                      <a:pt x="52543" y="269949"/>
                    </a:cubicBezTo>
                    <a:lnTo>
                      <a:pt x="52543" y="269949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CC965B16-A210-ACE5-DEBF-1AB158BD135A}"/>
                  </a:ext>
                </a:extLst>
              </p:cNvPr>
              <p:cNvSpPr/>
              <p:nvPr/>
            </p:nvSpPr>
            <p:spPr>
              <a:xfrm>
                <a:off x="3046495" y="1818317"/>
                <a:ext cx="75260" cy="226416"/>
              </a:xfrm>
              <a:custGeom>
                <a:avLst/>
                <a:gdLst>
                  <a:gd name="connsiteX0" fmla="*/ 0 w 75260"/>
                  <a:gd name="connsiteY0" fmla="*/ 226290 h 226416"/>
                  <a:gd name="connsiteX1" fmla="*/ 0 w 75260"/>
                  <a:gd name="connsiteY1" fmla="*/ 211187 h 226416"/>
                  <a:gd name="connsiteX2" fmla="*/ 22591 w 75260"/>
                  <a:gd name="connsiteY2" fmla="*/ 208903 h 226416"/>
                  <a:gd name="connsiteX3" fmla="*/ 22591 w 75260"/>
                  <a:gd name="connsiteY3" fmla="*/ 95060 h 226416"/>
                  <a:gd name="connsiteX4" fmla="*/ 3427 w 75260"/>
                  <a:gd name="connsiteY4" fmla="*/ 89094 h 226416"/>
                  <a:gd name="connsiteX5" fmla="*/ 3427 w 75260"/>
                  <a:gd name="connsiteY5" fmla="*/ 72722 h 226416"/>
                  <a:gd name="connsiteX6" fmla="*/ 45182 w 75260"/>
                  <a:gd name="connsiteY6" fmla="*/ 67138 h 226416"/>
                  <a:gd name="connsiteX7" fmla="*/ 45816 w 75260"/>
                  <a:gd name="connsiteY7" fmla="*/ 67138 h 226416"/>
                  <a:gd name="connsiteX8" fmla="*/ 53050 w 75260"/>
                  <a:gd name="connsiteY8" fmla="*/ 72596 h 226416"/>
                  <a:gd name="connsiteX9" fmla="*/ 53050 w 75260"/>
                  <a:gd name="connsiteY9" fmla="*/ 209156 h 226416"/>
                  <a:gd name="connsiteX10" fmla="*/ 75261 w 75260"/>
                  <a:gd name="connsiteY10" fmla="*/ 211314 h 226416"/>
                  <a:gd name="connsiteX11" fmla="*/ 75261 w 75260"/>
                  <a:gd name="connsiteY11" fmla="*/ 226417 h 226416"/>
                  <a:gd name="connsiteX12" fmla="*/ 0 w 75260"/>
                  <a:gd name="connsiteY12" fmla="*/ 226417 h 226416"/>
                  <a:gd name="connsiteX13" fmla="*/ 33379 w 75260"/>
                  <a:gd name="connsiteY13" fmla="*/ 41121 h 226416"/>
                  <a:gd name="connsiteX14" fmla="*/ 26145 w 75260"/>
                  <a:gd name="connsiteY14" fmla="*/ 39724 h 226416"/>
                  <a:gd name="connsiteX15" fmla="*/ 20560 w 75260"/>
                  <a:gd name="connsiteY15" fmla="*/ 35790 h 226416"/>
                  <a:gd name="connsiteX16" fmla="*/ 17007 w 75260"/>
                  <a:gd name="connsiteY16" fmla="*/ 29825 h 226416"/>
                  <a:gd name="connsiteX17" fmla="*/ 15737 w 75260"/>
                  <a:gd name="connsiteY17" fmla="*/ 22337 h 226416"/>
                  <a:gd name="connsiteX18" fmla="*/ 17007 w 75260"/>
                  <a:gd name="connsiteY18" fmla="*/ 13961 h 226416"/>
                  <a:gd name="connsiteX19" fmla="*/ 20814 w 75260"/>
                  <a:gd name="connsiteY19" fmla="*/ 6853 h 226416"/>
                  <a:gd name="connsiteX20" fmla="*/ 27160 w 75260"/>
                  <a:gd name="connsiteY20" fmla="*/ 1904 h 226416"/>
                  <a:gd name="connsiteX21" fmla="*/ 36044 w 75260"/>
                  <a:gd name="connsiteY21" fmla="*/ 0 h 226416"/>
                  <a:gd name="connsiteX22" fmla="*/ 36171 w 75260"/>
                  <a:gd name="connsiteY22" fmla="*/ 0 h 226416"/>
                  <a:gd name="connsiteX23" fmla="*/ 44166 w 75260"/>
                  <a:gd name="connsiteY23" fmla="*/ 1650 h 226416"/>
                  <a:gd name="connsiteX24" fmla="*/ 49878 w 75260"/>
                  <a:gd name="connsiteY24" fmla="*/ 5965 h 226416"/>
                  <a:gd name="connsiteX25" fmla="*/ 53431 w 75260"/>
                  <a:gd name="connsiteY25" fmla="*/ 12057 h 226416"/>
                  <a:gd name="connsiteX26" fmla="*/ 54700 w 75260"/>
                  <a:gd name="connsiteY26" fmla="*/ 19164 h 226416"/>
                  <a:gd name="connsiteX27" fmla="*/ 53431 w 75260"/>
                  <a:gd name="connsiteY27" fmla="*/ 27794 h 226416"/>
                  <a:gd name="connsiteX28" fmla="*/ 49497 w 75260"/>
                  <a:gd name="connsiteY28" fmla="*/ 34648 h 226416"/>
                  <a:gd name="connsiteX29" fmla="*/ 42897 w 75260"/>
                  <a:gd name="connsiteY29" fmla="*/ 39344 h 226416"/>
                  <a:gd name="connsiteX30" fmla="*/ 33632 w 75260"/>
                  <a:gd name="connsiteY30" fmla="*/ 40994 h 226416"/>
                  <a:gd name="connsiteX31" fmla="*/ 33379 w 75260"/>
                  <a:gd name="connsiteY31" fmla="*/ 40994 h 2264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75260" h="226416">
                    <a:moveTo>
                      <a:pt x="0" y="226290"/>
                    </a:moveTo>
                    <a:lnTo>
                      <a:pt x="0" y="211187"/>
                    </a:lnTo>
                    <a:lnTo>
                      <a:pt x="22591" y="208903"/>
                    </a:lnTo>
                    <a:lnTo>
                      <a:pt x="22591" y="95060"/>
                    </a:lnTo>
                    <a:lnTo>
                      <a:pt x="3427" y="89094"/>
                    </a:lnTo>
                    <a:lnTo>
                      <a:pt x="3427" y="72722"/>
                    </a:lnTo>
                    <a:lnTo>
                      <a:pt x="45182" y="67138"/>
                    </a:lnTo>
                    <a:lnTo>
                      <a:pt x="45816" y="67138"/>
                    </a:lnTo>
                    <a:lnTo>
                      <a:pt x="53050" y="72596"/>
                    </a:lnTo>
                    <a:lnTo>
                      <a:pt x="53050" y="209156"/>
                    </a:lnTo>
                    <a:lnTo>
                      <a:pt x="75261" y="211314"/>
                    </a:lnTo>
                    <a:lnTo>
                      <a:pt x="75261" y="226417"/>
                    </a:lnTo>
                    <a:lnTo>
                      <a:pt x="0" y="226417"/>
                    </a:lnTo>
                    <a:close/>
                    <a:moveTo>
                      <a:pt x="33379" y="41121"/>
                    </a:moveTo>
                    <a:cubicBezTo>
                      <a:pt x="30713" y="41121"/>
                      <a:pt x="28302" y="40613"/>
                      <a:pt x="26145" y="39724"/>
                    </a:cubicBezTo>
                    <a:cubicBezTo>
                      <a:pt x="23987" y="38709"/>
                      <a:pt x="22083" y="37440"/>
                      <a:pt x="20560" y="35790"/>
                    </a:cubicBezTo>
                    <a:cubicBezTo>
                      <a:pt x="19037" y="34140"/>
                      <a:pt x="17895" y="32110"/>
                      <a:pt x="17007" y="29825"/>
                    </a:cubicBezTo>
                    <a:cubicBezTo>
                      <a:pt x="16245" y="27541"/>
                      <a:pt x="15737" y="25002"/>
                      <a:pt x="15737" y="22337"/>
                    </a:cubicBezTo>
                    <a:cubicBezTo>
                      <a:pt x="15737" y="19418"/>
                      <a:pt x="16118" y="16626"/>
                      <a:pt x="17007" y="13961"/>
                    </a:cubicBezTo>
                    <a:cubicBezTo>
                      <a:pt x="17895" y="11295"/>
                      <a:pt x="19164" y="9011"/>
                      <a:pt x="20814" y="6853"/>
                    </a:cubicBezTo>
                    <a:cubicBezTo>
                      <a:pt x="22464" y="4823"/>
                      <a:pt x="24621" y="3173"/>
                      <a:pt x="27160" y="1904"/>
                    </a:cubicBezTo>
                    <a:cubicBezTo>
                      <a:pt x="29698" y="635"/>
                      <a:pt x="32617" y="0"/>
                      <a:pt x="36044" y="0"/>
                    </a:cubicBezTo>
                    <a:lnTo>
                      <a:pt x="36171" y="0"/>
                    </a:lnTo>
                    <a:cubicBezTo>
                      <a:pt x="39217" y="0"/>
                      <a:pt x="41882" y="508"/>
                      <a:pt x="44166" y="1650"/>
                    </a:cubicBezTo>
                    <a:cubicBezTo>
                      <a:pt x="46451" y="2792"/>
                      <a:pt x="48355" y="4188"/>
                      <a:pt x="49878" y="5965"/>
                    </a:cubicBezTo>
                    <a:cubicBezTo>
                      <a:pt x="51401" y="7742"/>
                      <a:pt x="52543" y="9772"/>
                      <a:pt x="53431" y="12057"/>
                    </a:cubicBezTo>
                    <a:cubicBezTo>
                      <a:pt x="54193" y="14341"/>
                      <a:pt x="54700" y="16753"/>
                      <a:pt x="54700" y="19164"/>
                    </a:cubicBezTo>
                    <a:cubicBezTo>
                      <a:pt x="54700" y="22210"/>
                      <a:pt x="54320" y="25129"/>
                      <a:pt x="53431" y="27794"/>
                    </a:cubicBezTo>
                    <a:cubicBezTo>
                      <a:pt x="52543" y="30460"/>
                      <a:pt x="51274" y="32744"/>
                      <a:pt x="49497" y="34648"/>
                    </a:cubicBezTo>
                    <a:cubicBezTo>
                      <a:pt x="47720" y="36552"/>
                      <a:pt x="45563" y="38201"/>
                      <a:pt x="42897" y="39344"/>
                    </a:cubicBezTo>
                    <a:cubicBezTo>
                      <a:pt x="40232" y="40486"/>
                      <a:pt x="37186" y="40994"/>
                      <a:pt x="33632" y="40994"/>
                    </a:cubicBezTo>
                    <a:lnTo>
                      <a:pt x="33379" y="40994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29" name="Freeform: Shape 28">
                <a:extLst>
                  <a:ext uri="{FF2B5EF4-FFF2-40B4-BE49-F238E27FC236}">
                    <a16:creationId xmlns:a16="http://schemas.microsoft.com/office/drawing/2014/main" id="{F9B24F22-5109-6EF8-09E5-9C3FFDCBB3A2}"/>
                  </a:ext>
                </a:extLst>
              </p:cNvPr>
              <p:cNvSpPr/>
              <p:nvPr/>
            </p:nvSpPr>
            <p:spPr>
              <a:xfrm>
                <a:off x="3140920" y="1884694"/>
                <a:ext cx="143795" cy="162832"/>
              </a:xfrm>
              <a:custGeom>
                <a:avLst/>
                <a:gdLst>
                  <a:gd name="connsiteX0" fmla="*/ 0 w 143795"/>
                  <a:gd name="connsiteY0" fmla="*/ 81353 h 162832"/>
                  <a:gd name="connsiteX1" fmla="*/ 6346 w 143795"/>
                  <a:gd name="connsiteY1" fmla="*/ 46832 h 162832"/>
                  <a:gd name="connsiteX2" fmla="*/ 23099 w 143795"/>
                  <a:gd name="connsiteY2" fmla="*/ 21322 h 162832"/>
                  <a:gd name="connsiteX3" fmla="*/ 46832 w 143795"/>
                  <a:gd name="connsiteY3" fmla="*/ 5457 h 162832"/>
                  <a:gd name="connsiteX4" fmla="*/ 73738 w 143795"/>
                  <a:gd name="connsiteY4" fmla="*/ 0 h 162832"/>
                  <a:gd name="connsiteX5" fmla="*/ 105720 w 143795"/>
                  <a:gd name="connsiteY5" fmla="*/ 6346 h 162832"/>
                  <a:gd name="connsiteX6" fmla="*/ 127423 w 143795"/>
                  <a:gd name="connsiteY6" fmla="*/ 23733 h 162832"/>
                  <a:gd name="connsiteX7" fmla="*/ 139861 w 143795"/>
                  <a:gd name="connsiteY7" fmla="*/ 49751 h 162832"/>
                  <a:gd name="connsiteX8" fmla="*/ 143795 w 143795"/>
                  <a:gd name="connsiteY8" fmla="*/ 81607 h 162832"/>
                  <a:gd name="connsiteX9" fmla="*/ 137449 w 143795"/>
                  <a:gd name="connsiteY9" fmla="*/ 116381 h 162832"/>
                  <a:gd name="connsiteX10" fmla="*/ 120697 w 143795"/>
                  <a:gd name="connsiteY10" fmla="*/ 141891 h 162832"/>
                  <a:gd name="connsiteX11" fmla="*/ 97090 w 143795"/>
                  <a:gd name="connsiteY11" fmla="*/ 157502 h 162832"/>
                  <a:gd name="connsiteX12" fmla="*/ 70057 w 143795"/>
                  <a:gd name="connsiteY12" fmla="*/ 162832 h 162832"/>
                  <a:gd name="connsiteX13" fmla="*/ 38202 w 143795"/>
                  <a:gd name="connsiteY13" fmla="*/ 156487 h 162832"/>
                  <a:gd name="connsiteX14" fmla="*/ 16372 w 143795"/>
                  <a:gd name="connsiteY14" fmla="*/ 139099 h 162832"/>
                  <a:gd name="connsiteX15" fmla="*/ 3807 w 143795"/>
                  <a:gd name="connsiteY15" fmla="*/ 113082 h 162832"/>
                  <a:gd name="connsiteX16" fmla="*/ 0 w 143795"/>
                  <a:gd name="connsiteY16" fmla="*/ 81353 h 162832"/>
                  <a:gd name="connsiteX17" fmla="*/ 71834 w 143795"/>
                  <a:gd name="connsiteY17" fmla="*/ 146206 h 162832"/>
                  <a:gd name="connsiteX18" fmla="*/ 100644 w 143795"/>
                  <a:gd name="connsiteY18" fmla="*/ 130723 h 162832"/>
                  <a:gd name="connsiteX19" fmla="*/ 109909 w 143795"/>
                  <a:gd name="connsiteY19" fmla="*/ 84272 h 162832"/>
                  <a:gd name="connsiteX20" fmla="*/ 107878 w 143795"/>
                  <a:gd name="connsiteY20" fmla="*/ 57873 h 162832"/>
                  <a:gd name="connsiteX21" fmla="*/ 101279 w 143795"/>
                  <a:gd name="connsiteY21" fmla="*/ 36425 h 162832"/>
                  <a:gd name="connsiteX22" fmla="*/ 89602 w 143795"/>
                  <a:gd name="connsiteY22" fmla="*/ 22083 h 162832"/>
                  <a:gd name="connsiteX23" fmla="*/ 72088 w 143795"/>
                  <a:gd name="connsiteY23" fmla="*/ 16753 h 162832"/>
                  <a:gd name="connsiteX24" fmla="*/ 43278 w 143795"/>
                  <a:gd name="connsiteY24" fmla="*/ 32236 h 162832"/>
                  <a:gd name="connsiteX25" fmla="*/ 34013 w 143795"/>
                  <a:gd name="connsiteY25" fmla="*/ 78687 h 162832"/>
                  <a:gd name="connsiteX26" fmla="*/ 36171 w 143795"/>
                  <a:gd name="connsiteY26" fmla="*/ 105086 h 162832"/>
                  <a:gd name="connsiteX27" fmla="*/ 42771 w 143795"/>
                  <a:gd name="connsiteY27" fmla="*/ 126535 h 162832"/>
                  <a:gd name="connsiteX28" fmla="*/ 54447 w 143795"/>
                  <a:gd name="connsiteY28" fmla="*/ 141003 h 162832"/>
                  <a:gd name="connsiteX29" fmla="*/ 71834 w 143795"/>
                  <a:gd name="connsiteY29" fmla="*/ 146206 h 1628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143795" h="162832">
                    <a:moveTo>
                      <a:pt x="0" y="81353"/>
                    </a:moveTo>
                    <a:cubicBezTo>
                      <a:pt x="0" y="68407"/>
                      <a:pt x="2158" y="56858"/>
                      <a:pt x="6346" y="46832"/>
                    </a:cubicBezTo>
                    <a:cubicBezTo>
                      <a:pt x="10534" y="36805"/>
                      <a:pt x="16118" y="28302"/>
                      <a:pt x="23099" y="21322"/>
                    </a:cubicBezTo>
                    <a:cubicBezTo>
                      <a:pt x="30079" y="14341"/>
                      <a:pt x="37948" y="9138"/>
                      <a:pt x="46832" y="5457"/>
                    </a:cubicBezTo>
                    <a:cubicBezTo>
                      <a:pt x="55716" y="1904"/>
                      <a:pt x="64600" y="0"/>
                      <a:pt x="73738" y="0"/>
                    </a:cubicBezTo>
                    <a:cubicBezTo>
                      <a:pt x="86302" y="0"/>
                      <a:pt x="96963" y="2158"/>
                      <a:pt x="105720" y="6346"/>
                    </a:cubicBezTo>
                    <a:cubicBezTo>
                      <a:pt x="114604" y="10534"/>
                      <a:pt x="121839" y="16372"/>
                      <a:pt x="127423" y="23733"/>
                    </a:cubicBezTo>
                    <a:cubicBezTo>
                      <a:pt x="133134" y="31094"/>
                      <a:pt x="137196" y="39851"/>
                      <a:pt x="139861" y="49751"/>
                    </a:cubicBezTo>
                    <a:cubicBezTo>
                      <a:pt x="142526" y="59650"/>
                      <a:pt x="143795" y="70311"/>
                      <a:pt x="143795" y="81607"/>
                    </a:cubicBezTo>
                    <a:cubicBezTo>
                      <a:pt x="143795" y="94679"/>
                      <a:pt x="141637" y="106228"/>
                      <a:pt x="137449" y="116381"/>
                    </a:cubicBezTo>
                    <a:cubicBezTo>
                      <a:pt x="133261" y="126535"/>
                      <a:pt x="127677" y="135038"/>
                      <a:pt x="120697" y="141891"/>
                    </a:cubicBezTo>
                    <a:cubicBezTo>
                      <a:pt x="113843" y="148745"/>
                      <a:pt x="105974" y="153948"/>
                      <a:pt x="97090" y="157502"/>
                    </a:cubicBezTo>
                    <a:cubicBezTo>
                      <a:pt x="88206" y="161055"/>
                      <a:pt x="79195" y="162832"/>
                      <a:pt x="70057" y="162832"/>
                    </a:cubicBezTo>
                    <a:cubicBezTo>
                      <a:pt x="57620" y="162832"/>
                      <a:pt x="46959" y="160675"/>
                      <a:pt x="38202" y="156487"/>
                    </a:cubicBezTo>
                    <a:cubicBezTo>
                      <a:pt x="29318" y="152298"/>
                      <a:pt x="22083" y="146460"/>
                      <a:pt x="16372" y="139099"/>
                    </a:cubicBezTo>
                    <a:cubicBezTo>
                      <a:pt x="10661" y="131738"/>
                      <a:pt x="6473" y="122981"/>
                      <a:pt x="3807" y="113082"/>
                    </a:cubicBezTo>
                    <a:cubicBezTo>
                      <a:pt x="1396" y="103309"/>
                      <a:pt x="0" y="92648"/>
                      <a:pt x="0" y="81353"/>
                    </a:cubicBezTo>
                    <a:close/>
                    <a:moveTo>
                      <a:pt x="71834" y="146206"/>
                    </a:moveTo>
                    <a:cubicBezTo>
                      <a:pt x="84906" y="146206"/>
                      <a:pt x="94425" y="141003"/>
                      <a:pt x="100644" y="130723"/>
                    </a:cubicBezTo>
                    <a:cubicBezTo>
                      <a:pt x="106736" y="120443"/>
                      <a:pt x="109909" y="104959"/>
                      <a:pt x="109909" y="84272"/>
                    </a:cubicBezTo>
                    <a:cubicBezTo>
                      <a:pt x="109909" y="74880"/>
                      <a:pt x="109274" y="66123"/>
                      <a:pt x="107878" y="57873"/>
                    </a:cubicBezTo>
                    <a:cubicBezTo>
                      <a:pt x="106482" y="49624"/>
                      <a:pt x="104324" y="42517"/>
                      <a:pt x="101279" y="36425"/>
                    </a:cubicBezTo>
                    <a:cubicBezTo>
                      <a:pt x="98232" y="30333"/>
                      <a:pt x="94425" y="25637"/>
                      <a:pt x="89602" y="22083"/>
                    </a:cubicBezTo>
                    <a:cubicBezTo>
                      <a:pt x="84779" y="18530"/>
                      <a:pt x="78941" y="16753"/>
                      <a:pt x="72088" y="16753"/>
                    </a:cubicBezTo>
                    <a:cubicBezTo>
                      <a:pt x="59016" y="16753"/>
                      <a:pt x="49370" y="21956"/>
                      <a:pt x="43278" y="32236"/>
                    </a:cubicBezTo>
                    <a:cubicBezTo>
                      <a:pt x="37059" y="42517"/>
                      <a:pt x="34013" y="58000"/>
                      <a:pt x="34013" y="78687"/>
                    </a:cubicBezTo>
                    <a:cubicBezTo>
                      <a:pt x="34013" y="88079"/>
                      <a:pt x="34775" y="96836"/>
                      <a:pt x="36171" y="105086"/>
                    </a:cubicBezTo>
                    <a:cubicBezTo>
                      <a:pt x="37567" y="113208"/>
                      <a:pt x="39725" y="120443"/>
                      <a:pt x="42771" y="126535"/>
                    </a:cubicBezTo>
                    <a:cubicBezTo>
                      <a:pt x="45816" y="132626"/>
                      <a:pt x="49751" y="137449"/>
                      <a:pt x="54447" y="141003"/>
                    </a:cubicBezTo>
                    <a:cubicBezTo>
                      <a:pt x="59270" y="144430"/>
                      <a:pt x="65108" y="146206"/>
                      <a:pt x="71834" y="146206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30" name="Freeform: Shape 29">
                <a:extLst>
                  <a:ext uri="{FF2B5EF4-FFF2-40B4-BE49-F238E27FC236}">
                    <a16:creationId xmlns:a16="http://schemas.microsoft.com/office/drawing/2014/main" id="{5C3F8DE1-77FA-F197-E6A3-5762D0497C6C}"/>
                  </a:ext>
                </a:extLst>
              </p:cNvPr>
              <p:cNvSpPr/>
              <p:nvPr/>
            </p:nvSpPr>
            <p:spPr>
              <a:xfrm>
                <a:off x="3309844" y="1885455"/>
                <a:ext cx="167274" cy="159278"/>
              </a:xfrm>
              <a:custGeom>
                <a:avLst/>
                <a:gdLst>
                  <a:gd name="connsiteX0" fmla="*/ 888 w 167274"/>
                  <a:gd name="connsiteY0" fmla="*/ 159152 h 159278"/>
                  <a:gd name="connsiteX1" fmla="*/ 888 w 167274"/>
                  <a:gd name="connsiteY1" fmla="*/ 144049 h 159278"/>
                  <a:gd name="connsiteX2" fmla="*/ 19164 w 167274"/>
                  <a:gd name="connsiteY2" fmla="*/ 141764 h 159278"/>
                  <a:gd name="connsiteX3" fmla="*/ 19164 w 167274"/>
                  <a:gd name="connsiteY3" fmla="*/ 27921 h 159278"/>
                  <a:gd name="connsiteX4" fmla="*/ 0 w 167274"/>
                  <a:gd name="connsiteY4" fmla="*/ 21956 h 159278"/>
                  <a:gd name="connsiteX5" fmla="*/ 0 w 167274"/>
                  <a:gd name="connsiteY5" fmla="*/ 5584 h 159278"/>
                  <a:gd name="connsiteX6" fmla="*/ 38963 w 167274"/>
                  <a:gd name="connsiteY6" fmla="*/ 0 h 159278"/>
                  <a:gd name="connsiteX7" fmla="*/ 39597 w 167274"/>
                  <a:gd name="connsiteY7" fmla="*/ 0 h 159278"/>
                  <a:gd name="connsiteX8" fmla="*/ 46324 w 167274"/>
                  <a:gd name="connsiteY8" fmla="*/ 5457 h 159278"/>
                  <a:gd name="connsiteX9" fmla="*/ 46324 w 167274"/>
                  <a:gd name="connsiteY9" fmla="*/ 16118 h 159278"/>
                  <a:gd name="connsiteX10" fmla="*/ 46070 w 167274"/>
                  <a:gd name="connsiteY10" fmla="*/ 21956 h 159278"/>
                  <a:gd name="connsiteX11" fmla="*/ 57239 w 167274"/>
                  <a:gd name="connsiteY11" fmla="*/ 13961 h 159278"/>
                  <a:gd name="connsiteX12" fmla="*/ 71453 w 167274"/>
                  <a:gd name="connsiteY12" fmla="*/ 6980 h 159278"/>
                  <a:gd name="connsiteX13" fmla="*/ 86937 w 167274"/>
                  <a:gd name="connsiteY13" fmla="*/ 2031 h 159278"/>
                  <a:gd name="connsiteX14" fmla="*/ 102167 w 167274"/>
                  <a:gd name="connsiteY14" fmla="*/ 127 h 159278"/>
                  <a:gd name="connsiteX15" fmla="*/ 124504 w 167274"/>
                  <a:gd name="connsiteY15" fmla="*/ 3807 h 159278"/>
                  <a:gd name="connsiteX16" fmla="*/ 138211 w 167274"/>
                  <a:gd name="connsiteY16" fmla="*/ 15484 h 159278"/>
                  <a:gd name="connsiteX17" fmla="*/ 145064 w 167274"/>
                  <a:gd name="connsiteY17" fmla="*/ 35663 h 159278"/>
                  <a:gd name="connsiteX18" fmla="*/ 146968 w 167274"/>
                  <a:gd name="connsiteY18" fmla="*/ 65108 h 159278"/>
                  <a:gd name="connsiteX19" fmla="*/ 146968 w 167274"/>
                  <a:gd name="connsiteY19" fmla="*/ 141891 h 159278"/>
                  <a:gd name="connsiteX20" fmla="*/ 167274 w 167274"/>
                  <a:gd name="connsiteY20" fmla="*/ 144176 h 159278"/>
                  <a:gd name="connsiteX21" fmla="*/ 167274 w 167274"/>
                  <a:gd name="connsiteY21" fmla="*/ 159279 h 159278"/>
                  <a:gd name="connsiteX22" fmla="*/ 98486 w 167274"/>
                  <a:gd name="connsiteY22" fmla="*/ 159279 h 159278"/>
                  <a:gd name="connsiteX23" fmla="*/ 98486 w 167274"/>
                  <a:gd name="connsiteY23" fmla="*/ 144176 h 159278"/>
                  <a:gd name="connsiteX24" fmla="*/ 116508 w 167274"/>
                  <a:gd name="connsiteY24" fmla="*/ 141891 h 159278"/>
                  <a:gd name="connsiteX25" fmla="*/ 116508 w 167274"/>
                  <a:gd name="connsiteY25" fmla="*/ 64981 h 159278"/>
                  <a:gd name="connsiteX26" fmla="*/ 115620 w 167274"/>
                  <a:gd name="connsiteY26" fmla="*/ 45816 h 159278"/>
                  <a:gd name="connsiteX27" fmla="*/ 111685 w 167274"/>
                  <a:gd name="connsiteY27" fmla="*/ 32110 h 159278"/>
                  <a:gd name="connsiteX28" fmla="*/ 103309 w 167274"/>
                  <a:gd name="connsiteY28" fmla="*/ 23860 h 159278"/>
                  <a:gd name="connsiteX29" fmla="*/ 88968 w 167274"/>
                  <a:gd name="connsiteY29" fmla="*/ 21068 h 159278"/>
                  <a:gd name="connsiteX30" fmla="*/ 68153 w 167274"/>
                  <a:gd name="connsiteY30" fmla="*/ 24875 h 159278"/>
                  <a:gd name="connsiteX31" fmla="*/ 49878 w 167274"/>
                  <a:gd name="connsiteY31" fmla="*/ 34394 h 159278"/>
                  <a:gd name="connsiteX32" fmla="*/ 49878 w 167274"/>
                  <a:gd name="connsiteY32" fmla="*/ 141764 h 159278"/>
                  <a:gd name="connsiteX33" fmla="*/ 69169 w 167274"/>
                  <a:gd name="connsiteY33" fmla="*/ 144049 h 159278"/>
                  <a:gd name="connsiteX34" fmla="*/ 69169 w 167274"/>
                  <a:gd name="connsiteY34" fmla="*/ 159152 h 159278"/>
                  <a:gd name="connsiteX35" fmla="*/ 888 w 167274"/>
                  <a:gd name="connsiteY35" fmla="*/ 159152 h 1592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167274" h="159278">
                    <a:moveTo>
                      <a:pt x="888" y="159152"/>
                    </a:moveTo>
                    <a:lnTo>
                      <a:pt x="888" y="144049"/>
                    </a:lnTo>
                    <a:lnTo>
                      <a:pt x="19164" y="141764"/>
                    </a:lnTo>
                    <a:lnTo>
                      <a:pt x="19164" y="27921"/>
                    </a:lnTo>
                    <a:lnTo>
                      <a:pt x="0" y="21956"/>
                    </a:lnTo>
                    <a:lnTo>
                      <a:pt x="0" y="5584"/>
                    </a:lnTo>
                    <a:lnTo>
                      <a:pt x="38963" y="0"/>
                    </a:lnTo>
                    <a:lnTo>
                      <a:pt x="39597" y="0"/>
                    </a:lnTo>
                    <a:lnTo>
                      <a:pt x="46324" y="5457"/>
                    </a:lnTo>
                    <a:lnTo>
                      <a:pt x="46324" y="16118"/>
                    </a:lnTo>
                    <a:lnTo>
                      <a:pt x="46070" y="21956"/>
                    </a:lnTo>
                    <a:cubicBezTo>
                      <a:pt x="49116" y="19164"/>
                      <a:pt x="52797" y="16499"/>
                      <a:pt x="57239" y="13961"/>
                    </a:cubicBezTo>
                    <a:cubicBezTo>
                      <a:pt x="61681" y="11296"/>
                      <a:pt x="66377" y="9011"/>
                      <a:pt x="71453" y="6980"/>
                    </a:cubicBezTo>
                    <a:cubicBezTo>
                      <a:pt x="76530" y="4950"/>
                      <a:pt x="81606" y="3300"/>
                      <a:pt x="86937" y="2031"/>
                    </a:cubicBezTo>
                    <a:cubicBezTo>
                      <a:pt x="92267" y="762"/>
                      <a:pt x="97344" y="127"/>
                      <a:pt x="102167" y="127"/>
                    </a:cubicBezTo>
                    <a:cubicBezTo>
                      <a:pt x="111178" y="127"/>
                      <a:pt x="118666" y="1396"/>
                      <a:pt x="124504" y="3807"/>
                    </a:cubicBezTo>
                    <a:cubicBezTo>
                      <a:pt x="130342" y="6219"/>
                      <a:pt x="134911" y="10153"/>
                      <a:pt x="138211" y="15484"/>
                    </a:cubicBezTo>
                    <a:cubicBezTo>
                      <a:pt x="141510" y="20814"/>
                      <a:pt x="143795" y="27541"/>
                      <a:pt x="145064" y="35663"/>
                    </a:cubicBezTo>
                    <a:cubicBezTo>
                      <a:pt x="146333" y="43786"/>
                      <a:pt x="146968" y="53685"/>
                      <a:pt x="146968" y="65108"/>
                    </a:cubicBezTo>
                    <a:lnTo>
                      <a:pt x="146968" y="141891"/>
                    </a:lnTo>
                    <a:lnTo>
                      <a:pt x="167274" y="144176"/>
                    </a:lnTo>
                    <a:lnTo>
                      <a:pt x="167274" y="159279"/>
                    </a:lnTo>
                    <a:lnTo>
                      <a:pt x="98486" y="159279"/>
                    </a:lnTo>
                    <a:lnTo>
                      <a:pt x="98486" y="144176"/>
                    </a:lnTo>
                    <a:lnTo>
                      <a:pt x="116508" y="141891"/>
                    </a:lnTo>
                    <a:lnTo>
                      <a:pt x="116508" y="64981"/>
                    </a:lnTo>
                    <a:cubicBezTo>
                      <a:pt x="116508" y="57746"/>
                      <a:pt x="116254" y="51274"/>
                      <a:pt x="115620" y="45816"/>
                    </a:cubicBezTo>
                    <a:cubicBezTo>
                      <a:pt x="114985" y="40359"/>
                      <a:pt x="113716" y="35790"/>
                      <a:pt x="111685" y="32110"/>
                    </a:cubicBezTo>
                    <a:cubicBezTo>
                      <a:pt x="109655" y="28429"/>
                      <a:pt x="106863" y="25764"/>
                      <a:pt x="103309" y="23860"/>
                    </a:cubicBezTo>
                    <a:cubicBezTo>
                      <a:pt x="99628" y="22083"/>
                      <a:pt x="94806" y="21068"/>
                      <a:pt x="88968" y="21068"/>
                    </a:cubicBezTo>
                    <a:cubicBezTo>
                      <a:pt x="81987" y="21068"/>
                      <a:pt x="75134" y="22337"/>
                      <a:pt x="68153" y="24875"/>
                    </a:cubicBezTo>
                    <a:cubicBezTo>
                      <a:pt x="61173" y="27414"/>
                      <a:pt x="55081" y="30587"/>
                      <a:pt x="49878" y="34394"/>
                    </a:cubicBezTo>
                    <a:lnTo>
                      <a:pt x="49878" y="141764"/>
                    </a:lnTo>
                    <a:lnTo>
                      <a:pt x="69169" y="144049"/>
                    </a:lnTo>
                    <a:lnTo>
                      <a:pt x="69169" y="159152"/>
                    </a:lnTo>
                    <a:lnTo>
                      <a:pt x="888" y="159152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58C553D7-36D7-41A6-6698-A7F3B0DF1C3A}"/>
                  </a:ext>
                </a:extLst>
              </p:cNvPr>
              <p:cNvSpPr/>
              <p:nvPr/>
            </p:nvSpPr>
            <p:spPr>
              <a:xfrm>
                <a:off x="3496283" y="1885455"/>
                <a:ext cx="137195" cy="161943"/>
              </a:xfrm>
              <a:custGeom>
                <a:avLst/>
                <a:gdLst>
                  <a:gd name="connsiteX0" fmla="*/ 0 w 137195"/>
                  <a:gd name="connsiteY0" fmla="*/ 118031 h 161943"/>
                  <a:gd name="connsiteX1" fmla="*/ 3681 w 137195"/>
                  <a:gd name="connsiteY1" fmla="*/ 100390 h 161943"/>
                  <a:gd name="connsiteX2" fmla="*/ 13834 w 137195"/>
                  <a:gd name="connsiteY2" fmla="*/ 86810 h 161943"/>
                  <a:gd name="connsiteX3" fmla="*/ 28937 w 137195"/>
                  <a:gd name="connsiteY3" fmla="*/ 76784 h 161943"/>
                  <a:gd name="connsiteX4" fmla="*/ 47720 w 137195"/>
                  <a:gd name="connsiteY4" fmla="*/ 70057 h 161943"/>
                  <a:gd name="connsiteX5" fmla="*/ 68661 w 137195"/>
                  <a:gd name="connsiteY5" fmla="*/ 66250 h 161943"/>
                  <a:gd name="connsiteX6" fmla="*/ 90237 w 137195"/>
                  <a:gd name="connsiteY6" fmla="*/ 64727 h 161943"/>
                  <a:gd name="connsiteX7" fmla="*/ 90237 w 137195"/>
                  <a:gd name="connsiteY7" fmla="*/ 57493 h 161943"/>
                  <a:gd name="connsiteX8" fmla="*/ 88841 w 137195"/>
                  <a:gd name="connsiteY8" fmla="*/ 41247 h 161943"/>
                  <a:gd name="connsiteX9" fmla="*/ 84145 w 137195"/>
                  <a:gd name="connsiteY9" fmla="*/ 30460 h 161943"/>
                  <a:gd name="connsiteX10" fmla="*/ 75134 w 137195"/>
                  <a:gd name="connsiteY10" fmla="*/ 24495 h 161943"/>
                  <a:gd name="connsiteX11" fmla="*/ 60919 w 137195"/>
                  <a:gd name="connsiteY11" fmla="*/ 22591 h 161943"/>
                  <a:gd name="connsiteX12" fmla="*/ 46197 w 137195"/>
                  <a:gd name="connsiteY12" fmla="*/ 23987 h 161943"/>
                  <a:gd name="connsiteX13" fmla="*/ 31983 w 137195"/>
                  <a:gd name="connsiteY13" fmla="*/ 27287 h 161943"/>
                  <a:gd name="connsiteX14" fmla="*/ 19545 w 137195"/>
                  <a:gd name="connsiteY14" fmla="*/ 31475 h 161943"/>
                  <a:gd name="connsiteX15" fmla="*/ 10026 w 137195"/>
                  <a:gd name="connsiteY15" fmla="*/ 35663 h 161943"/>
                  <a:gd name="connsiteX16" fmla="*/ 9899 w 137195"/>
                  <a:gd name="connsiteY16" fmla="*/ 35663 h 161943"/>
                  <a:gd name="connsiteX17" fmla="*/ 3807 w 137195"/>
                  <a:gd name="connsiteY17" fmla="*/ 22464 h 161943"/>
                  <a:gd name="connsiteX18" fmla="*/ 12945 w 137195"/>
                  <a:gd name="connsiteY18" fmla="*/ 16118 h 161943"/>
                  <a:gd name="connsiteX19" fmla="*/ 28429 w 137195"/>
                  <a:gd name="connsiteY19" fmla="*/ 8757 h 161943"/>
                  <a:gd name="connsiteX20" fmla="*/ 47720 w 137195"/>
                  <a:gd name="connsiteY20" fmla="*/ 2538 h 161943"/>
                  <a:gd name="connsiteX21" fmla="*/ 68280 w 137195"/>
                  <a:gd name="connsiteY21" fmla="*/ 0 h 161943"/>
                  <a:gd name="connsiteX22" fmla="*/ 92521 w 137195"/>
                  <a:gd name="connsiteY22" fmla="*/ 2919 h 161943"/>
                  <a:gd name="connsiteX23" fmla="*/ 108640 w 137195"/>
                  <a:gd name="connsiteY23" fmla="*/ 12311 h 161943"/>
                  <a:gd name="connsiteX24" fmla="*/ 117524 w 137195"/>
                  <a:gd name="connsiteY24" fmla="*/ 29191 h 161943"/>
                  <a:gd name="connsiteX25" fmla="*/ 120189 w 137195"/>
                  <a:gd name="connsiteY25" fmla="*/ 54447 h 161943"/>
                  <a:gd name="connsiteX26" fmla="*/ 120189 w 137195"/>
                  <a:gd name="connsiteY26" fmla="*/ 143668 h 161943"/>
                  <a:gd name="connsiteX27" fmla="*/ 137196 w 137195"/>
                  <a:gd name="connsiteY27" fmla="*/ 143668 h 161943"/>
                  <a:gd name="connsiteX28" fmla="*/ 137196 w 137195"/>
                  <a:gd name="connsiteY28" fmla="*/ 156994 h 161943"/>
                  <a:gd name="connsiteX29" fmla="*/ 130977 w 137195"/>
                  <a:gd name="connsiteY29" fmla="*/ 158517 h 161943"/>
                  <a:gd name="connsiteX30" fmla="*/ 123362 w 137195"/>
                  <a:gd name="connsiteY30" fmla="*/ 160167 h 161943"/>
                  <a:gd name="connsiteX31" fmla="*/ 115239 w 137195"/>
                  <a:gd name="connsiteY31" fmla="*/ 161436 h 161943"/>
                  <a:gd name="connsiteX32" fmla="*/ 107497 w 137195"/>
                  <a:gd name="connsiteY32" fmla="*/ 161944 h 161943"/>
                  <a:gd name="connsiteX33" fmla="*/ 100898 w 137195"/>
                  <a:gd name="connsiteY33" fmla="*/ 161563 h 161943"/>
                  <a:gd name="connsiteX34" fmla="*/ 96329 w 137195"/>
                  <a:gd name="connsiteY34" fmla="*/ 159786 h 161943"/>
                  <a:gd name="connsiteX35" fmla="*/ 93664 w 137195"/>
                  <a:gd name="connsiteY35" fmla="*/ 155471 h 161943"/>
                  <a:gd name="connsiteX36" fmla="*/ 92775 w 137195"/>
                  <a:gd name="connsiteY36" fmla="*/ 147729 h 161943"/>
                  <a:gd name="connsiteX37" fmla="*/ 92775 w 137195"/>
                  <a:gd name="connsiteY37" fmla="*/ 142653 h 161943"/>
                  <a:gd name="connsiteX38" fmla="*/ 86937 w 137195"/>
                  <a:gd name="connsiteY38" fmla="*/ 147476 h 161943"/>
                  <a:gd name="connsiteX39" fmla="*/ 77038 w 137195"/>
                  <a:gd name="connsiteY39" fmla="*/ 153948 h 161943"/>
                  <a:gd name="connsiteX40" fmla="*/ 63585 w 137195"/>
                  <a:gd name="connsiteY40" fmla="*/ 159533 h 161943"/>
                  <a:gd name="connsiteX41" fmla="*/ 47466 w 137195"/>
                  <a:gd name="connsiteY41" fmla="*/ 161944 h 161943"/>
                  <a:gd name="connsiteX42" fmla="*/ 29444 w 137195"/>
                  <a:gd name="connsiteY42" fmla="*/ 159406 h 161943"/>
                  <a:gd name="connsiteX43" fmla="*/ 14341 w 137195"/>
                  <a:gd name="connsiteY43" fmla="*/ 151537 h 161943"/>
                  <a:gd name="connsiteX44" fmla="*/ 3935 w 137195"/>
                  <a:gd name="connsiteY44" fmla="*/ 137830 h 161943"/>
                  <a:gd name="connsiteX45" fmla="*/ 0 w 137195"/>
                  <a:gd name="connsiteY45" fmla="*/ 118031 h 161943"/>
                  <a:gd name="connsiteX46" fmla="*/ 59143 w 137195"/>
                  <a:gd name="connsiteY46" fmla="*/ 141257 h 161943"/>
                  <a:gd name="connsiteX47" fmla="*/ 65996 w 137195"/>
                  <a:gd name="connsiteY47" fmla="*/ 140495 h 161943"/>
                  <a:gd name="connsiteX48" fmla="*/ 74246 w 137195"/>
                  <a:gd name="connsiteY48" fmla="*/ 138338 h 161943"/>
                  <a:gd name="connsiteX49" fmla="*/ 82622 w 137195"/>
                  <a:gd name="connsiteY49" fmla="*/ 134911 h 161943"/>
                  <a:gd name="connsiteX50" fmla="*/ 90237 w 137195"/>
                  <a:gd name="connsiteY50" fmla="*/ 130342 h 161943"/>
                  <a:gd name="connsiteX51" fmla="*/ 90237 w 137195"/>
                  <a:gd name="connsiteY51" fmla="*/ 79957 h 161943"/>
                  <a:gd name="connsiteX52" fmla="*/ 62823 w 137195"/>
                  <a:gd name="connsiteY52" fmla="*/ 82876 h 161943"/>
                  <a:gd name="connsiteX53" fmla="*/ 45182 w 137195"/>
                  <a:gd name="connsiteY53" fmla="*/ 90491 h 161943"/>
                  <a:gd name="connsiteX54" fmla="*/ 35917 w 137195"/>
                  <a:gd name="connsiteY54" fmla="*/ 101278 h 161943"/>
                  <a:gd name="connsiteX55" fmla="*/ 33252 w 137195"/>
                  <a:gd name="connsiteY55" fmla="*/ 113843 h 161943"/>
                  <a:gd name="connsiteX56" fmla="*/ 35282 w 137195"/>
                  <a:gd name="connsiteY56" fmla="*/ 126535 h 161943"/>
                  <a:gd name="connsiteX57" fmla="*/ 40740 w 137195"/>
                  <a:gd name="connsiteY57" fmla="*/ 135038 h 161943"/>
                  <a:gd name="connsiteX58" fmla="*/ 48989 w 137195"/>
                  <a:gd name="connsiteY58" fmla="*/ 139734 h 161943"/>
                  <a:gd name="connsiteX59" fmla="*/ 59143 w 137195"/>
                  <a:gd name="connsiteY59" fmla="*/ 141257 h 1619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137195" h="161943">
                    <a:moveTo>
                      <a:pt x="0" y="118031"/>
                    </a:moveTo>
                    <a:cubicBezTo>
                      <a:pt x="0" y="111432"/>
                      <a:pt x="1269" y="105594"/>
                      <a:pt x="3681" y="100390"/>
                    </a:cubicBezTo>
                    <a:cubicBezTo>
                      <a:pt x="6092" y="95187"/>
                      <a:pt x="9519" y="90744"/>
                      <a:pt x="13834" y="86810"/>
                    </a:cubicBezTo>
                    <a:cubicBezTo>
                      <a:pt x="18149" y="82876"/>
                      <a:pt x="23226" y="79576"/>
                      <a:pt x="28937" y="76784"/>
                    </a:cubicBezTo>
                    <a:cubicBezTo>
                      <a:pt x="34775" y="73992"/>
                      <a:pt x="40994" y="71834"/>
                      <a:pt x="47720" y="70057"/>
                    </a:cubicBezTo>
                    <a:cubicBezTo>
                      <a:pt x="54447" y="68280"/>
                      <a:pt x="61427" y="67011"/>
                      <a:pt x="68661" y="66250"/>
                    </a:cubicBezTo>
                    <a:cubicBezTo>
                      <a:pt x="75895" y="65488"/>
                      <a:pt x="83130" y="64981"/>
                      <a:pt x="90237" y="64727"/>
                    </a:cubicBezTo>
                    <a:lnTo>
                      <a:pt x="90237" y="57493"/>
                    </a:lnTo>
                    <a:cubicBezTo>
                      <a:pt x="90237" y="51147"/>
                      <a:pt x="89729" y="45690"/>
                      <a:pt x="88841" y="41247"/>
                    </a:cubicBezTo>
                    <a:cubicBezTo>
                      <a:pt x="87952" y="36805"/>
                      <a:pt x="86302" y="33252"/>
                      <a:pt x="84145" y="30460"/>
                    </a:cubicBezTo>
                    <a:cubicBezTo>
                      <a:pt x="81860" y="27668"/>
                      <a:pt x="78941" y="25637"/>
                      <a:pt x="75134" y="24495"/>
                    </a:cubicBezTo>
                    <a:cubicBezTo>
                      <a:pt x="71453" y="23226"/>
                      <a:pt x="66631" y="22591"/>
                      <a:pt x="60919" y="22591"/>
                    </a:cubicBezTo>
                    <a:cubicBezTo>
                      <a:pt x="55970" y="22591"/>
                      <a:pt x="51020" y="23099"/>
                      <a:pt x="46197" y="23987"/>
                    </a:cubicBezTo>
                    <a:cubicBezTo>
                      <a:pt x="41247" y="24875"/>
                      <a:pt x="36552" y="26018"/>
                      <a:pt x="31983" y="27287"/>
                    </a:cubicBezTo>
                    <a:cubicBezTo>
                      <a:pt x="27541" y="28556"/>
                      <a:pt x="23353" y="30079"/>
                      <a:pt x="19545" y="31475"/>
                    </a:cubicBezTo>
                    <a:cubicBezTo>
                      <a:pt x="15738" y="32998"/>
                      <a:pt x="12565" y="34394"/>
                      <a:pt x="10026" y="35663"/>
                    </a:cubicBezTo>
                    <a:lnTo>
                      <a:pt x="9899" y="35663"/>
                    </a:lnTo>
                    <a:lnTo>
                      <a:pt x="3807" y="22464"/>
                    </a:lnTo>
                    <a:cubicBezTo>
                      <a:pt x="5584" y="20814"/>
                      <a:pt x="8630" y="18783"/>
                      <a:pt x="12945" y="16118"/>
                    </a:cubicBezTo>
                    <a:cubicBezTo>
                      <a:pt x="17260" y="13580"/>
                      <a:pt x="22464" y="11042"/>
                      <a:pt x="28429" y="8757"/>
                    </a:cubicBezTo>
                    <a:cubicBezTo>
                      <a:pt x="34394" y="6346"/>
                      <a:pt x="40867" y="4315"/>
                      <a:pt x="47720" y="2538"/>
                    </a:cubicBezTo>
                    <a:cubicBezTo>
                      <a:pt x="54574" y="762"/>
                      <a:pt x="61427" y="0"/>
                      <a:pt x="68280" y="0"/>
                    </a:cubicBezTo>
                    <a:cubicBezTo>
                      <a:pt x="77799" y="0"/>
                      <a:pt x="85922" y="1015"/>
                      <a:pt x="92521" y="2919"/>
                    </a:cubicBezTo>
                    <a:cubicBezTo>
                      <a:pt x="99121" y="4823"/>
                      <a:pt x="104451" y="7996"/>
                      <a:pt x="108640" y="12311"/>
                    </a:cubicBezTo>
                    <a:cubicBezTo>
                      <a:pt x="112701" y="16626"/>
                      <a:pt x="115620" y="22210"/>
                      <a:pt x="117524" y="29191"/>
                    </a:cubicBezTo>
                    <a:cubicBezTo>
                      <a:pt x="119300" y="36044"/>
                      <a:pt x="120189" y="44547"/>
                      <a:pt x="120189" y="54447"/>
                    </a:cubicBezTo>
                    <a:lnTo>
                      <a:pt x="120189" y="143668"/>
                    </a:lnTo>
                    <a:lnTo>
                      <a:pt x="137196" y="143668"/>
                    </a:lnTo>
                    <a:lnTo>
                      <a:pt x="137196" y="156994"/>
                    </a:lnTo>
                    <a:cubicBezTo>
                      <a:pt x="135419" y="157502"/>
                      <a:pt x="133388" y="158010"/>
                      <a:pt x="130977" y="158517"/>
                    </a:cubicBezTo>
                    <a:cubicBezTo>
                      <a:pt x="128565" y="159152"/>
                      <a:pt x="126027" y="159659"/>
                      <a:pt x="123362" y="160167"/>
                    </a:cubicBezTo>
                    <a:cubicBezTo>
                      <a:pt x="120697" y="160675"/>
                      <a:pt x="118031" y="161055"/>
                      <a:pt x="115239" y="161436"/>
                    </a:cubicBezTo>
                    <a:cubicBezTo>
                      <a:pt x="112574" y="161817"/>
                      <a:pt x="109909" y="161944"/>
                      <a:pt x="107497" y="161944"/>
                    </a:cubicBezTo>
                    <a:cubicBezTo>
                      <a:pt x="104959" y="161944"/>
                      <a:pt x="102675" y="161817"/>
                      <a:pt x="100898" y="161563"/>
                    </a:cubicBezTo>
                    <a:cubicBezTo>
                      <a:pt x="98994" y="161309"/>
                      <a:pt x="97471" y="160802"/>
                      <a:pt x="96329" y="159786"/>
                    </a:cubicBezTo>
                    <a:cubicBezTo>
                      <a:pt x="95186" y="158771"/>
                      <a:pt x="94298" y="157375"/>
                      <a:pt x="93664" y="155471"/>
                    </a:cubicBezTo>
                    <a:cubicBezTo>
                      <a:pt x="93029" y="153568"/>
                      <a:pt x="92775" y="150902"/>
                      <a:pt x="92775" y="147729"/>
                    </a:cubicBezTo>
                    <a:lnTo>
                      <a:pt x="92775" y="142653"/>
                    </a:lnTo>
                    <a:cubicBezTo>
                      <a:pt x="91633" y="143795"/>
                      <a:pt x="89602" y="145318"/>
                      <a:pt x="86937" y="147476"/>
                    </a:cubicBezTo>
                    <a:cubicBezTo>
                      <a:pt x="84272" y="149633"/>
                      <a:pt x="80972" y="151791"/>
                      <a:pt x="77038" y="153948"/>
                    </a:cubicBezTo>
                    <a:cubicBezTo>
                      <a:pt x="73103" y="156106"/>
                      <a:pt x="68661" y="158010"/>
                      <a:pt x="63585" y="159533"/>
                    </a:cubicBezTo>
                    <a:cubicBezTo>
                      <a:pt x="58508" y="161182"/>
                      <a:pt x="53178" y="161944"/>
                      <a:pt x="47466" y="161944"/>
                    </a:cubicBezTo>
                    <a:cubicBezTo>
                      <a:pt x="41121" y="161944"/>
                      <a:pt x="35156" y="161055"/>
                      <a:pt x="29444" y="159406"/>
                    </a:cubicBezTo>
                    <a:cubicBezTo>
                      <a:pt x="23733" y="157756"/>
                      <a:pt x="18784" y="155091"/>
                      <a:pt x="14341" y="151537"/>
                    </a:cubicBezTo>
                    <a:cubicBezTo>
                      <a:pt x="10026" y="147983"/>
                      <a:pt x="6600" y="143414"/>
                      <a:pt x="3935" y="137830"/>
                    </a:cubicBezTo>
                    <a:cubicBezTo>
                      <a:pt x="1396" y="132500"/>
                      <a:pt x="0" y="125773"/>
                      <a:pt x="0" y="118031"/>
                    </a:cubicBezTo>
                    <a:close/>
                    <a:moveTo>
                      <a:pt x="59143" y="141257"/>
                    </a:moveTo>
                    <a:cubicBezTo>
                      <a:pt x="61046" y="141257"/>
                      <a:pt x="63331" y="141003"/>
                      <a:pt x="65996" y="140495"/>
                    </a:cubicBezTo>
                    <a:cubicBezTo>
                      <a:pt x="68661" y="139988"/>
                      <a:pt x="71327" y="139226"/>
                      <a:pt x="74246" y="138338"/>
                    </a:cubicBezTo>
                    <a:cubicBezTo>
                      <a:pt x="77038" y="137449"/>
                      <a:pt x="79830" y="136307"/>
                      <a:pt x="82622" y="134911"/>
                    </a:cubicBezTo>
                    <a:cubicBezTo>
                      <a:pt x="85414" y="133515"/>
                      <a:pt x="87952" y="131992"/>
                      <a:pt x="90237" y="130342"/>
                    </a:cubicBezTo>
                    <a:lnTo>
                      <a:pt x="90237" y="79957"/>
                    </a:lnTo>
                    <a:cubicBezTo>
                      <a:pt x="79322" y="79957"/>
                      <a:pt x="70184" y="80972"/>
                      <a:pt x="62823" y="82876"/>
                    </a:cubicBezTo>
                    <a:cubicBezTo>
                      <a:pt x="55462" y="84779"/>
                      <a:pt x="49624" y="87318"/>
                      <a:pt x="45182" y="90491"/>
                    </a:cubicBezTo>
                    <a:cubicBezTo>
                      <a:pt x="40867" y="93664"/>
                      <a:pt x="37694" y="97217"/>
                      <a:pt x="35917" y="101278"/>
                    </a:cubicBezTo>
                    <a:cubicBezTo>
                      <a:pt x="34140" y="105340"/>
                      <a:pt x="33252" y="109528"/>
                      <a:pt x="33252" y="113843"/>
                    </a:cubicBezTo>
                    <a:cubicBezTo>
                      <a:pt x="33252" y="118920"/>
                      <a:pt x="33887" y="123108"/>
                      <a:pt x="35282" y="126535"/>
                    </a:cubicBezTo>
                    <a:cubicBezTo>
                      <a:pt x="36552" y="129961"/>
                      <a:pt x="38455" y="132880"/>
                      <a:pt x="40740" y="135038"/>
                    </a:cubicBezTo>
                    <a:cubicBezTo>
                      <a:pt x="43024" y="137195"/>
                      <a:pt x="45816" y="138845"/>
                      <a:pt x="48989" y="139734"/>
                    </a:cubicBezTo>
                    <a:cubicBezTo>
                      <a:pt x="52035" y="140876"/>
                      <a:pt x="55462" y="141257"/>
                      <a:pt x="59143" y="141257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32" name="Freeform: Shape 31">
                <a:extLst>
                  <a:ext uri="{FF2B5EF4-FFF2-40B4-BE49-F238E27FC236}">
                    <a16:creationId xmlns:a16="http://schemas.microsoft.com/office/drawing/2014/main" id="{68872746-FF98-FA66-957D-0C3687FFBDCB}"/>
                  </a:ext>
                </a:extLst>
              </p:cNvPr>
              <p:cNvSpPr/>
              <p:nvPr/>
            </p:nvSpPr>
            <p:spPr>
              <a:xfrm>
                <a:off x="3651246" y="1814763"/>
                <a:ext cx="76783" cy="229970"/>
              </a:xfrm>
              <a:custGeom>
                <a:avLst/>
                <a:gdLst>
                  <a:gd name="connsiteX0" fmla="*/ 0 w 76783"/>
                  <a:gd name="connsiteY0" fmla="*/ 229844 h 229970"/>
                  <a:gd name="connsiteX1" fmla="*/ 0 w 76783"/>
                  <a:gd name="connsiteY1" fmla="*/ 214741 h 229970"/>
                  <a:gd name="connsiteX2" fmla="*/ 22591 w 76783"/>
                  <a:gd name="connsiteY2" fmla="*/ 212456 h 229970"/>
                  <a:gd name="connsiteX3" fmla="*/ 22591 w 76783"/>
                  <a:gd name="connsiteY3" fmla="*/ 21576 h 229970"/>
                  <a:gd name="connsiteX4" fmla="*/ 0 w 76783"/>
                  <a:gd name="connsiteY4" fmla="*/ 19164 h 229970"/>
                  <a:gd name="connsiteX5" fmla="*/ 0 w 76783"/>
                  <a:gd name="connsiteY5" fmla="*/ 6219 h 229970"/>
                  <a:gd name="connsiteX6" fmla="*/ 45943 w 76783"/>
                  <a:gd name="connsiteY6" fmla="*/ 0 h 229970"/>
                  <a:gd name="connsiteX7" fmla="*/ 46197 w 76783"/>
                  <a:gd name="connsiteY7" fmla="*/ 0 h 229970"/>
                  <a:gd name="connsiteX8" fmla="*/ 53050 w 76783"/>
                  <a:gd name="connsiteY8" fmla="*/ 4823 h 229970"/>
                  <a:gd name="connsiteX9" fmla="*/ 53050 w 76783"/>
                  <a:gd name="connsiteY9" fmla="*/ 212583 h 229970"/>
                  <a:gd name="connsiteX10" fmla="*/ 76784 w 76783"/>
                  <a:gd name="connsiteY10" fmla="*/ 214868 h 229970"/>
                  <a:gd name="connsiteX11" fmla="*/ 76784 w 76783"/>
                  <a:gd name="connsiteY11" fmla="*/ 229970 h 229970"/>
                  <a:gd name="connsiteX12" fmla="*/ 0 w 76783"/>
                  <a:gd name="connsiteY12" fmla="*/ 229970 h 2299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6783" h="229970">
                    <a:moveTo>
                      <a:pt x="0" y="229844"/>
                    </a:moveTo>
                    <a:lnTo>
                      <a:pt x="0" y="214741"/>
                    </a:lnTo>
                    <a:lnTo>
                      <a:pt x="22591" y="212456"/>
                    </a:lnTo>
                    <a:lnTo>
                      <a:pt x="22591" y="21576"/>
                    </a:lnTo>
                    <a:lnTo>
                      <a:pt x="0" y="19164"/>
                    </a:lnTo>
                    <a:lnTo>
                      <a:pt x="0" y="6219"/>
                    </a:lnTo>
                    <a:lnTo>
                      <a:pt x="45943" y="0"/>
                    </a:lnTo>
                    <a:lnTo>
                      <a:pt x="46197" y="0"/>
                    </a:lnTo>
                    <a:lnTo>
                      <a:pt x="53050" y="4823"/>
                    </a:lnTo>
                    <a:lnTo>
                      <a:pt x="53050" y="212583"/>
                    </a:lnTo>
                    <a:lnTo>
                      <a:pt x="76784" y="214868"/>
                    </a:lnTo>
                    <a:lnTo>
                      <a:pt x="76784" y="229970"/>
                    </a:lnTo>
                    <a:lnTo>
                      <a:pt x="0" y="229970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33" name="Freeform: Shape 32">
                <a:extLst>
                  <a:ext uri="{FF2B5EF4-FFF2-40B4-BE49-F238E27FC236}">
                    <a16:creationId xmlns:a16="http://schemas.microsoft.com/office/drawing/2014/main" id="{3839CEBC-08C0-FC1F-611F-9AEE738DB53B}"/>
                  </a:ext>
                </a:extLst>
              </p:cNvPr>
              <p:cNvSpPr/>
              <p:nvPr/>
            </p:nvSpPr>
            <p:spPr>
              <a:xfrm>
                <a:off x="3837812" y="1814509"/>
                <a:ext cx="152171" cy="233143"/>
              </a:xfrm>
              <a:custGeom>
                <a:avLst/>
                <a:gdLst>
                  <a:gd name="connsiteX0" fmla="*/ 61173 w 152171"/>
                  <a:gd name="connsiteY0" fmla="*/ 233143 h 233143"/>
                  <a:gd name="connsiteX1" fmla="*/ 37948 w 152171"/>
                  <a:gd name="connsiteY1" fmla="*/ 228448 h 233143"/>
                  <a:gd name="connsiteX2" fmla="*/ 18403 w 152171"/>
                  <a:gd name="connsiteY2" fmla="*/ 214106 h 233143"/>
                  <a:gd name="connsiteX3" fmla="*/ 4950 w 152171"/>
                  <a:gd name="connsiteY3" fmla="*/ 189992 h 233143"/>
                  <a:gd name="connsiteX4" fmla="*/ 0 w 152171"/>
                  <a:gd name="connsiteY4" fmla="*/ 155725 h 233143"/>
                  <a:gd name="connsiteX5" fmla="*/ 5584 w 152171"/>
                  <a:gd name="connsiteY5" fmla="*/ 121966 h 233143"/>
                  <a:gd name="connsiteX6" fmla="*/ 21576 w 152171"/>
                  <a:gd name="connsiteY6" fmla="*/ 94679 h 233143"/>
                  <a:gd name="connsiteX7" fmla="*/ 46832 w 152171"/>
                  <a:gd name="connsiteY7" fmla="*/ 76530 h 233143"/>
                  <a:gd name="connsiteX8" fmla="*/ 80337 w 152171"/>
                  <a:gd name="connsiteY8" fmla="*/ 69930 h 233143"/>
                  <a:gd name="connsiteX9" fmla="*/ 93283 w 152171"/>
                  <a:gd name="connsiteY9" fmla="*/ 70565 h 233143"/>
                  <a:gd name="connsiteX10" fmla="*/ 105340 w 152171"/>
                  <a:gd name="connsiteY10" fmla="*/ 72342 h 233143"/>
                  <a:gd name="connsiteX11" fmla="*/ 105340 w 152171"/>
                  <a:gd name="connsiteY11" fmla="*/ 21322 h 233143"/>
                  <a:gd name="connsiteX12" fmla="*/ 78434 w 152171"/>
                  <a:gd name="connsiteY12" fmla="*/ 18784 h 233143"/>
                  <a:gd name="connsiteX13" fmla="*/ 78434 w 152171"/>
                  <a:gd name="connsiteY13" fmla="*/ 5838 h 233143"/>
                  <a:gd name="connsiteX14" fmla="*/ 128438 w 152171"/>
                  <a:gd name="connsiteY14" fmla="*/ 0 h 233143"/>
                  <a:gd name="connsiteX15" fmla="*/ 129073 w 152171"/>
                  <a:gd name="connsiteY15" fmla="*/ 0 h 233143"/>
                  <a:gd name="connsiteX16" fmla="*/ 135926 w 152171"/>
                  <a:gd name="connsiteY16" fmla="*/ 4823 h 233143"/>
                  <a:gd name="connsiteX17" fmla="*/ 135926 w 152171"/>
                  <a:gd name="connsiteY17" fmla="*/ 213472 h 233143"/>
                  <a:gd name="connsiteX18" fmla="*/ 152171 w 152171"/>
                  <a:gd name="connsiteY18" fmla="*/ 213472 h 233143"/>
                  <a:gd name="connsiteX19" fmla="*/ 152171 w 152171"/>
                  <a:gd name="connsiteY19" fmla="*/ 227940 h 233143"/>
                  <a:gd name="connsiteX20" fmla="*/ 138718 w 152171"/>
                  <a:gd name="connsiteY20" fmla="*/ 231240 h 233143"/>
                  <a:gd name="connsiteX21" fmla="*/ 122346 w 152171"/>
                  <a:gd name="connsiteY21" fmla="*/ 233016 h 233143"/>
                  <a:gd name="connsiteX22" fmla="*/ 115874 w 152171"/>
                  <a:gd name="connsiteY22" fmla="*/ 232509 h 233143"/>
                  <a:gd name="connsiteX23" fmla="*/ 111178 w 152171"/>
                  <a:gd name="connsiteY23" fmla="*/ 230478 h 233143"/>
                  <a:gd name="connsiteX24" fmla="*/ 108259 w 152171"/>
                  <a:gd name="connsiteY24" fmla="*/ 226036 h 233143"/>
                  <a:gd name="connsiteX25" fmla="*/ 107370 w 152171"/>
                  <a:gd name="connsiteY25" fmla="*/ 218548 h 233143"/>
                  <a:gd name="connsiteX26" fmla="*/ 107370 w 152171"/>
                  <a:gd name="connsiteY26" fmla="*/ 212583 h 233143"/>
                  <a:gd name="connsiteX27" fmla="*/ 99121 w 152171"/>
                  <a:gd name="connsiteY27" fmla="*/ 219944 h 233143"/>
                  <a:gd name="connsiteX28" fmla="*/ 88714 w 152171"/>
                  <a:gd name="connsiteY28" fmla="*/ 226544 h 233143"/>
                  <a:gd name="connsiteX29" fmla="*/ 76149 w 152171"/>
                  <a:gd name="connsiteY29" fmla="*/ 231240 h 233143"/>
                  <a:gd name="connsiteX30" fmla="*/ 61173 w 152171"/>
                  <a:gd name="connsiteY30" fmla="*/ 233143 h 233143"/>
                  <a:gd name="connsiteX31" fmla="*/ 73992 w 152171"/>
                  <a:gd name="connsiteY31" fmla="*/ 212202 h 233143"/>
                  <a:gd name="connsiteX32" fmla="*/ 84272 w 152171"/>
                  <a:gd name="connsiteY32" fmla="*/ 210806 h 233143"/>
                  <a:gd name="connsiteX33" fmla="*/ 93029 w 152171"/>
                  <a:gd name="connsiteY33" fmla="*/ 207380 h 233143"/>
                  <a:gd name="connsiteX34" fmla="*/ 100136 w 152171"/>
                  <a:gd name="connsiteY34" fmla="*/ 202811 h 233143"/>
                  <a:gd name="connsiteX35" fmla="*/ 105340 w 152171"/>
                  <a:gd name="connsiteY35" fmla="*/ 198115 h 233143"/>
                  <a:gd name="connsiteX36" fmla="*/ 105340 w 152171"/>
                  <a:gd name="connsiteY36" fmla="*/ 94552 h 233143"/>
                  <a:gd name="connsiteX37" fmla="*/ 101913 w 152171"/>
                  <a:gd name="connsiteY37" fmla="*/ 91379 h 233143"/>
                  <a:gd name="connsiteX38" fmla="*/ 95821 w 152171"/>
                  <a:gd name="connsiteY38" fmla="*/ 88587 h 233143"/>
                  <a:gd name="connsiteX39" fmla="*/ 87825 w 152171"/>
                  <a:gd name="connsiteY39" fmla="*/ 86683 h 233143"/>
                  <a:gd name="connsiteX40" fmla="*/ 78561 w 152171"/>
                  <a:gd name="connsiteY40" fmla="*/ 86049 h 233143"/>
                  <a:gd name="connsiteX41" fmla="*/ 61300 w 152171"/>
                  <a:gd name="connsiteY41" fmla="*/ 89475 h 233143"/>
                  <a:gd name="connsiteX42" fmla="*/ 47086 w 152171"/>
                  <a:gd name="connsiteY42" fmla="*/ 100644 h 233143"/>
                  <a:gd name="connsiteX43" fmla="*/ 37313 w 152171"/>
                  <a:gd name="connsiteY43" fmla="*/ 120823 h 233143"/>
                  <a:gd name="connsiteX44" fmla="*/ 33379 w 152171"/>
                  <a:gd name="connsiteY44" fmla="*/ 151029 h 233143"/>
                  <a:gd name="connsiteX45" fmla="*/ 36171 w 152171"/>
                  <a:gd name="connsiteY45" fmla="*/ 178570 h 233143"/>
                  <a:gd name="connsiteX46" fmla="*/ 44801 w 152171"/>
                  <a:gd name="connsiteY46" fmla="*/ 197607 h 233143"/>
                  <a:gd name="connsiteX47" fmla="*/ 57873 w 152171"/>
                  <a:gd name="connsiteY47" fmla="*/ 208649 h 233143"/>
                  <a:gd name="connsiteX48" fmla="*/ 73992 w 152171"/>
                  <a:gd name="connsiteY48" fmla="*/ 212202 h 2331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</a:cxnLst>
                <a:rect l="l" t="t" r="r" b="b"/>
                <a:pathLst>
                  <a:path w="152171" h="233143">
                    <a:moveTo>
                      <a:pt x="61173" y="233143"/>
                    </a:moveTo>
                    <a:cubicBezTo>
                      <a:pt x="53051" y="233143"/>
                      <a:pt x="45309" y="231620"/>
                      <a:pt x="37948" y="228448"/>
                    </a:cubicBezTo>
                    <a:cubicBezTo>
                      <a:pt x="30587" y="225275"/>
                      <a:pt x="24114" y="220579"/>
                      <a:pt x="18403" y="214106"/>
                    </a:cubicBezTo>
                    <a:cubicBezTo>
                      <a:pt x="12819" y="207760"/>
                      <a:pt x="8376" y="199638"/>
                      <a:pt x="4950" y="189992"/>
                    </a:cubicBezTo>
                    <a:cubicBezTo>
                      <a:pt x="1650" y="180347"/>
                      <a:pt x="0" y="168924"/>
                      <a:pt x="0" y="155725"/>
                    </a:cubicBezTo>
                    <a:cubicBezTo>
                      <a:pt x="0" y="143668"/>
                      <a:pt x="1904" y="132500"/>
                      <a:pt x="5584" y="121966"/>
                    </a:cubicBezTo>
                    <a:cubicBezTo>
                      <a:pt x="9265" y="111559"/>
                      <a:pt x="14595" y="102421"/>
                      <a:pt x="21576" y="94679"/>
                    </a:cubicBezTo>
                    <a:cubicBezTo>
                      <a:pt x="28556" y="86937"/>
                      <a:pt x="36932" y="80972"/>
                      <a:pt x="46832" y="76530"/>
                    </a:cubicBezTo>
                    <a:cubicBezTo>
                      <a:pt x="56731" y="72215"/>
                      <a:pt x="67900" y="69930"/>
                      <a:pt x="80337" y="69930"/>
                    </a:cubicBezTo>
                    <a:cubicBezTo>
                      <a:pt x="84779" y="69930"/>
                      <a:pt x="88968" y="70184"/>
                      <a:pt x="93283" y="70565"/>
                    </a:cubicBezTo>
                    <a:cubicBezTo>
                      <a:pt x="97471" y="71073"/>
                      <a:pt x="101532" y="71580"/>
                      <a:pt x="105340" y="72342"/>
                    </a:cubicBezTo>
                    <a:lnTo>
                      <a:pt x="105340" y="21322"/>
                    </a:lnTo>
                    <a:lnTo>
                      <a:pt x="78434" y="18784"/>
                    </a:lnTo>
                    <a:lnTo>
                      <a:pt x="78434" y="5838"/>
                    </a:lnTo>
                    <a:lnTo>
                      <a:pt x="128438" y="0"/>
                    </a:lnTo>
                    <a:lnTo>
                      <a:pt x="129073" y="0"/>
                    </a:lnTo>
                    <a:lnTo>
                      <a:pt x="135926" y="4823"/>
                    </a:lnTo>
                    <a:lnTo>
                      <a:pt x="135926" y="213472"/>
                    </a:lnTo>
                    <a:lnTo>
                      <a:pt x="152171" y="213472"/>
                    </a:lnTo>
                    <a:lnTo>
                      <a:pt x="152171" y="227940"/>
                    </a:lnTo>
                    <a:cubicBezTo>
                      <a:pt x="148364" y="228955"/>
                      <a:pt x="143922" y="230097"/>
                      <a:pt x="138718" y="231240"/>
                    </a:cubicBezTo>
                    <a:cubicBezTo>
                      <a:pt x="133515" y="232382"/>
                      <a:pt x="128057" y="233016"/>
                      <a:pt x="122346" y="233016"/>
                    </a:cubicBezTo>
                    <a:cubicBezTo>
                      <a:pt x="119808" y="233016"/>
                      <a:pt x="117777" y="232890"/>
                      <a:pt x="115874" y="232509"/>
                    </a:cubicBezTo>
                    <a:cubicBezTo>
                      <a:pt x="114097" y="232128"/>
                      <a:pt x="112447" y="231493"/>
                      <a:pt x="111178" y="230478"/>
                    </a:cubicBezTo>
                    <a:cubicBezTo>
                      <a:pt x="109909" y="229463"/>
                      <a:pt x="108893" y="227940"/>
                      <a:pt x="108259" y="226036"/>
                    </a:cubicBezTo>
                    <a:cubicBezTo>
                      <a:pt x="107624" y="224132"/>
                      <a:pt x="107370" y="221594"/>
                      <a:pt x="107370" y="218548"/>
                    </a:cubicBezTo>
                    <a:lnTo>
                      <a:pt x="107370" y="212583"/>
                    </a:lnTo>
                    <a:cubicBezTo>
                      <a:pt x="104959" y="214995"/>
                      <a:pt x="102294" y="217533"/>
                      <a:pt x="99121" y="219944"/>
                    </a:cubicBezTo>
                    <a:cubicBezTo>
                      <a:pt x="96075" y="222356"/>
                      <a:pt x="92521" y="224640"/>
                      <a:pt x="88714" y="226544"/>
                    </a:cubicBezTo>
                    <a:cubicBezTo>
                      <a:pt x="84906" y="228448"/>
                      <a:pt x="80718" y="229971"/>
                      <a:pt x="76149" y="231240"/>
                    </a:cubicBezTo>
                    <a:cubicBezTo>
                      <a:pt x="71580" y="232636"/>
                      <a:pt x="66631" y="233143"/>
                      <a:pt x="61173" y="233143"/>
                    </a:cubicBezTo>
                    <a:close/>
                    <a:moveTo>
                      <a:pt x="73992" y="212202"/>
                    </a:moveTo>
                    <a:cubicBezTo>
                      <a:pt x="77672" y="212202"/>
                      <a:pt x="81099" y="211695"/>
                      <a:pt x="84272" y="210806"/>
                    </a:cubicBezTo>
                    <a:cubicBezTo>
                      <a:pt x="87445" y="209918"/>
                      <a:pt x="90364" y="208776"/>
                      <a:pt x="93029" y="207380"/>
                    </a:cubicBezTo>
                    <a:cubicBezTo>
                      <a:pt x="95694" y="205984"/>
                      <a:pt x="98105" y="204461"/>
                      <a:pt x="100136" y="202811"/>
                    </a:cubicBezTo>
                    <a:cubicBezTo>
                      <a:pt x="102294" y="201161"/>
                      <a:pt x="103944" y="199638"/>
                      <a:pt x="105340" y="198115"/>
                    </a:cubicBezTo>
                    <a:lnTo>
                      <a:pt x="105340" y="94552"/>
                    </a:lnTo>
                    <a:cubicBezTo>
                      <a:pt x="104705" y="93410"/>
                      <a:pt x="103563" y="92394"/>
                      <a:pt x="101913" y="91379"/>
                    </a:cubicBezTo>
                    <a:cubicBezTo>
                      <a:pt x="100263" y="90364"/>
                      <a:pt x="98105" y="89348"/>
                      <a:pt x="95821" y="88587"/>
                    </a:cubicBezTo>
                    <a:cubicBezTo>
                      <a:pt x="93410" y="87825"/>
                      <a:pt x="90745" y="87191"/>
                      <a:pt x="87825" y="86683"/>
                    </a:cubicBezTo>
                    <a:cubicBezTo>
                      <a:pt x="84906" y="86175"/>
                      <a:pt x="81860" y="86049"/>
                      <a:pt x="78561" y="86049"/>
                    </a:cubicBezTo>
                    <a:cubicBezTo>
                      <a:pt x="72469" y="86049"/>
                      <a:pt x="66631" y="87191"/>
                      <a:pt x="61300" y="89475"/>
                    </a:cubicBezTo>
                    <a:cubicBezTo>
                      <a:pt x="55970" y="91760"/>
                      <a:pt x="51147" y="95567"/>
                      <a:pt x="47086" y="100644"/>
                    </a:cubicBezTo>
                    <a:cubicBezTo>
                      <a:pt x="43024" y="105847"/>
                      <a:pt x="39725" y="112447"/>
                      <a:pt x="37313" y="120823"/>
                    </a:cubicBezTo>
                    <a:cubicBezTo>
                      <a:pt x="34902" y="129073"/>
                      <a:pt x="33633" y="139099"/>
                      <a:pt x="33379" y="151029"/>
                    </a:cubicBezTo>
                    <a:cubicBezTo>
                      <a:pt x="33252" y="161690"/>
                      <a:pt x="34140" y="170828"/>
                      <a:pt x="36171" y="178570"/>
                    </a:cubicBezTo>
                    <a:cubicBezTo>
                      <a:pt x="38202" y="186312"/>
                      <a:pt x="41121" y="192657"/>
                      <a:pt x="44801" y="197607"/>
                    </a:cubicBezTo>
                    <a:cubicBezTo>
                      <a:pt x="48482" y="202684"/>
                      <a:pt x="52924" y="206364"/>
                      <a:pt x="57873" y="208649"/>
                    </a:cubicBezTo>
                    <a:cubicBezTo>
                      <a:pt x="62823" y="211060"/>
                      <a:pt x="68280" y="212202"/>
                      <a:pt x="73992" y="21220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34" name="Freeform: Shape 33">
                <a:extLst>
                  <a:ext uri="{FF2B5EF4-FFF2-40B4-BE49-F238E27FC236}">
                    <a16:creationId xmlns:a16="http://schemas.microsoft.com/office/drawing/2014/main" id="{DF92EE20-904F-D5A1-B213-0FF7DA7DD76F}"/>
                  </a:ext>
                </a:extLst>
              </p:cNvPr>
              <p:cNvSpPr/>
              <p:nvPr/>
            </p:nvSpPr>
            <p:spPr>
              <a:xfrm>
                <a:off x="4011686" y="1884821"/>
                <a:ext cx="128871" cy="162832"/>
              </a:xfrm>
              <a:custGeom>
                <a:avLst/>
                <a:gdLst>
                  <a:gd name="connsiteX0" fmla="*/ 69803 w 128871"/>
                  <a:gd name="connsiteY0" fmla="*/ 162832 h 162832"/>
                  <a:gd name="connsiteX1" fmla="*/ 39344 w 128871"/>
                  <a:gd name="connsiteY1" fmla="*/ 156867 h 162832"/>
                  <a:gd name="connsiteX2" fmla="*/ 17514 w 128871"/>
                  <a:gd name="connsiteY2" fmla="*/ 139988 h 162832"/>
                  <a:gd name="connsiteX3" fmla="*/ 4315 w 128871"/>
                  <a:gd name="connsiteY3" fmla="*/ 114224 h 162832"/>
                  <a:gd name="connsiteX4" fmla="*/ 0 w 128871"/>
                  <a:gd name="connsiteY4" fmla="*/ 81353 h 162832"/>
                  <a:gd name="connsiteX5" fmla="*/ 5457 w 128871"/>
                  <a:gd name="connsiteY5" fmla="*/ 48228 h 162832"/>
                  <a:gd name="connsiteX6" fmla="*/ 20687 w 128871"/>
                  <a:gd name="connsiteY6" fmla="*/ 22464 h 162832"/>
                  <a:gd name="connsiteX7" fmla="*/ 43913 w 128871"/>
                  <a:gd name="connsiteY7" fmla="*/ 5838 h 162832"/>
                  <a:gd name="connsiteX8" fmla="*/ 73230 w 128871"/>
                  <a:gd name="connsiteY8" fmla="*/ 0 h 162832"/>
                  <a:gd name="connsiteX9" fmla="*/ 113335 w 128871"/>
                  <a:gd name="connsiteY9" fmla="*/ 14088 h 162832"/>
                  <a:gd name="connsiteX10" fmla="*/ 128819 w 128871"/>
                  <a:gd name="connsiteY10" fmla="*/ 55589 h 162832"/>
                  <a:gd name="connsiteX11" fmla="*/ 128692 w 128871"/>
                  <a:gd name="connsiteY11" fmla="*/ 71073 h 162832"/>
                  <a:gd name="connsiteX12" fmla="*/ 127296 w 128871"/>
                  <a:gd name="connsiteY12" fmla="*/ 82749 h 162832"/>
                  <a:gd name="connsiteX13" fmla="*/ 32617 w 128871"/>
                  <a:gd name="connsiteY13" fmla="*/ 82749 h 162832"/>
                  <a:gd name="connsiteX14" fmla="*/ 32617 w 128871"/>
                  <a:gd name="connsiteY14" fmla="*/ 83510 h 162832"/>
                  <a:gd name="connsiteX15" fmla="*/ 37186 w 128871"/>
                  <a:gd name="connsiteY15" fmla="*/ 110162 h 162832"/>
                  <a:gd name="connsiteX16" fmla="*/ 47466 w 128871"/>
                  <a:gd name="connsiteY16" fmla="*/ 128311 h 162832"/>
                  <a:gd name="connsiteX17" fmla="*/ 62062 w 128871"/>
                  <a:gd name="connsiteY17" fmla="*/ 138591 h 162832"/>
                  <a:gd name="connsiteX18" fmla="*/ 79195 w 128871"/>
                  <a:gd name="connsiteY18" fmla="*/ 141764 h 162832"/>
                  <a:gd name="connsiteX19" fmla="*/ 91125 w 128871"/>
                  <a:gd name="connsiteY19" fmla="*/ 140622 h 162832"/>
                  <a:gd name="connsiteX20" fmla="*/ 102675 w 128871"/>
                  <a:gd name="connsiteY20" fmla="*/ 137703 h 162832"/>
                  <a:gd name="connsiteX21" fmla="*/ 112828 w 128871"/>
                  <a:gd name="connsiteY21" fmla="*/ 133642 h 162832"/>
                  <a:gd name="connsiteX22" fmla="*/ 120443 w 128871"/>
                  <a:gd name="connsiteY22" fmla="*/ 128946 h 162832"/>
                  <a:gd name="connsiteX23" fmla="*/ 126154 w 128871"/>
                  <a:gd name="connsiteY23" fmla="*/ 142399 h 162832"/>
                  <a:gd name="connsiteX24" fmla="*/ 116128 w 128871"/>
                  <a:gd name="connsiteY24" fmla="*/ 150014 h 162832"/>
                  <a:gd name="connsiteX25" fmla="*/ 102548 w 128871"/>
                  <a:gd name="connsiteY25" fmla="*/ 156487 h 162832"/>
                  <a:gd name="connsiteX26" fmla="*/ 86683 w 128871"/>
                  <a:gd name="connsiteY26" fmla="*/ 161056 h 162832"/>
                  <a:gd name="connsiteX27" fmla="*/ 69803 w 128871"/>
                  <a:gd name="connsiteY27" fmla="*/ 162832 h 162832"/>
                  <a:gd name="connsiteX28" fmla="*/ 66377 w 128871"/>
                  <a:gd name="connsiteY28" fmla="*/ 16372 h 162832"/>
                  <a:gd name="connsiteX29" fmla="*/ 53685 w 128871"/>
                  <a:gd name="connsiteY29" fmla="*/ 18783 h 162832"/>
                  <a:gd name="connsiteX30" fmla="*/ 43405 w 128871"/>
                  <a:gd name="connsiteY30" fmla="*/ 26906 h 162832"/>
                  <a:gd name="connsiteX31" fmla="*/ 36171 w 128871"/>
                  <a:gd name="connsiteY31" fmla="*/ 42263 h 162832"/>
                  <a:gd name="connsiteX32" fmla="*/ 32617 w 128871"/>
                  <a:gd name="connsiteY32" fmla="*/ 66377 h 162832"/>
                  <a:gd name="connsiteX33" fmla="*/ 96075 w 128871"/>
                  <a:gd name="connsiteY33" fmla="*/ 66377 h 162832"/>
                  <a:gd name="connsiteX34" fmla="*/ 96456 w 128871"/>
                  <a:gd name="connsiteY34" fmla="*/ 60665 h 162832"/>
                  <a:gd name="connsiteX35" fmla="*/ 96456 w 128871"/>
                  <a:gd name="connsiteY35" fmla="*/ 55081 h 162832"/>
                  <a:gd name="connsiteX36" fmla="*/ 94806 w 128871"/>
                  <a:gd name="connsiteY36" fmla="*/ 40486 h 162832"/>
                  <a:gd name="connsiteX37" fmla="*/ 89602 w 128871"/>
                  <a:gd name="connsiteY37" fmla="*/ 28175 h 162832"/>
                  <a:gd name="connsiteX38" fmla="*/ 80337 w 128871"/>
                  <a:gd name="connsiteY38" fmla="*/ 19672 h 162832"/>
                  <a:gd name="connsiteX39" fmla="*/ 66377 w 128871"/>
                  <a:gd name="connsiteY39" fmla="*/ 16372 h 1628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128871" h="162832">
                    <a:moveTo>
                      <a:pt x="69803" y="162832"/>
                    </a:moveTo>
                    <a:cubicBezTo>
                      <a:pt x="58254" y="162832"/>
                      <a:pt x="48101" y="160802"/>
                      <a:pt x="39344" y="156867"/>
                    </a:cubicBezTo>
                    <a:cubicBezTo>
                      <a:pt x="30587" y="152806"/>
                      <a:pt x="23353" y="147222"/>
                      <a:pt x="17514" y="139988"/>
                    </a:cubicBezTo>
                    <a:cubicBezTo>
                      <a:pt x="11676" y="132753"/>
                      <a:pt x="7234" y="124123"/>
                      <a:pt x="4315" y="114224"/>
                    </a:cubicBezTo>
                    <a:cubicBezTo>
                      <a:pt x="1396" y="104197"/>
                      <a:pt x="0" y="93283"/>
                      <a:pt x="0" y="81353"/>
                    </a:cubicBezTo>
                    <a:cubicBezTo>
                      <a:pt x="0" y="69169"/>
                      <a:pt x="1777" y="58127"/>
                      <a:pt x="5457" y="48228"/>
                    </a:cubicBezTo>
                    <a:cubicBezTo>
                      <a:pt x="9138" y="38202"/>
                      <a:pt x="14215" y="29698"/>
                      <a:pt x="20687" y="22464"/>
                    </a:cubicBezTo>
                    <a:cubicBezTo>
                      <a:pt x="27160" y="15357"/>
                      <a:pt x="34902" y="9772"/>
                      <a:pt x="43913" y="5838"/>
                    </a:cubicBezTo>
                    <a:cubicBezTo>
                      <a:pt x="52924" y="1904"/>
                      <a:pt x="62569" y="0"/>
                      <a:pt x="73230" y="0"/>
                    </a:cubicBezTo>
                    <a:cubicBezTo>
                      <a:pt x="90491" y="0"/>
                      <a:pt x="103817" y="4696"/>
                      <a:pt x="113335" y="14088"/>
                    </a:cubicBezTo>
                    <a:cubicBezTo>
                      <a:pt x="122854" y="23479"/>
                      <a:pt x="127931" y="37313"/>
                      <a:pt x="128819" y="55589"/>
                    </a:cubicBezTo>
                    <a:cubicBezTo>
                      <a:pt x="128946" y="61554"/>
                      <a:pt x="128819" y="66757"/>
                      <a:pt x="128692" y="71073"/>
                    </a:cubicBezTo>
                    <a:cubicBezTo>
                      <a:pt x="128565" y="75515"/>
                      <a:pt x="128058" y="79449"/>
                      <a:pt x="127296" y="82749"/>
                    </a:cubicBezTo>
                    <a:lnTo>
                      <a:pt x="32617" y="82749"/>
                    </a:lnTo>
                    <a:lnTo>
                      <a:pt x="32617" y="83510"/>
                    </a:lnTo>
                    <a:cubicBezTo>
                      <a:pt x="32998" y="93917"/>
                      <a:pt x="34521" y="102801"/>
                      <a:pt x="37186" y="110162"/>
                    </a:cubicBezTo>
                    <a:cubicBezTo>
                      <a:pt x="39851" y="117524"/>
                      <a:pt x="43278" y="123615"/>
                      <a:pt x="47466" y="128311"/>
                    </a:cubicBezTo>
                    <a:cubicBezTo>
                      <a:pt x="51655" y="133007"/>
                      <a:pt x="56604" y="136434"/>
                      <a:pt x="62062" y="138591"/>
                    </a:cubicBezTo>
                    <a:cubicBezTo>
                      <a:pt x="67519" y="140749"/>
                      <a:pt x="73230" y="141764"/>
                      <a:pt x="79195" y="141764"/>
                    </a:cubicBezTo>
                    <a:cubicBezTo>
                      <a:pt x="83130" y="141764"/>
                      <a:pt x="87064" y="141384"/>
                      <a:pt x="91125" y="140622"/>
                    </a:cubicBezTo>
                    <a:cubicBezTo>
                      <a:pt x="95186" y="139861"/>
                      <a:pt x="98994" y="138972"/>
                      <a:pt x="102675" y="137703"/>
                    </a:cubicBezTo>
                    <a:cubicBezTo>
                      <a:pt x="106355" y="136561"/>
                      <a:pt x="109782" y="135165"/>
                      <a:pt x="112828" y="133642"/>
                    </a:cubicBezTo>
                    <a:cubicBezTo>
                      <a:pt x="115874" y="132119"/>
                      <a:pt x="118412" y="130596"/>
                      <a:pt x="120443" y="128946"/>
                    </a:cubicBezTo>
                    <a:lnTo>
                      <a:pt x="126154" y="142399"/>
                    </a:lnTo>
                    <a:cubicBezTo>
                      <a:pt x="123489" y="145064"/>
                      <a:pt x="120189" y="147602"/>
                      <a:pt x="116128" y="150014"/>
                    </a:cubicBezTo>
                    <a:cubicBezTo>
                      <a:pt x="112066" y="152425"/>
                      <a:pt x="107497" y="154710"/>
                      <a:pt x="102548" y="156487"/>
                    </a:cubicBezTo>
                    <a:cubicBezTo>
                      <a:pt x="97598" y="158390"/>
                      <a:pt x="92267" y="159913"/>
                      <a:pt x="86683" y="161056"/>
                    </a:cubicBezTo>
                    <a:cubicBezTo>
                      <a:pt x="80972" y="162325"/>
                      <a:pt x="75388" y="162832"/>
                      <a:pt x="69803" y="162832"/>
                    </a:cubicBezTo>
                    <a:close/>
                    <a:moveTo>
                      <a:pt x="66377" y="16372"/>
                    </a:moveTo>
                    <a:cubicBezTo>
                      <a:pt x="61808" y="16372"/>
                      <a:pt x="57620" y="17134"/>
                      <a:pt x="53685" y="18783"/>
                    </a:cubicBezTo>
                    <a:cubicBezTo>
                      <a:pt x="49751" y="20433"/>
                      <a:pt x="46324" y="23099"/>
                      <a:pt x="43405" y="26906"/>
                    </a:cubicBezTo>
                    <a:cubicBezTo>
                      <a:pt x="40486" y="30714"/>
                      <a:pt x="37948" y="35790"/>
                      <a:pt x="36171" y="42263"/>
                    </a:cubicBezTo>
                    <a:cubicBezTo>
                      <a:pt x="34267" y="48609"/>
                      <a:pt x="33125" y="56731"/>
                      <a:pt x="32617" y="66377"/>
                    </a:cubicBezTo>
                    <a:lnTo>
                      <a:pt x="96075" y="66377"/>
                    </a:lnTo>
                    <a:cubicBezTo>
                      <a:pt x="96202" y="64600"/>
                      <a:pt x="96329" y="62696"/>
                      <a:pt x="96456" y="60665"/>
                    </a:cubicBezTo>
                    <a:cubicBezTo>
                      <a:pt x="96456" y="58635"/>
                      <a:pt x="96456" y="56731"/>
                      <a:pt x="96456" y="55081"/>
                    </a:cubicBezTo>
                    <a:cubicBezTo>
                      <a:pt x="96456" y="50005"/>
                      <a:pt x="95948" y="45055"/>
                      <a:pt x="94806" y="40486"/>
                    </a:cubicBezTo>
                    <a:cubicBezTo>
                      <a:pt x="93664" y="35790"/>
                      <a:pt x="92014" y="31729"/>
                      <a:pt x="89602" y="28175"/>
                    </a:cubicBezTo>
                    <a:cubicBezTo>
                      <a:pt x="87191" y="24622"/>
                      <a:pt x="84145" y="21829"/>
                      <a:pt x="80337" y="19672"/>
                    </a:cubicBezTo>
                    <a:cubicBezTo>
                      <a:pt x="76657" y="17387"/>
                      <a:pt x="71961" y="16372"/>
                      <a:pt x="66377" y="1637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35" name="Freeform: Shape 34">
                <a:extLst>
                  <a:ext uri="{FF2B5EF4-FFF2-40B4-BE49-F238E27FC236}">
                    <a16:creationId xmlns:a16="http://schemas.microsoft.com/office/drawing/2014/main" id="{53C560AE-44F9-C578-E748-EFA136A486EE}"/>
                  </a:ext>
                </a:extLst>
              </p:cNvPr>
              <p:cNvSpPr/>
              <p:nvPr/>
            </p:nvSpPr>
            <p:spPr>
              <a:xfrm>
                <a:off x="2557491" y="2150835"/>
                <a:ext cx="137703" cy="213979"/>
              </a:xfrm>
              <a:custGeom>
                <a:avLst/>
                <a:gdLst>
                  <a:gd name="connsiteX0" fmla="*/ 63585 w 137703"/>
                  <a:gd name="connsiteY0" fmla="*/ 213979 h 213979"/>
                  <a:gd name="connsiteX1" fmla="*/ 41247 w 137703"/>
                  <a:gd name="connsiteY1" fmla="*/ 212075 h 213979"/>
                  <a:gd name="connsiteX2" fmla="*/ 22972 w 137703"/>
                  <a:gd name="connsiteY2" fmla="*/ 207887 h 213979"/>
                  <a:gd name="connsiteX3" fmla="*/ 9138 w 137703"/>
                  <a:gd name="connsiteY3" fmla="*/ 203445 h 213979"/>
                  <a:gd name="connsiteX4" fmla="*/ 0 w 137703"/>
                  <a:gd name="connsiteY4" fmla="*/ 201161 h 213979"/>
                  <a:gd name="connsiteX5" fmla="*/ 2284 w 137703"/>
                  <a:gd name="connsiteY5" fmla="*/ 150648 h 213979"/>
                  <a:gd name="connsiteX6" fmla="*/ 21195 w 137703"/>
                  <a:gd name="connsiteY6" fmla="*/ 150648 h 213979"/>
                  <a:gd name="connsiteX7" fmla="*/ 26906 w 137703"/>
                  <a:gd name="connsiteY7" fmla="*/ 184535 h 213979"/>
                  <a:gd name="connsiteX8" fmla="*/ 32998 w 137703"/>
                  <a:gd name="connsiteY8" fmla="*/ 189485 h 213979"/>
                  <a:gd name="connsiteX9" fmla="*/ 41755 w 137703"/>
                  <a:gd name="connsiteY9" fmla="*/ 193546 h 213979"/>
                  <a:gd name="connsiteX10" fmla="*/ 52416 w 137703"/>
                  <a:gd name="connsiteY10" fmla="*/ 196211 h 213979"/>
                  <a:gd name="connsiteX11" fmla="*/ 64346 w 137703"/>
                  <a:gd name="connsiteY11" fmla="*/ 197226 h 213979"/>
                  <a:gd name="connsiteX12" fmla="*/ 94806 w 137703"/>
                  <a:gd name="connsiteY12" fmla="*/ 188088 h 213979"/>
                  <a:gd name="connsiteX13" fmla="*/ 104578 w 137703"/>
                  <a:gd name="connsiteY13" fmla="*/ 163086 h 213979"/>
                  <a:gd name="connsiteX14" fmla="*/ 101405 w 137703"/>
                  <a:gd name="connsiteY14" fmla="*/ 148491 h 213979"/>
                  <a:gd name="connsiteX15" fmla="*/ 92141 w 137703"/>
                  <a:gd name="connsiteY15" fmla="*/ 136942 h 213979"/>
                  <a:gd name="connsiteX16" fmla="*/ 77418 w 137703"/>
                  <a:gd name="connsiteY16" fmla="*/ 127169 h 213979"/>
                  <a:gd name="connsiteX17" fmla="*/ 58127 w 137703"/>
                  <a:gd name="connsiteY17" fmla="*/ 117651 h 213979"/>
                  <a:gd name="connsiteX18" fmla="*/ 39978 w 137703"/>
                  <a:gd name="connsiteY18" fmla="*/ 108513 h 213979"/>
                  <a:gd name="connsiteX19" fmla="*/ 22083 w 137703"/>
                  <a:gd name="connsiteY19" fmla="*/ 95440 h 213979"/>
                  <a:gd name="connsiteX20" fmla="*/ 8376 w 137703"/>
                  <a:gd name="connsiteY20" fmla="*/ 77418 h 213979"/>
                  <a:gd name="connsiteX21" fmla="*/ 2919 w 137703"/>
                  <a:gd name="connsiteY21" fmla="*/ 53431 h 213979"/>
                  <a:gd name="connsiteX22" fmla="*/ 7742 w 137703"/>
                  <a:gd name="connsiteY22" fmla="*/ 31856 h 213979"/>
                  <a:gd name="connsiteX23" fmla="*/ 21449 w 137703"/>
                  <a:gd name="connsiteY23" fmla="*/ 14976 h 213979"/>
                  <a:gd name="connsiteX24" fmla="*/ 42644 w 137703"/>
                  <a:gd name="connsiteY24" fmla="*/ 3934 h 213979"/>
                  <a:gd name="connsiteX25" fmla="*/ 70184 w 137703"/>
                  <a:gd name="connsiteY25" fmla="*/ 0 h 213979"/>
                  <a:gd name="connsiteX26" fmla="*/ 88079 w 137703"/>
                  <a:gd name="connsiteY26" fmla="*/ 1396 h 213979"/>
                  <a:gd name="connsiteX27" fmla="*/ 103563 w 137703"/>
                  <a:gd name="connsiteY27" fmla="*/ 4442 h 213979"/>
                  <a:gd name="connsiteX28" fmla="*/ 116001 w 137703"/>
                  <a:gd name="connsiteY28" fmla="*/ 7869 h 213979"/>
                  <a:gd name="connsiteX29" fmla="*/ 124504 w 137703"/>
                  <a:gd name="connsiteY29" fmla="*/ 10153 h 213979"/>
                  <a:gd name="connsiteX30" fmla="*/ 122727 w 137703"/>
                  <a:gd name="connsiteY30" fmla="*/ 56604 h 213979"/>
                  <a:gd name="connsiteX31" fmla="*/ 104578 w 137703"/>
                  <a:gd name="connsiteY31" fmla="*/ 56604 h 213979"/>
                  <a:gd name="connsiteX32" fmla="*/ 97852 w 137703"/>
                  <a:gd name="connsiteY32" fmla="*/ 24495 h 213979"/>
                  <a:gd name="connsiteX33" fmla="*/ 93790 w 137703"/>
                  <a:gd name="connsiteY33" fmla="*/ 21703 h 213979"/>
                  <a:gd name="connsiteX34" fmla="*/ 87191 w 137703"/>
                  <a:gd name="connsiteY34" fmla="*/ 19164 h 213979"/>
                  <a:gd name="connsiteX35" fmla="*/ 78814 w 137703"/>
                  <a:gd name="connsiteY35" fmla="*/ 17260 h 213979"/>
                  <a:gd name="connsiteX36" fmla="*/ 69296 w 137703"/>
                  <a:gd name="connsiteY36" fmla="*/ 16499 h 213979"/>
                  <a:gd name="connsiteX37" fmla="*/ 41882 w 137703"/>
                  <a:gd name="connsiteY37" fmla="*/ 23733 h 213979"/>
                  <a:gd name="connsiteX38" fmla="*/ 33252 w 137703"/>
                  <a:gd name="connsiteY38" fmla="*/ 45816 h 213979"/>
                  <a:gd name="connsiteX39" fmla="*/ 36298 w 137703"/>
                  <a:gd name="connsiteY39" fmla="*/ 59650 h 213979"/>
                  <a:gd name="connsiteX40" fmla="*/ 45309 w 137703"/>
                  <a:gd name="connsiteY40" fmla="*/ 70565 h 213979"/>
                  <a:gd name="connsiteX41" fmla="*/ 59904 w 137703"/>
                  <a:gd name="connsiteY41" fmla="*/ 80337 h 213979"/>
                  <a:gd name="connsiteX42" fmla="*/ 79830 w 137703"/>
                  <a:gd name="connsiteY42" fmla="*/ 90744 h 213979"/>
                  <a:gd name="connsiteX43" fmla="*/ 100263 w 137703"/>
                  <a:gd name="connsiteY43" fmla="*/ 101659 h 213979"/>
                  <a:gd name="connsiteX44" fmla="*/ 118920 w 137703"/>
                  <a:gd name="connsiteY44" fmla="*/ 114858 h 213979"/>
                  <a:gd name="connsiteX45" fmla="*/ 132500 w 137703"/>
                  <a:gd name="connsiteY45" fmla="*/ 131738 h 213979"/>
                  <a:gd name="connsiteX46" fmla="*/ 137703 w 137703"/>
                  <a:gd name="connsiteY46" fmla="*/ 153821 h 213979"/>
                  <a:gd name="connsiteX47" fmla="*/ 132880 w 137703"/>
                  <a:gd name="connsiteY47" fmla="*/ 175397 h 213979"/>
                  <a:gd name="connsiteX48" fmla="*/ 118793 w 137703"/>
                  <a:gd name="connsiteY48" fmla="*/ 194688 h 213979"/>
                  <a:gd name="connsiteX49" fmla="*/ 95567 w 137703"/>
                  <a:gd name="connsiteY49" fmla="*/ 208522 h 213979"/>
                  <a:gd name="connsiteX50" fmla="*/ 63585 w 137703"/>
                  <a:gd name="connsiteY50" fmla="*/ 213979 h 2139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</a:cxnLst>
                <a:rect l="l" t="t" r="r" b="b"/>
                <a:pathLst>
                  <a:path w="137703" h="213979">
                    <a:moveTo>
                      <a:pt x="63585" y="213979"/>
                    </a:moveTo>
                    <a:cubicBezTo>
                      <a:pt x="55462" y="213979"/>
                      <a:pt x="47974" y="213345"/>
                      <a:pt x="41247" y="212075"/>
                    </a:cubicBezTo>
                    <a:cubicBezTo>
                      <a:pt x="34394" y="210806"/>
                      <a:pt x="28302" y="209410"/>
                      <a:pt x="22972" y="207887"/>
                    </a:cubicBezTo>
                    <a:cubicBezTo>
                      <a:pt x="17641" y="206364"/>
                      <a:pt x="12945" y="204841"/>
                      <a:pt x="9138" y="203445"/>
                    </a:cubicBezTo>
                    <a:cubicBezTo>
                      <a:pt x="5203" y="202049"/>
                      <a:pt x="2284" y="201288"/>
                      <a:pt x="0" y="201161"/>
                    </a:cubicBezTo>
                    <a:lnTo>
                      <a:pt x="2284" y="150648"/>
                    </a:lnTo>
                    <a:lnTo>
                      <a:pt x="21195" y="150648"/>
                    </a:lnTo>
                    <a:lnTo>
                      <a:pt x="26906" y="184535"/>
                    </a:lnTo>
                    <a:cubicBezTo>
                      <a:pt x="28429" y="186312"/>
                      <a:pt x="30460" y="187962"/>
                      <a:pt x="32998" y="189485"/>
                    </a:cubicBezTo>
                    <a:cubicBezTo>
                      <a:pt x="35536" y="191008"/>
                      <a:pt x="38455" y="192404"/>
                      <a:pt x="41755" y="193546"/>
                    </a:cubicBezTo>
                    <a:cubicBezTo>
                      <a:pt x="45055" y="194688"/>
                      <a:pt x="48609" y="195577"/>
                      <a:pt x="52416" y="196211"/>
                    </a:cubicBezTo>
                    <a:cubicBezTo>
                      <a:pt x="56223" y="196846"/>
                      <a:pt x="60158" y="197226"/>
                      <a:pt x="64346" y="197226"/>
                    </a:cubicBezTo>
                    <a:cubicBezTo>
                      <a:pt x="78053" y="197226"/>
                      <a:pt x="88206" y="194180"/>
                      <a:pt x="94806" y="188088"/>
                    </a:cubicBezTo>
                    <a:cubicBezTo>
                      <a:pt x="101278" y="181997"/>
                      <a:pt x="104578" y="173747"/>
                      <a:pt x="104578" y="163086"/>
                    </a:cubicBezTo>
                    <a:cubicBezTo>
                      <a:pt x="104578" y="157502"/>
                      <a:pt x="103436" y="152679"/>
                      <a:pt x="101405" y="148491"/>
                    </a:cubicBezTo>
                    <a:cubicBezTo>
                      <a:pt x="99248" y="144303"/>
                      <a:pt x="96202" y="140495"/>
                      <a:pt x="92141" y="136942"/>
                    </a:cubicBezTo>
                    <a:cubicBezTo>
                      <a:pt x="88079" y="133515"/>
                      <a:pt x="83130" y="130215"/>
                      <a:pt x="77418" y="127169"/>
                    </a:cubicBezTo>
                    <a:cubicBezTo>
                      <a:pt x="71707" y="124123"/>
                      <a:pt x="65234" y="120950"/>
                      <a:pt x="58127" y="117651"/>
                    </a:cubicBezTo>
                    <a:cubicBezTo>
                      <a:pt x="52416" y="115112"/>
                      <a:pt x="46451" y="112066"/>
                      <a:pt x="39978" y="108513"/>
                    </a:cubicBezTo>
                    <a:cubicBezTo>
                      <a:pt x="33506" y="104959"/>
                      <a:pt x="27541" y="100644"/>
                      <a:pt x="22083" y="95440"/>
                    </a:cubicBezTo>
                    <a:cubicBezTo>
                      <a:pt x="16626" y="90237"/>
                      <a:pt x="12057" y="84272"/>
                      <a:pt x="8376" y="77418"/>
                    </a:cubicBezTo>
                    <a:cubicBezTo>
                      <a:pt x="4696" y="70565"/>
                      <a:pt x="2919" y="62569"/>
                      <a:pt x="2919" y="53431"/>
                    </a:cubicBezTo>
                    <a:cubicBezTo>
                      <a:pt x="2919" y="45563"/>
                      <a:pt x="4569" y="38455"/>
                      <a:pt x="7742" y="31856"/>
                    </a:cubicBezTo>
                    <a:cubicBezTo>
                      <a:pt x="11042" y="25383"/>
                      <a:pt x="15484" y="19672"/>
                      <a:pt x="21449" y="14976"/>
                    </a:cubicBezTo>
                    <a:cubicBezTo>
                      <a:pt x="27287" y="10280"/>
                      <a:pt x="34394" y="6600"/>
                      <a:pt x="42644" y="3934"/>
                    </a:cubicBezTo>
                    <a:cubicBezTo>
                      <a:pt x="50893" y="1269"/>
                      <a:pt x="60031" y="0"/>
                      <a:pt x="70184" y="0"/>
                    </a:cubicBezTo>
                    <a:cubicBezTo>
                      <a:pt x="76530" y="0"/>
                      <a:pt x="82495" y="508"/>
                      <a:pt x="88079" y="1396"/>
                    </a:cubicBezTo>
                    <a:cubicBezTo>
                      <a:pt x="93790" y="2284"/>
                      <a:pt x="98867" y="3300"/>
                      <a:pt x="103563" y="4442"/>
                    </a:cubicBezTo>
                    <a:cubicBezTo>
                      <a:pt x="108259" y="5584"/>
                      <a:pt x="112447" y="6726"/>
                      <a:pt x="116001" y="7869"/>
                    </a:cubicBezTo>
                    <a:cubicBezTo>
                      <a:pt x="119554" y="9011"/>
                      <a:pt x="122346" y="9773"/>
                      <a:pt x="124504" y="10153"/>
                    </a:cubicBezTo>
                    <a:lnTo>
                      <a:pt x="122727" y="56604"/>
                    </a:lnTo>
                    <a:lnTo>
                      <a:pt x="104578" y="56604"/>
                    </a:lnTo>
                    <a:lnTo>
                      <a:pt x="97852" y="24495"/>
                    </a:lnTo>
                    <a:cubicBezTo>
                      <a:pt x="97090" y="23606"/>
                      <a:pt x="95694" y="22591"/>
                      <a:pt x="93790" y="21703"/>
                    </a:cubicBezTo>
                    <a:cubicBezTo>
                      <a:pt x="91887" y="20687"/>
                      <a:pt x="89729" y="19926"/>
                      <a:pt x="87191" y="19164"/>
                    </a:cubicBezTo>
                    <a:cubicBezTo>
                      <a:pt x="84652" y="18403"/>
                      <a:pt x="81860" y="17768"/>
                      <a:pt x="78814" y="17260"/>
                    </a:cubicBezTo>
                    <a:cubicBezTo>
                      <a:pt x="75768" y="16753"/>
                      <a:pt x="72469" y="16499"/>
                      <a:pt x="69296" y="16499"/>
                    </a:cubicBezTo>
                    <a:cubicBezTo>
                      <a:pt x="56731" y="16499"/>
                      <a:pt x="47593" y="18910"/>
                      <a:pt x="41882" y="23733"/>
                    </a:cubicBezTo>
                    <a:cubicBezTo>
                      <a:pt x="36044" y="28556"/>
                      <a:pt x="33252" y="35917"/>
                      <a:pt x="33252" y="45816"/>
                    </a:cubicBezTo>
                    <a:cubicBezTo>
                      <a:pt x="33252" y="51147"/>
                      <a:pt x="34267" y="55716"/>
                      <a:pt x="36298" y="59650"/>
                    </a:cubicBezTo>
                    <a:cubicBezTo>
                      <a:pt x="38328" y="63585"/>
                      <a:pt x="41374" y="67265"/>
                      <a:pt x="45309" y="70565"/>
                    </a:cubicBezTo>
                    <a:cubicBezTo>
                      <a:pt x="49243" y="73865"/>
                      <a:pt x="54066" y="77165"/>
                      <a:pt x="59904" y="80337"/>
                    </a:cubicBezTo>
                    <a:cubicBezTo>
                      <a:pt x="65742" y="83510"/>
                      <a:pt x="72342" y="87064"/>
                      <a:pt x="79830" y="90744"/>
                    </a:cubicBezTo>
                    <a:cubicBezTo>
                      <a:pt x="86556" y="94171"/>
                      <a:pt x="93410" y="97725"/>
                      <a:pt x="100263" y="101659"/>
                    </a:cubicBezTo>
                    <a:cubicBezTo>
                      <a:pt x="107117" y="105594"/>
                      <a:pt x="113335" y="109909"/>
                      <a:pt x="118920" y="114858"/>
                    </a:cubicBezTo>
                    <a:cubicBezTo>
                      <a:pt x="124504" y="119808"/>
                      <a:pt x="128946" y="125392"/>
                      <a:pt x="132500" y="131738"/>
                    </a:cubicBezTo>
                    <a:cubicBezTo>
                      <a:pt x="136053" y="138084"/>
                      <a:pt x="137703" y="145445"/>
                      <a:pt x="137703" y="153821"/>
                    </a:cubicBezTo>
                    <a:cubicBezTo>
                      <a:pt x="137703" y="161056"/>
                      <a:pt x="136053" y="168163"/>
                      <a:pt x="132880" y="175397"/>
                    </a:cubicBezTo>
                    <a:cubicBezTo>
                      <a:pt x="129707" y="182504"/>
                      <a:pt x="125012" y="188977"/>
                      <a:pt x="118793" y="194688"/>
                    </a:cubicBezTo>
                    <a:cubicBezTo>
                      <a:pt x="112574" y="200399"/>
                      <a:pt x="104832" y="204968"/>
                      <a:pt x="95567" y="208522"/>
                    </a:cubicBezTo>
                    <a:cubicBezTo>
                      <a:pt x="86429" y="212329"/>
                      <a:pt x="75768" y="213979"/>
                      <a:pt x="63585" y="213979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36" name="Freeform: Shape 35">
                <a:extLst>
                  <a:ext uri="{FF2B5EF4-FFF2-40B4-BE49-F238E27FC236}">
                    <a16:creationId xmlns:a16="http://schemas.microsoft.com/office/drawing/2014/main" id="{EE9BE9B5-A4EE-582A-C457-52F49764D2CB}"/>
                  </a:ext>
                </a:extLst>
              </p:cNvPr>
              <p:cNvSpPr/>
              <p:nvPr/>
            </p:nvSpPr>
            <p:spPr>
              <a:xfrm>
                <a:off x="2717404" y="2122152"/>
                <a:ext cx="137195" cy="242408"/>
              </a:xfrm>
              <a:custGeom>
                <a:avLst/>
                <a:gdLst>
                  <a:gd name="connsiteX0" fmla="*/ 0 w 137195"/>
                  <a:gd name="connsiteY0" fmla="*/ 198496 h 242408"/>
                  <a:gd name="connsiteX1" fmla="*/ 3681 w 137195"/>
                  <a:gd name="connsiteY1" fmla="*/ 180854 h 242408"/>
                  <a:gd name="connsiteX2" fmla="*/ 13834 w 137195"/>
                  <a:gd name="connsiteY2" fmla="*/ 167274 h 242408"/>
                  <a:gd name="connsiteX3" fmla="*/ 28937 w 137195"/>
                  <a:gd name="connsiteY3" fmla="*/ 157248 h 242408"/>
                  <a:gd name="connsiteX4" fmla="*/ 47720 w 137195"/>
                  <a:gd name="connsiteY4" fmla="*/ 150522 h 242408"/>
                  <a:gd name="connsiteX5" fmla="*/ 68661 w 137195"/>
                  <a:gd name="connsiteY5" fmla="*/ 146714 h 242408"/>
                  <a:gd name="connsiteX6" fmla="*/ 90237 w 137195"/>
                  <a:gd name="connsiteY6" fmla="*/ 145191 h 242408"/>
                  <a:gd name="connsiteX7" fmla="*/ 90237 w 137195"/>
                  <a:gd name="connsiteY7" fmla="*/ 137957 h 242408"/>
                  <a:gd name="connsiteX8" fmla="*/ 88841 w 137195"/>
                  <a:gd name="connsiteY8" fmla="*/ 121712 h 242408"/>
                  <a:gd name="connsiteX9" fmla="*/ 84145 w 137195"/>
                  <a:gd name="connsiteY9" fmla="*/ 110924 h 242408"/>
                  <a:gd name="connsiteX10" fmla="*/ 75134 w 137195"/>
                  <a:gd name="connsiteY10" fmla="*/ 104959 h 242408"/>
                  <a:gd name="connsiteX11" fmla="*/ 60919 w 137195"/>
                  <a:gd name="connsiteY11" fmla="*/ 103055 h 242408"/>
                  <a:gd name="connsiteX12" fmla="*/ 46197 w 137195"/>
                  <a:gd name="connsiteY12" fmla="*/ 104451 h 242408"/>
                  <a:gd name="connsiteX13" fmla="*/ 31983 w 137195"/>
                  <a:gd name="connsiteY13" fmla="*/ 107751 h 242408"/>
                  <a:gd name="connsiteX14" fmla="*/ 19545 w 137195"/>
                  <a:gd name="connsiteY14" fmla="*/ 111939 h 242408"/>
                  <a:gd name="connsiteX15" fmla="*/ 10026 w 137195"/>
                  <a:gd name="connsiteY15" fmla="*/ 116128 h 242408"/>
                  <a:gd name="connsiteX16" fmla="*/ 9899 w 137195"/>
                  <a:gd name="connsiteY16" fmla="*/ 116128 h 242408"/>
                  <a:gd name="connsiteX17" fmla="*/ 3681 w 137195"/>
                  <a:gd name="connsiteY17" fmla="*/ 102928 h 242408"/>
                  <a:gd name="connsiteX18" fmla="*/ 12818 w 137195"/>
                  <a:gd name="connsiteY18" fmla="*/ 96583 h 242408"/>
                  <a:gd name="connsiteX19" fmla="*/ 28302 w 137195"/>
                  <a:gd name="connsiteY19" fmla="*/ 89222 h 242408"/>
                  <a:gd name="connsiteX20" fmla="*/ 47593 w 137195"/>
                  <a:gd name="connsiteY20" fmla="*/ 83003 h 242408"/>
                  <a:gd name="connsiteX21" fmla="*/ 68153 w 137195"/>
                  <a:gd name="connsiteY21" fmla="*/ 80464 h 242408"/>
                  <a:gd name="connsiteX22" fmla="*/ 92521 w 137195"/>
                  <a:gd name="connsiteY22" fmla="*/ 83383 h 242408"/>
                  <a:gd name="connsiteX23" fmla="*/ 108639 w 137195"/>
                  <a:gd name="connsiteY23" fmla="*/ 92775 h 242408"/>
                  <a:gd name="connsiteX24" fmla="*/ 117523 w 137195"/>
                  <a:gd name="connsiteY24" fmla="*/ 109655 h 242408"/>
                  <a:gd name="connsiteX25" fmla="*/ 120189 w 137195"/>
                  <a:gd name="connsiteY25" fmla="*/ 134911 h 242408"/>
                  <a:gd name="connsiteX26" fmla="*/ 120189 w 137195"/>
                  <a:gd name="connsiteY26" fmla="*/ 224132 h 242408"/>
                  <a:gd name="connsiteX27" fmla="*/ 137195 w 137195"/>
                  <a:gd name="connsiteY27" fmla="*/ 224132 h 242408"/>
                  <a:gd name="connsiteX28" fmla="*/ 137195 w 137195"/>
                  <a:gd name="connsiteY28" fmla="*/ 237459 h 242408"/>
                  <a:gd name="connsiteX29" fmla="*/ 130977 w 137195"/>
                  <a:gd name="connsiteY29" fmla="*/ 238982 h 242408"/>
                  <a:gd name="connsiteX30" fmla="*/ 123362 w 137195"/>
                  <a:gd name="connsiteY30" fmla="*/ 240631 h 242408"/>
                  <a:gd name="connsiteX31" fmla="*/ 115239 w 137195"/>
                  <a:gd name="connsiteY31" fmla="*/ 241901 h 242408"/>
                  <a:gd name="connsiteX32" fmla="*/ 107497 w 137195"/>
                  <a:gd name="connsiteY32" fmla="*/ 242408 h 242408"/>
                  <a:gd name="connsiteX33" fmla="*/ 100898 w 137195"/>
                  <a:gd name="connsiteY33" fmla="*/ 242028 h 242408"/>
                  <a:gd name="connsiteX34" fmla="*/ 96329 w 137195"/>
                  <a:gd name="connsiteY34" fmla="*/ 240251 h 242408"/>
                  <a:gd name="connsiteX35" fmla="*/ 93664 w 137195"/>
                  <a:gd name="connsiteY35" fmla="*/ 235936 h 242408"/>
                  <a:gd name="connsiteX36" fmla="*/ 92775 w 137195"/>
                  <a:gd name="connsiteY36" fmla="*/ 228194 h 242408"/>
                  <a:gd name="connsiteX37" fmla="*/ 92775 w 137195"/>
                  <a:gd name="connsiteY37" fmla="*/ 223117 h 242408"/>
                  <a:gd name="connsiteX38" fmla="*/ 86937 w 137195"/>
                  <a:gd name="connsiteY38" fmla="*/ 227940 h 242408"/>
                  <a:gd name="connsiteX39" fmla="*/ 77038 w 137195"/>
                  <a:gd name="connsiteY39" fmla="*/ 234413 h 242408"/>
                  <a:gd name="connsiteX40" fmla="*/ 63584 w 137195"/>
                  <a:gd name="connsiteY40" fmla="*/ 239997 h 242408"/>
                  <a:gd name="connsiteX41" fmla="*/ 47466 w 137195"/>
                  <a:gd name="connsiteY41" fmla="*/ 242408 h 242408"/>
                  <a:gd name="connsiteX42" fmla="*/ 29444 w 137195"/>
                  <a:gd name="connsiteY42" fmla="*/ 239870 h 242408"/>
                  <a:gd name="connsiteX43" fmla="*/ 14341 w 137195"/>
                  <a:gd name="connsiteY43" fmla="*/ 232001 h 242408"/>
                  <a:gd name="connsiteX44" fmla="*/ 3934 w 137195"/>
                  <a:gd name="connsiteY44" fmla="*/ 218294 h 242408"/>
                  <a:gd name="connsiteX45" fmla="*/ 0 w 137195"/>
                  <a:gd name="connsiteY45" fmla="*/ 198496 h 242408"/>
                  <a:gd name="connsiteX46" fmla="*/ 65869 w 137195"/>
                  <a:gd name="connsiteY46" fmla="*/ 54574 h 242408"/>
                  <a:gd name="connsiteX47" fmla="*/ 46578 w 137195"/>
                  <a:gd name="connsiteY47" fmla="*/ 50639 h 242408"/>
                  <a:gd name="connsiteX48" fmla="*/ 32110 w 137195"/>
                  <a:gd name="connsiteY48" fmla="*/ 40232 h 242408"/>
                  <a:gd name="connsiteX49" fmla="*/ 22972 w 137195"/>
                  <a:gd name="connsiteY49" fmla="*/ 25256 h 242408"/>
                  <a:gd name="connsiteX50" fmla="*/ 19799 w 137195"/>
                  <a:gd name="connsiteY50" fmla="*/ 7488 h 242408"/>
                  <a:gd name="connsiteX51" fmla="*/ 19926 w 137195"/>
                  <a:gd name="connsiteY51" fmla="*/ 3554 h 242408"/>
                  <a:gd name="connsiteX52" fmla="*/ 20307 w 137195"/>
                  <a:gd name="connsiteY52" fmla="*/ 0 h 242408"/>
                  <a:gd name="connsiteX53" fmla="*/ 36552 w 137195"/>
                  <a:gd name="connsiteY53" fmla="*/ 0 h 242408"/>
                  <a:gd name="connsiteX54" fmla="*/ 36679 w 137195"/>
                  <a:gd name="connsiteY54" fmla="*/ 2031 h 242408"/>
                  <a:gd name="connsiteX55" fmla="*/ 37059 w 137195"/>
                  <a:gd name="connsiteY55" fmla="*/ 4950 h 242408"/>
                  <a:gd name="connsiteX56" fmla="*/ 39217 w 137195"/>
                  <a:gd name="connsiteY56" fmla="*/ 12565 h 242408"/>
                  <a:gd name="connsiteX57" fmla="*/ 44166 w 137195"/>
                  <a:gd name="connsiteY57" fmla="*/ 20687 h 242408"/>
                  <a:gd name="connsiteX58" fmla="*/ 52797 w 137195"/>
                  <a:gd name="connsiteY58" fmla="*/ 27033 h 242408"/>
                  <a:gd name="connsiteX59" fmla="*/ 66377 w 137195"/>
                  <a:gd name="connsiteY59" fmla="*/ 29571 h 242408"/>
                  <a:gd name="connsiteX60" fmla="*/ 79703 w 137195"/>
                  <a:gd name="connsiteY60" fmla="*/ 27033 h 242408"/>
                  <a:gd name="connsiteX61" fmla="*/ 88206 w 137195"/>
                  <a:gd name="connsiteY61" fmla="*/ 20687 h 242408"/>
                  <a:gd name="connsiteX62" fmla="*/ 92902 w 137195"/>
                  <a:gd name="connsiteY62" fmla="*/ 12565 h 242408"/>
                  <a:gd name="connsiteX63" fmla="*/ 94933 w 137195"/>
                  <a:gd name="connsiteY63" fmla="*/ 4950 h 242408"/>
                  <a:gd name="connsiteX64" fmla="*/ 95313 w 137195"/>
                  <a:gd name="connsiteY64" fmla="*/ 0 h 242408"/>
                  <a:gd name="connsiteX65" fmla="*/ 111051 w 137195"/>
                  <a:gd name="connsiteY65" fmla="*/ 0 h 242408"/>
                  <a:gd name="connsiteX66" fmla="*/ 111305 w 137195"/>
                  <a:gd name="connsiteY66" fmla="*/ 3554 h 242408"/>
                  <a:gd name="connsiteX67" fmla="*/ 111432 w 137195"/>
                  <a:gd name="connsiteY67" fmla="*/ 7488 h 242408"/>
                  <a:gd name="connsiteX68" fmla="*/ 108259 w 137195"/>
                  <a:gd name="connsiteY68" fmla="*/ 25383 h 242408"/>
                  <a:gd name="connsiteX69" fmla="*/ 99121 w 137195"/>
                  <a:gd name="connsiteY69" fmla="*/ 40486 h 242408"/>
                  <a:gd name="connsiteX70" fmla="*/ 84779 w 137195"/>
                  <a:gd name="connsiteY70" fmla="*/ 50893 h 242408"/>
                  <a:gd name="connsiteX71" fmla="*/ 65869 w 137195"/>
                  <a:gd name="connsiteY71" fmla="*/ 54574 h 242408"/>
                  <a:gd name="connsiteX72" fmla="*/ 59143 w 137195"/>
                  <a:gd name="connsiteY72" fmla="*/ 221721 h 242408"/>
                  <a:gd name="connsiteX73" fmla="*/ 65996 w 137195"/>
                  <a:gd name="connsiteY73" fmla="*/ 220960 h 242408"/>
                  <a:gd name="connsiteX74" fmla="*/ 74246 w 137195"/>
                  <a:gd name="connsiteY74" fmla="*/ 218802 h 242408"/>
                  <a:gd name="connsiteX75" fmla="*/ 82622 w 137195"/>
                  <a:gd name="connsiteY75" fmla="*/ 215375 h 242408"/>
                  <a:gd name="connsiteX76" fmla="*/ 90237 w 137195"/>
                  <a:gd name="connsiteY76" fmla="*/ 210806 h 242408"/>
                  <a:gd name="connsiteX77" fmla="*/ 90237 w 137195"/>
                  <a:gd name="connsiteY77" fmla="*/ 160421 h 242408"/>
                  <a:gd name="connsiteX78" fmla="*/ 62823 w 137195"/>
                  <a:gd name="connsiteY78" fmla="*/ 163340 h 242408"/>
                  <a:gd name="connsiteX79" fmla="*/ 45182 w 137195"/>
                  <a:gd name="connsiteY79" fmla="*/ 170955 h 242408"/>
                  <a:gd name="connsiteX80" fmla="*/ 35917 w 137195"/>
                  <a:gd name="connsiteY80" fmla="*/ 181743 h 242408"/>
                  <a:gd name="connsiteX81" fmla="*/ 33252 w 137195"/>
                  <a:gd name="connsiteY81" fmla="*/ 194307 h 242408"/>
                  <a:gd name="connsiteX82" fmla="*/ 35282 w 137195"/>
                  <a:gd name="connsiteY82" fmla="*/ 206999 h 242408"/>
                  <a:gd name="connsiteX83" fmla="*/ 40740 w 137195"/>
                  <a:gd name="connsiteY83" fmla="*/ 215502 h 242408"/>
                  <a:gd name="connsiteX84" fmla="*/ 48989 w 137195"/>
                  <a:gd name="connsiteY84" fmla="*/ 220198 h 242408"/>
                  <a:gd name="connsiteX85" fmla="*/ 59143 w 137195"/>
                  <a:gd name="connsiteY85" fmla="*/ 221721 h 2424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</a:cxnLst>
                <a:rect l="l" t="t" r="r" b="b"/>
                <a:pathLst>
                  <a:path w="137195" h="242408">
                    <a:moveTo>
                      <a:pt x="0" y="198496"/>
                    </a:moveTo>
                    <a:cubicBezTo>
                      <a:pt x="0" y="191896"/>
                      <a:pt x="1269" y="186058"/>
                      <a:pt x="3681" y="180854"/>
                    </a:cubicBezTo>
                    <a:cubicBezTo>
                      <a:pt x="6092" y="175651"/>
                      <a:pt x="9519" y="171209"/>
                      <a:pt x="13834" y="167274"/>
                    </a:cubicBezTo>
                    <a:cubicBezTo>
                      <a:pt x="18149" y="163340"/>
                      <a:pt x="23226" y="160040"/>
                      <a:pt x="28937" y="157248"/>
                    </a:cubicBezTo>
                    <a:cubicBezTo>
                      <a:pt x="34775" y="154456"/>
                      <a:pt x="40994" y="152298"/>
                      <a:pt x="47720" y="150522"/>
                    </a:cubicBezTo>
                    <a:cubicBezTo>
                      <a:pt x="54447" y="148745"/>
                      <a:pt x="61427" y="147476"/>
                      <a:pt x="68661" y="146714"/>
                    </a:cubicBezTo>
                    <a:cubicBezTo>
                      <a:pt x="75895" y="145953"/>
                      <a:pt x="83130" y="145445"/>
                      <a:pt x="90237" y="145191"/>
                    </a:cubicBezTo>
                    <a:lnTo>
                      <a:pt x="90237" y="137957"/>
                    </a:lnTo>
                    <a:cubicBezTo>
                      <a:pt x="90237" y="131611"/>
                      <a:pt x="89729" y="126154"/>
                      <a:pt x="88841" y="121712"/>
                    </a:cubicBezTo>
                    <a:cubicBezTo>
                      <a:pt x="87952" y="117270"/>
                      <a:pt x="86302" y="113716"/>
                      <a:pt x="84145" y="110924"/>
                    </a:cubicBezTo>
                    <a:cubicBezTo>
                      <a:pt x="81860" y="108132"/>
                      <a:pt x="78941" y="106101"/>
                      <a:pt x="75134" y="104959"/>
                    </a:cubicBezTo>
                    <a:cubicBezTo>
                      <a:pt x="71326" y="103690"/>
                      <a:pt x="66631" y="103055"/>
                      <a:pt x="60919" y="103055"/>
                    </a:cubicBezTo>
                    <a:cubicBezTo>
                      <a:pt x="55970" y="103055"/>
                      <a:pt x="51020" y="103563"/>
                      <a:pt x="46197" y="104451"/>
                    </a:cubicBezTo>
                    <a:cubicBezTo>
                      <a:pt x="41247" y="105340"/>
                      <a:pt x="36552" y="106482"/>
                      <a:pt x="31983" y="107751"/>
                    </a:cubicBezTo>
                    <a:cubicBezTo>
                      <a:pt x="27541" y="109020"/>
                      <a:pt x="23352" y="110543"/>
                      <a:pt x="19545" y="111939"/>
                    </a:cubicBezTo>
                    <a:cubicBezTo>
                      <a:pt x="15738" y="113462"/>
                      <a:pt x="12565" y="114858"/>
                      <a:pt x="10026" y="116128"/>
                    </a:cubicBezTo>
                    <a:lnTo>
                      <a:pt x="9899" y="116128"/>
                    </a:lnTo>
                    <a:lnTo>
                      <a:pt x="3681" y="102928"/>
                    </a:lnTo>
                    <a:cubicBezTo>
                      <a:pt x="5457" y="101278"/>
                      <a:pt x="8503" y="99248"/>
                      <a:pt x="12818" y="96583"/>
                    </a:cubicBezTo>
                    <a:cubicBezTo>
                      <a:pt x="17134" y="94044"/>
                      <a:pt x="22337" y="91506"/>
                      <a:pt x="28302" y="89222"/>
                    </a:cubicBezTo>
                    <a:cubicBezTo>
                      <a:pt x="34267" y="86810"/>
                      <a:pt x="40740" y="84779"/>
                      <a:pt x="47593" y="83003"/>
                    </a:cubicBezTo>
                    <a:cubicBezTo>
                      <a:pt x="54447" y="81226"/>
                      <a:pt x="61300" y="80464"/>
                      <a:pt x="68153" y="80464"/>
                    </a:cubicBezTo>
                    <a:cubicBezTo>
                      <a:pt x="77672" y="80464"/>
                      <a:pt x="85795" y="81480"/>
                      <a:pt x="92521" y="83383"/>
                    </a:cubicBezTo>
                    <a:cubicBezTo>
                      <a:pt x="99121" y="85287"/>
                      <a:pt x="104451" y="88460"/>
                      <a:pt x="108639" y="92775"/>
                    </a:cubicBezTo>
                    <a:cubicBezTo>
                      <a:pt x="112701" y="97090"/>
                      <a:pt x="115620" y="102675"/>
                      <a:pt x="117523" y="109655"/>
                    </a:cubicBezTo>
                    <a:cubicBezTo>
                      <a:pt x="119300" y="116508"/>
                      <a:pt x="120189" y="125012"/>
                      <a:pt x="120189" y="134911"/>
                    </a:cubicBezTo>
                    <a:lnTo>
                      <a:pt x="120189" y="224132"/>
                    </a:lnTo>
                    <a:lnTo>
                      <a:pt x="137195" y="224132"/>
                    </a:lnTo>
                    <a:lnTo>
                      <a:pt x="137195" y="237459"/>
                    </a:lnTo>
                    <a:cubicBezTo>
                      <a:pt x="135419" y="237966"/>
                      <a:pt x="133388" y="238474"/>
                      <a:pt x="130977" y="238982"/>
                    </a:cubicBezTo>
                    <a:cubicBezTo>
                      <a:pt x="128565" y="239616"/>
                      <a:pt x="126027" y="240124"/>
                      <a:pt x="123362" y="240631"/>
                    </a:cubicBezTo>
                    <a:cubicBezTo>
                      <a:pt x="120696" y="241139"/>
                      <a:pt x="118031" y="241520"/>
                      <a:pt x="115239" y="241901"/>
                    </a:cubicBezTo>
                    <a:cubicBezTo>
                      <a:pt x="112574" y="242281"/>
                      <a:pt x="109909" y="242408"/>
                      <a:pt x="107497" y="242408"/>
                    </a:cubicBezTo>
                    <a:cubicBezTo>
                      <a:pt x="104959" y="242408"/>
                      <a:pt x="102674" y="242281"/>
                      <a:pt x="100898" y="242028"/>
                    </a:cubicBezTo>
                    <a:cubicBezTo>
                      <a:pt x="98994" y="241774"/>
                      <a:pt x="97471" y="241266"/>
                      <a:pt x="96329" y="240251"/>
                    </a:cubicBezTo>
                    <a:cubicBezTo>
                      <a:pt x="95186" y="239235"/>
                      <a:pt x="94298" y="237839"/>
                      <a:pt x="93664" y="235936"/>
                    </a:cubicBezTo>
                    <a:cubicBezTo>
                      <a:pt x="93029" y="234032"/>
                      <a:pt x="92775" y="231367"/>
                      <a:pt x="92775" y="228194"/>
                    </a:cubicBezTo>
                    <a:lnTo>
                      <a:pt x="92775" y="223117"/>
                    </a:lnTo>
                    <a:cubicBezTo>
                      <a:pt x="91633" y="224259"/>
                      <a:pt x="89602" y="225782"/>
                      <a:pt x="86937" y="227940"/>
                    </a:cubicBezTo>
                    <a:cubicBezTo>
                      <a:pt x="84272" y="230097"/>
                      <a:pt x="80972" y="232255"/>
                      <a:pt x="77038" y="234413"/>
                    </a:cubicBezTo>
                    <a:cubicBezTo>
                      <a:pt x="73103" y="236570"/>
                      <a:pt x="68661" y="238474"/>
                      <a:pt x="63584" y="239997"/>
                    </a:cubicBezTo>
                    <a:cubicBezTo>
                      <a:pt x="58508" y="241647"/>
                      <a:pt x="53178" y="242408"/>
                      <a:pt x="47466" y="242408"/>
                    </a:cubicBezTo>
                    <a:cubicBezTo>
                      <a:pt x="41121" y="242408"/>
                      <a:pt x="35156" y="241520"/>
                      <a:pt x="29444" y="239870"/>
                    </a:cubicBezTo>
                    <a:cubicBezTo>
                      <a:pt x="23733" y="238220"/>
                      <a:pt x="18783" y="235555"/>
                      <a:pt x="14341" y="232001"/>
                    </a:cubicBezTo>
                    <a:cubicBezTo>
                      <a:pt x="10026" y="228448"/>
                      <a:pt x="6473" y="223879"/>
                      <a:pt x="3934" y="218294"/>
                    </a:cubicBezTo>
                    <a:cubicBezTo>
                      <a:pt x="1396" y="212964"/>
                      <a:pt x="0" y="206237"/>
                      <a:pt x="0" y="198496"/>
                    </a:cubicBezTo>
                    <a:close/>
                    <a:moveTo>
                      <a:pt x="65869" y="54574"/>
                    </a:moveTo>
                    <a:cubicBezTo>
                      <a:pt x="58635" y="54574"/>
                      <a:pt x="52162" y="53304"/>
                      <a:pt x="46578" y="50639"/>
                    </a:cubicBezTo>
                    <a:cubicBezTo>
                      <a:pt x="40867" y="47974"/>
                      <a:pt x="36044" y="44547"/>
                      <a:pt x="32110" y="40232"/>
                    </a:cubicBezTo>
                    <a:cubicBezTo>
                      <a:pt x="28175" y="35917"/>
                      <a:pt x="25129" y="30967"/>
                      <a:pt x="22972" y="25256"/>
                    </a:cubicBezTo>
                    <a:cubicBezTo>
                      <a:pt x="20941" y="19545"/>
                      <a:pt x="19799" y="13707"/>
                      <a:pt x="19799" y="7488"/>
                    </a:cubicBezTo>
                    <a:cubicBezTo>
                      <a:pt x="19799" y="6219"/>
                      <a:pt x="19799" y="4823"/>
                      <a:pt x="19926" y="3554"/>
                    </a:cubicBezTo>
                    <a:cubicBezTo>
                      <a:pt x="19926" y="2158"/>
                      <a:pt x="20053" y="1015"/>
                      <a:pt x="20307" y="0"/>
                    </a:cubicBezTo>
                    <a:lnTo>
                      <a:pt x="36552" y="0"/>
                    </a:lnTo>
                    <a:cubicBezTo>
                      <a:pt x="36552" y="508"/>
                      <a:pt x="36552" y="1142"/>
                      <a:pt x="36679" y="2031"/>
                    </a:cubicBezTo>
                    <a:cubicBezTo>
                      <a:pt x="36679" y="2919"/>
                      <a:pt x="36805" y="3934"/>
                      <a:pt x="37059" y="4950"/>
                    </a:cubicBezTo>
                    <a:cubicBezTo>
                      <a:pt x="37440" y="7107"/>
                      <a:pt x="38075" y="9646"/>
                      <a:pt x="39217" y="12565"/>
                    </a:cubicBezTo>
                    <a:cubicBezTo>
                      <a:pt x="40232" y="15484"/>
                      <a:pt x="41882" y="18149"/>
                      <a:pt x="44166" y="20687"/>
                    </a:cubicBezTo>
                    <a:cubicBezTo>
                      <a:pt x="46451" y="23226"/>
                      <a:pt x="49243" y="25383"/>
                      <a:pt x="52797" y="27033"/>
                    </a:cubicBezTo>
                    <a:cubicBezTo>
                      <a:pt x="56350" y="28810"/>
                      <a:pt x="60919" y="29571"/>
                      <a:pt x="66377" y="29571"/>
                    </a:cubicBezTo>
                    <a:cubicBezTo>
                      <a:pt x="71707" y="29571"/>
                      <a:pt x="76149" y="28683"/>
                      <a:pt x="79703" y="27033"/>
                    </a:cubicBezTo>
                    <a:cubicBezTo>
                      <a:pt x="83256" y="25256"/>
                      <a:pt x="86049" y="23226"/>
                      <a:pt x="88206" y="20687"/>
                    </a:cubicBezTo>
                    <a:cubicBezTo>
                      <a:pt x="90364" y="18149"/>
                      <a:pt x="91887" y="15484"/>
                      <a:pt x="92902" y="12565"/>
                    </a:cubicBezTo>
                    <a:cubicBezTo>
                      <a:pt x="93790" y="9646"/>
                      <a:pt x="94552" y="7107"/>
                      <a:pt x="94933" y="4950"/>
                    </a:cubicBezTo>
                    <a:cubicBezTo>
                      <a:pt x="95186" y="2792"/>
                      <a:pt x="95313" y="1142"/>
                      <a:pt x="95313" y="0"/>
                    </a:cubicBezTo>
                    <a:lnTo>
                      <a:pt x="111051" y="0"/>
                    </a:lnTo>
                    <a:cubicBezTo>
                      <a:pt x="111178" y="1015"/>
                      <a:pt x="111178" y="2158"/>
                      <a:pt x="111305" y="3554"/>
                    </a:cubicBezTo>
                    <a:cubicBezTo>
                      <a:pt x="111432" y="4823"/>
                      <a:pt x="111432" y="6219"/>
                      <a:pt x="111432" y="7488"/>
                    </a:cubicBezTo>
                    <a:cubicBezTo>
                      <a:pt x="111432" y="13707"/>
                      <a:pt x="110289" y="19672"/>
                      <a:pt x="108259" y="25383"/>
                    </a:cubicBezTo>
                    <a:cubicBezTo>
                      <a:pt x="106101" y="31094"/>
                      <a:pt x="103055" y="36044"/>
                      <a:pt x="99121" y="40486"/>
                    </a:cubicBezTo>
                    <a:cubicBezTo>
                      <a:pt x="95186" y="44801"/>
                      <a:pt x="90491" y="48228"/>
                      <a:pt x="84779" y="50893"/>
                    </a:cubicBezTo>
                    <a:cubicBezTo>
                      <a:pt x="78941" y="53304"/>
                      <a:pt x="72722" y="54574"/>
                      <a:pt x="65869" y="54574"/>
                    </a:cubicBezTo>
                    <a:close/>
                    <a:moveTo>
                      <a:pt x="59143" y="221721"/>
                    </a:moveTo>
                    <a:cubicBezTo>
                      <a:pt x="61046" y="221721"/>
                      <a:pt x="63331" y="221467"/>
                      <a:pt x="65996" y="220960"/>
                    </a:cubicBezTo>
                    <a:cubicBezTo>
                      <a:pt x="68661" y="220452"/>
                      <a:pt x="71326" y="219690"/>
                      <a:pt x="74246" y="218802"/>
                    </a:cubicBezTo>
                    <a:cubicBezTo>
                      <a:pt x="77038" y="217914"/>
                      <a:pt x="79830" y="216771"/>
                      <a:pt x="82622" y="215375"/>
                    </a:cubicBezTo>
                    <a:cubicBezTo>
                      <a:pt x="85414" y="213979"/>
                      <a:pt x="87952" y="212456"/>
                      <a:pt x="90237" y="210806"/>
                    </a:cubicBezTo>
                    <a:lnTo>
                      <a:pt x="90237" y="160421"/>
                    </a:lnTo>
                    <a:cubicBezTo>
                      <a:pt x="79322" y="160421"/>
                      <a:pt x="70184" y="161436"/>
                      <a:pt x="62823" y="163340"/>
                    </a:cubicBezTo>
                    <a:cubicBezTo>
                      <a:pt x="55462" y="165244"/>
                      <a:pt x="49624" y="167782"/>
                      <a:pt x="45182" y="170955"/>
                    </a:cubicBezTo>
                    <a:cubicBezTo>
                      <a:pt x="40867" y="174128"/>
                      <a:pt x="37694" y="177681"/>
                      <a:pt x="35917" y="181743"/>
                    </a:cubicBezTo>
                    <a:cubicBezTo>
                      <a:pt x="34140" y="185804"/>
                      <a:pt x="33252" y="189992"/>
                      <a:pt x="33252" y="194307"/>
                    </a:cubicBezTo>
                    <a:cubicBezTo>
                      <a:pt x="33252" y="199384"/>
                      <a:pt x="33886" y="203572"/>
                      <a:pt x="35282" y="206999"/>
                    </a:cubicBezTo>
                    <a:cubicBezTo>
                      <a:pt x="36552" y="210426"/>
                      <a:pt x="38455" y="213345"/>
                      <a:pt x="40740" y="215502"/>
                    </a:cubicBezTo>
                    <a:cubicBezTo>
                      <a:pt x="43024" y="217660"/>
                      <a:pt x="45816" y="219310"/>
                      <a:pt x="48989" y="220198"/>
                    </a:cubicBezTo>
                    <a:cubicBezTo>
                      <a:pt x="52035" y="221340"/>
                      <a:pt x="55462" y="221721"/>
                      <a:pt x="59143" y="22172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37" name="Freeform: Shape 36">
                <a:extLst>
                  <a:ext uri="{FF2B5EF4-FFF2-40B4-BE49-F238E27FC236}">
                    <a16:creationId xmlns:a16="http://schemas.microsoft.com/office/drawing/2014/main" id="{8E799AF8-793E-4D8A-31E9-605D561AE300}"/>
                  </a:ext>
                </a:extLst>
              </p:cNvPr>
              <p:cNvSpPr/>
              <p:nvPr/>
            </p:nvSpPr>
            <p:spPr>
              <a:xfrm>
                <a:off x="2877190" y="2202616"/>
                <a:ext cx="167147" cy="159278"/>
              </a:xfrm>
              <a:custGeom>
                <a:avLst/>
                <a:gdLst>
                  <a:gd name="connsiteX0" fmla="*/ 761 w 167147"/>
                  <a:gd name="connsiteY0" fmla="*/ 159152 h 159278"/>
                  <a:gd name="connsiteX1" fmla="*/ 761 w 167147"/>
                  <a:gd name="connsiteY1" fmla="*/ 144049 h 159278"/>
                  <a:gd name="connsiteX2" fmla="*/ 19164 w 167147"/>
                  <a:gd name="connsiteY2" fmla="*/ 141764 h 159278"/>
                  <a:gd name="connsiteX3" fmla="*/ 19164 w 167147"/>
                  <a:gd name="connsiteY3" fmla="*/ 27921 h 159278"/>
                  <a:gd name="connsiteX4" fmla="*/ 0 w 167147"/>
                  <a:gd name="connsiteY4" fmla="*/ 21956 h 159278"/>
                  <a:gd name="connsiteX5" fmla="*/ 0 w 167147"/>
                  <a:gd name="connsiteY5" fmla="*/ 5584 h 159278"/>
                  <a:gd name="connsiteX6" fmla="*/ 38963 w 167147"/>
                  <a:gd name="connsiteY6" fmla="*/ 0 h 159278"/>
                  <a:gd name="connsiteX7" fmla="*/ 39598 w 167147"/>
                  <a:gd name="connsiteY7" fmla="*/ 0 h 159278"/>
                  <a:gd name="connsiteX8" fmla="*/ 46324 w 167147"/>
                  <a:gd name="connsiteY8" fmla="*/ 5457 h 159278"/>
                  <a:gd name="connsiteX9" fmla="*/ 46324 w 167147"/>
                  <a:gd name="connsiteY9" fmla="*/ 16118 h 159278"/>
                  <a:gd name="connsiteX10" fmla="*/ 46070 w 167147"/>
                  <a:gd name="connsiteY10" fmla="*/ 21956 h 159278"/>
                  <a:gd name="connsiteX11" fmla="*/ 57239 w 167147"/>
                  <a:gd name="connsiteY11" fmla="*/ 13961 h 159278"/>
                  <a:gd name="connsiteX12" fmla="*/ 71453 w 167147"/>
                  <a:gd name="connsiteY12" fmla="*/ 6980 h 159278"/>
                  <a:gd name="connsiteX13" fmla="*/ 86937 w 167147"/>
                  <a:gd name="connsiteY13" fmla="*/ 2031 h 159278"/>
                  <a:gd name="connsiteX14" fmla="*/ 102167 w 167147"/>
                  <a:gd name="connsiteY14" fmla="*/ 127 h 159278"/>
                  <a:gd name="connsiteX15" fmla="*/ 124504 w 167147"/>
                  <a:gd name="connsiteY15" fmla="*/ 3807 h 159278"/>
                  <a:gd name="connsiteX16" fmla="*/ 138211 w 167147"/>
                  <a:gd name="connsiteY16" fmla="*/ 15484 h 159278"/>
                  <a:gd name="connsiteX17" fmla="*/ 145064 w 167147"/>
                  <a:gd name="connsiteY17" fmla="*/ 35663 h 159278"/>
                  <a:gd name="connsiteX18" fmla="*/ 146968 w 167147"/>
                  <a:gd name="connsiteY18" fmla="*/ 65108 h 159278"/>
                  <a:gd name="connsiteX19" fmla="*/ 146968 w 167147"/>
                  <a:gd name="connsiteY19" fmla="*/ 141891 h 159278"/>
                  <a:gd name="connsiteX20" fmla="*/ 167147 w 167147"/>
                  <a:gd name="connsiteY20" fmla="*/ 144176 h 159278"/>
                  <a:gd name="connsiteX21" fmla="*/ 167147 w 167147"/>
                  <a:gd name="connsiteY21" fmla="*/ 159279 h 159278"/>
                  <a:gd name="connsiteX22" fmla="*/ 98359 w 167147"/>
                  <a:gd name="connsiteY22" fmla="*/ 159279 h 159278"/>
                  <a:gd name="connsiteX23" fmla="*/ 98359 w 167147"/>
                  <a:gd name="connsiteY23" fmla="*/ 144176 h 159278"/>
                  <a:gd name="connsiteX24" fmla="*/ 116381 w 167147"/>
                  <a:gd name="connsiteY24" fmla="*/ 141891 h 159278"/>
                  <a:gd name="connsiteX25" fmla="*/ 116381 w 167147"/>
                  <a:gd name="connsiteY25" fmla="*/ 64981 h 159278"/>
                  <a:gd name="connsiteX26" fmla="*/ 115493 w 167147"/>
                  <a:gd name="connsiteY26" fmla="*/ 45816 h 159278"/>
                  <a:gd name="connsiteX27" fmla="*/ 111559 w 167147"/>
                  <a:gd name="connsiteY27" fmla="*/ 32110 h 159278"/>
                  <a:gd name="connsiteX28" fmla="*/ 103182 w 167147"/>
                  <a:gd name="connsiteY28" fmla="*/ 23860 h 159278"/>
                  <a:gd name="connsiteX29" fmla="*/ 88841 w 167147"/>
                  <a:gd name="connsiteY29" fmla="*/ 21068 h 159278"/>
                  <a:gd name="connsiteX30" fmla="*/ 68027 w 167147"/>
                  <a:gd name="connsiteY30" fmla="*/ 24875 h 159278"/>
                  <a:gd name="connsiteX31" fmla="*/ 49751 w 167147"/>
                  <a:gd name="connsiteY31" fmla="*/ 34394 h 159278"/>
                  <a:gd name="connsiteX32" fmla="*/ 49751 w 167147"/>
                  <a:gd name="connsiteY32" fmla="*/ 141764 h 159278"/>
                  <a:gd name="connsiteX33" fmla="*/ 69042 w 167147"/>
                  <a:gd name="connsiteY33" fmla="*/ 144049 h 159278"/>
                  <a:gd name="connsiteX34" fmla="*/ 69042 w 167147"/>
                  <a:gd name="connsiteY34" fmla="*/ 159152 h 159278"/>
                  <a:gd name="connsiteX35" fmla="*/ 761 w 167147"/>
                  <a:gd name="connsiteY35" fmla="*/ 159152 h 1592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167147" h="159278">
                    <a:moveTo>
                      <a:pt x="761" y="159152"/>
                    </a:moveTo>
                    <a:lnTo>
                      <a:pt x="761" y="144049"/>
                    </a:lnTo>
                    <a:lnTo>
                      <a:pt x="19164" y="141764"/>
                    </a:lnTo>
                    <a:lnTo>
                      <a:pt x="19164" y="27921"/>
                    </a:lnTo>
                    <a:lnTo>
                      <a:pt x="0" y="21956"/>
                    </a:lnTo>
                    <a:lnTo>
                      <a:pt x="0" y="5584"/>
                    </a:lnTo>
                    <a:lnTo>
                      <a:pt x="38963" y="0"/>
                    </a:lnTo>
                    <a:lnTo>
                      <a:pt x="39598" y="0"/>
                    </a:lnTo>
                    <a:lnTo>
                      <a:pt x="46324" y="5457"/>
                    </a:lnTo>
                    <a:lnTo>
                      <a:pt x="46324" y="16118"/>
                    </a:lnTo>
                    <a:lnTo>
                      <a:pt x="46070" y="21956"/>
                    </a:lnTo>
                    <a:cubicBezTo>
                      <a:pt x="49116" y="19164"/>
                      <a:pt x="52797" y="16499"/>
                      <a:pt x="57239" y="13961"/>
                    </a:cubicBezTo>
                    <a:cubicBezTo>
                      <a:pt x="61681" y="11295"/>
                      <a:pt x="66377" y="9011"/>
                      <a:pt x="71453" y="6980"/>
                    </a:cubicBezTo>
                    <a:cubicBezTo>
                      <a:pt x="76530" y="4950"/>
                      <a:pt x="81607" y="3300"/>
                      <a:pt x="86937" y="2031"/>
                    </a:cubicBezTo>
                    <a:cubicBezTo>
                      <a:pt x="92267" y="761"/>
                      <a:pt x="97344" y="127"/>
                      <a:pt x="102167" y="127"/>
                    </a:cubicBezTo>
                    <a:cubicBezTo>
                      <a:pt x="111178" y="127"/>
                      <a:pt x="118666" y="1396"/>
                      <a:pt x="124504" y="3807"/>
                    </a:cubicBezTo>
                    <a:cubicBezTo>
                      <a:pt x="130342" y="6219"/>
                      <a:pt x="134911" y="10153"/>
                      <a:pt x="138211" y="15484"/>
                    </a:cubicBezTo>
                    <a:cubicBezTo>
                      <a:pt x="141511" y="20814"/>
                      <a:pt x="143795" y="27541"/>
                      <a:pt x="145064" y="35663"/>
                    </a:cubicBezTo>
                    <a:cubicBezTo>
                      <a:pt x="146333" y="43786"/>
                      <a:pt x="146968" y="53685"/>
                      <a:pt x="146968" y="65108"/>
                    </a:cubicBezTo>
                    <a:lnTo>
                      <a:pt x="146968" y="141891"/>
                    </a:lnTo>
                    <a:lnTo>
                      <a:pt x="167147" y="144176"/>
                    </a:lnTo>
                    <a:lnTo>
                      <a:pt x="167147" y="159279"/>
                    </a:lnTo>
                    <a:lnTo>
                      <a:pt x="98359" y="159279"/>
                    </a:lnTo>
                    <a:lnTo>
                      <a:pt x="98359" y="144176"/>
                    </a:lnTo>
                    <a:lnTo>
                      <a:pt x="116381" y="141891"/>
                    </a:lnTo>
                    <a:lnTo>
                      <a:pt x="116381" y="64981"/>
                    </a:lnTo>
                    <a:cubicBezTo>
                      <a:pt x="116381" y="57746"/>
                      <a:pt x="116001" y="51274"/>
                      <a:pt x="115493" y="45816"/>
                    </a:cubicBezTo>
                    <a:cubicBezTo>
                      <a:pt x="114858" y="40359"/>
                      <a:pt x="113589" y="35790"/>
                      <a:pt x="111559" y="32110"/>
                    </a:cubicBezTo>
                    <a:cubicBezTo>
                      <a:pt x="109528" y="28429"/>
                      <a:pt x="106736" y="25764"/>
                      <a:pt x="103182" y="23860"/>
                    </a:cubicBezTo>
                    <a:cubicBezTo>
                      <a:pt x="99502" y="22083"/>
                      <a:pt x="94679" y="21068"/>
                      <a:pt x="88841" y="21068"/>
                    </a:cubicBezTo>
                    <a:cubicBezTo>
                      <a:pt x="81860" y="21068"/>
                      <a:pt x="75007" y="22337"/>
                      <a:pt x="68027" y="24875"/>
                    </a:cubicBezTo>
                    <a:cubicBezTo>
                      <a:pt x="61046" y="27414"/>
                      <a:pt x="54954" y="30587"/>
                      <a:pt x="49751" y="34394"/>
                    </a:cubicBezTo>
                    <a:lnTo>
                      <a:pt x="49751" y="141764"/>
                    </a:lnTo>
                    <a:lnTo>
                      <a:pt x="69042" y="144049"/>
                    </a:lnTo>
                    <a:lnTo>
                      <a:pt x="69042" y="159152"/>
                    </a:lnTo>
                    <a:lnTo>
                      <a:pt x="761" y="159152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38" name="Freeform: Shape 37">
                <a:extLst>
                  <a:ext uri="{FF2B5EF4-FFF2-40B4-BE49-F238E27FC236}">
                    <a16:creationId xmlns:a16="http://schemas.microsoft.com/office/drawing/2014/main" id="{56171796-6244-C276-618B-0CC0DBB94196}"/>
                  </a:ext>
                </a:extLst>
              </p:cNvPr>
              <p:cNvSpPr/>
              <p:nvPr/>
            </p:nvSpPr>
            <p:spPr>
              <a:xfrm>
                <a:off x="3063502" y="2122152"/>
                <a:ext cx="137195" cy="242408"/>
              </a:xfrm>
              <a:custGeom>
                <a:avLst/>
                <a:gdLst>
                  <a:gd name="connsiteX0" fmla="*/ 0 w 137195"/>
                  <a:gd name="connsiteY0" fmla="*/ 198496 h 242408"/>
                  <a:gd name="connsiteX1" fmla="*/ 3680 w 137195"/>
                  <a:gd name="connsiteY1" fmla="*/ 180854 h 242408"/>
                  <a:gd name="connsiteX2" fmla="*/ 13834 w 137195"/>
                  <a:gd name="connsiteY2" fmla="*/ 167274 h 242408"/>
                  <a:gd name="connsiteX3" fmla="*/ 28937 w 137195"/>
                  <a:gd name="connsiteY3" fmla="*/ 157248 h 242408"/>
                  <a:gd name="connsiteX4" fmla="*/ 47720 w 137195"/>
                  <a:gd name="connsiteY4" fmla="*/ 150522 h 242408"/>
                  <a:gd name="connsiteX5" fmla="*/ 68661 w 137195"/>
                  <a:gd name="connsiteY5" fmla="*/ 146714 h 242408"/>
                  <a:gd name="connsiteX6" fmla="*/ 90237 w 137195"/>
                  <a:gd name="connsiteY6" fmla="*/ 145191 h 242408"/>
                  <a:gd name="connsiteX7" fmla="*/ 90237 w 137195"/>
                  <a:gd name="connsiteY7" fmla="*/ 137957 h 242408"/>
                  <a:gd name="connsiteX8" fmla="*/ 88841 w 137195"/>
                  <a:gd name="connsiteY8" fmla="*/ 121712 h 242408"/>
                  <a:gd name="connsiteX9" fmla="*/ 84145 w 137195"/>
                  <a:gd name="connsiteY9" fmla="*/ 110924 h 242408"/>
                  <a:gd name="connsiteX10" fmla="*/ 75134 w 137195"/>
                  <a:gd name="connsiteY10" fmla="*/ 104959 h 242408"/>
                  <a:gd name="connsiteX11" fmla="*/ 60919 w 137195"/>
                  <a:gd name="connsiteY11" fmla="*/ 103055 h 242408"/>
                  <a:gd name="connsiteX12" fmla="*/ 46197 w 137195"/>
                  <a:gd name="connsiteY12" fmla="*/ 104451 h 242408"/>
                  <a:gd name="connsiteX13" fmla="*/ 31983 w 137195"/>
                  <a:gd name="connsiteY13" fmla="*/ 107751 h 242408"/>
                  <a:gd name="connsiteX14" fmla="*/ 19545 w 137195"/>
                  <a:gd name="connsiteY14" fmla="*/ 111939 h 242408"/>
                  <a:gd name="connsiteX15" fmla="*/ 10026 w 137195"/>
                  <a:gd name="connsiteY15" fmla="*/ 116128 h 242408"/>
                  <a:gd name="connsiteX16" fmla="*/ 9899 w 137195"/>
                  <a:gd name="connsiteY16" fmla="*/ 116128 h 242408"/>
                  <a:gd name="connsiteX17" fmla="*/ 3680 w 137195"/>
                  <a:gd name="connsiteY17" fmla="*/ 102928 h 242408"/>
                  <a:gd name="connsiteX18" fmla="*/ 12818 w 137195"/>
                  <a:gd name="connsiteY18" fmla="*/ 96583 h 242408"/>
                  <a:gd name="connsiteX19" fmla="*/ 28302 w 137195"/>
                  <a:gd name="connsiteY19" fmla="*/ 89222 h 242408"/>
                  <a:gd name="connsiteX20" fmla="*/ 47593 w 137195"/>
                  <a:gd name="connsiteY20" fmla="*/ 83003 h 242408"/>
                  <a:gd name="connsiteX21" fmla="*/ 68153 w 137195"/>
                  <a:gd name="connsiteY21" fmla="*/ 80464 h 242408"/>
                  <a:gd name="connsiteX22" fmla="*/ 92521 w 137195"/>
                  <a:gd name="connsiteY22" fmla="*/ 83383 h 242408"/>
                  <a:gd name="connsiteX23" fmla="*/ 108639 w 137195"/>
                  <a:gd name="connsiteY23" fmla="*/ 92775 h 242408"/>
                  <a:gd name="connsiteX24" fmla="*/ 117523 w 137195"/>
                  <a:gd name="connsiteY24" fmla="*/ 109655 h 242408"/>
                  <a:gd name="connsiteX25" fmla="*/ 120189 w 137195"/>
                  <a:gd name="connsiteY25" fmla="*/ 134911 h 242408"/>
                  <a:gd name="connsiteX26" fmla="*/ 120189 w 137195"/>
                  <a:gd name="connsiteY26" fmla="*/ 224132 h 242408"/>
                  <a:gd name="connsiteX27" fmla="*/ 137195 w 137195"/>
                  <a:gd name="connsiteY27" fmla="*/ 224132 h 242408"/>
                  <a:gd name="connsiteX28" fmla="*/ 137195 w 137195"/>
                  <a:gd name="connsiteY28" fmla="*/ 237459 h 242408"/>
                  <a:gd name="connsiteX29" fmla="*/ 130976 w 137195"/>
                  <a:gd name="connsiteY29" fmla="*/ 238982 h 242408"/>
                  <a:gd name="connsiteX30" fmla="*/ 123362 w 137195"/>
                  <a:gd name="connsiteY30" fmla="*/ 240631 h 242408"/>
                  <a:gd name="connsiteX31" fmla="*/ 115239 w 137195"/>
                  <a:gd name="connsiteY31" fmla="*/ 241901 h 242408"/>
                  <a:gd name="connsiteX32" fmla="*/ 107497 w 137195"/>
                  <a:gd name="connsiteY32" fmla="*/ 242408 h 242408"/>
                  <a:gd name="connsiteX33" fmla="*/ 100898 w 137195"/>
                  <a:gd name="connsiteY33" fmla="*/ 242028 h 242408"/>
                  <a:gd name="connsiteX34" fmla="*/ 96329 w 137195"/>
                  <a:gd name="connsiteY34" fmla="*/ 240251 h 242408"/>
                  <a:gd name="connsiteX35" fmla="*/ 93663 w 137195"/>
                  <a:gd name="connsiteY35" fmla="*/ 235936 h 242408"/>
                  <a:gd name="connsiteX36" fmla="*/ 92775 w 137195"/>
                  <a:gd name="connsiteY36" fmla="*/ 228194 h 242408"/>
                  <a:gd name="connsiteX37" fmla="*/ 92775 w 137195"/>
                  <a:gd name="connsiteY37" fmla="*/ 223117 h 242408"/>
                  <a:gd name="connsiteX38" fmla="*/ 86937 w 137195"/>
                  <a:gd name="connsiteY38" fmla="*/ 227940 h 242408"/>
                  <a:gd name="connsiteX39" fmla="*/ 77037 w 137195"/>
                  <a:gd name="connsiteY39" fmla="*/ 234413 h 242408"/>
                  <a:gd name="connsiteX40" fmla="*/ 63584 w 137195"/>
                  <a:gd name="connsiteY40" fmla="*/ 239997 h 242408"/>
                  <a:gd name="connsiteX41" fmla="*/ 47466 w 137195"/>
                  <a:gd name="connsiteY41" fmla="*/ 242408 h 242408"/>
                  <a:gd name="connsiteX42" fmla="*/ 29444 w 137195"/>
                  <a:gd name="connsiteY42" fmla="*/ 239870 h 242408"/>
                  <a:gd name="connsiteX43" fmla="*/ 14341 w 137195"/>
                  <a:gd name="connsiteY43" fmla="*/ 232001 h 242408"/>
                  <a:gd name="connsiteX44" fmla="*/ 3934 w 137195"/>
                  <a:gd name="connsiteY44" fmla="*/ 218294 h 242408"/>
                  <a:gd name="connsiteX45" fmla="*/ 0 w 137195"/>
                  <a:gd name="connsiteY45" fmla="*/ 198496 h 242408"/>
                  <a:gd name="connsiteX46" fmla="*/ 65869 w 137195"/>
                  <a:gd name="connsiteY46" fmla="*/ 54574 h 242408"/>
                  <a:gd name="connsiteX47" fmla="*/ 46578 w 137195"/>
                  <a:gd name="connsiteY47" fmla="*/ 50639 h 242408"/>
                  <a:gd name="connsiteX48" fmla="*/ 32110 w 137195"/>
                  <a:gd name="connsiteY48" fmla="*/ 40232 h 242408"/>
                  <a:gd name="connsiteX49" fmla="*/ 22972 w 137195"/>
                  <a:gd name="connsiteY49" fmla="*/ 25256 h 242408"/>
                  <a:gd name="connsiteX50" fmla="*/ 19799 w 137195"/>
                  <a:gd name="connsiteY50" fmla="*/ 7488 h 242408"/>
                  <a:gd name="connsiteX51" fmla="*/ 19926 w 137195"/>
                  <a:gd name="connsiteY51" fmla="*/ 3554 h 242408"/>
                  <a:gd name="connsiteX52" fmla="*/ 20306 w 137195"/>
                  <a:gd name="connsiteY52" fmla="*/ 0 h 242408"/>
                  <a:gd name="connsiteX53" fmla="*/ 36551 w 137195"/>
                  <a:gd name="connsiteY53" fmla="*/ 0 h 242408"/>
                  <a:gd name="connsiteX54" fmla="*/ 36679 w 137195"/>
                  <a:gd name="connsiteY54" fmla="*/ 2031 h 242408"/>
                  <a:gd name="connsiteX55" fmla="*/ 37059 w 137195"/>
                  <a:gd name="connsiteY55" fmla="*/ 4950 h 242408"/>
                  <a:gd name="connsiteX56" fmla="*/ 39217 w 137195"/>
                  <a:gd name="connsiteY56" fmla="*/ 12565 h 242408"/>
                  <a:gd name="connsiteX57" fmla="*/ 44166 w 137195"/>
                  <a:gd name="connsiteY57" fmla="*/ 20687 h 242408"/>
                  <a:gd name="connsiteX58" fmla="*/ 52797 w 137195"/>
                  <a:gd name="connsiteY58" fmla="*/ 27033 h 242408"/>
                  <a:gd name="connsiteX59" fmla="*/ 66377 w 137195"/>
                  <a:gd name="connsiteY59" fmla="*/ 29571 h 242408"/>
                  <a:gd name="connsiteX60" fmla="*/ 79703 w 137195"/>
                  <a:gd name="connsiteY60" fmla="*/ 27033 h 242408"/>
                  <a:gd name="connsiteX61" fmla="*/ 88206 w 137195"/>
                  <a:gd name="connsiteY61" fmla="*/ 20687 h 242408"/>
                  <a:gd name="connsiteX62" fmla="*/ 92902 w 137195"/>
                  <a:gd name="connsiteY62" fmla="*/ 12565 h 242408"/>
                  <a:gd name="connsiteX63" fmla="*/ 94933 w 137195"/>
                  <a:gd name="connsiteY63" fmla="*/ 4950 h 242408"/>
                  <a:gd name="connsiteX64" fmla="*/ 95313 w 137195"/>
                  <a:gd name="connsiteY64" fmla="*/ 0 h 242408"/>
                  <a:gd name="connsiteX65" fmla="*/ 111051 w 137195"/>
                  <a:gd name="connsiteY65" fmla="*/ 0 h 242408"/>
                  <a:gd name="connsiteX66" fmla="*/ 111305 w 137195"/>
                  <a:gd name="connsiteY66" fmla="*/ 3554 h 242408"/>
                  <a:gd name="connsiteX67" fmla="*/ 111432 w 137195"/>
                  <a:gd name="connsiteY67" fmla="*/ 7488 h 242408"/>
                  <a:gd name="connsiteX68" fmla="*/ 108259 w 137195"/>
                  <a:gd name="connsiteY68" fmla="*/ 25383 h 242408"/>
                  <a:gd name="connsiteX69" fmla="*/ 99121 w 137195"/>
                  <a:gd name="connsiteY69" fmla="*/ 40486 h 242408"/>
                  <a:gd name="connsiteX70" fmla="*/ 84779 w 137195"/>
                  <a:gd name="connsiteY70" fmla="*/ 50893 h 242408"/>
                  <a:gd name="connsiteX71" fmla="*/ 65869 w 137195"/>
                  <a:gd name="connsiteY71" fmla="*/ 54574 h 242408"/>
                  <a:gd name="connsiteX72" fmla="*/ 59143 w 137195"/>
                  <a:gd name="connsiteY72" fmla="*/ 221721 h 242408"/>
                  <a:gd name="connsiteX73" fmla="*/ 65996 w 137195"/>
                  <a:gd name="connsiteY73" fmla="*/ 220960 h 242408"/>
                  <a:gd name="connsiteX74" fmla="*/ 74245 w 137195"/>
                  <a:gd name="connsiteY74" fmla="*/ 218802 h 242408"/>
                  <a:gd name="connsiteX75" fmla="*/ 82622 w 137195"/>
                  <a:gd name="connsiteY75" fmla="*/ 215375 h 242408"/>
                  <a:gd name="connsiteX76" fmla="*/ 90237 w 137195"/>
                  <a:gd name="connsiteY76" fmla="*/ 210806 h 242408"/>
                  <a:gd name="connsiteX77" fmla="*/ 90237 w 137195"/>
                  <a:gd name="connsiteY77" fmla="*/ 160421 h 242408"/>
                  <a:gd name="connsiteX78" fmla="*/ 62823 w 137195"/>
                  <a:gd name="connsiteY78" fmla="*/ 163340 h 242408"/>
                  <a:gd name="connsiteX79" fmla="*/ 45182 w 137195"/>
                  <a:gd name="connsiteY79" fmla="*/ 170955 h 242408"/>
                  <a:gd name="connsiteX80" fmla="*/ 35917 w 137195"/>
                  <a:gd name="connsiteY80" fmla="*/ 181743 h 242408"/>
                  <a:gd name="connsiteX81" fmla="*/ 33252 w 137195"/>
                  <a:gd name="connsiteY81" fmla="*/ 194307 h 242408"/>
                  <a:gd name="connsiteX82" fmla="*/ 35282 w 137195"/>
                  <a:gd name="connsiteY82" fmla="*/ 206999 h 242408"/>
                  <a:gd name="connsiteX83" fmla="*/ 40740 w 137195"/>
                  <a:gd name="connsiteY83" fmla="*/ 215502 h 242408"/>
                  <a:gd name="connsiteX84" fmla="*/ 48989 w 137195"/>
                  <a:gd name="connsiteY84" fmla="*/ 220198 h 242408"/>
                  <a:gd name="connsiteX85" fmla="*/ 59143 w 137195"/>
                  <a:gd name="connsiteY85" fmla="*/ 221721 h 2424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</a:cxnLst>
                <a:rect l="l" t="t" r="r" b="b"/>
                <a:pathLst>
                  <a:path w="137195" h="242408">
                    <a:moveTo>
                      <a:pt x="0" y="198496"/>
                    </a:moveTo>
                    <a:cubicBezTo>
                      <a:pt x="0" y="191896"/>
                      <a:pt x="1269" y="186058"/>
                      <a:pt x="3680" y="180854"/>
                    </a:cubicBezTo>
                    <a:cubicBezTo>
                      <a:pt x="6092" y="175651"/>
                      <a:pt x="9519" y="171209"/>
                      <a:pt x="13834" y="167274"/>
                    </a:cubicBezTo>
                    <a:cubicBezTo>
                      <a:pt x="18149" y="163340"/>
                      <a:pt x="23226" y="160040"/>
                      <a:pt x="28937" y="157248"/>
                    </a:cubicBezTo>
                    <a:cubicBezTo>
                      <a:pt x="34775" y="154456"/>
                      <a:pt x="40994" y="152298"/>
                      <a:pt x="47720" y="150522"/>
                    </a:cubicBezTo>
                    <a:cubicBezTo>
                      <a:pt x="54447" y="148745"/>
                      <a:pt x="61427" y="147476"/>
                      <a:pt x="68661" y="146714"/>
                    </a:cubicBezTo>
                    <a:cubicBezTo>
                      <a:pt x="75895" y="145953"/>
                      <a:pt x="83130" y="145445"/>
                      <a:pt x="90237" y="145191"/>
                    </a:cubicBezTo>
                    <a:lnTo>
                      <a:pt x="90237" y="137957"/>
                    </a:lnTo>
                    <a:cubicBezTo>
                      <a:pt x="90237" y="131611"/>
                      <a:pt x="89729" y="126154"/>
                      <a:pt x="88841" y="121712"/>
                    </a:cubicBezTo>
                    <a:cubicBezTo>
                      <a:pt x="87952" y="117270"/>
                      <a:pt x="86302" y="113716"/>
                      <a:pt x="84145" y="110924"/>
                    </a:cubicBezTo>
                    <a:cubicBezTo>
                      <a:pt x="81860" y="108132"/>
                      <a:pt x="78941" y="106101"/>
                      <a:pt x="75134" y="104959"/>
                    </a:cubicBezTo>
                    <a:cubicBezTo>
                      <a:pt x="71326" y="103690"/>
                      <a:pt x="66631" y="103055"/>
                      <a:pt x="60919" y="103055"/>
                    </a:cubicBezTo>
                    <a:cubicBezTo>
                      <a:pt x="55970" y="103055"/>
                      <a:pt x="51020" y="103563"/>
                      <a:pt x="46197" y="104451"/>
                    </a:cubicBezTo>
                    <a:cubicBezTo>
                      <a:pt x="41247" y="105340"/>
                      <a:pt x="36551" y="106482"/>
                      <a:pt x="31983" y="107751"/>
                    </a:cubicBezTo>
                    <a:cubicBezTo>
                      <a:pt x="27541" y="109020"/>
                      <a:pt x="23352" y="110543"/>
                      <a:pt x="19545" y="111939"/>
                    </a:cubicBezTo>
                    <a:cubicBezTo>
                      <a:pt x="15737" y="113462"/>
                      <a:pt x="12564" y="114858"/>
                      <a:pt x="10026" y="116128"/>
                    </a:cubicBezTo>
                    <a:lnTo>
                      <a:pt x="9899" y="116128"/>
                    </a:lnTo>
                    <a:lnTo>
                      <a:pt x="3680" y="102928"/>
                    </a:lnTo>
                    <a:cubicBezTo>
                      <a:pt x="5457" y="101278"/>
                      <a:pt x="8503" y="99248"/>
                      <a:pt x="12818" y="96583"/>
                    </a:cubicBezTo>
                    <a:cubicBezTo>
                      <a:pt x="17133" y="94044"/>
                      <a:pt x="22337" y="91506"/>
                      <a:pt x="28302" y="89222"/>
                    </a:cubicBezTo>
                    <a:cubicBezTo>
                      <a:pt x="34267" y="86810"/>
                      <a:pt x="40740" y="84779"/>
                      <a:pt x="47593" y="83003"/>
                    </a:cubicBezTo>
                    <a:cubicBezTo>
                      <a:pt x="54447" y="81226"/>
                      <a:pt x="61300" y="80464"/>
                      <a:pt x="68153" y="80464"/>
                    </a:cubicBezTo>
                    <a:cubicBezTo>
                      <a:pt x="77672" y="80464"/>
                      <a:pt x="85795" y="81480"/>
                      <a:pt x="92521" y="83383"/>
                    </a:cubicBezTo>
                    <a:cubicBezTo>
                      <a:pt x="99121" y="85287"/>
                      <a:pt x="104451" y="88460"/>
                      <a:pt x="108639" y="92775"/>
                    </a:cubicBezTo>
                    <a:cubicBezTo>
                      <a:pt x="112701" y="97090"/>
                      <a:pt x="115620" y="102675"/>
                      <a:pt x="117523" y="109655"/>
                    </a:cubicBezTo>
                    <a:cubicBezTo>
                      <a:pt x="119300" y="116508"/>
                      <a:pt x="120189" y="125012"/>
                      <a:pt x="120189" y="134911"/>
                    </a:cubicBezTo>
                    <a:lnTo>
                      <a:pt x="120189" y="224132"/>
                    </a:lnTo>
                    <a:lnTo>
                      <a:pt x="137195" y="224132"/>
                    </a:lnTo>
                    <a:lnTo>
                      <a:pt x="137195" y="237459"/>
                    </a:lnTo>
                    <a:cubicBezTo>
                      <a:pt x="135419" y="237966"/>
                      <a:pt x="133388" y="238474"/>
                      <a:pt x="130976" y="238982"/>
                    </a:cubicBezTo>
                    <a:cubicBezTo>
                      <a:pt x="128565" y="239616"/>
                      <a:pt x="126027" y="240124"/>
                      <a:pt x="123362" y="240631"/>
                    </a:cubicBezTo>
                    <a:cubicBezTo>
                      <a:pt x="120696" y="241139"/>
                      <a:pt x="118031" y="241520"/>
                      <a:pt x="115239" y="241901"/>
                    </a:cubicBezTo>
                    <a:cubicBezTo>
                      <a:pt x="112574" y="242281"/>
                      <a:pt x="109909" y="242408"/>
                      <a:pt x="107497" y="242408"/>
                    </a:cubicBezTo>
                    <a:cubicBezTo>
                      <a:pt x="104959" y="242408"/>
                      <a:pt x="102674" y="242281"/>
                      <a:pt x="100898" y="242028"/>
                    </a:cubicBezTo>
                    <a:cubicBezTo>
                      <a:pt x="98994" y="241774"/>
                      <a:pt x="97471" y="241266"/>
                      <a:pt x="96329" y="240251"/>
                    </a:cubicBezTo>
                    <a:cubicBezTo>
                      <a:pt x="95186" y="239235"/>
                      <a:pt x="94298" y="237839"/>
                      <a:pt x="93663" y="235936"/>
                    </a:cubicBezTo>
                    <a:cubicBezTo>
                      <a:pt x="93029" y="234032"/>
                      <a:pt x="92775" y="231367"/>
                      <a:pt x="92775" y="228194"/>
                    </a:cubicBezTo>
                    <a:lnTo>
                      <a:pt x="92775" y="223117"/>
                    </a:lnTo>
                    <a:cubicBezTo>
                      <a:pt x="91633" y="224259"/>
                      <a:pt x="89602" y="225782"/>
                      <a:pt x="86937" y="227940"/>
                    </a:cubicBezTo>
                    <a:cubicBezTo>
                      <a:pt x="84272" y="230097"/>
                      <a:pt x="80972" y="232255"/>
                      <a:pt x="77037" y="234413"/>
                    </a:cubicBezTo>
                    <a:cubicBezTo>
                      <a:pt x="73103" y="236570"/>
                      <a:pt x="68661" y="238474"/>
                      <a:pt x="63584" y="239997"/>
                    </a:cubicBezTo>
                    <a:cubicBezTo>
                      <a:pt x="58508" y="241647"/>
                      <a:pt x="53178" y="242408"/>
                      <a:pt x="47466" y="242408"/>
                    </a:cubicBezTo>
                    <a:cubicBezTo>
                      <a:pt x="41120" y="242408"/>
                      <a:pt x="35156" y="241520"/>
                      <a:pt x="29444" y="239870"/>
                    </a:cubicBezTo>
                    <a:cubicBezTo>
                      <a:pt x="23733" y="238220"/>
                      <a:pt x="18783" y="235555"/>
                      <a:pt x="14341" y="232001"/>
                    </a:cubicBezTo>
                    <a:cubicBezTo>
                      <a:pt x="10026" y="228448"/>
                      <a:pt x="6473" y="223879"/>
                      <a:pt x="3934" y="218294"/>
                    </a:cubicBezTo>
                    <a:cubicBezTo>
                      <a:pt x="1269" y="212964"/>
                      <a:pt x="0" y="206237"/>
                      <a:pt x="0" y="198496"/>
                    </a:cubicBezTo>
                    <a:close/>
                    <a:moveTo>
                      <a:pt x="65869" y="54574"/>
                    </a:moveTo>
                    <a:cubicBezTo>
                      <a:pt x="58635" y="54574"/>
                      <a:pt x="52162" y="53304"/>
                      <a:pt x="46578" y="50639"/>
                    </a:cubicBezTo>
                    <a:cubicBezTo>
                      <a:pt x="40867" y="47974"/>
                      <a:pt x="36044" y="44547"/>
                      <a:pt x="32110" y="40232"/>
                    </a:cubicBezTo>
                    <a:cubicBezTo>
                      <a:pt x="28175" y="35917"/>
                      <a:pt x="25129" y="30967"/>
                      <a:pt x="22972" y="25256"/>
                    </a:cubicBezTo>
                    <a:cubicBezTo>
                      <a:pt x="20941" y="19545"/>
                      <a:pt x="19799" y="13707"/>
                      <a:pt x="19799" y="7488"/>
                    </a:cubicBezTo>
                    <a:cubicBezTo>
                      <a:pt x="19799" y="6219"/>
                      <a:pt x="19799" y="4823"/>
                      <a:pt x="19926" y="3554"/>
                    </a:cubicBezTo>
                    <a:cubicBezTo>
                      <a:pt x="19926" y="2158"/>
                      <a:pt x="20053" y="1015"/>
                      <a:pt x="20306" y="0"/>
                    </a:cubicBezTo>
                    <a:lnTo>
                      <a:pt x="36551" y="0"/>
                    </a:lnTo>
                    <a:cubicBezTo>
                      <a:pt x="36551" y="508"/>
                      <a:pt x="36551" y="1142"/>
                      <a:pt x="36679" y="2031"/>
                    </a:cubicBezTo>
                    <a:cubicBezTo>
                      <a:pt x="36679" y="2919"/>
                      <a:pt x="36805" y="3934"/>
                      <a:pt x="37059" y="4950"/>
                    </a:cubicBezTo>
                    <a:cubicBezTo>
                      <a:pt x="37440" y="7107"/>
                      <a:pt x="38075" y="9646"/>
                      <a:pt x="39217" y="12565"/>
                    </a:cubicBezTo>
                    <a:cubicBezTo>
                      <a:pt x="40232" y="15484"/>
                      <a:pt x="41882" y="18149"/>
                      <a:pt x="44166" y="20687"/>
                    </a:cubicBezTo>
                    <a:cubicBezTo>
                      <a:pt x="46451" y="23226"/>
                      <a:pt x="49243" y="25383"/>
                      <a:pt x="52797" y="27033"/>
                    </a:cubicBezTo>
                    <a:cubicBezTo>
                      <a:pt x="56350" y="28810"/>
                      <a:pt x="60919" y="29571"/>
                      <a:pt x="66377" y="29571"/>
                    </a:cubicBezTo>
                    <a:cubicBezTo>
                      <a:pt x="71707" y="29571"/>
                      <a:pt x="76149" y="28683"/>
                      <a:pt x="79703" y="27033"/>
                    </a:cubicBezTo>
                    <a:cubicBezTo>
                      <a:pt x="83256" y="25256"/>
                      <a:pt x="86049" y="23226"/>
                      <a:pt x="88206" y="20687"/>
                    </a:cubicBezTo>
                    <a:cubicBezTo>
                      <a:pt x="90364" y="18149"/>
                      <a:pt x="91887" y="15484"/>
                      <a:pt x="92902" y="12565"/>
                    </a:cubicBezTo>
                    <a:cubicBezTo>
                      <a:pt x="93790" y="9646"/>
                      <a:pt x="94552" y="7107"/>
                      <a:pt x="94933" y="4950"/>
                    </a:cubicBezTo>
                    <a:cubicBezTo>
                      <a:pt x="95186" y="2792"/>
                      <a:pt x="95313" y="1142"/>
                      <a:pt x="95313" y="0"/>
                    </a:cubicBezTo>
                    <a:lnTo>
                      <a:pt x="111051" y="0"/>
                    </a:lnTo>
                    <a:cubicBezTo>
                      <a:pt x="111178" y="1015"/>
                      <a:pt x="111178" y="2158"/>
                      <a:pt x="111305" y="3554"/>
                    </a:cubicBezTo>
                    <a:cubicBezTo>
                      <a:pt x="111432" y="4823"/>
                      <a:pt x="111432" y="6219"/>
                      <a:pt x="111432" y="7488"/>
                    </a:cubicBezTo>
                    <a:cubicBezTo>
                      <a:pt x="111432" y="13707"/>
                      <a:pt x="110289" y="19672"/>
                      <a:pt x="108259" y="25383"/>
                    </a:cubicBezTo>
                    <a:cubicBezTo>
                      <a:pt x="106101" y="31094"/>
                      <a:pt x="103055" y="36044"/>
                      <a:pt x="99121" y="40486"/>
                    </a:cubicBezTo>
                    <a:cubicBezTo>
                      <a:pt x="95186" y="44801"/>
                      <a:pt x="90490" y="48228"/>
                      <a:pt x="84779" y="50893"/>
                    </a:cubicBezTo>
                    <a:cubicBezTo>
                      <a:pt x="78941" y="53304"/>
                      <a:pt x="72722" y="54574"/>
                      <a:pt x="65869" y="54574"/>
                    </a:cubicBezTo>
                    <a:close/>
                    <a:moveTo>
                      <a:pt x="59143" y="221721"/>
                    </a:moveTo>
                    <a:cubicBezTo>
                      <a:pt x="61046" y="221721"/>
                      <a:pt x="63331" y="221467"/>
                      <a:pt x="65996" y="220960"/>
                    </a:cubicBezTo>
                    <a:cubicBezTo>
                      <a:pt x="68661" y="220452"/>
                      <a:pt x="71326" y="219690"/>
                      <a:pt x="74245" y="218802"/>
                    </a:cubicBezTo>
                    <a:cubicBezTo>
                      <a:pt x="77037" y="217914"/>
                      <a:pt x="79830" y="216771"/>
                      <a:pt x="82622" y="215375"/>
                    </a:cubicBezTo>
                    <a:cubicBezTo>
                      <a:pt x="85414" y="213979"/>
                      <a:pt x="87952" y="212456"/>
                      <a:pt x="90237" y="210806"/>
                    </a:cubicBezTo>
                    <a:lnTo>
                      <a:pt x="90237" y="160421"/>
                    </a:lnTo>
                    <a:cubicBezTo>
                      <a:pt x="79322" y="160421"/>
                      <a:pt x="70184" y="161436"/>
                      <a:pt x="62823" y="163340"/>
                    </a:cubicBezTo>
                    <a:cubicBezTo>
                      <a:pt x="55462" y="165244"/>
                      <a:pt x="49624" y="167782"/>
                      <a:pt x="45182" y="170955"/>
                    </a:cubicBezTo>
                    <a:cubicBezTo>
                      <a:pt x="40867" y="174128"/>
                      <a:pt x="37694" y="177681"/>
                      <a:pt x="35917" y="181743"/>
                    </a:cubicBezTo>
                    <a:cubicBezTo>
                      <a:pt x="34140" y="185804"/>
                      <a:pt x="33252" y="189992"/>
                      <a:pt x="33252" y="194307"/>
                    </a:cubicBezTo>
                    <a:cubicBezTo>
                      <a:pt x="33252" y="199384"/>
                      <a:pt x="33886" y="203572"/>
                      <a:pt x="35282" y="206999"/>
                    </a:cubicBezTo>
                    <a:cubicBezTo>
                      <a:pt x="36551" y="210426"/>
                      <a:pt x="38455" y="213345"/>
                      <a:pt x="40740" y="215502"/>
                    </a:cubicBezTo>
                    <a:cubicBezTo>
                      <a:pt x="43024" y="217660"/>
                      <a:pt x="45816" y="219310"/>
                      <a:pt x="48989" y="220198"/>
                    </a:cubicBezTo>
                    <a:cubicBezTo>
                      <a:pt x="52035" y="221340"/>
                      <a:pt x="55462" y="221721"/>
                      <a:pt x="59143" y="22172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39" name="Freeform: Shape 38">
                <a:extLst>
                  <a:ext uri="{FF2B5EF4-FFF2-40B4-BE49-F238E27FC236}">
                    <a16:creationId xmlns:a16="http://schemas.microsoft.com/office/drawing/2014/main" id="{56863983-83C7-0654-8BFC-34BD89A65847}"/>
                  </a:ext>
                </a:extLst>
              </p:cNvPr>
              <p:cNvSpPr/>
              <p:nvPr/>
            </p:nvSpPr>
            <p:spPr>
              <a:xfrm>
                <a:off x="3219227" y="2168222"/>
                <a:ext cx="100516" cy="196845"/>
              </a:xfrm>
              <a:custGeom>
                <a:avLst/>
                <a:gdLst>
                  <a:gd name="connsiteX0" fmla="*/ 19799 w 100516"/>
                  <a:gd name="connsiteY0" fmla="*/ 164355 h 196845"/>
                  <a:gd name="connsiteX1" fmla="*/ 19799 w 100516"/>
                  <a:gd name="connsiteY1" fmla="*/ 57620 h 196845"/>
                  <a:gd name="connsiteX2" fmla="*/ 0 w 100516"/>
                  <a:gd name="connsiteY2" fmla="*/ 57620 h 196845"/>
                  <a:gd name="connsiteX3" fmla="*/ 0 w 100516"/>
                  <a:gd name="connsiteY3" fmla="*/ 44801 h 196845"/>
                  <a:gd name="connsiteX4" fmla="*/ 8376 w 100516"/>
                  <a:gd name="connsiteY4" fmla="*/ 41882 h 196845"/>
                  <a:gd name="connsiteX5" fmla="*/ 14468 w 100516"/>
                  <a:gd name="connsiteY5" fmla="*/ 39090 h 196845"/>
                  <a:gd name="connsiteX6" fmla="*/ 22083 w 100516"/>
                  <a:gd name="connsiteY6" fmla="*/ 28810 h 196845"/>
                  <a:gd name="connsiteX7" fmla="*/ 24875 w 100516"/>
                  <a:gd name="connsiteY7" fmla="*/ 22337 h 196845"/>
                  <a:gd name="connsiteX8" fmla="*/ 28048 w 100516"/>
                  <a:gd name="connsiteY8" fmla="*/ 14088 h 196845"/>
                  <a:gd name="connsiteX9" fmla="*/ 30967 w 100516"/>
                  <a:gd name="connsiteY9" fmla="*/ 5965 h 196845"/>
                  <a:gd name="connsiteX10" fmla="*/ 32871 w 100516"/>
                  <a:gd name="connsiteY10" fmla="*/ 0 h 196845"/>
                  <a:gd name="connsiteX11" fmla="*/ 50385 w 100516"/>
                  <a:gd name="connsiteY11" fmla="*/ 0 h 196845"/>
                  <a:gd name="connsiteX12" fmla="*/ 50385 w 100516"/>
                  <a:gd name="connsiteY12" fmla="*/ 37821 h 196845"/>
                  <a:gd name="connsiteX13" fmla="*/ 96202 w 100516"/>
                  <a:gd name="connsiteY13" fmla="*/ 37821 h 196845"/>
                  <a:gd name="connsiteX14" fmla="*/ 96202 w 100516"/>
                  <a:gd name="connsiteY14" fmla="*/ 57620 h 196845"/>
                  <a:gd name="connsiteX15" fmla="*/ 50385 w 100516"/>
                  <a:gd name="connsiteY15" fmla="*/ 57620 h 196845"/>
                  <a:gd name="connsiteX16" fmla="*/ 50385 w 100516"/>
                  <a:gd name="connsiteY16" fmla="*/ 139480 h 196845"/>
                  <a:gd name="connsiteX17" fmla="*/ 50766 w 100516"/>
                  <a:gd name="connsiteY17" fmla="*/ 158517 h 196845"/>
                  <a:gd name="connsiteX18" fmla="*/ 52670 w 100516"/>
                  <a:gd name="connsiteY18" fmla="*/ 168670 h 196845"/>
                  <a:gd name="connsiteX19" fmla="*/ 57366 w 100516"/>
                  <a:gd name="connsiteY19" fmla="*/ 172732 h 196845"/>
                  <a:gd name="connsiteX20" fmla="*/ 65996 w 100516"/>
                  <a:gd name="connsiteY20" fmla="*/ 173493 h 196845"/>
                  <a:gd name="connsiteX21" fmla="*/ 66123 w 100516"/>
                  <a:gd name="connsiteY21" fmla="*/ 173493 h 196845"/>
                  <a:gd name="connsiteX22" fmla="*/ 74372 w 100516"/>
                  <a:gd name="connsiteY22" fmla="*/ 172986 h 196845"/>
                  <a:gd name="connsiteX23" fmla="*/ 82749 w 100516"/>
                  <a:gd name="connsiteY23" fmla="*/ 171716 h 196845"/>
                  <a:gd name="connsiteX24" fmla="*/ 90237 w 100516"/>
                  <a:gd name="connsiteY24" fmla="*/ 170067 h 196845"/>
                  <a:gd name="connsiteX25" fmla="*/ 95694 w 100516"/>
                  <a:gd name="connsiteY25" fmla="*/ 168417 h 196845"/>
                  <a:gd name="connsiteX26" fmla="*/ 95821 w 100516"/>
                  <a:gd name="connsiteY26" fmla="*/ 168417 h 196845"/>
                  <a:gd name="connsiteX27" fmla="*/ 100517 w 100516"/>
                  <a:gd name="connsiteY27" fmla="*/ 181870 h 196845"/>
                  <a:gd name="connsiteX28" fmla="*/ 91506 w 100516"/>
                  <a:gd name="connsiteY28" fmla="*/ 186946 h 196845"/>
                  <a:gd name="connsiteX29" fmla="*/ 78941 w 100516"/>
                  <a:gd name="connsiteY29" fmla="*/ 191769 h 196845"/>
                  <a:gd name="connsiteX30" fmla="*/ 64981 w 100516"/>
                  <a:gd name="connsiteY30" fmla="*/ 195450 h 196845"/>
                  <a:gd name="connsiteX31" fmla="*/ 51274 w 100516"/>
                  <a:gd name="connsiteY31" fmla="*/ 196846 h 196845"/>
                  <a:gd name="connsiteX32" fmla="*/ 51020 w 100516"/>
                  <a:gd name="connsiteY32" fmla="*/ 196846 h 196845"/>
                  <a:gd name="connsiteX33" fmla="*/ 38075 w 100516"/>
                  <a:gd name="connsiteY33" fmla="*/ 195196 h 196845"/>
                  <a:gd name="connsiteX34" fmla="*/ 28302 w 100516"/>
                  <a:gd name="connsiteY34" fmla="*/ 189738 h 196845"/>
                  <a:gd name="connsiteX35" fmla="*/ 22083 w 100516"/>
                  <a:gd name="connsiteY35" fmla="*/ 179712 h 196845"/>
                  <a:gd name="connsiteX36" fmla="*/ 19799 w 100516"/>
                  <a:gd name="connsiteY36" fmla="*/ 164355 h 196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00516" h="196845">
                    <a:moveTo>
                      <a:pt x="19799" y="164355"/>
                    </a:moveTo>
                    <a:lnTo>
                      <a:pt x="19799" y="57620"/>
                    </a:lnTo>
                    <a:lnTo>
                      <a:pt x="0" y="57620"/>
                    </a:lnTo>
                    <a:lnTo>
                      <a:pt x="0" y="44801"/>
                    </a:lnTo>
                    <a:cubicBezTo>
                      <a:pt x="2792" y="43913"/>
                      <a:pt x="5584" y="42897"/>
                      <a:pt x="8376" y="41882"/>
                    </a:cubicBezTo>
                    <a:cubicBezTo>
                      <a:pt x="11168" y="40867"/>
                      <a:pt x="13199" y="39978"/>
                      <a:pt x="14468" y="39090"/>
                    </a:cubicBezTo>
                    <a:cubicBezTo>
                      <a:pt x="17514" y="36932"/>
                      <a:pt x="20052" y="33633"/>
                      <a:pt x="22083" y="28810"/>
                    </a:cubicBezTo>
                    <a:cubicBezTo>
                      <a:pt x="22845" y="27160"/>
                      <a:pt x="23733" y="25002"/>
                      <a:pt x="24875" y="22337"/>
                    </a:cubicBezTo>
                    <a:cubicBezTo>
                      <a:pt x="26017" y="19672"/>
                      <a:pt x="27033" y="16880"/>
                      <a:pt x="28048" y="14088"/>
                    </a:cubicBezTo>
                    <a:cubicBezTo>
                      <a:pt x="29064" y="11295"/>
                      <a:pt x="30079" y="8630"/>
                      <a:pt x="30967" y="5965"/>
                    </a:cubicBezTo>
                    <a:cubicBezTo>
                      <a:pt x="31856" y="3427"/>
                      <a:pt x="32490" y="1396"/>
                      <a:pt x="32871" y="0"/>
                    </a:cubicBezTo>
                    <a:lnTo>
                      <a:pt x="50385" y="0"/>
                    </a:lnTo>
                    <a:lnTo>
                      <a:pt x="50385" y="37821"/>
                    </a:lnTo>
                    <a:lnTo>
                      <a:pt x="96202" y="37821"/>
                    </a:lnTo>
                    <a:lnTo>
                      <a:pt x="96202" y="57620"/>
                    </a:lnTo>
                    <a:lnTo>
                      <a:pt x="50385" y="57620"/>
                    </a:lnTo>
                    <a:lnTo>
                      <a:pt x="50385" y="139480"/>
                    </a:lnTo>
                    <a:cubicBezTo>
                      <a:pt x="50385" y="147602"/>
                      <a:pt x="50512" y="153948"/>
                      <a:pt x="50766" y="158517"/>
                    </a:cubicBezTo>
                    <a:cubicBezTo>
                      <a:pt x="51020" y="163086"/>
                      <a:pt x="51654" y="166513"/>
                      <a:pt x="52670" y="168670"/>
                    </a:cubicBezTo>
                    <a:cubicBezTo>
                      <a:pt x="53685" y="170828"/>
                      <a:pt x="55335" y="172224"/>
                      <a:pt x="57366" y="172732"/>
                    </a:cubicBezTo>
                    <a:cubicBezTo>
                      <a:pt x="59523" y="173239"/>
                      <a:pt x="62315" y="173493"/>
                      <a:pt x="65996" y="173493"/>
                    </a:cubicBezTo>
                    <a:lnTo>
                      <a:pt x="66123" y="173493"/>
                    </a:lnTo>
                    <a:cubicBezTo>
                      <a:pt x="68788" y="173493"/>
                      <a:pt x="71580" y="173366"/>
                      <a:pt x="74372" y="172986"/>
                    </a:cubicBezTo>
                    <a:cubicBezTo>
                      <a:pt x="77291" y="172605"/>
                      <a:pt x="80083" y="172224"/>
                      <a:pt x="82749" y="171716"/>
                    </a:cubicBezTo>
                    <a:cubicBezTo>
                      <a:pt x="85414" y="171209"/>
                      <a:pt x="87952" y="170701"/>
                      <a:pt x="90237" y="170067"/>
                    </a:cubicBezTo>
                    <a:cubicBezTo>
                      <a:pt x="92521" y="169432"/>
                      <a:pt x="94298" y="168924"/>
                      <a:pt x="95694" y="168417"/>
                    </a:cubicBezTo>
                    <a:lnTo>
                      <a:pt x="95821" y="168417"/>
                    </a:lnTo>
                    <a:lnTo>
                      <a:pt x="100517" y="181870"/>
                    </a:lnTo>
                    <a:cubicBezTo>
                      <a:pt x="98359" y="183520"/>
                      <a:pt x="95313" y="185169"/>
                      <a:pt x="91506" y="186946"/>
                    </a:cubicBezTo>
                    <a:cubicBezTo>
                      <a:pt x="87698" y="188723"/>
                      <a:pt x="83510" y="190373"/>
                      <a:pt x="78941" y="191769"/>
                    </a:cubicBezTo>
                    <a:cubicBezTo>
                      <a:pt x="74499" y="193292"/>
                      <a:pt x="69803" y="194434"/>
                      <a:pt x="64981" y="195450"/>
                    </a:cubicBezTo>
                    <a:cubicBezTo>
                      <a:pt x="60158" y="196465"/>
                      <a:pt x="55589" y="196846"/>
                      <a:pt x="51274" y="196846"/>
                    </a:cubicBezTo>
                    <a:lnTo>
                      <a:pt x="51020" y="196846"/>
                    </a:lnTo>
                    <a:cubicBezTo>
                      <a:pt x="46197" y="196846"/>
                      <a:pt x="41882" y="196338"/>
                      <a:pt x="38075" y="195196"/>
                    </a:cubicBezTo>
                    <a:cubicBezTo>
                      <a:pt x="34267" y="194053"/>
                      <a:pt x="30967" y="192277"/>
                      <a:pt x="28302" y="189738"/>
                    </a:cubicBezTo>
                    <a:cubicBezTo>
                      <a:pt x="25637" y="187200"/>
                      <a:pt x="23479" y="183900"/>
                      <a:pt x="22083" y="179712"/>
                    </a:cubicBezTo>
                    <a:cubicBezTo>
                      <a:pt x="20560" y="175397"/>
                      <a:pt x="19799" y="170320"/>
                      <a:pt x="19799" y="16435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40" name="Freeform: Shape 39">
                <a:extLst>
                  <a:ext uri="{FF2B5EF4-FFF2-40B4-BE49-F238E27FC236}">
                    <a16:creationId xmlns:a16="http://schemas.microsoft.com/office/drawing/2014/main" id="{BD0CB2AE-7D75-11D7-0612-5DD1651FC6EA}"/>
                  </a:ext>
                </a:extLst>
              </p:cNvPr>
              <p:cNvSpPr/>
              <p:nvPr/>
            </p:nvSpPr>
            <p:spPr>
              <a:xfrm>
                <a:off x="3335481" y="2202616"/>
                <a:ext cx="137195" cy="161943"/>
              </a:xfrm>
              <a:custGeom>
                <a:avLst/>
                <a:gdLst>
                  <a:gd name="connsiteX0" fmla="*/ 0 w 137195"/>
                  <a:gd name="connsiteY0" fmla="*/ 118031 h 161943"/>
                  <a:gd name="connsiteX1" fmla="*/ 3681 w 137195"/>
                  <a:gd name="connsiteY1" fmla="*/ 100390 h 161943"/>
                  <a:gd name="connsiteX2" fmla="*/ 13834 w 137195"/>
                  <a:gd name="connsiteY2" fmla="*/ 86810 h 161943"/>
                  <a:gd name="connsiteX3" fmla="*/ 28937 w 137195"/>
                  <a:gd name="connsiteY3" fmla="*/ 76784 h 161943"/>
                  <a:gd name="connsiteX4" fmla="*/ 47720 w 137195"/>
                  <a:gd name="connsiteY4" fmla="*/ 70057 h 161943"/>
                  <a:gd name="connsiteX5" fmla="*/ 68661 w 137195"/>
                  <a:gd name="connsiteY5" fmla="*/ 66250 h 161943"/>
                  <a:gd name="connsiteX6" fmla="*/ 90237 w 137195"/>
                  <a:gd name="connsiteY6" fmla="*/ 64727 h 161943"/>
                  <a:gd name="connsiteX7" fmla="*/ 90237 w 137195"/>
                  <a:gd name="connsiteY7" fmla="*/ 57493 h 161943"/>
                  <a:gd name="connsiteX8" fmla="*/ 88841 w 137195"/>
                  <a:gd name="connsiteY8" fmla="*/ 41247 h 161943"/>
                  <a:gd name="connsiteX9" fmla="*/ 84145 w 137195"/>
                  <a:gd name="connsiteY9" fmla="*/ 30460 h 161943"/>
                  <a:gd name="connsiteX10" fmla="*/ 75134 w 137195"/>
                  <a:gd name="connsiteY10" fmla="*/ 24495 h 161943"/>
                  <a:gd name="connsiteX11" fmla="*/ 60919 w 137195"/>
                  <a:gd name="connsiteY11" fmla="*/ 22591 h 161943"/>
                  <a:gd name="connsiteX12" fmla="*/ 46197 w 137195"/>
                  <a:gd name="connsiteY12" fmla="*/ 23987 h 161943"/>
                  <a:gd name="connsiteX13" fmla="*/ 31983 w 137195"/>
                  <a:gd name="connsiteY13" fmla="*/ 27287 h 161943"/>
                  <a:gd name="connsiteX14" fmla="*/ 19545 w 137195"/>
                  <a:gd name="connsiteY14" fmla="*/ 31475 h 161943"/>
                  <a:gd name="connsiteX15" fmla="*/ 10026 w 137195"/>
                  <a:gd name="connsiteY15" fmla="*/ 35663 h 161943"/>
                  <a:gd name="connsiteX16" fmla="*/ 9899 w 137195"/>
                  <a:gd name="connsiteY16" fmla="*/ 35663 h 161943"/>
                  <a:gd name="connsiteX17" fmla="*/ 3807 w 137195"/>
                  <a:gd name="connsiteY17" fmla="*/ 22464 h 161943"/>
                  <a:gd name="connsiteX18" fmla="*/ 12945 w 137195"/>
                  <a:gd name="connsiteY18" fmla="*/ 16118 h 161943"/>
                  <a:gd name="connsiteX19" fmla="*/ 28429 w 137195"/>
                  <a:gd name="connsiteY19" fmla="*/ 8757 h 161943"/>
                  <a:gd name="connsiteX20" fmla="*/ 47720 w 137195"/>
                  <a:gd name="connsiteY20" fmla="*/ 2538 h 161943"/>
                  <a:gd name="connsiteX21" fmla="*/ 68280 w 137195"/>
                  <a:gd name="connsiteY21" fmla="*/ 0 h 161943"/>
                  <a:gd name="connsiteX22" fmla="*/ 92521 w 137195"/>
                  <a:gd name="connsiteY22" fmla="*/ 2919 h 161943"/>
                  <a:gd name="connsiteX23" fmla="*/ 108639 w 137195"/>
                  <a:gd name="connsiteY23" fmla="*/ 12311 h 161943"/>
                  <a:gd name="connsiteX24" fmla="*/ 117524 w 137195"/>
                  <a:gd name="connsiteY24" fmla="*/ 29191 h 161943"/>
                  <a:gd name="connsiteX25" fmla="*/ 120189 w 137195"/>
                  <a:gd name="connsiteY25" fmla="*/ 54447 h 161943"/>
                  <a:gd name="connsiteX26" fmla="*/ 120189 w 137195"/>
                  <a:gd name="connsiteY26" fmla="*/ 143668 h 161943"/>
                  <a:gd name="connsiteX27" fmla="*/ 137195 w 137195"/>
                  <a:gd name="connsiteY27" fmla="*/ 143668 h 161943"/>
                  <a:gd name="connsiteX28" fmla="*/ 137195 w 137195"/>
                  <a:gd name="connsiteY28" fmla="*/ 156994 h 161943"/>
                  <a:gd name="connsiteX29" fmla="*/ 130977 w 137195"/>
                  <a:gd name="connsiteY29" fmla="*/ 158517 h 161943"/>
                  <a:gd name="connsiteX30" fmla="*/ 123362 w 137195"/>
                  <a:gd name="connsiteY30" fmla="*/ 160167 h 161943"/>
                  <a:gd name="connsiteX31" fmla="*/ 115239 w 137195"/>
                  <a:gd name="connsiteY31" fmla="*/ 161436 h 161943"/>
                  <a:gd name="connsiteX32" fmla="*/ 107497 w 137195"/>
                  <a:gd name="connsiteY32" fmla="*/ 161944 h 161943"/>
                  <a:gd name="connsiteX33" fmla="*/ 100898 w 137195"/>
                  <a:gd name="connsiteY33" fmla="*/ 161563 h 161943"/>
                  <a:gd name="connsiteX34" fmla="*/ 96329 w 137195"/>
                  <a:gd name="connsiteY34" fmla="*/ 159786 h 161943"/>
                  <a:gd name="connsiteX35" fmla="*/ 93664 w 137195"/>
                  <a:gd name="connsiteY35" fmla="*/ 155471 h 161943"/>
                  <a:gd name="connsiteX36" fmla="*/ 92775 w 137195"/>
                  <a:gd name="connsiteY36" fmla="*/ 147729 h 161943"/>
                  <a:gd name="connsiteX37" fmla="*/ 92775 w 137195"/>
                  <a:gd name="connsiteY37" fmla="*/ 142653 h 161943"/>
                  <a:gd name="connsiteX38" fmla="*/ 86937 w 137195"/>
                  <a:gd name="connsiteY38" fmla="*/ 147476 h 161943"/>
                  <a:gd name="connsiteX39" fmla="*/ 77038 w 137195"/>
                  <a:gd name="connsiteY39" fmla="*/ 153948 h 161943"/>
                  <a:gd name="connsiteX40" fmla="*/ 63585 w 137195"/>
                  <a:gd name="connsiteY40" fmla="*/ 159533 h 161943"/>
                  <a:gd name="connsiteX41" fmla="*/ 47466 w 137195"/>
                  <a:gd name="connsiteY41" fmla="*/ 161944 h 161943"/>
                  <a:gd name="connsiteX42" fmla="*/ 29444 w 137195"/>
                  <a:gd name="connsiteY42" fmla="*/ 159406 h 161943"/>
                  <a:gd name="connsiteX43" fmla="*/ 14341 w 137195"/>
                  <a:gd name="connsiteY43" fmla="*/ 151537 h 161943"/>
                  <a:gd name="connsiteX44" fmla="*/ 3934 w 137195"/>
                  <a:gd name="connsiteY44" fmla="*/ 137830 h 161943"/>
                  <a:gd name="connsiteX45" fmla="*/ 0 w 137195"/>
                  <a:gd name="connsiteY45" fmla="*/ 118031 h 161943"/>
                  <a:gd name="connsiteX46" fmla="*/ 59143 w 137195"/>
                  <a:gd name="connsiteY46" fmla="*/ 141257 h 161943"/>
                  <a:gd name="connsiteX47" fmla="*/ 65996 w 137195"/>
                  <a:gd name="connsiteY47" fmla="*/ 140495 h 161943"/>
                  <a:gd name="connsiteX48" fmla="*/ 74246 w 137195"/>
                  <a:gd name="connsiteY48" fmla="*/ 138338 h 161943"/>
                  <a:gd name="connsiteX49" fmla="*/ 82622 w 137195"/>
                  <a:gd name="connsiteY49" fmla="*/ 134911 h 161943"/>
                  <a:gd name="connsiteX50" fmla="*/ 90237 w 137195"/>
                  <a:gd name="connsiteY50" fmla="*/ 130342 h 161943"/>
                  <a:gd name="connsiteX51" fmla="*/ 90237 w 137195"/>
                  <a:gd name="connsiteY51" fmla="*/ 79957 h 161943"/>
                  <a:gd name="connsiteX52" fmla="*/ 62823 w 137195"/>
                  <a:gd name="connsiteY52" fmla="*/ 82876 h 161943"/>
                  <a:gd name="connsiteX53" fmla="*/ 45182 w 137195"/>
                  <a:gd name="connsiteY53" fmla="*/ 90491 h 161943"/>
                  <a:gd name="connsiteX54" fmla="*/ 35917 w 137195"/>
                  <a:gd name="connsiteY54" fmla="*/ 101278 h 161943"/>
                  <a:gd name="connsiteX55" fmla="*/ 33252 w 137195"/>
                  <a:gd name="connsiteY55" fmla="*/ 113843 h 161943"/>
                  <a:gd name="connsiteX56" fmla="*/ 35282 w 137195"/>
                  <a:gd name="connsiteY56" fmla="*/ 126535 h 161943"/>
                  <a:gd name="connsiteX57" fmla="*/ 40740 w 137195"/>
                  <a:gd name="connsiteY57" fmla="*/ 135038 h 161943"/>
                  <a:gd name="connsiteX58" fmla="*/ 48989 w 137195"/>
                  <a:gd name="connsiteY58" fmla="*/ 139734 h 161943"/>
                  <a:gd name="connsiteX59" fmla="*/ 59143 w 137195"/>
                  <a:gd name="connsiteY59" fmla="*/ 141257 h 1619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137195" h="161943">
                    <a:moveTo>
                      <a:pt x="0" y="118031"/>
                    </a:moveTo>
                    <a:cubicBezTo>
                      <a:pt x="0" y="111432"/>
                      <a:pt x="1269" y="105594"/>
                      <a:pt x="3681" y="100390"/>
                    </a:cubicBezTo>
                    <a:cubicBezTo>
                      <a:pt x="6092" y="95186"/>
                      <a:pt x="9519" y="90744"/>
                      <a:pt x="13834" y="86810"/>
                    </a:cubicBezTo>
                    <a:cubicBezTo>
                      <a:pt x="18149" y="82876"/>
                      <a:pt x="23226" y="79576"/>
                      <a:pt x="28937" y="76784"/>
                    </a:cubicBezTo>
                    <a:cubicBezTo>
                      <a:pt x="34775" y="73992"/>
                      <a:pt x="40994" y="71834"/>
                      <a:pt x="47720" y="70057"/>
                    </a:cubicBezTo>
                    <a:cubicBezTo>
                      <a:pt x="54447" y="68280"/>
                      <a:pt x="61427" y="67011"/>
                      <a:pt x="68661" y="66250"/>
                    </a:cubicBezTo>
                    <a:cubicBezTo>
                      <a:pt x="75895" y="65488"/>
                      <a:pt x="83130" y="64981"/>
                      <a:pt x="90237" y="64727"/>
                    </a:cubicBezTo>
                    <a:lnTo>
                      <a:pt x="90237" y="57493"/>
                    </a:lnTo>
                    <a:cubicBezTo>
                      <a:pt x="90237" y="51147"/>
                      <a:pt x="89729" y="45689"/>
                      <a:pt x="88841" y="41247"/>
                    </a:cubicBezTo>
                    <a:cubicBezTo>
                      <a:pt x="87952" y="36805"/>
                      <a:pt x="86302" y="33252"/>
                      <a:pt x="84145" y="30460"/>
                    </a:cubicBezTo>
                    <a:cubicBezTo>
                      <a:pt x="81860" y="27668"/>
                      <a:pt x="78941" y="25637"/>
                      <a:pt x="75134" y="24495"/>
                    </a:cubicBezTo>
                    <a:cubicBezTo>
                      <a:pt x="71453" y="23226"/>
                      <a:pt x="66631" y="22591"/>
                      <a:pt x="60919" y="22591"/>
                    </a:cubicBezTo>
                    <a:cubicBezTo>
                      <a:pt x="55970" y="22591"/>
                      <a:pt x="51020" y="23099"/>
                      <a:pt x="46197" y="23987"/>
                    </a:cubicBezTo>
                    <a:cubicBezTo>
                      <a:pt x="41247" y="24875"/>
                      <a:pt x="36552" y="26018"/>
                      <a:pt x="31983" y="27287"/>
                    </a:cubicBezTo>
                    <a:cubicBezTo>
                      <a:pt x="27541" y="28556"/>
                      <a:pt x="23353" y="30079"/>
                      <a:pt x="19545" y="31475"/>
                    </a:cubicBezTo>
                    <a:cubicBezTo>
                      <a:pt x="15738" y="32998"/>
                      <a:pt x="12565" y="34394"/>
                      <a:pt x="10026" y="35663"/>
                    </a:cubicBezTo>
                    <a:lnTo>
                      <a:pt x="9899" y="35663"/>
                    </a:lnTo>
                    <a:lnTo>
                      <a:pt x="3807" y="22464"/>
                    </a:lnTo>
                    <a:cubicBezTo>
                      <a:pt x="5584" y="20814"/>
                      <a:pt x="8630" y="18784"/>
                      <a:pt x="12945" y="16118"/>
                    </a:cubicBezTo>
                    <a:cubicBezTo>
                      <a:pt x="17260" y="13580"/>
                      <a:pt x="22464" y="11042"/>
                      <a:pt x="28429" y="8757"/>
                    </a:cubicBezTo>
                    <a:cubicBezTo>
                      <a:pt x="34394" y="6346"/>
                      <a:pt x="40867" y="4315"/>
                      <a:pt x="47720" y="2538"/>
                    </a:cubicBezTo>
                    <a:cubicBezTo>
                      <a:pt x="54574" y="761"/>
                      <a:pt x="61427" y="0"/>
                      <a:pt x="68280" y="0"/>
                    </a:cubicBezTo>
                    <a:cubicBezTo>
                      <a:pt x="77799" y="0"/>
                      <a:pt x="85922" y="1015"/>
                      <a:pt x="92521" y="2919"/>
                    </a:cubicBezTo>
                    <a:cubicBezTo>
                      <a:pt x="99121" y="4823"/>
                      <a:pt x="104451" y="7996"/>
                      <a:pt x="108639" y="12311"/>
                    </a:cubicBezTo>
                    <a:cubicBezTo>
                      <a:pt x="112701" y="16626"/>
                      <a:pt x="115620" y="22210"/>
                      <a:pt x="117524" y="29191"/>
                    </a:cubicBezTo>
                    <a:cubicBezTo>
                      <a:pt x="119300" y="36044"/>
                      <a:pt x="120189" y="44547"/>
                      <a:pt x="120189" y="54447"/>
                    </a:cubicBezTo>
                    <a:lnTo>
                      <a:pt x="120189" y="143668"/>
                    </a:lnTo>
                    <a:lnTo>
                      <a:pt x="137195" y="143668"/>
                    </a:lnTo>
                    <a:lnTo>
                      <a:pt x="137195" y="156994"/>
                    </a:lnTo>
                    <a:cubicBezTo>
                      <a:pt x="135419" y="157502"/>
                      <a:pt x="133388" y="158010"/>
                      <a:pt x="130977" y="158517"/>
                    </a:cubicBezTo>
                    <a:cubicBezTo>
                      <a:pt x="128565" y="159152"/>
                      <a:pt x="126027" y="159659"/>
                      <a:pt x="123362" y="160167"/>
                    </a:cubicBezTo>
                    <a:cubicBezTo>
                      <a:pt x="120697" y="160675"/>
                      <a:pt x="118031" y="161056"/>
                      <a:pt x="115239" y="161436"/>
                    </a:cubicBezTo>
                    <a:cubicBezTo>
                      <a:pt x="112574" y="161817"/>
                      <a:pt x="109909" y="161944"/>
                      <a:pt x="107497" y="161944"/>
                    </a:cubicBezTo>
                    <a:cubicBezTo>
                      <a:pt x="104959" y="161944"/>
                      <a:pt x="102675" y="161817"/>
                      <a:pt x="100898" y="161563"/>
                    </a:cubicBezTo>
                    <a:cubicBezTo>
                      <a:pt x="98994" y="161309"/>
                      <a:pt x="97471" y="160802"/>
                      <a:pt x="96329" y="159786"/>
                    </a:cubicBezTo>
                    <a:cubicBezTo>
                      <a:pt x="95186" y="158771"/>
                      <a:pt x="94298" y="157375"/>
                      <a:pt x="93664" y="155471"/>
                    </a:cubicBezTo>
                    <a:cubicBezTo>
                      <a:pt x="93029" y="153567"/>
                      <a:pt x="92775" y="150902"/>
                      <a:pt x="92775" y="147729"/>
                    </a:cubicBezTo>
                    <a:lnTo>
                      <a:pt x="92775" y="142653"/>
                    </a:lnTo>
                    <a:cubicBezTo>
                      <a:pt x="91633" y="143795"/>
                      <a:pt x="89602" y="145318"/>
                      <a:pt x="86937" y="147476"/>
                    </a:cubicBezTo>
                    <a:cubicBezTo>
                      <a:pt x="84272" y="149633"/>
                      <a:pt x="80972" y="151791"/>
                      <a:pt x="77038" y="153948"/>
                    </a:cubicBezTo>
                    <a:cubicBezTo>
                      <a:pt x="73103" y="156106"/>
                      <a:pt x="68661" y="158010"/>
                      <a:pt x="63585" y="159533"/>
                    </a:cubicBezTo>
                    <a:cubicBezTo>
                      <a:pt x="58508" y="161182"/>
                      <a:pt x="53178" y="161944"/>
                      <a:pt x="47466" y="161944"/>
                    </a:cubicBezTo>
                    <a:cubicBezTo>
                      <a:pt x="41121" y="161944"/>
                      <a:pt x="35156" y="161056"/>
                      <a:pt x="29444" y="159406"/>
                    </a:cubicBezTo>
                    <a:cubicBezTo>
                      <a:pt x="23733" y="157756"/>
                      <a:pt x="18784" y="155091"/>
                      <a:pt x="14341" y="151537"/>
                    </a:cubicBezTo>
                    <a:cubicBezTo>
                      <a:pt x="10026" y="147983"/>
                      <a:pt x="6600" y="143414"/>
                      <a:pt x="3934" y="137830"/>
                    </a:cubicBezTo>
                    <a:cubicBezTo>
                      <a:pt x="1396" y="132500"/>
                      <a:pt x="0" y="125773"/>
                      <a:pt x="0" y="118031"/>
                    </a:cubicBezTo>
                    <a:close/>
                    <a:moveTo>
                      <a:pt x="59143" y="141257"/>
                    </a:moveTo>
                    <a:cubicBezTo>
                      <a:pt x="61046" y="141257"/>
                      <a:pt x="63331" y="141003"/>
                      <a:pt x="65996" y="140495"/>
                    </a:cubicBezTo>
                    <a:cubicBezTo>
                      <a:pt x="68661" y="139988"/>
                      <a:pt x="71327" y="139226"/>
                      <a:pt x="74246" y="138338"/>
                    </a:cubicBezTo>
                    <a:cubicBezTo>
                      <a:pt x="77038" y="137449"/>
                      <a:pt x="79830" y="136307"/>
                      <a:pt x="82622" y="134911"/>
                    </a:cubicBezTo>
                    <a:cubicBezTo>
                      <a:pt x="85414" y="133515"/>
                      <a:pt x="87952" y="131992"/>
                      <a:pt x="90237" y="130342"/>
                    </a:cubicBezTo>
                    <a:lnTo>
                      <a:pt x="90237" y="79957"/>
                    </a:lnTo>
                    <a:cubicBezTo>
                      <a:pt x="79322" y="79957"/>
                      <a:pt x="70184" y="80972"/>
                      <a:pt x="62823" y="82876"/>
                    </a:cubicBezTo>
                    <a:cubicBezTo>
                      <a:pt x="55462" y="84779"/>
                      <a:pt x="49624" y="87318"/>
                      <a:pt x="45182" y="90491"/>
                    </a:cubicBezTo>
                    <a:cubicBezTo>
                      <a:pt x="40867" y="93663"/>
                      <a:pt x="37694" y="97217"/>
                      <a:pt x="35917" y="101278"/>
                    </a:cubicBezTo>
                    <a:cubicBezTo>
                      <a:pt x="34140" y="105340"/>
                      <a:pt x="33252" y="109528"/>
                      <a:pt x="33252" y="113843"/>
                    </a:cubicBezTo>
                    <a:cubicBezTo>
                      <a:pt x="33252" y="118920"/>
                      <a:pt x="33886" y="123108"/>
                      <a:pt x="35282" y="126535"/>
                    </a:cubicBezTo>
                    <a:cubicBezTo>
                      <a:pt x="36552" y="129961"/>
                      <a:pt x="38455" y="132880"/>
                      <a:pt x="40740" y="135038"/>
                    </a:cubicBezTo>
                    <a:cubicBezTo>
                      <a:pt x="43024" y="137195"/>
                      <a:pt x="45816" y="138845"/>
                      <a:pt x="48989" y="139734"/>
                    </a:cubicBezTo>
                    <a:cubicBezTo>
                      <a:pt x="52162" y="140876"/>
                      <a:pt x="55462" y="141257"/>
                      <a:pt x="59143" y="141257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41" name="Freeform: Shape 40">
                <a:extLst>
                  <a:ext uri="{FF2B5EF4-FFF2-40B4-BE49-F238E27FC236}">
                    <a16:creationId xmlns:a16="http://schemas.microsoft.com/office/drawing/2014/main" id="{71488FB5-C9AC-DD8E-C874-73F6BC71B7E1}"/>
                  </a:ext>
                </a:extLst>
              </p:cNvPr>
              <p:cNvSpPr/>
              <p:nvPr/>
            </p:nvSpPr>
            <p:spPr>
              <a:xfrm>
                <a:off x="3491333" y="2168222"/>
                <a:ext cx="100390" cy="196845"/>
              </a:xfrm>
              <a:custGeom>
                <a:avLst/>
                <a:gdLst>
                  <a:gd name="connsiteX0" fmla="*/ 19799 w 100390"/>
                  <a:gd name="connsiteY0" fmla="*/ 164355 h 196845"/>
                  <a:gd name="connsiteX1" fmla="*/ 19799 w 100390"/>
                  <a:gd name="connsiteY1" fmla="*/ 57620 h 196845"/>
                  <a:gd name="connsiteX2" fmla="*/ 0 w 100390"/>
                  <a:gd name="connsiteY2" fmla="*/ 57620 h 196845"/>
                  <a:gd name="connsiteX3" fmla="*/ 0 w 100390"/>
                  <a:gd name="connsiteY3" fmla="*/ 44801 h 196845"/>
                  <a:gd name="connsiteX4" fmla="*/ 8376 w 100390"/>
                  <a:gd name="connsiteY4" fmla="*/ 41882 h 196845"/>
                  <a:gd name="connsiteX5" fmla="*/ 14468 w 100390"/>
                  <a:gd name="connsiteY5" fmla="*/ 39090 h 196845"/>
                  <a:gd name="connsiteX6" fmla="*/ 22083 w 100390"/>
                  <a:gd name="connsiteY6" fmla="*/ 28810 h 196845"/>
                  <a:gd name="connsiteX7" fmla="*/ 24749 w 100390"/>
                  <a:gd name="connsiteY7" fmla="*/ 22337 h 196845"/>
                  <a:gd name="connsiteX8" fmla="*/ 27922 w 100390"/>
                  <a:gd name="connsiteY8" fmla="*/ 14088 h 196845"/>
                  <a:gd name="connsiteX9" fmla="*/ 30841 w 100390"/>
                  <a:gd name="connsiteY9" fmla="*/ 5965 h 196845"/>
                  <a:gd name="connsiteX10" fmla="*/ 32744 w 100390"/>
                  <a:gd name="connsiteY10" fmla="*/ 0 h 196845"/>
                  <a:gd name="connsiteX11" fmla="*/ 50259 w 100390"/>
                  <a:gd name="connsiteY11" fmla="*/ 0 h 196845"/>
                  <a:gd name="connsiteX12" fmla="*/ 50259 w 100390"/>
                  <a:gd name="connsiteY12" fmla="*/ 37821 h 196845"/>
                  <a:gd name="connsiteX13" fmla="*/ 96075 w 100390"/>
                  <a:gd name="connsiteY13" fmla="*/ 37821 h 196845"/>
                  <a:gd name="connsiteX14" fmla="*/ 96075 w 100390"/>
                  <a:gd name="connsiteY14" fmla="*/ 57620 h 196845"/>
                  <a:gd name="connsiteX15" fmla="*/ 50259 w 100390"/>
                  <a:gd name="connsiteY15" fmla="*/ 57620 h 196845"/>
                  <a:gd name="connsiteX16" fmla="*/ 50259 w 100390"/>
                  <a:gd name="connsiteY16" fmla="*/ 139480 h 196845"/>
                  <a:gd name="connsiteX17" fmla="*/ 50639 w 100390"/>
                  <a:gd name="connsiteY17" fmla="*/ 158517 h 196845"/>
                  <a:gd name="connsiteX18" fmla="*/ 52543 w 100390"/>
                  <a:gd name="connsiteY18" fmla="*/ 168670 h 196845"/>
                  <a:gd name="connsiteX19" fmla="*/ 57239 w 100390"/>
                  <a:gd name="connsiteY19" fmla="*/ 172732 h 196845"/>
                  <a:gd name="connsiteX20" fmla="*/ 65869 w 100390"/>
                  <a:gd name="connsiteY20" fmla="*/ 173493 h 196845"/>
                  <a:gd name="connsiteX21" fmla="*/ 65996 w 100390"/>
                  <a:gd name="connsiteY21" fmla="*/ 173493 h 196845"/>
                  <a:gd name="connsiteX22" fmla="*/ 74246 w 100390"/>
                  <a:gd name="connsiteY22" fmla="*/ 172986 h 196845"/>
                  <a:gd name="connsiteX23" fmla="*/ 82622 w 100390"/>
                  <a:gd name="connsiteY23" fmla="*/ 171716 h 196845"/>
                  <a:gd name="connsiteX24" fmla="*/ 90110 w 100390"/>
                  <a:gd name="connsiteY24" fmla="*/ 170067 h 196845"/>
                  <a:gd name="connsiteX25" fmla="*/ 95567 w 100390"/>
                  <a:gd name="connsiteY25" fmla="*/ 168417 h 196845"/>
                  <a:gd name="connsiteX26" fmla="*/ 95694 w 100390"/>
                  <a:gd name="connsiteY26" fmla="*/ 168417 h 196845"/>
                  <a:gd name="connsiteX27" fmla="*/ 100390 w 100390"/>
                  <a:gd name="connsiteY27" fmla="*/ 181870 h 196845"/>
                  <a:gd name="connsiteX28" fmla="*/ 91379 w 100390"/>
                  <a:gd name="connsiteY28" fmla="*/ 186946 h 196845"/>
                  <a:gd name="connsiteX29" fmla="*/ 78814 w 100390"/>
                  <a:gd name="connsiteY29" fmla="*/ 191769 h 196845"/>
                  <a:gd name="connsiteX30" fmla="*/ 64727 w 100390"/>
                  <a:gd name="connsiteY30" fmla="*/ 195450 h 196845"/>
                  <a:gd name="connsiteX31" fmla="*/ 51020 w 100390"/>
                  <a:gd name="connsiteY31" fmla="*/ 196846 h 196845"/>
                  <a:gd name="connsiteX32" fmla="*/ 50766 w 100390"/>
                  <a:gd name="connsiteY32" fmla="*/ 196846 h 196845"/>
                  <a:gd name="connsiteX33" fmla="*/ 37821 w 100390"/>
                  <a:gd name="connsiteY33" fmla="*/ 195196 h 196845"/>
                  <a:gd name="connsiteX34" fmla="*/ 28048 w 100390"/>
                  <a:gd name="connsiteY34" fmla="*/ 189738 h 196845"/>
                  <a:gd name="connsiteX35" fmla="*/ 21829 w 100390"/>
                  <a:gd name="connsiteY35" fmla="*/ 179712 h 196845"/>
                  <a:gd name="connsiteX36" fmla="*/ 19799 w 100390"/>
                  <a:gd name="connsiteY36" fmla="*/ 164355 h 196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00390" h="196845">
                    <a:moveTo>
                      <a:pt x="19799" y="164355"/>
                    </a:moveTo>
                    <a:lnTo>
                      <a:pt x="19799" y="57620"/>
                    </a:lnTo>
                    <a:lnTo>
                      <a:pt x="0" y="57620"/>
                    </a:lnTo>
                    <a:lnTo>
                      <a:pt x="0" y="44801"/>
                    </a:lnTo>
                    <a:cubicBezTo>
                      <a:pt x="2792" y="43913"/>
                      <a:pt x="5584" y="42897"/>
                      <a:pt x="8376" y="41882"/>
                    </a:cubicBezTo>
                    <a:cubicBezTo>
                      <a:pt x="11169" y="40867"/>
                      <a:pt x="13199" y="39978"/>
                      <a:pt x="14468" y="39090"/>
                    </a:cubicBezTo>
                    <a:cubicBezTo>
                      <a:pt x="17514" y="36932"/>
                      <a:pt x="20053" y="33633"/>
                      <a:pt x="22083" y="28810"/>
                    </a:cubicBezTo>
                    <a:cubicBezTo>
                      <a:pt x="22845" y="27160"/>
                      <a:pt x="23733" y="25002"/>
                      <a:pt x="24749" y="22337"/>
                    </a:cubicBezTo>
                    <a:cubicBezTo>
                      <a:pt x="25891" y="19672"/>
                      <a:pt x="26906" y="16880"/>
                      <a:pt x="27922" y="14088"/>
                    </a:cubicBezTo>
                    <a:cubicBezTo>
                      <a:pt x="28937" y="11295"/>
                      <a:pt x="29952" y="8630"/>
                      <a:pt x="30841" y="5965"/>
                    </a:cubicBezTo>
                    <a:cubicBezTo>
                      <a:pt x="31729" y="3427"/>
                      <a:pt x="32363" y="1396"/>
                      <a:pt x="32744" y="0"/>
                    </a:cubicBezTo>
                    <a:lnTo>
                      <a:pt x="50259" y="0"/>
                    </a:lnTo>
                    <a:lnTo>
                      <a:pt x="50259" y="37821"/>
                    </a:lnTo>
                    <a:lnTo>
                      <a:pt x="96075" y="37821"/>
                    </a:lnTo>
                    <a:lnTo>
                      <a:pt x="96075" y="57620"/>
                    </a:lnTo>
                    <a:lnTo>
                      <a:pt x="50259" y="57620"/>
                    </a:lnTo>
                    <a:lnTo>
                      <a:pt x="50259" y="139480"/>
                    </a:lnTo>
                    <a:cubicBezTo>
                      <a:pt x="50259" y="147602"/>
                      <a:pt x="50385" y="153948"/>
                      <a:pt x="50639" y="158517"/>
                    </a:cubicBezTo>
                    <a:cubicBezTo>
                      <a:pt x="50893" y="163086"/>
                      <a:pt x="51528" y="166513"/>
                      <a:pt x="52543" y="168670"/>
                    </a:cubicBezTo>
                    <a:cubicBezTo>
                      <a:pt x="53558" y="170828"/>
                      <a:pt x="55208" y="172224"/>
                      <a:pt x="57239" y="172732"/>
                    </a:cubicBezTo>
                    <a:cubicBezTo>
                      <a:pt x="59269" y="173239"/>
                      <a:pt x="62189" y="173493"/>
                      <a:pt x="65869" y="173493"/>
                    </a:cubicBezTo>
                    <a:lnTo>
                      <a:pt x="65996" y="173493"/>
                    </a:lnTo>
                    <a:cubicBezTo>
                      <a:pt x="68661" y="173493"/>
                      <a:pt x="71453" y="173366"/>
                      <a:pt x="74246" y="172986"/>
                    </a:cubicBezTo>
                    <a:cubicBezTo>
                      <a:pt x="77165" y="172605"/>
                      <a:pt x="79957" y="172224"/>
                      <a:pt x="82622" y="171716"/>
                    </a:cubicBezTo>
                    <a:cubicBezTo>
                      <a:pt x="85414" y="171209"/>
                      <a:pt x="87825" y="170701"/>
                      <a:pt x="90110" y="170067"/>
                    </a:cubicBezTo>
                    <a:cubicBezTo>
                      <a:pt x="92394" y="169432"/>
                      <a:pt x="94171" y="168924"/>
                      <a:pt x="95567" y="168417"/>
                    </a:cubicBezTo>
                    <a:lnTo>
                      <a:pt x="95694" y="168417"/>
                    </a:lnTo>
                    <a:lnTo>
                      <a:pt x="100390" y="181870"/>
                    </a:lnTo>
                    <a:cubicBezTo>
                      <a:pt x="98232" y="183520"/>
                      <a:pt x="95186" y="185169"/>
                      <a:pt x="91379" y="186946"/>
                    </a:cubicBezTo>
                    <a:cubicBezTo>
                      <a:pt x="87572" y="188723"/>
                      <a:pt x="83383" y="190373"/>
                      <a:pt x="78814" y="191769"/>
                    </a:cubicBezTo>
                    <a:cubicBezTo>
                      <a:pt x="74246" y="193292"/>
                      <a:pt x="69677" y="194434"/>
                      <a:pt x="64727" y="195450"/>
                    </a:cubicBezTo>
                    <a:cubicBezTo>
                      <a:pt x="59904" y="196465"/>
                      <a:pt x="55335" y="196846"/>
                      <a:pt x="51020" y="196846"/>
                    </a:cubicBezTo>
                    <a:lnTo>
                      <a:pt x="50766" y="196846"/>
                    </a:lnTo>
                    <a:cubicBezTo>
                      <a:pt x="45943" y="196846"/>
                      <a:pt x="41628" y="196338"/>
                      <a:pt x="37821" y="195196"/>
                    </a:cubicBezTo>
                    <a:cubicBezTo>
                      <a:pt x="34013" y="194053"/>
                      <a:pt x="30713" y="192277"/>
                      <a:pt x="28048" y="189738"/>
                    </a:cubicBezTo>
                    <a:cubicBezTo>
                      <a:pt x="25383" y="187200"/>
                      <a:pt x="23226" y="183900"/>
                      <a:pt x="21829" y="179712"/>
                    </a:cubicBezTo>
                    <a:cubicBezTo>
                      <a:pt x="20560" y="175397"/>
                      <a:pt x="19799" y="170320"/>
                      <a:pt x="19799" y="16435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42" name="Freeform: Shape 41">
                <a:extLst>
                  <a:ext uri="{FF2B5EF4-FFF2-40B4-BE49-F238E27FC236}">
                    <a16:creationId xmlns:a16="http://schemas.microsoft.com/office/drawing/2014/main" id="{82604AEB-DB6D-98AC-B848-BEEB62703E16}"/>
                  </a:ext>
                </a:extLst>
              </p:cNvPr>
              <p:cNvSpPr/>
              <p:nvPr/>
            </p:nvSpPr>
            <p:spPr>
              <a:xfrm>
                <a:off x="3607714" y="2201982"/>
                <a:ext cx="128871" cy="162832"/>
              </a:xfrm>
              <a:custGeom>
                <a:avLst/>
                <a:gdLst>
                  <a:gd name="connsiteX0" fmla="*/ 69803 w 128871"/>
                  <a:gd name="connsiteY0" fmla="*/ 162832 h 162832"/>
                  <a:gd name="connsiteX1" fmla="*/ 39344 w 128871"/>
                  <a:gd name="connsiteY1" fmla="*/ 156867 h 162832"/>
                  <a:gd name="connsiteX2" fmla="*/ 17514 w 128871"/>
                  <a:gd name="connsiteY2" fmla="*/ 139988 h 162832"/>
                  <a:gd name="connsiteX3" fmla="*/ 4315 w 128871"/>
                  <a:gd name="connsiteY3" fmla="*/ 114224 h 162832"/>
                  <a:gd name="connsiteX4" fmla="*/ 0 w 128871"/>
                  <a:gd name="connsiteY4" fmla="*/ 81353 h 162832"/>
                  <a:gd name="connsiteX5" fmla="*/ 5457 w 128871"/>
                  <a:gd name="connsiteY5" fmla="*/ 48228 h 162832"/>
                  <a:gd name="connsiteX6" fmla="*/ 20687 w 128871"/>
                  <a:gd name="connsiteY6" fmla="*/ 22464 h 162832"/>
                  <a:gd name="connsiteX7" fmla="*/ 43913 w 128871"/>
                  <a:gd name="connsiteY7" fmla="*/ 5838 h 162832"/>
                  <a:gd name="connsiteX8" fmla="*/ 73230 w 128871"/>
                  <a:gd name="connsiteY8" fmla="*/ 0 h 162832"/>
                  <a:gd name="connsiteX9" fmla="*/ 113335 w 128871"/>
                  <a:gd name="connsiteY9" fmla="*/ 14088 h 162832"/>
                  <a:gd name="connsiteX10" fmla="*/ 128819 w 128871"/>
                  <a:gd name="connsiteY10" fmla="*/ 55589 h 162832"/>
                  <a:gd name="connsiteX11" fmla="*/ 128692 w 128871"/>
                  <a:gd name="connsiteY11" fmla="*/ 71073 h 162832"/>
                  <a:gd name="connsiteX12" fmla="*/ 127296 w 128871"/>
                  <a:gd name="connsiteY12" fmla="*/ 82749 h 162832"/>
                  <a:gd name="connsiteX13" fmla="*/ 32617 w 128871"/>
                  <a:gd name="connsiteY13" fmla="*/ 82749 h 162832"/>
                  <a:gd name="connsiteX14" fmla="*/ 32617 w 128871"/>
                  <a:gd name="connsiteY14" fmla="*/ 83510 h 162832"/>
                  <a:gd name="connsiteX15" fmla="*/ 37186 w 128871"/>
                  <a:gd name="connsiteY15" fmla="*/ 110162 h 162832"/>
                  <a:gd name="connsiteX16" fmla="*/ 47466 w 128871"/>
                  <a:gd name="connsiteY16" fmla="*/ 128311 h 162832"/>
                  <a:gd name="connsiteX17" fmla="*/ 62062 w 128871"/>
                  <a:gd name="connsiteY17" fmla="*/ 138592 h 162832"/>
                  <a:gd name="connsiteX18" fmla="*/ 79195 w 128871"/>
                  <a:gd name="connsiteY18" fmla="*/ 141764 h 162832"/>
                  <a:gd name="connsiteX19" fmla="*/ 91125 w 128871"/>
                  <a:gd name="connsiteY19" fmla="*/ 140622 h 162832"/>
                  <a:gd name="connsiteX20" fmla="*/ 102675 w 128871"/>
                  <a:gd name="connsiteY20" fmla="*/ 137703 h 162832"/>
                  <a:gd name="connsiteX21" fmla="*/ 112828 w 128871"/>
                  <a:gd name="connsiteY21" fmla="*/ 133642 h 162832"/>
                  <a:gd name="connsiteX22" fmla="*/ 120443 w 128871"/>
                  <a:gd name="connsiteY22" fmla="*/ 128946 h 162832"/>
                  <a:gd name="connsiteX23" fmla="*/ 126154 w 128871"/>
                  <a:gd name="connsiteY23" fmla="*/ 142399 h 162832"/>
                  <a:gd name="connsiteX24" fmla="*/ 116128 w 128871"/>
                  <a:gd name="connsiteY24" fmla="*/ 150014 h 162832"/>
                  <a:gd name="connsiteX25" fmla="*/ 102548 w 128871"/>
                  <a:gd name="connsiteY25" fmla="*/ 156487 h 162832"/>
                  <a:gd name="connsiteX26" fmla="*/ 86683 w 128871"/>
                  <a:gd name="connsiteY26" fmla="*/ 161056 h 162832"/>
                  <a:gd name="connsiteX27" fmla="*/ 69803 w 128871"/>
                  <a:gd name="connsiteY27" fmla="*/ 162832 h 162832"/>
                  <a:gd name="connsiteX28" fmla="*/ 66377 w 128871"/>
                  <a:gd name="connsiteY28" fmla="*/ 16372 h 162832"/>
                  <a:gd name="connsiteX29" fmla="*/ 53685 w 128871"/>
                  <a:gd name="connsiteY29" fmla="*/ 18784 h 162832"/>
                  <a:gd name="connsiteX30" fmla="*/ 43405 w 128871"/>
                  <a:gd name="connsiteY30" fmla="*/ 26906 h 162832"/>
                  <a:gd name="connsiteX31" fmla="*/ 36171 w 128871"/>
                  <a:gd name="connsiteY31" fmla="*/ 42263 h 162832"/>
                  <a:gd name="connsiteX32" fmla="*/ 32617 w 128871"/>
                  <a:gd name="connsiteY32" fmla="*/ 66377 h 162832"/>
                  <a:gd name="connsiteX33" fmla="*/ 96075 w 128871"/>
                  <a:gd name="connsiteY33" fmla="*/ 66377 h 162832"/>
                  <a:gd name="connsiteX34" fmla="*/ 96456 w 128871"/>
                  <a:gd name="connsiteY34" fmla="*/ 60666 h 162832"/>
                  <a:gd name="connsiteX35" fmla="*/ 96456 w 128871"/>
                  <a:gd name="connsiteY35" fmla="*/ 55081 h 162832"/>
                  <a:gd name="connsiteX36" fmla="*/ 94806 w 128871"/>
                  <a:gd name="connsiteY36" fmla="*/ 40486 h 162832"/>
                  <a:gd name="connsiteX37" fmla="*/ 89602 w 128871"/>
                  <a:gd name="connsiteY37" fmla="*/ 28175 h 162832"/>
                  <a:gd name="connsiteX38" fmla="*/ 80337 w 128871"/>
                  <a:gd name="connsiteY38" fmla="*/ 19672 h 162832"/>
                  <a:gd name="connsiteX39" fmla="*/ 66377 w 128871"/>
                  <a:gd name="connsiteY39" fmla="*/ 16372 h 1628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128871" h="162832">
                    <a:moveTo>
                      <a:pt x="69803" y="162832"/>
                    </a:moveTo>
                    <a:cubicBezTo>
                      <a:pt x="58254" y="162832"/>
                      <a:pt x="48101" y="160802"/>
                      <a:pt x="39344" y="156867"/>
                    </a:cubicBezTo>
                    <a:cubicBezTo>
                      <a:pt x="30587" y="152806"/>
                      <a:pt x="23353" y="147222"/>
                      <a:pt x="17514" y="139988"/>
                    </a:cubicBezTo>
                    <a:cubicBezTo>
                      <a:pt x="11676" y="132753"/>
                      <a:pt x="7234" y="124123"/>
                      <a:pt x="4315" y="114224"/>
                    </a:cubicBezTo>
                    <a:cubicBezTo>
                      <a:pt x="1396" y="104197"/>
                      <a:pt x="0" y="93283"/>
                      <a:pt x="0" y="81353"/>
                    </a:cubicBezTo>
                    <a:cubicBezTo>
                      <a:pt x="0" y="69169"/>
                      <a:pt x="1777" y="58127"/>
                      <a:pt x="5457" y="48228"/>
                    </a:cubicBezTo>
                    <a:cubicBezTo>
                      <a:pt x="9138" y="38202"/>
                      <a:pt x="14215" y="29698"/>
                      <a:pt x="20687" y="22464"/>
                    </a:cubicBezTo>
                    <a:cubicBezTo>
                      <a:pt x="27160" y="15357"/>
                      <a:pt x="34902" y="9773"/>
                      <a:pt x="43913" y="5838"/>
                    </a:cubicBezTo>
                    <a:cubicBezTo>
                      <a:pt x="52924" y="1904"/>
                      <a:pt x="62569" y="0"/>
                      <a:pt x="73230" y="0"/>
                    </a:cubicBezTo>
                    <a:cubicBezTo>
                      <a:pt x="90491" y="0"/>
                      <a:pt x="103817" y="4696"/>
                      <a:pt x="113335" y="14088"/>
                    </a:cubicBezTo>
                    <a:cubicBezTo>
                      <a:pt x="122854" y="23479"/>
                      <a:pt x="127931" y="37313"/>
                      <a:pt x="128819" y="55589"/>
                    </a:cubicBezTo>
                    <a:cubicBezTo>
                      <a:pt x="128946" y="61554"/>
                      <a:pt x="128819" y="66757"/>
                      <a:pt x="128692" y="71073"/>
                    </a:cubicBezTo>
                    <a:cubicBezTo>
                      <a:pt x="128565" y="75515"/>
                      <a:pt x="128058" y="79449"/>
                      <a:pt x="127296" y="82749"/>
                    </a:cubicBezTo>
                    <a:lnTo>
                      <a:pt x="32617" y="82749"/>
                    </a:lnTo>
                    <a:lnTo>
                      <a:pt x="32617" y="83510"/>
                    </a:lnTo>
                    <a:cubicBezTo>
                      <a:pt x="32998" y="93917"/>
                      <a:pt x="34521" y="102801"/>
                      <a:pt x="37186" y="110162"/>
                    </a:cubicBezTo>
                    <a:cubicBezTo>
                      <a:pt x="39852" y="117524"/>
                      <a:pt x="43278" y="123616"/>
                      <a:pt x="47466" y="128311"/>
                    </a:cubicBezTo>
                    <a:cubicBezTo>
                      <a:pt x="51655" y="133007"/>
                      <a:pt x="56604" y="136434"/>
                      <a:pt x="62062" y="138592"/>
                    </a:cubicBezTo>
                    <a:cubicBezTo>
                      <a:pt x="67519" y="140749"/>
                      <a:pt x="73230" y="141764"/>
                      <a:pt x="79195" y="141764"/>
                    </a:cubicBezTo>
                    <a:cubicBezTo>
                      <a:pt x="83130" y="141764"/>
                      <a:pt x="87064" y="141384"/>
                      <a:pt x="91125" y="140622"/>
                    </a:cubicBezTo>
                    <a:cubicBezTo>
                      <a:pt x="95186" y="139861"/>
                      <a:pt x="98994" y="138972"/>
                      <a:pt x="102675" y="137703"/>
                    </a:cubicBezTo>
                    <a:cubicBezTo>
                      <a:pt x="106355" y="136561"/>
                      <a:pt x="109782" y="135165"/>
                      <a:pt x="112828" y="133642"/>
                    </a:cubicBezTo>
                    <a:cubicBezTo>
                      <a:pt x="115874" y="132119"/>
                      <a:pt x="118412" y="130596"/>
                      <a:pt x="120443" y="128946"/>
                    </a:cubicBezTo>
                    <a:lnTo>
                      <a:pt x="126154" y="142399"/>
                    </a:lnTo>
                    <a:cubicBezTo>
                      <a:pt x="123489" y="145064"/>
                      <a:pt x="120189" y="147603"/>
                      <a:pt x="116128" y="150014"/>
                    </a:cubicBezTo>
                    <a:cubicBezTo>
                      <a:pt x="112066" y="152425"/>
                      <a:pt x="107497" y="154710"/>
                      <a:pt x="102548" y="156487"/>
                    </a:cubicBezTo>
                    <a:cubicBezTo>
                      <a:pt x="97598" y="158390"/>
                      <a:pt x="92267" y="159913"/>
                      <a:pt x="86683" y="161056"/>
                    </a:cubicBezTo>
                    <a:cubicBezTo>
                      <a:pt x="81099" y="162325"/>
                      <a:pt x="75388" y="162832"/>
                      <a:pt x="69803" y="162832"/>
                    </a:cubicBezTo>
                    <a:close/>
                    <a:moveTo>
                      <a:pt x="66377" y="16372"/>
                    </a:moveTo>
                    <a:cubicBezTo>
                      <a:pt x="61808" y="16372"/>
                      <a:pt x="57620" y="17134"/>
                      <a:pt x="53685" y="18784"/>
                    </a:cubicBezTo>
                    <a:cubicBezTo>
                      <a:pt x="49751" y="20433"/>
                      <a:pt x="46324" y="23099"/>
                      <a:pt x="43405" y="26906"/>
                    </a:cubicBezTo>
                    <a:cubicBezTo>
                      <a:pt x="40486" y="30714"/>
                      <a:pt x="37948" y="35790"/>
                      <a:pt x="36171" y="42263"/>
                    </a:cubicBezTo>
                    <a:cubicBezTo>
                      <a:pt x="34267" y="48609"/>
                      <a:pt x="33125" y="56731"/>
                      <a:pt x="32617" y="66377"/>
                    </a:cubicBezTo>
                    <a:lnTo>
                      <a:pt x="96075" y="66377"/>
                    </a:lnTo>
                    <a:cubicBezTo>
                      <a:pt x="96202" y="64600"/>
                      <a:pt x="96329" y="62696"/>
                      <a:pt x="96456" y="60666"/>
                    </a:cubicBezTo>
                    <a:cubicBezTo>
                      <a:pt x="96456" y="58635"/>
                      <a:pt x="96456" y="56731"/>
                      <a:pt x="96456" y="55081"/>
                    </a:cubicBezTo>
                    <a:cubicBezTo>
                      <a:pt x="96456" y="50005"/>
                      <a:pt x="95948" y="45055"/>
                      <a:pt x="94806" y="40486"/>
                    </a:cubicBezTo>
                    <a:cubicBezTo>
                      <a:pt x="93664" y="35790"/>
                      <a:pt x="92014" y="31729"/>
                      <a:pt x="89602" y="28175"/>
                    </a:cubicBezTo>
                    <a:cubicBezTo>
                      <a:pt x="87191" y="24622"/>
                      <a:pt x="84145" y="21829"/>
                      <a:pt x="80337" y="19672"/>
                    </a:cubicBezTo>
                    <a:cubicBezTo>
                      <a:pt x="76657" y="17387"/>
                      <a:pt x="71961" y="16372"/>
                      <a:pt x="66377" y="1637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43" name="Freeform: Shape 42">
                <a:extLst>
                  <a:ext uri="{FF2B5EF4-FFF2-40B4-BE49-F238E27FC236}">
                    <a16:creationId xmlns:a16="http://schemas.microsoft.com/office/drawing/2014/main" id="{1DF895AF-7D07-23FF-B436-381E8CCCEF5F}"/>
                  </a:ext>
                </a:extLst>
              </p:cNvPr>
              <p:cNvSpPr/>
              <p:nvPr/>
            </p:nvSpPr>
            <p:spPr>
              <a:xfrm>
                <a:off x="3851899" y="2151597"/>
                <a:ext cx="159532" cy="210298"/>
              </a:xfrm>
              <a:custGeom>
                <a:avLst/>
                <a:gdLst>
                  <a:gd name="connsiteX0" fmla="*/ 0 w 159532"/>
                  <a:gd name="connsiteY0" fmla="*/ 210172 h 210298"/>
                  <a:gd name="connsiteX1" fmla="*/ 0 w 159532"/>
                  <a:gd name="connsiteY1" fmla="*/ 195069 h 210298"/>
                  <a:gd name="connsiteX2" fmla="*/ 22972 w 159532"/>
                  <a:gd name="connsiteY2" fmla="*/ 191515 h 210298"/>
                  <a:gd name="connsiteX3" fmla="*/ 22972 w 159532"/>
                  <a:gd name="connsiteY3" fmla="*/ 20560 h 210298"/>
                  <a:gd name="connsiteX4" fmla="*/ 1650 w 159532"/>
                  <a:gd name="connsiteY4" fmla="*/ 16880 h 210298"/>
                  <a:gd name="connsiteX5" fmla="*/ 1650 w 159532"/>
                  <a:gd name="connsiteY5" fmla="*/ 1777 h 210298"/>
                  <a:gd name="connsiteX6" fmla="*/ 38709 w 159532"/>
                  <a:gd name="connsiteY6" fmla="*/ 1777 h 210298"/>
                  <a:gd name="connsiteX7" fmla="*/ 50512 w 159532"/>
                  <a:gd name="connsiteY7" fmla="*/ 1523 h 210298"/>
                  <a:gd name="connsiteX8" fmla="*/ 60539 w 159532"/>
                  <a:gd name="connsiteY8" fmla="*/ 888 h 210298"/>
                  <a:gd name="connsiteX9" fmla="*/ 71707 w 159532"/>
                  <a:gd name="connsiteY9" fmla="*/ 254 h 210298"/>
                  <a:gd name="connsiteX10" fmla="*/ 86810 w 159532"/>
                  <a:gd name="connsiteY10" fmla="*/ 0 h 210298"/>
                  <a:gd name="connsiteX11" fmla="*/ 121585 w 159532"/>
                  <a:gd name="connsiteY11" fmla="*/ 4061 h 210298"/>
                  <a:gd name="connsiteX12" fmla="*/ 144049 w 159532"/>
                  <a:gd name="connsiteY12" fmla="*/ 15737 h 210298"/>
                  <a:gd name="connsiteX13" fmla="*/ 155979 w 159532"/>
                  <a:gd name="connsiteY13" fmla="*/ 34394 h 210298"/>
                  <a:gd name="connsiteX14" fmla="*/ 159533 w 159532"/>
                  <a:gd name="connsiteY14" fmla="*/ 59523 h 210298"/>
                  <a:gd name="connsiteX15" fmla="*/ 153441 w 159532"/>
                  <a:gd name="connsiteY15" fmla="*/ 90491 h 210298"/>
                  <a:gd name="connsiteX16" fmla="*/ 136434 w 159532"/>
                  <a:gd name="connsiteY16" fmla="*/ 113335 h 210298"/>
                  <a:gd name="connsiteX17" fmla="*/ 110797 w 159532"/>
                  <a:gd name="connsiteY17" fmla="*/ 127550 h 210298"/>
                  <a:gd name="connsiteX18" fmla="*/ 78814 w 159532"/>
                  <a:gd name="connsiteY18" fmla="*/ 132373 h 210298"/>
                  <a:gd name="connsiteX19" fmla="*/ 70819 w 159532"/>
                  <a:gd name="connsiteY19" fmla="*/ 132246 h 210298"/>
                  <a:gd name="connsiteX20" fmla="*/ 63458 w 159532"/>
                  <a:gd name="connsiteY20" fmla="*/ 131992 h 210298"/>
                  <a:gd name="connsiteX21" fmla="*/ 57620 w 159532"/>
                  <a:gd name="connsiteY21" fmla="*/ 131611 h 210298"/>
                  <a:gd name="connsiteX22" fmla="*/ 54193 w 159532"/>
                  <a:gd name="connsiteY22" fmla="*/ 131230 h 210298"/>
                  <a:gd name="connsiteX23" fmla="*/ 54193 w 159532"/>
                  <a:gd name="connsiteY23" fmla="*/ 191515 h 210298"/>
                  <a:gd name="connsiteX24" fmla="*/ 90364 w 159532"/>
                  <a:gd name="connsiteY24" fmla="*/ 195196 h 210298"/>
                  <a:gd name="connsiteX25" fmla="*/ 90364 w 159532"/>
                  <a:gd name="connsiteY25" fmla="*/ 210299 h 210298"/>
                  <a:gd name="connsiteX26" fmla="*/ 0 w 159532"/>
                  <a:gd name="connsiteY26" fmla="*/ 210299 h 210298"/>
                  <a:gd name="connsiteX27" fmla="*/ 54193 w 159532"/>
                  <a:gd name="connsiteY27" fmla="*/ 114604 h 210298"/>
                  <a:gd name="connsiteX28" fmla="*/ 58381 w 159532"/>
                  <a:gd name="connsiteY28" fmla="*/ 115239 h 210298"/>
                  <a:gd name="connsiteX29" fmla="*/ 63458 w 159532"/>
                  <a:gd name="connsiteY29" fmla="*/ 115620 h 210298"/>
                  <a:gd name="connsiteX30" fmla="*/ 70057 w 159532"/>
                  <a:gd name="connsiteY30" fmla="*/ 115874 h 210298"/>
                  <a:gd name="connsiteX31" fmla="*/ 78941 w 159532"/>
                  <a:gd name="connsiteY31" fmla="*/ 116001 h 210298"/>
                  <a:gd name="connsiteX32" fmla="*/ 96456 w 159532"/>
                  <a:gd name="connsiteY32" fmla="*/ 113462 h 210298"/>
                  <a:gd name="connsiteX33" fmla="*/ 111685 w 159532"/>
                  <a:gd name="connsiteY33" fmla="*/ 104451 h 210298"/>
                  <a:gd name="connsiteX34" fmla="*/ 122473 w 159532"/>
                  <a:gd name="connsiteY34" fmla="*/ 87064 h 210298"/>
                  <a:gd name="connsiteX35" fmla="*/ 126535 w 159532"/>
                  <a:gd name="connsiteY35" fmla="*/ 59650 h 210298"/>
                  <a:gd name="connsiteX36" fmla="*/ 123488 w 159532"/>
                  <a:gd name="connsiteY36" fmla="*/ 39471 h 210298"/>
                  <a:gd name="connsiteX37" fmla="*/ 114351 w 159532"/>
                  <a:gd name="connsiteY37" fmla="*/ 25891 h 210298"/>
                  <a:gd name="connsiteX38" fmla="*/ 99248 w 159532"/>
                  <a:gd name="connsiteY38" fmla="*/ 18276 h 210298"/>
                  <a:gd name="connsiteX39" fmla="*/ 77926 w 159532"/>
                  <a:gd name="connsiteY39" fmla="*/ 15864 h 210298"/>
                  <a:gd name="connsiteX40" fmla="*/ 69677 w 159532"/>
                  <a:gd name="connsiteY40" fmla="*/ 16118 h 210298"/>
                  <a:gd name="connsiteX41" fmla="*/ 63712 w 159532"/>
                  <a:gd name="connsiteY41" fmla="*/ 16626 h 210298"/>
                  <a:gd name="connsiteX42" fmla="*/ 58889 w 159532"/>
                  <a:gd name="connsiteY42" fmla="*/ 17260 h 210298"/>
                  <a:gd name="connsiteX43" fmla="*/ 54193 w 159532"/>
                  <a:gd name="connsiteY43" fmla="*/ 17514 h 210298"/>
                  <a:gd name="connsiteX44" fmla="*/ 54193 w 159532"/>
                  <a:gd name="connsiteY44" fmla="*/ 114604 h 2102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</a:cxnLst>
                <a:rect l="l" t="t" r="r" b="b"/>
                <a:pathLst>
                  <a:path w="159532" h="210298">
                    <a:moveTo>
                      <a:pt x="0" y="210172"/>
                    </a:moveTo>
                    <a:lnTo>
                      <a:pt x="0" y="195069"/>
                    </a:lnTo>
                    <a:lnTo>
                      <a:pt x="22972" y="191515"/>
                    </a:lnTo>
                    <a:lnTo>
                      <a:pt x="22972" y="20560"/>
                    </a:lnTo>
                    <a:lnTo>
                      <a:pt x="1650" y="16880"/>
                    </a:lnTo>
                    <a:lnTo>
                      <a:pt x="1650" y="1777"/>
                    </a:lnTo>
                    <a:lnTo>
                      <a:pt x="38709" y="1777"/>
                    </a:lnTo>
                    <a:cubicBezTo>
                      <a:pt x="43278" y="1777"/>
                      <a:pt x="47212" y="1650"/>
                      <a:pt x="50512" y="1523"/>
                    </a:cubicBezTo>
                    <a:cubicBezTo>
                      <a:pt x="53812" y="1396"/>
                      <a:pt x="57112" y="1142"/>
                      <a:pt x="60539" y="888"/>
                    </a:cubicBezTo>
                    <a:cubicBezTo>
                      <a:pt x="63965" y="635"/>
                      <a:pt x="67646" y="381"/>
                      <a:pt x="71707" y="254"/>
                    </a:cubicBezTo>
                    <a:cubicBezTo>
                      <a:pt x="75768" y="127"/>
                      <a:pt x="80845" y="0"/>
                      <a:pt x="86810" y="0"/>
                    </a:cubicBezTo>
                    <a:cubicBezTo>
                      <a:pt x="100644" y="0"/>
                      <a:pt x="112320" y="1396"/>
                      <a:pt x="121585" y="4061"/>
                    </a:cubicBezTo>
                    <a:cubicBezTo>
                      <a:pt x="130977" y="6726"/>
                      <a:pt x="138465" y="10661"/>
                      <a:pt x="144049" y="15737"/>
                    </a:cubicBezTo>
                    <a:cubicBezTo>
                      <a:pt x="149633" y="20814"/>
                      <a:pt x="153694" y="27033"/>
                      <a:pt x="155979" y="34394"/>
                    </a:cubicBezTo>
                    <a:cubicBezTo>
                      <a:pt x="158390" y="41755"/>
                      <a:pt x="159533" y="50132"/>
                      <a:pt x="159533" y="59523"/>
                    </a:cubicBezTo>
                    <a:cubicBezTo>
                      <a:pt x="159533" y="71073"/>
                      <a:pt x="157502" y="81353"/>
                      <a:pt x="153441" y="90491"/>
                    </a:cubicBezTo>
                    <a:cubicBezTo>
                      <a:pt x="149379" y="99502"/>
                      <a:pt x="143668" y="107116"/>
                      <a:pt x="136434" y="113335"/>
                    </a:cubicBezTo>
                    <a:cubicBezTo>
                      <a:pt x="129200" y="119554"/>
                      <a:pt x="120569" y="124250"/>
                      <a:pt x="110797" y="127550"/>
                    </a:cubicBezTo>
                    <a:cubicBezTo>
                      <a:pt x="100898" y="130850"/>
                      <a:pt x="90237" y="132373"/>
                      <a:pt x="78814" y="132373"/>
                    </a:cubicBezTo>
                    <a:cubicBezTo>
                      <a:pt x="76149" y="132373"/>
                      <a:pt x="73484" y="132373"/>
                      <a:pt x="70819" y="132246"/>
                    </a:cubicBezTo>
                    <a:cubicBezTo>
                      <a:pt x="68153" y="132119"/>
                      <a:pt x="65742" y="132119"/>
                      <a:pt x="63458" y="131992"/>
                    </a:cubicBezTo>
                    <a:cubicBezTo>
                      <a:pt x="61173" y="131865"/>
                      <a:pt x="59269" y="131738"/>
                      <a:pt x="57620" y="131611"/>
                    </a:cubicBezTo>
                    <a:cubicBezTo>
                      <a:pt x="55970" y="131484"/>
                      <a:pt x="54827" y="131357"/>
                      <a:pt x="54193" y="131230"/>
                    </a:cubicBezTo>
                    <a:lnTo>
                      <a:pt x="54193" y="191515"/>
                    </a:lnTo>
                    <a:lnTo>
                      <a:pt x="90364" y="195196"/>
                    </a:lnTo>
                    <a:lnTo>
                      <a:pt x="90364" y="210299"/>
                    </a:lnTo>
                    <a:lnTo>
                      <a:pt x="0" y="210299"/>
                    </a:lnTo>
                    <a:close/>
                    <a:moveTo>
                      <a:pt x="54193" y="114604"/>
                    </a:moveTo>
                    <a:cubicBezTo>
                      <a:pt x="55589" y="114858"/>
                      <a:pt x="56985" y="115112"/>
                      <a:pt x="58381" y="115239"/>
                    </a:cubicBezTo>
                    <a:cubicBezTo>
                      <a:pt x="59777" y="115366"/>
                      <a:pt x="61554" y="115493"/>
                      <a:pt x="63458" y="115620"/>
                    </a:cubicBezTo>
                    <a:cubicBezTo>
                      <a:pt x="65361" y="115747"/>
                      <a:pt x="67646" y="115747"/>
                      <a:pt x="70057" y="115874"/>
                    </a:cubicBezTo>
                    <a:cubicBezTo>
                      <a:pt x="72596" y="115874"/>
                      <a:pt x="75515" y="116001"/>
                      <a:pt x="78941" y="116001"/>
                    </a:cubicBezTo>
                    <a:cubicBezTo>
                      <a:pt x="84906" y="116001"/>
                      <a:pt x="90871" y="115112"/>
                      <a:pt x="96456" y="113462"/>
                    </a:cubicBezTo>
                    <a:cubicBezTo>
                      <a:pt x="102040" y="111685"/>
                      <a:pt x="107117" y="108766"/>
                      <a:pt x="111685" y="104451"/>
                    </a:cubicBezTo>
                    <a:cubicBezTo>
                      <a:pt x="116128" y="100136"/>
                      <a:pt x="119681" y="94425"/>
                      <a:pt x="122473" y="87064"/>
                    </a:cubicBezTo>
                    <a:cubicBezTo>
                      <a:pt x="125138" y="79830"/>
                      <a:pt x="126535" y="70692"/>
                      <a:pt x="126535" y="59650"/>
                    </a:cubicBezTo>
                    <a:cubicBezTo>
                      <a:pt x="126535" y="51781"/>
                      <a:pt x="125519" y="45055"/>
                      <a:pt x="123488" y="39471"/>
                    </a:cubicBezTo>
                    <a:cubicBezTo>
                      <a:pt x="121458" y="33886"/>
                      <a:pt x="118412" y="29444"/>
                      <a:pt x="114351" y="25891"/>
                    </a:cubicBezTo>
                    <a:cubicBezTo>
                      <a:pt x="110289" y="22464"/>
                      <a:pt x="105340" y="19926"/>
                      <a:pt x="99248" y="18276"/>
                    </a:cubicBezTo>
                    <a:cubicBezTo>
                      <a:pt x="93156" y="16626"/>
                      <a:pt x="86049" y="15864"/>
                      <a:pt x="77926" y="15864"/>
                    </a:cubicBezTo>
                    <a:cubicBezTo>
                      <a:pt x="74626" y="15864"/>
                      <a:pt x="71834" y="15991"/>
                      <a:pt x="69677" y="16118"/>
                    </a:cubicBezTo>
                    <a:cubicBezTo>
                      <a:pt x="67392" y="16245"/>
                      <a:pt x="65488" y="16499"/>
                      <a:pt x="63712" y="16626"/>
                    </a:cubicBezTo>
                    <a:cubicBezTo>
                      <a:pt x="61935" y="16880"/>
                      <a:pt x="60412" y="17007"/>
                      <a:pt x="58889" y="17260"/>
                    </a:cubicBezTo>
                    <a:cubicBezTo>
                      <a:pt x="57366" y="17387"/>
                      <a:pt x="55843" y="17514"/>
                      <a:pt x="54193" y="17514"/>
                    </a:cubicBezTo>
                    <a:lnTo>
                      <a:pt x="54193" y="114604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44" name="Freeform: Shape 43">
                <a:extLst>
                  <a:ext uri="{FF2B5EF4-FFF2-40B4-BE49-F238E27FC236}">
                    <a16:creationId xmlns:a16="http://schemas.microsoft.com/office/drawing/2014/main" id="{1E469BAA-2BC8-AD2B-E30D-6D02B2415083}"/>
                  </a:ext>
                </a:extLst>
              </p:cNvPr>
              <p:cNvSpPr/>
              <p:nvPr/>
            </p:nvSpPr>
            <p:spPr>
              <a:xfrm>
                <a:off x="4031231" y="2202363"/>
                <a:ext cx="155725" cy="162705"/>
              </a:xfrm>
              <a:custGeom>
                <a:avLst/>
                <a:gdLst>
                  <a:gd name="connsiteX0" fmla="*/ 129961 w 155725"/>
                  <a:gd name="connsiteY0" fmla="*/ 162705 h 162705"/>
                  <a:gd name="connsiteX1" fmla="*/ 116762 w 155725"/>
                  <a:gd name="connsiteY1" fmla="*/ 159533 h 162705"/>
                  <a:gd name="connsiteX2" fmla="*/ 112193 w 155725"/>
                  <a:gd name="connsiteY2" fmla="*/ 147729 h 162705"/>
                  <a:gd name="connsiteX3" fmla="*/ 112193 w 155725"/>
                  <a:gd name="connsiteY3" fmla="*/ 142145 h 162705"/>
                  <a:gd name="connsiteX4" fmla="*/ 103055 w 155725"/>
                  <a:gd name="connsiteY4" fmla="*/ 148999 h 162705"/>
                  <a:gd name="connsiteX5" fmla="*/ 91506 w 155725"/>
                  <a:gd name="connsiteY5" fmla="*/ 155598 h 162705"/>
                  <a:gd name="connsiteX6" fmla="*/ 78180 w 155725"/>
                  <a:gd name="connsiteY6" fmla="*/ 160548 h 162705"/>
                  <a:gd name="connsiteX7" fmla="*/ 63712 w 155725"/>
                  <a:gd name="connsiteY7" fmla="*/ 162452 h 162705"/>
                  <a:gd name="connsiteX8" fmla="*/ 41882 w 155725"/>
                  <a:gd name="connsiteY8" fmla="*/ 159152 h 162705"/>
                  <a:gd name="connsiteX9" fmla="*/ 26779 w 155725"/>
                  <a:gd name="connsiteY9" fmla="*/ 148618 h 162705"/>
                  <a:gd name="connsiteX10" fmla="*/ 18149 w 155725"/>
                  <a:gd name="connsiteY10" fmla="*/ 129834 h 162705"/>
                  <a:gd name="connsiteX11" fmla="*/ 15357 w 155725"/>
                  <a:gd name="connsiteY11" fmla="*/ 101786 h 162705"/>
                  <a:gd name="connsiteX12" fmla="*/ 15357 w 155725"/>
                  <a:gd name="connsiteY12" fmla="*/ 23352 h 162705"/>
                  <a:gd name="connsiteX13" fmla="*/ 0 w 155725"/>
                  <a:gd name="connsiteY13" fmla="*/ 17514 h 162705"/>
                  <a:gd name="connsiteX14" fmla="*/ 0 w 155725"/>
                  <a:gd name="connsiteY14" fmla="*/ 4315 h 162705"/>
                  <a:gd name="connsiteX15" fmla="*/ 39597 w 155725"/>
                  <a:gd name="connsiteY15" fmla="*/ 0 h 162705"/>
                  <a:gd name="connsiteX16" fmla="*/ 39724 w 155725"/>
                  <a:gd name="connsiteY16" fmla="*/ 0 h 162705"/>
                  <a:gd name="connsiteX17" fmla="*/ 45816 w 155725"/>
                  <a:gd name="connsiteY17" fmla="*/ 3807 h 162705"/>
                  <a:gd name="connsiteX18" fmla="*/ 45816 w 155725"/>
                  <a:gd name="connsiteY18" fmla="*/ 100136 h 162705"/>
                  <a:gd name="connsiteX19" fmla="*/ 46959 w 155725"/>
                  <a:gd name="connsiteY19" fmla="*/ 119300 h 162705"/>
                  <a:gd name="connsiteX20" fmla="*/ 51274 w 155725"/>
                  <a:gd name="connsiteY20" fmla="*/ 132119 h 162705"/>
                  <a:gd name="connsiteX21" fmla="*/ 59777 w 155725"/>
                  <a:gd name="connsiteY21" fmla="*/ 139226 h 162705"/>
                  <a:gd name="connsiteX22" fmla="*/ 73611 w 155725"/>
                  <a:gd name="connsiteY22" fmla="*/ 141384 h 162705"/>
                  <a:gd name="connsiteX23" fmla="*/ 84906 w 155725"/>
                  <a:gd name="connsiteY23" fmla="*/ 140114 h 162705"/>
                  <a:gd name="connsiteX24" fmla="*/ 94679 w 155725"/>
                  <a:gd name="connsiteY24" fmla="*/ 136942 h 162705"/>
                  <a:gd name="connsiteX25" fmla="*/ 102801 w 155725"/>
                  <a:gd name="connsiteY25" fmla="*/ 132880 h 162705"/>
                  <a:gd name="connsiteX26" fmla="*/ 108766 w 155725"/>
                  <a:gd name="connsiteY26" fmla="*/ 128946 h 162705"/>
                  <a:gd name="connsiteX27" fmla="*/ 108766 w 155725"/>
                  <a:gd name="connsiteY27" fmla="*/ 23352 h 162705"/>
                  <a:gd name="connsiteX28" fmla="*/ 89475 w 155725"/>
                  <a:gd name="connsiteY28" fmla="*/ 17514 h 162705"/>
                  <a:gd name="connsiteX29" fmla="*/ 89475 w 155725"/>
                  <a:gd name="connsiteY29" fmla="*/ 4188 h 162705"/>
                  <a:gd name="connsiteX30" fmla="*/ 131357 w 155725"/>
                  <a:gd name="connsiteY30" fmla="*/ 0 h 162705"/>
                  <a:gd name="connsiteX31" fmla="*/ 131611 w 155725"/>
                  <a:gd name="connsiteY31" fmla="*/ 0 h 162705"/>
                  <a:gd name="connsiteX32" fmla="*/ 139226 w 155725"/>
                  <a:gd name="connsiteY32" fmla="*/ 3807 h 162705"/>
                  <a:gd name="connsiteX33" fmla="*/ 139226 w 155725"/>
                  <a:gd name="connsiteY33" fmla="*/ 143668 h 162705"/>
                  <a:gd name="connsiteX34" fmla="*/ 155725 w 155725"/>
                  <a:gd name="connsiteY34" fmla="*/ 143668 h 162705"/>
                  <a:gd name="connsiteX35" fmla="*/ 155725 w 155725"/>
                  <a:gd name="connsiteY35" fmla="*/ 157375 h 162705"/>
                  <a:gd name="connsiteX36" fmla="*/ 144429 w 155725"/>
                  <a:gd name="connsiteY36" fmla="*/ 160675 h 162705"/>
                  <a:gd name="connsiteX37" fmla="*/ 129961 w 155725"/>
                  <a:gd name="connsiteY37" fmla="*/ 162705 h 1627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155725" h="162705">
                    <a:moveTo>
                      <a:pt x="129961" y="162705"/>
                    </a:moveTo>
                    <a:cubicBezTo>
                      <a:pt x="124250" y="162705"/>
                      <a:pt x="119808" y="161690"/>
                      <a:pt x="116762" y="159533"/>
                    </a:cubicBezTo>
                    <a:cubicBezTo>
                      <a:pt x="113716" y="157375"/>
                      <a:pt x="112193" y="153567"/>
                      <a:pt x="112193" y="147729"/>
                    </a:cubicBezTo>
                    <a:lnTo>
                      <a:pt x="112193" y="142145"/>
                    </a:lnTo>
                    <a:cubicBezTo>
                      <a:pt x="109655" y="144303"/>
                      <a:pt x="106609" y="146587"/>
                      <a:pt x="103055" y="148999"/>
                    </a:cubicBezTo>
                    <a:cubicBezTo>
                      <a:pt x="99502" y="151410"/>
                      <a:pt x="95694" y="153567"/>
                      <a:pt x="91506" y="155598"/>
                    </a:cubicBezTo>
                    <a:cubicBezTo>
                      <a:pt x="87318" y="157629"/>
                      <a:pt x="82876" y="159279"/>
                      <a:pt x="78180" y="160548"/>
                    </a:cubicBezTo>
                    <a:cubicBezTo>
                      <a:pt x="73484" y="161817"/>
                      <a:pt x="68661" y="162452"/>
                      <a:pt x="63712" y="162452"/>
                    </a:cubicBezTo>
                    <a:cubicBezTo>
                      <a:pt x="55208" y="162452"/>
                      <a:pt x="47974" y="161309"/>
                      <a:pt x="41882" y="159152"/>
                    </a:cubicBezTo>
                    <a:cubicBezTo>
                      <a:pt x="35790" y="156994"/>
                      <a:pt x="30713" y="153441"/>
                      <a:pt x="26779" y="148618"/>
                    </a:cubicBezTo>
                    <a:cubicBezTo>
                      <a:pt x="22845" y="143795"/>
                      <a:pt x="19926" y="137576"/>
                      <a:pt x="18149" y="129834"/>
                    </a:cubicBezTo>
                    <a:cubicBezTo>
                      <a:pt x="16245" y="122219"/>
                      <a:pt x="15357" y="112828"/>
                      <a:pt x="15357" y="101786"/>
                    </a:cubicBezTo>
                    <a:lnTo>
                      <a:pt x="15357" y="23352"/>
                    </a:lnTo>
                    <a:lnTo>
                      <a:pt x="0" y="17514"/>
                    </a:lnTo>
                    <a:lnTo>
                      <a:pt x="0" y="4315"/>
                    </a:lnTo>
                    <a:lnTo>
                      <a:pt x="39597" y="0"/>
                    </a:lnTo>
                    <a:lnTo>
                      <a:pt x="39724" y="0"/>
                    </a:lnTo>
                    <a:lnTo>
                      <a:pt x="45816" y="3807"/>
                    </a:lnTo>
                    <a:lnTo>
                      <a:pt x="45816" y="100136"/>
                    </a:lnTo>
                    <a:cubicBezTo>
                      <a:pt x="45816" y="107751"/>
                      <a:pt x="46197" y="114097"/>
                      <a:pt x="46959" y="119300"/>
                    </a:cubicBezTo>
                    <a:cubicBezTo>
                      <a:pt x="47720" y="124504"/>
                      <a:pt x="49116" y="128819"/>
                      <a:pt x="51274" y="132119"/>
                    </a:cubicBezTo>
                    <a:cubicBezTo>
                      <a:pt x="53431" y="135419"/>
                      <a:pt x="56223" y="137830"/>
                      <a:pt x="59777" y="139226"/>
                    </a:cubicBezTo>
                    <a:cubicBezTo>
                      <a:pt x="63331" y="140749"/>
                      <a:pt x="68027" y="141384"/>
                      <a:pt x="73611" y="141384"/>
                    </a:cubicBezTo>
                    <a:cubicBezTo>
                      <a:pt x="77672" y="141384"/>
                      <a:pt x="81353" y="141003"/>
                      <a:pt x="84906" y="140114"/>
                    </a:cubicBezTo>
                    <a:cubicBezTo>
                      <a:pt x="88460" y="139226"/>
                      <a:pt x="91633" y="138211"/>
                      <a:pt x="94679" y="136942"/>
                    </a:cubicBezTo>
                    <a:cubicBezTo>
                      <a:pt x="97725" y="135672"/>
                      <a:pt x="100390" y="134403"/>
                      <a:pt x="102801" y="132880"/>
                    </a:cubicBezTo>
                    <a:cubicBezTo>
                      <a:pt x="105213" y="131484"/>
                      <a:pt x="107117" y="130088"/>
                      <a:pt x="108766" y="128946"/>
                    </a:cubicBezTo>
                    <a:lnTo>
                      <a:pt x="108766" y="23352"/>
                    </a:lnTo>
                    <a:lnTo>
                      <a:pt x="89475" y="17514"/>
                    </a:lnTo>
                    <a:lnTo>
                      <a:pt x="89475" y="4188"/>
                    </a:lnTo>
                    <a:lnTo>
                      <a:pt x="131357" y="0"/>
                    </a:lnTo>
                    <a:lnTo>
                      <a:pt x="131611" y="0"/>
                    </a:lnTo>
                    <a:lnTo>
                      <a:pt x="139226" y="3807"/>
                    </a:lnTo>
                    <a:lnTo>
                      <a:pt x="139226" y="143668"/>
                    </a:lnTo>
                    <a:lnTo>
                      <a:pt x="155725" y="143668"/>
                    </a:lnTo>
                    <a:lnTo>
                      <a:pt x="155725" y="157375"/>
                    </a:lnTo>
                    <a:cubicBezTo>
                      <a:pt x="152552" y="158390"/>
                      <a:pt x="148745" y="159533"/>
                      <a:pt x="144429" y="160675"/>
                    </a:cubicBezTo>
                    <a:cubicBezTo>
                      <a:pt x="140368" y="162071"/>
                      <a:pt x="135419" y="162705"/>
                      <a:pt x="129961" y="16270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45" name="Freeform: Shape 44">
                <a:extLst>
                  <a:ext uri="{FF2B5EF4-FFF2-40B4-BE49-F238E27FC236}">
                    <a16:creationId xmlns:a16="http://schemas.microsoft.com/office/drawing/2014/main" id="{610E8A6A-9FA9-06A5-ACD7-B4E1BFA4F513}"/>
                  </a:ext>
                </a:extLst>
              </p:cNvPr>
              <p:cNvSpPr/>
              <p:nvPr/>
            </p:nvSpPr>
            <p:spPr>
              <a:xfrm>
                <a:off x="4197743" y="2131925"/>
                <a:ext cx="157882" cy="233270"/>
              </a:xfrm>
              <a:custGeom>
                <a:avLst/>
                <a:gdLst>
                  <a:gd name="connsiteX0" fmla="*/ 22464 w 157882"/>
                  <a:gd name="connsiteY0" fmla="*/ 222102 h 233270"/>
                  <a:gd name="connsiteX1" fmla="*/ 22464 w 157882"/>
                  <a:gd name="connsiteY1" fmla="*/ 21576 h 233270"/>
                  <a:gd name="connsiteX2" fmla="*/ 0 w 157882"/>
                  <a:gd name="connsiteY2" fmla="*/ 19164 h 233270"/>
                  <a:gd name="connsiteX3" fmla="*/ 0 w 157882"/>
                  <a:gd name="connsiteY3" fmla="*/ 6219 h 233270"/>
                  <a:gd name="connsiteX4" fmla="*/ 45563 w 157882"/>
                  <a:gd name="connsiteY4" fmla="*/ 0 h 233270"/>
                  <a:gd name="connsiteX5" fmla="*/ 46070 w 157882"/>
                  <a:gd name="connsiteY5" fmla="*/ 0 h 233270"/>
                  <a:gd name="connsiteX6" fmla="*/ 52924 w 157882"/>
                  <a:gd name="connsiteY6" fmla="*/ 4696 h 233270"/>
                  <a:gd name="connsiteX7" fmla="*/ 52924 w 157882"/>
                  <a:gd name="connsiteY7" fmla="*/ 88587 h 233270"/>
                  <a:gd name="connsiteX8" fmla="*/ 60919 w 157882"/>
                  <a:gd name="connsiteY8" fmla="*/ 81860 h 233270"/>
                  <a:gd name="connsiteX9" fmla="*/ 70819 w 157882"/>
                  <a:gd name="connsiteY9" fmla="*/ 75895 h 233270"/>
                  <a:gd name="connsiteX10" fmla="*/ 82749 w 157882"/>
                  <a:gd name="connsiteY10" fmla="*/ 71707 h 233270"/>
                  <a:gd name="connsiteX11" fmla="*/ 96836 w 157882"/>
                  <a:gd name="connsiteY11" fmla="*/ 70184 h 233270"/>
                  <a:gd name="connsiteX12" fmla="*/ 119681 w 157882"/>
                  <a:gd name="connsiteY12" fmla="*/ 74499 h 233270"/>
                  <a:gd name="connsiteX13" fmla="*/ 139226 w 157882"/>
                  <a:gd name="connsiteY13" fmla="*/ 88079 h 233270"/>
                  <a:gd name="connsiteX14" fmla="*/ 152806 w 157882"/>
                  <a:gd name="connsiteY14" fmla="*/ 111812 h 233270"/>
                  <a:gd name="connsiteX15" fmla="*/ 157882 w 157882"/>
                  <a:gd name="connsiteY15" fmla="*/ 146714 h 233270"/>
                  <a:gd name="connsiteX16" fmla="*/ 152298 w 157882"/>
                  <a:gd name="connsiteY16" fmla="*/ 180474 h 233270"/>
                  <a:gd name="connsiteX17" fmla="*/ 136307 w 157882"/>
                  <a:gd name="connsiteY17" fmla="*/ 208014 h 233270"/>
                  <a:gd name="connsiteX18" fmla="*/ 110924 w 157882"/>
                  <a:gd name="connsiteY18" fmla="*/ 226544 h 233270"/>
                  <a:gd name="connsiteX19" fmla="*/ 77418 w 157882"/>
                  <a:gd name="connsiteY19" fmla="*/ 233270 h 233270"/>
                  <a:gd name="connsiteX20" fmla="*/ 57746 w 157882"/>
                  <a:gd name="connsiteY20" fmla="*/ 232128 h 233270"/>
                  <a:gd name="connsiteX21" fmla="*/ 40867 w 157882"/>
                  <a:gd name="connsiteY21" fmla="*/ 229209 h 233270"/>
                  <a:gd name="connsiteX22" fmla="*/ 28556 w 157882"/>
                  <a:gd name="connsiteY22" fmla="*/ 225655 h 233270"/>
                  <a:gd name="connsiteX23" fmla="*/ 22464 w 157882"/>
                  <a:gd name="connsiteY23" fmla="*/ 222102 h 233270"/>
                  <a:gd name="connsiteX24" fmla="*/ 84018 w 157882"/>
                  <a:gd name="connsiteY24" fmla="*/ 90871 h 233270"/>
                  <a:gd name="connsiteX25" fmla="*/ 73738 w 157882"/>
                  <a:gd name="connsiteY25" fmla="*/ 92141 h 233270"/>
                  <a:gd name="connsiteX26" fmla="*/ 65108 w 157882"/>
                  <a:gd name="connsiteY26" fmla="*/ 95440 h 233270"/>
                  <a:gd name="connsiteX27" fmla="*/ 58127 w 157882"/>
                  <a:gd name="connsiteY27" fmla="*/ 100009 h 233270"/>
                  <a:gd name="connsiteX28" fmla="*/ 53051 w 157882"/>
                  <a:gd name="connsiteY28" fmla="*/ 104832 h 233270"/>
                  <a:gd name="connsiteX29" fmla="*/ 53051 w 157882"/>
                  <a:gd name="connsiteY29" fmla="*/ 207887 h 233270"/>
                  <a:gd name="connsiteX30" fmla="*/ 56477 w 157882"/>
                  <a:gd name="connsiteY30" fmla="*/ 211949 h 233270"/>
                  <a:gd name="connsiteX31" fmla="*/ 62442 w 157882"/>
                  <a:gd name="connsiteY31" fmla="*/ 214868 h 233270"/>
                  <a:gd name="connsiteX32" fmla="*/ 70438 w 157882"/>
                  <a:gd name="connsiteY32" fmla="*/ 216644 h 233270"/>
                  <a:gd name="connsiteX33" fmla="*/ 79703 w 157882"/>
                  <a:gd name="connsiteY33" fmla="*/ 217279 h 233270"/>
                  <a:gd name="connsiteX34" fmla="*/ 97598 w 157882"/>
                  <a:gd name="connsiteY34" fmla="*/ 213218 h 233270"/>
                  <a:gd name="connsiteX35" fmla="*/ 111685 w 157882"/>
                  <a:gd name="connsiteY35" fmla="*/ 200907 h 233270"/>
                  <a:gd name="connsiteX36" fmla="*/ 121077 w 157882"/>
                  <a:gd name="connsiteY36" fmla="*/ 180347 h 233270"/>
                  <a:gd name="connsiteX37" fmla="*/ 124758 w 157882"/>
                  <a:gd name="connsiteY37" fmla="*/ 151537 h 233270"/>
                  <a:gd name="connsiteX38" fmla="*/ 121966 w 157882"/>
                  <a:gd name="connsiteY38" fmla="*/ 124885 h 233270"/>
                  <a:gd name="connsiteX39" fmla="*/ 113462 w 157882"/>
                  <a:gd name="connsiteY39" fmla="*/ 105974 h 233270"/>
                  <a:gd name="connsiteX40" fmla="*/ 100517 w 157882"/>
                  <a:gd name="connsiteY40" fmla="*/ 94806 h 233270"/>
                  <a:gd name="connsiteX41" fmla="*/ 84018 w 157882"/>
                  <a:gd name="connsiteY41" fmla="*/ 90871 h 2332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157882" h="233270">
                    <a:moveTo>
                      <a:pt x="22464" y="222102"/>
                    </a:moveTo>
                    <a:lnTo>
                      <a:pt x="22464" y="21576"/>
                    </a:lnTo>
                    <a:lnTo>
                      <a:pt x="0" y="19164"/>
                    </a:lnTo>
                    <a:lnTo>
                      <a:pt x="0" y="6219"/>
                    </a:lnTo>
                    <a:lnTo>
                      <a:pt x="45563" y="0"/>
                    </a:lnTo>
                    <a:lnTo>
                      <a:pt x="46070" y="0"/>
                    </a:lnTo>
                    <a:lnTo>
                      <a:pt x="52924" y="4696"/>
                    </a:lnTo>
                    <a:lnTo>
                      <a:pt x="52924" y="88587"/>
                    </a:lnTo>
                    <a:cubicBezTo>
                      <a:pt x="55335" y="86302"/>
                      <a:pt x="58000" y="84018"/>
                      <a:pt x="60919" y="81860"/>
                    </a:cubicBezTo>
                    <a:cubicBezTo>
                      <a:pt x="63838" y="79576"/>
                      <a:pt x="67138" y="77672"/>
                      <a:pt x="70819" y="75895"/>
                    </a:cubicBezTo>
                    <a:cubicBezTo>
                      <a:pt x="74372" y="74118"/>
                      <a:pt x="78434" y="72722"/>
                      <a:pt x="82749" y="71707"/>
                    </a:cubicBezTo>
                    <a:cubicBezTo>
                      <a:pt x="87064" y="70692"/>
                      <a:pt x="91760" y="70184"/>
                      <a:pt x="96836" y="70184"/>
                    </a:cubicBezTo>
                    <a:cubicBezTo>
                      <a:pt x="104705" y="70184"/>
                      <a:pt x="112320" y="71580"/>
                      <a:pt x="119681" y="74499"/>
                    </a:cubicBezTo>
                    <a:cubicBezTo>
                      <a:pt x="127042" y="77418"/>
                      <a:pt x="133642" y="81860"/>
                      <a:pt x="139226" y="88079"/>
                    </a:cubicBezTo>
                    <a:cubicBezTo>
                      <a:pt x="144937" y="94298"/>
                      <a:pt x="149379" y="102167"/>
                      <a:pt x="152806" y="111812"/>
                    </a:cubicBezTo>
                    <a:cubicBezTo>
                      <a:pt x="156233" y="121458"/>
                      <a:pt x="157882" y="133134"/>
                      <a:pt x="157882" y="146714"/>
                    </a:cubicBezTo>
                    <a:cubicBezTo>
                      <a:pt x="157882" y="158644"/>
                      <a:pt x="156106" y="169940"/>
                      <a:pt x="152298" y="180474"/>
                    </a:cubicBezTo>
                    <a:cubicBezTo>
                      <a:pt x="148618" y="191008"/>
                      <a:pt x="143287" y="200145"/>
                      <a:pt x="136307" y="208014"/>
                    </a:cubicBezTo>
                    <a:cubicBezTo>
                      <a:pt x="129327" y="215756"/>
                      <a:pt x="120950" y="221975"/>
                      <a:pt x="110924" y="226544"/>
                    </a:cubicBezTo>
                    <a:cubicBezTo>
                      <a:pt x="101025" y="231113"/>
                      <a:pt x="89856" y="233270"/>
                      <a:pt x="77418" y="233270"/>
                    </a:cubicBezTo>
                    <a:cubicBezTo>
                      <a:pt x="70565" y="233270"/>
                      <a:pt x="63965" y="232890"/>
                      <a:pt x="57746" y="232128"/>
                    </a:cubicBezTo>
                    <a:cubicBezTo>
                      <a:pt x="51528" y="231367"/>
                      <a:pt x="45816" y="230351"/>
                      <a:pt x="40867" y="229209"/>
                    </a:cubicBezTo>
                    <a:cubicBezTo>
                      <a:pt x="35917" y="228067"/>
                      <a:pt x="31856" y="226925"/>
                      <a:pt x="28556" y="225655"/>
                    </a:cubicBezTo>
                    <a:cubicBezTo>
                      <a:pt x="25510" y="224132"/>
                      <a:pt x="23352" y="222990"/>
                      <a:pt x="22464" y="222102"/>
                    </a:cubicBezTo>
                    <a:close/>
                    <a:moveTo>
                      <a:pt x="84018" y="90871"/>
                    </a:moveTo>
                    <a:cubicBezTo>
                      <a:pt x="80337" y="90871"/>
                      <a:pt x="76911" y="91252"/>
                      <a:pt x="73738" y="92141"/>
                    </a:cubicBezTo>
                    <a:cubicBezTo>
                      <a:pt x="70565" y="93029"/>
                      <a:pt x="67646" y="94171"/>
                      <a:pt x="65108" y="95440"/>
                    </a:cubicBezTo>
                    <a:cubicBezTo>
                      <a:pt x="62442" y="96836"/>
                      <a:pt x="60158" y="98359"/>
                      <a:pt x="58127" y="100009"/>
                    </a:cubicBezTo>
                    <a:cubicBezTo>
                      <a:pt x="56097" y="101659"/>
                      <a:pt x="54320" y="103309"/>
                      <a:pt x="53051" y="104832"/>
                    </a:cubicBezTo>
                    <a:lnTo>
                      <a:pt x="53051" y="207887"/>
                    </a:lnTo>
                    <a:cubicBezTo>
                      <a:pt x="53685" y="209410"/>
                      <a:pt x="54827" y="210806"/>
                      <a:pt x="56477" y="211949"/>
                    </a:cubicBezTo>
                    <a:cubicBezTo>
                      <a:pt x="58127" y="213091"/>
                      <a:pt x="60158" y="214106"/>
                      <a:pt x="62442" y="214868"/>
                    </a:cubicBezTo>
                    <a:cubicBezTo>
                      <a:pt x="64854" y="215629"/>
                      <a:pt x="67519" y="216264"/>
                      <a:pt x="70438" y="216644"/>
                    </a:cubicBezTo>
                    <a:cubicBezTo>
                      <a:pt x="73357" y="217025"/>
                      <a:pt x="76403" y="217279"/>
                      <a:pt x="79703" y="217279"/>
                    </a:cubicBezTo>
                    <a:cubicBezTo>
                      <a:pt x="86176" y="217279"/>
                      <a:pt x="92140" y="215883"/>
                      <a:pt x="97598" y="213218"/>
                    </a:cubicBezTo>
                    <a:cubicBezTo>
                      <a:pt x="103055" y="210426"/>
                      <a:pt x="107751" y="206364"/>
                      <a:pt x="111685" y="200907"/>
                    </a:cubicBezTo>
                    <a:cubicBezTo>
                      <a:pt x="115620" y="195450"/>
                      <a:pt x="118793" y="188596"/>
                      <a:pt x="121077" y="180347"/>
                    </a:cubicBezTo>
                    <a:cubicBezTo>
                      <a:pt x="123362" y="172097"/>
                      <a:pt x="124631" y="162578"/>
                      <a:pt x="124758" y="151537"/>
                    </a:cubicBezTo>
                    <a:cubicBezTo>
                      <a:pt x="124885" y="141257"/>
                      <a:pt x="123996" y="132373"/>
                      <a:pt x="121966" y="124885"/>
                    </a:cubicBezTo>
                    <a:cubicBezTo>
                      <a:pt x="119935" y="117270"/>
                      <a:pt x="117143" y="111051"/>
                      <a:pt x="113462" y="105974"/>
                    </a:cubicBezTo>
                    <a:cubicBezTo>
                      <a:pt x="109782" y="100898"/>
                      <a:pt x="105467" y="97217"/>
                      <a:pt x="100517" y="94806"/>
                    </a:cubicBezTo>
                    <a:cubicBezTo>
                      <a:pt x="95440" y="92141"/>
                      <a:pt x="89983" y="90871"/>
                      <a:pt x="84018" y="9087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46" name="Freeform: Shape 45">
                <a:extLst>
                  <a:ext uri="{FF2B5EF4-FFF2-40B4-BE49-F238E27FC236}">
                    <a16:creationId xmlns:a16="http://schemas.microsoft.com/office/drawing/2014/main" id="{6B4D899E-2057-1183-6035-31C3D331A10B}"/>
                  </a:ext>
                </a:extLst>
              </p:cNvPr>
              <p:cNvSpPr/>
              <p:nvPr/>
            </p:nvSpPr>
            <p:spPr>
              <a:xfrm>
                <a:off x="4377202" y="2131925"/>
                <a:ext cx="76783" cy="229843"/>
              </a:xfrm>
              <a:custGeom>
                <a:avLst/>
                <a:gdLst>
                  <a:gd name="connsiteX0" fmla="*/ 0 w 76783"/>
                  <a:gd name="connsiteY0" fmla="*/ 229844 h 229843"/>
                  <a:gd name="connsiteX1" fmla="*/ 0 w 76783"/>
                  <a:gd name="connsiteY1" fmla="*/ 214741 h 229843"/>
                  <a:gd name="connsiteX2" fmla="*/ 22591 w 76783"/>
                  <a:gd name="connsiteY2" fmla="*/ 212456 h 229843"/>
                  <a:gd name="connsiteX3" fmla="*/ 22591 w 76783"/>
                  <a:gd name="connsiteY3" fmla="*/ 21576 h 229843"/>
                  <a:gd name="connsiteX4" fmla="*/ 0 w 76783"/>
                  <a:gd name="connsiteY4" fmla="*/ 19164 h 229843"/>
                  <a:gd name="connsiteX5" fmla="*/ 0 w 76783"/>
                  <a:gd name="connsiteY5" fmla="*/ 6219 h 229843"/>
                  <a:gd name="connsiteX6" fmla="*/ 45943 w 76783"/>
                  <a:gd name="connsiteY6" fmla="*/ 0 h 229843"/>
                  <a:gd name="connsiteX7" fmla="*/ 46197 w 76783"/>
                  <a:gd name="connsiteY7" fmla="*/ 0 h 229843"/>
                  <a:gd name="connsiteX8" fmla="*/ 53050 w 76783"/>
                  <a:gd name="connsiteY8" fmla="*/ 4823 h 229843"/>
                  <a:gd name="connsiteX9" fmla="*/ 53050 w 76783"/>
                  <a:gd name="connsiteY9" fmla="*/ 212456 h 229843"/>
                  <a:gd name="connsiteX10" fmla="*/ 76784 w 76783"/>
                  <a:gd name="connsiteY10" fmla="*/ 214741 h 229843"/>
                  <a:gd name="connsiteX11" fmla="*/ 76784 w 76783"/>
                  <a:gd name="connsiteY11" fmla="*/ 229844 h 229843"/>
                  <a:gd name="connsiteX12" fmla="*/ 0 w 76783"/>
                  <a:gd name="connsiteY12" fmla="*/ 229844 h 2298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6783" h="229843">
                    <a:moveTo>
                      <a:pt x="0" y="229844"/>
                    </a:moveTo>
                    <a:lnTo>
                      <a:pt x="0" y="214741"/>
                    </a:lnTo>
                    <a:lnTo>
                      <a:pt x="22591" y="212456"/>
                    </a:lnTo>
                    <a:lnTo>
                      <a:pt x="22591" y="21576"/>
                    </a:lnTo>
                    <a:lnTo>
                      <a:pt x="0" y="19164"/>
                    </a:lnTo>
                    <a:lnTo>
                      <a:pt x="0" y="6219"/>
                    </a:lnTo>
                    <a:lnTo>
                      <a:pt x="45943" y="0"/>
                    </a:lnTo>
                    <a:lnTo>
                      <a:pt x="46197" y="0"/>
                    </a:lnTo>
                    <a:lnTo>
                      <a:pt x="53050" y="4823"/>
                    </a:lnTo>
                    <a:lnTo>
                      <a:pt x="53050" y="212456"/>
                    </a:lnTo>
                    <a:lnTo>
                      <a:pt x="76784" y="214741"/>
                    </a:lnTo>
                    <a:lnTo>
                      <a:pt x="76784" y="229844"/>
                    </a:lnTo>
                    <a:lnTo>
                      <a:pt x="0" y="229844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47" name="Freeform: Shape 46">
                <a:extLst>
                  <a:ext uri="{FF2B5EF4-FFF2-40B4-BE49-F238E27FC236}">
                    <a16:creationId xmlns:a16="http://schemas.microsoft.com/office/drawing/2014/main" id="{307BBB0D-7F0A-6D62-4189-9612A21496CD}"/>
                  </a:ext>
                </a:extLst>
              </p:cNvPr>
              <p:cNvSpPr/>
              <p:nvPr/>
            </p:nvSpPr>
            <p:spPr>
              <a:xfrm>
                <a:off x="4471880" y="2135478"/>
                <a:ext cx="75261" cy="226416"/>
              </a:xfrm>
              <a:custGeom>
                <a:avLst/>
                <a:gdLst>
                  <a:gd name="connsiteX0" fmla="*/ 0 w 75261"/>
                  <a:gd name="connsiteY0" fmla="*/ 226290 h 226416"/>
                  <a:gd name="connsiteX1" fmla="*/ 0 w 75261"/>
                  <a:gd name="connsiteY1" fmla="*/ 211187 h 226416"/>
                  <a:gd name="connsiteX2" fmla="*/ 22591 w 75261"/>
                  <a:gd name="connsiteY2" fmla="*/ 208903 h 226416"/>
                  <a:gd name="connsiteX3" fmla="*/ 22591 w 75261"/>
                  <a:gd name="connsiteY3" fmla="*/ 95060 h 226416"/>
                  <a:gd name="connsiteX4" fmla="*/ 3427 w 75261"/>
                  <a:gd name="connsiteY4" fmla="*/ 89095 h 226416"/>
                  <a:gd name="connsiteX5" fmla="*/ 3427 w 75261"/>
                  <a:gd name="connsiteY5" fmla="*/ 72723 h 226416"/>
                  <a:gd name="connsiteX6" fmla="*/ 45182 w 75261"/>
                  <a:gd name="connsiteY6" fmla="*/ 67138 h 226416"/>
                  <a:gd name="connsiteX7" fmla="*/ 45817 w 75261"/>
                  <a:gd name="connsiteY7" fmla="*/ 67138 h 226416"/>
                  <a:gd name="connsiteX8" fmla="*/ 53051 w 75261"/>
                  <a:gd name="connsiteY8" fmla="*/ 72596 h 226416"/>
                  <a:gd name="connsiteX9" fmla="*/ 53051 w 75261"/>
                  <a:gd name="connsiteY9" fmla="*/ 209156 h 226416"/>
                  <a:gd name="connsiteX10" fmla="*/ 75261 w 75261"/>
                  <a:gd name="connsiteY10" fmla="*/ 211314 h 226416"/>
                  <a:gd name="connsiteX11" fmla="*/ 75261 w 75261"/>
                  <a:gd name="connsiteY11" fmla="*/ 226417 h 226416"/>
                  <a:gd name="connsiteX12" fmla="*/ 0 w 75261"/>
                  <a:gd name="connsiteY12" fmla="*/ 226417 h 226416"/>
                  <a:gd name="connsiteX13" fmla="*/ 33379 w 75261"/>
                  <a:gd name="connsiteY13" fmla="*/ 41121 h 226416"/>
                  <a:gd name="connsiteX14" fmla="*/ 26145 w 75261"/>
                  <a:gd name="connsiteY14" fmla="*/ 39724 h 226416"/>
                  <a:gd name="connsiteX15" fmla="*/ 20561 w 75261"/>
                  <a:gd name="connsiteY15" fmla="*/ 35790 h 226416"/>
                  <a:gd name="connsiteX16" fmla="*/ 17007 w 75261"/>
                  <a:gd name="connsiteY16" fmla="*/ 29825 h 226416"/>
                  <a:gd name="connsiteX17" fmla="*/ 15738 w 75261"/>
                  <a:gd name="connsiteY17" fmla="*/ 22337 h 226416"/>
                  <a:gd name="connsiteX18" fmla="*/ 17007 w 75261"/>
                  <a:gd name="connsiteY18" fmla="*/ 13961 h 226416"/>
                  <a:gd name="connsiteX19" fmla="*/ 20814 w 75261"/>
                  <a:gd name="connsiteY19" fmla="*/ 6853 h 226416"/>
                  <a:gd name="connsiteX20" fmla="*/ 27160 w 75261"/>
                  <a:gd name="connsiteY20" fmla="*/ 1904 h 226416"/>
                  <a:gd name="connsiteX21" fmla="*/ 36044 w 75261"/>
                  <a:gd name="connsiteY21" fmla="*/ 0 h 226416"/>
                  <a:gd name="connsiteX22" fmla="*/ 36171 w 75261"/>
                  <a:gd name="connsiteY22" fmla="*/ 0 h 226416"/>
                  <a:gd name="connsiteX23" fmla="*/ 44040 w 75261"/>
                  <a:gd name="connsiteY23" fmla="*/ 1650 h 226416"/>
                  <a:gd name="connsiteX24" fmla="*/ 49751 w 75261"/>
                  <a:gd name="connsiteY24" fmla="*/ 5965 h 226416"/>
                  <a:gd name="connsiteX25" fmla="*/ 53305 w 75261"/>
                  <a:gd name="connsiteY25" fmla="*/ 12057 h 226416"/>
                  <a:gd name="connsiteX26" fmla="*/ 54574 w 75261"/>
                  <a:gd name="connsiteY26" fmla="*/ 19164 h 226416"/>
                  <a:gd name="connsiteX27" fmla="*/ 53305 w 75261"/>
                  <a:gd name="connsiteY27" fmla="*/ 27794 h 226416"/>
                  <a:gd name="connsiteX28" fmla="*/ 49370 w 75261"/>
                  <a:gd name="connsiteY28" fmla="*/ 34648 h 226416"/>
                  <a:gd name="connsiteX29" fmla="*/ 42771 w 75261"/>
                  <a:gd name="connsiteY29" fmla="*/ 39344 h 226416"/>
                  <a:gd name="connsiteX30" fmla="*/ 33506 w 75261"/>
                  <a:gd name="connsiteY30" fmla="*/ 40994 h 226416"/>
                  <a:gd name="connsiteX31" fmla="*/ 33379 w 75261"/>
                  <a:gd name="connsiteY31" fmla="*/ 40994 h 2264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75261" h="226416">
                    <a:moveTo>
                      <a:pt x="0" y="226290"/>
                    </a:moveTo>
                    <a:lnTo>
                      <a:pt x="0" y="211187"/>
                    </a:lnTo>
                    <a:lnTo>
                      <a:pt x="22591" y="208903"/>
                    </a:lnTo>
                    <a:lnTo>
                      <a:pt x="22591" y="95060"/>
                    </a:lnTo>
                    <a:lnTo>
                      <a:pt x="3427" y="89095"/>
                    </a:lnTo>
                    <a:lnTo>
                      <a:pt x="3427" y="72723"/>
                    </a:lnTo>
                    <a:lnTo>
                      <a:pt x="45182" y="67138"/>
                    </a:lnTo>
                    <a:lnTo>
                      <a:pt x="45817" y="67138"/>
                    </a:lnTo>
                    <a:lnTo>
                      <a:pt x="53051" y="72596"/>
                    </a:lnTo>
                    <a:lnTo>
                      <a:pt x="53051" y="209156"/>
                    </a:lnTo>
                    <a:lnTo>
                      <a:pt x="75261" y="211314"/>
                    </a:lnTo>
                    <a:lnTo>
                      <a:pt x="75261" y="226417"/>
                    </a:lnTo>
                    <a:lnTo>
                      <a:pt x="0" y="226417"/>
                    </a:lnTo>
                    <a:close/>
                    <a:moveTo>
                      <a:pt x="33379" y="41121"/>
                    </a:moveTo>
                    <a:cubicBezTo>
                      <a:pt x="30714" y="41121"/>
                      <a:pt x="28302" y="40613"/>
                      <a:pt x="26145" y="39724"/>
                    </a:cubicBezTo>
                    <a:cubicBezTo>
                      <a:pt x="23987" y="38709"/>
                      <a:pt x="22084" y="37440"/>
                      <a:pt x="20561" y="35790"/>
                    </a:cubicBezTo>
                    <a:cubicBezTo>
                      <a:pt x="19037" y="34140"/>
                      <a:pt x="17895" y="32110"/>
                      <a:pt x="17007" y="29825"/>
                    </a:cubicBezTo>
                    <a:cubicBezTo>
                      <a:pt x="16245" y="27541"/>
                      <a:pt x="15738" y="25002"/>
                      <a:pt x="15738" y="22337"/>
                    </a:cubicBezTo>
                    <a:cubicBezTo>
                      <a:pt x="15738" y="19418"/>
                      <a:pt x="16118" y="16626"/>
                      <a:pt x="17007" y="13961"/>
                    </a:cubicBezTo>
                    <a:cubicBezTo>
                      <a:pt x="17895" y="11295"/>
                      <a:pt x="19164" y="9011"/>
                      <a:pt x="20814" y="6853"/>
                    </a:cubicBezTo>
                    <a:cubicBezTo>
                      <a:pt x="22464" y="4823"/>
                      <a:pt x="24622" y="3173"/>
                      <a:pt x="27160" y="1904"/>
                    </a:cubicBezTo>
                    <a:cubicBezTo>
                      <a:pt x="29698" y="635"/>
                      <a:pt x="32744" y="0"/>
                      <a:pt x="36044" y="0"/>
                    </a:cubicBezTo>
                    <a:lnTo>
                      <a:pt x="36171" y="0"/>
                    </a:lnTo>
                    <a:cubicBezTo>
                      <a:pt x="39217" y="0"/>
                      <a:pt x="41882" y="508"/>
                      <a:pt x="44040" y="1650"/>
                    </a:cubicBezTo>
                    <a:cubicBezTo>
                      <a:pt x="46324" y="2792"/>
                      <a:pt x="48228" y="4188"/>
                      <a:pt x="49751" y="5965"/>
                    </a:cubicBezTo>
                    <a:cubicBezTo>
                      <a:pt x="51274" y="7742"/>
                      <a:pt x="52543" y="9773"/>
                      <a:pt x="53305" y="12057"/>
                    </a:cubicBezTo>
                    <a:cubicBezTo>
                      <a:pt x="54193" y="14341"/>
                      <a:pt x="54574" y="16753"/>
                      <a:pt x="54574" y="19164"/>
                    </a:cubicBezTo>
                    <a:cubicBezTo>
                      <a:pt x="54574" y="22210"/>
                      <a:pt x="54193" y="25129"/>
                      <a:pt x="53305" y="27794"/>
                    </a:cubicBezTo>
                    <a:cubicBezTo>
                      <a:pt x="52416" y="30460"/>
                      <a:pt x="51147" y="32744"/>
                      <a:pt x="49370" y="34648"/>
                    </a:cubicBezTo>
                    <a:cubicBezTo>
                      <a:pt x="47593" y="36552"/>
                      <a:pt x="45436" y="38202"/>
                      <a:pt x="42771" y="39344"/>
                    </a:cubicBezTo>
                    <a:cubicBezTo>
                      <a:pt x="40105" y="40486"/>
                      <a:pt x="37059" y="40994"/>
                      <a:pt x="33506" y="40994"/>
                    </a:cubicBezTo>
                    <a:lnTo>
                      <a:pt x="33379" y="40994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48" name="Freeform: Shape 47">
                <a:extLst>
                  <a:ext uri="{FF2B5EF4-FFF2-40B4-BE49-F238E27FC236}">
                    <a16:creationId xmlns:a16="http://schemas.microsoft.com/office/drawing/2014/main" id="{C9B44506-EF98-F1E2-D86F-500A91E82D8E}"/>
                  </a:ext>
                </a:extLst>
              </p:cNvPr>
              <p:cNvSpPr/>
              <p:nvPr/>
            </p:nvSpPr>
            <p:spPr>
              <a:xfrm>
                <a:off x="4568082" y="2201982"/>
                <a:ext cx="122473" cy="162959"/>
              </a:xfrm>
              <a:custGeom>
                <a:avLst/>
                <a:gdLst>
                  <a:gd name="connsiteX0" fmla="*/ 0 w 122473"/>
                  <a:gd name="connsiteY0" fmla="*/ 84145 h 162959"/>
                  <a:gd name="connsiteX1" fmla="*/ 5330 w 122473"/>
                  <a:gd name="connsiteY1" fmla="*/ 51781 h 162959"/>
                  <a:gd name="connsiteX2" fmla="*/ 20814 w 122473"/>
                  <a:gd name="connsiteY2" fmla="*/ 25002 h 162959"/>
                  <a:gd name="connsiteX3" fmla="*/ 45816 w 122473"/>
                  <a:gd name="connsiteY3" fmla="*/ 6727 h 162959"/>
                  <a:gd name="connsiteX4" fmla="*/ 79195 w 122473"/>
                  <a:gd name="connsiteY4" fmla="*/ 0 h 162959"/>
                  <a:gd name="connsiteX5" fmla="*/ 92394 w 122473"/>
                  <a:gd name="connsiteY5" fmla="*/ 888 h 162959"/>
                  <a:gd name="connsiteX6" fmla="*/ 104070 w 122473"/>
                  <a:gd name="connsiteY6" fmla="*/ 3046 h 162959"/>
                  <a:gd name="connsiteX7" fmla="*/ 113716 w 122473"/>
                  <a:gd name="connsiteY7" fmla="*/ 5838 h 162959"/>
                  <a:gd name="connsiteX8" fmla="*/ 120696 w 122473"/>
                  <a:gd name="connsiteY8" fmla="*/ 8630 h 162959"/>
                  <a:gd name="connsiteX9" fmla="*/ 119300 w 122473"/>
                  <a:gd name="connsiteY9" fmla="*/ 48862 h 162959"/>
                  <a:gd name="connsiteX10" fmla="*/ 100897 w 122473"/>
                  <a:gd name="connsiteY10" fmla="*/ 48862 h 162959"/>
                  <a:gd name="connsiteX11" fmla="*/ 94679 w 122473"/>
                  <a:gd name="connsiteY11" fmla="*/ 26145 h 162959"/>
                  <a:gd name="connsiteX12" fmla="*/ 85668 w 122473"/>
                  <a:gd name="connsiteY12" fmla="*/ 18910 h 162959"/>
                  <a:gd name="connsiteX13" fmla="*/ 72469 w 122473"/>
                  <a:gd name="connsiteY13" fmla="*/ 16372 h 162959"/>
                  <a:gd name="connsiteX14" fmla="*/ 57493 w 122473"/>
                  <a:gd name="connsiteY14" fmla="*/ 19926 h 162959"/>
                  <a:gd name="connsiteX15" fmla="*/ 44801 w 122473"/>
                  <a:gd name="connsiteY15" fmla="*/ 30714 h 162959"/>
                  <a:gd name="connsiteX16" fmla="*/ 35917 w 122473"/>
                  <a:gd name="connsiteY16" fmla="*/ 48609 h 162959"/>
                  <a:gd name="connsiteX17" fmla="*/ 32490 w 122473"/>
                  <a:gd name="connsiteY17" fmla="*/ 73738 h 162959"/>
                  <a:gd name="connsiteX18" fmla="*/ 36171 w 122473"/>
                  <a:gd name="connsiteY18" fmla="*/ 105213 h 162959"/>
                  <a:gd name="connsiteX19" fmla="*/ 46197 w 122473"/>
                  <a:gd name="connsiteY19" fmla="*/ 126408 h 162959"/>
                  <a:gd name="connsiteX20" fmla="*/ 60793 w 122473"/>
                  <a:gd name="connsiteY20" fmla="*/ 138211 h 162959"/>
                  <a:gd name="connsiteX21" fmla="*/ 78180 w 122473"/>
                  <a:gd name="connsiteY21" fmla="*/ 141891 h 162959"/>
                  <a:gd name="connsiteX22" fmla="*/ 90237 w 122473"/>
                  <a:gd name="connsiteY22" fmla="*/ 140749 h 162959"/>
                  <a:gd name="connsiteX23" fmla="*/ 100771 w 122473"/>
                  <a:gd name="connsiteY23" fmla="*/ 137830 h 162959"/>
                  <a:gd name="connsiteX24" fmla="*/ 109528 w 122473"/>
                  <a:gd name="connsiteY24" fmla="*/ 133769 h 162959"/>
                  <a:gd name="connsiteX25" fmla="*/ 116508 w 122473"/>
                  <a:gd name="connsiteY25" fmla="*/ 129327 h 162959"/>
                  <a:gd name="connsiteX26" fmla="*/ 122473 w 122473"/>
                  <a:gd name="connsiteY26" fmla="*/ 142526 h 162959"/>
                  <a:gd name="connsiteX27" fmla="*/ 113335 w 122473"/>
                  <a:gd name="connsiteY27" fmla="*/ 150014 h 162959"/>
                  <a:gd name="connsiteX28" fmla="*/ 101151 w 122473"/>
                  <a:gd name="connsiteY28" fmla="*/ 156487 h 162959"/>
                  <a:gd name="connsiteX29" fmla="*/ 86810 w 122473"/>
                  <a:gd name="connsiteY29" fmla="*/ 161182 h 162959"/>
                  <a:gd name="connsiteX30" fmla="*/ 71453 w 122473"/>
                  <a:gd name="connsiteY30" fmla="*/ 162959 h 162959"/>
                  <a:gd name="connsiteX31" fmla="*/ 40486 w 122473"/>
                  <a:gd name="connsiteY31" fmla="*/ 156867 h 162959"/>
                  <a:gd name="connsiteX32" fmla="*/ 18149 w 122473"/>
                  <a:gd name="connsiteY32" fmla="*/ 140241 h 162959"/>
                  <a:gd name="connsiteX33" fmla="*/ 4569 w 122473"/>
                  <a:gd name="connsiteY33" fmla="*/ 115239 h 162959"/>
                  <a:gd name="connsiteX34" fmla="*/ 0 w 122473"/>
                  <a:gd name="connsiteY34" fmla="*/ 84145 h 1629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122473" h="162959">
                    <a:moveTo>
                      <a:pt x="0" y="84145"/>
                    </a:moveTo>
                    <a:cubicBezTo>
                      <a:pt x="0" y="72723"/>
                      <a:pt x="1777" y="61935"/>
                      <a:pt x="5330" y="51781"/>
                    </a:cubicBezTo>
                    <a:cubicBezTo>
                      <a:pt x="8884" y="41628"/>
                      <a:pt x="14087" y="32617"/>
                      <a:pt x="20814" y="25002"/>
                    </a:cubicBezTo>
                    <a:cubicBezTo>
                      <a:pt x="27667" y="17260"/>
                      <a:pt x="35917" y="11169"/>
                      <a:pt x="45816" y="6727"/>
                    </a:cubicBezTo>
                    <a:cubicBezTo>
                      <a:pt x="55716" y="2158"/>
                      <a:pt x="66757" y="0"/>
                      <a:pt x="79195" y="0"/>
                    </a:cubicBezTo>
                    <a:cubicBezTo>
                      <a:pt x="83764" y="0"/>
                      <a:pt x="88206" y="254"/>
                      <a:pt x="92394" y="888"/>
                    </a:cubicBezTo>
                    <a:cubicBezTo>
                      <a:pt x="96582" y="1523"/>
                      <a:pt x="100517" y="2158"/>
                      <a:pt x="104070" y="3046"/>
                    </a:cubicBezTo>
                    <a:cubicBezTo>
                      <a:pt x="107624" y="3934"/>
                      <a:pt x="110924" y="4823"/>
                      <a:pt x="113716" y="5838"/>
                    </a:cubicBezTo>
                    <a:cubicBezTo>
                      <a:pt x="116508" y="6853"/>
                      <a:pt x="118920" y="7742"/>
                      <a:pt x="120696" y="8630"/>
                    </a:cubicBezTo>
                    <a:lnTo>
                      <a:pt x="119300" y="48862"/>
                    </a:lnTo>
                    <a:lnTo>
                      <a:pt x="100897" y="48862"/>
                    </a:lnTo>
                    <a:lnTo>
                      <a:pt x="94679" y="26145"/>
                    </a:lnTo>
                    <a:cubicBezTo>
                      <a:pt x="92267" y="23099"/>
                      <a:pt x="89348" y="20687"/>
                      <a:pt x="85668" y="18910"/>
                    </a:cubicBezTo>
                    <a:cubicBezTo>
                      <a:pt x="82114" y="17260"/>
                      <a:pt x="77672" y="16372"/>
                      <a:pt x="72469" y="16372"/>
                    </a:cubicBezTo>
                    <a:cubicBezTo>
                      <a:pt x="67265" y="16372"/>
                      <a:pt x="62315" y="17514"/>
                      <a:pt x="57493" y="19926"/>
                    </a:cubicBezTo>
                    <a:cubicBezTo>
                      <a:pt x="52797" y="22337"/>
                      <a:pt x="48482" y="25891"/>
                      <a:pt x="44801" y="30714"/>
                    </a:cubicBezTo>
                    <a:cubicBezTo>
                      <a:pt x="41120" y="35536"/>
                      <a:pt x="38201" y="41501"/>
                      <a:pt x="35917" y="48609"/>
                    </a:cubicBezTo>
                    <a:cubicBezTo>
                      <a:pt x="33632" y="55716"/>
                      <a:pt x="32490" y="64092"/>
                      <a:pt x="32490" y="73738"/>
                    </a:cubicBezTo>
                    <a:cubicBezTo>
                      <a:pt x="32363" y="86049"/>
                      <a:pt x="33632" y="96583"/>
                      <a:pt x="36171" y="105213"/>
                    </a:cubicBezTo>
                    <a:cubicBezTo>
                      <a:pt x="38709" y="113843"/>
                      <a:pt x="42009" y="120950"/>
                      <a:pt x="46197" y="126408"/>
                    </a:cubicBezTo>
                    <a:cubicBezTo>
                      <a:pt x="50385" y="131865"/>
                      <a:pt x="55208" y="135799"/>
                      <a:pt x="60793" y="138211"/>
                    </a:cubicBezTo>
                    <a:cubicBezTo>
                      <a:pt x="66376" y="140622"/>
                      <a:pt x="72088" y="141891"/>
                      <a:pt x="78180" y="141891"/>
                    </a:cubicBezTo>
                    <a:cubicBezTo>
                      <a:pt x="82495" y="141891"/>
                      <a:pt x="86556" y="141511"/>
                      <a:pt x="90237" y="140749"/>
                    </a:cubicBezTo>
                    <a:cubicBezTo>
                      <a:pt x="94044" y="139988"/>
                      <a:pt x="97471" y="139099"/>
                      <a:pt x="100771" y="137830"/>
                    </a:cubicBezTo>
                    <a:cubicBezTo>
                      <a:pt x="103944" y="136688"/>
                      <a:pt x="106862" y="135292"/>
                      <a:pt x="109528" y="133769"/>
                    </a:cubicBezTo>
                    <a:cubicBezTo>
                      <a:pt x="112193" y="132246"/>
                      <a:pt x="114477" y="130723"/>
                      <a:pt x="116508" y="129327"/>
                    </a:cubicBezTo>
                    <a:lnTo>
                      <a:pt x="122473" y="142526"/>
                    </a:lnTo>
                    <a:cubicBezTo>
                      <a:pt x="120062" y="145064"/>
                      <a:pt x="116889" y="147603"/>
                      <a:pt x="113335" y="150014"/>
                    </a:cubicBezTo>
                    <a:cubicBezTo>
                      <a:pt x="109655" y="152425"/>
                      <a:pt x="105594" y="154583"/>
                      <a:pt x="101151" y="156487"/>
                    </a:cubicBezTo>
                    <a:cubicBezTo>
                      <a:pt x="96582" y="158390"/>
                      <a:pt x="91887" y="159913"/>
                      <a:pt x="86810" y="161182"/>
                    </a:cubicBezTo>
                    <a:cubicBezTo>
                      <a:pt x="81733" y="162325"/>
                      <a:pt x="76657" y="162959"/>
                      <a:pt x="71453" y="162959"/>
                    </a:cubicBezTo>
                    <a:cubicBezTo>
                      <a:pt x="59650" y="162959"/>
                      <a:pt x="49370" y="160929"/>
                      <a:pt x="40486" y="156867"/>
                    </a:cubicBezTo>
                    <a:cubicBezTo>
                      <a:pt x="31602" y="152806"/>
                      <a:pt x="24114" y="147222"/>
                      <a:pt x="18149" y="140241"/>
                    </a:cubicBezTo>
                    <a:cubicBezTo>
                      <a:pt x="12184" y="133261"/>
                      <a:pt x="7615" y="124885"/>
                      <a:pt x="4569" y="115239"/>
                    </a:cubicBezTo>
                    <a:cubicBezTo>
                      <a:pt x="1650" y="105594"/>
                      <a:pt x="0" y="95186"/>
                      <a:pt x="0" y="8414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49" name="Freeform: Shape 48">
                <a:extLst>
                  <a:ext uri="{FF2B5EF4-FFF2-40B4-BE49-F238E27FC236}">
                    <a16:creationId xmlns:a16="http://schemas.microsoft.com/office/drawing/2014/main" id="{98ABF1CE-5031-1181-5216-0247587579C7}"/>
                  </a:ext>
                </a:extLst>
              </p:cNvPr>
              <p:cNvSpPr/>
              <p:nvPr/>
            </p:nvSpPr>
            <p:spPr>
              <a:xfrm>
                <a:off x="4709846" y="2122152"/>
                <a:ext cx="137195" cy="242408"/>
              </a:xfrm>
              <a:custGeom>
                <a:avLst/>
                <a:gdLst>
                  <a:gd name="connsiteX0" fmla="*/ 0 w 137195"/>
                  <a:gd name="connsiteY0" fmla="*/ 198496 h 242408"/>
                  <a:gd name="connsiteX1" fmla="*/ 3681 w 137195"/>
                  <a:gd name="connsiteY1" fmla="*/ 180854 h 242408"/>
                  <a:gd name="connsiteX2" fmla="*/ 13834 w 137195"/>
                  <a:gd name="connsiteY2" fmla="*/ 167274 h 242408"/>
                  <a:gd name="connsiteX3" fmla="*/ 28937 w 137195"/>
                  <a:gd name="connsiteY3" fmla="*/ 157248 h 242408"/>
                  <a:gd name="connsiteX4" fmla="*/ 47720 w 137195"/>
                  <a:gd name="connsiteY4" fmla="*/ 150522 h 242408"/>
                  <a:gd name="connsiteX5" fmla="*/ 68661 w 137195"/>
                  <a:gd name="connsiteY5" fmla="*/ 146714 h 242408"/>
                  <a:gd name="connsiteX6" fmla="*/ 90237 w 137195"/>
                  <a:gd name="connsiteY6" fmla="*/ 145191 h 242408"/>
                  <a:gd name="connsiteX7" fmla="*/ 90237 w 137195"/>
                  <a:gd name="connsiteY7" fmla="*/ 137957 h 242408"/>
                  <a:gd name="connsiteX8" fmla="*/ 88841 w 137195"/>
                  <a:gd name="connsiteY8" fmla="*/ 121712 h 242408"/>
                  <a:gd name="connsiteX9" fmla="*/ 84145 w 137195"/>
                  <a:gd name="connsiteY9" fmla="*/ 110924 h 242408"/>
                  <a:gd name="connsiteX10" fmla="*/ 75134 w 137195"/>
                  <a:gd name="connsiteY10" fmla="*/ 104959 h 242408"/>
                  <a:gd name="connsiteX11" fmla="*/ 60920 w 137195"/>
                  <a:gd name="connsiteY11" fmla="*/ 103055 h 242408"/>
                  <a:gd name="connsiteX12" fmla="*/ 46197 w 137195"/>
                  <a:gd name="connsiteY12" fmla="*/ 104451 h 242408"/>
                  <a:gd name="connsiteX13" fmla="*/ 31983 w 137195"/>
                  <a:gd name="connsiteY13" fmla="*/ 107751 h 242408"/>
                  <a:gd name="connsiteX14" fmla="*/ 19545 w 137195"/>
                  <a:gd name="connsiteY14" fmla="*/ 111939 h 242408"/>
                  <a:gd name="connsiteX15" fmla="*/ 10026 w 137195"/>
                  <a:gd name="connsiteY15" fmla="*/ 116128 h 242408"/>
                  <a:gd name="connsiteX16" fmla="*/ 9899 w 137195"/>
                  <a:gd name="connsiteY16" fmla="*/ 116128 h 242408"/>
                  <a:gd name="connsiteX17" fmla="*/ 3808 w 137195"/>
                  <a:gd name="connsiteY17" fmla="*/ 102928 h 242408"/>
                  <a:gd name="connsiteX18" fmla="*/ 12946 w 137195"/>
                  <a:gd name="connsiteY18" fmla="*/ 96583 h 242408"/>
                  <a:gd name="connsiteX19" fmla="*/ 28429 w 137195"/>
                  <a:gd name="connsiteY19" fmla="*/ 89222 h 242408"/>
                  <a:gd name="connsiteX20" fmla="*/ 47720 w 137195"/>
                  <a:gd name="connsiteY20" fmla="*/ 83003 h 242408"/>
                  <a:gd name="connsiteX21" fmla="*/ 68280 w 137195"/>
                  <a:gd name="connsiteY21" fmla="*/ 80464 h 242408"/>
                  <a:gd name="connsiteX22" fmla="*/ 92521 w 137195"/>
                  <a:gd name="connsiteY22" fmla="*/ 83383 h 242408"/>
                  <a:gd name="connsiteX23" fmla="*/ 108639 w 137195"/>
                  <a:gd name="connsiteY23" fmla="*/ 92775 h 242408"/>
                  <a:gd name="connsiteX24" fmla="*/ 117524 w 137195"/>
                  <a:gd name="connsiteY24" fmla="*/ 109655 h 242408"/>
                  <a:gd name="connsiteX25" fmla="*/ 120189 w 137195"/>
                  <a:gd name="connsiteY25" fmla="*/ 134911 h 242408"/>
                  <a:gd name="connsiteX26" fmla="*/ 120189 w 137195"/>
                  <a:gd name="connsiteY26" fmla="*/ 224132 h 242408"/>
                  <a:gd name="connsiteX27" fmla="*/ 137195 w 137195"/>
                  <a:gd name="connsiteY27" fmla="*/ 224132 h 242408"/>
                  <a:gd name="connsiteX28" fmla="*/ 137195 w 137195"/>
                  <a:gd name="connsiteY28" fmla="*/ 237459 h 242408"/>
                  <a:gd name="connsiteX29" fmla="*/ 130977 w 137195"/>
                  <a:gd name="connsiteY29" fmla="*/ 238982 h 242408"/>
                  <a:gd name="connsiteX30" fmla="*/ 123362 w 137195"/>
                  <a:gd name="connsiteY30" fmla="*/ 240631 h 242408"/>
                  <a:gd name="connsiteX31" fmla="*/ 115239 w 137195"/>
                  <a:gd name="connsiteY31" fmla="*/ 241901 h 242408"/>
                  <a:gd name="connsiteX32" fmla="*/ 107497 w 137195"/>
                  <a:gd name="connsiteY32" fmla="*/ 242408 h 242408"/>
                  <a:gd name="connsiteX33" fmla="*/ 100898 w 137195"/>
                  <a:gd name="connsiteY33" fmla="*/ 242028 h 242408"/>
                  <a:gd name="connsiteX34" fmla="*/ 96329 w 137195"/>
                  <a:gd name="connsiteY34" fmla="*/ 240251 h 242408"/>
                  <a:gd name="connsiteX35" fmla="*/ 93664 w 137195"/>
                  <a:gd name="connsiteY35" fmla="*/ 235936 h 242408"/>
                  <a:gd name="connsiteX36" fmla="*/ 92775 w 137195"/>
                  <a:gd name="connsiteY36" fmla="*/ 228194 h 242408"/>
                  <a:gd name="connsiteX37" fmla="*/ 92775 w 137195"/>
                  <a:gd name="connsiteY37" fmla="*/ 223117 h 242408"/>
                  <a:gd name="connsiteX38" fmla="*/ 86937 w 137195"/>
                  <a:gd name="connsiteY38" fmla="*/ 227940 h 242408"/>
                  <a:gd name="connsiteX39" fmla="*/ 77038 w 137195"/>
                  <a:gd name="connsiteY39" fmla="*/ 234413 h 242408"/>
                  <a:gd name="connsiteX40" fmla="*/ 63585 w 137195"/>
                  <a:gd name="connsiteY40" fmla="*/ 239997 h 242408"/>
                  <a:gd name="connsiteX41" fmla="*/ 47467 w 137195"/>
                  <a:gd name="connsiteY41" fmla="*/ 242408 h 242408"/>
                  <a:gd name="connsiteX42" fmla="*/ 29444 w 137195"/>
                  <a:gd name="connsiteY42" fmla="*/ 239870 h 242408"/>
                  <a:gd name="connsiteX43" fmla="*/ 14341 w 137195"/>
                  <a:gd name="connsiteY43" fmla="*/ 232001 h 242408"/>
                  <a:gd name="connsiteX44" fmla="*/ 3934 w 137195"/>
                  <a:gd name="connsiteY44" fmla="*/ 218294 h 242408"/>
                  <a:gd name="connsiteX45" fmla="*/ 0 w 137195"/>
                  <a:gd name="connsiteY45" fmla="*/ 198496 h 242408"/>
                  <a:gd name="connsiteX46" fmla="*/ 65742 w 137195"/>
                  <a:gd name="connsiteY46" fmla="*/ 54574 h 242408"/>
                  <a:gd name="connsiteX47" fmla="*/ 46324 w 137195"/>
                  <a:gd name="connsiteY47" fmla="*/ 50639 h 242408"/>
                  <a:gd name="connsiteX48" fmla="*/ 31856 w 137195"/>
                  <a:gd name="connsiteY48" fmla="*/ 40232 h 242408"/>
                  <a:gd name="connsiteX49" fmla="*/ 22718 w 137195"/>
                  <a:gd name="connsiteY49" fmla="*/ 25256 h 242408"/>
                  <a:gd name="connsiteX50" fmla="*/ 19545 w 137195"/>
                  <a:gd name="connsiteY50" fmla="*/ 7488 h 242408"/>
                  <a:gd name="connsiteX51" fmla="*/ 19545 w 137195"/>
                  <a:gd name="connsiteY51" fmla="*/ 3554 h 242408"/>
                  <a:gd name="connsiteX52" fmla="*/ 19926 w 137195"/>
                  <a:gd name="connsiteY52" fmla="*/ 0 h 242408"/>
                  <a:gd name="connsiteX53" fmla="*/ 36171 w 137195"/>
                  <a:gd name="connsiteY53" fmla="*/ 0 h 242408"/>
                  <a:gd name="connsiteX54" fmla="*/ 36171 w 137195"/>
                  <a:gd name="connsiteY54" fmla="*/ 2031 h 242408"/>
                  <a:gd name="connsiteX55" fmla="*/ 36552 w 137195"/>
                  <a:gd name="connsiteY55" fmla="*/ 4950 h 242408"/>
                  <a:gd name="connsiteX56" fmla="*/ 38709 w 137195"/>
                  <a:gd name="connsiteY56" fmla="*/ 12565 h 242408"/>
                  <a:gd name="connsiteX57" fmla="*/ 43659 w 137195"/>
                  <a:gd name="connsiteY57" fmla="*/ 20687 h 242408"/>
                  <a:gd name="connsiteX58" fmla="*/ 52289 w 137195"/>
                  <a:gd name="connsiteY58" fmla="*/ 27033 h 242408"/>
                  <a:gd name="connsiteX59" fmla="*/ 65869 w 137195"/>
                  <a:gd name="connsiteY59" fmla="*/ 29571 h 242408"/>
                  <a:gd name="connsiteX60" fmla="*/ 79195 w 137195"/>
                  <a:gd name="connsiteY60" fmla="*/ 27033 h 242408"/>
                  <a:gd name="connsiteX61" fmla="*/ 87698 w 137195"/>
                  <a:gd name="connsiteY61" fmla="*/ 20687 h 242408"/>
                  <a:gd name="connsiteX62" fmla="*/ 92394 w 137195"/>
                  <a:gd name="connsiteY62" fmla="*/ 12565 h 242408"/>
                  <a:gd name="connsiteX63" fmla="*/ 94425 w 137195"/>
                  <a:gd name="connsiteY63" fmla="*/ 4950 h 242408"/>
                  <a:gd name="connsiteX64" fmla="*/ 94806 w 137195"/>
                  <a:gd name="connsiteY64" fmla="*/ 0 h 242408"/>
                  <a:gd name="connsiteX65" fmla="*/ 110543 w 137195"/>
                  <a:gd name="connsiteY65" fmla="*/ 0 h 242408"/>
                  <a:gd name="connsiteX66" fmla="*/ 110797 w 137195"/>
                  <a:gd name="connsiteY66" fmla="*/ 3554 h 242408"/>
                  <a:gd name="connsiteX67" fmla="*/ 110924 w 137195"/>
                  <a:gd name="connsiteY67" fmla="*/ 7488 h 242408"/>
                  <a:gd name="connsiteX68" fmla="*/ 107751 w 137195"/>
                  <a:gd name="connsiteY68" fmla="*/ 25383 h 242408"/>
                  <a:gd name="connsiteX69" fmla="*/ 98613 w 137195"/>
                  <a:gd name="connsiteY69" fmla="*/ 40486 h 242408"/>
                  <a:gd name="connsiteX70" fmla="*/ 84272 w 137195"/>
                  <a:gd name="connsiteY70" fmla="*/ 50893 h 242408"/>
                  <a:gd name="connsiteX71" fmla="*/ 65742 w 137195"/>
                  <a:gd name="connsiteY71" fmla="*/ 54574 h 242408"/>
                  <a:gd name="connsiteX72" fmla="*/ 59143 w 137195"/>
                  <a:gd name="connsiteY72" fmla="*/ 221721 h 242408"/>
                  <a:gd name="connsiteX73" fmla="*/ 65996 w 137195"/>
                  <a:gd name="connsiteY73" fmla="*/ 220960 h 242408"/>
                  <a:gd name="connsiteX74" fmla="*/ 74246 w 137195"/>
                  <a:gd name="connsiteY74" fmla="*/ 218802 h 242408"/>
                  <a:gd name="connsiteX75" fmla="*/ 82622 w 137195"/>
                  <a:gd name="connsiteY75" fmla="*/ 215375 h 242408"/>
                  <a:gd name="connsiteX76" fmla="*/ 90237 w 137195"/>
                  <a:gd name="connsiteY76" fmla="*/ 210806 h 242408"/>
                  <a:gd name="connsiteX77" fmla="*/ 90237 w 137195"/>
                  <a:gd name="connsiteY77" fmla="*/ 160421 h 242408"/>
                  <a:gd name="connsiteX78" fmla="*/ 62823 w 137195"/>
                  <a:gd name="connsiteY78" fmla="*/ 163340 h 242408"/>
                  <a:gd name="connsiteX79" fmla="*/ 45182 w 137195"/>
                  <a:gd name="connsiteY79" fmla="*/ 170955 h 242408"/>
                  <a:gd name="connsiteX80" fmla="*/ 35917 w 137195"/>
                  <a:gd name="connsiteY80" fmla="*/ 181743 h 242408"/>
                  <a:gd name="connsiteX81" fmla="*/ 33125 w 137195"/>
                  <a:gd name="connsiteY81" fmla="*/ 194307 h 242408"/>
                  <a:gd name="connsiteX82" fmla="*/ 35156 w 137195"/>
                  <a:gd name="connsiteY82" fmla="*/ 206999 h 242408"/>
                  <a:gd name="connsiteX83" fmla="*/ 40613 w 137195"/>
                  <a:gd name="connsiteY83" fmla="*/ 215502 h 242408"/>
                  <a:gd name="connsiteX84" fmla="*/ 48862 w 137195"/>
                  <a:gd name="connsiteY84" fmla="*/ 220198 h 242408"/>
                  <a:gd name="connsiteX85" fmla="*/ 59143 w 137195"/>
                  <a:gd name="connsiteY85" fmla="*/ 221721 h 2424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</a:cxnLst>
                <a:rect l="l" t="t" r="r" b="b"/>
                <a:pathLst>
                  <a:path w="137195" h="242408">
                    <a:moveTo>
                      <a:pt x="0" y="198496"/>
                    </a:moveTo>
                    <a:cubicBezTo>
                      <a:pt x="0" y="191896"/>
                      <a:pt x="1269" y="186058"/>
                      <a:pt x="3681" y="180854"/>
                    </a:cubicBezTo>
                    <a:cubicBezTo>
                      <a:pt x="6092" y="175651"/>
                      <a:pt x="9519" y="171209"/>
                      <a:pt x="13834" y="167274"/>
                    </a:cubicBezTo>
                    <a:cubicBezTo>
                      <a:pt x="18149" y="163340"/>
                      <a:pt x="23226" y="160040"/>
                      <a:pt x="28937" y="157248"/>
                    </a:cubicBezTo>
                    <a:cubicBezTo>
                      <a:pt x="34775" y="154456"/>
                      <a:pt x="40994" y="152298"/>
                      <a:pt x="47720" y="150522"/>
                    </a:cubicBezTo>
                    <a:cubicBezTo>
                      <a:pt x="54447" y="148745"/>
                      <a:pt x="61427" y="147476"/>
                      <a:pt x="68661" y="146714"/>
                    </a:cubicBezTo>
                    <a:cubicBezTo>
                      <a:pt x="75895" y="145953"/>
                      <a:pt x="83130" y="145445"/>
                      <a:pt x="90237" y="145191"/>
                    </a:cubicBezTo>
                    <a:lnTo>
                      <a:pt x="90237" y="137957"/>
                    </a:lnTo>
                    <a:cubicBezTo>
                      <a:pt x="90237" y="131611"/>
                      <a:pt x="89729" y="126154"/>
                      <a:pt x="88841" y="121712"/>
                    </a:cubicBezTo>
                    <a:cubicBezTo>
                      <a:pt x="87953" y="117270"/>
                      <a:pt x="86303" y="113716"/>
                      <a:pt x="84145" y="110924"/>
                    </a:cubicBezTo>
                    <a:cubicBezTo>
                      <a:pt x="81860" y="108132"/>
                      <a:pt x="78941" y="106101"/>
                      <a:pt x="75134" y="104959"/>
                    </a:cubicBezTo>
                    <a:cubicBezTo>
                      <a:pt x="71327" y="103690"/>
                      <a:pt x="66631" y="103055"/>
                      <a:pt x="60920" y="103055"/>
                    </a:cubicBezTo>
                    <a:cubicBezTo>
                      <a:pt x="55970" y="103055"/>
                      <a:pt x="51020" y="103563"/>
                      <a:pt x="46197" y="104451"/>
                    </a:cubicBezTo>
                    <a:cubicBezTo>
                      <a:pt x="41247" y="105340"/>
                      <a:pt x="36552" y="106482"/>
                      <a:pt x="31983" y="107751"/>
                    </a:cubicBezTo>
                    <a:cubicBezTo>
                      <a:pt x="27414" y="109020"/>
                      <a:pt x="23352" y="110543"/>
                      <a:pt x="19545" y="111939"/>
                    </a:cubicBezTo>
                    <a:cubicBezTo>
                      <a:pt x="15738" y="113462"/>
                      <a:pt x="12565" y="114858"/>
                      <a:pt x="10026" y="116128"/>
                    </a:cubicBezTo>
                    <a:lnTo>
                      <a:pt x="9899" y="116128"/>
                    </a:lnTo>
                    <a:lnTo>
                      <a:pt x="3808" y="102928"/>
                    </a:lnTo>
                    <a:cubicBezTo>
                      <a:pt x="5584" y="101278"/>
                      <a:pt x="8631" y="99248"/>
                      <a:pt x="12946" y="96583"/>
                    </a:cubicBezTo>
                    <a:cubicBezTo>
                      <a:pt x="17388" y="94044"/>
                      <a:pt x="22464" y="91506"/>
                      <a:pt x="28429" y="89222"/>
                    </a:cubicBezTo>
                    <a:cubicBezTo>
                      <a:pt x="34394" y="86810"/>
                      <a:pt x="40867" y="84779"/>
                      <a:pt x="47720" y="83003"/>
                    </a:cubicBezTo>
                    <a:cubicBezTo>
                      <a:pt x="54574" y="81226"/>
                      <a:pt x="61427" y="80464"/>
                      <a:pt x="68280" y="80464"/>
                    </a:cubicBezTo>
                    <a:cubicBezTo>
                      <a:pt x="77799" y="80464"/>
                      <a:pt x="85922" y="81480"/>
                      <a:pt x="92521" y="83383"/>
                    </a:cubicBezTo>
                    <a:cubicBezTo>
                      <a:pt x="99121" y="85287"/>
                      <a:pt x="104451" y="88460"/>
                      <a:pt x="108639" y="92775"/>
                    </a:cubicBezTo>
                    <a:cubicBezTo>
                      <a:pt x="112828" y="97090"/>
                      <a:pt x="115747" y="102675"/>
                      <a:pt x="117524" y="109655"/>
                    </a:cubicBezTo>
                    <a:cubicBezTo>
                      <a:pt x="119301" y="116508"/>
                      <a:pt x="120189" y="125012"/>
                      <a:pt x="120189" y="134911"/>
                    </a:cubicBezTo>
                    <a:lnTo>
                      <a:pt x="120189" y="224132"/>
                    </a:lnTo>
                    <a:lnTo>
                      <a:pt x="137195" y="224132"/>
                    </a:lnTo>
                    <a:lnTo>
                      <a:pt x="137195" y="237459"/>
                    </a:lnTo>
                    <a:cubicBezTo>
                      <a:pt x="135419" y="237966"/>
                      <a:pt x="133388" y="238474"/>
                      <a:pt x="130977" y="238982"/>
                    </a:cubicBezTo>
                    <a:cubicBezTo>
                      <a:pt x="128565" y="239616"/>
                      <a:pt x="126027" y="240124"/>
                      <a:pt x="123362" y="240631"/>
                    </a:cubicBezTo>
                    <a:cubicBezTo>
                      <a:pt x="120697" y="241139"/>
                      <a:pt x="118031" y="241520"/>
                      <a:pt x="115239" y="241901"/>
                    </a:cubicBezTo>
                    <a:cubicBezTo>
                      <a:pt x="112447" y="242281"/>
                      <a:pt x="109909" y="242408"/>
                      <a:pt x="107497" y="242408"/>
                    </a:cubicBezTo>
                    <a:cubicBezTo>
                      <a:pt x="104959" y="242408"/>
                      <a:pt x="102674" y="242281"/>
                      <a:pt x="100898" y="242028"/>
                    </a:cubicBezTo>
                    <a:cubicBezTo>
                      <a:pt x="98994" y="241774"/>
                      <a:pt x="97471" y="241266"/>
                      <a:pt x="96329" y="240251"/>
                    </a:cubicBezTo>
                    <a:cubicBezTo>
                      <a:pt x="95186" y="239235"/>
                      <a:pt x="94298" y="237839"/>
                      <a:pt x="93664" y="235936"/>
                    </a:cubicBezTo>
                    <a:cubicBezTo>
                      <a:pt x="93029" y="234032"/>
                      <a:pt x="92775" y="231367"/>
                      <a:pt x="92775" y="228194"/>
                    </a:cubicBezTo>
                    <a:lnTo>
                      <a:pt x="92775" y="223117"/>
                    </a:lnTo>
                    <a:cubicBezTo>
                      <a:pt x="91633" y="224259"/>
                      <a:pt x="89602" y="225782"/>
                      <a:pt x="86937" y="227940"/>
                    </a:cubicBezTo>
                    <a:cubicBezTo>
                      <a:pt x="84272" y="230097"/>
                      <a:pt x="80972" y="232255"/>
                      <a:pt x="77038" y="234413"/>
                    </a:cubicBezTo>
                    <a:cubicBezTo>
                      <a:pt x="73103" y="236570"/>
                      <a:pt x="68661" y="238474"/>
                      <a:pt x="63585" y="239997"/>
                    </a:cubicBezTo>
                    <a:cubicBezTo>
                      <a:pt x="58508" y="241647"/>
                      <a:pt x="53178" y="242408"/>
                      <a:pt x="47467" y="242408"/>
                    </a:cubicBezTo>
                    <a:cubicBezTo>
                      <a:pt x="41121" y="242408"/>
                      <a:pt x="35156" y="241520"/>
                      <a:pt x="29444" y="239870"/>
                    </a:cubicBezTo>
                    <a:cubicBezTo>
                      <a:pt x="23733" y="238220"/>
                      <a:pt x="18784" y="235555"/>
                      <a:pt x="14341" y="232001"/>
                    </a:cubicBezTo>
                    <a:cubicBezTo>
                      <a:pt x="10026" y="228448"/>
                      <a:pt x="6600" y="223879"/>
                      <a:pt x="3934" y="218294"/>
                    </a:cubicBezTo>
                    <a:cubicBezTo>
                      <a:pt x="1269" y="212964"/>
                      <a:pt x="0" y="206237"/>
                      <a:pt x="0" y="198496"/>
                    </a:cubicBezTo>
                    <a:close/>
                    <a:moveTo>
                      <a:pt x="65742" y="54574"/>
                    </a:moveTo>
                    <a:cubicBezTo>
                      <a:pt x="58508" y="54574"/>
                      <a:pt x="52035" y="53304"/>
                      <a:pt x="46324" y="50639"/>
                    </a:cubicBezTo>
                    <a:cubicBezTo>
                      <a:pt x="40613" y="47974"/>
                      <a:pt x="35790" y="44547"/>
                      <a:pt x="31856" y="40232"/>
                    </a:cubicBezTo>
                    <a:cubicBezTo>
                      <a:pt x="27922" y="35917"/>
                      <a:pt x="24876" y="30967"/>
                      <a:pt x="22718" y="25256"/>
                    </a:cubicBezTo>
                    <a:cubicBezTo>
                      <a:pt x="20561" y="19545"/>
                      <a:pt x="19545" y="13707"/>
                      <a:pt x="19545" y="7488"/>
                    </a:cubicBezTo>
                    <a:cubicBezTo>
                      <a:pt x="19545" y="6219"/>
                      <a:pt x="19545" y="4823"/>
                      <a:pt x="19545" y="3554"/>
                    </a:cubicBezTo>
                    <a:cubicBezTo>
                      <a:pt x="19545" y="2158"/>
                      <a:pt x="19672" y="1015"/>
                      <a:pt x="19926" y="0"/>
                    </a:cubicBezTo>
                    <a:lnTo>
                      <a:pt x="36171" y="0"/>
                    </a:lnTo>
                    <a:cubicBezTo>
                      <a:pt x="36171" y="508"/>
                      <a:pt x="36171" y="1142"/>
                      <a:pt x="36171" y="2031"/>
                    </a:cubicBezTo>
                    <a:cubicBezTo>
                      <a:pt x="36171" y="2919"/>
                      <a:pt x="36298" y="3934"/>
                      <a:pt x="36552" y="4950"/>
                    </a:cubicBezTo>
                    <a:cubicBezTo>
                      <a:pt x="36932" y="7107"/>
                      <a:pt x="37567" y="9646"/>
                      <a:pt x="38709" y="12565"/>
                    </a:cubicBezTo>
                    <a:cubicBezTo>
                      <a:pt x="39725" y="15484"/>
                      <a:pt x="41374" y="18149"/>
                      <a:pt x="43659" y="20687"/>
                    </a:cubicBezTo>
                    <a:cubicBezTo>
                      <a:pt x="45944" y="23226"/>
                      <a:pt x="48735" y="25383"/>
                      <a:pt x="52289" y="27033"/>
                    </a:cubicBezTo>
                    <a:cubicBezTo>
                      <a:pt x="55843" y="28810"/>
                      <a:pt x="60412" y="29571"/>
                      <a:pt x="65869" y="29571"/>
                    </a:cubicBezTo>
                    <a:cubicBezTo>
                      <a:pt x="71200" y="29571"/>
                      <a:pt x="75768" y="28683"/>
                      <a:pt x="79195" y="27033"/>
                    </a:cubicBezTo>
                    <a:cubicBezTo>
                      <a:pt x="82749" y="25256"/>
                      <a:pt x="85541" y="23226"/>
                      <a:pt x="87698" y="20687"/>
                    </a:cubicBezTo>
                    <a:cubicBezTo>
                      <a:pt x="89856" y="18149"/>
                      <a:pt x="91379" y="15484"/>
                      <a:pt x="92394" y="12565"/>
                    </a:cubicBezTo>
                    <a:cubicBezTo>
                      <a:pt x="93410" y="9646"/>
                      <a:pt x="94044" y="7107"/>
                      <a:pt x="94425" y="4950"/>
                    </a:cubicBezTo>
                    <a:cubicBezTo>
                      <a:pt x="94679" y="2792"/>
                      <a:pt x="94806" y="1142"/>
                      <a:pt x="94806" y="0"/>
                    </a:cubicBezTo>
                    <a:lnTo>
                      <a:pt x="110543" y="0"/>
                    </a:lnTo>
                    <a:cubicBezTo>
                      <a:pt x="110670" y="1015"/>
                      <a:pt x="110670" y="2158"/>
                      <a:pt x="110797" y="3554"/>
                    </a:cubicBezTo>
                    <a:cubicBezTo>
                      <a:pt x="110924" y="4823"/>
                      <a:pt x="110924" y="6219"/>
                      <a:pt x="110924" y="7488"/>
                    </a:cubicBezTo>
                    <a:cubicBezTo>
                      <a:pt x="110924" y="13707"/>
                      <a:pt x="109782" y="19672"/>
                      <a:pt x="107751" y="25383"/>
                    </a:cubicBezTo>
                    <a:cubicBezTo>
                      <a:pt x="105594" y="31094"/>
                      <a:pt x="102548" y="36044"/>
                      <a:pt x="98613" y="40486"/>
                    </a:cubicBezTo>
                    <a:cubicBezTo>
                      <a:pt x="94679" y="44801"/>
                      <a:pt x="89983" y="48228"/>
                      <a:pt x="84272" y="50893"/>
                    </a:cubicBezTo>
                    <a:cubicBezTo>
                      <a:pt x="78815" y="53304"/>
                      <a:pt x="72596" y="54574"/>
                      <a:pt x="65742" y="54574"/>
                    </a:cubicBezTo>
                    <a:close/>
                    <a:moveTo>
                      <a:pt x="59143" y="221721"/>
                    </a:moveTo>
                    <a:cubicBezTo>
                      <a:pt x="61046" y="221721"/>
                      <a:pt x="63331" y="221467"/>
                      <a:pt x="65996" y="220960"/>
                    </a:cubicBezTo>
                    <a:cubicBezTo>
                      <a:pt x="68661" y="220452"/>
                      <a:pt x="71453" y="219690"/>
                      <a:pt x="74246" y="218802"/>
                    </a:cubicBezTo>
                    <a:cubicBezTo>
                      <a:pt x="77038" y="217914"/>
                      <a:pt x="79830" y="216771"/>
                      <a:pt x="82622" y="215375"/>
                    </a:cubicBezTo>
                    <a:cubicBezTo>
                      <a:pt x="85414" y="213979"/>
                      <a:pt x="87953" y="212456"/>
                      <a:pt x="90237" y="210806"/>
                    </a:cubicBezTo>
                    <a:lnTo>
                      <a:pt x="90237" y="160421"/>
                    </a:lnTo>
                    <a:cubicBezTo>
                      <a:pt x="79322" y="160421"/>
                      <a:pt x="70184" y="161436"/>
                      <a:pt x="62823" y="163340"/>
                    </a:cubicBezTo>
                    <a:cubicBezTo>
                      <a:pt x="55462" y="165244"/>
                      <a:pt x="49624" y="167782"/>
                      <a:pt x="45182" y="170955"/>
                    </a:cubicBezTo>
                    <a:cubicBezTo>
                      <a:pt x="40867" y="174128"/>
                      <a:pt x="37694" y="177681"/>
                      <a:pt x="35917" y="181743"/>
                    </a:cubicBezTo>
                    <a:cubicBezTo>
                      <a:pt x="34140" y="185804"/>
                      <a:pt x="33125" y="189992"/>
                      <a:pt x="33125" y="194307"/>
                    </a:cubicBezTo>
                    <a:cubicBezTo>
                      <a:pt x="33125" y="199384"/>
                      <a:pt x="33760" y="203572"/>
                      <a:pt x="35156" y="206999"/>
                    </a:cubicBezTo>
                    <a:cubicBezTo>
                      <a:pt x="36425" y="210426"/>
                      <a:pt x="38329" y="213345"/>
                      <a:pt x="40613" y="215502"/>
                    </a:cubicBezTo>
                    <a:cubicBezTo>
                      <a:pt x="42897" y="217660"/>
                      <a:pt x="45690" y="219310"/>
                      <a:pt x="48862" y="220198"/>
                    </a:cubicBezTo>
                    <a:cubicBezTo>
                      <a:pt x="52035" y="221340"/>
                      <a:pt x="55462" y="221721"/>
                      <a:pt x="59143" y="22172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</p:grpSp>
        <p:grpSp>
          <p:nvGrpSpPr>
            <p:cNvPr id="8" name="Graphic 4">
              <a:extLst>
                <a:ext uri="{FF2B5EF4-FFF2-40B4-BE49-F238E27FC236}">
                  <a16:creationId xmlns:a16="http://schemas.microsoft.com/office/drawing/2014/main" id="{72DF1379-AA7D-6089-5A15-C844A4495B3D}"/>
                </a:ext>
              </a:extLst>
            </p:cNvPr>
            <p:cNvGrpSpPr/>
            <p:nvPr/>
          </p:nvGrpSpPr>
          <p:grpSpPr>
            <a:xfrm>
              <a:off x="1105200" y="1162800"/>
              <a:ext cx="1058600" cy="1536944"/>
              <a:chOff x="1105200" y="1162800"/>
              <a:chExt cx="1058600" cy="1536944"/>
            </a:xfrm>
            <a:solidFill>
              <a:srgbClr val="FFFFFF"/>
            </a:solidFill>
          </p:grpSpPr>
          <p:grpSp>
            <p:nvGrpSpPr>
              <p:cNvPr id="9" name="Graphic 4">
                <a:extLst>
                  <a:ext uri="{FF2B5EF4-FFF2-40B4-BE49-F238E27FC236}">
                    <a16:creationId xmlns:a16="http://schemas.microsoft.com/office/drawing/2014/main" id="{D570A02F-E8E1-C303-DE1D-8DAEDAA2EF2C}"/>
                  </a:ext>
                </a:extLst>
              </p:cNvPr>
              <p:cNvGrpSpPr/>
              <p:nvPr/>
            </p:nvGrpSpPr>
            <p:grpSpPr>
              <a:xfrm>
                <a:off x="1105200" y="1313956"/>
                <a:ext cx="1058600" cy="1385788"/>
                <a:chOff x="1105200" y="1313956"/>
                <a:chExt cx="1058600" cy="1385788"/>
              </a:xfrm>
              <a:solidFill>
                <a:srgbClr val="FFFFFF"/>
              </a:solidFill>
            </p:grpSpPr>
            <p:sp>
              <p:nvSpPr>
                <p:cNvPr id="11" name="Freeform: Shape 10">
                  <a:extLst>
                    <a:ext uri="{FF2B5EF4-FFF2-40B4-BE49-F238E27FC236}">
                      <a16:creationId xmlns:a16="http://schemas.microsoft.com/office/drawing/2014/main" id="{B40AD38C-8F2B-3749-A0A1-DFE7A6155A00}"/>
                    </a:ext>
                  </a:extLst>
                </p:cNvPr>
                <p:cNvSpPr/>
                <p:nvPr/>
              </p:nvSpPr>
              <p:spPr>
                <a:xfrm>
                  <a:off x="1910477" y="1469554"/>
                  <a:ext cx="163720" cy="163720"/>
                </a:xfrm>
                <a:custGeom>
                  <a:avLst/>
                  <a:gdLst>
                    <a:gd name="connsiteX0" fmla="*/ 81860 w 163720"/>
                    <a:gd name="connsiteY0" fmla="*/ 163721 h 163720"/>
                    <a:gd name="connsiteX1" fmla="*/ 163721 w 163720"/>
                    <a:gd name="connsiteY1" fmla="*/ 81860 h 163720"/>
                    <a:gd name="connsiteX2" fmla="*/ 81860 w 163720"/>
                    <a:gd name="connsiteY2" fmla="*/ 0 h 163720"/>
                    <a:gd name="connsiteX3" fmla="*/ 0 w 163720"/>
                    <a:gd name="connsiteY3" fmla="*/ 81860 h 163720"/>
                    <a:gd name="connsiteX4" fmla="*/ 81860 w 163720"/>
                    <a:gd name="connsiteY4" fmla="*/ 163721 h 16372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63720" h="163720">
                      <a:moveTo>
                        <a:pt x="81860" y="163721"/>
                      </a:moveTo>
                      <a:cubicBezTo>
                        <a:pt x="127042" y="163721"/>
                        <a:pt x="163721" y="127042"/>
                        <a:pt x="163721" y="81860"/>
                      </a:cubicBezTo>
                      <a:cubicBezTo>
                        <a:pt x="163721" y="36679"/>
                        <a:pt x="127042" y="0"/>
                        <a:pt x="81860" y="0"/>
                      </a:cubicBezTo>
                      <a:cubicBezTo>
                        <a:pt x="36678" y="0"/>
                        <a:pt x="0" y="36679"/>
                        <a:pt x="0" y="81860"/>
                      </a:cubicBezTo>
                      <a:cubicBezTo>
                        <a:pt x="0" y="127042"/>
                        <a:pt x="36552" y="163721"/>
                        <a:pt x="81860" y="16372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2689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o-RO" sz="744">
                    <a:latin typeface="+mn-lt"/>
                  </a:endParaRPr>
                </a:p>
              </p:txBody>
            </p:sp>
            <p:sp>
              <p:nvSpPr>
                <p:cNvPr id="12" name="Freeform: Shape 11">
                  <a:extLst>
                    <a:ext uri="{FF2B5EF4-FFF2-40B4-BE49-F238E27FC236}">
                      <a16:creationId xmlns:a16="http://schemas.microsoft.com/office/drawing/2014/main" id="{C7484C45-37CD-4B46-1DF6-362B4576E23E}"/>
                    </a:ext>
                  </a:extLst>
                </p:cNvPr>
                <p:cNvSpPr/>
                <p:nvPr/>
              </p:nvSpPr>
              <p:spPr>
                <a:xfrm>
                  <a:off x="1687360" y="1432494"/>
                  <a:ext cx="172097" cy="172097"/>
                </a:xfrm>
                <a:custGeom>
                  <a:avLst/>
                  <a:gdLst>
                    <a:gd name="connsiteX0" fmla="*/ 86049 w 172097"/>
                    <a:gd name="connsiteY0" fmla="*/ 172097 h 172097"/>
                    <a:gd name="connsiteX1" fmla="*/ 172097 w 172097"/>
                    <a:gd name="connsiteY1" fmla="*/ 86049 h 172097"/>
                    <a:gd name="connsiteX2" fmla="*/ 86049 w 172097"/>
                    <a:gd name="connsiteY2" fmla="*/ 0 h 172097"/>
                    <a:gd name="connsiteX3" fmla="*/ 0 w 172097"/>
                    <a:gd name="connsiteY3" fmla="*/ 86049 h 172097"/>
                    <a:gd name="connsiteX4" fmla="*/ 86049 w 172097"/>
                    <a:gd name="connsiteY4" fmla="*/ 172097 h 1720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2097" h="172097">
                      <a:moveTo>
                        <a:pt x="86049" y="172097"/>
                      </a:moveTo>
                      <a:cubicBezTo>
                        <a:pt x="133642" y="172097"/>
                        <a:pt x="172097" y="133515"/>
                        <a:pt x="172097" y="86049"/>
                      </a:cubicBezTo>
                      <a:cubicBezTo>
                        <a:pt x="172097" y="38455"/>
                        <a:pt x="133515" y="0"/>
                        <a:pt x="86049" y="0"/>
                      </a:cubicBezTo>
                      <a:cubicBezTo>
                        <a:pt x="38455" y="0"/>
                        <a:pt x="0" y="38582"/>
                        <a:pt x="0" y="86049"/>
                      </a:cubicBezTo>
                      <a:cubicBezTo>
                        <a:pt x="0" y="133515"/>
                        <a:pt x="38455" y="172097"/>
                        <a:pt x="86049" y="172097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2689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o-RO" sz="744">
                    <a:latin typeface="+mn-lt"/>
                  </a:endParaRPr>
                </a:p>
              </p:txBody>
            </p:sp>
            <p:sp>
              <p:nvSpPr>
                <p:cNvPr id="13" name="Freeform: Shape 12">
                  <a:extLst>
                    <a:ext uri="{FF2B5EF4-FFF2-40B4-BE49-F238E27FC236}">
                      <a16:creationId xmlns:a16="http://schemas.microsoft.com/office/drawing/2014/main" id="{26C5FFE3-B464-2D8A-4AE8-F540E93475DA}"/>
                    </a:ext>
                  </a:extLst>
                </p:cNvPr>
                <p:cNvSpPr/>
                <p:nvPr/>
              </p:nvSpPr>
              <p:spPr>
                <a:xfrm>
                  <a:off x="1105200" y="1313956"/>
                  <a:ext cx="1058600" cy="1385788"/>
                </a:xfrm>
                <a:custGeom>
                  <a:avLst/>
                  <a:gdLst>
                    <a:gd name="connsiteX0" fmla="*/ 529490 w 1058600"/>
                    <a:gd name="connsiteY0" fmla="*/ 0 h 1385788"/>
                    <a:gd name="connsiteX1" fmla="*/ 529490 w 1058600"/>
                    <a:gd name="connsiteY1" fmla="*/ 0 h 1385788"/>
                    <a:gd name="connsiteX2" fmla="*/ 529110 w 1058600"/>
                    <a:gd name="connsiteY2" fmla="*/ 0 h 1385788"/>
                    <a:gd name="connsiteX3" fmla="*/ 501061 w 1058600"/>
                    <a:gd name="connsiteY3" fmla="*/ 254 h 1385788"/>
                    <a:gd name="connsiteX4" fmla="*/ 477201 w 1058600"/>
                    <a:gd name="connsiteY4" fmla="*/ 761 h 1385788"/>
                    <a:gd name="connsiteX5" fmla="*/ 477074 w 1058600"/>
                    <a:gd name="connsiteY5" fmla="*/ 761 h 1385788"/>
                    <a:gd name="connsiteX6" fmla="*/ 0 w 1058600"/>
                    <a:gd name="connsiteY6" fmla="*/ 65361 h 1385788"/>
                    <a:gd name="connsiteX7" fmla="*/ 0 w 1058600"/>
                    <a:gd name="connsiteY7" fmla="*/ 849190 h 1385788"/>
                    <a:gd name="connsiteX8" fmla="*/ 156360 w 1058600"/>
                    <a:gd name="connsiteY8" fmla="*/ 1139572 h 1385788"/>
                    <a:gd name="connsiteX9" fmla="*/ 529364 w 1058600"/>
                    <a:gd name="connsiteY9" fmla="*/ 1385788 h 1385788"/>
                    <a:gd name="connsiteX10" fmla="*/ 902241 w 1058600"/>
                    <a:gd name="connsiteY10" fmla="*/ 1139572 h 1385788"/>
                    <a:gd name="connsiteX11" fmla="*/ 1058600 w 1058600"/>
                    <a:gd name="connsiteY11" fmla="*/ 849190 h 1385788"/>
                    <a:gd name="connsiteX12" fmla="*/ 1058600 w 1058600"/>
                    <a:gd name="connsiteY12" fmla="*/ 65361 h 1385788"/>
                    <a:gd name="connsiteX13" fmla="*/ 529490 w 1058600"/>
                    <a:gd name="connsiteY13" fmla="*/ 0 h 1385788"/>
                    <a:gd name="connsiteX14" fmla="*/ 390772 w 1058600"/>
                    <a:gd name="connsiteY14" fmla="*/ 118412 h 1385788"/>
                    <a:gd name="connsiteX15" fmla="*/ 476821 w 1058600"/>
                    <a:gd name="connsiteY15" fmla="*/ 204587 h 1385788"/>
                    <a:gd name="connsiteX16" fmla="*/ 390772 w 1058600"/>
                    <a:gd name="connsiteY16" fmla="*/ 290636 h 1385788"/>
                    <a:gd name="connsiteX17" fmla="*/ 304597 w 1058600"/>
                    <a:gd name="connsiteY17" fmla="*/ 204587 h 1385788"/>
                    <a:gd name="connsiteX18" fmla="*/ 390772 w 1058600"/>
                    <a:gd name="connsiteY18" fmla="*/ 118412 h 1385788"/>
                    <a:gd name="connsiteX19" fmla="*/ 159532 w 1058600"/>
                    <a:gd name="connsiteY19" fmla="*/ 155598 h 1385788"/>
                    <a:gd name="connsiteX20" fmla="*/ 241393 w 1058600"/>
                    <a:gd name="connsiteY20" fmla="*/ 237332 h 1385788"/>
                    <a:gd name="connsiteX21" fmla="*/ 159532 w 1058600"/>
                    <a:gd name="connsiteY21" fmla="*/ 319192 h 1385788"/>
                    <a:gd name="connsiteX22" fmla="*/ 77672 w 1058600"/>
                    <a:gd name="connsiteY22" fmla="*/ 237332 h 1385788"/>
                    <a:gd name="connsiteX23" fmla="*/ 159532 w 1058600"/>
                    <a:gd name="connsiteY23" fmla="*/ 155598 h 1385788"/>
                    <a:gd name="connsiteX24" fmla="*/ 1009357 w 1058600"/>
                    <a:gd name="connsiteY24" fmla="*/ 445346 h 1385788"/>
                    <a:gd name="connsiteX25" fmla="*/ 529490 w 1058600"/>
                    <a:gd name="connsiteY25" fmla="*/ 392041 h 1385788"/>
                    <a:gd name="connsiteX26" fmla="*/ 529364 w 1058600"/>
                    <a:gd name="connsiteY26" fmla="*/ 392041 h 1385788"/>
                    <a:gd name="connsiteX27" fmla="*/ 529364 w 1058600"/>
                    <a:gd name="connsiteY27" fmla="*/ 627723 h 1385788"/>
                    <a:gd name="connsiteX28" fmla="*/ 656533 w 1058600"/>
                    <a:gd name="connsiteY28" fmla="*/ 557793 h 1385788"/>
                    <a:gd name="connsiteX29" fmla="*/ 807562 w 1058600"/>
                    <a:gd name="connsiteY29" fmla="*/ 708949 h 1385788"/>
                    <a:gd name="connsiteX30" fmla="*/ 529364 w 1058600"/>
                    <a:gd name="connsiteY30" fmla="*/ 1056951 h 1385788"/>
                    <a:gd name="connsiteX31" fmla="*/ 529364 w 1058600"/>
                    <a:gd name="connsiteY31" fmla="*/ 1326772 h 1385788"/>
                    <a:gd name="connsiteX32" fmla="*/ 479867 w 1058600"/>
                    <a:gd name="connsiteY32" fmla="*/ 1293901 h 1385788"/>
                    <a:gd name="connsiteX33" fmla="*/ 183519 w 1058600"/>
                    <a:gd name="connsiteY33" fmla="*/ 1098198 h 1385788"/>
                    <a:gd name="connsiteX34" fmla="*/ 49497 w 1058600"/>
                    <a:gd name="connsiteY34" fmla="*/ 849190 h 1385788"/>
                    <a:gd name="connsiteX35" fmla="*/ 49497 w 1058600"/>
                    <a:gd name="connsiteY35" fmla="*/ 445346 h 1385788"/>
                    <a:gd name="connsiteX36" fmla="*/ 529237 w 1058600"/>
                    <a:gd name="connsiteY36" fmla="*/ 392168 h 1385788"/>
                    <a:gd name="connsiteX37" fmla="*/ 529490 w 1058600"/>
                    <a:gd name="connsiteY37" fmla="*/ 392168 h 1385788"/>
                    <a:gd name="connsiteX38" fmla="*/ 529490 w 1058600"/>
                    <a:gd name="connsiteY38" fmla="*/ 49497 h 1385788"/>
                    <a:gd name="connsiteX39" fmla="*/ 529617 w 1058600"/>
                    <a:gd name="connsiteY39" fmla="*/ 49497 h 1385788"/>
                    <a:gd name="connsiteX40" fmla="*/ 1009357 w 1058600"/>
                    <a:gd name="connsiteY40" fmla="*/ 103944 h 1385788"/>
                    <a:gd name="connsiteX41" fmla="*/ 1009357 w 1058600"/>
                    <a:gd name="connsiteY41" fmla="*/ 445346 h 138578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</a:cxnLst>
                  <a:rect l="l" t="t" r="r" b="b"/>
                  <a:pathLst>
                    <a:path w="1058600" h="1385788">
                      <a:moveTo>
                        <a:pt x="529490" y="0"/>
                      </a:moveTo>
                      <a:cubicBezTo>
                        <a:pt x="529490" y="0"/>
                        <a:pt x="529490" y="0"/>
                        <a:pt x="529490" y="0"/>
                      </a:cubicBezTo>
                      <a:cubicBezTo>
                        <a:pt x="529237" y="0"/>
                        <a:pt x="529237" y="0"/>
                        <a:pt x="529110" y="0"/>
                      </a:cubicBezTo>
                      <a:cubicBezTo>
                        <a:pt x="519718" y="0"/>
                        <a:pt x="510326" y="127"/>
                        <a:pt x="501061" y="254"/>
                      </a:cubicBezTo>
                      <a:cubicBezTo>
                        <a:pt x="493066" y="381"/>
                        <a:pt x="485070" y="508"/>
                        <a:pt x="477201" y="761"/>
                      </a:cubicBezTo>
                      <a:cubicBezTo>
                        <a:pt x="477074" y="761"/>
                        <a:pt x="477074" y="761"/>
                        <a:pt x="477074" y="761"/>
                      </a:cubicBezTo>
                      <a:cubicBezTo>
                        <a:pt x="305866" y="4569"/>
                        <a:pt x="144176" y="27414"/>
                        <a:pt x="0" y="65361"/>
                      </a:cubicBezTo>
                      <a:lnTo>
                        <a:pt x="0" y="849190"/>
                      </a:lnTo>
                      <a:cubicBezTo>
                        <a:pt x="0" y="966079"/>
                        <a:pt x="58635" y="1075100"/>
                        <a:pt x="156360" y="1139572"/>
                      </a:cubicBezTo>
                      <a:lnTo>
                        <a:pt x="529364" y="1385788"/>
                      </a:lnTo>
                      <a:lnTo>
                        <a:pt x="902241" y="1139572"/>
                      </a:lnTo>
                      <a:cubicBezTo>
                        <a:pt x="999965" y="1075226"/>
                        <a:pt x="1058600" y="966206"/>
                        <a:pt x="1058600" y="849190"/>
                      </a:cubicBezTo>
                      <a:lnTo>
                        <a:pt x="1058600" y="65361"/>
                      </a:lnTo>
                      <a:cubicBezTo>
                        <a:pt x="900083" y="23606"/>
                        <a:pt x="720117" y="0"/>
                        <a:pt x="529490" y="0"/>
                      </a:cubicBezTo>
                      <a:close/>
                      <a:moveTo>
                        <a:pt x="390772" y="118412"/>
                      </a:moveTo>
                      <a:cubicBezTo>
                        <a:pt x="438238" y="118412"/>
                        <a:pt x="476821" y="156867"/>
                        <a:pt x="476821" y="204587"/>
                      </a:cubicBezTo>
                      <a:cubicBezTo>
                        <a:pt x="476821" y="252054"/>
                        <a:pt x="438238" y="290636"/>
                        <a:pt x="390772" y="290636"/>
                      </a:cubicBezTo>
                      <a:cubicBezTo>
                        <a:pt x="343179" y="290636"/>
                        <a:pt x="304597" y="252054"/>
                        <a:pt x="304597" y="204587"/>
                      </a:cubicBezTo>
                      <a:cubicBezTo>
                        <a:pt x="304597" y="156867"/>
                        <a:pt x="343179" y="118412"/>
                        <a:pt x="390772" y="118412"/>
                      </a:cubicBezTo>
                      <a:close/>
                      <a:moveTo>
                        <a:pt x="159532" y="155598"/>
                      </a:moveTo>
                      <a:cubicBezTo>
                        <a:pt x="204714" y="155598"/>
                        <a:pt x="241393" y="192150"/>
                        <a:pt x="241393" y="237332"/>
                      </a:cubicBezTo>
                      <a:cubicBezTo>
                        <a:pt x="241393" y="282513"/>
                        <a:pt x="204714" y="319192"/>
                        <a:pt x="159532" y="319192"/>
                      </a:cubicBezTo>
                      <a:cubicBezTo>
                        <a:pt x="114351" y="319192"/>
                        <a:pt x="77672" y="282513"/>
                        <a:pt x="77672" y="237332"/>
                      </a:cubicBezTo>
                      <a:cubicBezTo>
                        <a:pt x="77672" y="192277"/>
                        <a:pt x="114351" y="155598"/>
                        <a:pt x="159532" y="155598"/>
                      </a:cubicBezTo>
                      <a:close/>
                      <a:moveTo>
                        <a:pt x="1009357" y="445346"/>
                      </a:moveTo>
                      <a:cubicBezTo>
                        <a:pt x="863024" y="411206"/>
                        <a:pt x="700699" y="392041"/>
                        <a:pt x="529490" y="392041"/>
                      </a:cubicBezTo>
                      <a:cubicBezTo>
                        <a:pt x="529364" y="392041"/>
                        <a:pt x="529364" y="392041"/>
                        <a:pt x="529364" y="392041"/>
                      </a:cubicBezTo>
                      <a:lnTo>
                        <a:pt x="529364" y="627723"/>
                      </a:lnTo>
                      <a:cubicBezTo>
                        <a:pt x="556143" y="585714"/>
                        <a:pt x="603101" y="557793"/>
                        <a:pt x="656533" y="557793"/>
                      </a:cubicBezTo>
                      <a:cubicBezTo>
                        <a:pt x="739916" y="557793"/>
                        <a:pt x="807562" y="625439"/>
                        <a:pt x="807562" y="708949"/>
                      </a:cubicBezTo>
                      <a:cubicBezTo>
                        <a:pt x="807562" y="904906"/>
                        <a:pt x="529364" y="1056951"/>
                        <a:pt x="529364" y="1056951"/>
                      </a:cubicBezTo>
                      <a:lnTo>
                        <a:pt x="529364" y="1326772"/>
                      </a:lnTo>
                      <a:lnTo>
                        <a:pt x="479867" y="1293901"/>
                      </a:lnTo>
                      <a:lnTo>
                        <a:pt x="183519" y="1098198"/>
                      </a:lnTo>
                      <a:cubicBezTo>
                        <a:pt x="99628" y="1042990"/>
                        <a:pt x="49497" y="949834"/>
                        <a:pt x="49497" y="849190"/>
                      </a:cubicBezTo>
                      <a:lnTo>
                        <a:pt x="49497" y="445346"/>
                      </a:lnTo>
                      <a:cubicBezTo>
                        <a:pt x="195830" y="411206"/>
                        <a:pt x="358282" y="392168"/>
                        <a:pt x="529237" y="392168"/>
                      </a:cubicBezTo>
                      <a:cubicBezTo>
                        <a:pt x="529364" y="392168"/>
                        <a:pt x="529364" y="392168"/>
                        <a:pt x="529490" y="392168"/>
                      </a:cubicBezTo>
                      <a:lnTo>
                        <a:pt x="529490" y="49497"/>
                      </a:lnTo>
                      <a:lnTo>
                        <a:pt x="529617" y="49497"/>
                      </a:lnTo>
                      <a:cubicBezTo>
                        <a:pt x="695496" y="49497"/>
                        <a:pt x="860485" y="68280"/>
                        <a:pt x="1009357" y="103944"/>
                      </a:cubicBezTo>
                      <a:lnTo>
                        <a:pt x="1009357" y="445346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12689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o-RO" sz="744">
                    <a:latin typeface="+mn-lt"/>
                  </a:endParaRPr>
                </a:p>
              </p:txBody>
            </p:sp>
            <p:sp>
              <p:nvSpPr>
                <p:cNvPr id="14" name="Freeform: Shape 13">
                  <a:extLst>
                    <a:ext uri="{FF2B5EF4-FFF2-40B4-BE49-F238E27FC236}">
                      <a16:creationId xmlns:a16="http://schemas.microsoft.com/office/drawing/2014/main" id="{BBD9CAC4-81DE-E137-591B-4BD7970B4A47}"/>
                    </a:ext>
                  </a:extLst>
                </p:cNvPr>
                <p:cNvSpPr/>
                <p:nvPr/>
              </p:nvSpPr>
              <p:spPr>
                <a:xfrm>
                  <a:off x="1356365" y="1871748"/>
                  <a:ext cx="278325" cy="499157"/>
                </a:xfrm>
                <a:custGeom>
                  <a:avLst/>
                  <a:gdLst>
                    <a:gd name="connsiteX0" fmla="*/ 278325 w 278325"/>
                    <a:gd name="connsiteY0" fmla="*/ 70057 h 499157"/>
                    <a:gd name="connsiteX1" fmla="*/ 278325 w 278325"/>
                    <a:gd name="connsiteY1" fmla="*/ 499158 h 499157"/>
                    <a:gd name="connsiteX2" fmla="*/ 0 w 278325"/>
                    <a:gd name="connsiteY2" fmla="*/ 151156 h 499157"/>
                    <a:gd name="connsiteX3" fmla="*/ 151029 w 278325"/>
                    <a:gd name="connsiteY3" fmla="*/ 0 h 499157"/>
                    <a:gd name="connsiteX4" fmla="*/ 278325 w 278325"/>
                    <a:gd name="connsiteY4" fmla="*/ 70057 h 49915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78325" h="499157">
                      <a:moveTo>
                        <a:pt x="278325" y="70057"/>
                      </a:moveTo>
                      <a:lnTo>
                        <a:pt x="278325" y="499158"/>
                      </a:lnTo>
                      <a:cubicBezTo>
                        <a:pt x="278325" y="499158"/>
                        <a:pt x="0" y="347113"/>
                        <a:pt x="0" y="151156"/>
                      </a:cubicBezTo>
                      <a:cubicBezTo>
                        <a:pt x="0" y="67646"/>
                        <a:pt x="67646" y="0"/>
                        <a:pt x="151029" y="0"/>
                      </a:cubicBezTo>
                      <a:cubicBezTo>
                        <a:pt x="204587" y="127"/>
                        <a:pt x="251292" y="28048"/>
                        <a:pt x="278325" y="70057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2689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o-RO" sz="744">
                    <a:latin typeface="+mn-lt"/>
                  </a:endParaRPr>
                </a:p>
              </p:txBody>
            </p:sp>
          </p:grpSp>
          <p:sp>
            <p:nvSpPr>
              <p:cNvPr id="10" name="Freeform: Shape 9">
                <a:extLst>
                  <a:ext uri="{FF2B5EF4-FFF2-40B4-BE49-F238E27FC236}">
                    <a16:creationId xmlns:a16="http://schemas.microsoft.com/office/drawing/2014/main" id="{6D0AB104-1908-7265-5FC5-F007B52060B5}"/>
                  </a:ext>
                </a:extLst>
              </p:cNvPr>
              <p:cNvSpPr/>
              <p:nvPr/>
            </p:nvSpPr>
            <p:spPr>
              <a:xfrm>
                <a:off x="1366772" y="1162800"/>
                <a:ext cx="535582" cy="87444"/>
              </a:xfrm>
              <a:custGeom>
                <a:avLst/>
                <a:gdLst>
                  <a:gd name="connsiteX0" fmla="*/ 0 w 535582"/>
                  <a:gd name="connsiteY0" fmla="*/ 0 h 87444"/>
                  <a:gd name="connsiteX1" fmla="*/ 0 w 535582"/>
                  <a:gd name="connsiteY1" fmla="*/ 87445 h 87444"/>
                  <a:gd name="connsiteX2" fmla="*/ 535582 w 535582"/>
                  <a:gd name="connsiteY2" fmla="*/ 87445 h 87444"/>
                  <a:gd name="connsiteX3" fmla="*/ 535582 w 535582"/>
                  <a:gd name="connsiteY3" fmla="*/ 0 h 87444"/>
                  <a:gd name="connsiteX4" fmla="*/ 0 w 535582"/>
                  <a:gd name="connsiteY4" fmla="*/ 0 h 87444"/>
                  <a:gd name="connsiteX5" fmla="*/ 267918 w 535582"/>
                  <a:gd name="connsiteY5" fmla="*/ 58254 h 87444"/>
                  <a:gd name="connsiteX6" fmla="*/ 29190 w 535582"/>
                  <a:gd name="connsiteY6" fmla="*/ 58254 h 87444"/>
                  <a:gd name="connsiteX7" fmla="*/ 29190 w 535582"/>
                  <a:gd name="connsiteY7" fmla="*/ 29064 h 87444"/>
                  <a:gd name="connsiteX8" fmla="*/ 267918 w 535582"/>
                  <a:gd name="connsiteY8" fmla="*/ 29064 h 87444"/>
                  <a:gd name="connsiteX9" fmla="*/ 267918 w 535582"/>
                  <a:gd name="connsiteY9" fmla="*/ 58254 h 874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535582" h="87444">
                    <a:moveTo>
                      <a:pt x="0" y="0"/>
                    </a:moveTo>
                    <a:lnTo>
                      <a:pt x="0" y="87445"/>
                    </a:lnTo>
                    <a:lnTo>
                      <a:pt x="535582" y="87445"/>
                    </a:lnTo>
                    <a:lnTo>
                      <a:pt x="535582" y="0"/>
                    </a:lnTo>
                    <a:lnTo>
                      <a:pt x="0" y="0"/>
                    </a:lnTo>
                    <a:close/>
                    <a:moveTo>
                      <a:pt x="267918" y="58254"/>
                    </a:moveTo>
                    <a:lnTo>
                      <a:pt x="29190" y="58254"/>
                    </a:lnTo>
                    <a:lnTo>
                      <a:pt x="29190" y="29064"/>
                    </a:lnTo>
                    <a:lnTo>
                      <a:pt x="267918" y="29064"/>
                    </a:lnTo>
                    <a:lnTo>
                      <a:pt x="267918" y="58254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</p:grpSp>
      </p:grpSp>
      <p:grpSp>
        <p:nvGrpSpPr>
          <p:cNvPr id="50" name="Graphic 4">
            <a:extLst>
              <a:ext uri="{FF2B5EF4-FFF2-40B4-BE49-F238E27FC236}">
                <a16:creationId xmlns:a16="http://schemas.microsoft.com/office/drawing/2014/main" id="{4398CDEF-4373-E346-B184-F9E968C93B66}"/>
              </a:ext>
            </a:extLst>
          </p:cNvPr>
          <p:cNvGrpSpPr>
            <a:grpSpLocks noChangeAspect="1"/>
          </p:cNvGrpSpPr>
          <p:nvPr/>
        </p:nvGrpSpPr>
        <p:grpSpPr>
          <a:xfrm>
            <a:off x="5410802" y="1004920"/>
            <a:ext cx="742162" cy="727912"/>
            <a:chOff x="11201400" y="6490494"/>
            <a:chExt cx="1980057" cy="757237"/>
          </a:xfrm>
          <a:solidFill>
            <a:srgbClr val="FFFFFF"/>
          </a:solidFill>
        </p:grpSpPr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3D54EE75-5FC2-70CB-2232-CED5B69CA9A2}"/>
                </a:ext>
              </a:extLst>
            </p:cNvPr>
            <p:cNvSpPr/>
            <p:nvPr/>
          </p:nvSpPr>
          <p:spPr>
            <a:xfrm>
              <a:off x="11201400" y="6509067"/>
              <a:ext cx="139065" cy="181832"/>
            </a:xfrm>
            <a:custGeom>
              <a:avLst/>
              <a:gdLst>
                <a:gd name="connsiteX0" fmla="*/ 20288 w 139065"/>
                <a:gd name="connsiteY0" fmla="*/ 15240 h 181832"/>
                <a:gd name="connsiteX1" fmla="*/ 476 w 139065"/>
                <a:gd name="connsiteY1" fmla="*/ 12287 h 181832"/>
                <a:gd name="connsiteX2" fmla="*/ 476 w 139065"/>
                <a:gd name="connsiteY2" fmla="*/ 0 h 181832"/>
                <a:gd name="connsiteX3" fmla="*/ 70676 w 139065"/>
                <a:gd name="connsiteY3" fmla="*/ 0 h 181832"/>
                <a:gd name="connsiteX4" fmla="*/ 70676 w 139065"/>
                <a:gd name="connsiteY4" fmla="*/ 12192 h 181832"/>
                <a:gd name="connsiteX5" fmla="*/ 46482 w 139065"/>
                <a:gd name="connsiteY5" fmla="*/ 15240 h 181832"/>
                <a:gd name="connsiteX6" fmla="*/ 46482 w 139065"/>
                <a:gd name="connsiteY6" fmla="*/ 167450 h 181832"/>
                <a:gd name="connsiteX7" fmla="*/ 109633 w 139065"/>
                <a:gd name="connsiteY7" fmla="*/ 165259 h 181832"/>
                <a:gd name="connsiteX8" fmla="*/ 124111 w 139065"/>
                <a:gd name="connsiteY8" fmla="*/ 124111 h 181832"/>
                <a:gd name="connsiteX9" fmla="*/ 139065 w 139065"/>
                <a:gd name="connsiteY9" fmla="*/ 126302 h 181832"/>
                <a:gd name="connsiteX10" fmla="*/ 130493 w 139065"/>
                <a:gd name="connsiteY10" fmla="*/ 181832 h 181832"/>
                <a:gd name="connsiteX11" fmla="*/ 0 w 139065"/>
                <a:gd name="connsiteY11" fmla="*/ 181832 h 181832"/>
                <a:gd name="connsiteX12" fmla="*/ 0 w 139065"/>
                <a:gd name="connsiteY12" fmla="*/ 169831 h 181832"/>
                <a:gd name="connsiteX13" fmla="*/ 20288 w 139065"/>
                <a:gd name="connsiteY13" fmla="*/ 167354 h 181832"/>
                <a:gd name="connsiteX14" fmla="*/ 20288 w 139065"/>
                <a:gd name="connsiteY14" fmla="*/ 15240 h 1818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39065" h="181832">
                  <a:moveTo>
                    <a:pt x="20288" y="15240"/>
                  </a:moveTo>
                  <a:lnTo>
                    <a:pt x="476" y="12287"/>
                  </a:lnTo>
                  <a:lnTo>
                    <a:pt x="476" y="0"/>
                  </a:lnTo>
                  <a:lnTo>
                    <a:pt x="70676" y="0"/>
                  </a:lnTo>
                  <a:lnTo>
                    <a:pt x="70676" y="12192"/>
                  </a:lnTo>
                  <a:lnTo>
                    <a:pt x="46482" y="15240"/>
                  </a:lnTo>
                  <a:lnTo>
                    <a:pt x="46482" y="167450"/>
                  </a:lnTo>
                  <a:lnTo>
                    <a:pt x="109633" y="165259"/>
                  </a:lnTo>
                  <a:lnTo>
                    <a:pt x="124111" y="124111"/>
                  </a:lnTo>
                  <a:lnTo>
                    <a:pt x="139065" y="126302"/>
                  </a:lnTo>
                  <a:lnTo>
                    <a:pt x="130493" y="181832"/>
                  </a:lnTo>
                  <a:lnTo>
                    <a:pt x="0" y="181832"/>
                  </a:lnTo>
                  <a:lnTo>
                    <a:pt x="0" y="169831"/>
                  </a:lnTo>
                  <a:lnTo>
                    <a:pt x="20288" y="167354"/>
                  </a:lnTo>
                  <a:lnTo>
                    <a:pt x="20288" y="15240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990A8D1E-9768-CBE6-5212-036CDF402654}"/>
                </a:ext>
              </a:extLst>
            </p:cNvPr>
            <p:cNvSpPr/>
            <p:nvPr/>
          </p:nvSpPr>
          <p:spPr>
            <a:xfrm>
              <a:off x="11355705" y="6552120"/>
              <a:ext cx="120205" cy="141541"/>
            </a:xfrm>
            <a:custGeom>
              <a:avLst/>
              <a:gdLst>
                <a:gd name="connsiteX0" fmla="*/ 23146 w 120205"/>
                <a:gd name="connsiteY0" fmla="*/ 68199 h 141541"/>
                <a:gd name="connsiteX1" fmla="*/ 81439 w 120205"/>
                <a:gd name="connsiteY1" fmla="*/ 56579 h 141541"/>
                <a:gd name="connsiteX2" fmla="*/ 81439 w 120205"/>
                <a:gd name="connsiteY2" fmla="*/ 49720 h 141541"/>
                <a:gd name="connsiteX3" fmla="*/ 78962 w 120205"/>
                <a:gd name="connsiteY3" fmla="*/ 31623 h 141541"/>
                <a:gd name="connsiteX4" fmla="*/ 70485 w 120205"/>
                <a:gd name="connsiteY4" fmla="*/ 21908 h 141541"/>
                <a:gd name="connsiteX5" fmla="*/ 53435 w 120205"/>
                <a:gd name="connsiteY5" fmla="*/ 18860 h 141541"/>
                <a:gd name="connsiteX6" fmla="*/ 31051 w 120205"/>
                <a:gd name="connsiteY6" fmla="*/ 22384 h 141541"/>
                <a:gd name="connsiteX7" fmla="*/ 11335 w 120205"/>
                <a:gd name="connsiteY7" fmla="*/ 31051 h 141541"/>
                <a:gd name="connsiteX8" fmla="*/ 5239 w 120205"/>
                <a:gd name="connsiteY8" fmla="*/ 18383 h 141541"/>
                <a:gd name="connsiteX9" fmla="*/ 16954 w 120205"/>
                <a:gd name="connsiteY9" fmla="*/ 11240 h 141541"/>
                <a:gd name="connsiteX10" fmla="*/ 36766 w 120205"/>
                <a:gd name="connsiteY10" fmla="*/ 3429 h 141541"/>
                <a:gd name="connsiteX11" fmla="*/ 59245 w 120205"/>
                <a:gd name="connsiteY11" fmla="*/ 0 h 141541"/>
                <a:gd name="connsiteX12" fmla="*/ 86773 w 120205"/>
                <a:gd name="connsiteY12" fmla="*/ 4763 h 141541"/>
                <a:gd name="connsiteX13" fmla="*/ 101346 w 120205"/>
                <a:gd name="connsiteY13" fmla="*/ 20098 h 141541"/>
                <a:gd name="connsiteX14" fmla="*/ 105727 w 120205"/>
                <a:gd name="connsiteY14" fmla="*/ 48292 h 141541"/>
                <a:gd name="connsiteX15" fmla="*/ 105727 w 120205"/>
                <a:gd name="connsiteY15" fmla="*/ 126873 h 141541"/>
                <a:gd name="connsiteX16" fmla="*/ 120205 w 120205"/>
                <a:gd name="connsiteY16" fmla="*/ 126873 h 141541"/>
                <a:gd name="connsiteX17" fmla="*/ 120205 w 120205"/>
                <a:gd name="connsiteY17" fmla="*/ 137636 h 141541"/>
                <a:gd name="connsiteX18" fmla="*/ 107823 w 120205"/>
                <a:gd name="connsiteY18" fmla="*/ 140113 h 141541"/>
                <a:gd name="connsiteX19" fmla="*/ 94774 w 120205"/>
                <a:gd name="connsiteY19" fmla="*/ 141351 h 141541"/>
                <a:gd name="connsiteX20" fmla="*/ 85439 w 120205"/>
                <a:gd name="connsiteY20" fmla="*/ 139256 h 141541"/>
                <a:gd name="connsiteX21" fmla="*/ 82963 w 120205"/>
                <a:gd name="connsiteY21" fmla="*/ 130111 h 141541"/>
                <a:gd name="connsiteX22" fmla="*/ 82963 w 120205"/>
                <a:gd name="connsiteY22" fmla="*/ 122015 h 141541"/>
                <a:gd name="connsiteX23" fmla="*/ 64960 w 120205"/>
                <a:gd name="connsiteY23" fmla="*/ 135446 h 141541"/>
                <a:gd name="connsiteX24" fmla="*/ 40862 w 120205"/>
                <a:gd name="connsiteY24" fmla="*/ 141542 h 141541"/>
                <a:gd name="connsiteX25" fmla="*/ 11620 w 120205"/>
                <a:gd name="connsiteY25" fmla="*/ 131350 h 141541"/>
                <a:gd name="connsiteX26" fmla="*/ 0 w 120205"/>
                <a:gd name="connsiteY26" fmla="*/ 102108 h 141541"/>
                <a:gd name="connsiteX27" fmla="*/ 23146 w 120205"/>
                <a:gd name="connsiteY27" fmla="*/ 68199 h 141541"/>
                <a:gd name="connsiteX28" fmla="*/ 66199 w 120205"/>
                <a:gd name="connsiteY28" fmla="*/ 120968 h 141541"/>
                <a:gd name="connsiteX29" fmla="*/ 81343 w 120205"/>
                <a:gd name="connsiteY29" fmla="*/ 111633 h 141541"/>
                <a:gd name="connsiteX30" fmla="*/ 81343 w 120205"/>
                <a:gd name="connsiteY30" fmla="*/ 69533 h 141541"/>
                <a:gd name="connsiteX31" fmla="*/ 41053 w 120205"/>
                <a:gd name="connsiteY31" fmla="*/ 77724 h 141541"/>
                <a:gd name="connsiteX32" fmla="*/ 27432 w 120205"/>
                <a:gd name="connsiteY32" fmla="*/ 99155 h 141541"/>
                <a:gd name="connsiteX33" fmla="*/ 33909 w 120205"/>
                <a:gd name="connsiteY33" fmla="*/ 118586 h 141541"/>
                <a:gd name="connsiteX34" fmla="*/ 51435 w 120205"/>
                <a:gd name="connsiteY34" fmla="*/ 124873 h 141541"/>
                <a:gd name="connsiteX35" fmla="*/ 66199 w 120205"/>
                <a:gd name="connsiteY35" fmla="*/ 120968 h 141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20205" h="141541">
                  <a:moveTo>
                    <a:pt x="23146" y="68199"/>
                  </a:moveTo>
                  <a:cubicBezTo>
                    <a:pt x="38481" y="60960"/>
                    <a:pt x="57912" y="57055"/>
                    <a:pt x="81439" y="56579"/>
                  </a:cubicBezTo>
                  <a:lnTo>
                    <a:pt x="81439" y="49720"/>
                  </a:lnTo>
                  <a:cubicBezTo>
                    <a:pt x="81439" y="42005"/>
                    <a:pt x="80581" y="36005"/>
                    <a:pt x="78962" y="31623"/>
                  </a:cubicBezTo>
                  <a:cubicBezTo>
                    <a:pt x="77343" y="27242"/>
                    <a:pt x="74486" y="24003"/>
                    <a:pt x="70485" y="21908"/>
                  </a:cubicBezTo>
                  <a:cubicBezTo>
                    <a:pt x="66484" y="19907"/>
                    <a:pt x="60769" y="18860"/>
                    <a:pt x="53435" y="18860"/>
                  </a:cubicBezTo>
                  <a:cubicBezTo>
                    <a:pt x="45148" y="18860"/>
                    <a:pt x="37624" y="20003"/>
                    <a:pt x="31051" y="22384"/>
                  </a:cubicBezTo>
                  <a:cubicBezTo>
                    <a:pt x="24479" y="24765"/>
                    <a:pt x="17907" y="27623"/>
                    <a:pt x="11335" y="31051"/>
                  </a:cubicBezTo>
                  <a:lnTo>
                    <a:pt x="5239" y="18383"/>
                  </a:lnTo>
                  <a:cubicBezTo>
                    <a:pt x="7334" y="16574"/>
                    <a:pt x="11239" y="14192"/>
                    <a:pt x="16954" y="11240"/>
                  </a:cubicBezTo>
                  <a:cubicBezTo>
                    <a:pt x="22669" y="8287"/>
                    <a:pt x="29242" y="5715"/>
                    <a:pt x="36766" y="3429"/>
                  </a:cubicBezTo>
                  <a:cubicBezTo>
                    <a:pt x="44291" y="1143"/>
                    <a:pt x="51816" y="0"/>
                    <a:pt x="59245" y="0"/>
                  </a:cubicBezTo>
                  <a:cubicBezTo>
                    <a:pt x="70866" y="0"/>
                    <a:pt x="80010" y="1619"/>
                    <a:pt x="86773" y="4763"/>
                  </a:cubicBezTo>
                  <a:cubicBezTo>
                    <a:pt x="93536" y="7906"/>
                    <a:pt x="98393" y="13049"/>
                    <a:pt x="101346" y="20098"/>
                  </a:cubicBezTo>
                  <a:cubicBezTo>
                    <a:pt x="104299" y="27146"/>
                    <a:pt x="105727" y="36481"/>
                    <a:pt x="105727" y="48292"/>
                  </a:cubicBezTo>
                  <a:lnTo>
                    <a:pt x="105727" y="126873"/>
                  </a:lnTo>
                  <a:lnTo>
                    <a:pt x="120205" y="126873"/>
                  </a:lnTo>
                  <a:lnTo>
                    <a:pt x="120205" y="137636"/>
                  </a:lnTo>
                  <a:cubicBezTo>
                    <a:pt x="116967" y="138494"/>
                    <a:pt x="112776" y="139256"/>
                    <a:pt x="107823" y="140113"/>
                  </a:cubicBezTo>
                  <a:cubicBezTo>
                    <a:pt x="102870" y="140970"/>
                    <a:pt x="98489" y="141351"/>
                    <a:pt x="94774" y="141351"/>
                  </a:cubicBezTo>
                  <a:cubicBezTo>
                    <a:pt x="90202" y="141351"/>
                    <a:pt x="87058" y="140684"/>
                    <a:pt x="85439" y="139256"/>
                  </a:cubicBezTo>
                  <a:cubicBezTo>
                    <a:pt x="83820" y="137827"/>
                    <a:pt x="82963" y="134779"/>
                    <a:pt x="82963" y="130111"/>
                  </a:cubicBezTo>
                  <a:lnTo>
                    <a:pt x="82963" y="122015"/>
                  </a:lnTo>
                  <a:cubicBezTo>
                    <a:pt x="78105" y="126873"/>
                    <a:pt x="72104" y="131445"/>
                    <a:pt x="64960" y="135446"/>
                  </a:cubicBezTo>
                  <a:cubicBezTo>
                    <a:pt x="57912" y="139541"/>
                    <a:pt x="49816" y="141542"/>
                    <a:pt x="40862" y="141542"/>
                  </a:cubicBezTo>
                  <a:cubicBezTo>
                    <a:pt x="29146" y="141542"/>
                    <a:pt x="19336" y="138113"/>
                    <a:pt x="11620" y="131350"/>
                  </a:cubicBezTo>
                  <a:cubicBezTo>
                    <a:pt x="3905" y="124587"/>
                    <a:pt x="0" y="114872"/>
                    <a:pt x="0" y="102108"/>
                  </a:cubicBezTo>
                  <a:cubicBezTo>
                    <a:pt x="95" y="86773"/>
                    <a:pt x="7810" y="75438"/>
                    <a:pt x="23146" y="68199"/>
                  </a:cubicBezTo>
                  <a:close/>
                  <a:moveTo>
                    <a:pt x="66199" y="120968"/>
                  </a:moveTo>
                  <a:cubicBezTo>
                    <a:pt x="71723" y="118396"/>
                    <a:pt x="76771" y="115253"/>
                    <a:pt x="81343" y="111633"/>
                  </a:cubicBezTo>
                  <a:lnTo>
                    <a:pt x="81343" y="69533"/>
                  </a:lnTo>
                  <a:cubicBezTo>
                    <a:pt x="63532" y="69533"/>
                    <a:pt x="50101" y="72295"/>
                    <a:pt x="41053" y="77724"/>
                  </a:cubicBezTo>
                  <a:cubicBezTo>
                    <a:pt x="32004" y="83153"/>
                    <a:pt x="27432" y="90297"/>
                    <a:pt x="27432" y="99155"/>
                  </a:cubicBezTo>
                  <a:cubicBezTo>
                    <a:pt x="27432" y="108014"/>
                    <a:pt x="29623" y="114491"/>
                    <a:pt x="33909" y="118586"/>
                  </a:cubicBezTo>
                  <a:cubicBezTo>
                    <a:pt x="38195" y="122682"/>
                    <a:pt x="44101" y="124873"/>
                    <a:pt x="51435" y="124873"/>
                  </a:cubicBezTo>
                  <a:cubicBezTo>
                    <a:pt x="55721" y="124873"/>
                    <a:pt x="60674" y="123539"/>
                    <a:pt x="66199" y="120968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8A025668-83E6-5E42-3BDE-8AB5A9114DCC}"/>
                </a:ext>
              </a:extLst>
            </p:cNvPr>
            <p:cNvSpPr/>
            <p:nvPr/>
          </p:nvSpPr>
          <p:spPr>
            <a:xfrm>
              <a:off x="11481625" y="6490494"/>
              <a:ext cx="138779" cy="203168"/>
            </a:xfrm>
            <a:custGeom>
              <a:avLst/>
              <a:gdLst>
                <a:gd name="connsiteX0" fmla="*/ 0 w 138779"/>
                <a:gd name="connsiteY0" fmla="*/ 4667 h 203168"/>
                <a:gd name="connsiteX1" fmla="*/ 39148 w 138779"/>
                <a:gd name="connsiteY1" fmla="*/ 0 h 203168"/>
                <a:gd name="connsiteX2" fmla="*/ 39624 w 138779"/>
                <a:gd name="connsiteY2" fmla="*/ 0 h 203168"/>
                <a:gd name="connsiteX3" fmla="*/ 45244 w 138779"/>
                <a:gd name="connsiteY3" fmla="*/ 3715 h 203168"/>
                <a:gd name="connsiteX4" fmla="*/ 45244 w 138779"/>
                <a:gd name="connsiteY4" fmla="*/ 77343 h 203168"/>
                <a:gd name="connsiteX5" fmla="*/ 62770 w 138779"/>
                <a:gd name="connsiteY5" fmla="*/ 65627 h 203168"/>
                <a:gd name="connsiteX6" fmla="*/ 85439 w 138779"/>
                <a:gd name="connsiteY6" fmla="*/ 60960 h 203168"/>
                <a:gd name="connsiteX7" fmla="*/ 112205 w 138779"/>
                <a:gd name="connsiteY7" fmla="*/ 68104 h 203168"/>
                <a:gd name="connsiteX8" fmla="*/ 131540 w 138779"/>
                <a:gd name="connsiteY8" fmla="*/ 90107 h 203168"/>
                <a:gd name="connsiteX9" fmla="*/ 138779 w 138779"/>
                <a:gd name="connsiteY9" fmla="*/ 127826 h 203168"/>
                <a:gd name="connsiteX10" fmla="*/ 130112 w 138779"/>
                <a:gd name="connsiteY10" fmla="*/ 166021 h 203168"/>
                <a:gd name="connsiteX11" fmla="*/ 105251 w 138779"/>
                <a:gd name="connsiteY11" fmla="*/ 193167 h 203168"/>
                <a:gd name="connsiteX12" fmla="*/ 67818 w 138779"/>
                <a:gd name="connsiteY12" fmla="*/ 203168 h 203168"/>
                <a:gd name="connsiteX13" fmla="*/ 36957 w 138779"/>
                <a:gd name="connsiteY13" fmla="*/ 199835 h 203168"/>
                <a:gd name="connsiteX14" fmla="*/ 20098 w 138779"/>
                <a:gd name="connsiteY14" fmla="*/ 193834 h 203168"/>
                <a:gd name="connsiteX15" fmla="*/ 20098 w 138779"/>
                <a:gd name="connsiteY15" fmla="*/ 17621 h 203168"/>
                <a:gd name="connsiteX16" fmla="*/ 0 w 138779"/>
                <a:gd name="connsiteY16" fmla="*/ 14954 h 203168"/>
                <a:gd name="connsiteX17" fmla="*/ 0 w 138779"/>
                <a:gd name="connsiteY17" fmla="*/ 4667 h 203168"/>
                <a:gd name="connsiteX18" fmla="*/ 58103 w 138779"/>
                <a:gd name="connsiteY18" fmla="*/ 82582 h 203168"/>
                <a:gd name="connsiteX19" fmla="*/ 45244 w 138779"/>
                <a:gd name="connsiteY19" fmla="*/ 92202 h 203168"/>
                <a:gd name="connsiteX20" fmla="*/ 45244 w 138779"/>
                <a:gd name="connsiteY20" fmla="*/ 182309 h 203168"/>
                <a:gd name="connsiteX21" fmla="*/ 53721 w 138779"/>
                <a:gd name="connsiteY21" fmla="*/ 187833 h 203168"/>
                <a:gd name="connsiteX22" fmla="*/ 69533 w 138779"/>
                <a:gd name="connsiteY22" fmla="*/ 189929 h 203168"/>
                <a:gd name="connsiteX23" fmla="*/ 99917 w 138779"/>
                <a:gd name="connsiteY23" fmla="*/ 174784 h 203168"/>
                <a:gd name="connsiteX24" fmla="*/ 111442 w 138779"/>
                <a:gd name="connsiteY24" fmla="*/ 130493 h 203168"/>
                <a:gd name="connsiteX25" fmla="*/ 101441 w 138779"/>
                <a:gd name="connsiteY25" fmla="*/ 91345 h 203168"/>
                <a:gd name="connsiteX26" fmla="*/ 75533 w 138779"/>
                <a:gd name="connsiteY26" fmla="*/ 78391 h 203168"/>
                <a:gd name="connsiteX27" fmla="*/ 58103 w 138779"/>
                <a:gd name="connsiteY27" fmla="*/ 82582 h 203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38779" h="203168">
                  <a:moveTo>
                    <a:pt x="0" y="4667"/>
                  </a:moveTo>
                  <a:lnTo>
                    <a:pt x="39148" y="0"/>
                  </a:lnTo>
                  <a:lnTo>
                    <a:pt x="39624" y="0"/>
                  </a:lnTo>
                  <a:lnTo>
                    <a:pt x="45244" y="3715"/>
                  </a:lnTo>
                  <a:lnTo>
                    <a:pt x="45244" y="77343"/>
                  </a:lnTo>
                  <a:cubicBezTo>
                    <a:pt x="50102" y="72581"/>
                    <a:pt x="56007" y="68675"/>
                    <a:pt x="62770" y="65627"/>
                  </a:cubicBezTo>
                  <a:cubicBezTo>
                    <a:pt x="69533" y="62579"/>
                    <a:pt x="77057" y="60960"/>
                    <a:pt x="85439" y="60960"/>
                  </a:cubicBezTo>
                  <a:cubicBezTo>
                    <a:pt x="95250" y="60960"/>
                    <a:pt x="104204" y="63341"/>
                    <a:pt x="112205" y="68104"/>
                  </a:cubicBezTo>
                  <a:cubicBezTo>
                    <a:pt x="120206" y="72866"/>
                    <a:pt x="126683" y="80201"/>
                    <a:pt x="131540" y="90107"/>
                  </a:cubicBezTo>
                  <a:cubicBezTo>
                    <a:pt x="136398" y="100013"/>
                    <a:pt x="138779" y="112586"/>
                    <a:pt x="138779" y="127826"/>
                  </a:cubicBezTo>
                  <a:cubicBezTo>
                    <a:pt x="138779" y="141827"/>
                    <a:pt x="135922" y="154591"/>
                    <a:pt x="130112" y="166021"/>
                  </a:cubicBezTo>
                  <a:cubicBezTo>
                    <a:pt x="124301" y="177451"/>
                    <a:pt x="116014" y="186500"/>
                    <a:pt x="105251" y="193167"/>
                  </a:cubicBezTo>
                  <a:cubicBezTo>
                    <a:pt x="94488" y="199835"/>
                    <a:pt x="82010" y="203168"/>
                    <a:pt x="67818" y="203168"/>
                  </a:cubicBezTo>
                  <a:cubicBezTo>
                    <a:pt x="56579" y="203168"/>
                    <a:pt x="46291" y="202025"/>
                    <a:pt x="36957" y="199835"/>
                  </a:cubicBezTo>
                  <a:cubicBezTo>
                    <a:pt x="27622" y="197644"/>
                    <a:pt x="22003" y="195644"/>
                    <a:pt x="20098" y="193834"/>
                  </a:cubicBezTo>
                  <a:lnTo>
                    <a:pt x="20098" y="17621"/>
                  </a:lnTo>
                  <a:lnTo>
                    <a:pt x="0" y="14954"/>
                  </a:lnTo>
                  <a:lnTo>
                    <a:pt x="0" y="4667"/>
                  </a:lnTo>
                  <a:close/>
                  <a:moveTo>
                    <a:pt x="58103" y="82582"/>
                  </a:moveTo>
                  <a:cubicBezTo>
                    <a:pt x="52768" y="85439"/>
                    <a:pt x="48482" y="88678"/>
                    <a:pt x="45244" y="92202"/>
                  </a:cubicBezTo>
                  <a:lnTo>
                    <a:pt x="45244" y="182309"/>
                  </a:lnTo>
                  <a:cubicBezTo>
                    <a:pt x="46196" y="184594"/>
                    <a:pt x="49054" y="186404"/>
                    <a:pt x="53721" y="187833"/>
                  </a:cubicBezTo>
                  <a:cubicBezTo>
                    <a:pt x="58388" y="189262"/>
                    <a:pt x="63627" y="189929"/>
                    <a:pt x="69533" y="189929"/>
                  </a:cubicBezTo>
                  <a:cubicBezTo>
                    <a:pt x="82106" y="189929"/>
                    <a:pt x="92202" y="184880"/>
                    <a:pt x="99917" y="174784"/>
                  </a:cubicBezTo>
                  <a:cubicBezTo>
                    <a:pt x="107633" y="164687"/>
                    <a:pt x="111442" y="149924"/>
                    <a:pt x="111442" y="130493"/>
                  </a:cubicBezTo>
                  <a:cubicBezTo>
                    <a:pt x="111442" y="113062"/>
                    <a:pt x="108109" y="100013"/>
                    <a:pt x="101441" y="91345"/>
                  </a:cubicBezTo>
                  <a:cubicBezTo>
                    <a:pt x="94774" y="82677"/>
                    <a:pt x="86106" y="78391"/>
                    <a:pt x="75533" y="78391"/>
                  </a:cubicBezTo>
                  <a:cubicBezTo>
                    <a:pt x="69152" y="78296"/>
                    <a:pt x="63437" y="79724"/>
                    <a:pt x="58103" y="82582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3D576F1C-724B-E5DC-F6B6-AA2BBBE1672D}"/>
                </a:ext>
              </a:extLst>
            </p:cNvPr>
            <p:cNvSpPr/>
            <p:nvPr/>
          </p:nvSpPr>
          <p:spPr>
            <a:xfrm>
              <a:off x="11641645" y="6551454"/>
              <a:ext cx="126491" cy="142112"/>
            </a:xfrm>
            <a:custGeom>
              <a:avLst/>
              <a:gdLst>
                <a:gd name="connsiteX0" fmla="*/ 9049 w 126491"/>
                <a:gd name="connsiteY0" fmla="*/ 33052 h 142112"/>
                <a:gd name="connsiteX1" fmla="*/ 32861 w 126491"/>
                <a:gd name="connsiteY1" fmla="*/ 8477 h 142112"/>
                <a:gd name="connsiteX2" fmla="*/ 64579 w 126491"/>
                <a:gd name="connsiteY2" fmla="*/ 0 h 142112"/>
                <a:gd name="connsiteX3" fmla="*/ 110966 w 126491"/>
                <a:gd name="connsiteY3" fmla="*/ 19526 h 142112"/>
                <a:gd name="connsiteX4" fmla="*/ 126492 w 126491"/>
                <a:gd name="connsiteY4" fmla="*/ 70961 h 142112"/>
                <a:gd name="connsiteX5" fmla="*/ 117443 w 126491"/>
                <a:gd name="connsiteY5" fmla="*/ 109347 h 142112"/>
                <a:gd name="connsiteX6" fmla="*/ 93631 w 126491"/>
                <a:gd name="connsiteY6" fmla="*/ 133826 h 142112"/>
                <a:gd name="connsiteX7" fmla="*/ 61913 w 126491"/>
                <a:gd name="connsiteY7" fmla="*/ 142113 h 142112"/>
                <a:gd name="connsiteX8" fmla="*/ 15526 w 126491"/>
                <a:gd name="connsiteY8" fmla="*/ 122492 h 142112"/>
                <a:gd name="connsiteX9" fmla="*/ 0 w 126491"/>
                <a:gd name="connsiteY9" fmla="*/ 71056 h 142112"/>
                <a:gd name="connsiteX10" fmla="*/ 9049 w 126491"/>
                <a:gd name="connsiteY10" fmla="*/ 33052 h 142112"/>
                <a:gd name="connsiteX11" fmla="*/ 89344 w 126491"/>
                <a:gd name="connsiteY11" fmla="*/ 114300 h 142112"/>
                <a:gd name="connsiteX12" fmla="*/ 98393 w 126491"/>
                <a:gd name="connsiteY12" fmla="*/ 72962 h 142112"/>
                <a:gd name="connsiteX13" fmla="*/ 90106 w 126491"/>
                <a:gd name="connsiteY13" fmla="*/ 29908 h 142112"/>
                <a:gd name="connsiteX14" fmla="*/ 63437 w 126491"/>
                <a:gd name="connsiteY14" fmla="*/ 14002 h 142112"/>
                <a:gd name="connsiteX15" fmla="*/ 37338 w 126491"/>
                <a:gd name="connsiteY15" fmla="*/ 27908 h 142112"/>
                <a:gd name="connsiteX16" fmla="*/ 28194 w 126491"/>
                <a:gd name="connsiteY16" fmla="*/ 69247 h 142112"/>
                <a:gd name="connsiteX17" fmla="*/ 36767 w 126491"/>
                <a:gd name="connsiteY17" fmla="*/ 112300 h 142112"/>
                <a:gd name="connsiteX18" fmla="*/ 63437 w 126491"/>
                <a:gd name="connsiteY18" fmla="*/ 128207 h 142112"/>
                <a:gd name="connsiteX19" fmla="*/ 89344 w 126491"/>
                <a:gd name="connsiteY19" fmla="*/ 114300 h 1421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26491" h="142112">
                  <a:moveTo>
                    <a:pt x="9049" y="33052"/>
                  </a:moveTo>
                  <a:cubicBezTo>
                    <a:pt x="15049" y="22288"/>
                    <a:pt x="23050" y="14097"/>
                    <a:pt x="32861" y="8477"/>
                  </a:cubicBezTo>
                  <a:cubicBezTo>
                    <a:pt x="42767" y="2857"/>
                    <a:pt x="53340" y="0"/>
                    <a:pt x="64579" y="0"/>
                  </a:cubicBezTo>
                  <a:cubicBezTo>
                    <a:pt x="85153" y="0"/>
                    <a:pt x="100584" y="6477"/>
                    <a:pt x="110966" y="19526"/>
                  </a:cubicBezTo>
                  <a:cubicBezTo>
                    <a:pt x="121348" y="32575"/>
                    <a:pt x="126492" y="49720"/>
                    <a:pt x="126492" y="70961"/>
                  </a:cubicBezTo>
                  <a:cubicBezTo>
                    <a:pt x="126492" y="85820"/>
                    <a:pt x="123444" y="98584"/>
                    <a:pt x="117443" y="109347"/>
                  </a:cubicBezTo>
                  <a:cubicBezTo>
                    <a:pt x="111442" y="120110"/>
                    <a:pt x="103442" y="128302"/>
                    <a:pt x="93631" y="133826"/>
                  </a:cubicBezTo>
                  <a:cubicBezTo>
                    <a:pt x="83725" y="139351"/>
                    <a:pt x="73152" y="142113"/>
                    <a:pt x="61913" y="142113"/>
                  </a:cubicBezTo>
                  <a:cubicBezTo>
                    <a:pt x="41339" y="142113"/>
                    <a:pt x="25908" y="135636"/>
                    <a:pt x="15526" y="122492"/>
                  </a:cubicBezTo>
                  <a:cubicBezTo>
                    <a:pt x="5143" y="109442"/>
                    <a:pt x="0" y="92297"/>
                    <a:pt x="0" y="71056"/>
                  </a:cubicBezTo>
                  <a:cubicBezTo>
                    <a:pt x="0" y="56483"/>
                    <a:pt x="3048" y="43815"/>
                    <a:pt x="9049" y="33052"/>
                  </a:cubicBezTo>
                  <a:close/>
                  <a:moveTo>
                    <a:pt x="89344" y="114300"/>
                  </a:moveTo>
                  <a:cubicBezTo>
                    <a:pt x="95345" y="104966"/>
                    <a:pt x="98393" y="91249"/>
                    <a:pt x="98393" y="72962"/>
                  </a:cubicBezTo>
                  <a:cubicBezTo>
                    <a:pt x="98393" y="54864"/>
                    <a:pt x="95631" y="40481"/>
                    <a:pt x="90106" y="29908"/>
                  </a:cubicBezTo>
                  <a:cubicBezTo>
                    <a:pt x="84582" y="19336"/>
                    <a:pt x="75628" y="14002"/>
                    <a:pt x="63437" y="14002"/>
                  </a:cubicBezTo>
                  <a:cubicBezTo>
                    <a:pt x="52197" y="14002"/>
                    <a:pt x="43529" y="18669"/>
                    <a:pt x="37338" y="27908"/>
                  </a:cubicBezTo>
                  <a:cubicBezTo>
                    <a:pt x="31147" y="37148"/>
                    <a:pt x="28194" y="50959"/>
                    <a:pt x="28194" y="69247"/>
                  </a:cubicBezTo>
                  <a:cubicBezTo>
                    <a:pt x="28194" y="87344"/>
                    <a:pt x="31051" y="101727"/>
                    <a:pt x="36767" y="112300"/>
                  </a:cubicBezTo>
                  <a:cubicBezTo>
                    <a:pt x="42481" y="122872"/>
                    <a:pt x="51340" y="128207"/>
                    <a:pt x="63437" y="128207"/>
                  </a:cubicBezTo>
                  <a:cubicBezTo>
                    <a:pt x="74676" y="128207"/>
                    <a:pt x="83344" y="123539"/>
                    <a:pt x="89344" y="114300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B8140A20-E2F8-BA51-A9F3-12A54EC00185}"/>
                </a:ext>
              </a:extLst>
            </p:cNvPr>
            <p:cNvSpPr/>
            <p:nvPr/>
          </p:nvSpPr>
          <p:spPr>
            <a:xfrm>
              <a:off x="11790807" y="6551358"/>
              <a:ext cx="95535" cy="139541"/>
            </a:xfrm>
            <a:custGeom>
              <a:avLst/>
              <a:gdLst>
                <a:gd name="connsiteX0" fmla="*/ 95 w 95535"/>
                <a:gd name="connsiteY0" fmla="*/ 127635 h 139541"/>
                <a:gd name="connsiteX1" fmla="*/ 18478 w 95535"/>
                <a:gd name="connsiteY1" fmla="*/ 126206 h 139541"/>
                <a:gd name="connsiteX2" fmla="*/ 18478 w 95535"/>
                <a:gd name="connsiteY2" fmla="*/ 22574 h 139541"/>
                <a:gd name="connsiteX3" fmla="*/ 857 w 95535"/>
                <a:gd name="connsiteY3" fmla="*/ 18193 h 139541"/>
                <a:gd name="connsiteX4" fmla="*/ 857 w 95535"/>
                <a:gd name="connsiteY4" fmla="*/ 4953 h 139541"/>
                <a:gd name="connsiteX5" fmla="*/ 34576 w 95535"/>
                <a:gd name="connsiteY5" fmla="*/ 571 h 139541"/>
                <a:gd name="connsiteX6" fmla="*/ 35052 w 95535"/>
                <a:gd name="connsiteY6" fmla="*/ 571 h 139541"/>
                <a:gd name="connsiteX7" fmla="*/ 40481 w 95535"/>
                <a:gd name="connsiteY7" fmla="*/ 4953 h 139541"/>
                <a:gd name="connsiteX8" fmla="*/ 40481 w 95535"/>
                <a:gd name="connsiteY8" fmla="*/ 9335 h 139541"/>
                <a:gd name="connsiteX9" fmla="*/ 39719 w 95535"/>
                <a:gd name="connsiteY9" fmla="*/ 28385 h 139541"/>
                <a:gd name="connsiteX10" fmla="*/ 40481 w 95535"/>
                <a:gd name="connsiteY10" fmla="*/ 28385 h 139541"/>
                <a:gd name="connsiteX11" fmla="*/ 49244 w 95535"/>
                <a:gd name="connsiteY11" fmla="*/ 17621 h 139541"/>
                <a:gd name="connsiteX12" fmla="*/ 65627 w 95535"/>
                <a:gd name="connsiteY12" fmla="*/ 5524 h 139541"/>
                <a:gd name="connsiteX13" fmla="*/ 87439 w 95535"/>
                <a:gd name="connsiteY13" fmla="*/ 0 h 139541"/>
                <a:gd name="connsiteX14" fmla="*/ 95536 w 95535"/>
                <a:gd name="connsiteY14" fmla="*/ 1238 h 139541"/>
                <a:gd name="connsiteX15" fmla="*/ 95536 w 95535"/>
                <a:gd name="connsiteY15" fmla="*/ 28670 h 139541"/>
                <a:gd name="connsiteX16" fmla="*/ 90011 w 95535"/>
                <a:gd name="connsiteY16" fmla="*/ 26384 h 139541"/>
                <a:gd name="connsiteX17" fmla="*/ 81534 w 95535"/>
                <a:gd name="connsiteY17" fmla="*/ 25241 h 139541"/>
                <a:gd name="connsiteX18" fmla="*/ 43815 w 95535"/>
                <a:gd name="connsiteY18" fmla="*/ 37719 h 139541"/>
                <a:gd name="connsiteX19" fmla="*/ 43815 w 95535"/>
                <a:gd name="connsiteY19" fmla="*/ 125825 h 139541"/>
                <a:gd name="connsiteX20" fmla="*/ 74866 w 95535"/>
                <a:gd name="connsiteY20" fmla="*/ 127826 h 139541"/>
                <a:gd name="connsiteX21" fmla="*/ 74866 w 95535"/>
                <a:gd name="connsiteY21" fmla="*/ 139541 h 139541"/>
                <a:gd name="connsiteX22" fmla="*/ 0 w 95535"/>
                <a:gd name="connsiteY22" fmla="*/ 139541 h 139541"/>
                <a:gd name="connsiteX23" fmla="*/ 0 w 95535"/>
                <a:gd name="connsiteY23" fmla="*/ 127635 h 139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5535" h="139541">
                  <a:moveTo>
                    <a:pt x="95" y="127635"/>
                  </a:moveTo>
                  <a:lnTo>
                    <a:pt x="18478" y="126206"/>
                  </a:lnTo>
                  <a:lnTo>
                    <a:pt x="18478" y="22574"/>
                  </a:lnTo>
                  <a:lnTo>
                    <a:pt x="857" y="18193"/>
                  </a:lnTo>
                  <a:lnTo>
                    <a:pt x="857" y="4953"/>
                  </a:lnTo>
                  <a:lnTo>
                    <a:pt x="34576" y="571"/>
                  </a:lnTo>
                  <a:lnTo>
                    <a:pt x="35052" y="571"/>
                  </a:lnTo>
                  <a:lnTo>
                    <a:pt x="40481" y="4953"/>
                  </a:lnTo>
                  <a:lnTo>
                    <a:pt x="40481" y="9335"/>
                  </a:lnTo>
                  <a:lnTo>
                    <a:pt x="39719" y="28385"/>
                  </a:lnTo>
                  <a:lnTo>
                    <a:pt x="40481" y="28385"/>
                  </a:lnTo>
                  <a:cubicBezTo>
                    <a:pt x="42101" y="25622"/>
                    <a:pt x="45053" y="22003"/>
                    <a:pt x="49244" y="17621"/>
                  </a:cubicBezTo>
                  <a:cubicBezTo>
                    <a:pt x="53530" y="13240"/>
                    <a:pt x="58960" y="9144"/>
                    <a:pt x="65627" y="5524"/>
                  </a:cubicBezTo>
                  <a:cubicBezTo>
                    <a:pt x="72295" y="1810"/>
                    <a:pt x="79534" y="0"/>
                    <a:pt x="87439" y="0"/>
                  </a:cubicBezTo>
                  <a:cubicBezTo>
                    <a:pt x="90678" y="0"/>
                    <a:pt x="93345" y="381"/>
                    <a:pt x="95536" y="1238"/>
                  </a:cubicBezTo>
                  <a:lnTo>
                    <a:pt x="95536" y="28670"/>
                  </a:lnTo>
                  <a:cubicBezTo>
                    <a:pt x="94393" y="27813"/>
                    <a:pt x="92583" y="27051"/>
                    <a:pt x="90011" y="26384"/>
                  </a:cubicBezTo>
                  <a:cubicBezTo>
                    <a:pt x="87439" y="25718"/>
                    <a:pt x="84677" y="25241"/>
                    <a:pt x="81534" y="25241"/>
                  </a:cubicBezTo>
                  <a:cubicBezTo>
                    <a:pt x="68008" y="25241"/>
                    <a:pt x="55435" y="29432"/>
                    <a:pt x="43815" y="37719"/>
                  </a:cubicBezTo>
                  <a:lnTo>
                    <a:pt x="43815" y="125825"/>
                  </a:lnTo>
                  <a:lnTo>
                    <a:pt x="74866" y="127826"/>
                  </a:lnTo>
                  <a:lnTo>
                    <a:pt x="74866" y="139541"/>
                  </a:lnTo>
                  <a:lnTo>
                    <a:pt x="0" y="139541"/>
                  </a:lnTo>
                  <a:lnTo>
                    <a:pt x="0" y="127635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B398E203-2A06-0363-32FB-3EB20565E082}"/>
                </a:ext>
              </a:extLst>
            </p:cNvPr>
            <p:cNvSpPr/>
            <p:nvPr/>
          </p:nvSpPr>
          <p:spPr>
            <a:xfrm>
              <a:off x="11902344" y="6552120"/>
              <a:ext cx="120300" cy="141541"/>
            </a:xfrm>
            <a:custGeom>
              <a:avLst/>
              <a:gdLst>
                <a:gd name="connsiteX0" fmla="*/ 23241 w 120300"/>
                <a:gd name="connsiteY0" fmla="*/ 68199 h 141541"/>
                <a:gd name="connsiteX1" fmla="*/ 81534 w 120300"/>
                <a:gd name="connsiteY1" fmla="*/ 56579 h 141541"/>
                <a:gd name="connsiteX2" fmla="*/ 81534 w 120300"/>
                <a:gd name="connsiteY2" fmla="*/ 49720 h 141541"/>
                <a:gd name="connsiteX3" fmla="*/ 79058 w 120300"/>
                <a:gd name="connsiteY3" fmla="*/ 31623 h 141541"/>
                <a:gd name="connsiteX4" fmla="*/ 70580 w 120300"/>
                <a:gd name="connsiteY4" fmla="*/ 21908 h 141541"/>
                <a:gd name="connsiteX5" fmla="*/ 53531 w 120300"/>
                <a:gd name="connsiteY5" fmla="*/ 18860 h 141541"/>
                <a:gd name="connsiteX6" fmla="*/ 31147 w 120300"/>
                <a:gd name="connsiteY6" fmla="*/ 22384 h 141541"/>
                <a:gd name="connsiteX7" fmla="*/ 11430 w 120300"/>
                <a:gd name="connsiteY7" fmla="*/ 31051 h 141541"/>
                <a:gd name="connsiteX8" fmla="*/ 5334 w 120300"/>
                <a:gd name="connsiteY8" fmla="*/ 18383 h 141541"/>
                <a:gd name="connsiteX9" fmla="*/ 17050 w 120300"/>
                <a:gd name="connsiteY9" fmla="*/ 11240 h 141541"/>
                <a:gd name="connsiteX10" fmla="*/ 36862 w 120300"/>
                <a:gd name="connsiteY10" fmla="*/ 3429 h 141541"/>
                <a:gd name="connsiteX11" fmla="*/ 59341 w 120300"/>
                <a:gd name="connsiteY11" fmla="*/ 0 h 141541"/>
                <a:gd name="connsiteX12" fmla="*/ 86868 w 120300"/>
                <a:gd name="connsiteY12" fmla="*/ 4763 h 141541"/>
                <a:gd name="connsiteX13" fmla="*/ 101441 w 120300"/>
                <a:gd name="connsiteY13" fmla="*/ 20098 h 141541"/>
                <a:gd name="connsiteX14" fmla="*/ 105823 w 120300"/>
                <a:gd name="connsiteY14" fmla="*/ 48292 h 141541"/>
                <a:gd name="connsiteX15" fmla="*/ 105823 w 120300"/>
                <a:gd name="connsiteY15" fmla="*/ 126873 h 141541"/>
                <a:gd name="connsiteX16" fmla="*/ 120301 w 120300"/>
                <a:gd name="connsiteY16" fmla="*/ 126873 h 141541"/>
                <a:gd name="connsiteX17" fmla="*/ 120301 w 120300"/>
                <a:gd name="connsiteY17" fmla="*/ 137636 h 141541"/>
                <a:gd name="connsiteX18" fmla="*/ 107918 w 120300"/>
                <a:gd name="connsiteY18" fmla="*/ 140113 h 141541"/>
                <a:gd name="connsiteX19" fmla="*/ 94774 w 120300"/>
                <a:gd name="connsiteY19" fmla="*/ 141351 h 141541"/>
                <a:gd name="connsiteX20" fmla="*/ 85439 w 120300"/>
                <a:gd name="connsiteY20" fmla="*/ 139256 h 141541"/>
                <a:gd name="connsiteX21" fmla="*/ 82963 w 120300"/>
                <a:gd name="connsiteY21" fmla="*/ 130111 h 141541"/>
                <a:gd name="connsiteX22" fmla="*/ 82963 w 120300"/>
                <a:gd name="connsiteY22" fmla="*/ 122015 h 141541"/>
                <a:gd name="connsiteX23" fmla="*/ 64961 w 120300"/>
                <a:gd name="connsiteY23" fmla="*/ 135446 h 141541"/>
                <a:gd name="connsiteX24" fmla="*/ 40862 w 120300"/>
                <a:gd name="connsiteY24" fmla="*/ 141542 h 141541"/>
                <a:gd name="connsiteX25" fmla="*/ 11621 w 120300"/>
                <a:gd name="connsiteY25" fmla="*/ 131350 h 141541"/>
                <a:gd name="connsiteX26" fmla="*/ 0 w 120300"/>
                <a:gd name="connsiteY26" fmla="*/ 102108 h 141541"/>
                <a:gd name="connsiteX27" fmla="*/ 23241 w 120300"/>
                <a:gd name="connsiteY27" fmla="*/ 68199 h 141541"/>
                <a:gd name="connsiteX28" fmla="*/ 66294 w 120300"/>
                <a:gd name="connsiteY28" fmla="*/ 120968 h 141541"/>
                <a:gd name="connsiteX29" fmla="*/ 81439 w 120300"/>
                <a:gd name="connsiteY29" fmla="*/ 111633 h 141541"/>
                <a:gd name="connsiteX30" fmla="*/ 81439 w 120300"/>
                <a:gd name="connsiteY30" fmla="*/ 69533 h 141541"/>
                <a:gd name="connsiteX31" fmla="*/ 41148 w 120300"/>
                <a:gd name="connsiteY31" fmla="*/ 77724 h 141541"/>
                <a:gd name="connsiteX32" fmla="*/ 27527 w 120300"/>
                <a:gd name="connsiteY32" fmla="*/ 99155 h 141541"/>
                <a:gd name="connsiteX33" fmla="*/ 34004 w 120300"/>
                <a:gd name="connsiteY33" fmla="*/ 118586 h 141541"/>
                <a:gd name="connsiteX34" fmla="*/ 51530 w 120300"/>
                <a:gd name="connsiteY34" fmla="*/ 124873 h 141541"/>
                <a:gd name="connsiteX35" fmla="*/ 66294 w 120300"/>
                <a:gd name="connsiteY35" fmla="*/ 120968 h 141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20300" h="141541">
                  <a:moveTo>
                    <a:pt x="23241" y="68199"/>
                  </a:moveTo>
                  <a:cubicBezTo>
                    <a:pt x="38576" y="60960"/>
                    <a:pt x="58007" y="57055"/>
                    <a:pt x="81534" y="56579"/>
                  </a:cubicBezTo>
                  <a:lnTo>
                    <a:pt x="81534" y="49720"/>
                  </a:lnTo>
                  <a:cubicBezTo>
                    <a:pt x="81534" y="42005"/>
                    <a:pt x="80677" y="36005"/>
                    <a:pt x="79058" y="31623"/>
                  </a:cubicBezTo>
                  <a:cubicBezTo>
                    <a:pt x="77438" y="27242"/>
                    <a:pt x="74581" y="24003"/>
                    <a:pt x="70580" y="21908"/>
                  </a:cubicBezTo>
                  <a:cubicBezTo>
                    <a:pt x="66580" y="19907"/>
                    <a:pt x="60960" y="18860"/>
                    <a:pt x="53531" y="18860"/>
                  </a:cubicBezTo>
                  <a:cubicBezTo>
                    <a:pt x="45244" y="18860"/>
                    <a:pt x="37719" y="20003"/>
                    <a:pt x="31147" y="22384"/>
                  </a:cubicBezTo>
                  <a:cubicBezTo>
                    <a:pt x="24575" y="24765"/>
                    <a:pt x="18002" y="27623"/>
                    <a:pt x="11430" y="31051"/>
                  </a:cubicBezTo>
                  <a:lnTo>
                    <a:pt x="5334" y="18383"/>
                  </a:lnTo>
                  <a:cubicBezTo>
                    <a:pt x="7430" y="16574"/>
                    <a:pt x="11335" y="14192"/>
                    <a:pt x="17050" y="11240"/>
                  </a:cubicBezTo>
                  <a:cubicBezTo>
                    <a:pt x="22765" y="8287"/>
                    <a:pt x="29337" y="5715"/>
                    <a:pt x="36862" y="3429"/>
                  </a:cubicBezTo>
                  <a:cubicBezTo>
                    <a:pt x="44387" y="1143"/>
                    <a:pt x="51911" y="0"/>
                    <a:pt x="59341" y="0"/>
                  </a:cubicBezTo>
                  <a:cubicBezTo>
                    <a:pt x="70961" y="0"/>
                    <a:pt x="80105" y="1619"/>
                    <a:pt x="86868" y="4763"/>
                  </a:cubicBezTo>
                  <a:cubicBezTo>
                    <a:pt x="93631" y="7906"/>
                    <a:pt x="98489" y="13049"/>
                    <a:pt x="101441" y="20098"/>
                  </a:cubicBezTo>
                  <a:cubicBezTo>
                    <a:pt x="104394" y="27146"/>
                    <a:pt x="105823" y="36481"/>
                    <a:pt x="105823" y="48292"/>
                  </a:cubicBezTo>
                  <a:lnTo>
                    <a:pt x="105823" y="126873"/>
                  </a:lnTo>
                  <a:lnTo>
                    <a:pt x="120301" y="126873"/>
                  </a:lnTo>
                  <a:lnTo>
                    <a:pt x="120301" y="137636"/>
                  </a:lnTo>
                  <a:cubicBezTo>
                    <a:pt x="117062" y="138494"/>
                    <a:pt x="112871" y="139256"/>
                    <a:pt x="107918" y="140113"/>
                  </a:cubicBezTo>
                  <a:cubicBezTo>
                    <a:pt x="102965" y="140970"/>
                    <a:pt x="98584" y="141351"/>
                    <a:pt x="94774" y="141351"/>
                  </a:cubicBezTo>
                  <a:cubicBezTo>
                    <a:pt x="90202" y="141351"/>
                    <a:pt x="87154" y="140684"/>
                    <a:pt x="85439" y="139256"/>
                  </a:cubicBezTo>
                  <a:cubicBezTo>
                    <a:pt x="83820" y="137827"/>
                    <a:pt x="82963" y="134779"/>
                    <a:pt x="82963" y="130111"/>
                  </a:cubicBezTo>
                  <a:lnTo>
                    <a:pt x="82963" y="122015"/>
                  </a:lnTo>
                  <a:cubicBezTo>
                    <a:pt x="78105" y="126873"/>
                    <a:pt x="72104" y="131445"/>
                    <a:pt x="64961" y="135446"/>
                  </a:cubicBezTo>
                  <a:cubicBezTo>
                    <a:pt x="57817" y="139541"/>
                    <a:pt x="49816" y="141542"/>
                    <a:pt x="40862" y="141542"/>
                  </a:cubicBezTo>
                  <a:cubicBezTo>
                    <a:pt x="29147" y="141542"/>
                    <a:pt x="19336" y="138113"/>
                    <a:pt x="11621" y="131350"/>
                  </a:cubicBezTo>
                  <a:cubicBezTo>
                    <a:pt x="3905" y="124587"/>
                    <a:pt x="0" y="114872"/>
                    <a:pt x="0" y="102108"/>
                  </a:cubicBezTo>
                  <a:cubicBezTo>
                    <a:pt x="191" y="86773"/>
                    <a:pt x="7906" y="75438"/>
                    <a:pt x="23241" y="68199"/>
                  </a:cubicBezTo>
                  <a:close/>
                  <a:moveTo>
                    <a:pt x="66294" y="120968"/>
                  </a:moveTo>
                  <a:cubicBezTo>
                    <a:pt x="71819" y="118396"/>
                    <a:pt x="76867" y="115253"/>
                    <a:pt x="81439" y="111633"/>
                  </a:cubicBezTo>
                  <a:lnTo>
                    <a:pt x="81439" y="69533"/>
                  </a:lnTo>
                  <a:cubicBezTo>
                    <a:pt x="63627" y="69533"/>
                    <a:pt x="50197" y="72295"/>
                    <a:pt x="41148" y="77724"/>
                  </a:cubicBezTo>
                  <a:cubicBezTo>
                    <a:pt x="32099" y="83153"/>
                    <a:pt x="27527" y="90297"/>
                    <a:pt x="27527" y="99155"/>
                  </a:cubicBezTo>
                  <a:cubicBezTo>
                    <a:pt x="27527" y="108014"/>
                    <a:pt x="29718" y="114491"/>
                    <a:pt x="34004" y="118586"/>
                  </a:cubicBezTo>
                  <a:cubicBezTo>
                    <a:pt x="38291" y="122777"/>
                    <a:pt x="44196" y="124873"/>
                    <a:pt x="51530" y="124873"/>
                  </a:cubicBezTo>
                  <a:cubicBezTo>
                    <a:pt x="55817" y="124873"/>
                    <a:pt x="60770" y="123539"/>
                    <a:pt x="66294" y="120968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7BAA3B52-4365-691F-FDFD-8CF27686C1C9}"/>
                </a:ext>
              </a:extLst>
            </p:cNvPr>
            <p:cNvSpPr/>
            <p:nvPr/>
          </p:nvSpPr>
          <p:spPr>
            <a:xfrm>
              <a:off x="12036361" y="6519926"/>
              <a:ext cx="88201" cy="173736"/>
            </a:xfrm>
            <a:custGeom>
              <a:avLst/>
              <a:gdLst>
                <a:gd name="connsiteX0" fmla="*/ 24479 w 88201"/>
                <a:gd name="connsiteY0" fmla="*/ 167069 h 173736"/>
                <a:gd name="connsiteX1" fmla="*/ 17621 w 88201"/>
                <a:gd name="connsiteY1" fmla="*/ 145256 h 173736"/>
                <a:gd name="connsiteX2" fmla="*/ 17621 w 88201"/>
                <a:gd name="connsiteY2" fmla="*/ 51340 h 173736"/>
                <a:gd name="connsiteX3" fmla="*/ 0 w 88201"/>
                <a:gd name="connsiteY3" fmla="*/ 51340 h 173736"/>
                <a:gd name="connsiteX4" fmla="*/ 0 w 88201"/>
                <a:gd name="connsiteY4" fmla="*/ 40291 h 173736"/>
                <a:gd name="connsiteX5" fmla="*/ 6858 w 88201"/>
                <a:gd name="connsiteY5" fmla="*/ 38576 h 173736"/>
                <a:gd name="connsiteX6" fmla="*/ 14478 w 88201"/>
                <a:gd name="connsiteY6" fmla="*/ 35909 h 173736"/>
                <a:gd name="connsiteX7" fmla="*/ 20574 w 88201"/>
                <a:gd name="connsiteY7" fmla="*/ 27146 h 173736"/>
                <a:gd name="connsiteX8" fmla="*/ 25241 w 88201"/>
                <a:gd name="connsiteY8" fmla="*/ 12192 h 173736"/>
                <a:gd name="connsiteX9" fmla="*/ 28384 w 88201"/>
                <a:gd name="connsiteY9" fmla="*/ 0 h 173736"/>
                <a:gd name="connsiteX10" fmla="*/ 42863 w 88201"/>
                <a:gd name="connsiteY10" fmla="*/ 0 h 173736"/>
                <a:gd name="connsiteX11" fmla="*/ 43339 w 88201"/>
                <a:gd name="connsiteY11" fmla="*/ 35243 h 173736"/>
                <a:gd name="connsiteX12" fmla="*/ 84201 w 88201"/>
                <a:gd name="connsiteY12" fmla="*/ 35243 h 173736"/>
                <a:gd name="connsiteX13" fmla="*/ 84201 w 88201"/>
                <a:gd name="connsiteY13" fmla="*/ 51435 h 173736"/>
                <a:gd name="connsiteX14" fmla="*/ 43339 w 88201"/>
                <a:gd name="connsiteY14" fmla="*/ 51435 h 173736"/>
                <a:gd name="connsiteX15" fmla="*/ 43339 w 88201"/>
                <a:gd name="connsiteY15" fmla="*/ 126587 h 173736"/>
                <a:gd name="connsiteX16" fmla="*/ 44196 w 88201"/>
                <a:gd name="connsiteY16" fmla="*/ 146209 h 173736"/>
                <a:gd name="connsiteX17" fmla="*/ 47911 w 88201"/>
                <a:gd name="connsiteY17" fmla="*/ 153543 h 173736"/>
                <a:gd name="connsiteX18" fmla="*/ 57531 w 88201"/>
                <a:gd name="connsiteY18" fmla="*/ 155258 h 173736"/>
                <a:gd name="connsiteX19" fmla="*/ 72104 w 88201"/>
                <a:gd name="connsiteY19" fmla="*/ 153543 h 173736"/>
                <a:gd name="connsiteX20" fmla="*/ 84487 w 88201"/>
                <a:gd name="connsiteY20" fmla="*/ 149924 h 173736"/>
                <a:gd name="connsiteX21" fmla="*/ 88201 w 88201"/>
                <a:gd name="connsiteY21" fmla="*/ 160973 h 173736"/>
                <a:gd name="connsiteX22" fmla="*/ 69247 w 88201"/>
                <a:gd name="connsiteY22" fmla="*/ 169545 h 173736"/>
                <a:gd name="connsiteX23" fmla="*/ 45434 w 88201"/>
                <a:gd name="connsiteY23" fmla="*/ 173736 h 173736"/>
                <a:gd name="connsiteX24" fmla="*/ 24479 w 88201"/>
                <a:gd name="connsiteY24" fmla="*/ 167069 h 173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8201" h="173736">
                  <a:moveTo>
                    <a:pt x="24479" y="167069"/>
                  </a:moveTo>
                  <a:cubicBezTo>
                    <a:pt x="19907" y="162782"/>
                    <a:pt x="17621" y="155543"/>
                    <a:pt x="17621" y="145256"/>
                  </a:cubicBezTo>
                  <a:lnTo>
                    <a:pt x="17621" y="51340"/>
                  </a:lnTo>
                  <a:lnTo>
                    <a:pt x="0" y="51340"/>
                  </a:lnTo>
                  <a:lnTo>
                    <a:pt x="0" y="40291"/>
                  </a:lnTo>
                  <a:cubicBezTo>
                    <a:pt x="762" y="40100"/>
                    <a:pt x="3048" y="39529"/>
                    <a:pt x="6858" y="38576"/>
                  </a:cubicBezTo>
                  <a:cubicBezTo>
                    <a:pt x="10573" y="37624"/>
                    <a:pt x="13144" y="36671"/>
                    <a:pt x="14478" y="35909"/>
                  </a:cubicBezTo>
                  <a:cubicBezTo>
                    <a:pt x="17050" y="34481"/>
                    <a:pt x="19145" y="31528"/>
                    <a:pt x="20574" y="27146"/>
                  </a:cubicBezTo>
                  <a:cubicBezTo>
                    <a:pt x="21907" y="24003"/>
                    <a:pt x="23431" y="19050"/>
                    <a:pt x="25241" y="12192"/>
                  </a:cubicBezTo>
                  <a:cubicBezTo>
                    <a:pt x="27051" y="5334"/>
                    <a:pt x="28099" y="1238"/>
                    <a:pt x="28384" y="0"/>
                  </a:cubicBezTo>
                  <a:lnTo>
                    <a:pt x="42863" y="0"/>
                  </a:lnTo>
                  <a:lnTo>
                    <a:pt x="43339" y="35243"/>
                  </a:lnTo>
                  <a:lnTo>
                    <a:pt x="84201" y="35243"/>
                  </a:lnTo>
                  <a:lnTo>
                    <a:pt x="84201" y="51435"/>
                  </a:lnTo>
                  <a:lnTo>
                    <a:pt x="43339" y="51435"/>
                  </a:lnTo>
                  <a:lnTo>
                    <a:pt x="43339" y="126587"/>
                  </a:lnTo>
                  <a:cubicBezTo>
                    <a:pt x="43339" y="135922"/>
                    <a:pt x="43624" y="142399"/>
                    <a:pt x="44196" y="146209"/>
                  </a:cubicBezTo>
                  <a:cubicBezTo>
                    <a:pt x="44767" y="149924"/>
                    <a:pt x="46006" y="152400"/>
                    <a:pt x="47911" y="153543"/>
                  </a:cubicBezTo>
                  <a:cubicBezTo>
                    <a:pt x="49816" y="154686"/>
                    <a:pt x="53054" y="155258"/>
                    <a:pt x="57531" y="155258"/>
                  </a:cubicBezTo>
                  <a:cubicBezTo>
                    <a:pt x="61913" y="155258"/>
                    <a:pt x="66770" y="154686"/>
                    <a:pt x="72104" y="153543"/>
                  </a:cubicBezTo>
                  <a:cubicBezTo>
                    <a:pt x="77438" y="152400"/>
                    <a:pt x="81534" y="151162"/>
                    <a:pt x="84487" y="149924"/>
                  </a:cubicBezTo>
                  <a:lnTo>
                    <a:pt x="88201" y="160973"/>
                  </a:lnTo>
                  <a:cubicBezTo>
                    <a:pt x="84296" y="163925"/>
                    <a:pt x="77914" y="166783"/>
                    <a:pt x="69247" y="169545"/>
                  </a:cubicBezTo>
                  <a:cubicBezTo>
                    <a:pt x="60579" y="172307"/>
                    <a:pt x="52578" y="173736"/>
                    <a:pt x="45434" y="173736"/>
                  </a:cubicBezTo>
                  <a:cubicBezTo>
                    <a:pt x="36004" y="173450"/>
                    <a:pt x="29051" y="171355"/>
                    <a:pt x="24479" y="167069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B297F4A2-1A15-7DD0-A02D-CF6603358B03}"/>
                </a:ext>
              </a:extLst>
            </p:cNvPr>
            <p:cNvSpPr/>
            <p:nvPr/>
          </p:nvSpPr>
          <p:spPr>
            <a:xfrm>
              <a:off x="12139422" y="6551454"/>
              <a:ext cx="126587" cy="142112"/>
            </a:xfrm>
            <a:custGeom>
              <a:avLst/>
              <a:gdLst>
                <a:gd name="connsiteX0" fmla="*/ 9049 w 126587"/>
                <a:gd name="connsiteY0" fmla="*/ 33052 h 142112"/>
                <a:gd name="connsiteX1" fmla="*/ 32956 w 126587"/>
                <a:gd name="connsiteY1" fmla="*/ 8477 h 142112"/>
                <a:gd name="connsiteX2" fmla="*/ 64675 w 126587"/>
                <a:gd name="connsiteY2" fmla="*/ 0 h 142112"/>
                <a:gd name="connsiteX3" fmla="*/ 111061 w 126587"/>
                <a:gd name="connsiteY3" fmla="*/ 19526 h 142112"/>
                <a:gd name="connsiteX4" fmla="*/ 126587 w 126587"/>
                <a:gd name="connsiteY4" fmla="*/ 70961 h 142112"/>
                <a:gd name="connsiteX5" fmla="*/ 117538 w 126587"/>
                <a:gd name="connsiteY5" fmla="*/ 109347 h 142112"/>
                <a:gd name="connsiteX6" fmla="*/ 93631 w 126587"/>
                <a:gd name="connsiteY6" fmla="*/ 133826 h 142112"/>
                <a:gd name="connsiteX7" fmla="*/ 61913 w 126587"/>
                <a:gd name="connsiteY7" fmla="*/ 142113 h 142112"/>
                <a:gd name="connsiteX8" fmla="*/ 15526 w 126587"/>
                <a:gd name="connsiteY8" fmla="*/ 122492 h 142112"/>
                <a:gd name="connsiteX9" fmla="*/ 0 w 126587"/>
                <a:gd name="connsiteY9" fmla="*/ 71056 h 142112"/>
                <a:gd name="connsiteX10" fmla="*/ 9049 w 126587"/>
                <a:gd name="connsiteY10" fmla="*/ 33052 h 142112"/>
                <a:gd name="connsiteX11" fmla="*/ 89344 w 126587"/>
                <a:gd name="connsiteY11" fmla="*/ 114300 h 142112"/>
                <a:gd name="connsiteX12" fmla="*/ 98393 w 126587"/>
                <a:gd name="connsiteY12" fmla="*/ 72962 h 142112"/>
                <a:gd name="connsiteX13" fmla="*/ 90106 w 126587"/>
                <a:gd name="connsiteY13" fmla="*/ 29908 h 142112"/>
                <a:gd name="connsiteX14" fmla="*/ 63436 w 126587"/>
                <a:gd name="connsiteY14" fmla="*/ 14002 h 142112"/>
                <a:gd name="connsiteX15" fmla="*/ 37338 w 126587"/>
                <a:gd name="connsiteY15" fmla="*/ 27908 h 142112"/>
                <a:gd name="connsiteX16" fmla="*/ 28194 w 126587"/>
                <a:gd name="connsiteY16" fmla="*/ 69247 h 142112"/>
                <a:gd name="connsiteX17" fmla="*/ 36766 w 126587"/>
                <a:gd name="connsiteY17" fmla="*/ 112300 h 142112"/>
                <a:gd name="connsiteX18" fmla="*/ 63436 w 126587"/>
                <a:gd name="connsiteY18" fmla="*/ 128207 h 142112"/>
                <a:gd name="connsiteX19" fmla="*/ 89344 w 126587"/>
                <a:gd name="connsiteY19" fmla="*/ 114300 h 1421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26587" h="142112">
                  <a:moveTo>
                    <a:pt x="9049" y="33052"/>
                  </a:moveTo>
                  <a:cubicBezTo>
                    <a:pt x="15049" y="22288"/>
                    <a:pt x="23050" y="14097"/>
                    <a:pt x="32956" y="8477"/>
                  </a:cubicBezTo>
                  <a:cubicBezTo>
                    <a:pt x="42863" y="2857"/>
                    <a:pt x="53340" y="0"/>
                    <a:pt x="64675" y="0"/>
                  </a:cubicBezTo>
                  <a:cubicBezTo>
                    <a:pt x="85249" y="0"/>
                    <a:pt x="100679" y="6477"/>
                    <a:pt x="111061" y="19526"/>
                  </a:cubicBezTo>
                  <a:cubicBezTo>
                    <a:pt x="121444" y="32575"/>
                    <a:pt x="126587" y="49720"/>
                    <a:pt x="126587" y="70961"/>
                  </a:cubicBezTo>
                  <a:cubicBezTo>
                    <a:pt x="126587" y="85820"/>
                    <a:pt x="123539" y="98584"/>
                    <a:pt x="117538" y="109347"/>
                  </a:cubicBezTo>
                  <a:cubicBezTo>
                    <a:pt x="111538" y="120110"/>
                    <a:pt x="103537" y="128302"/>
                    <a:pt x="93631" y="133826"/>
                  </a:cubicBezTo>
                  <a:cubicBezTo>
                    <a:pt x="83725" y="139351"/>
                    <a:pt x="73247" y="142113"/>
                    <a:pt x="61913" y="142113"/>
                  </a:cubicBezTo>
                  <a:cubicBezTo>
                    <a:pt x="41338" y="142113"/>
                    <a:pt x="25908" y="135636"/>
                    <a:pt x="15526" y="122492"/>
                  </a:cubicBezTo>
                  <a:cubicBezTo>
                    <a:pt x="5143" y="109442"/>
                    <a:pt x="0" y="92297"/>
                    <a:pt x="0" y="71056"/>
                  </a:cubicBezTo>
                  <a:cubicBezTo>
                    <a:pt x="0" y="56483"/>
                    <a:pt x="3048" y="43815"/>
                    <a:pt x="9049" y="33052"/>
                  </a:cubicBezTo>
                  <a:close/>
                  <a:moveTo>
                    <a:pt x="89344" y="114300"/>
                  </a:moveTo>
                  <a:cubicBezTo>
                    <a:pt x="95345" y="104966"/>
                    <a:pt x="98393" y="91249"/>
                    <a:pt x="98393" y="72962"/>
                  </a:cubicBezTo>
                  <a:cubicBezTo>
                    <a:pt x="98393" y="54864"/>
                    <a:pt x="95631" y="40481"/>
                    <a:pt x="90106" y="29908"/>
                  </a:cubicBezTo>
                  <a:cubicBezTo>
                    <a:pt x="84582" y="19336"/>
                    <a:pt x="75628" y="14002"/>
                    <a:pt x="63436" y="14002"/>
                  </a:cubicBezTo>
                  <a:cubicBezTo>
                    <a:pt x="52197" y="14002"/>
                    <a:pt x="43529" y="18669"/>
                    <a:pt x="37338" y="27908"/>
                  </a:cubicBezTo>
                  <a:cubicBezTo>
                    <a:pt x="31242" y="37243"/>
                    <a:pt x="28194" y="50959"/>
                    <a:pt x="28194" y="69247"/>
                  </a:cubicBezTo>
                  <a:cubicBezTo>
                    <a:pt x="28194" y="87344"/>
                    <a:pt x="31051" y="101727"/>
                    <a:pt x="36766" y="112300"/>
                  </a:cubicBezTo>
                  <a:cubicBezTo>
                    <a:pt x="42481" y="122872"/>
                    <a:pt x="51340" y="128207"/>
                    <a:pt x="63436" y="128207"/>
                  </a:cubicBezTo>
                  <a:cubicBezTo>
                    <a:pt x="74676" y="128207"/>
                    <a:pt x="83344" y="123539"/>
                    <a:pt x="89344" y="114300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EF7F1125-FD42-A7C1-EA52-D2C6B3E2FB93}"/>
                </a:ext>
              </a:extLst>
            </p:cNvPr>
            <p:cNvSpPr/>
            <p:nvPr/>
          </p:nvSpPr>
          <p:spPr>
            <a:xfrm>
              <a:off x="12288774" y="6551358"/>
              <a:ext cx="95535" cy="139541"/>
            </a:xfrm>
            <a:custGeom>
              <a:avLst/>
              <a:gdLst>
                <a:gd name="connsiteX0" fmla="*/ 0 w 95535"/>
                <a:gd name="connsiteY0" fmla="*/ 127635 h 139541"/>
                <a:gd name="connsiteX1" fmla="*/ 18383 w 95535"/>
                <a:gd name="connsiteY1" fmla="*/ 126206 h 139541"/>
                <a:gd name="connsiteX2" fmla="*/ 18383 w 95535"/>
                <a:gd name="connsiteY2" fmla="*/ 22574 h 139541"/>
                <a:gd name="connsiteX3" fmla="*/ 762 w 95535"/>
                <a:gd name="connsiteY3" fmla="*/ 18193 h 139541"/>
                <a:gd name="connsiteX4" fmla="*/ 762 w 95535"/>
                <a:gd name="connsiteY4" fmla="*/ 4953 h 139541"/>
                <a:gd name="connsiteX5" fmla="*/ 34576 w 95535"/>
                <a:gd name="connsiteY5" fmla="*/ 571 h 139541"/>
                <a:gd name="connsiteX6" fmla="*/ 35052 w 95535"/>
                <a:gd name="connsiteY6" fmla="*/ 571 h 139541"/>
                <a:gd name="connsiteX7" fmla="*/ 40481 w 95535"/>
                <a:gd name="connsiteY7" fmla="*/ 4953 h 139541"/>
                <a:gd name="connsiteX8" fmla="*/ 40481 w 95535"/>
                <a:gd name="connsiteY8" fmla="*/ 9335 h 139541"/>
                <a:gd name="connsiteX9" fmla="*/ 39719 w 95535"/>
                <a:gd name="connsiteY9" fmla="*/ 28385 h 139541"/>
                <a:gd name="connsiteX10" fmla="*/ 40481 w 95535"/>
                <a:gd name="connsiteY10" fmla="*/ 28385 h 139541"/>
                <a:gd name="connsiteX11" fmla="*/ 49244 w 95535"/>
                <a:gd name="connsiteY11" fmla="*/ 17621 h 139541"/>
                <a:gd name="connsiteX12" fmla="*/ 65627 w 95535"/>
                <a:gd name="connsiteY12" fmla="*/ 5524 h 139541"/>
                <a:gd name="connsiteX13" fmla="*/ 87439 w 95535"/>
                <a:gd name="connsiteY13" fmla="*/ 0 h 139541"/>
                <a:gd name="connsiteX14" fmla="*/ 95536 w 95535"/>
                <a:gd name="connsiteY14" fmla="*/ 1238 h 139541"/>
                <a:gd name="connsiteX15" fmla="*/ 95536 w 95535"/>
                <a:gd name="connsiteY15" fmla="*/ 28670 h 139541"/>
                <a:gd name="connsiteX16" fmla="*/ 90011 w 95535"/>
                <a:gd name="connsiteY16" fmla="*/ 26384 h 139541"/>
                <a:gd name="connsiteX17" fmla="*/ 81534 w 95535"/>
                <a:gd name="connsiteY17" fmla="*/ 25241 h 139541"/>
                <a:gd name="connsiteX18" fmla="*/ 43815 w 95535"/>
                <a:gd name="connsiteY18" fmla="*/ 37719 h 139541"/>
                <a:gd name="connsiteX19" fmla="*/ 43815 w 95535"/>
                <a:gd name="connsiteY19" fmla="*/ 125825 h 139541"/>
                <a:gd name="connsiteX20" fmla="*/ 74866 w 95535"/>
                <a:gd name="connsiteY20" fmla="*/ 127826 h 139541"/>
                <a:gd name="connsiteX21" fmla="*/ 74866 w 95535"/>
                <a:gd name="connsiteY21" fmla="*/ 139541 h 139541"/>
                <a:gd name="connsiteX22" fmla="*/ 0 w 95535"/>
                <a:gd name="connsiteY22" fmla="*/ 139541 h 139541"/>
                <a:gd name="connsiteX23" fmla="*/ 0 w 95535"/>
                <a:gd name="connsiteY23" fmla="*/ 127635 h 139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5535" h="139541">
                  <a:moveTo>
                    <a:pt x="0" y="127635"/>
                  </a:moveTo>
                  <a:lnTo>
                    <a:pt x="18383" y="126206"/>
                  </a:lnTo>
                  <a:lnTo>
                    <a:pt x="18383" y="22574"/>
                  </a:lnTo>
                  <a:lnTo>
                    <a:pt x="762" y="18193"/>
                  </a:lnTo>
                  <a:lnTo>
                    <a:pt x="762" y="4953"/>
                  </a:lnTo>
                  <a:lnTo>
                    <a:pt x="34576" y="571"/>
                  </a:lnTo>
                  <a:lnTo>
                    <a:pt x="35052" y="571"/>
                  </a:lnTo>
                  <a:lnTo>
                    <a:pt x="40481" y="4953"/>
                  </a:lnTo>
                  <a:lnTo>
                    <a:pt x="40481" y="9335"/>
                  </a:lnTo>
                  <a:lnTo>
                    <a:pt x="39719" y="28385"/>
                  </a:lnTo>
                  <a:lnTo>
                    <a:pt x="40481" y="28385"/>
                  </a:lnTo>
                  <a:cubicBezTo>
                    <a:pt x="42100" y="25622"/>
                    <a:pt x="45053" y="22003"/>
                    <a:pt x="49244" y="17621"/>
                  </a:cubicBezTo>
                  <a:cubicBezTo>
                    <a:pt x="53435" y="13240"/>
                    <a:pt x="58960" y="9144"/>
                    <a:pt x="65627" y="5524"/>
                  </a:cubicBezTo>
                  <a:cubicBezTo>
                    <a:pt x="72295" y="1810"/>
                    <a:pt x="79534" y="0"/>
                    <a:pt x="87439" y="0"/>
                  </a:cubicBezTo>
                  <a:cubicBezTo>
                    <a:pt x="90678" y="0"/>
                    <a:pt x="93345" y="381"/>
                    <a:pt x="95536" y="1238"/>
                  </a:cubicBezTo>
                  <a:lnTo>
                    <a:pt x="95536" y="28670"/>
                  </a:lnTo>
                  <a:cubicBezTo>
                    <a:pt x="94393" y="27813"/>
                    <a:pt x="92583" y="27051"/>
                    <a:pt x="90011" y="26384"/>
                  </a:cubicBezTo>
                  <a:cubicBezTo>
                    <a:pt x="87439" y="25622"/>
                    <a:pt x="84677" y="25241"/>
                    <a:pt x="81534" y="25241"/>
                  </a:cubicBezTo>
                  <a:cubicBezTo>
                    <a:pt x="68008" y="25241"/>
                    <a:pt x="55435" y="29432"/>
                    <a:pt x="43815" y="37719"/>
                  </a:cubicBezTo>
                  <a:lnTo>
                    <a:pt x="43815" y="125825"/>
                  </a:lnTo>
                  <a:lnTo>
                    <a:pt x="74866" y="127826"/>
                  </a:lnTo>
                  <a:lnTo>
                    <a:pt x="74866" y="139541"/>
                  </a:lnTo>
                  <a:lnTo>
                    <a:pt x="0" y="139541"/>
                  </a:lnTo>
                  <a:lnTo>
                    <a:pt x="0" y="127635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0FBB9E01-275B-D6DE-D354-C2E3BB562182}"/>
                </a:ext>
              </a:extLst>
            </p:cNvPr>
            <p:cNvSpPr/>
            <p:nvPr/>
          </p:nvSpPr>
          <p:spPr>
            <a:xfrm>
              <a:off x="12398120" y="6552216"/>
              <a:ext cx="137541" cy="141446"/>
            </a:xfrm>
            <a:custGeom>
              <a:avLst/>
              <a:gdLst>
                <a:gd name="connsiteX0" fmla="*/ 103442 w 137541"/>
                <a:gd name="connsiteY0" fmla="*/ 138208 h 141446"/>
                <a:gd name="connsiteX1" fmla="*/ 100108 w 137541"/>
                <a:gd name="connsiteY1" fmla="*/ 129445 h 141446"/>
                <a:gd name="connsiteX2" fmla="*/ 100108 w 137541"/>
                <a:gd name="connsiteY2" fmla="*/ 121158 h 141446"/>
                <a:gd name="connsiteX3" fmla="*/ 79915 w 137541"/>
                <a:gd name="connsiteY3" fmla="*/ 135350 h 141446"/>
                <a:gd name="connsiteX4" fmla="*/ 55531 w 137541"/>
                <a:gd name="connsiteY4" fmla="*/ 141446 h 141446"/>
                <a:gd name="connsiteX5" fmla="*/ 23241 w 137541"/>
                <a:gd name="connsiteY5" fmla="*/ 129254 h 141446"/>
                <a:gd name="connsiteX6" fmla="*/ 13716 w 137541"/>
                <a:gd name="connsiteY6" fmla="*/ 88868 h 141446"/>
                <a:gd name="connsiteX7" fmla="*/ 13716 w 137541"/>
                <a:gd name="connsiteY7" fmla="*/ 17812 h 141446"/>
                <a:gd name="connsiteX8" fmla="*/ 0 w 137541"/>
                <a:gd name="connsiteY8" fmla="*/ 13907 h 141446"/>
                <a:gd name="connsiteX9" fmla="*/ 0 w 137541"/>
                <a:gd name="connsiteY9" fmla="*/ 3143 h 141446"/>
                <a:gd name="connsiteX10" fmla="*/ 34290 w 137541"/>
                <a:gd name="connsiteY10" fmla="*/ 0 h 141446"/>
                <a:gd name="connsiteX11" fmla="*/ 34576 w 137541"/>
                <a:gd name="connsiteY11" fmla="*/ 0 h 141446"/>
                <a:gd name="connsiteX12" fmla="*/ 39243 w 137541"/>
                <a:gd name="connsiteY12" fmla="*/ 2953 h 141446"/>
                <a:gd name="connsiteX13" fmla="*/ 39243 w 137541"/>
                <a:gd name="connsiteY13" fmla="*/ 86868 h 141446"/>
                <a:gd name="connsiteX14" fmla="*/ 41338 w 137541"/>
                <a:gd name="connsiteY14" fmla="*/ 109061 h 141446"/>
                <a:gd name="connsiteX15" fmla="*/ 48673 w 137541"/>
                <a:gd name="connsiteY15" fmla="*/ 120777 h 141446"/>
                <a:gd name="connsiteX16" fmla="*/ 64008 w 137541"/>
                <a:gd name="connsiteY16" fmla="*/ 124587 h 141446"/>
                <a:gd name="connsiteX17" fmla="*/ 82391 w 137541"/>
                <a:gd name="connsiteY17" fmla="*/ 120396 h 141446"/>
                <a:gd name="connsiteX18" fmla="*/ 97346 w 137541"/>
                <a:gd name="connsiteY18" fmla="*/ 110585 h 141446"/>
                <a:gd name="connsiteX19" fmla="*/ 97346 w 137541"/>
                <a:gd name="connsiteY19" fmla="*/ 17812 h 141446"/>
                <a:gd name="connsiteX20" fmla="*/ 79724 w 137541"/>
                <a:gd name="connsiteY20" fmla="*/ 13907 h 141446"/>
                <a:gd name="connsiteX21" fmla="*/ 79724 w 137541"/>
                <a:gd name="connsiteY21" fmla="*/ 3143 h 141446"/>
                <a:gd name="connsiteX22" fmla="*/ 116967 w 137541"/>
                <a:gd name="connsiteY22" fmla="*/ 0 h 141446"/>
                <a:gd name="connsiteX23" fmla="*/ 117253 w 137541"/>
                <a:gd name="connsiteY23" fmla="*/ 0 h 141446"/>
                <a:gd name="connsiteX24" fmla="*/ 122872 w 137541"/>
                <a:gd name="connsiteY24" fmla="*/ 2953 h 141446"/>
                <a:gd name="connsiteX25" fmla="*/ 122872 w 137541"/>
                <a:gd name="connsiteY25" fmla="*/ 126302 h 141446"/>
                <a:gd name="connsiteX26" fmla="*/ 137541 w 137541"/>
                <a:gd name="connsiteY26" fmla="*/ 126302 h 141446"/>
                <a:gd name="connsiteX27" fmla="*/ 137255 w 137541"/>
                <a:gd name="connsiteY27" fmla="*/ 137351 h 141446"/>
                <a:gd name="connsiteX28" fmla="*/ 125349 w 137541"/>
                <a:gd name="connsiteY28" fmla="*/ 140018 h 141446"/>
                <a:gd name="connsiteX29" fmla="*/ 113729 w 137541"/>
                <a:gd name="connsiteY29" fmla="*/ 140970 h 141446"/>
                <a:gd name="connsiteX30" fmla="*/ 103442 w 137541"/>
                <a:gd name="connsiteY30" fmla="*/ 138208 h 1414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37541" h="141446">
                  <a:moveTo>
                    <a:pt x="103442" y="138208"/>
                  </a:moveTo>
                  <a:cubicBezTo>
                    <a:pt x="101251" y="136398"/>
                    <a:pt x="100108" y="133445"/>
                    <a:pt x="100108" y="129445"/>
                  </a:cubicBezTo>
                  <a:lnTo>
                    <a:pt x="100108" y="121158"/>
                  </a:lnTo>
                  <a:cubicBezTo>
                    <a:pt x="94679" y="126587"/>
                    <a:pt x="88011" y="131255"/>
                    <a:pt x="79915" y="135350"/>
                  </a:cubicBezTo>
                  <a:cubicBezTo>
                    <a:pt x="71818" y="139446"/>
                    <a:pt x="63722" y="141446"/>
                    <a:pt x="55531" y="141446"/>
                  </a:cubicBezTo>
                  <a:cubicBezTo>
                    <a:pt x="40386" y="141446"/>
                    <a:pt x="29623" y="137351"/>
                    <a:pt x="23241" y="129254"/>
                  </a:cubicBezTo>
                  <a:cubicBezTo>
                    <a:pt x="16859" y="121158"/>
                    <a:pt x="13716" y="107633"/>
                    <a:pt x="13716" y="88868"/>
                  </a:cubicBezTo>
                  <a:lnTo>
                    <a:pt x="13716" y="17812"/>
                  </a:lnTo>
                  <a:lnTo>
                    <a:pt x="0" y="13907"/>
                  </a:lnTo>
                  <a:lnTo>
                    <a:pt x="0" y="3143"/>
                  </a:lnTo>
                  <a:lnTo>
                    <a:pt x="34290" y="0"/>
                  </a:lnTo>
                  <a:lnTo>
                    <a:pt x="34576" y="0"/>
                  </a:lnTo>
                  <a:lnTo>
                    <a:pt x="39243" y="2953"/>
                  </a:lnTo>
                  <a:lnTo>
                    <a:pt x="39243" y="86868"/>
                  </a:lnTo>
                  <a:cubicBezTo>
                    <a:pt x="39243" y="96298"/>
                    <a:pt x="39910" y="103727"/>
                    <a:pt x="41338" y="109061"/>
                  </a:cubicBezTo>
                  <a:cubicBezTo>
                    <a:pt x="42672" y="114395"/>
                    <a:pt x="45149" y="118301"/>
                    <a:pt x="48673" y="120777"/>
                  </a:cubicBezTo>
                  <a:cubicBezTo>
                    <a:pt x="52197" y="123254"/>
                    <a:pt x="57245" y="124587"/>
                    <a:pt x="64008" y="124587"/>
                  </a:cubicBezTo>
                  <a:cubicBezTo>
                    <a:pt x="70485" y="124587"/>
                    <a:pt x="76676" y="123158"/>
                    <a:pt x="82391" y="120396"/>
                  </a:cubicBezTo>
                  <a:cubicBezTo>
                    <a:pt x="88106" y="117634"/>
                    <a:pt x="93059" y="114395"/>
                    <a:pt x="97346" y="110585"/>
                  </a:cubicBezTo>
                  <a:lnTo>
                    <a:pt x="97346" y="17812"/>
                  </a:lnTo>
                  <a:lnTo>
                    <a:pt x="79724" y="13907"/>
                  </a:lnTo>
                  <a:lnTo>
                    <a:pt x="79724" y="3143"/>
                  </a:lnTo>
                  <a:lnTo>
                    <a:pt x="116967" y="0"/>
                  </a:lnTo>
                  <a:lnTo>
                    <a:pt x="117253" y="0"/>
                  </a:lnTo>
                  <a:lnTo>
                    <a:pt x="122872" y="2953"/>
                  </a:lnTo>
                  <a:lnTo>
                    <a:pt x="122872" y="126302"/>
                  </a:lnTo>
                  <a:lnTo>
                    <a:pt x="137541" y="126302"/>
                  </a:lnTo>
                  <a:lnTo>
                    <a:pt x="137255" y="137351"/>
                  </a:lnTo>
                  <a:cubicBezTo>
                    <a:pt x="132683" y="138494"/>
                    <a:pt x="128778" y="139351"/>
                    <a:pt x="125349" y="140018"/>
                  </a:cubicBezTo>
                  <a:cubicBezTo>
                    <a:pt x="121920" y="140684"/>
                    <a:pt x="118110" y="140970"/>
                    <a:pt x="113729" y="140970"/>
                  </a:cubicBezTo>
                  <a:cubicBezTo>
                    <a:pt x="108966" y="140970"/>
                    <a:pt x="105632" y="140018"/>
                    <a:pt x="103442" y="138208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8E35BFE4-EBE0-8FA7-2F4F-3CF0A1F86409}"/>
                </a:ext>
              </a:extLst>
            </p:cNvPr>
            <p:cNvSpPr/>
            <p:nvPr/>
          </p:nvSpPr>
          <p:spPr>
            <a:xfrm>
              <a:off x="12552997" y="6490494"/>
              <a:ext cx="66103" cy="200501"/>
            </a:xfrm>
            <a:custGeom>
              <a:avLst/>
              <a:gdLst>
                <a:gd name="connsiteX0" fmla="*/ 19907 w 66103"/>
                <a:gd name="connsiteY0" fmla="*/ 17907 h 200501"/>
                <a:gd name="connsiteX1" fmla="*/ 95 w 66103"/>
                <a:gd name="connsiteY1" fmla="*/ 15240 h 200501"/>
                <a:gd name="connsiteX2" fmla="*/ 95 w 66103"/>
                <a:gd name="connsiteY2" fmla="*/ 4763 h 200501"/>
                <a:gd name="connsiteX3" fmla="*/ 39433 w 66103"/>
                <a:gd name="connsiteY3" fmla="*/ 0 h 200501"/>
                <a:gd name="connsiteX4" fmla="*/ 39910 w 66103"/>
                <a:gd name="connsiteY4" fmla="*/ 0 h 200501"/>
                <a:gd name="connsiteX5" fmla="*/ 45339 w 66103"/>
                <a:gd name="connsiteY5" fmla="*/ 3715 h 200501"/>
                <a:gd name="connsiteX6" fmla="*/ 45339 w 66103"/>
                <a:gd name="connsiteY6" fmla="*/ 186500 h 200501"/>
                <a:gd name="connsiteX7" fmla="*/ 66104 w 66103"/>
                <a:gd name="connsiteY7" fmla="*/ 188500 h 200501"/>
                <a:gd name="connsiteX8" fmla="*/ 66104 w 66103"/>
                <a:gd name="connsiteY8" fmla="*/ 200501 h 200501"/>
                <a:gd name="connsiteX9" fmla="*/ 0 w 66103"/>
                <a:gd name="connsiteY9" fmla="*/ 200501 h 200501"/>
                <a:gd name="connsiteX10" fmla="*/ 0 w 66103"/>
                <a:gd name="connsiteY10" fmla="*/ 188500 h 200501"/>
                <a:gd name="connsiteX11" fmla="*/ 19812 w 66103"/>
                <a:gd name="connsiteY11" fmla="*/ 186309 h 200501"/>
                <a:gd name="connsiteX12" fmla="*/ 19812 w 66103"/>
                <a:gd name="connsiteY12" fmla="*/ 17907 h 200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6103" h="200501">
                  <a:moveTo>
                    <a:pt x="19907" y="17907"/>
                  </a:moveTo>
                  <a:lnTo>
                    <a:pt x="95" y="15240"/>
                  </a:lnTo>
                  <a:lnTo>
                    <a:pt x="95" y="4763"/>
                  </a:lnTo>
                  <a:lnTo>
                    <a:pt x="39433" y="0"/>
                  </a:lnTo>
                  <a:lnTo>
                    <a:pt x="39910" y="0"/>
                  </a:lnTo>
                  <a:lnTo>
                    <a:pt x="45339" y="3715"/>
                  </a:lnTo>
                  <a:lnTo>
                    <a:pt x="45339" y="186500"/>
                  </a:lnTo>
                  <a:lnTo>
                    <a:pt x="66104" y="188500"/>
                  </a:lnTo>
                  <a:lnTo>
                    <a:pt x="66104" y="200501"/>
                  </a:lnTo>
                  <a:lnTo>
                    <a:pt x="0" y="200501"/>
                  </a:lnTo>
                  <a:lnTo>
                    <a:pt x="0" y="188500"/>
                  </a:lnTo>
                  <a:lnTo>
                    <a:pt x="19812" y="186309"/>
                  </a:lnTo>
                  <a:lnTo>
                    <a:pt x="19812" y="17907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588A008E-23DC-814B-20BB-A52DF51023DF}"/>
                </a:ext>
              </a:extLst>
            </p:cNvPr>
            <p:cNvSpPr/>
            <p:nvPr/>
          </p:nvSpPr>
          <p:spPr>
            <a:xfrm>
              <a:off x="11201876" y="6786054"/>
              <a:ext cx="177260" cy="181927"/>
            </a:xfrm>
            <a:custGeom>
              <a:avLst/>
              <a:gdLst>
                <a:gd name="connsiteX0" fmla="*/ 19621 w 177260"/>
                <a:gd name="connsiteY0" fmla="*/ 15240 h 181927"/>
                <a:gd name="connsiteX1" fmla="*/ 0 w 177260"/>
                <a:gd name="connsiteY1" fmla="*/ 12287 h 181927"/>
                <a:gd name="connsiteX2" fmla="*/ 0 w 177260"/>
                <a:gd name="connsiteY2" fmla="*/ 0 h 181927"/>
                <a:gd name="connsiteX3" fmla="*/ 45530 w 177260"/>
                <a:gd name="connsiteY3" fmla="*/ 0 h 181927"/>
                <a:gd name="connsiteX4" fmla="*/ 127064 w 177260"/>
                <a:gd name="connsiteY4" fmla="*/ 119443 h 181927"/>
                <a:gd name="connsiteX5" fmla="*/ 140780 w 177260"/>
                <a:gd name="connsiteY5" fmla="*/ 145352 h 181927"/>
                <a:gd name="connsiteX6" fmla="*/ 140780 w 177260"/>
                <a:gd name="connsiteY6" fmla="*/ 15240 h 181927"/>
                <a:gd name="connsiteX7" fmla="*/ 119539 w 177260"/>
                <a:gd name="connsiteY7" fmla="*/ 12287 h 181927"/>
                <a:gd name="connsiteX8" fmla="*/ 119539 w 177260"/>
                <a:gd name="connsiteY8" fmla="*/ 0 h 181927"/>
                <a:gd name="connsiteX9" fmla="*/ 177260 w 177260"/>
                <a:gd name="connsiteY9" fmla="*/ 0 h 181927"/>
                <a:gd name="connsiteX10" fmla="*/ 177260 w 177260"/>
                <a:gd name="connsiteY10" fmla="*/ 12287 h 181927"/>
                <a:gd name="connsiteX11" fmla="*/ 157639 w 177260"/>
                <a:gd name="connsiteY11" fmla="*/ 15240 h 181927"/>
                <a:gd name="connsiteX12" fmla="*/ 157639 w 177260"/>
                <a:gd name="connsiteY12" fmla="*/ 181928 h 181927"/>
                <a:gd name="connsiteX13" fmla="*/ 138303 w 177260"/>
                <a:gd name="connsiteY13" fmla="*/ 181928 h 181927"/>
                <a:gd name="connsiteX14" fmla="*/ 55055 w 177260"/>
                <a:gd name="connsiteY14" fmla="*/ 59722 h 181927"/>
                <a:gd name="connsiteX15" fmla="*/ 36195 w 177260"/>
                <a:gd name="connsiteY15" fmla="*/ 27432 h 181927"/>
                <a:gd name="connsiteX16" fmla="*/ 36195 w 177260"/>
                <a:gd name="connsiteY16" fmla="*/ 167450 h 181927"/>
                <a:gd name="connsiteX17" fmla="*/ 59436 w 177260"/>
                <a:gd name="connsiteY17" fmla="*/ 169926 h 181927"/>
                <a:gd name="connsiteX18" fmla="*/ 59436 w 177260"/>
                <a:gd name="connsiteY18" fmla="*/ 181928 h 181927"/>
                <a:gd name="connsiteX19" fmla="*/ 0 w 177260"/>
                <a:gd name="connsiteY19" fmla="*/ 181928 h 181927"/>
                <a:gd name="connsiteX20" fmla="*/ 0 w 177260"/>
                <a:gd name="connsiteY20" fmla="*/ 169926 h 181927"/>
                <a:gd name="connsiteX21" fmla="*/ 19621 w 177260"/>
                <a:gd name="connsiteY21" fmla="*/ 167259 h 181927"/>
                <a:gd name="connsiteX22" fmla="*/ 19621 w 177260"/>
                <a:gd name="connsiteY22" fmla="*/ 15240 h 1819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7260" h="181927">
                  <a:moveTo>
                    <a:pt x="19621" y="15240"/>
                  </a:moveTo>
                  <a:lnTo>
                    <a:pt x="0" y="12287"/>
                  </a:lnTo>
                  <a:lnTo>
                    <a:pt x="0" y="0"/>
                  </a:lnTo>
                  <a:lnTo>
                    <a:pt x="45530" y="0"/>
                  </a:lnTo>
                  <a:lnTo>
                    <a:pt x="127064" y="119443"/>
                  </a:lnTo>
                  <a:lnTo>
                    <a:pt x="140780" y="145352"/>
                  </a:lnTo>
                  <a:lnTo>
                    <a:pt x="140780" y="15240"/>
                  </a:lnTo>
                  <a:lnTo>
                    <a:pt x="119539" y="12287"/>
                  </a:lnTo>
                  <a:lnTo>
                    <a:pt x="119539" y="0"/>
                  </a:lnTo>
                  <a:lnTo>
                    <a:pt x="177260" y="0"/>
                  </a:lnTo>
                  <a:lnTo>
                    <a:pt x="177260" y="12287"/>
                  </a:lnTo>
                  <a:lnTo>
                    <a:pt x="157639" y="15240"/>
                  </a:lnTo>
                  <a:lnTo>
                    <a:pt x="157639" y="181928"/>
                  </a:lnTo>
                  <a:lnTo>
                    <a:pt x="138303" y="181928"/>
                  </a:lnTo>
                  <a:lnTo>
                    <a:pt x="55055" y="59722"/>
                  </a:lnTo>
                  <a:lnTo>
                    <a:pt x="36195" y="27432"/>
                  </a:lnTo>
                  <a:lnTo>
                    <a:pt x="36195" y="167450"/>
                  </a:lnTo>
                  <a:lnTo>
                    <a:pt x="59436" y="169926"/>
                  </a:lnTo>
                  <a:lnTo>
                    <a:pt x="59436" y="181928"/>
                  </a:lnTo>
                  <a:lnTo>
                    <a:pt x="0" y="181928"/>
                  </a:lnTo>
                  <a:lnTo>
                    <a:pt x="0" y="169926"/>
                  </a:lnTo>
                  <a:lnTo>
                    <a:pt x="19621" y="167259"/>
                  </a:lnTo>
                  <a:lnTo>
                    <a:pt x="19621" y="15240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D1E68FE9-E827-A955-D558-B1D7605F132F}"/>
                </a:ext>
              </a:extLst>
            </p:cNvPr>
            <p:cNvSpPr/>
            <p:nvPr/>
          </p:nvSpPr>
          <p:spPr>
            <a:xfrm>
              <a:off x="11396091" y="6829107"/>
              <a:ext cx="120205" cy="141541"/>
            </a:xfrm>
            <a:custGeom>
              <a:avLst/>
              <a:gdLst>
                <a:gd name="connsiteX0" fmla="*/ 23146 w 120205"/>
                <a:gd name="connsiteY0" fmla="*/ 68199 h 141541"/>
                <a:gd name="connsiteX1" fmla="*/ 81439 w 120205"/>
                <a:gd name="connsiteY1" fmla="*/ 56579 h 141541"/>
                <a:gd name="connsiteX2" fmla="*/ 81439 w 120205"/>
                <a:gd name="connsiteY2" fmla="*/ 49721 h 141541"/>
                <a:gd name="connsiteX3" fmla="*/ 78962 w 120205"/>
                <a:gd name="connsiteY3" fmla="*/ 31623 h 141541"/>
                <a:gd name="connsiteX4" fmla="*/ 70485 w 120205"/>
                <a:gd name="connsiteY4" fmla="*/ 22003 h 141541"/>
                <a:gd name="connsiteX5" fmla="*/ 53435 w 120205"/>
                <a:gd name="connsiteY5" fmla="*/ 18955 h 141541"/>
                <a:gd name="connsiteX6" fmla="*/ 31052 w 120205"/>
                <a:gd name="connsiteY6" fmla="*/ 22479 h 141541"/>
                <a:gd name="connsiteX7" fmla="*/ 11335 w 120205"/>
                <a:gd name="connsiteY7" fmla="*/ 31147 h 141541"/>
                <a:gd name="connsiteX8" fmla="*/ 5239 w 120205"/>
                <a:gd name="connsiteY8" fmla="*/ 18383 h 141541"/>
                <a:gd name="connsiteX9" fmla="*/ 16954 w 120205"/>
                <a:gd name="connsiteY9" fmla="*/ 11240 h 141541"/>
                <a:gd name="connsiteX10" fmla="*/ 36766 w 120205"/>
                <a:gd name="connsiteY10" fmla="*/ 3429 h 141541"/>
                <a:gd name="connsiteX11" fmla="*/ 59245 w 120205"/>
                <a:gd name="connsiteY11" fmla="*/ 0 h 141541"/>
                <a:gd name="connsiteX12" fmla="*/ 86773 w 120205"/>
                <a:gd name="connsiteY12" fmla="*/ 4763 h 141541"/>
                <a:gd name="connsiteX13" fmla="*/ 101346 w 120205"/>
                <a:gd name="connsiteY13" fmla="*/ 20098 h 141541"/>
                <a:gd name="connsiteX14" fmla="*/ 105728 w 120205"/>
                <a:gd name="connsiteY14" fmla="*/ 48197 h 141541"/>
                <a:gd name="connsiteX15" fmla="*/ 105728 w 120205"/>
                <a:gd name="connsiteY15" fmla="*/ 126778 h 141541"/>
                <a:gd name="connsiteX16" fmla="*/ 120206 w 120205"/>
                <a:gd name="connsiteY16" fmla="*/ 126778 h 141541"/>
                <a:gd name="connsiteX17" fmla="*/ 120206 w 120205"/>
                <a:gd name="connsiteY17" fmla="*/ 137636 h 141541"/>
                <a:gd name="connsiteX18" fmla="*/ 107823 w 120205"/>
                <a:gd name="connsiteY18" fmla="*/ 140113 h 141541"/>
                <a:gd name="connsiteX19" fmla="*/ 94774 w 120205"/>
                <a:gd name="connsiteY19" fmla="*/ 141351 h 141541"/>
                <a:gd name="connsiteX20" fmla="*/ 85439 w 120205"/>
                <a:gd name="connsiteY20" fmla="*/ 139255 h 141541"/>
                <a:gd name="connsiteX21" fmla="*/ 82963 w 120205"/>
                <a:gd name="connsiteY21" fmla="*/ 130112 h 141541"/>
                <a:gd name="connsiteX22" fmla="*/ 82963 w 120205"/>
                <a:gd name="connsiteY22" fmla="*/ 122015 h 141541"/>
                <a:gd name="connsiteX23" fmla="*/ 64960 w 120205"/>
                <a:gd name="connsiteY23" fmla="*/ 135446 h 141541"/>
                <a:gd name="connsiteX24" fmla="*/ 40862 w 120205"/>
                <a:gd name="connsiteY24" fmla="*/ 141542 h 141541"/>
                <a:gd name="connsiteX25" fmla="*/ 11620 w 120205"/>
                <a:gd name="connsiteY25" fmla="*/ 131350 h 141541"/>
                <a:gd name="connsiteX26" fmla="*/ 0 w 120205"/>
                <a:gd name="connsiteY26" fmla="*/ 102108 h 141541"/>
                <a:gd name="connsiteX27" fmla="*/ 23146 w 120205"/>
                <a:gd name="connsiteY27" fmla="*/ 68199 h 141541"/>
                <a:gd name="connsiteX28" fmla="*/ 66199 w 120205"/>
                <a:gd name="connsiteY28" fmla="*/ 120968 h 141541"/>
                <a:gd name="connsiteX29" fmla="*/ 81343 w 120205"/>
                <a:gd name="connsiteY29" fmla="*/ 111633 h 141541"/>
                <a:gd name="connsiteX30" fmla="*/ 81343 w 120205"/>
                <a:gd name="connsiteY30" fmla="*/ 69532 h 141541"/>
                <a:gd name="connsiteX31" fmla="*/ 41053 w 120205"/>
                <a:gd name="connsiteY31" fmla="*/ 77724 h 141541"/>
                <a:gd name="connsiteX32" fmla="*/ 27432 w 120205"/>
                <a:gd name="connsiteY32" fmla="*/ 99155 h 141541"/>
                <a:gd name="connsiteX33" fmla="*/ 33909 w 120205"/>
                <a:gd name="connsiteY33" fmla="*/ 118586 h 141541"/>
                <a:gd name="connsiteX34" fmla="*/ 51435 w 120205"/>
                <a:gd name="connsiteY34" fmla="*/ 124873 h 141541"/>
                <a:gd name="connsiteX35" fmla="*/ 66199 w 120205"/>
                <a:gd name="connsiteY35" fmla="*/ 120968 h 141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20205" h="141541">
                  <a:moveTo>
                    <a:pt x="23146" y="68199"/>
                  </a:moveTo>
                  <a:cubicBezTo>
                    <a:pt x="38481" y="60960"/>
                    <a:pt x="57912" y="57055"/>
                    <a:pt x="81439" y="56579"/>
                  </a:cubicBezTo>
                  <a:lnTo>
                    <a:pt x="81439" y="49721"/>
                  </a:lnTo>
                  <a:cubicBezTo>
                    <a:pt x="81439" y="42101"/>
                    <a:pt x="80581" y="36005"/>
                    <a:pt x="78962" y="31623"/>
                  </a:cubicBezTo>
                  <a:cubicBezTo>
                    <a:pt x="77343" y="27242"/>
                    <a:pt x="74486" y="24003"/>
                    <a:pt x="70485" y="22003"/>
                  </a:cubicBezTo>
                  <a:cubicBezTo>
                    <a:pt x="66484" y="20003"/>
                    <a:pt x="60865" y="18955"/>
                    <a:pt x="53435" y="18955"/>
                  </a:cubicBezTo>
                  <a:cubicBezTo>
                    <a:pt x="45148" y="18955"/>
                    <a:pt x="37624" y="20098"/>
                    <a:pt x="31052" y="22479"/>
                  </a:cubicBezTo>
                  <a:cubicBezTo>
                    <a:pt x="24479" y="24860"/>
                    <a:pt x="17907" y="27718"/>
                    <a:pt x="11335" y="31147"/>
                  </a:cubicBezTo>
                  <a:lnTo>
                    <a:pt x="5239" y="18383"/>
                  </a:lnTo>
                  <a:cubicBezTo>
                    <a:pt x="7334" y="16574"/>
                    <a:pt x="11240" y="14192"/>
                    <a:pt x="16954" y="11240"/>
                  </a:cubicBezTo>
                  <a:cubicBezTo>
                    <a:pt x="22669" y="8287"/>
                    <a:pt x="29242" y="5715"/>
                    <a:pt x="36766" y="3429"/>
                  </a:cubicBezTo>
                  <a:cubicBezTo>
                    <a:pt x="44291" y="1143"/>
                    <a:pt x="51816" y="0"/>
                    <a:pt x="59245" y="0"/>
                  </a:cubicBezTo>
                  <a:cubicBezTo>
                    <a:pt x="70866" y="0"/>
                    <a:pt x="80010" y="1619"/>
                    <a:pt x="86773" y="4763"/>
                  </a:cubicBezTo>
                  <a:cubicBezTo>
                    <a:pt x="93536" y="7906"/>
                    <a:pt x="98393" y="13049"/>
                    <a:pt x="101346" y="20098"/>
                  </a:cubicBezTo>
                  <a:cubicBezTo>
                    <a:pt x="104299" y="27146"/>
                    <a:pt x="105728" y="36481"/>
                    <a:pt x="105728" y="48197"/>
                  </a:cubicBezTo>
                  <a:lnTo>
                    <a:pt x="105728" y="126778"/>
                  </a:lnTo>
                  <a:lnTo>
                    <a:pt x="120206" y="126778"/>
                  </a:lnTo>
                  <a:lnTo>
                    <a:pt x="120206" y="137636"/>
                  </a:lnTo>
                  <a:cubicBezTo>
                    <a:pt x="116967" y="138494"/>
                    <a:pt x="112776" y="139255"/>
                    <a:pt x="107823" y="140113"/>
                  </a:cubicBezTo>
                  <a:cubicBezTo>
                    <a:pt x="102870" y="140875"/>
                    <a:pt x="98489" y="141351"/>
                    <a:pt x="94774" y="141351"/>
                  </a:cubicBezTo>
                  <a:cubicBezTo>
                    <a:pt x="90202" y="141351"/>
                    <a:pt x="87058" y="140684"/>
                    <a:pt x="85439" y="139255"/>
                  </a:cubicBezTo>
                  <a:cubicBezTo>
                    <a:pt x="83820" y="137827"/>
                    <a:pt x="82963" y="134779"/>
                    <a:pt x="82963" y="130112"/>
                  </a:cubicBezTo>
                  <a:lnTo>
                    <a:pt x="82963" y="122015"/>
                  </a:lnTo>
                  <a:cubicBezTo>
                    <a:pt x="78105" y="126873"/>
                    <a:pt x="72104" y="131445"/>
                    <a:pt x="64960" y="135446"/>
                  </a:cubicBezTo>
                  <a:cubicBezTo>
                    <a:pt x="57817" y="139446"/>
                    <a:pt x="49816" y="141542"/>
                    <a:pt x="40862" y="141542"/>
                  </a:cubicBezTo>
                  <a:cubicBezTo>
                    <a:pt x="29146" y="141542"/>
                    <a:pt x="19336" y="138113"/>
                    <a:pt x="11620" y="131350"/>
                  </a:cubicBezTo>
                  <a:cubicBezTo>
                    <a:pt x="3905" y="124587"/>
                    <a:pt x="0" y="114872"/>
                    <a:pt x="0" y="102108"/>
                  </a:cubicBezTo>
                  <a:cubicBezTo>
                    <a:pt x="95" y="86773"/>
                    <a:pt x="7810" y="75438"/>
                    <a:pt x="23146" y="68199"/>
                  </a:cubicBezTo>
                  <a:close/>
                  <a:moveTo>
                    <a:pt x="66199" y="120968"/>
                  </a:moveTo>
                  <a:cubicBezTo>
                    <a:pt x="71723" y="118396"/>
                    <a:pt x="76771" y="115253"/>
                    <a:pt x="81343" y="111633"/>
                  </a:cubicBezTo>
                  <a:lnTo>
                    <a:pt x="81343" y="69532"/>
                  </a:lnTo>
                  <a:cubicBezTo>
                    <a:pt x="63532" y="69532"/>
                    <a:pt x="50102" y="72295"/>
                    <a:pt x="41053" y="77724"/>
                  </a:cubicBezTo>
                  <a:cubicBezTo>
                    <a:pt x="32004" y="83153"/>
                    <a:pt x="27432" y="90297"/>
                    <a:pt x="27432" y="99155"/>
                  </a:cubicBezTo>
                  <a:cubicBezTo>
                    <a:pt x="27432" y="108014"/>
                    <a:pt x="29623" y="114491"/>
                    <a:pt x="33909" y="118586"/>
                  </a:cubicBezTo>
                  <a:cubicBezTo>
                    <a:pt x="38195" y="122777"/>
                    <a:pt x="44101" y="124873"/>
                    <a:pt x="51435" y="124873"/>
                  </a:cubicBezTo>
                  <a:cubicBezTo>
                    <a:pt x="55721" y="124873"/>
                    <a:pt x="60674" y="123539"/>
                    <a:pt x="66199" y="120968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ECF12AD0-D623-4F30-0040-24DC2F4CBBBB}"/>
                </a:ext>
              </a:extLst>
            </p:cNvPr>
            <p:cNvSpPr/>
            <p:nvPr/>
          </p:nvSpPr>
          <p:spPr>
            <a:xfrm>
              <a:off x="11530107" y="6796817"/>
              <a:ext cx="88011" cy="237743"/>
            </a:xfrm>
            <a:custGeom>
              <a:avLst/>
              <a:gdLst>
                <a:gd name="connsiteX0" fmla="*/ 24479 w 88011"/>
                <a:gd name="connsiteY0" fmla="*/ 167164 h 237743"/>
                <a:gd name="connsiteX1" fmla="*/ 17621 w 88011"/>
                <a:gd name="connsiteY1" fmla="*/ 145351 h 237743"/>
                <a:gd name="connsiteX2" fmla="*/ 17621 w 88011"/>
                <a:gd name="connsiteY2" fmla="*/ 51340 h 237743"/>
                <a:gd name="connsiteX3" fmla="*/ 0 w 88011"/>
                <a:gd name="connsiteY3" fmla="*/ 51340 h 237743"/>
                <a:gd name="connsiteX4" fmla="*/ 0 w 88011"/>
                <a:gd name="connsiteY4" fmla="*/ 40386 h 237743"/>
                <a:gd name="connsiteX5" fmla="*/ 6858 w 88011"/>
                <a:gd name="connsiteY5" fmla="*/ 38672 h 237743"/>
                <a:gd name="connsiteX6" fmla="*/ 14478 w 88011"/>
                <a:gd name="connsiteY6" fmla="*/ 36004 h 237743"/>
                <a:gd name="connsiteX7" fmla="*/ 20574 w 88011"/>
                <a:gd name="connsiteY7" fmla="*/ 27242 h 237743"/>
                <a:gd name="connsiteX8" fmla="*/ 25241 w 88011"/>
                <a:gd name="connsiteY8" fmla="*/ 12287 h 237743"/>
                <a:gd name="connsiteX9" fmla="*/ 28385 w 88011"/>
                <a:gd name="connsiteY9" fmla="*/ 0 h 237743"/>
                <a:gd name="connsiteX10" fmla="*/ 42767 w 88011"/>
                <a:gd name="connsiteY10" fmla="*/ 0 h 237743"/>
                <a:gd name="connsiteX11" fmla="*/ 43244 w 88011"/>
                <a:gd name="connsiteY11" fmla="*/ 35243 h 237743"/>
                <a:gd name="connsiteX12" fmla="*/ 84106 w 88011"/>
                <a:gd name="connsiteY12" fmla="*/ 35243 h 237743"/>
                <a:gd name="connsiteX13" fmla="*/ 84106 w 88011"/>
                <a:gd name="connsiteY13" fmla="*/ 51435 h 237743"/>
                <a:gd name="connsiteX14" fmla="*/ 43244 w 88011"/>
                <a:gd name="connsiteY14" fmla="*/ 51435 h 237743"/>
                <a:gd name="connsiteX15" fmla="*/ 43244 w 88011"/>
                <a:gd name="connsiteY15" fmla="*/ 126587 h 237743"/>
                <a:gd name="connsiteX16" fmla="*/ 44101 w 88011"/>
                <a:gd name="connsiteY16" fmla="*/ 146209 h 237743"/>
                <a:gd name="connsiteX17" fmla="*/ 47816 w 88011"/>
                <a:gd name="connsiteY17" fmla="*/ 153543 h 237743"/>
                <a:gd name="connsiteX18" fmla="*/ 57436 w 88011"/>
                <a:gd name="connsiteY18" fmla="*/ 155258 h 237743"/>
                <a:gd name="connsiteX19" fmla="*/ 72009 w 88011"/>
                <a:gd name="connsiteY19" fmla="*/ 153543 h 237743"/>
                <a:gd name="connsiteX20" fmla="*/ 84392 w 88011"/>
                <a:gd name="connsiteY20" fmla="*/ 149828 h 237743"/>
                <a:gd name="connsiteX21" fmla="*/ 88011 w 88011"/>
                <a:gd name="connsiteY21" fmla="*/ 160877 h 237743"/>
                <a:gd name="connsiteX22" fmla="*/ 69056 w 88011"/>
                <a:gd name="connsiteY22" fmla="*/ 169450 h 237743"/>
                <a:gd name="connsiteX23" fmla="*/ 45244 w 88011"/>
                <a:gd name="connsiteY23" fmla="*/ 173641 h 237743"/>
                <a:gd name="connsiteX24" fmla="*/ 24479 w 88011"/>
                <a:gd name="connsiteY24" fmla="*/ 167164 h 237743"/>
                <a:gd name="connsiteX25" fmla="*/ 62103 w 88011"/>
                <a:gd name="connsiteY25" fmla="*/ 220313 h 237743"/>
                <a:gd name="connsiteX26" fmla="*/ 53816 w 88011"/>
                <a:gd name="connsiteY26" fmla="*/ 232315 h 237743"/>
                <a:gd name="connsiteX27" fmla="*/ 46768 w 88011"/>
                <a:gd name="connsiteY27" fmla="*/ 237744 h 237743"/>
                <a:gd name="connsiteX28" fmla="*/ 46482 w 88011"/>
                <a:gd name="connsiteY28" fmla="*/ 237744 h 237743"/>
                <a:gd name="connsiteX29" fmla="*/ 38195 w 88011"/>
                <a:gd name="connsiteY29" fmla="*/ 233363 h 237743"/>
                <a:gd name="connsiteX30" fmla="*/ 37910 w 88011"/>
                <a:gd name="connsiteY30" fmla="*/ 231934 h 237743"/>
                <a:gd name="connsiteX31" fmla="*/ 43529 w 88011"/>
                <a:gd name="connsiteY31" fmla="*/ 225362 h 237743"/>
                <a:gd name="connsiteX32" fmla="*/ 45720 w 88011"/>
                <a:gd name="connsiteY32" fmla="*/ 215075 h 237743"/>
                <a:gd name="connsiteX33" fmla="*/ 44387 w 88011"/>
                <a:gd name="connsiteY33" fmla="*/ 209931 h 237743"/>
                <a:gd name="connsiteX34" fmla="*/ 40577 w 88011"/>
                <a:gd name="connsiteY34" fmla="*/ 206312 h 237743"/>
                <a:gd name="connsiteX35" fmla="*/ 35719 w 88011"/>
                <a:gd name="connsiteY35" fmla="*/ 196501 h 237743"/>
                <a:gd name="connsiteX36" fmla="*/ 39910 w 88011"/>
                <a:gd name="connsiteY36" fmla="*/ 187452 h 237743"/>
                <a:gd name="connsiteX37" fmla="*/ 48673 w 88011"/>
                <a:gd name="connsiteY37" fmla="*/ 184785 h 237743"/>
                <a:gd name="connsiteX38" fmla="*/ 49625 w 88011"/>
                <a:gd name="connsiteY38" fmla="*/ 184785 h 237743"/>
                <a:gd name="connsiteX39" fmla="*/ 61341 w 88011"/>
                <a:gd name="connsiteY39" fmla="*/ 189928 h 237743"/>
                <a:gd name="connsiteX40" fmla="*/ 65723 w 88011"/>
                <a:gd name="connsiteY40" fmla="*/ 204406 h 237743"/>
                <a:gd name="connsiteX41" fmla="*/ 62103 w 88011"/>
                <a:gd name="connsiteY41" fmla="*/ 220313 h 2377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88011" h="237743">
                  <a:moveTo>
                    <a:pt x="24479" y="167164"/>
                  </a:moveTo>
                  <a:cubicBezTo>
                    <a:pt x="19907" y="162877"/>
                    <a:pt x="17621" y="155639"/>
                    <a:pt x="17621" y="145351"/>
                  </a:cubicBezTo>
                  <a:lnTo>
                    <a:pt x="17621" y="51340"/>
                  </a:lnTo>
                  <a:lnTo>
                    <a:pt x="0" y="51340"/>
                  </a:lnTo>
                  <a:lnTo>
                    <a:pt x="0" y="40386"/>
                  </a:lnTo>
                  <a:cubicBezTo>
                    <a:pt x="857" y="40196"/>
                    <a:pt x="3143" y="39624"/>
                    <a:pt x="6858" y="38672"/>
                  </a:cubicBezTo>
                  <a:cubicBezTo>
                    <a:pt x="10573" y="37719"/>
                    <a:pt x="13145" y="36767"/>
                    <a:pt x="14478" y="36004"/>
                  </a:cubicBezTo>
                  <a:cubicBezTo>
                    <a:pt x="17050" y="34576"/>
                    <a:pt x="19145" y="31623"/>
                    <a:pt x="20574" y="27242"/>
                  </a:cubicBezTo>
                  <a:cubicBezTo>
                    <a:pt x="21908" y="24098"/>
                    <a:pt x="23432" y="19145"/>
                    <a:pt x="25241" y="12287"/>
                  </a:cubicBezTo>
                  <a:cubicBezTo>
                    <a:pt x="27051" y="5429"/>
                    <a:pt x="28099" y="1333"/>
                    <a:pt x="28385" y="0"/>
                  </a:cubicBezTo>
                  <a:lnTo>
                    <a:pt x="42767" y="0"/>
                  </a:lnTo>
                  <a:lnTo>
                    <a:pt x="43244" y="35243"/>
                  </a:lnTo>
                  <a:lnTo>
                    <a:pt x="84106" y="35243"/>
                  </a:lnTo>
                  <a:lnTo>
                    <a:pt x="84106" y="51435"/>
                  </a:lnTo>
                  <a:lnTo>
                    <a:pt x="43244" y="51435"/>
                  </a:lnTo>
                  <a:lnTo>
                    <a:pt x="43244" y="126587"/>
                  </a:lnTo>
                  <a:cubicBezTo>
                    <a:pt x="43244" y="135922"/>
                    <a:pt x="43529" y="142399"/>
                    <a:pt x="44101" y="146209"/>
                  </a:cubicBezTo>
                  <a:cubicBezTo>
                    <a:pt x="44672" y="149924"/>
                    <a:pt x="45911" y="152400"/>
                    <a:pt x="47816" y="153543"/>
                  </a:cubicBezTo>
                  <a:cubicBezTo>
                    <a:pt x="49721" y="154686"/>
                    <a:pt x="52959" y="155258"/>
                    <a:pt x="57436" y="155258"/>
                  </a:cubicBezTo>
                  <a:cubicBezTo>
                    <a:pt x="61817" y="155258"/>
                    <a:pt x="66675" y="154686"/>
                    <a:pt x="72009" y="153543"/>
                  </a:cubicBezTo>
                  <a:cubicBezTo>
                    <a:pt x="77343" y="152400"/>
                    <a:pt x="81439" y="151162"/>
                    <a:pt x="84392" y="149828"/>
                  </a:cubicBezTo>
                  <a:lnTo>
                    <a:pt x="88011" y="160877"/>
                  </a:lnTo>
                  <a:cubicBezTo>
                    <a:pt x="84106" y="163830"/>
                    <a:pt x="77724" y="166688"/>
                    <a:pt x="69056" y="169450"/>
                  </a:cubicBezTo>
                  <a:cubicBezTo>
                    <a:pt x="60293" y="172212"/>
                    <a:pt x="52388" y="173641"/>
                    <a:pt x="45244" y="173641"/>
                  </a:cubicBezTo>
                  <a:cubicBezTo>
                    <a:pt x="35909" y="173546"/>
                    <a:pt x="28956" y="171450"/>
                    <a:pt x="24479" y="167164"/>
                  </a:cubicBezTo>
                  <a:close/>
                  <a:moveTo>
                    <a:pt x="62103" y="220313"/>
                  </a:moveTo>
                  <a:cubicBezTo>
                    <a:pt x="59627" y="225171"/>
                    <a:pt x="56864" y="229172"/>
                    <a:pt x="53816" y="232315"/>
                  </a:cubicBezTo>
                  <a:cubicBezTo>
                    <a:pt x="50673" y="235458"/>
                    <a:pt x="48387" y="237173"/>
                    <a:pt x="46768" y="237744"/>
                  </a:cubicBezTo>
                  <a:lnTo>
                    <a:pt x="46482" y="237744"/>
                  </a:lnTo>
                  <a:lnTo>
                    <a:pt x="38195" y="233363"/>
                  </a:lnTo>
                  <a:lnTo>
                    <a:pt x="37910" y="231934"/>
                  </a:lnTo>
                  <a:cubicBezTo>
                    <a:pt x="40196" y="230791"/>
                    <a:pt x="42101" y="228600"/>
                    <a:pt x="43529" y="225362"/>
                  </a:cubicBezTo>
                  <a:cubicBezTo>
                    <a:pt x="44958" y="222123"/>
                    <a:pt x="45720" y="218694"/>
                    <a:pt x="45720" y="215075"/>
                  </a:cubicBezTo>
                  <a:cubicBezTo>
                    <a:pt x="45720" y="212979"/>
                    <a:pt x="45244" y="211265"/>
                    <a:pt x="44387" y="209931"/>
                  </a:cubicBezTo>
                  <a:cubicBezTo>
                    <a:pt x="43529" y="208598"/>
                    <a:pt x="42196" y="207359"/>
                    <a:pt x="40577" y="206312"/>
                  </a:cubicBezTo>
                  <a:cubicBezTo>
                    <a:pt x="37338" y="204026"/>
                    <a:pt x="35719" y="200787"/>
                    <a:pt x="35719" y="196501"/>
                  </a:cubicBezTo>
                  <a:cubicBezTo>
                    <a:pt x="35719" y="192215"/>
                    <a:pt x="37052" y="189262"/>
                    <a:pt x="39910" y="187452"/>
                  </a:cubicBezTo>
                  <a:cubicBezTo>
                    <a:pt x="42672" y="185642"/>
                    <a:pt x="45625" y="184785"/>
                    <a:pt x="48673" y="184785"/>
                  </a:cubicBezTo>
                  <a:lnTo>
                    <a:pt x="49625" y="184785"/>
                  </a:lnTo>
                  <a:cubicBezTo>
                    <a:pt x="54483" y="184785"/>
                    <a:pt x="58388" y="186500"/>
                    <a:pt x="61341" y="189928"/>
                  </a:cubicBezTo>
                  <a:cubicBezTo>
                    <a:pt x="64294" y="193358"/>
                    <a:pt x="65723" y="198120"/>
                    <a:pt x="65723" y="204406"/>
                  </a:cubicBezTo>
                  <a:cubicBezTo>
                    <a:pt x="65818" y="210026"/>
                    <a:pt x="64580" y="215360"/>
                    <a:pt x="62103" y="220313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1F4E7BA7-B45B-E02C-9347-FB51B8B0BEF1}"/>
                </a:ext>
              </a:extLst>
            </p:cNvPr>
            <p:cNvSpPr/>
            <p:nvPr/>
          </p:nvSpPr>
          <p:spPr>
            <a:xfrm>
              <a:off x="11632311" y="6773862"/>
              <a:ext cx="64865" cy="194119"/>
            </a:xfrm>
            <a:custGeom>
              <a:avLst/>
              <a:gdLst>
                <a:gd name="connsiteX0" fmla="*/ 19907 w 64865"/>
                <a:gd name="connsiteY0" fmla="*/ 77057 h 194119"/>
                <a:gd name="connsiteX1" fmla="*/ 1333 w 64865"/>
                <a:gd name="connsiteY1" fmla="*/ 72676 h 194119"/>
                <a:gd name="connsiteX2" fmla="*/ 1333 w 64865"/>
                <a:gd name="connsiteY2" fmla="*/ 59722 h 194119"/>
                <a:gd name="connsiteX3" fmla="*/ 39243 w 64865"/>
                <a:gd name="connsiteY3" fmla="*/ 55054 h 194119"/>
                <a:gd name="connsiteX4" fmla="*/ 39719 w 64865"/>
                <a:gd name="connsiteY4" fmla="*/ 55054 h 194119"/>
                <a:gd name="connsiteX5" fmla="*/ 45339 w 64865"/>
                <a:gd name="connsiteY5" fmla="*/ 59436 h 194119"/>
                <a:gd name="connsiteX6" fmla="*/ 45339 w 64865"/>
                <a:gd name="connsiteY6" fmla="*/ 180118 h 194119"/>
                <a:gd name="connsiteX7" fmla="*/ 64865 w 64865"/>
                <a:gd name="connsiteY7" fmla="*/ 182118 h 194119"/>
                <a:gd name="connsiteX8" fmla="*/ 64865 w 64865"/>
                <a:gd name="connsiteY8" fmla="*/ 194120 h 194119"/>
                <a:gd name="connsiteX9" fmla="*/ 0 w 64865"/>
                <a:gd name="connsiteY9" fmla="*/ 194120 h 194119"/>
                <a:gd name="connsiteX10" fmla="*/ 0 w 64865"/>
                <a:gd name="connsiteY10" fmla="*/ 182118 h 194119"/>
                <a:gd name="connsiteX11" fmla="*/ 19812 w 64865"/>
                <a:gd name="connsiteY11" fmla="*/ 179927 h 194119"/>
                <a:gd name="connsiteX12" fmla="*/ 19812 w 64865"/>
                <a:gd name="connsiteY12" fmla="*/ 77057 h 194119"/>
                <a:gd name="connsiteX13" fmla="*/ 17907 w 64865"/>
                <a:gd name="connsiteY13" fmla="*/ 29337 h 194119"/>
                <a:gd name="connsiteX14" fmla="*/ 14002 w 64865"/>
                <a:gd name="connsiteY14" fmla="*/ 18097 h 194119"/>
                <a:gd name="connsiteX15" fmla="*/ 18764 w 64865"/>
                <a:gd name="connsiteY15" fmla="*/ 5144 h 194119"/>
                <a:gd name="connsiteX16" fmla="*/ 31814 w 64865"/>
                <a:gd name="connsiteY16" fmla="*/ 0 h 194119"/>
                <a:gd name="connsiteX17" fmla="*/ 44101 w 64865"/>
                <a:gd name="connsiteY17" fmla="*/ 4381 h 194119"/>
                <a:gd name="connsiteX18" fmla="*/ 48006 w 64865"/>
                <a:gd name="connsiteY18" fmla="*/ 15621 h 194119"/>
                <a:gd name="connsiteX19" fmla="*/ 43243 w 64865"/>
                <a:gd name="connsiteY19" fmla="*/ 28861 h 194119"/>
                <a:gd name="connsiteX20" fmla="*/ 29908 w 64865"/>
                <a:gd name="connsiteY20" fmla="*/ 33719 h 194119"/>
                <a:gd name="connsiteX21" fmla="*/ 29623 w 64865"/>
                <a:gd name="connsiteY21" fmla="*/ 33719 h 194119"/>
                <a:gd name="connsiteX22" fmla="*/ 17907 w 64865"/>
                <a:gd name="connsiteY22" fmla="*/ 29337 h 1941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64865" h="194119">
                  <a:moveTo>
                    <a:pt x="19907" y="77057"/>
                  </a:moveTo>
                  <a:lnTo>
                    <a:pt x="1333" y="72676"/>
                  </a:lnTo>
                  <a:lnTo>
                    <a:pt x="1333" y="59722"/>
                  </a:lnTo>
                  <a:lnTo>
                    <a:pt x="39243" y="55054"/>
                  </a:lnTo>
                  <a:lnTo>
                    <a:pt x="39719" y="55054"/>
                  </a:lnTo>
                  <a:lnTo>
                    <a:pt x="45339" y="59436"/>
                  </a:lnTo>
                  <a:lnTo>
                    <a:pt x="45339" y="180118"/>
                  </a:lnTo>
                  <a:lnTo>
                    <a:pt x="64865" y="182118"/>
                  </a:lnTo>
                  <a:lnTo>
                    <a:pt x="64865" y="194120"/>
                  </a:lnTo>
                  <a:lnTo>
                    <a:pt x="0" y="194120"/>
                  </a:lnTo>
                  <a:lnTo>
                    <a:pt x="0" y="182118"/>
                  </a:lnTo>
                  <a:lnTo>
                    <a:pt x="19812" y="179927"/>
                  </a:lnTo>
                  <a:lnTo>
                    <a:pt x="19812" y="77057"/>
                  </a:lnTo>
                  <a:close/>
                  <a:moveTo>
                    <a:pt x="17907" y="29337"/>
                  </a:moveTo>
                  <a:cubicBezTo>
                    <a:pt x="15335" y="26384"/>
                    <a:pt x="14002" y="22670"/>
                    <a:pt x="14002" y="18097"/>
                  </a:cubicBezTo>
                  <a:cubicBezTo>
                    <a:pt x="14002" y="12859"/>
                    <a:pt x="15621" y="8572"/>
                    <a:pt x="18764" y="5144"/>
                  </a:cubicBezTo>
                  <a:cubicBezTo>
                    <a:pt x="21907" y="1715"/>
                    <a:pt x="26289" y="0"/>
                    <a:pt x="31814" y="0"/>
                  </a:cubicBezTo>
                  <a:cubicBezTo>
                    <a:pt x="37338" y="0"/>
                    <a:pt x="41434" y="1429"/>
                    <a:pt x="44101" y="4381"/>
                  </a:cubicBezTo>
                  <a:cubicBezTo>
                    <a:pt x="46672" y="7334"/>
                    <a:pt x="48006" y="11049"/>
                    <a:pt x="48006" y="15621"/>
                  </a:cubicBezTo>
                  <a:cubicBezTo>
                    <a:pt x="48006" y="21145"/>
                    <a:pt x="46387" y="25527"/>
                    <a:pt x="43243" y="28861"/>
                  </a:cubicBezTo>
                  <a:cubicBezTo>
                    <a:pt x="40100" y="32099"/>
                    <a:pt x="35623" y="33719"/>
                    <a:pt x="29908" y="33719"/>
                  </a:cubicBezTo>
                  <a:lnTo>
                    <a:pt x="29623" y="33719"/>
                  </a:lnTo>
                  <a:cubicBezTo>
                    <a:pt x="24479" y="33719"/>
                    <a:pt x="20574" y="32290"/>
                    <a:pt x="17907" y="29337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EA4F1247-8067-CD6E-D384-CA3F091E4BCB}"/>
                </a:ext>
              </a:extLst>
            </p:cNvPr>
            <p:cNvSpPr/>
            <p:nvPr/>
          </p:nvSpPr>
          <p:spPr>
            <a:xfrm>
              <a:off x="11714607" y="6828440"/>
              <a:ext cx="126587" cy="142208"/>
            </a:xfrm>
            <a:custGeom>
              <a:avLst/>
              <a:gdLst>
                <a:gd name="connsiteX0" fmla="*/ 9049 w 126587"/>
                <a:gd name="connsiteY0" fmla="*/ 33052 h 142208"/>
                <a:gd name="connsiteX1" fmla="*/ 32956 w 126587"/>
                <a:gd name="connsiteY1" fmla="*/ 8477 h 142208"/>
                <a:gd name="connsiteX2" fmla="*/ 64675 w 126587"/>
                <a:gd name="connsiteY2" fmla="*/ 0 h 142208"/>
                <a:gd name="connsiteX3" fmla="*/ 111062 w 126587"/>
                <a:gd name="connsiteY3" fmla="*/ 19622 h 142208"/>
                <a:gd name="connsiteX4" fmla="*/ 126587 w 126587"/>
                <a:gd name="connsiteY4" fmla="*/ 71056 h 142208"/>
                <a:gd name="connsiteX5" fmla="*/ 117539 w 126587"/>
                <a:gd name="connsiteY5" fmla="*/ 109442 h 142208"/>
                <a:gd name="connsiteX6" fmla="*/ 93631 w 126587"/>
                <a:gd name="connsiteY6" fmla="*/ 133922 h 142208"/>
                <a:gd name="connsiteX7" fmla="*/ 61913 w 126587"/>
                <a:gd name="connsiteY7" fmla="*/ 142208 h 142208"/>
                <a:gd name="connsiteX8" fmla="*/ 15526 w 126587"/>
                <a:gd name="connsiteY8" fmla="*/ 122587 h 142208"/>
                <a:gd name="connsiteX9" fmla="*/ 0 w 126587"/>
                <a:gd name="connsiteY9" fmla="*/ 71152 h 142208"/>
                <a:gd name="connsiteX10" fmla="*/ 9049 w 126587"/>
                <a:gd name="connsiteY10" fmla="*/ 33052 h 142208"/>
                <a:gd name="connsiteX11" fmla="*/ 89344 w 126587"/>
                <a:gd name="connsiteY11" fmla="*/ 114300 h 142208"/>
                <a:gd name="connsiteX12" fmla="*/ 98393 w 126587"/>
                <a:gd name="connsiteY12" fmla="*/ 72962 h 142208"/>
                <a:gd name="connsiteX13" fmla="*/ 90106 w 126587"/>
                <a:gd name="connsiteY13" fmla="*/ 29908 h 142208"/>
                <a:gd name="connsiteX14" fmla="*/ 63437 w 126587"/>
                <a:gd name="connsiteY14" fmla="*/ 14002 h 142208"/>
                <a:gd name="connsiteX15" fmla="*/ 37338 w 126587"/>
                <a:gd name="connsiteY15" fmla="*/ 27908 h 142208"/>
                <a:gd name="connsiteX16" fmla="*/ 28194 w 126587"/>
                <a:gd name="connsiteY16" fmla="*/ 69247 h 142208"/>
                <a:gd name="connsiteX17" fmla="*/ 36767 w 126587"/>
                <a:gd name="connsiteY17" fmla="*/ 112300 h 142208"/>
                <a:gd name="connsiteX18" fmla="*/ 63437 w 126587"/>
                <a:gd name="connsiteY18" fmla="*/ 128206 h 142208"/>
                <a:gd name="connsiteX19" fmla="*/ 89344 w 126587"/>
                <a:gd name="connsiteY19" fmla="*/ 114300 h 142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26587" h="142208">
                  <a:moveTo>
                    <a:pt x="9049" y="33052"/>
                  </a:moveTo>
                  <a:cubicBezTo>
                    <a:pt x="15049" y="22289"/>
                    <a:pt x="23050" y="14097"/>
                    <a:pt x="32956" y="8477"/>
                  </a:cubicBezTo>
                  <a:cubicBezTo>
                    <a:pt x="42863" y="2857"/>
                    <a:pt x="53340" y="0"/>
                    <a:pt x="64675" y="0"/>
                  </a:cubicBezTo>
                  <a:cubicBezTo>
                    <a:pt x="85249" y="0"/>
                    <a:pt x="100679" y="6572"/>
                    <a:pt x="111062" y="19622"/>
                  </a:cubicBezTo>
                  <a:cubicBezTo>
                    <a:pt x="121444" y="32671"/>
                    <a:pt x="126587" y="49816"/>
                    <a:pt x="126587" y="71056"/>
                  </a:cubicBezTo>
                  <a:cubicBezTo>
                    <a:pt x="126587" y="85916"/>
                    <a:pt x="123539" y="98679"/>
                    <a:pt x="117539" y="109442"/>
                  </a:cubicBezTo>
                  <a:cubicBezTo>
                    <a:pt x="111538" y="120205"/>
                    <a:pt x="103537" y="128397"/>
                    <a:pt x="93631" y="133922"/>
                  </a:cubicBezTo>
                  <a:cubicBezTo>
                    <a:pt x="83725" y="139446"/>
                    <a:pt x="73247" y="142208"/>
                    <a:pt x="61913" y="142208"/>
                  </a:cubicBezTo>
                  <a:cubicBezTo>
                    <a:pt x="41339" y="142208"/>
                    <a:pt x="25908" y="135636"/>
                    <a:pt x="15526" y="122587"/>
                  </a:cubicBezTo>
                  <a:cubicBezTo>
                    <a:pt x="5143" y="109538"/>
                    <a:pt x="0" y="92393"/>
                    <a:pt x="0" y="71152"/>
                  </a:cubicBezTo>
                  <a:cubicBezTo>
                    <a:pt x="0" y="56483"/>
                    <a:pt x="3048" y="43815"/>
                    <a:pt x="9049" y="33052"/>
                  </a:cubicBezTo>
                  <a:close/>
                  <a:moveTo>
                    <a:pt x="89344" y="114300"/>
                  </a:moveTo>
                  <a:cubicBezTo>
                    <a:pt x="95345" y="104966"/>
                    <a:pt x="98393" y="91250"/>
                    <a:pt x="98393" y="72962"/>
                  </a:cubicBezTo>
                  <a:cubicBezTo>
                    <a:pt x="98393" y="54864"/>
                    <a:pt x="95631" y="40481"/>
                    <a:pt x="90106" y="29908"/>
                  </a:cubicBezTo>
                  <a:cubicBezTo>
                    <a:pt x="84582" y="19336"/>
                    <a:pt x="75628" y="14002"/>
                    <a:pt x="63437" y="14002"/>
                  </a:cubicBezTo>
                  <a:cubicBezTo>
                    <a:pt x="52197" y="14002"/>
                    <a:pt x="43529" y="18669"/>
                    <a:pt x="37338" y="27908"/>
                  </a:cubicBezTo>
                  <a:cubicBezTo>
                    <a:pt x="31242" y="37243"/>
                    <a:pt x="28194" y="50959"/>
                    <a:pt x="28194" y="69247"/>
                  </a:cubicBezTo>
                  <a:cubicBezTo>
                    <a:pt x="28194" y="87344"/>
                    <a:pt x="31051" y="101727"/>
                    <a:pt x="36767" y="112300"/>
                  </a:cubicBezTo>
                  <a:cubicBezTo>
                    <a:pt x="42481" y="122873"/>
                    <a:pt x="51340" y="128206"/>
                    <a:pt x="63437" y="128206"/>
                  </a:cubicBezTo>
                  <a:cubicBezTo>
                    <a:pt x="74676" y="128206"/>
                    <a:pt x="83248" y="123539"/>
                    <a:pt x="89344" y="114300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8323D199-CEFF-6FE9-7841-35FF9780E3C0}"/>
                </a:ext>
              </a:extLst>
            </p:cNvPr>
            <p:cNvSpPr/>
            <p:nvPr/>
          </p:nvSpPr>
          <p:spPr>
            <a:xfrm>
              <a:off x="11860434" y="6828917"/>
              <a:ext cx="147732" cy="138969"/>
            </a:xfrm>
            <a:custGeom>
              <a:avLst/>
              <a:gdLst>
                <a:gd name="connsiteX0" fmla="*/ 17621 w 147732"/>
                <a:gd name="connsiteY0" fmla="*/ 22003 h 138969"/>
                <a:gd name="connsiteX1" fmla="*/ 0 w 147732"/>
                <a:gd name="connsiteY1" fmla="*/ 17621 h 138969"/>
                <a:gd name="connsiteX2" fmla="*/ 0 w 147732"/>
                <a:gd name="connsiteY2" fmla="*/ 4382 h 138969"/>
                <a:gd name="connsiteX3" fmla="*/ 34957 w 147732"/>
                <a:gd name="connsiteY3" fmla="*/ 0 h 138969"/>
                <a:gd name="connsiteX4" fmla="*/ 35719 w 147732"/>
                <a:gd name="connsiteY4" fmla="*/ 0 h 138969"/>
                <a:gd name="connsiteX5" fmla="*/ 40862 w 147732"/>
                <a:gd name="connsiteY5" fmla="*/ 4382 h 138969"/>
                <a:gd name="connsiteX6" fmla="*/ 40862 w 147732"/>
                <a:gd name="connsiteY6" fmla="*/ 14669 h 138969"/>
                <a:gd name="connsiteX7" fmla="*/ 40576 w 147732"/>
                <a:gd name="connsiteY7" fmla="*/ 20574 h 138969"/>
                <a:gd name="connsiteX8" fmla="*/ 63817 w 147732"/>
                <a:gd name="connsiteY8" fmla="*/ 6382 h 138969"/>
                <a:gd name="connsiteX9" fmla="*/ 91440 w 147732"/>
                <a:gd name="connsiteY9" fmla="*/ 0 h 138969"/>
                <a:gd name="connsiteX10" fmla="*/ 115252 w 147732"/>
                <a:gd name="connsiteY10" fmla="*/ 5906 h 138969"/>
                <a:gd name="connsiteX11" fmla="*/ 127159 w 147732"/>
                <a:gd name="connsiteY11" fmla="*/ 23908 h 138969"/>
                <a:gd name="connsiteX12" fmla="*/ 130588 w 147732"/>
                <a:gd name="connsiteY12" fmla="*/ 56579 h 138969"/>
                <a:gd name="connsiteX13" fmla="*/ 130588 w 147732"/>
                <a:gd name="connsiteY13" fmla="*/ 125063 h 138969"/>
                <a:gd name="connsiteX14" fmla="*/ 147733 w 147732"/>
                <a:gd name="connsiteY14" fmla="*/ 126778 h 138969"/>
                <a:gd name="connsiteX15" fmla="*/ 147733 w 147732"/>
                <a:gd name="connsiteY15" fmla="*/ 138970 h 138969"/>
                <a:gd name="connsiteX16" fmla="*/ 89725 w 147732"/>
                <a:gd name="connsiteY16" fmla="*/ 138970 h 138969"/>
                <a:gd name="connsiteX17" fmla="*/ 89725 w 147732"/>
                <a:gd name="connsiteY17" fmla="*/ 126968 h 138969"/>
                <a:gd name="connsiteX18" fmla="*/ 104870 w 147732"/>
                <a:gd name="connsiteY18" fmla="*/ 124968 h 138969"/>
                <a:gd name="connsiteX19" fmla="*/ 104870 w 147732"/>
                <a:gd name="connsiteY19" fmla="*/ 56198 h 138969"/>
                <a:gd name="connsiteX20" fmla="*/ 102870 w 147732"/>
                <a:gd name="connsiteY20" fmla="*/ 33528 h 138969"/>
                <a:gd name="connsiteX21" fmla="*/ 95536 w 147732"/>
                <a:gd name="connsiteY21" fmla="*/ 21336 h 138969"/>
                <a:gd name="connsiteX22" fmla="*/ 79915 w 147732"/>
                <a:gd name="connsiteY22" fmla="*/ 17335 h 138969"/>
                <a:gd name="connsiteX23" fmla="*/ 61055 w 147732"/>
                <a:gd name="connsiteY23" fmla="*/ 21717 h 138969"/>
                <a:gd name="connsiteX24" fmla="*/ 43148 w 147732"/>
                <a:gd name="connsiteY24" fmla="*/ 32004 h 138969"/>
                <a:gd name="connsiteX25" fmla="*/ 43148 w 147732"/>
                <a:gd name="connsiteY25" fmla="*/ 124778 h 138969"/>
                <a:gd name="connsiteX26" fmla="*/ 59817 w 147732"/>
                <a:gd name="connsiteY26" fmla="*/ 126968 h 138969"/>
                <a:gd name="connsiteX27" fmla="*/ 59817 w 147732"/>
                <a:gd name="connsiteY27" fmla="*/ 138970 h 138969"/>
                <a:gd name="connsiteX28" fmla="*/ 2096 w 147732"/>
                <a:gd name="connsiteY28" fmla="*/ 138970 h 138969"/>
                <a:gd name="connsiteX29" fmla="*/ 2096 w 147732"/>
                <a:gd name="connsiteY29" fmla="*/ 126968 h 138969"/>
                <a:gd name="connsiteX30" fmla="*/ 17526 w 147732"/>
                <a:gd name="connsiteY30" fmla="*/ 124778 h 138969"/>
                <a:gd name="connsiteX31" fmla="*/ 17526 w 147732"/>
                <a:gd name="connsiteY31" fmla="*/ 22003 h 138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7732" h="138969">
                  <a:moveTo>
                    <a:pt x="17621" y="22003"/>
                  </a:moveTo>
                  <a:lnTo>
                    <a:pt x="0" y="17621"/>
                  </a:lnTo>
                  <a:lnTo>
                    <a:pt x="0" y="4382"/>
                  </a:lnTo>
                  <a:lnTo>
                    <a:pt x="34957" y="0"/>
                  </a:lnTo>
                  <a:lnTo>
                    <a:pt x="35719" y="0"/>
                  </a:lnTo>
                  <a:lnTo>
                    <a:pt x="40862" y="4382"/>
                  </a:lnTo>
                  <a:lnTo>
                    <a:pt x="40862" y="14669"/>
                  </a:lnTo>
                  <a:lnTo>
                    <a:pt x="40576" y="20574"/>
                  </a:lnTo>
                  <a:cubicBezTo>
                    <a:pt x="46482" y="15335"/>
                    <a:pt x="54197" y="10668"/>
                    <a:pt x="63817" y="6382"/>
                  </a:cubicBezTo>
                  <a:cubicBezTo>
                    <a:pt x="73438" y="2096"/>
                    <a:pt x="82677" y="0"/>
                    <a:pt x="91440" y="0"/>
                  </a:cubicBezTo>
                  <a:cubicBezTo>
                    <a:pt x="101727" y="0"/>
                    <a:pt x="109633" y="2000"/>
                    <a:pt x="115252" y="5906"/>
                  </a:cubicBezTo>
                  <a:cubicBezTo>
                    <a:pt x="120872" y="9811"/>
                    <a:pt x="124873" y="15811"/>
                    <a:pt x="127159" y="23908"/>
                  </a:cubicBezTo>
                  <a:cubicBezTo>
                    <a:pt x="129445" y="32004"/>
                    <a:pt x="130588" y="42863"/>
                    <a:pt x="130588" y="56579"/>
                  </a:cubicBezTo>
                  <a:lnTo>
                    <a:pt x="130588" y="125063"/>
                  </a:lnTo>
                  <a:lnTo>
                    <a:pt x="147733" y="126778"/>
                  </a:lnTo>
                  <a:lnTo>
                    <a:pt x="147733" y="138970"/>
                  </a:lnTo>
                  <a:lnTo>
                    <a:pt x="89725" y="138970"/>
                  </a:lnTo>
                  <a:lnTo>
                    <a:pt x="89725" y="126968"/>
                  </a:lnTo>
                  <a:lnTo>
                    <a:pt x="104870" y="124968"/>
                  </a:lnTo>
                  <a:lnTo>
                    <a:pt x="104870" y="56198"/>
                  </a:lnTo>
                  <a:cubicBezTo>
                    <a:pt x="104870" y="46577"/>
                    <a:pt x="104203" y="39053"/>
                    <a:pt x="102870" y="33528"/>
                  </a:cubicBezTo>
                  <a:cubicBezTo>
                    <a:pt x="101536" y="28099"/>
                    <a:pt x="99155" y="24003"/>
                    <a:pt x="95536" y="21336"/>
                  </a:cubicBezTo>
                  <a:cubicBezTo>
                    <a:pt x="91916" y="18669"/>
                    <a:pt x="86773" y="17335"/>
                    <a:pt x="79915" y="17335"/>
                  </a:cubicBezTo>
                  <a:cubicBezTo>
                    <a:pt x="74009" y="17335"/>
                    <a:pt x="67723" y="18764"/>
                    <a:pt x="61055" y="21717"/>
                  </a:cubicBezTo>
                  <a:cubicBezTo>
                    <a:pt x="54388" y="24670"/>
                    <a:pt x="48387" y="28099"/>
                    <a:pt x="43148" y="32004"/>
                  </a:cubicBezTo>
                  <a:lnTo>
                    <a:pt x="43148" y="124778"/>
                  </a:lnTo>
                  <a:lnTo>
                    <a:pt x="59817" y="126968"/>
                  </a:lnTo>
                  <a:lnTo>
                    <a:pt x="59817" y="138970"/>
                  </a:lnTo>
                  <a:lnTo>
                    <a:pt x="2096" y="138970"/>
                  </a:lnTo>
                  <a:lnTo>
                    <a:pt x="2096" y="126968"/>
                  </a:lnTo>
                  <a:lnTo>
                    <a:pt x="17526" y="124778"/>
                  </a:lnTo>
                  <a:lnTo>
                    <a:pt x="17526" y="22003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86C3E6C4-B952-356B-8E7A-19BFCA532299}"/>
                </a:ext>
              </a:extLst>
            </p:cNvPr>
            <p:cNvSpPr/>
            <p:nvPr/>
          </p:nvSpPr>
          <p:spPr>
            <a:xfrm>
              <a:off x="12025788" y="6829107"/>
              <a:ext cx="120205" cy="141541"/>
            </a:xfrm>
            <a:custGeom>
              <a:avLst/>
              <a:gdLst>
                <a:gd name="connsiteX0" fmla="*/ 23146 w 120205"/>
                <a:gd name="connsiteY0" fmla="*/ 68199 h 141541"/>
                <a:gd name="connsiteX1" fmla="*/ 81439 w 120205"/>
                <a:gd name="connsiteY1" fmla="*/ 56579 h 141541"/>
                <a:gd name="connsiteX2" fmla="*/ 81439 w 120205"/>
                <a:gd name="connsiteY2" fmla="*/ 49721 h 141541"/>
                <a:gd name="connsiteX3" fmla="*/ 78962 w 120205"/>
                <a:gd name="connsiteY3" fmla="*/ 31623 h 141541"/>
                <a:gd name="connsiteX4" fmla="*/ 70485 w 120205"/>
                <a:gd name="connsiteY4" fmla="*/ 22003 h 141541"/>
                <a:gd name="connsiteX5" fmla="*/ 53435 w 120205"/>
                <a:gd name="connsiteY5" fmla="*/ 18955 h 141541"/>
                <a:gd name="connsiteX6" fmla="*/ 31051 w 120205"/>
                <a:gd name="connsiteY6" fmla="*/ 22479 h 141541"/>
                <a:gd name="connsiteX7" fmla="*/ 11335 w 120205"/>
                <a:gd name="connsiteY7" fmla="*/ 31147 h 141541"/>
                <a:gd name="connsiteX8" fmla="*/ 5239 w 120205"/>
                <a:gd name="connsiteY8" fmla="*/ 18383 h 141541"/>
                <a:gd name="connsiteX9" fmla="*/ 16954 w 120205"/>
                <a:gd name="connsiteY9" fmla="*/ 11240 h 141541"/>
                <a:gd name="connsiteX10" fmla="*/ 36767 w 120205"/>
                <a:gd name="connsiteY10" fmla="*/ 3429 h 141541"/>
                <a:gd name="connsiteX11" fmla="*/ 59245 w 120205"/>
                <a:gd name="connsiteY11" fmla="*/ 0 h 141541"/>
                <a:gd name="connsiteX12" fmla="*/ 86773 w 120205"/>
                <a:gd name="connsiteY12" fmla="*/ 4763 h 141541"/>
                <a:gd name="connsiteX13" fmla="*/ 101346 w 120205"/>
                <a:gd name="connsiteY13" fmla="*/ 20098 h 141541"/>
                <a:gd name="connsiteX14" fmla="*/ 105727 w 120205"/>
                <a:gd name="connsiteY14" fmla="*/ 48197 h 141541"/>
                <a:gd name="connsiteX15" fmla="*/ 105727 w 120205"/>
                <a:gd name="connsiteY15" fmla="*/ 126778 h 141541"/>
                <a:gd name="connsiteX16" fmla="*/ 120205 w 120205"/>
                <a:gd name="connsiteY16" fmla="*/ 126778 h 141541"/>
                <a:gd name="connsiteX17" fmla="*/ 120205 w 120205"/>
                <a:gd name="connsiteY17" fmla="*/ 137636 h 141541"/>
                <a:gd name="connsiteX18" fmla="*/ 107823 w 120205"/>
                <a:gd name="connsiteY18" fmla="*/ 140113 h 141541"/>
                <a:gd name="connsiteX19" fmla="*/ 94774 w 120205"/>
                <a:gd name="connsiteY19" fmla="*/ 141351 h 141541"/>
                <a:gd name="connsiteX20" fmla="*/ 85439 w 120205"/>
                <a:gd name="connsiteY20" fmla="*/ 139255 h 141541"/>
                <a:gd name="connsiteX21" fmla="*/ 82963 w 120205"/>
                <a:gd name="connsiteY21" fmla="*/ 130112 h 141541"/>
                <a:gd name="connsiteX22" fmla="*/ 82963 w 120205"/>
                <a:gd name="connsiteY22" fmla="*/ 122015 h 141541"/>
                <a:gd name="connsiteX23" fmla="*/ 64960 w 120205"/>
                <a:gd name="connsiteY23" fmla="*/ 135446 h 141541"/>
                <a:gd name="connsiteX24" fmla="*/ 40862 w 120205"/>
                <a:gd name="connsiteY24" fmla="*/ 141542 h 141541"/>
                <a:gd name="connsiteX25" fmla="*/ 11620 w 120205"/>
                <a:gd name="connsiteY25" fmla="*/ 131350 h 141541"/>
                <a:gd name="connsiteX26" fmla="*/ 0 w 120205"/>
                <a:gd name="connsiteY26" fmla="*/ 102108 h 141541"/>
                <a:gd name="connsiteX27" fmla="*/ 23146 w 120205"/>
                <a:gd name="connsiteY27" fmla="*/ 68199 h 141541"/>
                <a:gd name="connsiteX28" fmla="*/ 66199 w 120205"/>
                <a:gd name="connsiteY28" fmla="*/ 120968 h 141541"/>
                <a:gd name="connsiteX29" fmla="*/ 81343 w 120205"/>
                <a:gd name="connsiteY29" fmla="*/ 111633 h 141541"/>
                <a:gd name="connsiteX30" fmla="*/ 81343 w 120205"/>
                <a:gd name="connsiteY30" fmla="*/ 69532 h 141541"/>
                <a:gd name="connsiteX31" fmla="*/ 41053 w 120205"/>
                <a:gd name="connsiteY31" fmla="*/ 77724 h 141541"/>
                <a:gd name="connsiteX32" fmla="*/ 27432 w 120205"/>
                <a:gd name="connsiteY32" fmla="*/ 99155 h 141541"/>
                <a:gd name="connsiteX33" fmla="*/ 33909 w 120205"/>
                <a:gd name="connsiteY33" fmla="*/ 118586 h 141541"/>
                <a:gd name="connsiteX34" fmla="*/ 51435 w 120205"/>
                <a:gd name="connsiteY34" fmla="*/ 124873 h 141541"/>
                <a:gd name="connsiteX35" fmla="*/ 66199 w 120205"/>
                <a:gd name="connsiteY35" fmla="*/ 120968 h 141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20205" h="141541">
                  <a:moveTo>
                    <a:pt x="23146" y="68199"/>
                  </a:moveTo>
                  <a:cubicBezTo>
                    <a:pt x="38481" y="60960"/>
                    <a:pt x="57912" y="57055"/>
                    <a:pt x="81439" y="56579"/>
                  </a:cubicBezTo>
                  <a:lnTo>
                    <a:pt x="81439" y="49721"/>
                  </a:lnTo>
                  <a:cubicBezTo>
                    <a:pt x="81439" y="42101"/>
                    <a:pt x="80581" y="36005"/>
                    <a:pt x="78962" y="31623"/>
                  </a:cubicBezTo>
                  <a:cubicBezTo>
                    <a:pt x="77343" y="27242"/>
                    <a:pt x="74486" y="24003"/>
                    <a:pt x="70485" y="22003"/>
                  </a:cubicBezTo>
                  <a:cubicBezTo>
                    <a:pt x="66484" y="20003"/>
                    <a:pt x="60769" y="18955"/>
                    <a:pt x="53435" y="18955"/>
                  </a:cubicBezTo>
                  <a:cubicBezTo>
                    <a:pt x="45148" y="18955"/>
                    <a:pt x="37624" y="20098"/>
                    <a:pt x="31051" y="22479"/>
                  </a:cubicBezTo>
                  <a:cubicBezTo>
                    <a:pt x="24479" y="24860"/>
                    <a:pt x="17907" y="27718"/>
                    <a:pt x="11335" y="31147"/>
                  </a:cubicBezTo>
                  <a:lnTo>
                    <a:pt x="5239" y="18383"/>
                  </a:lnTo>
                  <a:cubicBezTo>
                    <a:pt x="7334" y="16574"/>
                    <a:pt x="11240" y="14192"/>
                    <a:pt x="16954" y="11240"/>
                  </a:cubicBezTo>
                  <a:cubicBezTo>
                    <a:pt x="22669" y="8287"/>
                    <a:pt x="29242" y="5715"/>
                    <a:pt x="36767" y="3429"/>
                  </a:cubicBezTo>
                  <a:cubicBezTo>
                    <a:pt x="44291" y="1143"/>
                    <a:pt x="51816" y="0"/>
                    <a:pt x="59245" y="0"/>
                  </a:cubicBezTo>
                  <a:cubicBezTo>
                    <a:pt x="70866" y="0"/>
                    <a:pt x="80010" y="1619"/>
                    <a:pt x="86773" y="4763"/>
                  </a:cubicBezTo>
                  <a:cubicBezTo>
                    <a:pt x="93536" y="7906"/>
                    <a:pt x="98393" y="13049"/>
                    <a:pt x="101346" y="20098"/>
                  </a:cubicBezTo>
                  <a:cubicBezTo>
                    <a:pt x="104299" y="27146"/>
                    <a:pt x="105727" y="36481"/>
                    <a:pt x="105727" y="48197"/>
                  </a:cubicBezTo>
                  <a:lnTo>
                    <a:pt x="105727" y="126778"/>
                  </a:lnTo>
                  <a:lnTo>
                    <a:pt x="120205" y="126778"/>
                  </a:lnTo>
                  <a:lnTo>
                    <a:pt x="120205" y="137636"/>
                  </a:lnTo>
                  <a:cubicBezTo>
                    <a:pt x="116967" y="138494"/>
                    <a:pt x="112776" y="139255"/>
                    <a:pt x="107823" y="140113"/>
                  </a:cubicBezTo>
                  <a:cubicBezTo>
                    <a:pt x="102870" y="140875"/>
                    <a:pt x="98488" y="141351"/>
                    <a:pt x="94774" y="141351"/>
                  </a:cubicBezTo>
                  <a:cubicBezTo>
                    <a:pt x="90202" y="141351"/>
                    <a:pt x="87058" y="140684"/>
                    <a:pt x="85439" y="139255"/>
                  </a:cubicBezTo>
                  <a:cubicBezTo>
                    <a:pt x="83820" y="137827"/>
                    <a:pt x="82963" y="134779"/>
                    <a:pt x="82963" y="130112"/>
                  </a:cubicBezTo>
                  <a:lnTo>
                    <a:pt x="82963" y="122015"/>
                  </a:lnTo>
                  <a:cubicBezTo>
                    <a:pt x="78105" y="126873"/>
                    <a:pt x="72104" y="131445"/>
                    <a:pt x="64960" y="135446"/>
                  </a:cubicBezTo>
                  <a:cubicBezTo>
                    <a:pt x="57912" y="139541"/>
                    <a:pt x="49816" y="141542"/>
                    <a:pt x="40862" y="141542"/>
                  </a:cubicBezTo>
                  <a:cubicBezTo>
                    <a:pt x="29146" y="141542"/>
                    <a:pt x="19336" y="138113"/>
                    <a:pt x="11620" y="131350"/>
                  </a:cubicBezTo>
                  <a:cubicBezTo>
                    <a:pt x="3905" y="124587"/>
                    <a:pt x="0" y="114872"/>
                    <a:pt x="0" y="102108"/>
                  </a:cubicBezTo>
                  <a:cubicBezTo>
                    <a:pt x="95" y="86773"/>
                    <a:pt x="7810" y="75438"/>
                    <a:pt x="23146" y="68199"/>
                  </a:cubicBezTo>
                  <a:close/>
                  <a:moveTo>
                    <a:pt x="66199" y="120968"/>
                  </a:moveTo>
                  <a:cubicBezTo>
                    <a:pt x="71723" y="118396"/>
                    <a:pt x="76771" y="115253"/>
                    <a:pt x="81343" y="111633"/>
                  </a:cubicBezTo>
                  <a:lnTo>
                    <a:pt x="81343" y="69532"/>
                  </a:lnTo>
                  <a:cubicBezTo>
                    <a:pt x="63532" y="69532"/>
                    <a:pt x="50101" y="72295"/>
                    <a:pt x="41053" y="77724"/>
                  </a:cubicBezTo>
                  <a:cubicBezTo>
                    <a:pt x="32004" y="83153"/>
                    <a:pt x="27432" y="90297"/>
                    <a:pt x="27432" y="99155"/>
                  </a:cubicBezTo>
                  <a:cubicBezTo>
                    <a:pt x="27432" y="108014"/>
                    <a:pt x="29623" y="114491"/>
                    <a:pt x="33909" y="118586"/>
                  </a:cubicBezTo>
                  <a:cubicBezTo>
                    <a:pt x="38195" y="122777"/>
                    <a:pt x="44101" y="124873"/>
                    <a:pt x="51435" y="124873"/>
                  </a:cubicBezTo>
                  <a:cubicBezTo>
                    <a:pt x="55721" y="124873"/>
                    <a:pt x="60674" y="123539"/>
                    <a:pt x="66199" y="120968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F048ADBB-92AA-E1AC-C944-DDBCCFD1BDCA}"/>
                </a:ext>
              </a:extLst>
            </p:cNvPr>
            <p:cNvSpPr/>
            <p:nvPr/>
          </p:nvSpPr>
          <p:spPr>
            <a:xfrm>
              <a:off x="12161234" y="6767576"/>
              <a:ext cx="66103" cy="200406"/>
            </a:xfrm>
            <a:custGeom>
              <a:avLst/>
              <a:gdLst>
                <a:gd name="connsiteX0" fmla="*/ 19812 w 66103"/>
                <a:gd name="connsiteY0" fmla="*/ 17812 h 200406"/>
                <a:gd name="connsiteX1" fmla="*/ 0 w 66103"/>
                <a:gd name="connsiteY1" fmla="*/ 15145 h 200406"/>
                <a:gd name="connsiteX2" fmla="*/ 0 w 66103"/>
                <a:gd name="connsiteY2" fmla="*/ 4667 h 200406"/>
                <a:gd name="connsiteX3" fmla="*/ 39434 w 66103"/>
                <a:gd name="connsiteY3" fmla="*/ 0 h 200406"/>
                <a:gd name="connsiteX4" fmla="*/ 39910 w 66103"/>
                <a:gd name="connsiteY4" fmla="*/ 0 h 200406"/>
                <a:gd name="connsiteX5" fmla="*/ 45339 w 66103"/>
                <a:gd name="connsiteY5" fmla="*/ 3619 h 200406"/>
                <a:gd name="connsiteX6" fmla="*/ 45339 w 66103"/>
                <a:gd name="connsiteY6" fmla="*/ 186404 h 200406"/>
                <a:gd name="connsiteX7" fmla="*/ 66104 w 66103"/>
                <a:gd name="connsiteY7" fmla="*/ 188404 h 200406"/>
                <a:gd name="connsiteX8" fmla="*/ 66104 w 66103"/>
                <a:gd name="connsiteY8" fmla="*/ 200406 h 200406"/>
                <a:gd name="connsiteX9" fmla="*/ 0 w 66103"/>
                <a:gd name="connsiteY9" fmla="*/ 200406 h 200406"/>
                <a:gd name="connsiteX10" fmla="*/ 0 w 66103"/>
                <a:gd name="connsiteY10" fmla="*/ 188404 h 200406"/>
                <a:gd name="connsiteX11" fmla="*/ 19812 w 66103"/>
                <a:gd name="connsiteY11" fmla="*/ 186214 h 200406"/>
                <a:gd name="connsiteX12" fmla="*/ 19812 w 66103"/>
                <a:gd name="connsiteY12" fmla="*/ 17812 h 2004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6103" h="200406">
                  <a:moveTo>
                    <a:pt x="19812" y="17812"/>
                  </a:moveTo>
                  <a:lnTo>
                    <a:pt x="0" y="15145"/>
                  </a:lnTo>
                  <a:lnTo>
                    <a:pt x="0" y="4667"/>
                  </a:lnTo>
                  <a:lnTo>
                    <a:pt x="39434" y="0"/>
                  </a:lnTo>
                  <a:lnTo>
                    <a:pt x="39910" y="0"/>
                  </a:lnTo>
                  <a:lnTo>
                    <a:pt x="45339" y="3619"/>
                  </a:lnTo>
                  <a:lnTo>
                    <a:pt x="45339" y="186404"/>
                  </a:lnTo>
                  <a:lnTo>
                    <a:pt x="66104" y="188404"/>
                  </a:lnTo>
                  <a:lnTo>
                    <a:pt x="66104" y="200406"/>
                  </a:lnTo>
                  <a:lnTo>
                    <a:pt x="0" y="200406"/>
                  </a:lnTo>
                  <a:lnTo>
                    <a:pt x="0" y="188404"/>
                  </a:lnTo>
                  <a:lnTo>
                    <a:pt x="19812" y="186214"/>
                  </a:lnTo>
                  <a:lnTo>
                    <a:pt x="19812" y="17812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D1EDD8BA-65C6-7067-7E53-DAF5FD0AFA35}"/>
                </a:ext>
              </a:extLst>
            </p:cNvPr>
            <p:cNvSpPr/>
            <p:nvPr/>
          </p:nvSpPr>
          <p:spPr>
            <a:xfrm>
              <a:off x="12301918" y="6767385"/>
              <a:ext cx="133064" cy="203170"/>
            </a:xfrm>
            <a:custGeom>
              <a:avLst/>
              <a:gdLst>
                <a:gd name="connsiteX0" fmla="*/ 26670 w 133064"/>
                <a:gd name="connsiteY0" fmla="*/ 195834 h 203170"/>
                <a:gd name="connsiteX1" fmla="*/ 7239 w 133064"/>
                <a:gd name="connsiteY1" fmla="*/ 173355 h 203170"/>
                <a:gd name="connsiteX2" fmla="*/ 0 w 133064"/>
                <a:gd name="connsiteY2" fmla="*/ 135922 h 203170"/>
                <a:gd name="connsiteX3" fmla="*/ 8573 w 133064"/>
                <a:gd name="connsiteY3" fmla="*/ 98012 h 203170"/>
                <a:gd name="connsiteX4" fmla="*/ 33147 w 133064"/>
                <a:gd name="connsiteY4" fmla="*/ 70961 h 203170"/>
                <a:gd name="connsiteX5" fmla="*/ 70961 w 133064"/>
                <a:gd name="connsiteY5" fmla="*/ 61055 h 203170"/>
                <a:gd name="connsiteX6" fmla="*/ 93726 w 133064"/>
                <a:gd name="connsiteY6" fmla="*/ 63722 h 203170"/>
                <a:gd name="connsiteX7" fmla="*/ 93726 w 133064"/>
                <a:gd name="connsiteY7" fmla="*/ 17907 h 203170"/>
                <a:gd name="connsiteX8" fmla="*/ 68771 w 133064"/>
                <a:gd name="connsiteY8" fmla="*/ 14954 h 203170"/>
                <a:gd name="connsiteX9" fmla="*/ 68771 w 133064"/>
                <a:gd name="connsiteY9" fmla="*/ 4382 h 203170"/>
                <a:gd name="connsiteX10" fmla="*/ 112776 w 133064"/>
                <a:gd name="connsiteY10" fmla="*/ 0 h 203170"/>
                <a:gd name="connsiteX11" fmla="*/ 113538 w 133064"/>
                <a:gd name="connsiteY11" fmla="*/ 0 h 203170"/>
                <a:gd name="connsiteX12" fmla="*/ 118872 w 133064"/>
                <a:gd name="connsiteY12" fmla="*/ 3905 h 203170"/>
                <a:gd name="connsiteX13" fmla="*/ 118872 w 133064"/>
                <a:gd name="connsiteY13" fmla="*/ 187928 h 203170"/>
                <a:gd name="connsiteX14" fmla="*/ 133064 w 133064"/>
                <a:gd name="connsiteY14" fmla="*/ 187928 h 203170"/>
                <a:gd name="connsiteX15" fmla="*/ 133064 w 133064"/>
                <a:gd name="connsiteY15" fmla="*/ 199358 h 203170"/>
                <a:gd name="connsiteX16" fmla="*/ 119444 w 133064"/>
                <a:gd name="connsiteY16" fmla="*/ 202025 h 203170"/>
                <a:gd name="connsiteX17" fmla="*/ 107347 w 133064"/>
                <a:gd name="connsiteY17" fmla="*/ 202978 h 203170"/>
                <a:gd name="connsiteX18" fmla="*/ 98298 w 133064"/>
                <a:gd name="connsiteY18" fmla="*/ 200787 h 203170"/>
                <a:gd name="connsiteX19" fmla="*/ 95631 w 133064"/>
                <a:gd name="connsiteY19" fmla="*/ 191452 h 203170"/>
                <a:gd name="connsiteX20" fmla="*/ 95631 w 133064"/>
                <a:gd name="connsiteY20" fmla="*/ 183642 h 203170"/>
                <a:gd name="connsiteX21" fmla="*/ 77629 w 133064"/>
                <a:gd name="connsiteY21" fmla="*/ 197549 h 203170"/>
                <a:gd name="connsiteX22" fmla="*/ 53531 w 133064"/>
                <a:gd name="connsiteY22" fmla="*/ 203168 h 203170"/>
                <a:gd name="connsiteX23" fmla="*/ 26670 w 133064"/>
                <a:gd name="connsiteY23" fmla="*/ 195834 h 203170"/>
                <a:gd name="connsiteX24" fmla="*/ 81248 w 133064"/>
                <a:gd name="connsiteY24" fmla="*/ 181547 h 203170"/>
                <a:gd name="connsiteX25" fmla="*/ 93726 w 133064"/>
                <a:gd name="connsiteY25" fmla="*/ 171641 h 203170"/>
                <a:gd name="connsiteX26" fmla="*/ 93726 w 133064"/>
                <a:gd name="connsiteY26" fmla="*/ 82105 h 203170"/>
                <a:gd name="connsiteX27" fmla="*/ 84582 w 133064"/>
                <a:gd name="connsiteY27" fmla="*/ 76867 h 203170"/>
                <a:gd name="connsiteX28" fmla="*/ 69247 w 133064"/>
                <a:gd name="connsiteY28" fmla="*/ 74581 h 203170"/>
                <a:gd name="connsiteX29" fmla="*/ 38767 w 133064"/>
                <a:gd name="connsiteY29" fmla="*/ 89154 h 203170"/>
                <a:gd name="connsiteX30" fmla="*/ 27337 w 133064"/>
                <a:gd name="connsiteY30" fmla="*/ 134017 h 203170"/>
                <a:gd name="connsiteX31" fmla="*/ 37338 w 133064"/>
                <a:gd name="connsiteY31" fmla="*/ 173165 h 203170"/>
                <a:gd name="connsiteX32" fmla="*/ 63246 w 133064"/>
                <a:gd name="connsiteY32" fmla="*/ 185928 h 203170"/>
                <a:gd name="connsiteX33" fmla="*/ 81248 w 133064"/>
                <a:gd name="connsiteY33" fmla="*/ 181547 h 2031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33064" h="203170">
                  <a:moveTo>
                    <a:pt x="26670" y="195834"/>
                  </a:moveTo>
                  <a:cubicBezTo>
                    <a:pt x="18479" y="190976"/>
                    <a:pt x="12002" y="183452"/>
                    <a:pt x="7239" y="173355"/>
                  </a:cubicBezTo>
                  <a:cubicBezTo>
                    <a:pt x="2477" y="163259"/>
                    <a:pt x="0" y="150781"/>
                    <a:pt x="0" y="135922"/>
                  </a:cubicBezTo>
                  <a:cubicBezTo>
                    <a:pt x="0" y="122015"/>
                    <a:pt x="2857" y="109442"/>
                    <a:pt x="8573" y="98012"/>
                  </a:cubicBezTo>
                  <a:cubicBezTo>
                    <a:pt x="14288" y="86582"/>
                    <a:pt x="22479" y="77533"/>
                    <a:pt x="33147" y="70961"/>
                  </a:cubicBezTo>
                  <a:cubicBezTo>
                    <a:pt x="43815" y="64389"/>
                    <a:pt x="56483" y="61055"/>
                    <a:pt x="70961" y="61055"/>
                  </a:cubicBezTo>
                  <a:cubicBezTo>
                    <a:pt x="79248" y="61055"/>
                    <a:pt x="86868" y="61913"/>
                    <a:pt x="93726" y="63722"/>
                  </a:cubicBezTo>
                  <a:lnTo>
                    <a:pt x="93726" y="17907"/>
                  </a:lnTo>
                  <a:lnTo>
                    <a:pt x="68771" y="14954"/>
                  </a:lnTo>
                  <a:lnTo>
                    <a:pt x="68771" y="4382"/>
                  </a:lnTo>
                  <a:lnTo>
                    <a:pt x="112776" y="0"/>
                  </a:lnTo>
                  <a:lnTo>
                    <a:pt x="113538" y="0"/>
                  </a:lnTo>
                  <a:lnTo>
                    <a:pt x="118872" y="3905"/>
                  </a:lnTo>
                  <a:lnTo>
                    <a:pt x="118872" y="187928"/>
                  </a:lnTo>
                  <a:lnTo>
                    <a:pt x="133064" y="187928"/>
                  </a:lnTo>
                  <a:lnTo>
                    <a:pt x="133064" y="199358"/>
                  </a:lnTo>
                  <a:cubicBezTo>
                    <a:pt x="127826" y="200501"/>
                    <a:pt x="123349" y="201359"/>
                    <a:pt x="119444" y="202025"/>
                  </a:cubicBezTo>
                  <a:cubicBezTo>
                    <a:pt x="115538" y="202692"/>
                    <a:pt x="111538" y="202978"/>
                    <a:pt x="107347" y="202978"/>
                  </a:cubicBezTo>
                  <a:cubicBezTo>
                    <a:pt x="103061" y="202978"/>
                    <a:pt x="100108" y="202216"/>
                    <a:pt x="98298" y="200787"/>
                  </a:cubicBezTo>
                  <a:cubicBezTo>
                    <a:pt x="96488" y="199358"/>
                    <a:pt x="95631" y="196215"/>
                    <a:pt x="95631" y="191452"/>
                  </a:cubicBezTo>
                  <a:lnTo>
                    <a:pt x="95631" y="183642"/>
                  </a:lnTo>
                  <a:cubicBezTo>
                    <a:pt x="91059" y="189167"/>
                    <a:pt x="85058" y="193834"/>
                    <a:pt x="77629" y="197549"/>
                  </a:cubicBezTo>
                  <a:cubicBezTo>
                    <a:pt x="70199" y="201263"/>
                    <a:pt x="62198" y="203168"/>
                    <a:pt x="53531" y="203168"/>
                  </a:cubicBezTo>
                  <a:cubicBezTo>
                    <a:pt x="43815" y="203264"/>
                    <a:pt x="34861" y="200787"/>
                    <a:pt x="26670" y="195834"/>
                  </a:cubicBezTo>
                  <a:close/>
                  <a:moveTo>
                    <a:pt x="81248" y="181547"/>
                  </a:moveTo>
                  <a:cubicBezTo>
                    <a:pt x="86773" y="178689"/>
                    <a:pt x="90964" y="175355"/>
                    <a:pt x="93726" y="171641"/>
                  </a:cubicBezTo>
                  <a:lnTo>
                    <a:pt x="93726" y="82105"/>
                  </a:lnTo>
                  <a:cubicBezTo>
                    <a:pt x="92392" y="80105"/>
                    <a:pt x="89344" y="78391"/>
                    <a:pt x="84582" y="76867"/>
                  </a:cubicBezTo>
                  <a:cubicBezTo>
                    <a:pt x="79724" y="75343"/>
                    <a:pt x="74676" y="74581"/>
                    <a:pt x="69247" y="74581"/>
                  </a:cubicBezTo>
                  <a:cubicBezTo>
                    <a:pt x="56483" y="74581"/>
                    <a:pt x="46387" y="79439"/>
                    <a:pt x="38767" y="89154"/>
                  </a:cubicBezTo>
                  <a:cubicBezTo>
                    <a:pt x="31147" y="98870"/>
                    <a:pt x="27337" y="113824"/>
                    <a:pt x="27337" y="134017"/>
                  </a:cubicBezTo>
                  <a:cubicBezTo>
                    <a:pt x="27337" y="151638"/>
                    <a:pt x="30671" y="164687"/>
                    <a:pt x="37338" y="173165"/>
                  </a:cubicBezTo>
                  <a:cubicBezTo>
                    <a:pt x="44006" y="181642"/>
                    <a:pt x="52673" y="185928"/>
                    <a:pt x="63246" y="185928"/>
                  </a:cubicBezTo>
                  <a:cubicBezTo>
                    <a:pt x="69818" y="185833"/>
                    <a:pt x="75724" y="184404"/>
                    <a:pt x="81248" y="181547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96514065-5A4E-C2F5-9DD6-D2E91D85B43A}"/>
                </a:ext>
              </a:extLst>
            </p:cNvPr>
            <p:cNvSpPr/>
            <p:nvPr/>
          </p:nvSpPr>
          <p:spPr>
            <a:xfrm>
              <a:off x="12454223" y="6828536"/>
              <a:ext cx="112585" cy="142208"/>
            </a:xfrm>
            <a:custGeom>
              <a:avLst/>
              <a:gdLst>
                <a:gd name="connsiteX0" fmla="*/ 15526 w 112585"/>
                <a:gd name="connsiteY0" fmla="*/ 122777 h 142208"/>
                <a:gd name="connsiteX1" fmla="*/ 0 w 112585"/>
                <a:gd name="connsiteY1" fmla="*/ 71152 h 142208"/>
                <a:gd name="connsiteX2" fmla="*/ 8096 w 112585"/>
                <a:gd name="connsiteY2" fmla="*/ 33718 h 142208"/>
                <a:gd name="connsiteX3" fmla="*/ 30766 w 112585"/>
                <a:gd name="connsiteY3" fmla="*/ 8763 h 142208"/>
                <a:gd name="connsiteX4" fmla="*/ 63913 w 112585"/>
                <a:gd name="connsiteY4" fmla="*/ 0 h 142208"/>
                <a:gd name="connsiteX5" fmla="*/ 99250 w 112585"/>
                <a:gd name="connsiteY5" fmla="*/ 12573 h 142208"/>
                <a:gd name="connsiteX6" fmla="*/ 112586 w 112585"/>
                <a:gd name="connsiteY6" fmla="*/ 48673 h 142208"/>
                <a:gd name="connsiteX7" fmla="*/ 110871 w 112585"/>
                <a:gd name="connsiteY7" fmla="*/ 71438 h 142208"/>
                <a:gd name="connsiteX8" fmla="*/ 26670 w 112585"/>
                <a:gd name="connsiteY8" fmla="*/ 71438 h 142208"/>
                <a:gd name="connsiteX9" fmla="*/ 37909 w 112585"/>
                <a:gd name="connsiteY9" fmla="*/ 110490 h 142208"/>
                <a:gd name="connsiteX10" fmla="*/ 68485 w 112585"/>
                <a:gd name="connsiteY10" fmla="*/ 125254 h 142208"/>
                <a:gd name="connsiteX11" fmla="*/ 88963 w 112585"/>
                <a:gd name="connsiteY11" fmla="*/ 121729 h 142208"/>
                <a:gd name="connsiteX12" fmla="*/ 105442 w 112585"/>
                <a:gd name="connsiteY12" fmla="*/ 113252 h 142208"/>
                <a:gd name="connsiteX13" fmla="*/ 110109 w 112585"/>
                <a:gd name="connsiteY13" fmla="*/ 124015 h 142208"/>
                <a:gd name="connsiteX14" fmla="*/ 89059 w 112585"/>
                <a:gd name="connsiteY14" fmla="*/ 136779 h 142208"/>
                <a:gd name="connsiteX15" fmla="*/ 60674 w 112585"/>
                <a:gd name="connsiteY15" fmla="*/ 142208 h 142208"/>
                <a:gd name="connsiteX16" fmla="*/ 15526 w 112585"/>
                <a:gd name="connsiteY16" fmla="*/ 122777 h 142208"/>
                <a:gd name="connsiteX17" fmla="*/ 85630 w 112585"/>
                <a:gd name="connsiteY17" fmla="*/ 58388 h 142208"/>
                <a:gd name="connsiteX18" fmla="*/ 86392 w 112585"/>
                <a:gd name="connsiteY18" fmla="*/ 47911 h 142208"/>
                <a:gd name="connsiteX19" fmla="*/ 79629 w 112585"/>
                <a:gd name="connsiteY19" fmla="*/ 22860 h 142208"/>
                <a:gd name="connsiteX20" fmla="*/ 59150 w 112585"/>
                <a:gd name="connsiteY20" fmla="*/ 13716 h 142208"/>
                <a:gd name="connsiteX21" fmla="*/ 36481 w 112585"/>
                <a:gd name="connsiteY21" fmla="*/ 24003 h 142208"/>
                <a:gd name="connsiteX22" fmla="*/ 26765 w 112585"/>
                <a:gd name="connsiteY22" fmla="*/ 58483 h 142208"/>
                <a:gd name="connsiteX23" fmla="*/ 85630 w 112585"/>
                <a:gd name="connsiteY23" fmla="*/ 58483 h 142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12585" h="142208">
                  <a:moveTo>
                    <a:pt x="15526" y="122777"/>
                  </a:moveTo>
                  <a:cubicBezTo>
                    <a:pt x="5144" y="109918"/>
                    <a:pt x="0" y="92678"/>
                    <a:pt x="0" y="71152"/>
                  </a:cubicBezTo>
                  <a:cubicBezTo>
                    <a:pt x="0" y="56959"/>
                    <a:pt x="2667" y="44482"/>
                    <a:pt x="8096" y="33718"/>
                  </a:cubicBezTo>
                  <a:cubicBezTo>
                    <a:pt x="13525" y="22955"/>
                    <a:pt x="21050" y="14668"/>
                    <a:pt x="30766" y="8763"/>
                  </a:cubicBezTo>
                  <a:cubicBezTo>
                    <a:pt x="40481" y="2857"/>
                    <a:pt x="51530" y="0"/>
                    <a:pt x="63913" y="0"/>
                  </a:cubicBezTo>
                  <a:cubicBezTo>
                    <a:pt x="79058" y="0"/>
                    <a:pt x="90869" y="4191"/>
                    <a:pt x="99250" y="12573"/>
                  </a:cubicBezTo>
                  <a:cubicBezTo>
                    <a:pt x="107633" y="20955"/>
                    <a:pt x="112109" y="33052"/>
                    <a:pt x="112586" y="48673"/>
                  </a:cubicBezTo>
                  <a:cubicBezTo>
                    <a:pt x="112586" y="58579"/>
                    <a:pt x="112014" y="66199"/>
                    <a:pt x="110871" y="71438"/>
                  </a:cubicBezTo>
                  <a:lnTo>
                    <a:pt x="26670" y="71438"/>
                  </a:lnTo>
                  <a:cubicBezTo>
                    <a:pt x="26956" y="87630"/>
                    <a:pt x="30766" y="100584"/>
                    <a:pt x="37909" y="110490"/>
                  </a:cubicBezTo>
                  <a:cubicBezTo>
                    <a:pt x="45053" y="120396"/>
                    <a:pt x="55245" y="125254"/>
                    <a:pt x="68485" y="125254"/>
                  </a:cubicBezTo>
                  <a:cubicBezTo>
                    <a:pt x="74962" y="125254"/>
                    <a:pt x="81820" y="124111"/>
                    <a:pt x="88963" y="121729"/>
                  </a:cubicBezTo>
                  <a:cubicBezTo>
                    <a:pt x="96107" y="119348"/>
                    <a:pt x="101537" y="116586"/>
                    <a:pt x="105442" y="113252"/>
                  </a:cubicBezTo>
                  <a:lnTo>
                    <a:pt x="110109" y="124015"/>
                  </a:lnTo>
                  <a:cubicBezTo>
                    <a:pt x="105346" y="128873"/>
                    <a:pt x="98393" y="133160"/>
                    <a:pt x="89059" y="136779"/>
                  </a:cubicBezTo>
                  <a:cubicBezTo>
                    <a:pt x="79724" y="140398"/>
                    <a:pt x="70295" y="142208"/>
                    <a:pt x="60674" y="142208"/>
                  </a:cubicBezTo>
                  <a:cubicBezTo>
                    <a:pt x="40862" y="142113"/>
                    <a:pt x="25813" y="135636"/>
                    <a:pt x="15526" y="122777"/>
                  </a:cubicBezTo>
                  <a:close/>
                  <a:moveTo>
                    <a:pt x="85630" y="58388"/>
                  </a:moveTo>
                  <a:cubicBezTo>
                    <a:pt x="86106" y="54959"/>
                    <a:pt x="86392" y="51435"/>
                    <a:pt x="86392" y="47911"/>
                  </a:cubicBezTo>
                  <a:cubicBezTo>
                    <a:pt x="86201" y="37338"/>
                    <a:pt x="84011" y="28956"/>
                    <a:pt x="79629" y="22860"/>
                  </a:cubicBezTo>
                  <a:cubicBezTo>
                    <a:pt x="75343" y="16764"/>
                    <a:pt x="68485" y="13716"/>
                    <a:pt x="59150" y="13716"/>
                  </a:cubicBezTo>
                  <a:cubicBezTo>
                    <a:pt x="49721" y="13716"/>
                    <a:pt x="42100" y="17145"/>
                    <a:pt x="36481" y="24003"/>
                  </a:cubicBezTo>
                  <a:cubicBezTo>
                    <a:pt x="30861" y="30861"/>
                    <a:pt x="27622" y="42386"/>
                    <a:pt x="26765" y="58483"/>
                  </a:cubicBezTo>
                  <a:lnTo>
                    <a:pt x="85630" y="58483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663F1FBB-3CBD-3646-0001-B1E8C9EA99F3}"/>
                </a:ext>
              </a:extLst>
            </p:cNvPr>
            <p:cNvSpPr/>
            <p:nvPr/>
          </p:nvSpPr>
          <p:spPr>
            <a:xfrm>
              <a:off x="11204829" y="7061041"/>
              <a:ext cx="120967" cy="186594"/>
            </a:xfrm>
            <a:custGeom>
              <a:avLst/>
              <a:gdLst>
                <a:gd name="connsiteX0" fmla="*/ 33052 w 120967"/>
                <a:gd name="connsiteY0" fmla="*/ 184309 h 186594"/>
                <a:gd name="connsiteX1" fmla="*/ 11049 w 120967"/>
                <a:gd name="connsiteY1" fmla="*/ 178403 h 186594"/>
                <a:gd name="connsiteX2" fmla="*/ 0 w 120967"/>
                <a:gd name="connsiteY2" fmla="*/ 175450 h 186594"/>
                <a:gd name="connsiteX3" fmla="*/ 2000 w 120967"/>
                <a:gd name="connsiteY3" fmla="*/ 131159 h 186594"/>
                <a:gd name="connsiteX4" fmla="*/ 17621 w 120967"/>
                <a:gd name="connsiteY4" fmla="*/ 131159 h 186594"/>
                <a:gd name="connsiteX5" fmla="*/ 21812 w 120967"/>
                <a:gd name="connsiteY5" fmla="*/ 162973 h 186594"/>
                <a:gd name="connsiteX6" fmla="*/ 35433 w 120967"/>
                <a:gd name="connsiteY6" fmla="*/ 169926 h 186594"/>
                <a:gd name="connsiteX7" fmla="*/ 56102 w 120967"/>
                <a:gd name="connsiteY7" fmla="*/ 172974 h 186594"/>
                <a:gd name="connsiteX8" fmla="*/ 84392 w 120967"/>
                <a:gd name="connsiteY8" fmla="*/ 164687 h 186594"/>
                <a:gd name="connsiteX9" fmla="*/ 94012 w 120967"/>
                <a:gd name="connsiteY9" fmla="*/ 141637 h 186594"/>
                <a:gd name="connsiteX10" fmla="*/ 88773 w 120967"/>
                <a:gd name="connsiteY10" fmla="*/ 125254 h 186594"/>
                <a:gd name="connsiteX11" fmla="*/ 74867 w 120967"/>
                <a:gd name="connsiteY11" fmla="*/ 113538 h 186594"/>
                <a:gd name="connsiteX12" fmla="*/ 50959 w 120967"/>
                <a:gd name="connsiteY12" fmla="*/ 102013 h 186594"/>
                <a:gd name="connsiteX13" fmla="*/ 27146 w 120967"/>
                <a:gd name="connsiteY13" fmla="*/ 89535 h 186594"/>
                <a:gd name="connsiteX14" fmla="*/ 9525 w 120967"/>
                <a:gd name="connsiteY14" fmla="*/ 72485 h 186594"/>
                <a:gd name="connsiteX15" fmla="*/ 2095 w 120967"/>
                <a:gd name="connsiteY15" fmla="*/ 46958 h 186594"/>
                <a:gd name="connsiteX16" fmla="*/ 9335 w 120967"/>
                <a:gd name="connsiteY16" fmla="*/ 22860 h 186594"/>
                <a:gd name="connsiteX17" fmla="*/ 30099 w 120967"/>
                <a:gd name="connsiteY17" fmla="*/ 6096 h 186594"/>
                <a:gd name="connsiteX18" fmla="*/ 61817 w 120967"/>
                <a:gd name="connsiteY18" fmla="*/ 0 h 186594"/>
                <a:gd name="connsiteX19" fmla="*/ 81724 w 120967"/>
                <a:gd name="connsiteY19" fmla="*/ 1715 h 186594"/>
                <a:gd name="connsiteX20" fmla="*/ 101441 w 120967"/>
                <a:gd name="connsiteY20" fmla="*/ 6382 h 186594"/>
                <a:gd name="connsiteX21" fmla="*/ 109728 w 120967"/>
                <a:gd name="connsiteY21" fmla="*/ 8572 h 186594"/>
                <a:gd name="connsiteX22" fmla="*/ 108299 w 120967"/>
                <a:gd name="connsiteY22" fmla="*/ 49721 h 186594"/>
                <a:gd name="connsiteX23" fmla="*/ 93345 w 120967"/>
                <a:gd name="connsiteY23" fmla="*/ 49721 h 186594"/>
                <a:gd name="connsiteX24" fmla="*/ 88487 w 120967"/>
                <a:gd name="connsiteY24" fmla="*/ 19621 h 186594"/>
                <a:gd name="connsiteX25" fmla="*/ 78296 w 120967"/>
                <a:gd name="connsiteY25" fmla="*/ 14954 h 186594"/>
                <a:gd name="connsiteX26" fmla="*/ 61532 w 120967"/>
                <a:gd name="connsiteY26" fmla="*/ 12764 h 186594"/>
                <a:gd name="connsiteX27" fmla="*/ 35909 w 120967"/>
                <a:gd name="connsiteY27" fmla="*/ 19907 h 186594"/>
                <a:gd name="connsiteX28" fmla="*/ 27242 w 120967"/>
                <a:gd name="connsiteY28" fmla="*/ 40481 h 186594"/>
                <a:gd name="connsiteX29" fmla="*/ 32480 w 120967"/>
                <a:gd name="connsiteY29" fmla="*/ 56864 h 186594"/>
                <a:gd name="connsiteX30" fmla="*/ 45625 w 120967"/>
                <a:gd name="connsiteY30" fmla="*/ 68104 h 186594"/>
                <a:gd name="connsiteX31" fmla="*/ 70580 w 120967"/>
                <a:gd name="connsiteY31" fmla="*/ 80867 h 186594"/>
                <a:gd name="connsiteX32" fmla="*/ 96488 w 120967"/>
                <a:gd name="connsiteY32" fmla="*/ 94583 h 186594"/>
                <a:gd name="connsiteX33" fmla="*/ 113729 w 120967"/>
                <a:gd name="connsiteY33" fmla="*/ 110585 h 186594"/>
                <a:gd name="connsiteX34" fmla="*/ 120968 w 120967"/>
                <a:gd name="connsiteY34" fmla="*/ 134207 h 186594"/>
                <a:gd name="connsiteX35" fmla="*/ 113729 w 120967"/>
                <a:gd name="connsiteY35" fmla="*/ 159163 h 186594"/>
                <a:gd name="connsiteX36" fmla="*/ 91726 w 120967"/>
                <a:gd name="connsiteY36" fmla="*/ 178879 h 186594"/>
                <a:gd name="connsiteX37" fmla="*/ 55912 w 120967"/>
                <a:gd name="connsiteY37" fmla="*/ 186595 h 186594"/>
                <a:gd name="connsiteX38" fmla="*/ 33052 w 120967"/>
                <a:gd name="connsiteY38" fmla="*/ 184309 h 1865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120967" h="186594">
                  <a:moveTo>
                    <a:pt x="33052" y="184309"/>
                  </a:moveTo>
                  <a:cubicBezTo>
                    <a:pt x="26384" y="182880"/>
                    <a:pt x="19050" y="180880"/>
                    <a:pt x="11049" y="178403"/>
                  </a:cubicBezTo>
                  <a:cubicBezTo>
                    <a:pt x="6191" y="176594"/>
                    <a:pt x="2477" y="175641"/>
                    <a:pt x="0" y="175450"/>
                  </a:cubicBezTo>
                  <a:lnTo>
                    <a:pt x="2000" y="131159"/>
                  </a:lnTo>
                  <a:lnTo>
                    <a:pt x="17621" y="131159"/>
                  </a:lnTo>
                  <a:lnTo>
                    <a:pt x="21812" y="162973"/>
                  </a:lnTo>
                  <a:cubicBezTo>
                    <a:pt x="24575" y="165544"/>
                    <a:pt x="29147" y="167926"/>
                    <a:pt x="35433" y="169926"/>
                  </a:cubicBezTo>
                  <a:cubicBezTo>
                    <a:pt x="41719" y="171926"/>
                    <a:pt x="48578" y="172974"/>
                    <a:pt x="56102" y="172974"/>
                  </a:cubicBezTo>
                  <a:cubicBezTo>
                    <a:pt x="68485" y="172974"/>
                    <a:pt x="77915" y="170212"/>
                    <a:pt x="84392" y="164687"/>
                  </a:cubicBezTo>
                  <a:cubicBezTo>
                    <a:pt x="90869" y="159163"/>
                    <a:pt x="94012" y="151448"/>
                    <a:pt x="94012" y="141637"/>
                  </a:cubicBezTo>
                  <a:cubicBezTo>
                    <a:pt x="94012" y="135255"/>
                    <a:pt x="92297" y="129826"/>
                    <a:pt x="88773" y="125254"/>
                  </a:cubicBezTo>
                  <a:cubicBezTo>
                    <a:pt x="85249" y="120682"/>
                    <a:pt x="80582" y="116777"/>
                    <a:pt x="74867" y="113538"/>
                  </a:cubicBezTo>
                  <a:cubicBezTo>
                    <a:pt x="69056" y="110300"/>
                    <a:pt x="61151" y="106394"/>
                    <a:pt x="50959" y="102013"/>
                  </a:cubicBezTo>
                  <a:cubicBezTo>
                    <a:pt x="41815" y="97917"/>
                    <a:pt x="33909" y="93726"/>
                    <a:pt x="27146" y="89535"/>
                  </a:cubicBezTo>
                  <a:cubicBezTo>
                    <a:pt x="20384" y="85344"/>
                    <a:pt x="14478" y="79629"/>
                    <a:pt x="9525" y="72485"/>
                  </a:cubicBezTo>
                  <a:cubicBezTo>
                    <a:pt x="4572" y="65342"/>
                    <a:pt x="2095" y="56864"/>
                    <a:pt x="2095" y="46958"/>
                  </a:cubicBezTo>
                  <a:cubicBezTo>
                    <a:pt x="2095" y="38005"/>
                    <a:pt x="4477" y="29908"/>
                    <a:pt x="9335" y="22860"/>
                  </a:cubicBezTo>
                  <a:cubicBezTo>
                    <a:pt x="14192" y="15716"/>
                    <a:pt x="21050" y="10192"/>
                    <a:pt x="30099" y="6096"/>
                  </a:cubicBezTo>
                  <a:cubicBezTo>
                    <a:pt x="39148" y="2000"/>
                    <a:pt x="49721" y="0"/>
                    <a:pt x="61817" y="0"/>
                  </a:cubicBezTo>
                  <a:cubicBezTo>
                    <a:pt x="69342" y="0"/>
                    <a:pt x="76010" y="571"/>
                    <a:pt x="81724" y="1715"/>
                  </a:cubicBezTo>
                  <a:cubicBezTo>
                    <a:pt x="87535" y="2857"/>
                    <a:pt x="94107" y="4381"/>
                    <a:pt x="101441" y="6382"/>
                  </a:cubicBezTo>
                  <a:cubicBezTo>
                    <a:pt x="104680" y="7525"/>
                    <a:pt x="107442" y="8287"/>
                    <a:pt x="109728" y="8572"/>
                  </a:cubicBezTo>
                  <a:lnTo>
                    <a:pt x="108299" y="49721"/>
                  </a:lnTo>
                  <a:lnTo>
                    <a:pt x="93345" y="49721"/>
                  </a:lnTo>
                  <a:lnTo>
                    <a:pt x="88487" y="19621"/>
                  </a:lnTo>
                  <a:cubicBezTo>
                    <a:pt x="86868" y="18002"/>
                    <a:pt x="83439" y="16478"/>
                    <a:pt x="78296" y="14954"/>
                  </a:cubicBezTo>
                  <a:cubicBezTo>
                    <a:pt x="73152" y="13430"/>
                    <a:pt x="67532" y="12764"/>
                    <a:pt x="61532" y="12764"/>
                  </a:cubicBezTo>
                  <a:cubicBezTo>
                    <a:pt x="50292" y="12764"/>
                    <a:pt x="41719" y="15145"/>
                    <a:pt x="35909" y="19907"/>
                  </a:cubicBezTo>
                  <a:cubicBezTo>
                    <a:pt x="30099" y="24670"/>
                    <a:pt x="27242" y="31528"/>
                    <a:pt x="27242" y="40481"/>
                  </a:cubicBezTo>
                  <a:cubicBezTo>
                    <a:pt x="27242" y="46958"/>
                    <a:pt x="28956" y="52483"/>
                    <a:pt x="32480" y="56864"/>
                  </a:cubicBezTo>
                  <a:cubicBezTo>
                    <a:pt x="36005" y="61246"/>
                    <a:pt x="40386" y="65056"/>
                    <a:pt x="45625" y="68104"/>
                  </a:cubicBezTo>
                  <a:cubicBezTo>
                    <a:pt x="50864" y="71247"/>
                    <a:pt x="59150" y="75438"/>
                    <a:pt x="70580" y="80867"/>
                  </a:cubicBezTo>
                  <a:cubicBezTo>
                    <a:pt x="81153" y="85915"/>
                    <a:pt x="89821" y="90488"/>
                    <a:pt x="96488" y="94583"/>
                  </a:cubicBezTo>
                  <a:cubicBezTo>
                    <a:pt x="103156" y="98679"/>
                    <a:pt x="108966" y="104013"/>
                    <a:pt x="113729" y="110585"/>
                  </a:cubicBezTo>
                  <a:cubicBezTo>
                    <a:pt x="118491" y="117157"/>
                    <a:pt x="120968" y="125063"/>
                    <a:pt x="120968" y="134207"/>
                  </a:cubicBezTo>
                  <a:cubicBezTo>
                    <a:pt x="120968" y="142875"/>
                    <a:pt x="118586" y="151162"/>
                    <a:pt x="113729" y="159163"/>
                  </a:cubicBezTo>
                  <a:cubicBezTo>
                    <a:pt x="108966" y="167164"/>
                    <a:pt x="101537" y="173736"/>
                    <a:pt x="91726" y="178879"/>
                  </a:cubicBezTo>
                  <a:cubicBezTo>
                    <a:pt x="81820" y="184023"/>
                    <a:pt x="69914" y="186595"/>
                    <a:pt x="55912" y="186595"/>
                  </a:cubicBezTo>
                  <a:cubicBezTo>
                    <a:pt x="47339" y="186595"/>
                    <a:pt x="39719" y="185833"/>
                    <a:pt x="33052" y="184309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5840B5C5-0410-6AE1-DC50-ED5682A96F09}"/>
                </a:ext>
              </a:extLst>
            </p:cNvPr>
            <p:cNvSpPr/>
            <p:nvPr/>
          </p:nvSpPr>
          <p:spPr>
            <a:xfrm>
              <a:off x="11345894" y="7036085"/>
              <a:ext cx="120205" cy="211455"/>
            </a:xfrm>
            <a:custGeom>
              <a:avLst/>
              <a:gdLst>
                <a:gd name="connsiteX0" fmla="*/ 23146 w 120205"/>
                <a:gd name="connsiteY0" fmla="*/ 138208 h 211455"/>
                <a:gd name="connsiteX1" fmla="*/ 81439 w 120205"/>
                <a:gd name="connsiteY1" fmla="*/ 126587 h 211455"/>
                <a:gd name="connsiteX2" fmla="*/ 81439 w 120205"/>
                <a:gd name="connsiteY2" fmla="*/ 119729 h 211455"/>
                <a:gd name="connsiteX3" fmla="*/ 78962 w 120205"/>
                <a:gd name="connsiteY3" fmla="*/ 101632 h 211455"/>
                <a:gd name="connsiteX4" fmla="*/ 70485 w 120205"/>
                <a:gd name="connsiteY4" fmla="*/ 91916 h 211455"/>
                <a:gd name="connsiteX5" fmla="*/ 53435 w 120205"/>
                <a:gd name="connsiteY5" fmla="*/ 88868 h 211455"/>
                <a:gd name="connsiteX6" fmla="*/ 31052 w 120205"/>
                <a:gd name="connsiteY6" fmla="*/ 92393 h 211455"/>
                <a:gd name="connsiteX7" fmla="*/ 11335 w 120205"/>
                <a:gd name="connsiteY7" fmla="*/ 101060 h 211455"/>
                <a:gd name="connsiteX8" fmla="*/ 5239 w 120205"/>
                <a:gd name="connsiteY8" fmla="*/ 88297 h 211455"/>
                <a:gd name="connsiteX9" fmla="*/ 16955 w 120205"/>
                <a:gd name="connsiteY9" fmla="*/ 81153 h 211455"/>
                <a:gd name="connsiteX10" fmla="*/ 36767 w 120205"/>
                <a:gd name="connsiteY10" fmla="*/ 73343 h 211455"/>
                <a:gd name="connsiteX11" fmla="*/ 59245 w 120205"/>
                <a:gd name="connsiteY11" fmla="*/ 69914 h 211455"/>
                <a:gd name="connsiteX12" fmla="*/ 86773 w 120205"/>
                <a:gd name="connsiteY12" fmla="*/ 74676 h 211455"/>
                <a:gd name="connsiteX13" fmla="*/ 101346 w 120205"/>
                <a:gd name="connsiteY13" fmla="*/ 90011 h 211455"/>
                <a:gd name="connsiteX14" fmla="*/ 105728 w 120205"/>
                <a:gd name="connsiteY14" fmla="*/ 118205 h 211455"/>
                <a:gd name="connsiteX15" fmla="*/ 105728 w 120205"/>
                <a:gd name="connsiteY15" fmla="*/ 196787 h 211455"/>
                <a:gd name="connsiteX16" fmla="*/ 120206 w 120205"/>
                <a:gd name="connsiteY16" fmla="*/ 196787 h 211455"/>
                <a:gd name="connsiteX17" fmla="*/ 120206 w 120205"/>
                <a:gd name="connsiteY17" fmla="*/ 207550 h 211455"/>
                <a:gd name="connsiteX18" fmla="*/ 107823 w 120205"/>
                <a:gd name="connsiteY18" fmla="*/ 210026 h 211455"/>
                <a:gd name="connsiteX19" fmla="*/ 94774 w 120205"/>
                <a:gd name="connsiteY19" fmla="*/ 211265 h 211455"/>
                <a:gd name="connsiteX20" fmla="*/ 85439 w 120205"/>
                <a:gd name="connsiteY20" fmla="*/ 209169 h 211455"/>
                <a:gd name="connsiteX21" fmla="*/ 82963 w 120205"/>
                <a:gd name="connsiteY21" fmla="*/ 200025 h 211455"/>
                <a:gd name="connsiteX22" fmla="*/ 82963 w 120205"/>
                <a:gd name="connsiteY22" fmla="*/ 191929 h 211455"/>
                <a:gd name="connsiteX23" fmla="*/ 64960 w 120205"/>
                <a:gd name="connsiteY23" fmla="*/ 205359 h 211455"/>
                <a:gd name="connsiteX24" fmla="*/ 40862 w 120205"/>
                <a:gd name="connsiteY24" fmla="*/ 211455 h 211455"/>
                <a:gd name="connsiteX25" fmla="*/ 11620 w 120205"/>
                <a:gd name="connsiteY25" fmla="*/ 201263 h 211455"/>
                <a:gd name="connsiteX26" fmla="*/ 0 w 120205"/>
                <a:gd name="connsiteY26" fmla="*/ 172021 h 211455"/>
                <a:gd name="connsiteX27" fmla="*/ 23146 w 120205"/>
                <a:gd name="connsiteY27" fmla="*/ 138208 h 211455"/>
                <a:gd name="connsiteX28" fmla="*/ 34766 w 120205"/>
                <a:gd name="connsiteY28" fmla="*/ 42196 h 211455"/>
                <a:gd name="connsiteX29" fmla="*/ 20479 w 120205"/>
                <a:gd name="connsiteY29" fmla="*/ 27623 h 211455"/>
                <a:gd name="connsiteX30" fmla="*/ 15621 w 120205"/>
                <a:gd name="connsiteY30" fmla="*/ 7430 h 211455"/>
                <a:gd name="connsiteX31" fmla="*/ 16097 w 120205"/>
                <a:gd name="connsiteY31" fmla="*/ 95 h 211455"/>
                <a:gd name="connsiteX32" fmla="*/ 29051 w 120205"/>
                <a:gd name="connsiteY32" fmla="*/ 95 h 211455"/>
                <a:gd name="connsiteX33" fmla="*/ 29337 w 120205"/>
                <a:gd name="connsiteY33" fmla="*/ 4477 h 211455"/>
                <a:gd name="connsiteX34" fmla="*/ 36957 w 120205"/>
                <a:gd name="connsiteY34" fmla="*/ 20765 h 211455"/>
                <a:gd name="connsiteX35" fmla="*/ 56769 w 120205"/>
                <a:gd name="connsiteY35" fmla="*/ 27718 h 211455"/>
                <a:gd name="connsiteX36" fmla="*/ 76391 w 120205"/>
                <a:gd name="connsiteY36" fmla="*/ 20574 h 211455"/>
                <a:gd name="connsiteX37" fmla="*/ 83439 w 120205"/>
                <a:gd name="connsiteY37" fmla="*/ 4382 h 211455"/>
                <a:gd name="connsiteX38" fmla="*/ 83725 w 120205"/>
                <a:gd name="connsiteY38" fmla="*/ 0 h 211455"/>
                <a:gd name="connsiteX39" fmla="*/ 96488 w 120205"/>
                <a:gd name="connsiteY39" fmla="*/ 0 h 211455"/>
                <a:gd name="connsiteX40" fmla="*/ 96965 w 120205"/>
                <a:gd name="connsiteY40" fmla="*/ 7144 h 211455"/>
                <a:gd name="connsiteX41" fmla="*/ 91916 w 120205"/>
                <a:gd name="connsiteY41" fmla="*/ 27242 h 211455"/>
                <a:gd name="connsiteX42" fmla="*/ 77724 w 120205"/>
                <a:gd name="connsiteY42" fmla="*/ 42005 h 211455"/>
                <a:gd name="connsiteX43" fmla="*/ 56769 w 120205"/>
                <a:gd name="connsiteY43" fmla="*/ 47530 h 211455"/>
                <a:gd name="connsiteX44" fmla="*/ 34766 w 120205"/>
                <a:gd name="connsiteY44" fmla="*/ 42196 h 211455"/>
                <a:gd name="connsiteX45" fmla="*/ 66199 w 120205"/>
                <a:gd name="connsiteY45" fmla="*/ 190976 h 211455"/>
                <a:gd name="connsiteX46" fmla="*/ 81343 w 120205"/>
                <a:gd name="connsiteY46" fmla="*/ 181642 h 211455"/>
                <a:gd name="connsiteX47" fmla="*/ 81343 w 120205"/>
                <a:gd name="connsiteY47" fmla="*/ 139541 h 211455"/>
                <a:gd name="connsiteX48" fmla="*/ 41053 w 120205"/>
                <a:gd name="connsiteY48" fmla="*/ 147733 h 211455"/>
                <a:gd name="connsiteX49" fmla="*/ 27432 w 120205"/>
                <a:gd name="connsiteY49" fmla="*/ 169164 h 211455"/>
                <a:gd name="connsiteX50" fmla="*/ 33909 w 120205"/>
                <a:gd name="connsiteY50" fmla="*/ 188595 h 211455"/>
                <a:gd name="connsiteX51" fmla="*/ 51435 w 120205"/>
                <a:gd name="connsiteY51" fmla="*/ 194881 h 211455"/>
                <a:gd name="connsiteX52" fmla="*/ 66199 w 120205"/>
                <a:gd name="connsiteY52" fmla="*/ 190976 h 2114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120205" h="211455">
                  <a:moveTo>
                    <a:pt x="23146" y="138208"/>
                  </a:moveTo>
                  <a:cubicBezTo>
                    <a:pt x="38481" y="130969"/>
                    <a:pt x="57912" y="127064"/>
                    <a:pt x="81439" y="126587"/>
                  </a:cubicBezTo>
                  <a:lnTo>
                    <a:pt x="81439" y="119729"/>
                  </a:lnTo>
                  <a:cubicBezTo>
                    <a:pt x="81439" y="112014"/>
                    <a:pt x="80581" y="106013"/>
                    <a:pt x="78962" y="101632"/>
                  </a:cubicBezTo>
                  <a:cubicBezTo>
                    <a:pt x="77343" y="97250"/>
                    <a:pt x="74486" y="94012"/>
                    <a:pt x="70485" y="91916"/>
                  </a:cubicBezTo>
                  <a:cubicBezTo>
                    <a:pt x="66484" y="89916"/>
                    <a:pt x="60769" y="88868"/>
                    <a:pt x="53435" y="88868"/>
                  </a:cubicBezTo>
                  <a:cubicBezTo>
                    <a:pt x="45148" y="88868"/>
                    <a:pt x="37624" y="90011"/>
                    <a:pt x="31052" y="92393"/>
                  </a:cubicBezTo>
                  <a:cubicBezTo>
                    <a:pt x="24479" y="94774"/>
                    <a:pt x="17907" y="97631"/>
                    <a:pt x="11335" y="101060"/>
                  </a:cubicBezTo>
                  <a:lnTo>
                    <a:pt x="5239" y="88297"/>
                  </a:lnTo>
                  <a:cubicBezTo>
                    <a:pt x="7334" y="86487"/>
                    <a:pt x="11240" y="84106"/>
                    <a:pt x="16955" y="81153"/>
                  </a:cubicBezTo>
                  <a:cubicBezTo>
                    <a:pt x="22669" y="78200"/>
                    <a:pt x="29242" y="75629"/>
                    <a:pt x="36767" y="73343"/>
                  </a:cubicBezTo>
                  <a:cubicBezTo>
                    <a:pt x="44291" y="71056"/>
                    <a:pt x="51816" y="69914"/>
                    <a:pt x="59245" y="69914"/>
                  </a:cubicBezTo>
                  <a:cubicBezTo>
                    <a:pt x="70866" y="69914"/>
                    <a:pt x="80010" y="71533"/>
                    <a:pt x="86773" y="74676"/>
                  </a:cubicBezTo>
                  <a:cubicBezTo>
                    <a:pt x="93536" y="77819"/>
                    <a:pt x="98393" y="82963"/>
                    <a:pt x="101346" y="90011"/>
                  </a:cubicBezTo>
                  <a:cubicBezTo>
                    <a:pt x="104299" y="97060"/>
                    <a:pt x="105728" y="106394"/>
                    <a:pt x="105728" y="118205"/>
                  </a:cubicBezTo>
                  <a:lnTo>
                    <a:pt x="105728" y="196787"/>
                  </a:lnTo>
                  <a:lnTo>
                    <a:pt x="120206" y="196787"/>
                  </a:lnTo>
                  <a:lnTo>
                    <a:pt x="120206" y="207550"/>
                  </a:lnTo>
                  <a:cubicBezTo>
                    <a:pt x="116967" y="208407"/>
                    <a:pt x="112776" y="209169"/>
                    <a:pt x="107823" y="210026"/>
                  </a:cubicBezTo>
                  <a:cubicBezTo>
                    <a:pt x="102870" y="210884"/>
                    <a:pt x="98489" y="211265"/>
                    <a:pt x="94774" y="211265"/>
                  </a:cubicBezTo>
                  <a:cubicBezTo>
                    <a:pt x="90202" y="211265"/>
                    <a:pt x="87058" y="210598"/>
                    <a:pt x="85439" y="209169"/>
                  </a:cubicBezTo>
                  <a:cubicBezTo>
                    <a:pt x="83820" y="207740"/>
                    <a:pt x="82963" y="204692"/>
                    <a:pt x="82963" y="200025"/>
                  </a:cubicBezTo>
                  <a:lnTo>
                    <a:pt x="82963" y="191929"/>
                  </a:lnTo>
                  <a:cubicBezTo>
                    <a:pt x="78105" y="196787"/>
                    <a:pt x="72104" y="201359"/>
                    <a:pt x="64960" y="205359"/>
                  </a:cubicBezTo>
                  <a:cubicBezTo>
                    <a:pt x="57912" y="209455"/>
                    <a:pt x="49816" y="211455"/>
                    <a:pt x="40862" y="211455"/>
                  </a:cubicBezTo>
                  <a:cubicBezTo>
                    <a:pt x="29146" y="211455"/>
                    <a:pt x="19336" y="208026"/>
                    <a:pt x="11620" y="201263"/>
                  </a:cubicBezTo>
                  <a:cubicBezTo>
                    <a:pt x="3905" y="194500"/>
                    <a:pt x="0" y="184785"/>
                    <a:pt x="0" y="172021"/>
                  </a:cubicBezTo>
                  <a:cubicBezTo>
                    <a:pt x="95" y="156781"/>
                    <a:pt x="7810" y="145447"/>
                    <a:pt x="23146" y="138208"/>
                  </a:cubicBezTo>
                  <a:close/>
                  <a:moveTo>
                    <a:pt x="34766" y="42196"/>
                  </a:moveTo>
                  <a:cubicBezTo>
                    <a:pt x="28480" y="38576"/>
                    <a:pt x="23717" y="33719"/>
                    <a:pt x="20479" y="27623"/>
                  </a:cubicBezTo>
                  <a:cubicBezTo>
                    <a:pt x="17240" y="21527"/>
                    <a:pt x="15621" y="14764"/>
                    <a:pt x="15621" y="7430"/>
                  </a:cubicBezTo>
                  <a:cubicBezTo>
                    <a:pt x="15621" y="3810"/>
                    <a:pt x="15811" y="1429"/>
                    <a:pt x="16097" y="95"/>
                  </a:cubicBezTo>
                  <a:lnTo>
                    <a:pt x="29051" y="95"/>
                  </a:lnTo>
                  <a:cubicBezTo>
                    <a:pt x="29051" y="1905"/>
                    <a:pt x="29146" y="3334"/>
                    <a:pt x="29337" y="4477"/>
                  </a:cubicBezTo>
                  <a:cubicBezTo>
                    <a:pt x="30004" y="10668"/>
                    <a:pt x="32480" y="16097"/>
                    <a:pt x="36957" y="20765"/>
                  </a:cubicBezTo>
                  <a:cubicBezTo>
                    <a:pt x="41339" y="25432"/>
                    <a:pt x="48006" y="27718"/>
                    <a:pt x="56769" y="27718"/>
                  </a:cubicBezTo>
                  <a:cubicBezTo>
                    <a:pt x="65532" y="27718"/>
                    <a:pt x="72104" y="25336"/>
                    <a:pt x="76391" y="20574"/>
                  </a:cubicBezTo>
                  <a:cubicBezTo>
                    <a:pt x="80677" y="15811"/>
                    <a:pt x="82963" y="10478"/>
                    <a:pt x="83439" y="4382"/>
                  </a:cubicBezTo>
                  <a:cubicBezTo>
                    <a:pt x="83820" y="2096"/>
                    <a:pt x="83820" y="667"/>
                    <a:pt x="83725" y="0"/>
                  </a:cubicBezTo>
                  <a:lnTo>
                    <a:pt x="96488" y="0"/>
                  </a:lnTo>
                  <a:cubicBezTo>
                    <a:pt x="96774" y="2572"/>
                    <a:pt x="96965" y="4953"/>
                    <a:pt x="96965" y="7144"/>
                  </a:cubicBezTo>
                  <a:cubicBezTo>
                    <a:pt x="96965" y="14288"/>
                    <a:pt x="95250" y="21050"/>
                    <a:pt x="91916" y="27242"/>
                  </a:cubicBezTo>
                  <a:cubicBezTo>
                    <a:pt x="88582" y="33433"/>
                    <a:pt x="83820" y="38386"/>
                    <a:pt x="77724" y="42005"/>
                  </a:cubicBezTo>
                  <a:cubicBezTo>
                    <a:pt x="71628" y="45625"/>
                    <a:pt x="64580" y="47530"/>
                    <a:pt x="56769" y="47530"/>
                  </a:cubicBezTo>
                  <a:cubicBezTo>
                    <a:pt x="48387" y="47530"/>
                    <a:pt x="41053" y="45720"/>
                    <a:pt x="34766" y="42196"/>
                  </a:cubicBezTo>
                  <a:close/>
                  <a:moveTo>
                    <a:pt x="66199" y="190976"/>
                  </a:moveTo>
                  <a:cubicBezTo>
                    <a:pt x="71723" y="188404"/>
                    <a:pt x="76771" y="185261"/>
                    <a:pt x="81343" y="181642"/>
                  </a:cubicBezTo>
                  <a:lnTo>
                    <a:pt x="81343" y="139541"/>
                  </a:lnTo>
                  <a:cubicBezTo>
                    <a:pt x="63532" y="139541"/>
                    <a:pt x="50102" y="142304"/>
                    <a:pt x="41053" y="147733"/>
                  </a:cubicBezTo>
                  <a:cubicBezTo>
                    <a:pt x="32004" y="153162"/>
                    <a:pt x="27432" y="160306"/>
                    <a:pt x="27432" y="169164"/>
                  </a:cubicBezTo>
                  <a:cubicBezTo>
                    <a:pt x="27432" y="178022"/>
                    <a:pt x="29623" y="184499"/>
                    <a:pt x="33909" y="188595"/>
                  </a:cubicBezTo>
                  <a:cubicBezTo>
                    <a:pt x="38195" y="192691"/>
                    <a:pt x="44101" y="194881"/>
                    <a:pt x="51435" y="194881"/>
                  </a:cubicBezTo>
                  <a:cubicBezTo>
                    <a:pt x="55817" y="194881"/>
                    <a:pt x="60674" y="193548"/>
                    <a:pt x="66199" y="190976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A16759F7-41AD-4E17-93CB-6AAB81970644}"/>
                </a:ext>
              </a:extLst>
            </p:cNvPr>
            <p:cNvSpPr/>
            <p:nvPr/>
          </p:nvSpPr>
          <p:spPr>
            <a:xfrm>
              <a:off x="11480387" y="7105904"/>
              <a:ext cx="147732" cy="139064"/>
            </a:xfrm>
            <a:custGeom>
              <a:avLst/>
              <a:gdLst>
                <a:gd name="connsiteX0" fmla="*/ 17621 w 147732"/>
                <a:gd name="connsiteY0" fmla="*/ 22003 h 139064"/>
                <a:gd name="connsiteX1" fmla="*/ 0 w 147732"/>
                <a:gd name="connsiteY1" fmla="*/ 17621 h 139064"/>
                <a:gd name="connsiteX2" fmla="*/ 0 w 147732"/>
                <a:gd name="connsiteY2" fmla="*/ 4381 h 139064"/>
                <a:gd name="connsiteX3" fmla="*/ 34957 w 147732"/>
                <a:gd name="connsiteY3" fmla="*/ 0 h 139064"/>
                <a:gd name="connsiteX4" fmla="*/ 35719 w 147732"/>
                <a:gd name="connsiteY4" fmla="*/ 0 h 139064"/>
                <a:gd name="connsiteX5" fmla="*/ 40862 w 147732"/>
                <a:gd name="connsiteY5" fmla="*/ 4381 h 139064"/>
                <a:gd name="connsiteX6" fmla="*/ 40862 w 147732"/>
                <a:gd name="connsiteY6" fmla="*/ 14669 h 139064"/>
                <a:gd name="connsiteX7" fmla="*/ 40576 w 147732"/>
                <a:gd name="connsiteY7" fmla="*/ 20574 h 139064"/>
                <a:gd name="connsiteX8" fmla="*/ 63818 w 147732"/>
                <a:gd name="connsiteY8" fmla="*/ 6382 h 139064"/>
                <a:gd name="connsiteX9" fmla="*/ 91440 w 147732"/>
                <a:gd name="connsiteY9" fmla="*/ 0 h 139064"/>
                <a:gd name="connsiteX10" fmla="*/ 115252 w 147732"/>
                <a:gd name="connsiteY10" fmla="*/ 5906 h 139064"/>
                <a:gd name="connsiteX11" fmla="*/ 127159 w 147732"/>
                <a:gd name="connsiteY11" fmla="*/ 23908 h 139064"/>
                <a:gd name="connsiteX12" fmla="*/ 130588 w 147732"/>
                <a:gd name="connsiteY12" fmla="*/ 56579 h 139064"/>
                <a:gd name="connsiteX13" fmla="*/ 130588 w 147732"/>
                <a:gd name="connsiteY13" fmla="*/ 125063 h 139064"/>
                <a:gd name="connsiteX14" fmla="*/ 147733 w 147732"/>
                <a:gd name="connsiteY14" fmla="*/ 126778 h 139064"/>
                <a:gd name="connsiteX15" fmla="*/ 147733 w 147732"/>
                <a:gd name="connsiteY15" fmla="*/ 139065 h 139064"/>
                <a:gd name="connsiteX16" fmla="*/ 89725 w 147732"/>
                <a:gd name="connsiteY16" fmla="*/ 139065 h 139064"/>
                <a:gd name="connsiteX17" fmla="*/ 89725 w 147732"/>
                <a:gd name="connsiteY17" fmla="*/ 127063 h 139064"/>
                <a:gd name="connsiteX18" fmla="*/ 104870 w 147732"/>
                <a:gd name="connsiteY18" fmla="*/ 125063 h 139064"/>
                <a:gd name="connsiteX19" fmla="*/ 104870 w 147732"/>
                <a:gd name="connsiteY19" fmla="*/ 56293 h 139064"/>
                <a:gd name="connsiteX20" fmla="*/ 102870 w 147732"/>
                <a:gd name="connsiteY20" fmla="*/ 33623 h 139064"/>
                <a:gd name="connsiteX21" fmla="*/ 95536 w 147732"/>
                <a:gd name="connsiteY21" fmla="*/ 21336 h 139064"/>
                <a:gd name="connsiteX22" fmla="*/ 79915 w 147732"/>
                <a:gd name="connsiteY22" fmla="*/ 17335 h 139064"/>
                <a:gd name="connsiteX23" fmla="*/ 61055 w 147732"/>
                <a:gd name="connsiteY23" fmla="*/ 21717 h 139064"/>
                <a:gd name="connsiteX24" fmla="*/ 43148 w 147732"/>
                <a:gd name="connsiteY24" fmla="*/ 32004 h 139064"/>
                <a:gd name="connsiteX25" fmla="*/ 43148 w 147732"/>
                <a:gd name="connsiteY25" fmla="*/ 124777 h 139064"/>
                <a:gd name="connsiteX26" fmla="*/ 59817 w 147732"/>
                <a:gd name="connsiteY26" fmla="*/ 126968 h 139064"/>
                <a:gd name="connsiteX27" fmla="*/ 59817 w 147732"/>
                <a:gd name="connsiteY27" fmla="*/ 138970 h 139064"/>
                <a:gd name="connsiteX28" fmla="*/ 2095 w 147732"/>
                <a:gd name="connsiteY28" fmla="*/ 138970 h 139064"/>
                <a:gd name="connsiteX29" fmla="*/ 2095 w 147732"/>
                <a:gd name="connsiteY29" fmla="*/ 126968 h 139064"/>
                <a:gd name="connsiteX30" fmla="*/ 17526 w 147732"/>
                <a:gd name="connsiteY30" fmla="*/ 124777 h 139064"/>
                <a:gd name="connsiteX31" fmla="*/ 17526 w 147732"/>
                <a:gd name="connsiteY31" fmla="*/ 22003 h 139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7732" h="139064">
                  <a:moveTo>
                    <a:pt x="17621" y="22003"/>
                  </a:moveTo>
                  <a:lnTo>
                    <a:pt x="0" y="17621"/>
                  </a:lnTo>
                  <a:lnTo>
                    <a:pt x="0" y="4381"/>
                  </a:lnTo>
                  <a:lnTo>
                    <a:pt x="34957" y="0"/>
                  </a:lnTo>
                  <a:lnTo>
                    <a:pt x="35719" y="0"/>
                  </a:lnTo>
                  <a:lnTo>
                    <a:pt x="40862" y="4381"/>
                  </a:lnTo>
                  <a:lnTo>
                    <a:pt x="40862" y="14669"/>
                  </a:lnTo>
                  <a:lnTo>
                    <a:pt x="40576" y="20574"/>
                  </a:lnTo>
                  <a:cubicBezTo>
                    <a:pt x="46482" y="15335"/>
                    <a:pt x="54197" y="10668"/>
                    <a:pt x="63818" y="6382"/>
                  </a:cubicBezTo>
                  <a:cubicBezTo>
                    <a:pt x="73438" y="2096"/>
                    <a:pt x="82677" y="0"/>
                    <a:pt x="91440" y="0"/>
                  </a:cubicBezTo>
                  <a:cubicBezTo>
                    <a:pt x="101727" y="0"/>
                    <a:pt x="109633" y="2000"/>
                    <a:pt x="115252" y="5906"/>
                  </a:cubicBezTo>
                  <a:cubicBezTo>
                    <a:pt x="120872" y="9811"/>
                    <a:pt x="124873" y="15811"/>
                    <a:pt x="127159" y="23908"/>
                  </a:cubicBezTo>
                  <a:cubicBezTo>
                    <a:pt x="129445" y="32004"/>
                    <a:pt x="130588" y="42863"/>
                    <a:pt x="130588" y="56579"/>
                  </a:cubicBezTo>
                  <a:lnTo>
                    <a:pt x="130588" y="125063"/>
                  </a:lnTo>
                  <a:lnTo>
                    <a:pt x="147733" y="126778"/>
                  </a:lnTo>
                  <a:lnTo>
                    <a:pt x="147733" y="139065"/>
                  </a:lnTo>
                  <a:lnTo>
                    <a:pt x="89725" y="139065"/>
                  </a:lnTo>
                  <a:lnTo>
                    <a:pt x="89725" y="127063"/>
                  </a:lnTo>
                  <a:lnTo>
                    <a:pt x="104870" y="125063"/>
                  </a:lnTo>
                  <a:lnTo>
                    <a:pt x="104870" y="56293"/>
                  </a:lnTo>
                  <a:cubicBezTo>
                    <a:pt x="104870" y="46673"/>
                    <a:pt x="104203" y="39148"/>
                    <a:pt x="102870" y="33623"/>
                  </a:cubicBezTo>
                  <a:cubicBezTo>
                    <a:pt x="101537" y="28099"/>
                    <a:pt x="99155" y="24098"/>
                    <a:pt x="95536" y="21336"/>
                  </a:cubicBezTo>
                  <a:cubicBezTo>
                    <a:pt x="91916" y="18669"/>
                    <a:pt x="86773" y="17335"/>
                    <a:pt x="79915" y="17335"/>
                  </a:cubicBezTo>
                  <a:cubicBezTo>
                    <a:pt x="74009" y="17335"/>
                    <a:pt x="67723" y="18764"/>
                    <a:pt x="61055" y="21717"/>
                  </a:cubicBezTo>
                  <a:cubicBezTo>
                    <a:pt x="54388" y="24670"/>
                    <a:pt x="48387" y="28099"/>
                    <a:pt x="43148" y="32004"/>
                  </a:cubicBezTo>
                  <a:lnTo>
                    <a:pt x="43148" y="124777"/>
                  </a:lnTo>
                  <a:lnTo>
                    <a:pt x="59817" y="126968"/>
                  </a:lnTo>
                  <a:lnTo>
                    <a:pt x="59817" y="138970"/>
                  </a:lnTo>
                  <a:lnTo>
                    <a:pt x="2095" y="138970"/>
                  </a:lnTo>
                  <a:lnTo>
                    <a:pt x="2095" y="126968"/>
                  </a:lnTo>
                  <a:lnTo>
                    <a:pt x="17526" y="124777"/>
                  </a:lnTo>
                  <a:lnTo>
                    <a:pt x="17526" y="22003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CFB0D37D-0A6F-AE2E-6142-11D34578BBCD}"/>
                </a:ext>
              </a:extLst>
            </p:cNvPr>
            <p:cNvSpPr/>
            <p:nvPr/>
          </p:nvSpPr>
          <p:spPr>
            <a:xfrm>
              <a:off x="11645741" y="7036085"/>
              <a:ext cx="120110" cy="211455"/>
            </a:xfrm>
            <a:custGeom>
              <a:avLst/>
              <a:gdLst>
                <a:gd name="connsiteX0" fmla="*/ 23050 w 120110"/>
                <a:gd name="connsiteY0" fmla="*/ 138208 h 211455"/>
                <a:gd name="connsiteX1" fmla="*/ 81343 w 120110"/>
                <a:gd name="connsiteY1" fmla="*/ 126587 h 211455"/>
                <a:gd name="connsiteX2" fmla="*/ 81343 w 120110"/>
                <a:gd name="connsiteY2" fmla="*/ 119729 h 211455"/>
                <a:gd name="connsiteX3" fmla="*/ 78867 w 120110"/>
                <a:gd name="connsiteY3" fmla="*/ 101632 h 211455"/>
                <a:gd name="connsiteX4" fmla="*/ 70390 w 120110"/>
                <a:gd name="connsiteY4" fmla="*/ 91916 h 211455"/>
                <a:gd name="connsiteX5" fmla="*/ 53340 w 120110"/>
                <a:gd name="connsiteY5" fmla="*/ 88868 h 211455"/>
                <a:gd name="connsiteX6" fmla="*/ 30956 w 120110"/>
                <a:gd name="connsiteY6" fmla="*/ 92393 h 211455"/>
                <a:gd name="connsiteX7" fmla="*/ 11240 w 120110"/>
                <a:gd name="connsiteY7" fmla="*/ 101060 h 211455"/>
                <a:gd name="connsiteX8" fmla="*/ 5143 w 120110"/>
                <a:gd name="connsiteY8" fmla="*/ 88297 h 211455"/>
                <a:gd name="connsiteX9" fmla="*/ 16859 w 120110"/>
                <a:gd name="connsiteY9" fmla="*/ 81153 h 211455"/>
                <a:gd name="connsiteX10" fmla="*/ 36671 w 120110"/>
                <a:gd name="connsiteY10" fmla="*/ 73343 h 211455"/>
                <a:gd name="connsiteX11" fmla="*/ 59150 w 120110"/>
                <a:gd name="connsiteY11" fmla="*/ 69914 h 211455"/>
                <a:gd name="connsiteX12" fmla="*/ 86677 w 120110"/>
                <a:gd name="connsiteY12" fmla="*/ 74676 h 211455"/>
                <a:gd name="connsiteX13" fmla="*/ 101251 w 120110"/>
                <a:gd name="connsiteY13" fmla="*/ 90011 h 211455"/>
                <a:gd name="connsiteX14" fmla="*/ 105632 w 120110"/>
                <a:gd name="connsiteY14" fmla="*/ 118205 h 211455"/>
                <a:gd name="connsiteX15" fmla="*/ 105632 w 120110"/>
                <a:gd name="connsiteY15" fmla="*/ 196787 h 211455"/>
                <a:gd name="connsiteX16" fmla="*/ 120110 w 120110"/>
                <a:gd name="connsiteY16" fmla="*/ 196787 h 211455"/>
                <a:gd name="connsiteX17" fmla="*/ 120110 w 120110"/>
                <a:gd name="connsiteY17" fmla="*/ 207550 h 211455"/>
                <a:gd name="connsiteX18" fmla="*/ 107728 w 120110"/>
                <a:gd name="connsiteY18" fmla="*/ 210026 h 211455"/>
                <a:gd name="connsiteX19" fmla="*/ 94774 w 120110"/>
                <a:gd name="connsiteY19" fmla="*/ 211265 h 211455"/>
                <a:gd name="connsiteX20" fmla="*/ 85439 w 120110"/>
                <a:gd name="connsiteY20" fmla="*/ 209169 h 211455"/>
                <a:gd name="connsiteX21" fmla="*/ 82963 w 120110"/>
                <a:gd name="connsiteY21" fmla="*/ 200025 h 211455"/>
                <a:gd name="connsiteX22" fmla="*/ 82963 w 120110"/>
                <a:gd name="connsiteY22" fmla="*/ 191929 h 211455"/>
                <a:gd name="connsiteX23" fmla="*/ 64960 w 120110"/>
                <a:gd name="connsiteY23" fmla="*/ 205359 h 211455"/>
                <a:gd name="connsiteX24" fmla="*/ 40862 w 120110"/>
                <a:gd name="connsiteY24" fmla="*/ 211455 h 211455"/>
                <a:gd name="connsiteX25" fmla="*/ 11620 w 120110"/>
                <a:gd name="connsiteY25" fmla="*/ 201263 h 211455"/>
                <a:gd name="connsiteX26" fmla="*/ 0 w 120110"/>
                <a:gd name="connsiteY26" fmla="*/ 172021 h 211455"/>
                <a:gd name="connsiteX27" fmla="*/ 23050 w 120110"/>
                <a:gd name="connsiteY27" fmla="*/ 138208 h 211455"/>
                <a:gd name="connsiteX28" fmla="*/ 34671 w 120110"/>
                <a:gd name="connsiteY28" fmla="*/ 42196 h 211455"/>
                <a:gd name="connsiteX29" fmla="*/ 20383 w 120110"/>
                <a:gd name="connsiteY29" fmla="*/ 27623 h 211455"/>
                <a:gd name="connsiteX30" fmla="*/ 15526 w 120110"/>
                <a:gd name="connsiteY30" fmla="*/ 7430 h 211455"/>
                <a:gd name="connsiteX31" fmla="*/ 16002 w 120110"/>
                <a:gd name="connsiteY31" fmla="*/ 95 h 211455"/>
                <a:gd name="connsiteX32" fmla="*/ 28956 w 120110"/>
                <a:gd name="connsiteY32" fmla="*/ 95 h 211455"/>
                <a:gd name="connsiteX33" fmla="*/ 29242 w 120110"/>
                <a:gd name="connsiteY33" fmla="*/ 4477 h 211455"/>
                <a:gd name="connsiteX34" fmla="*/ 36862 w 120110"/>
                <a:gd name="connsiteY34" fmla="*/ 20765 h 211455"/>
                <a:gd name="connsiteX35" fmla="*/ 56674 w 120110"/>
                <a:gd name="connsiteY35" fmla="*/ 27718 h 211455"/>
                <a:gd name="connsiteX36" fmla="*/ 76295 w 120110"/>
                <a:gd name="connsiteY36" fmla="*/ 20574 h 211455"/>
                <a:gd name="connsiteX37" fmla="*/ 83344 w 120110"/>
                <a:gd name="connsiteY37" fmla="*/ 4382 h 211455"/>
                <a:gd name="connsiteX38" fmla="*/ 83629 w 120110"/>
                <a:gd name="connsiteY38" fmla="*/ 0 h 211455"/>
                <a:gd name="connsiteX39" fmla="*/ 96393 w 120110"/>
                <a:gd name="connsiteY39" fmla="*/ 0 h 211455"/>
                <a:gd name="connsiteX40" fmla="*/ 96869 w 120110"/>
                <a:gd name="connsiteY40" fmla="*/ 7144 h 211455"/>
                <a:gd name="connsiteX41" fmla="*/ 91821 w 120110"/>
                <a:gd name="connsiteY41" fmla="*/ 27242 h 211455"/>
                <a:gd name="connsiteX42" fmla="*/ 77629 w 120110"/>
                <a:gd name="connsiteY42" fmla="*/ 42005 h 211455"/>
                <a:gd name="connsiteX43" fmla="*/ 56674 w 120110"/>
                <a:gd name="connsiteY43" fmla="*/ 47530 h 211455"/>
                <a:gd name="connsiteX44" fmla="*/ 34671 w 120110"/>
                <a:gd name="connsiteY44" fmla="*/ 42196 h 211455"/>
                <a:gd name="connsiteX45" fmla="*/ 66199 w 120110"/>
                <a:gd name="connsiteY45" fmla="*/ 190976 h 211455"/>
                <a:gd name="connsiteX46" fmla="*/ 81343 w 120110"/>
                <a:gd name="connsiteY46" fmla="*/ 181642 h 211455"/>
                <a:gd name="connsiteX47" fmla="*/ 81343 w 120110"/>
                <a:gd name="connsiteY47" fmla="*/ 139541 h 211455"/>
                <a:gd name="connsiteX48" fmla="*/ 41053 w 120110"/>
                <a:gd name="connsiteY48" fmla="*/ 147733 h 211455"/>
                <a:gd name="connsiteX49" fmla="*/ 27432 w 120110"/>
                <a:gd name="connsiteY49" fmla="*/ 169164 h 211455"/>
                <a:gd name="connsiteX50" fmla="*/ 33909 w 120110"/>
                <a:gd name="connsiteY50" fmla="*/ 188595 h 211455"/>
                <a:gd name="connsiteX51" fmla="*/ 51435 w 120110"/>
                <a:gd name="connsiteY51" fmla="*/ 194881 h 211455"/>
                <a:gd name="connsiteX52" fmla="*/ 66199 w 120110"/>
                <a:gd name="connsiteY52" fmla="*/ 190976 h 2114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120110" h="211455">
                  <a:moveTo>
                    <a:pt x="23050" y="138208"/>
                  </a:moveTo>
                  <a:cubicBezTo>
                    <a:pt x="38386" y="130969"/>
                    <a:pt x="57817" y="127064"/>
                    <a:pt x="81343" y="126587"/>
                  </a:cubicBezTo>
                  <a:lnTo>
                    <a:pt x="81343" y="119729"/>
                  </a:lnTo>
                  <a:cubicBezTo>
                    <a:pt x="81343" y="112014"/>
                    <a:pt x="80486" y="106013"/>
                    <a:pt x="78867" y="101632"/>
                  </a:cubicBezTo>
                  <a:cubicBezTo>
                    <a:pt x="77248" y="97250"/>
                    <a:pt x="74390" y="94012"/>
                    <a:pt x="70390" y="91916"/>
                  </a:cubicBezTo>
                  <a:cubicBezTo>
                    <a:pt x="66389" y="89916"/>
                    <a:pt x="60674" y="88868"/>
                    <a:pt x="53340" y="88868"/>
                  </a:cubicBezTo>
                  <a:cubicBezTo>
                    <a:pt x="45053" y="88868"/>
                    <a:pt x="37528" y="90011"/>
                    <a:pt x="30956" y="92393"/>
                  </a:cubicBezTo>
                  <a:cubicBezTo>
                    <a:pt x="24384" y="94774"/>
                    <a:pt x="17812" y="97631"/>
                    <a:pt x="11240" y="101060"/>
                  </a:cubicBezTo>
                  <a:lnTo>
                    <a:pt x="5143" y="88297"/>
                  </a:lnTo>
                  <a:cubicBezTo>
                    <a:pt x="7239" y="86487"/>
                    <a:pt x="11144" y="84106"/>
                    <a:pt x="16859" y="81153"/>
                  </a:cubicBezTo>
                  <a:cubicBezTo>
                    <a:pt x="22574" y="78200"/>
                    <a:pt x="29146" y="75629"/>
                    <a:pt x="36671" y="73343"/>
                  </a:cubicBezTo>
                  <a:cubicBezTo>
                    <a:pt x="44196" y="71056"/>
                    <a:pt x="51721" y="69914"/>
                    <a:pt x="59150" y="69914"/>
                  </a:cubicBezTo>
                  <a:cubicBezTo>
                    <a:pt x="70771" y="69914"/>
                    <a:pt x="79915" y="71533"/>
                    <a:pt x="86677" y="74676"/>
                  </a:cubicBezTo>
                  <a:cubicBezTo>
                    <a:pt x="93440" y="77819"/>
                    <a:pt x="98298" y="82963"/>
                    <a:pt x="101251" y="90011"/>
                  </a:cubicBezTo>
                  <a:cubicBezTo>
                    <a:pt x="104203" y="97060"/>
                    <a:pt x="105632" y="106394"/>
                    <a:pt x="105632" y="118205"/>
                  </a:cubicBezTo>
                  <a:lnTo>
                    <a:pt x="105632" y="196787"/>
                  </a:lnTo>
                  <a:lnTo>
                    <a:pt x="120110" y="196787"/>
                  </a:lnTo>
                  <a:lnTo>
                    <a:pt x="120110" y="207550"/>
                  </a:lnTo>
                  <a:cubicBezTo>
                    <a:pt x="116872" y="208407"/>
                    <a:pt x="112681" y="209169"/>
                    <a:pt x="107728" y="210026"/>
                  </a:cubicBezTo>
                  <a:cubicBezTo>
                    <a:pt x="102775" y="210884"/>
                    <a:pt x="98584" y="211265"/>
                    <a:pt x="94774" y="211265"/>
                  </a:cubicBezTo>
                  <a:cubicBezTo>
                    <a:pt x="90202" y="211265"/>
                    <a:pt x="87058" y="210598"/>
                    <a:pt x="85439" y="209169"/>
                  </a:cubicBezTo>
                  <a:cubicBezTo>
                    <a:pt x="83820" y="207740"/>
                    <a:pt x="82963" y="204692"/>
                    <a:pt x="82963" y="200025"/>
                  </a:cubicBezTo>
                  <a:lnTo>
                    <a:pt x="82963" y="191929"/>
                  </a:lnTo>
                  <a:cubicBezTo>
                    <a:pt x="78105" y="196787"/>
                    <a:pt x="72104" y="201359"/>
                    <a:pt x="64960" y="205359"/>
                  </a:cubicBezTo>
                  <a:cubicBezTo>
                    <a:pt x="57912" y="209455"/>
                    <a:pt x="49816" y="211455"/>
                    <a:pt x="40862" y="211455"/>
                  </a:cubicBezTo>
                  <a:cubicBezTo>
                    <a:pt x="29146" y="211455"/>
                    <a:pt x="19336" y="208026"/>
                    <a:pt x="11620" y="201263"/>
                  </a:cubicBezTo>
                  <a:cubicBezTo>
                    <a:pt x="3905" y="194500"/>
                    <a:pt x="0" y="184785"/>
                    <a:pt x="0" y="172021"/>
                  </a:cubicBezTo>
                  <a:cubicBezTo>
                    <a:pt x="95" y="156781"/>
                    <a:pt x="7715" y="145447"/>
                    <a:pt x="23050" y="138208"/>
                  </a:cubicBezTo>
                  <a:close/>
                  <a:moveTo>
                    <a:pt x="34671" y="42196"/>
                  </a:moveTo>
                  <a:cubicBezTo>
                    <a:pt x="28384" y="38576"/>
                    <a:pt x="23622" y="33719"/>
                    <a:pt x="20383" y="27623"/>
                  </a:cubicBezTo>
                  <a:cubicBezTo>
                    <a:pt x="17145" y="21527"/>
                    <a:pt x="15526" y="14764"/>
                    <a:pt x="15526" y="7430"/>
                  </a:cubicBezTo>
                  <a:cubicBezTo>
                    <a:pt x="15526" y="3810"/>
                    <a:pt x="15716" y="1429"/>
                    <a:pt x="16002" y="95"/>
                  </a:cubicBezTo>
                  <a:lnTo>
                    <a:pt x="28956" y="95"/>
                  </a:lnTo>
                  <a:cubicBezTo>
                    <a:pt x="28956" y="1905"/>
                    <a:pt x="29051" y="3334"/>
                    <a:pt x="29242" y="4477"/>
                  </a:cubicBezTo>
                  <a:cubicBezTo>
                    <a:pt x="29908" y="10668"/>
                    <a:pt x="32385" y="16097"/>
                    <a:pt x="36862" y="20765"/>
                  </a:cubicBezTo>
                  <a:cubicBezTo>
                    <a:pt x="41243" y="25432"/>
                    <a:pt x="47911" y="27718"/>
                    <a:pt x="56674" y="27718"/>
                  </a:cubicBezTo>
                  <a:cubicBezTo>
                    <a:pt x="65437" y="27718"/>
                    <a:pt x="72009" y="25336"/>
                    <a:pt x="76295" y="20574"/>
                  </a:cubicBezTo>
                  <a:cubicBezTo>
                    <a:pt x="80581" y="15811"/>
                    <a:pt x="82867" y="10478"/>
                    <a:pt x="83344" y="4382"/>
                  </a:cubicBezTo>
                  <a:cubicBezTo>
                    <a:pt x="83725" y="2096"/>
                    <a:pt x="83725" y="667"/>
                    <a:pt x="83629" y="0"/>
                  </a:cubicBezTo>
                  <a:lnTo>
                    <a:pt x="96393" y="0"/>
                  </a:lnTo>
                  <a:cubicBezTo>
                    <a:pt x="96679" y="2572"/>
                    <a:pt x="96869" y="4953"/>
                    <a:pt x="96869" y="7144"/>
                  </a:cubicBezTo>
                  <a:cubicBezTo>
                    <a:pt x="96869" y="14288"/>
                    <a:pt x="95155" y="21050"/>
                    <a:pt x="91821" y="27242"/>
                  </a:cubicBezTo>
                  <a:cubicBezTo>
                    <a:pt x="88487" y="33433"/>
                    <a:pt x="83725" y="38386"/>
                    <a:pt x="77629" y="42005"/>
                  </a:cubicBezTo>
                  <a:cubicBezTo>
                    <a:pt x="71533" y="45625"/>
                    <a:pt x="64484" y="47530"/>
                    <a:pt x="56674" y="47530"/>
                  </a:cubicBezTo>
                  <a:cubicBezTo>
                    <a:pt x="48292" y="47530"/>
                    <a:pt x="40957" y="45720"/>
                    <a:pt x="34671" y="42196"/>
                  </a:cubicBezTo>
                  <a:close/>
                  <a:moveTo>
                    <a:pt x="66199" y="190976"/>
                  </a:moveTo>
                  <a:cubicBezTo>
                    <a:pt x="71723" y="188404"/>
                    <a:pt x="76771" y="185261"/>
                    <a:pt x="81343" y="181642"/>
                  </a:cubicBezTo>
                  <a:lnTo>
                    <a:pt x="81343" y="139541"/>
                  </a:lnTo>
                  <a:cubicBezTo>
                    <a:pt x="63532" y="139541"/>
                    <a:pt x="50101" y="142304"/>
                    <a:pt x="41053" y="147733"/>
                  </a:cubicBezTo>
                  <a:cubicBezTo>
                    <a:pt x="32004" y="153162"/>
                    <a:pt x="27432" y="160306"/>
                    <a:pt x="27432" y="169164"/>
                  </a:cubicBezTo>
                  <a:cubicBezTo>
                    <a:pt x="27432" y="178022"/>
                    <a:pt x="29623" y="184499"/>
                    <a:pt x="33909" y="188595"/>
                  </a:cubicBezTo>
                  <a:cubicBezTo>
                    <a:pt x="38195" y="192691"/>
                    <a:pt x="44101" y="194881"/>
                    <a:pt x="51435" y="194881"/>
                  </a:cubicBezTo>
                  <a:cubicBezTo>
                    <a:pt x="55721" y="194881"/>
                    <a:pt x="60579" y="193548"/>
                    <a:pt x="66199" y="190976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002F4F38-7384-1833-6750-03D60FE4E54B}"/>
                </a:ext>
              </a:extLst>
            </p:cNvPr>
            <p:cNvSpPr/>
            <p:nvPr/>
          </p:nvSpPr>
          <p:spPr>
            <a:xfrm>
              <a:off x="11779662" y="7073805"/>
              <a:ext cx="88106" cy="173736"/>
            </a:xfrm>
            <a:custGeom>
              <a:avLst/>
              <a:gdLst>
                <a:gd name="connsiteX0" fmla="*/ 24479 w 88106"/>
                <a:gd name="connsiteY0" fmla="*/ 167164 h 173736"/>
                <a:gd name="connsiteX1" fmla="*/ 17621 w 88106"/>
                <a:gd name="connsiteY1" fmla="*/ 145351 h 173736"/>
                <a:gd name="connsiteX2" fmla="*/ 17621 w 88106"/>
                <a:gd name="connsiteY2" fmla="*/ 51340 h 173736"/>
                <a:gd name="connsiteX3" fmla="*/ 0 w 88106"/>
                <a:gd name="connsiteY3" fmla="*/ 51340 h 173736"/>
                <a:gd name="connsiteX4" fmla="*/ 0 w 88106"/>
                <a:gd name="connsiteY4" fmla="*/ 40291 h 173736"/>
                <a:gd name="connsiteX5" fmla="*/ 6858 w 88106"/>
                <a:gd name="connsiteY5" fmla="*/ 38576 h 173736"/>
                <a:gd name="connsiteX6" fmla="*/ 14478 w 88106"/>
                <a:gd name="connsiteY6" fmla="*/ 35909 h 173736"/>
                <a:gd name="connsiteX7" fmla="*/ 20574 w 88106"/>
                <a:gd name="connsiteY7" fmla="*/ 27146 h 173736"/>
                <a:gd name="connsiteX8" fmla="*/ 25241 w 88106"/>
                <a:gd name="connsiteY8" fmla="*/ 12192 h 173736"/>
                <a:gd name="connsiteX9" fmla="*/ 28384 w 88106"/>
                <a:gd name="connsiteY9" fmla="*/ 0 h 173736"/>
                <a:gd name="connsiteX10" fmla="*/ 42863 w 88106"/>
                <a:gd name="connsiteY10" fmla="*/ 0 h 173736"/>
                <a:gd name="connsiteX11" fmla="*/ 43339 w 88106"/>
                <a:gd name="connsiteY11" fmla="*/ 35243 h 173736"/>
                <a:gd name="connsiteX12" fmla="*/ 84201 w 88106"/>
                <a:gd name="connsiteY12" fmla="*/ 35243 h 173736"/>
                <a:gd name="connsiteX13" fmla="*/ 84201 w 88106"/>
                <a:gd name="connsiteY13" fmla="*/ 51435 h 173736"/>
                <a:gd name="connsiteX14" fmla="*/ 43339 w 88106"/>
                <a:gd name="connsiteY14" fmla="*/ 51435 h 173736"/>
                <a:gd name="connsiteX15" fmla="*/ 43339 w 88106"/>
                <a:gd name="connsiteY15" fmla="*/ 126587 h 173736"/>
                <a:gd name="connsiteX16" fmla="*/ 44196 w 88106"/>
                <a:gd name="connsiteY16" fmla="*/ 146209 h 173736"/>
                <a:gd name="connsiteX17" fmla="*/ 47816 w 88106"/>
                <a:gd name="connsiteY17" fmla="*/ 153543 h 173736"/>
                <a:gd name="connsiteX18" fmla="*/ 57531 w 88106"/>
                <a:gd name="connsiteY18" fmla="*/ 155258 h 173736"/>
                <a:gd name="connsiteX19" fmla="*/ 72104 w 88106"/>
                <a:gd name="connsiteY19" fmla="*/ 153543 h 173736"/>
                <a:gd name="connsiteX20" fmla="*/ 84487 w 88106"/>
                <a:gd name="connsiteY20" fmla="*/ 149924 h 173736"/>
                <a:gd name="connsiteX21" fmla="*/ 88106 w 88106"/>
                <a:gd name="connsiteY21" fmla="*/ 160972 h 173736"/>
                <a:gd name="connsiteX22" fmla="*/ 69152 w 88106"/>
                <a:gd name="connsiteY22" fmla="*/ 169545 h 173736"/>
                <a:gd name="connsiteX23" fmla="*/ 45244 w 88106"/>
                <a:gd name="connsiteY23" fmla="*/ 173736 h 173736"/>
                <a:gd name="connsiteX24" fmla="*/ 24479 w 88106"/>
                <a:gd name="connsiteY24" fmla="*/ 167164 h 173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8106" h="173736">
                  <a:moveTo>
                    <a:pt x="24479" y="167164"/>
                  </a:moveTo>
                  <a:cubicBezTo>
                    <a:pt x="19907" y="162877"/>
                    <a:pt x="17621" y="155639"/>
                    <a:pt x="17621" y="145351"/>
                  </a:cubicBezTo>
                  <a:lnTo>
                    <a:pt x="17621" y="51340"/>
                  </a:lnTo>
                  <a:lnTo>
                    <a:pt x="0" y="51340"/>
                  </a:lnTo>
                  <a:lnTo>
                    <a:pt x="0" y="40291"/>
                  </a:lnTo>
                  <a:cubicBezTo>
                    <a:pt x="857" y="40100"/>
                    <a:pt x="3143" y="39529"/>
                    <a:pt x="6858" y="38576"/>
                  </a:cubicBezTo>
                  <a:cubicBezTo>
                    <a:pt x="10573" y="37624"/>
                    <a:pt x="13145" y="36671"/>
                    <a:pt x="14478" y="35909"/>
                  </a:cubicBezTo>
                  <a:cubicBezTo>
                    <a:pt x="17050" y="34480"/>
                    <a:pt x="19145" y="31528"/>
                    <a:pt x="20574" y="27146"/>
                  </a:cubicBezTo>
                  <a:cubicBezTo>
                    <a:pt x="21907" y="24003"/>
                    <a:pt x="23431" y="19050"/>
                    <a:pt x="25241" y="12192"/>
                  </a:cubicBezTo>
                  <a:cubicBezTo>
                    <a:pt x="27051" y="5334"/>
                    <a:pt x="28099" y="1238"/>
                    <a:pt x="28384" y="0"/>
                  </a:cubicBezTo>
                  <a:lnTo>
                    <a:pt x="42863" y="0"/>
                  </a:lnTo>
                  <a:lnTo>
                    <a:pt x="43339" y="35243"/>
                  </a:lnTo>
                  <a:lnTo>
                    <a:pt x="84201" y="35243"/>
                  </a:lnTo>
                  <a:lnTo>
                    <a:pt x="84201" y="51435"/>
                  </a:lnTo>
                  <a:lnTo>
                    <a:pt x="43339" y="51435"/>
                  </a:lnTo>
                  <a:lnTo>
                    <a:pt x="43339" y="126587"/>
                  </a:lnTo>
                  <a:cubicBezTo>
                    <a:pt x="43339" y="135922"/>
                    <a:pt x="43625" y="142399"/>
                    <a:pt x="44196" y="146209"/>
                  </a:cubicBezTo>
                  <a:cubicBezTo>
                    <a:pt x="44768" y="149924"/>
                    <a:pt x="46006" y="152400"/>
                    <a:pt x="47816" y="153543"/>
                  </a:cubicBezTo>
                  <a:cubicBezTo>
                    <a:pt x="49721" y="154686"/>
                    <a:pt x="52959" y="155258"/>
                    <a:pt x="57531" y="155258"/>
                  </a:cubicBezTo>
                  <a:cubicBezTo>
                    <a:pt x="61913" y="155258"/>
                    <a:pt x="66770" y="154686"/>
                    <a:pt x="72104" y="153543"/>
                  </a:cubicBezTo>
                  <a:cubicBezTo>
                    <a:pt x="77438" y="152400"/>
                    <a:pt x="81534" y="151162"/>
                    <a:pt x="84487" y="149924"/>
                  </a:cubicBezTo>
                  <a:lnTo>
                    <a:pt x="88106" y="160972"/>
                  </a:lnTo>
                  <a:cubicBezTo>
                    <a:pt x="84201" y="163925"/>
                    <a:pt x="77915" y="166783"/>
                    <a:pt x="69152" y="169545"/>
                  </a:cubicBezTo>
                  <a:cubicBezTo>
                    <a:pt x="60389" y="172307"/>
                    <a:pt x="52483" y="173736"/>
                    <a:pt x="45244" y="173736"/>
                  </a:cubicBezTo>
                  <a:cubicBezTo>
                    <a:pt x="36004" y="173545"/>
                    <a:pt x="29051" y="171450"/>
                    <a:pt x="24479" y="167164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2CCBA7D9-7D02-F29E-83F8-EFC3946D88C5}"/>
                </a:ext>
              </a:extLst>
            </p:cNvPr>
            <p:cNvSpPr/>
            <p:nvPr/>
          </p:nvSpPr>
          <p:spPr>
            <a:xfrm>
              <a:off x="11882532" y="7105999"/>
              <a:ext cx="120300" cy="141541"/>
            </a:xfrm>
            <a:custGeom>
              <a:avLst/>
              <a:gdLst>
                <a:gd name="connsiteX0" fmla="*/ 23241 w 120300"/>
                <a:gd name="connsiteY0" fmla="*/ 68294 h 141541"/>
                <a:gd name="connsiteX1" fmla="*/ 81534 w 120300"/>
                <a:gd name="connsiteY1" fmla="*/ 56674 h 141541"/>
                <a:gd name="connsiteX2" fmla="*/ 81534 w 120300"/>
                <a:gd name="connsiteY2" fmla="*/ 49816 h 141541"/>
                <a:gd name="connsiteX3" fmla="*/ 79057 w 120300"/>
                <a:gd name="connsiteY3" fmla="*/ 31718 h 141541"/>
                <a:gd name="connsiteX4" fmla="*/ 70580 w 120300"/>
                <a:gd name="connsiteY4" fmla="*/ 22003 h 141541"/>
                <a:gd name="connsiteX5" fmla="*/ 53530 w 120300"/>
                <a:gd name="connsiteY5" fmla="*/ 18955 h 141541"/>
                <a:gd name="connsiteX6" fmla="*/ 31147 w 120300"/>
                <a:gd name="connsiteY6" fmla="*/ 22479 h 141541"/>
                <a:gd name="connsiteX7" fmla="*/ 11430 w 120300"/>
                <a:gd name="connsiteY7" fmla="*/ 31147 h 141541"/>
                <a:gd name="connsiteX8" fmla="*/ 5334 w 120300"/>
                <a:gd name="connsiteY8" fmla="*/ 18383 h 141541"/>
                <a:gd name="connsiteX9" fmla="*/ 17050 w 120300"/>
                <a:gd name="connsiteY9" fmla="*/ 11240 h 141541"/>
                <a:gd name="connsiteX10" fmla="*/ 36862 w 120300"/>
                <a:gd name="connsiteY10" fmla="*/ 3429 h 141541"/>
                <a:gd name="connsiteX11" fmla="*/ 59341 w 120300"/>
                <a:gd name="connsiteY11" fmla="*/ 0 h 141541"/>
                <a:gd name="connsiteX12" fmla="*/ 86868 w 120300"/>
                <a:gd name="connsiteY12" fmla="*/ 4763 h 141541"/>
                <a:gd name="connsiteX13" fmla="*/ 101441 w 120300"/>
                <a:gd name="connsiteY13" fmla="*/ 20098 h 141541"/>
                <a:gd name="connsiteX14" fmla="*/ 105823 w 120300"/>
                <a:gd name="connsiteY14" fmla="*/ 48292 h 141541"/>
                <a:gd name="connsiteX15" fmla="*/ 105823 w 120300"/>
                <a:gd name="connsiteY15" fmla="*/ 126873 h 141541"/>
                <a:gd name="connsiteX16" fmla="*/ 120301 w 120300"/>
                <a:gd name="connsiteY16" fmla="*/ 126873 h 141541"/>
                <a:gd name="connsiteX17" fmla="*/ 120301 w 120300"/>
                <a:gd name="connsiteY17" fmla="*/ 137636 h 141541"/>
                <a:gd name="connsiteX18" fmla="*/ 107918 w 120300"/>
                <a:gd name="connsiteY18" fmla="*/ 140113 h 141541"/>
                <a:gd name="connsiteX19" fmla="*/ 94774 w 120300"/>
                <a:gd name="connsiteY19" fmla="*/ 141351 h 141541"/>
                <a:gd name="connsiteX20" fmla="*/ 85439 w 120300"/>
                <a:gd name="connsiteY20" fmla="*/ 139255 h 141541"/>
                <a:gd name="connsiteX21" fmla="*/ 82963 w 120300"/>
                <a:gd name="connsiteY21" fmla="*/ 130111 h 141541"/>
                <a:gd name="connsiteX22" fmla="*/ 82963 w 120300"/>
                <a:gd name="connsiteY22" fmla="*/ 122015 h 141541"/>
                <a:gd name="connsiteX23" fmla="*/ 64960 w 120300"/>
                <a:gd name="connsiteY23" fmla="*/ 135445 h 141541"/>
                <a:gd name="connsiteX24" fmla="*/ 40862 w 120300"/>
                <a:gd name="connsiteY24" fmla="*/ 141542 h 141541"/>
                <a:gd name="connsiteX25" fmla="*/ 11621 w 120300"/>
                <a:gd name="connsiteY25" fmla="*/ 131350 h 141541"/>
                <a:gd name="connsiteX26" fmla="*/ 0 w 120300"/>
                <a:gd name="connsiteY26" fmla="*/ 102108 h 141541"/>
                <a:gd name="connsiteX27" fmla="*/ 23241 w 120300"/>
                <a:gd name="connsiteY27" fmla="*/ 68294 h 141541"/>
                <a:gd name="connsiteX28" fmla="*/ 66294 w 120300"/>
                <a:gd name="connsiteY28" fmla="*/ 121063 h 141541"/>
                <a:gd name="connsiteX29" fmla="*/ 81439 w 120300"/>
                <a:gd name="connsiteY29" fmla="*/ 111728 h 141541"/>
                <a:gd name="connsiteX30" fmla="*/ 81439 w 120300"/>
                <a:gd name="connsiteY30" fmla="*/ 69628 h 141541"/>
                <a:gd name="connsiteX31" fmla="*/ 41148 w 120300"/>
                <a:gd name="connsiteY31" fmla="*/ 77819 h 141541"/>
                <a:gd name="connsiteX32" fmla="*/ 27527 w 120300"/>
                <a:gd name="connsiteY32" fmla="*/ 99250 h 141541"/>
                <a:gd name="connsiteX33" fmla="*/ 34004 w 120300"/>
                <a:gd name="connsiteY33" fmla="*/ 118681 h 141541"/>
                <a:gd name="connsiteX34" fmla="*/ 51530 w 120300"/>
                <a:gd name="connsiteY34" fmla="*/ 124968 h 141541"/>
                <a:gd name="connsiteX35" fmla="*/ 66294 w 120300"/>
                <a:gd name="connsiteY35" fmla="*/ 121063 h 141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20300" h="141541">
                  <a:moveTo>
                    <a:pt x="23241" y="68294"/>
                  </a:moveTo>
                  <a:cubicBezTo>
                    <a:pt x="38576" y="61055"/>
                    <a:pt x="58007" y="57150"/>
                    <a:pt x="81534" y="56674"/>
                  </a:cubicBezTo>
                  <a:lnTo>
                    <a:pt x="81534" y="49816"/>
                  </a:lnTo>
                  <a:cubicBezTo>
                    <a:pt x="81534" y="42100"/>
                    <a:pt x="80677" y="36100"/>
                    <a:pt x="79057" y="31718"/>
                  </a:cubicBezTo>
                  <a:cubicBezTo>
                    <a:pt x="77438" y="27337"/>
                    <a:pt x="74581" y="24098"/>
                    <a:pt x="70580" y="22003"/>
                  </a:cubicBezTo>
                  <a:cubicBezTo>
                    <a:pt x="66580" y="20002"/>
                    <a:pt x="60865" y="18955"/>
                    <a:pt x="53530" y="18955"/>
                  </a:cubicBezTo>
                  <a:cubicBezTo>
                    <a:pt x="45244" y="18955"/>
                    <a:pt x="37719" y="20098"/>
                    <a:pt x="31147" y="22479"/>
                  </a:cubicBezTo>
                  <a:cubicBezTo>
                    <a:pt x="24574" y="24860"/>
                    <a:pt x="18002" y="27718"/>
                    <a:pt x="11430" y="31147"/>
                  </a:cubicBezTo>
                  <a:lnTo>
                    <a:pt x="5334" y="18383"/>
                  </a:lnTo>
                  <a:cubicBezTo>
                    <a:pt x="7429" y="16573"/>
                    <a:pt x="11335" y="14192"/>
                    <a:pt x="17050" y="11240"/>
                  </a:cubicBezTo>
                  <a:cubicBezTo>
                    <a:pt x="22765" y="8287"/>
                    <a:pt x="29337" y="5715"/>
                    <a:pt x="36862" y="3429"/>
                  </a:cubicBezTo>
                  <a:cubicBezTo>
                    <a:pt x="44386" y="1143"/>
                    <a:pt x="51911" y="0"/>
                    <a:pt x="59341" y="0"/>
                  </a:cubicBezTo>
                  <a:cubicBezTo>
                    <a:pt x="70961" y="0"/>
                    <a:pt x="80105" y="1619"/>
                    <a:pt x="86868" y="4763"/>
                  </a:cubicBezTo>
                  <a:cubicBezTo>
                    <a:pt x="93631" y="7906"/>
                    <a:pt x="98488" y="13049"/>
                    <a:pt x="101441" y="20098"/>
                  </a:cubicBezTo>
                  <a:cubicBezTo>
                    <a:pt x="104394" y="27146"/>
                    <a:pt x="105823" y="36481"/>
                    <a:pt x="105823" y="48292"/>
                  </a:cubicBezTo>
                  <a:lnTo>
                    <a:pt x="105823" y="126873"/>
                  </a:lnTo>
                  <a:lnTo>
                    <a:pt x="120301" y="126873"/>
                  </a:lnTo>
                  <a:lnTo>
                    <a:pt x="120301" y="137636"/>
                  </a:lnTo>
                  <a:cubicBezTo>
                    <a:pt x="117062" y="138494"/>
                    <a:pt x="112871" y="139255"/>
                    <a:pt x="107918" y="140113"/>
                  </a:cubicBezTo>
                  <a:cubicBezTo>
                    <a:pt x="102965" y="140970"/>
                    <a:pt x="98584" y="141351"/>
                    <a:pt x="94774" y="141351"/>
                  </a:cubicBezTo>
                  <a:cubicBezTo>
                    <a:pt x="90202" y="141351"/>
                    <a:pt x="87058" y="140684"/>
                    <a:pt x="85439" y="139255"/>
                  </a:cubicBezTo>
                  <a:cubicBezTo>
                    <a:pt x="83820" y="137827"/>
                    <a:pt x="82963" y="134779"/>
                    <a:pt x="82963" y="130111"/>
                  </a:cubicBezTo>
                  <a:lnTo>
                    <a:pt x="82963" y="122015"/>
                  </a:lnTo>
                  <a:cubicBezTo>
                    <a:pt x="78105" y="126873"/>
                    <a:pt x="72104" y="131445"/>
                    <a:pt x="64960" y="135445"/>
                  </a:cubicBezTo>
                  <a:cubicBezTo>
                    <a:pt x="57817" y="139541"/>
                    <a:pt x="49816" y="141542"/>
                    <a:pt x="40862" y="141542"/>
                  </a:cubicBezTo>
                  <a:cubicBezTo>
                    <a:pt x="29146" y="141542"/>
                    <a:pt x="19336" y="138113"/>
                    <a:pt x="11621" y="131350"/>
                  </a:cubicBezTo>
                  <a:cubicBezTo>
                    <a:pt x="3905" y="124587"/>
                    <a:pt x="0" y="114871"/>
                    <a:pt x="0" y="102108"/>
                  </a:cubicBezTo>
                  <a:cubicBezTo>
                    <a:pt x="190" y="86868"/>
                    <a:pt x="7906" y="75533"/>
                    <a:pt x="23241" y="68294"/>
                  </a:cubicBezTo>
                  <a:close/>
                  <a:moveTo>
                    <a:pt x="66294" y="121063"/>
                  </a:moveTo>
                  <a:cubicBezTo>
                    <a:pt x="71819" y="118491"/>
                    <a:pt x="76867" y="115348"/>
                    <a:pt x="81439" y="111728"/>
                  </a:cubicBezTo>
                  <a:lnTo>
                    <a:pt x="81439" y="69628"/>
                  </a:lnTo>
                  <a:cubicBezTo>
                    <a:pt x="63627" y="69628"/>
                    <a:pt x="50197" y="72390"/>
                    <a:pt x="41148" y="77819"/>
                  </a:cubicBezTo>
                  <a:cubicBezTo>
                    <a:pt x="32099" y="83248"/>
                    <a:pt x="27527" y="90392"/>
                    <a:pt x="27527" y="99250"/>
                  </a:cubicBezTo>
                  <a:cubicBezTo>
                    <a:pt x="27527" y="108109"/>
                    <a:pt x="29718" y="114586"/>
                    <a:pt x="34004" y="118681"/>
                  </a:cubicBezTo>
                  <a:cubicBezTo>
                    <a:pt x="38290" y="122872"/>
                    <a:pt x="44196" y="124968"/>
                    <a:pt x="51530" y="124968"/>
                  </a:cubicBezTo>
                  <a:cubicBezTo>
                    <a:pt x="55817" y="124968"/>
                    <a:pt x="60769" y="123634"/>
                    <a:pt x="66294" y="121063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BEAF7CEF-8844-78F4-72FC-B27EA9E40565}"/>
                </a:ext>
              </a:extLst>
            </p:cNvPr>
            <p:cNvSpPr/>
            <p:nvPr/>
          </p:nvSpPr>
          <p:spPr>
            <a:xfrm>
              <a:off x="12016549" y="7073805"/>
              <a:ext cx="88201" cy="173736"/>
            </a:xfrm>
            <a:custGeom>
              <a:avLst/>
              <a:gdLst>
                <a:gd name="connsiteX0" fmla="*/ 24479 w 88201"/>
                <a:gd name="connsiteY0" fmla="*/ 167164 h 173736"/>
                <a:gd name="connsiteX1" fmla="*/ 17621 w 88201"/>
                <a:gd name="connsiteY1" fmla="*/ 145351 h 173736"/>
                <a:gd name="connsiteX2" fmla="*/ 17621 w 88201"/>
                <a:gd name="connsiteY2" fmla="*/ 51340 h 173736"/>
                <a:gd name="connsiteX3" fmla="*/ 0 w 88201"/>
                <a:gd name="connsiteY3" fmla="*/ 51340 h 173736"/>
                <a:gd name="connsiteX4" fmla="*/ 0 w 88201"/>
                <a:gd name="connsiteY4" fmla="*/ 40291 h 173736"/>
                <a:gd name="connsiteX5" fmla="*/ 6858 w 88201"/>
                <a:gd name="connsiteY5" fmla="*/ 38576 h 173736"/>
                <a:gd name="connsiteX6" fmla="*/ 14478 w 88201"/>
                <a:gd name="connsiteY6" fmla="*/ 35909 h 173736"/>
                <a:gd name="connsiteX7" fmla="*/ 20574 w 88201"/>
                <a:gd name="connsiteY7" fmla="*/ 27146 h 173736"/>
                <a:gd name="connsiteX8" fmla="*/ 25241 w 88201"/>
                <a:gd name="connsiteY8" fmla="*/ 12192 h 173736"/>
                <a:gd name="connsiteX9" fmla="*/ 28384 w 88201"/>
                <a:gd name="connsiteY9" fmla="*/ 0 h 173736"/>
                <a:gd name="connsiteX10" fmla="*/ 42863 w 88201"/>
                <a:gd name="connsiteY10" fmla="*/ 0 h 173736"/>
                <a:gd name="connsiteX11" fmla="*/ 43339 w 88201"/>
                <a:gd name="connsiteY11" fmla="*/ 35243 h 173736"/>
                <a:gd name="connsiteX12" fmla="*/ 84201 w 88201"/>
                <a:gd name="connsiteY12" fmla="*/ 35243 h 173736"/>
                <a:gd name="connsiteX13" fmla="*/ 84201 w 88201"/>
                <a:gd name="connsiteY13" fmla="*/ 51435 h 173736"/>
                <a:gd name="connsiteX14" fmla="*/ 43339 w 88201"/>
                <a:gd name="connsiteY14" fmla="*/ 51435 h 173736"/>
                <a:gd name="connsiteX15" fmla="*/ 43339 w 88201"/>
                <a:gd name="connsiteY15" fmla="*/ 126587 h 173736"/>
                <a:gd name="connsiteX16" fmla="*/ 44196 w 88201"/>
                <a:gd name="connsiteY16" fmla="*/ 146209 h 173736"/>
                <a:gd name="connsiteX17" fmla="*/ 47911 w 88201"/>
                <a:gd name="connsiteY17" fmla="*/ 153543 h 173736"/>
                <a:gd name="connsiteX18" fmla="*/ 57531 w 88201"/>
                <a:gd name="connsiteY18" fmla="*/ 155258 h 173736"/>
                <a:gd name="connsiteX19" fmla="*/ 72104 w 88201"/>
                <a:gd name="connsiteY19" fmla="*/ 153543 h 173736"/>
                <a:gd name="connsiteX20" fmla="*/ 84487 w 88201"/>
                <a:gd name="connsiteY20" fmla="*/ 149924 h 173736"/>
                <a:gd name="connsiteX21" fmla="*/ 88201 w 88201"/>
                <a:gd name="connsiteY21" fmla="*/ 160972 h 173736"/>
                <a:gd name="connsiteX22" fmla="*/ 69247 w 88201"/>
                <a:gd name="connsiteY22" fmla="*/ 169545 h 173736"/>
                <a:gd name="connsiteX23" fmla="*/ 45339 w 88201"/>
                <a:gd name="connsiteY23" fmla="*/ 173736 h 173736"/>
                <a:gd name="connsiteX24" fmla="*/ 24479 w 88201"/>
                <a:gd name="connsiteY24" fmla="*/ 167164 h 173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8201" h="173736">
                  <a:moveTo>
                    <a:pt x="24479" y="167164"/>
                  </a:moveTo>
                  <a:cubicBezTo>
                    <a:pt x="19907" y="162877"/>
                    <a:pt x="17621" y="155639"/>
                    <a:pt x="17621" y="145351"/>
                  </a:cubicBezTo>
                  <a:lnTo>
                    <a:pt x="17621" y="51340"/>
                  </a:lnTo>
                  <a:lnTo>
                    <a:pt x="0" y="51340"/>
                  </a:lnTo>
                  <a:lnTo>
                    <a:pt x="0" y="40291"/>
                  </a:lnTo>
                  <a:cubicBezTo>
                    <a:pt x="762" y="40100"/>
                    <a:pt x="3143" y="39529"/>
                    <a:pt x="6858" y="38576"/>
                  </a:cubicBezTo>
                  <a:cubicBezTo>
                    <a:pt x="10573" y="37624"/>
                    <a:pt x="13144" y="36671"/>
                    <a:pt x="14478" y="35909"/>
                  </a:cubicBezTo>
                  <a:cubicBezTo>
                    <a:pt x="17050" y="34480"/>
                    <a:pt x="19145" y="31528"/>
                    <a:pt x="20574" y="27146"/>
                  </a:cubicBezTo>
                  <a:cubicBezTo>
                    <a:pt x="21907" y="24003"/>
                    <a:pt x="23431" y="19050"/>
                    <a:pt x="25241" y="12192"/>
                  </a:cubicBezTo>
                  <a:cubicBezTo>
                    <a:pt x="27051" y="5334"/>
                    <a:pt x="28099" y="1238"/>
                    <a:pt x="28384" y="0"/>
                  </a:cubicBezTo>
                  <a:lnTo>
                    <a:pt x="42863" y="0"/>
                  </a:lnTo>
                  <a:lnTo>
                    <a:pt x="43339" y="35243"/>
                  </a:lnTo>
                  <a:lnTo>
                    <a:pt x="84201" y="35243"/>
                  </a:lnTo>
                  <a:lnTo>
                    <a:pt x="84201" y="51435"/>
                  </a:lnTo>
                  <a:lnTo>
                    <a:pt x="43339" y="51435"/>
                  </a:lnTo>
                  <a:lnTo>
                    <a:pt x="43339" y="126587"/>
                  </a:lnTo>
                  <a:cubicBezTo>
                    <a:pt x="43339" y="135922"/>
                    <a:pt x="43625" y="142399"/>
                    <a:pt x="44196" y="146209"/>
                  </a:cubicBezTo>
                  <a:cubicBezTo>
                    <a:pt x="44767" y="149924"/>
                    <a:pt x="46006" y="152400"/>
                    <a:pt x="47911" y="153543"/>
                  </a:cubicBezTo>
                  <a:cubicBezTo>
                    <a:pt x="49816" y="154686"/>
                    <a:pt x="53054" y="155258"/>
                    <a:pt x="57531" y="155258"/>
                  </a:cubicBezTo>
                  <a:cubicBezTo>
                    <a:pt x="61913" y="155258"/>
                    <a:pt x="66770" y="154686"/>
                    <a:pt x="72104" y="153543"/>
                  </a:cubicBezTo>
                  <a:cubicBezTo>
                    <a:pt x="77438" y="152400"/>
                    <a:pt x="81534" y="151162"/>
                    <a:pt x="84487" y="149924"/>
                  </a:cubicBezTo>
                  <a:lnTo>
                    <a:pt x="88201" y="160972"/>
                  </a:lnTo>
                  <a:cubicBezTo>
                    <a:pt x="84296" y="163925"/>
                    <a:pt x="77915" y="166783"/>
                    <a:pt x="69247" y="169545"/>
                  </a:cubicBezTo>
                  <a:cubicBezTo>
                    <a:pt x="60579" y="172307"/>
                    <a:pt x="52578" y="173736"/>
                    <a:pt x="45339" y="173736"/>
                  </a:cubicBezTo>
                  <a:cubicBezTo>
                    <a:pt x="36004" y="173545"/>
                    <a:pt x="29051" y="171450"/>
                    <a:pt x="24479" y="167164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EA9E0D38-47DC-B6E7-5E4B-2ADE326E9304}"/>
                </a:ext>
              </a:extLst>
            </p:cNvPr>
            <p:cNvSpPr/>
            <p:nvPr/>
          </p:nvSpPr>
          <p:spPr>
            <a:xfrm>
              <a:off x="12119133" y="7105523"/>
              <a:ext cx="112585" cy="142208"/>
            </a:xfrm>
            <a:custGeom>
              <a:avLst/>
              <a:gdLst>
                <a:gd name="connsiteX0" fmla="*/ 15526 w 112585"/>
                <a:gd name="connsiteY0" fmla="*/ 122777 h 142208"/>
                <a:gd name="connsiteX1" fmla="*/ 0 w 112585"/>
                <a:gd name="connsiteY1" fmla="*/ 71152 h 142208"/>
                <a:gd name="connsiteX2" fmla="*/ 8096 w 112585"/>
                <a:gd name="connsiteY2" fmla="*/ 33719 h 142208"/>
                <a:gd name="connsiteX3" fmla="*/ 30766 w 112585"/>
                <a:gd name="connsiteY3" fmla="*/ 8763 h 142208"/>
                <a:gd name="connsiteX4" fmla="*/ 63913 w 112585"/>
                <a:gd name="connsiteY4" fmla="*/ 0 h 142208"/>
                <a:gd name="connsiteX5" fmla="*/ 99250 w 112585"/>
                <a:gd name="connsiteY5" fmla="*/ 12573 h 142208"/>
                <a:gd name="connsiteX6" fmla="*/ 112586 w 112585"/>
                <a:gd name="connsiteY6" fmla="*/ 48673 h 142208"/>
                <a:gd name="connsiteX7" fmla="*/ 110871 w 112585"/>
                <a:gd name="connsiteY7" fmla="*/ 71438 h 142208"/>
                <a:gd name="connsiteX8" fmla="*/ 26670 w 112585"/>
                <a:gd name="connsiteY8" fmla="*/ 71438 h 142208"/>
                <a:gd name="connsiteX9" fmla="*/ 37910 w 112585"/>
                <a:gd name="connsiteY9" fmla="*/ 110490 h 142208"/>
                <a:gd name="connsiteX10" fmla="*/ 68485 w 112585"/>
                <a:gd name="connsiteY10" fmla="*/ 125254 h 142208"/>
                <a:gd name="connsiteX11" fmla="*/ 88964 w 112585"/>
                <a:gd name="connsiteY11" fmla="*/ 121729 h 142208"/>
                <a:gd name="connsiteX12" fmla="*/ 105442 w 112585"/>
                <a:gd name="connsiteY12" fmla="*/ 113252 h 142208"/>
                <a:gd name="connsiteX13" fmla="*/ 110109 w 112585"/>
                <a:gd name="connsiteY13" fmla="*/ 124015 h 142208"/>
                <a:gd name="connsiteX14" fmla="*/ 89059 w 112585"/>
                <a:gd name="connsiteY14" fmla="*/ 136779 h 142208"/>
                <a:gd name="connsiteX15" fmla="*/ 60674 w 112585"/>
                <a:gd name="connsiteY15" fmla="*/ 142208 h 142208"/>
                <a:gd name="connsiteX16" fmla="*/ 15526 w 112585"/>
                <a:gd name="connsiteY16" fmla="*/ 122777 h 142208"/>
                <a:gd name="connsiteX17" fmla="*/ 85630 w 112585"/>
                <a:gd name="connsiteY17" fmla="*/ 58388 h 142208"/>
                <a:gd name="connsiteX18" fmla="*/ 86392 w 112585"/>
                <a:gd name="connsiteY18" fmla="*/ 47911 h 142208"/>
                <a:gd name="connsiteX19" fmla="*/ 79629 w 112585"/>
                <a:gd name="connsiteY19" fmla="*/ 22860 h 142208"/>
                <a:gd name="connsiteX20" fmla="*/ 59150 w 112585"/>
                <a:gd name="connsiteY20" fmla="*/ 13716 h 142208"/>
                <a:gd name="connsiteX21" fmla="*/ 36481 w 112585"/>
                <a:gd name="connsiteY21" fmla="*/ 24003 h 142208"/>
                <a:gd name="connsiteX22" fmla="*/ 26956 w 112585"/>
                <a:gd name="connsiteY22" fmla="*/ 58388 h 142208"/>
                <a:gd name="connsiteX23" fmla="*/ 85630 w 112585"/>
                <a:gd name="connsiteY23" fmla="*/ 58388 h 142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12585" h="142208">
                  <a:moveTo>
                    <a:pt x="15526" y="122777"/>
                  </a:moveTo>
                  <a:cubicBezTo>
                    <a:pt x="5144" y="109919"/>
                    <a:pt x="0" y="92678"/>
                    <a:pt x="0" y="71152"/>
                  </a:cubicBezTo>
                  <a:cubicBezTo>
                    <a:pt x="0" y="56960"/>
                    <a:pt x="2667" y="44482"/>
                    <a:pt x="8096" y="33719"/>
                  </a:cubicBezTo>
                  <a:cubicBezTo>
                    <a:pt x="13430" y="22955"/>
                    <a:pt x="21050" y="14669"/>
                    <a:pt x="30766" y="8763"/>
                  </a:cubicBezTo>
                  <a:cubicBezTo>
                    <a:pt x="40481" y="2858"/>
                    <a:pt x="51530" y="0"/>
                    <a:pt x="63913" y="0"/>
                  </a:cubicBezTo>
                  <a:cubicBezTo>
                    <a:pt x="79058" y="0"/>
                    <a:pt x="90869" y="4191"/>
                    <a:pt x="99250" y="12573"/>
                  </a:cubicBezTo>
                  <a:cubicBezTo>
                    <a:pt x="107633" y="20955"/>
                    <a:pt x="112109" y="33052"/>
                    <a:pt x="112586" y="48673"/>
                  </a:cubicBezTo>
                  <a:cubicBezTo>
                    <a:pt x="112586" y="58674"/>
                    <a:pt x="112014" y="66199"/>
                    <a:pt x="110871" y="71438"/>
                  </a:cubicBezTo>
                  <a:lnTo>
                    <a:pt x="26670" y="71438"/>
                  </a:lnTo>
                  <a:cubicBezTo>
                    <a:pt x="26956" y="87630"/>
                    <a:pt x="30766" y="100584"/>
                    <a:pt x="37910" y="110490"/>
                  </a:cubicBezTo>
                  <a:cubicBezTo>
                    <a:pt x="45053" y="120396"/>
                    <a:pt x="55245" y="125254"/>
                    <a:pt x="68485" y="125254"/>
                  </a:cubicBezTo>
                  <a:cubicBezTo>
                    <a:pt x="75057" y="125254"/>
                    <a:pt x="81820" y="124111"/>
                    <a:pt x="88964" y="121729"/>
                  </a:cubicBezTo>
                  <a:cubicBezTo>
                    <a:pt x="96012" y="119348"/>
                    <a:pt x="101537" y="116586"/>
                    <a:pt x="105442" y="113252"/>
                  </a:cubicBezTo>
                  <a:lnTo>
                    <a:pt x="110109" y="124015"/>
                  </a:lnTo>
                  <a:cubicBezTo>
                    <a:pt x="105347" y="128873"/>
                    <a:pt x="98393" y="133160"/>
                    <a:pt x="89059" y="136779"/>
                  </a:cubicBezTo>
                  <a:cubicBezTo>
                    <a:pt x="79724" y="140398"/>
                    <a:pt x="70295" y="142208"/>
                    <a:pt x="60674" y="142208"/>
                  </a:cubicBezTo>
                  <a:cubicBezTo>
                    <a:pt x="40958" y="142113"/>
                    <a:pt x="25908" y="135636"/>
                    <a:pt x="15526" y="122777"/>
                  </a:cubicBezTo>
                  <a:close/>
                  <a:moveTo>
                    <a:pt x="85630" y="58388"/>
                  </a:moveTo>
                  <a:cubicBezTo>
                    <a:pt x="86106" y="54959"/>
                    <a:pt x="86392" y="51435"/>
                    <a:pt x="86392" y="47911"/>
                  </a:cubicBezTo>
                  <a:cubicBezTo>
                    <a:pt x="86201" y="37338"/>
                    <a:pt x="84011" y="28956"/>
                    <a:pt x="79629" y="22860"/>
                  </a:cubicBezTo>
                  <a:cubicBezTo>
                    <a:pt x="75248" y="16764"/>
                    <a:pt x="68485" y="13716"/>
                    <a:pt x="59150" y="13716"/>
                  </a:cubicBezTo>
                  <a:cubicBezTo>
                    <a:pt x="49721" y="13716"/>
                    <a:pt x="42100" y="17145"/>
                    <a:pt x="36481" y="24003"/>
                  </a:cubicBezTo>
                  <a:cubicBezTo>
                    <a:pt x="30861" y="30861"/>
                    <a:pt x="27718" y="42196"/>
                    <a:pt x="26956" y="58388"/>
                  </a:cubicBezTo>
                  <a:lnTo>
                    <a:pt x="85630" y="58388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F02300BF-CDD7-3B9F-72F5-A956FD81BE5A}"/>
                </a:ext>
              </a:extLst>
            </p:cNvPr>
            <p:cNvSpPr/>
            <p:nvPr/>
          </p:nvSpPr>
          <p:spPr>
            <a:xfrm>
              <a:off x="12311538" y="7061422"/>
              <a:ext cx="140970" cy="183546"/>
            </a:xfrm>
            <a:custGeom>
              <a:avLst/>
              <a:gdLst>
                <a:gd name="connsiteX0" fmla="*/ 20288 w 140970"/>
                <a:gd name="connsiteY0" fmla="*/ 16859 h 183546"/>
                <a:gd name="connsiteX1" fmla="*/ 1238 w 140970"/>
                <a:gd name="connsiteY1" fmla="*/ 13907 h 183546"/>
                <a:gd name="connsiteX2" fmla="*/ 1238 w 140970"/>
                <a:gd name="connsiteY2" fmla="*/ 1715 h 183546"/>
                <a:gd name="connsiteX3" fmla="*/ 33814 w 140970"/>
                <a:gd name="connsiteY3" fmla="*/ 1715 h 183546"/>
                <a:gd name="connsiteX4" fmla="*/ 51149 w 140970"/>
                <a:gd name="connsiteY4" fmla="*/ 953 h 183546"/>
                <a:gd name="connsiteX5" fmla="*/ 76105 w 140970"/>
                <a:gd name="connsiteY5" fmla="*/ 0 h 183546"/>
                <a:gd name="connsiteX6" fmla="*/ 126301 w 140970"/>
                <a:gd name="connsiteY6" fmla="*/ 13240 h 183546"/>
                <a:gd name="connsiteX7" fmla="*/ 140970 w 140970"/>
                <a:gd name="connsiteY7" fmla="*/ 52388 h 183546"/>
                <a:gd name="connsiteX8" fmla="*/ 131921 w 140970"/>
                <a:gd name="connsiteY8" fmla="*/ 86392 h 183546"/>
                <a:gd name="connsiteX9" fmla="*/ 106870 w 140970"/>
                <a:gd name="connsiteY9" fmla="*/ 108395 h 183546"/>
                <a:gd name="connsiteX10" fmla="*/ 70009 w 140970"/>
                <a:gd name="connsiteY10" fmla="*/ 116015 h 183546"/>
                <a:gd name="connsiteX11" fmla="*/ 55531 w 140970"/>
                <a:gd name="connsiteY11" fmla="*/ 115634 h 183546"/>
                <a:gd name="connsiteX12" fmla="*/ 46482 w 140970"/>
                <a:gd name="connsiteY12" fmla="*/ 115062 h 183546"/>
                <a:gd name="connsiteX13" fmla="*/ 46482 w 140970"/>
                <a:gd name="connsiteY13" fmla="*/ 168878 h 183546"/>
                <a:gd name="connsiteX14" fmla="*/ 80010 w 140970"/>
                <a:gd name="connsiteY14" fmla="*/ 171545 h 183546"/>
                <a:gd name="connsiteX15" fmla="*/ 80010 w 140970"/>
                <a:gd name="connsiteY15" fmla="*/ 183547 h 183546"/>
                <a:gd name="connsiteX16" fmla="*/ 0 w 140970"/>
                <a:gd name="connsiteY16" fmla="*/ 183547 h 183546"/>
                <a:gd name="connsiteX17" fmla="*/ 0 w 140970"/>
                <a:gd name="connsiteY17" fmla="*/ 171545 h 183546"/>
                <a:gd name="connsiteX18" fmla="*/ 20288 w 140970"/>
                <a:gd name="connsiteY18" fmla="*/ 169069 h 183546"/>
                <a:gd name="connsiteX19" fmla="*/ 20288 w 140970"/>
                <a:gd name="connsiteY19" fmla="*/ 16859 h 183546"/>
                <a:gd name="connsiteX20" fmla="*/ 69913 w 140970"/>
                <a:gd name="connsiteY20" fmla="*/ 102680 h 183546"/>
                <a:gd name="connsiteX21" fmla="*/ 101346 w 140970"/>
                <a:gd name="connsiteY21" fmla="*/ 90964 h 183546"/>
                <a:gd name="connsiteX22" fmla="*/ 113443 w 140970"/>
                <a:gd name="connsiteY22" fmla="*/ 52578 h 183546"/>
                <a:gd name="connsiteX23" fmla="*/ 102870 w 140970"/>
                <a:gd name="connsiteY23" fmla="*/ 22384 h 183546"/>
                <a:gd name="connsiteX24" fmla="*/ 70104 w 140970"/>
                <a:gd name="connsiteY24" fmla="*/ 13240 h 183546"/>
                <a:gd name="connsiteX25" fmla="*/ 53435 w 140970"/>
                <a:gd name="connsiteY25" fmla="*/ 14192 h 183546"/>
                <a:gd name="connsiteX26" fmla="*/ 46292 w 140970"/>
                <a:gd name="connsiteY26" fmla="*/ 14669 h 183546"/>
                <a:gd name="connsiteX27" fmla="*/ 46292 w 140970"/>
                <a:gd name="connsiteY27" fmla="*/ 101537 h 183546"/>
                <a:gd name="connsiteX28" fmla="*/ 69913 w 140970"/>
                <a:gd name="connsiteY28" fmla="*/ 102680 h 1835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40970" h="183546">
                  <a:moveTo>
                    <a:pt x="20288" y="16859"/>
                  </a:moveTo>
                  <a:lnTo>
                    <a:pt x="1238" y="13907"/>
                  </a:lnTo>
                  <a:lnTo>
                    <a:pt x="1238" y="1715"/>
                  </a:lnTo>
                  <a:lnTo>
                    <a:pt x="33814" y="1715"/>
                  </a:lnTo>
                  <a:cubicBezTo>
                    <a:pt x="39719" y="1715"/>
                    <a:pt x="45434" y="1429"/>
                    <a:pt x="51149" y="953"/>
                  </a:cubicBezTo>
                  <a:cubicBezTo>
                    <a:pt x="60007" y="286"/>
                    <a:pt x="68294" y="0"/>
                    <a:pt x="76105" y="0"/>
                  </a:cubicBezTo>
                  <a:cubicBezTo>
                    <a:pt x="99727" y="191"/>
                    <a:pt x="116491" y="4572"/>
                    <a:pt x="126301" y="13240"/>
                  </a:cubicBezTo>
                  <a:cubicBezTo>
                    <a:pt x="136112" y="21908"/>
                    <a:pt x="140970" y="34957"/>
                    <a:pt x="140970" y="52388"/>
                  </a:cubicBezTo>
                  <a:cubicBezTo>
                    <a:pt x="140970" y="65437"/>
                    <a:pt x="137922" y="76772"/>
                    <a:pt x="131921" y="86392"/>
                  </a:cubicBezTo>
                  <a:cubicBezTo>
                    <a:pt x="125921" y="96012"/>
                    <a:pt x="117538" y="103346"/>
                    <a:pt x="106870" y="108395"/>
                  </a:cubicBezTo>
                  <a:cubicBezTo>
                    <a:pt x="96202" y="113443"/>
                    <a:pt x="83915" y="116015"/>
                    <a:pt x="70009" y="116015"/>
                  </a:cubicBezTo>
                  <a:cubicBezTo>
                    <a:pt x="65246" y="116015"/>
                    <a:pt x="60484" y="115919"/>
                    <a:pt x="55531" y="115634"/>
                  </a:cubicBezTo>
                  <a:cubicBezTo>
                    <a:pt x="50673" y="115348"/>
                    <a:pt x="47625" y="115157"/>
                    <a:pt x="46482" y="115062"/>
                  </a:cubicBezTo>
                  <a:lnTo>
                    <a:pt x="46482" y="168878"/>
                  </a:lnTo>
                  <a:lnTo>
                    <a:pt x="80010" y="171545"/>
                  </a:lnTo>
                  <a:lnTo>
                    <a:pt x="80010" y="183547"/>
                  </a:lnTo>
                  <a:lnTo>
                    <a:pt x="0" y="183547"/>
                  </a:lnTo>
                  <a:lnTo>
                    <a:pt x="0" y="171545"/>
                  </a:lnTo>
                  <a:lnTo>
                    <a:pt x="20288" y="169069"/>
                  </a:lnTo>
                  <a:lnTo>
                    <a:pt x="20288" y="16859"/>
                  </a:lnTo>
                  <a:close/>
                  <a:moveTo>
                    <a:pt x="69913" y="102680"/>
                  </a:moveTo>
                  <a:cubicBezTo>
                    <a:pt x="82772" y="102680"/>
                    <a:pt x="93250" y="98774"/>
                    <a:pt x="101346" y="90964"/>
                  </a:cubicBezTo>
                  <a:cubicBezTo>
                    <a:pt x="109442" y="83153"/>
                    <a:pt x="113443" y="70295"/>
                    <a:pt x="113443" y="52578"/>
                  </a:cubicBezTo>
                  <a:cubicBezTo>
                    <a:pt x="113443" y="38576"/>
                    <a:pt x="109918" y="28480"/>
                    <a:pt x="102870" y="22384"/>
                  </a:cubicBezTo>
                  <a:cubicBezTo>
                    <a:pt x="95821" y="16288"/>
                    <a:pt x="84963" y="13240"/>
                    <a:pt x="70104" y="13240"/>
                  </a:cubicBezTo>
                  <a:cubicBezTo>
                    <a:pt x="64865" y="13240"/>
                    <a:pt x="59341" y="13621"/>
                    <a:pt x="53435" y="14192"/>
                  </a:cubicBezTo>
                  <a:cubicBezTo>
                    <a:pt x="49816" y="14478"/>
                    <a:pt x="47434" y="14669"/>
                    <a:pt x="46292" y="14669"/>
                  </a:cubicBezTo>
                  <a:lnTo>
                    <a:pt x="46292" y="101537"/>
                  </a:lnTo>
                  <a:cubicBezTo>
                    <a:pt x="51054" y="102299"/>
                    <a:pt x="58865" y="102680"/>
                    <a:pt x="69913" y="102680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6121195B-B0F2-D52F-ED92-2F337935F3B8}"/>
                </a:ext>
              </a:extLst>
            </p:cNvPr>
            <p:cNvSpPr/>
            <p:nvPr/>
          </p:nvSpPr>
          <p:spPr>
            <a:xfrm>
              <a:off x="12467367" y="7106285"/>
              <a:ext cx="137541" cy="141350"/>
            </a:xfrm>
            <a:custGeom>
              <a:avLst/>
              <a:gdLst>
                <a:gd name="connsiteX0" fmla="*/ 103442 w 137541"/>
                <a:gd name="connsiteY0" fmla="*/ 138113 h 141350"/>
                <a:gd name="connsiteX1" fmla="*/ 100108 w 137541"/>
                <a:gd name="connsiteY1" fmla="*/ 129350 h 141350"/>
                <a:gd name="connsiteX2" fmla="*/ 100108 w 137541"/>
                <a:gd name="connsiteY2" fmla="*/ 121063 h 141350"/>
                <a:gd name="connsiteX3" fmla="*/ 79915 w 137541"/>
                <a:gd name="connsiteY3" fmla="*/ 135255 h 141350"/>
                <a:gd name="connsiteX4" fmla="*/ 55531 w 137541"/>
                <a:gd name="connsiteY4" fmla="*/ 141351 h 141350"/>
                <a:gd name="connsiteX5" fmla="*/ 23241 w 137541"/>
                <a:gd name="connsiteY5" fmla="*/ 129159 h 141350"/>
                <a:gd name="connsiteX6" fmla="*/ 13716 w 137541"/>
                <a:gd name="connsiteY6" fmla="*/ 88773 h 141350"/>
                <a:gd name="connsiteX7" fmla="*/ 13716 w 137541"/>
                <a:gd name="connsiteY7" fmla="*/ 17812 h 141350"/>
                <a:gd name="connsiteX8" fmla="*/ 0 w 137541"/>
                <a:gd name="connsiteY8" fmla="*/ 13906 h 141350"/>
                <a:gd name="connsiteX9" fmla="*/ 0 w 137541"/>
                <a:gd name="connsiteY9" fmla="*/ 3143 h 141350"/>
                <a:gd name="connsiteX10" fmla="*/ 34290 w 137541"/>
                <a:gd name="connsiteY10" fmla="*/ 0 h 141350"/>
                <a:gd name="connsiteX11" fmla="*/ 34576 w 137541"/>
                <a:gd name="connsiteY11" fmla="*/ 0 h 141350"/>
                <a:gd name="connsiteX12" fmla="*/ 39243 w 137541"/>
                <a:gd name="connsiteY12" fmla="*/ 2953 h 141350"/>
                <a:gd name="connsiteX13" fmla="*/ 39243 w 137541"/>
                <a:gd name="connsiteY13" fmla="*/ 86868 h 141350"/>
                <a:gd name="connsiteX14" fmla="*/ 41338 w 137541"/>
                <a:gd name="connsiteY14" fmla="*/ 109061 h 141350"/>
                <a:gd name="connsiteX15" fmla="*/ 48673 w 137541"/>
                <a:gd name="connsiteY15" fmla="*/ 120777 h 141350"/>
                <a:gd name="connsiteX16" fmla="*/ 64008 w 137541"/>
                <a:gd name="connsiteY16" fmla="*/ 124587 h 141350"/>
                <a:gd name="connsiteX17" fmla="*/ 82391 w 137541"/>
                <a:gd name="connsiteY17" fmla="*/ 120396 h 141350"/>
                <a:gd name="connsiteX18" fmla="*/ 97346 w 137541"/>
                <a:gd name="connsiteY18" fmla="*/ 110585 h 141350"/>
                <a:gd name="connsiteX19" fmla="*/ 97346 w 137541"/>
                <a:gd name="connsiteY19" fmla="*/ 17812 h 141350"/>
                <a:gd name="connsiteX20" fmla="*/ 79724 w 137541"/>
                <a:gd name="connsiteY20" fmla="*/ 13906 h 141350"/>
                <a:gd name="connsiteX21" fmla="*/ 79724 w 137541"/>
                <a:gd name="connsiteY21" fmla="*/ 3143 h 141350"/>
                <a:gd name="connsiteX22" fmla="*/ 116967 w 137541"/>
                <a:gd name="connsiteY22" fmla="*/ 0 h 141350"/>
                <a:gd name="connsiteX23" fmla="*/ 117253 w 137541"/>
                <a:gd name="connsiteY23" fmla="*/ 0 h 141350"/>
                <a:gd name="connsiteX24" fmla="*/ 122872 w 137541"/>
                <a:gd name="connsiteY24" fmla="*/ 2953 h 141350"/>
                <a:gd name="connsiteX25" fmla="*/ 122872 w 137541"/>
                <a:gd name="connsiteY25" fmla="*/ 126302 h 141350"/>
                <a:gd name="connsiteX26" fmla="*/ 137541 w 137541"/>
                <a:gd name="connsiteY26" fmla="*/ 126302 h 141350"/>
                <a:gd name="connsiteX27" fmla="*/ 137255 w 137541"/>
                <a:gd name="connsiteY27" fmla="*/ 137350 h 141350"/>
                <a:gd name="connsiteX28" fmla="*/ 125349 w 137541"/>
                <a:gd name="connsiteY28" fmla="*/ 140017 h 141350"/>
                <a:gd name="connsiteX29" fmla="*/ 113729 w 137541"/>
                <a:gd name="connsiteY29" fmla="*/ 140970 h 141350"/>
                <a:gd name="connsiteX30" fmla="*/ 103442 w 137541"/>
                <a:gd name="connsiteY30" fmla="*/ 138113 h 14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37541" h="141350">
                  <a:moveTo>
                    <a:pt x="103442" y="138113"/>
                  </a:moveTo>
                  <a:cubicBezTo>
                    <a:pt x="101251" y="136303"/>
                    <a:pt x="100108" y="133350"/>
                    <a:pt x="100108" y="129350"/>
                  </a:cubicBezTo>
                  <a:lnTo>
                    <a:pt x="100108" y="121063"/>
                  </a:lnTo>
                  <a:cubicBezTo>
                    <a:pt x="94774" y="126492"/>
                    <a:pt x="88011" y="131159"/>
                    <a:pt x="79915" y="135255"/>
                  </a:cubicBezTo>
                  <a:cubicBezTo>
                    <a:pt x="71818" y="139351"/>
                    <a:pt x="63722" y="141351"/>
                    <a:pt x="55531" y="141351"/>
                  </a:cubicBezTo>
                  <a:cubicBezTo>
                    <a:pt x="40386" y="141351"/>
                    <a:pt x="29623" y="137255"/>
                    <a:pt x="23241" y="129159"/>
                  </a:cubicBezTo>
                  <a:cubicBezTo>
                    <a:pt x="16859" y="120967"/>
                    <a:pt x="13716" y="107537"/>
                    <a:pt x="13716" y="88773"/>
                  </a:cubicBezTo>
                  <a:lnTo>
                    <a:pt x="13716" y="17812"/>
                  </a:lnTo>
                  <a:lnTo>
                    <a:pt x="0" y="13906"/>
                  </a:lnTo>
                  <a:lnTo>
                    <a:pt x="0" y="3143"/>
                  </a:lnTo>
                  <a:lnTo>
                    <a:pt x="34290" y="0"/>
                  </a:lnTo>
                  <a:lnTo>
                    <a:pt x="34576" y="0"/>
                  </a:lnTo>
                  <a:lnTo>
                    <a:pt x="39243" y="2953"/>
                  </a:lnTo>
                  <a:lnTo>
                    <a:pt x="39243" y="86868"/>
                  </a:lnTo>
                  <a:cubicBezTo>
                    <a:pt x="39243" y="96298"/>
                    <a:pt x="39910" y="103727"/>
                    <a:pt x="41338" y="109061"/>
                  </a:cubicBezTo>
                  <a:cubicBezTo>
                    <a:pt x="42767" y="114395"/>
                    <a:pt x="45148" y="118300"/>
                    <a:pt x="48673" y="120777"/>
                  </a:cubicBezTo>
                  <a:cubicBezTo>
                    <a:pt x="52197" y="123349"/>
                    <a:pt x="57245" y="124587"/>
                    <a:pt x="64008" y="124587"/>
                  </a:cubicBezTo>
                  <a:cubicBezTo>
                    <a:pt x="70580" y="124587"/>
                    <a:pt x="76676" y="123158"/>
                    <a:pt x="82391" y="120396"/>
                  </a:cubicBezTo>
                  <a:cubicBezTo>
                    <a:pt x="88106" y="117634"/>
                    <a:pt x="93059" y="114395"/>
                    <a:pt x="97346" y="110585"/>
                  </a:cubicBezTo>
                  <a:lnTo>
                    <a:pt x="97346" y="17812"/>
                  </a:lnTo>
                  <a:lnTo>
                    <a:pt x="79724" y="13906"/>
                  </a:lnTo>
                  <a:lnTo>
                    <a:pt x="79724" y="3143"/>
                  </a:lnTo>
                  <a:lnTo>
                    <a:pt x="116967" y="0"/>
                  </a:lnTo>
                  <a:lnTo>
                    <a:pt x="117253" y="0"/>
                  </a:lnTo>
                  <a:lnTo>
                    <a:pt x="122872" y="2953"/>
                  </a:lnTo>
                  <a:lnTo>
                    <a:pt x="122872" y="126302"/>
                  </a:lnTo>
                  <a:lnTo>
                    <a:pt x="137541" y="126302"/>
                  </a:lnTo>
                  <a:lnTo>
                    <a:pt x="137255" y="137350"/>
                  </a:lnTo>
                  <a:cubicBezTo>
                    <a:pt x="132683" y="138494"/>
                    <a:pt x="128683" y="139351"/>
                    <a:pt x="125349" y="140017"/>
                  </a:cubicBezTo>
                  <a:cubicBezTo>
                    <a:pt x="122015" y="140684"/>
                    <a:pt x="118110" y="140970"/>
                    <a:pt x="113729" y="140970"/>
                  </a:cubicBezTo>
                  <a:cubicBezTo>
                    <a:pt x="109061" y="140779"/>
                    <a:pt x="105632" y="139922"/>
                    <a:pt x="103442" y="138113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D40044EE-045E-0427-6AC5-EBBD0C95CD52}"/>
                </a:ext>
              </a:extLst>
            </p:cNvPr>
            <p:cNvSpPr/>
            <p:nvPr/>
          </p:nvSpPr>
          <p:spPr>
            <a:xfrm>
              <a:off x="12612814" y="7044467"/>
              <a:ext cx="138779" cy="203168"/>
            </a:xfrm>
            <a:custGeom>
              <a:avLst/>
              <a:gdLst>
                <a:gd name="connsiteX0" fmla="*/ 0 w 138779"/>
                <a:gd name="connsiteY0" fmla="*/ 4667 h 203168"/>
                <a:gd name="connsiteX1" fmla="*/ 39148 w 138779"/>
                <a:gd name="connsiteY1" fmla="*/ 0 h 203168"/>
                <a:gd name="connsiteX2" fmla="*/ 39624 w 138779"/>
                <a:gd name="connsiteY2" fmla="*/ 0 h 203168"/>
                <a:gd name="connsiteX3" fmla="*/ 45244 w 138779"/>
                <a:gd name="connsiteY3" fmla="*/ 3715 h 203168"/>
                <a:gd name="connsiteX4" fmla="*/ 45244 w 138779"/>
                <a:gd name="connsiteY4" fmla="*/ 77343 h 203168"/>
                <a:gd name="connsiteX5" fmla="*/ 62770 w 138779"/>
                <a:gd name="connsiteY5" fmla="*/ 65627 h 203168"/>
                <a:gd name="connsiteX6" fmla="*/ 85439 w 138779"/>
                <a:gd name="connsiteY6" fmla="*/ 60960 h 203168"/>
                <a:gd name="connsiteX7" fmla="*/ 112205 w 138779"/>
                <a:gd name="connsiteY7" fmla="*/ 68104 h 203168"/>
                <a:gd name="connsiteX8" fmla="*/ 131540 w 138779"/>
                <a:gd name="connsiteY8" fmla="*/ 90107 h 203168"/>
                <a:gd name="connsiteX9" fmla="*/ 138779 w 138779"/>
                <a:gd name="connsiteY9" fmla="*/ 127826 h 203168"/>
                <a:gd name="connsiteX10" fmla="*/ 130112 w 138779"/>
                <a:gd name="connsiteY10" fmla="*/ 166021 h 203168"/>
                <a:gd name="connsiteX11" fmla="*/ 105251 w 138779"/>
                <a:gd name="connsiteY11" fmla="*/ 193167 h 203168"/>
                <a:gd name="connsiteX12" fmla="*/ 67818 w 138779"/>
                <a:gd name="connsiteY12" fmla="*/ 203168 h 203168"/>
                <a:gd name="connsiteX13" fmla="*/ 36957 w 138779"/>
                <a:gd name="connsiteY13" fmla="*/ 199835 h 203168"/>
                <a:gd name="connsiteX14" fmla="*/ 20098 w 138779"/>
                <a:gd name="connsiteY14" fmla="*/ 193834 h 203168"/>
                <a:gd name="connsiteX15" fmla="*/ 20098 w 138779"/>
                <a:gd name="connsiteY15" fmla="*/ 17621 h 203168"/>
                <a:gd name="connsiteX16" fmla="*/ 0 w 138779"/>
                <a:gd name="connsiteY16" fmla="*/ 14954 h 203168"/>
                <a:gd name="connsiteX17" fmla="*/ 0 w 138779"/>
                <a:gd name="connsiteY17" fmla="*/ 4667 h 203168"/>
                <a:gd name="connsiteX18" fmla="*/ 58103 w 138779"/>
                <a:gd name="connsiteY18" fmla="*/ 82582 h 203168"/>
                <a:gd name="connsiteX19" fmla="*/ 45244 w 138779"/>
                <a:gd name="connsiteY19" fmla="*/ 92202 h 203168"/>
                <a:gd name="connsiteX20" fmla="*/ 45244 w 138779"/>
                <a:gd name="connsiteY20" fmla="*/ 182309 h 203168"/>
                <a:gd name="connsiteX21" fmla="*/ 53721 w 138779"/>
                <a:gd name="connsiteY21" fmla="*/ 187833 h 203168"/>
                <a:gd name="connsiteX22" fmla="*/ 69533 w 138779"/>
                <a:gd name="connsiteY22" fmla="*/ 189928 h 203168"/>
                <a:gd name="connsiteX23" fmla="*/ 99917 w 138779"/>
                <a:gd name="connsiteY23" fmla="*/ 174784 h 203168"/>
                <a:gd name="connsiteX24" fmla="*/ 111443 w 138779"/>
                <a:gd name="connsiteY24" fmla="*/ 130493 h 203168"/>
                <a:gd name="connsiteX25" fmla="*/ 101441 w 138779"/>
                <a:gd name="connsiteY25" fmla="*/ 91345 h 203168"/>
                <a:gd name="connsiteX26" fmla="*/ 75533 w 138779"/>
                <a:gd name="connsiteY26" fmla="*/ 78391 h 203168"/>
                <a:gd name="connsiteX27" fmla="*/ 58103 w 138779"/>
                <a:gd name="connsiteY27" fmla="*/ 82582 h 203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38779" h="203168">
                  <a:moveTo>
                    <a:pt x="0" y="4667"/>
                  </a:moveTo>
                  <a:lnTo>
                    <a:pt x="39148" y="0"/>
                  </a:lnTo>
                  <a:lnTo>
                    <a:pt x="39624" y="0"/>
                  </a:lnTo>
                  <a:lnTo>
                    <a:pt x="45244" y="3715"/>
                  </a:lnTo>
                  <a:lnTo>
                    <a:pt x="45244" y="77343"/>
                  </a:lnTo>
                  <a:cubicBezTo>
                    <a:pt x="50102" y="72580"/>
                    <a:pt x="56007" y="68675"/>
                    <a:pt x="62770" y="65627"/>
                  </a:cubicBezTo>
                  <a:cubicBezTo>
                    <a:pt x="69533" y="62579"/>
                    <a:pt x="77057" y="60960"/>
                    <a:pt x="85439" y="60960"/>
                  </a:cubicBezTo>
                  <a:cubicBezTo>
                    <a:pt x="95250" y="60960"/>
                    <a:pt x="104108" y="63341"/>
                    <a:pt x="112205" y="68104"/>
                  </a:cubicBezTo>
                  <a:cubicBezTo>
                    <a:pt x="120301" y="72866"/>
                    <a:pt x="126683" y="80201"/>
                    <a:pt x="131540" y="90107"/>
                  </a:cubicBezTo>
                  <a:cubicBezTo>
                    <a:pt x="136303" y="100013"/>
                    <a:pt x="138779" y="112586"/>
                    <a:pt x="138779" y="127826"/>
                  </a:cubicBezTo>
                  <a:cubicBezTo>
                    <a:pt x="138779" y="141827"/>
                    <a:pt x="135922" y="154591"/>
                    <a:pt x="130112" y="166021"/>
                  </a:cubicBezTo>
                  <a:cubicBezTo>
                    <a:pt x="124301" y="177451"/>
                    <a:pt x="116015" y="186499"/>
                    <a:pt x="105251" y="193167"/>
                  </a:cubicBezTo>
                  <a:cubicBezTo>
                    <a:pt x="94488" y="199835"/>
                    <a:pt x="82010" y="203168"/>
                    <a:pt x="67818" y="203168"/>
                  </a:cubicBezTo>
                  <a:cubicBezTo>
                    <a:pt x="56579" y="203168"/>
                    <a:pt x="46292" y="202025"/>
                    <a:pt x="36957" y="199835"/>
                  </a:cubicBezTo>
                  <a:cubicBezTo>
                    <a:pt x="27623" y="197644"/>
                    <a:pt x="22003" y="195643"/>
                    <a:pt x="20098" y="193834"/>
                  </a:cubicBezTo>
                  <a:lnTo>
                    <a:pt x="20098" y="17621"/>
                  </a:lnTo>
                  <a:lnTo>
                    <a:pt x="0" y="14954"/>
                  </a:lnTo>
                  <a:lnTo>
                    <a:pt x="0" y="4667"/>
                  </a:lnTo>
                  <a:close/>
                  <a:moveTo>
                    <a:pt x="58103" y="82582"/>
                  </a:moveTo>
                  <a:cubicBezTo>
                    <a:pt x="52769" y="85439"/>
                    <a:pt x="48482" y="88678"/>
                    <a:pt x="45244" y="92202"/>
                  </a:cubicBezTo>
                  <a:lnTo>
                    <a:pt x="45244" y="182309"/>
                  </a:lnTo>
                  <a:cubicBezTo>
                    <a:pt x="46196" y="184595"/>
                    <a:pt x="49054" y="186404"/>
                    <a:pt x="53721" y="187833"/>
                  </a:cubicBezTo>
                  <a:cubicBezTo>
                    <a:pt x="58388" y="189262"/>
                    <a:pt x="63627" y="189928"/>
                    <a:pt x="69533" y="189928"/>
                  </a:cubicBezTo>
                  <a:cubicBezTo>
                    <a:pt x="82106" y="189928"/>
                    <a:pt x="92202" y="184880"/>
                    <a:pt x="99917" y="174784"/>
                  </a:cubicBezTo>
                  <a:cubicBezTo>
                    <a:pt x="107537" y="164687"/>
                    <a:pt x="111443" y="149924"/>
                    <a:pt x="111443" y="130493"/>
                  </a:cubicBezTo>
                  <a:cubicBezTo>
                    <a:pt x="111443" y="113062"/>
                    <a:pt x="108109" y="100013"/>
                    <a:pt x="101441" y="91345"/>
                  </a:cubicBezTo>
                  <a:cubicBezTo>
                    <a:pt x="94774" y="82677"/>
                    <a:pt x="86106" y="78391"/>
                    <a:pt x="75533" y="78391"/>
                  </a:cubicBezTo>
                  <a:cubicBezTo>
                    <a:pt x="69152" y="78295"/>
                    <a:pt x="63341" y="79724"/>
                    <a:pt x="58103" y="82582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05F74142-44B5-8643-84CD-536F30DDA5E8}"/>
                </a:ext>
              </a:extLst>
            </p:cNvPr>
            <p:cNvSpPr/>
            <p:nvPr/>
          </p:nvSpPr>
          <p:spPr>
            <a:xfrm>
              <a:off x="12770834" y="7044563"/>
              <a:ext cx="66103" cy="200501"/>
            </a:xfrm>
            <a:custGeom>
              <a:avLst/>
              <a:gdLst>
                <a:gd name="connsiteX0" fmla="*/ 19812 w 66103"/>
                <a:gd name="connsiteY0" fmla="*/ 17812 h 200501"/>
                <a:gd name="connsiteX1" fmla="*/ 0 w 66103"/>
                <a:gd name="connsiteY1" fmla="*/ 15145 h 200501"/>
                <a:gd name="connsiteX2" fmla="*/ 0 w 66103"/>
                <a:gd name="connsiteY2" fmla="*/ 4667 h 200501"/>
                <a:gd name="connsiteX3" fmla="*/ 39433 w 66103"/>
                <a:gd name="connsiteY3" fmla="*/ 0 h 200501"/>
                <a:gd name="connsiteX4" fmla="*/ 39910 w 66103"/>
                <a:gd name="connsiteY4" fmla="*/ 0 h 200501"/>
                <a:gd name="connsiteX5" fmla="*/ 45339 w 66103"/>
                <a:gd name="connsiteY5" fmla="*/ 3715 h 200501"/>
                <a:gd name="connsiteX6" fmla="*/ 45339 w 66103"/>
                <a:gd name="connsiteY6" fmla="*/ 186500 h 200501"/>
                <a:gd name="connsiteX7" fmla="*/ 66104 w 66103"/>
                <a:gd name="connsiteY7" fmla="*/ 188500 h 200501"/>
                <a:gd name="connsiteX8" fmla="*/ 66104 w 66103"/>
                <a:gd name="connsiteY8" fmla="*/ 200501 h 200501"/>
                <a:gd name="connsiteX9" fmla="*/ 0 w 66103"/>
                <a:gd name="connsiteY9" fmla="*/ 200501 h 200501"/>
                <a:gd name="connsiteX10" fmla="*/ 0 w 66103"/>
                <a:gd name="connsiteY10" fmla="*/ 188500 h 200501"/>
                <a:gd name="connsiteX11" fmla="*/ 19812 w 66103"/>
                <a:gd name="connsiteY11" fmla="*/ 186309 h 200501"/>
                <a:gd name="connsiteX12" fmla="*/ 19812 w 66103"/>
                <a:gd name="connsiteY12" fmla="*/ 17812 h 200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6103" h="200501">
                  <a:moveTo>
                    <a:pt x="19812" y="17812"/>
                  </a:moveTo>
                  <a:lnTo>
                    <a:pt x="0" y="15145"/>
                  </a:lnTo>
                  <a:lnTo>
                    <a:pt x="0" y="4667"/>
                  </a:lnTo>
                  <a:lnTo>
                    <a:pt x="39433" y="0"/>
                  </a:lnTo>
                  <a:lnTo>
                    <a:pt x="39910" y="0"/>
                  </a:lnTo>
                  <a:lnTo>
                    <a:pt x="45339" y="3715"/>
                  </a:lnTo>
                  <a:lnTo>
                    <a:pt x="45339" y="186500"/>
                  </a:lnTo>
                  <a:lnTo>
                    <a:pt x="66104" y="188500"/>
                  </a:lnTo>
                  <a:lnTo>
                    <a:pt x="66104" y="200501"/>
                  </a:lnTo>
                  <a:lnTo>
                    <a:pt x="0" y="200501"/>
                  </a:lnTo>
                  <a:lnTo>
                    <a:pt x="0" y="188500"/>
                  </a:lnTo>
                  <a:lnTo>
                    <a:pt x="19812" y="186309"/>
                  </a:lnTo>
                  <a:lnTo>
                    <a:pt x="19812" y="17812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D9C4A88C-8B2F-768C-21D7-F1C76D69DCB5}"/>
                </a:ext>
              </a:extLst>
            </p:cNvPr>
            <p:cNvSpPr/>
            <p:nvPr/>
          </p:nvSpPr>
          <p:spPr>
            <a:xfrm>
              <a:off x="12853606" y="7050849"/>
              <a:ext cx="64865" cy="194119"/>
            </a:xfrm>
            <a:custGeom>
              <a:avLst/>
              <a:gdLst>
                <a:gd name="connsiteX0" fmla="*/ 19812 w 64865"/>
                <a:gd name="connsiteY0" fmla="*/ 77057 h 194119"/>
                <a:gd name="connsiteX1" fmla="*/ 1238 w 64865"/>
                <a:gd name="connsiteY1" fmla="*/ 72676 h 194119"/>
                <a:gd name="connsiteX2" fmla="*/ 1238 w 64865"/>
                <a:gd name="connsiteY2" fmla="*/ 59722 h 194119"/>
                <a:gd name="connsiteX3" fmla="*/ 39148 w 64865"/>
                <a:gd name="connsiteY3" fmla="*/ 55054 h 194119"/>
                <a:gd name="connsiteX4" fmla="*/ 39624 w 64865"/>
                <a:gd name="connsiteY4" fmla="*/ 55054 h 194119"/>
                <a:gd name="connsiteX5" fmla="*/ 45244 w 64865"/>
                <a:gd name="connsiteY5" fmla="*/ 59436 h 194119"/>
                <a:gd name="connsiteX6" fmla="*/ 45244 w 64865"/>
                <a:gd name="connsiteY6" fmla="*/ 180118 h 194119"/>
                <a:gd name="connsiteX7" fmla="*/ 64865 w 64865"/>
                <a:gd name="connsiteY7" fmla="*/ 182118 h 194119"/>
                <a:gd name="connsiteX8" fmla="*/ 64865 w 64865"/>
                <a:gd name="connsiteY8" fmla="*/ 194119 h 194119"/>
                <a:gd name="connsiteX9" fmla="*/ 0 w 64865"/>
                <a:gd name="connsiteY9" fmla="*/ 194119 h 194119"/>
                <a:gd name="connsiteX10" fmla="*/ 0 w 64865"/>
                <a:gd name="connsiteY10" fmla="*/ 182118 h 194119"/>
                <a:gd name="connsiteX11" fmla="*/ 19812 w 64865"/>
                <a:gd name="connsiteY11" fmla="*/ 179927 h 194119"/>
                <a:gd name="connsiteX12" fmla="*/ 19812 w 64865"/>
                <a:gd name="connsiteY12" fmla="*/ 77057 h 194119"/>
                <a:gd name="connsiteX13" fmla="*/ 17812 w 64865"/>
                <a:gd name="connsiteY13" fmla="*/ 29337 h 194119"/>
                <a:gd name="connsiteX14" fmla="*/ 13906 w 64865"/>
                <a:gd name="connsiteY14" fmla="*/ 18097 h 194119"/>
                <a:gd name="connsiteX15" fmla="*/ 18669 w 64865"/>
                <a:gd name="connsiteY15" fmla="*/ 5143 h 194119"/>
                <a:gd name="connsiteX16" fmla="*/ 31813 w 64865"/>
                <a:gd name="connsiteY16" fmla="*/ 0 h 194119"/>
                <a:gd name="connsiteX17" fmla="*/ 44005 w 64865"/>
                <a:gd name="connsiteY17" fmla="*/ 4381 h 194119"/>
                <a:gd name="connsiteX18" fmla="*/ 47911 w 64865"/>
                <a:gd name="connsiteY18" fmla="*/ 15621 h 194119"/>
                <a:gd name="connsiteX19" fmla="*/ 43148 w 64865"/>
                <a:gd name="connsiteY19" fmla="*/ 28861 h 194119"/>
                <a:gd name="connsiteX20" fmla="*/ 29813 w 64865"/>
                <a:gd name="connsiteY20" fmla="*/ 33718 h 194119"/>
                <a:gd name="connsiteX21" fmla="*/ 29527 w 64865"/>
                <a:gd name="connsiteY21" fmla="*/ 33718 h 194119"/>
                <a:gd name="connsiteX22" fmla="*/ 17812 w 64865"/>
                <a:gd name="connsiteY22" fmla="*/ 29337 h 1941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64865" h="194119">
                  <a:moveTo>
                    <a:pt x="19812" y="77057"/>
                  </a:moveTo>
                  <a:lnTo>
                    <a:pt x="1238" y="72676"/>
                  </a:lnTo>
                  <a:lnTo>
                    <a:pt x="1238" y="59722"/>
                  </a:lnTo>
                  <a:lnTo>
                    <a:pt x="39148" y="55054"/>
                  </a:lnTo>
                  <a:lnTo>
                    <a:pt x="39624" y="55054"/>
                  </a:lnTo>
                  <a:lnTo>
                    <a:pt x="45244" y="59436"/>
                  </a:lnTo>
                  <a:lnTo>
                    <a:pt x="45244" y="180118"/>
                  </a:lnTo>
                  <a:lnTo>
                    <a:pt x="64865" y="182118"/>
                  </a:lnTo>
                  <a:lnTo>
                    <a:pt x="64865" y="194119"/>
                  </a:lnTo>
                  <a:lnTo>
                    <a:pt x="0" y="194119"/>
                  </a:lnTo>
                  <a:lnTo>
                    <a:pt x="0" y="182118"/>
                  </a:lnTo>
                  <a:lnTo>
                    <a:pt x="19812" y="179927"/>
                  </a:lnTo>
                  <a:lnTo>
                    <a:pt x="19812" y="77057"/>
                  </a:lnTo>
                  <a:close/>
                  <a:moveTo>
                    <a:pt x="17812" y="29337"/>
                  </a:moveTo>
                  <a:cubicBezTo>
                    <a:pt x="15240" y="26384"/>
                    <a:pt x="13906" y="22669"/>
                    <a:pt x="13906" y="18097"/>
                  </a:cubicBezTo>
                  <a:cubicBezTo>
                    <a:pt x="13906" y="12859"/>
                    <a:pt x="15526" y="8572"/>
                    <a:pt x="18669" y="5143"/>
                  </a:cubicBezTo>
                  <a:cubicBezTo>
                    <a:pt x="21812" y="1714"/>
                    <a:pt x="26194" y="0"/>
                    <a:pt x="31813" y="0"/>
                  </a:cubicBezTo>
                  <a:cubicBezTo>
                    <a:pt x="37338" y="0"/>
                    <a:pt x="41434" y="1429"/>
                    <a:pt x="44005" y="4381"/>
                  </a:cubicBezTo>
                  <a:cubicBezTo>
                    <a:pt x="46577" y="7334"/>
                    <a:pt x="47911" y="11049"/>
                    <a:pt x="47911" y="15621"/>
                  </a:cubicBezTo>
                  <a:cubicBezTo>
                    <a:pt x="47911" y="21145"/>
                    <a:pt x="46292" y="25527"/>
                    <a:pt x="43148" y="28861"/>
                  </a:cubicBezTo>
                  <a:cubicBezTo>
                    <a:pt x="40005" y="32194"/>
                    <a:pt x="35528" y="33718"/>
                    <a:pt x="29813" y="33718"/>
                  </a:cubicBezTo>
                  <a:lnTo>
                    <a:pt x="29527" y="33718"/>
                  </a:lnTo>
                  <a:cubicBezTo>
                    <a:pt x="24384" y="33718"/>
                    <a:pt x="20479" y="32290"/>
                    <a:pt x="17812" y="29337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C3CE2358-251C-E291-6225-521C23326E35}"/>
                </a:ext>
              </a:extLst>
            </p:cNvPr>
            <p:cNvSpPr/>
            <p:nvPr/>
          </p:nvSpPr>
          <p:spPr>
            <a:xfrm>
              <a:off x="12932947" y="7105427"/>
              <a:ext cx="107158" cy="142303"/>
            </a:xfrm>
            <a:custGeom>
              <a:avLst/>
              <a:gdLst>
                <a:gd name="connsiteX0" fmla="*/ 7908 w 107158"/>
                <a:gd name="connsiteY0" fmla="*/ 35719 h 142303"/>
                <a:gd name="connsiteX1" fmla="*/ 31435 w 107158"/>
                <a:gd name="connsiteY1" fmla="*/ 9620 h 142303"/>
                <a:gd name="connsiteX2" fmla="*/ 68773 w 107158"/>
                <a:gd name="connsiteY2" fmla="*/ 0 h 142303"/>
                <a:gd name="connsiteX3" fmla="*/ 86871 w 107158"/>
                <a:gd name="connsiteY3" fmla="*/ 2000 h 142303"/>
                <a:gd name="connsiteX4" fmla="*/ 104968 w 107158"/>
                <a:gd name="connsiteY4" fmla="*/ 7429 h 142303"/>
                <a:gd name="connsiteX5" fmla="*/ 104016 w 107158"/>
                <a:gd name="connsiteY5" fmla="*/ 45149 h 142303"/>
                <a:gd name="connsiteX6" fmla="*/ 88109 w 107158"/>
                <a:gd name="connsiteY6" fmla="*/ 45149 h 142303"/>
                <a:gd name="connsiteX7" fmla="*/ 82680 w 107158"/>
                <a:gd name="connsiteY7" fmla="*/ 20193 h 142303"/>
                <a:gd name="connsiteX8" fmla="*/ 64106 w 107158"/>
                <a:gd name="connsiteY8" fmla="*/ 13335 h 142303"/>
                <a:gd name="connsiteX9" fmla="*/ 37055 w 107158"/>
                <a:gd name="connsiteY9" fmla="*/ 27146 h 142303"/>
                <a:gd name="connsiteX10" fmla="*/ 27149 w 107158"/>
                <a:gd name="connsiteY10" fmla="*/ 66389 h 142303"/>
                <a:gd name="connsiteX11" fmla="*/ 38293 w 107158"/>
                <a:gd name="connsiteY11" fmla="*/ 110300 h 142303"/>
                <a:gd name="connsiteX12" fmla="*/ 67249 w 107158"/>
                <a:gd name="connsiteY12" fmla="*/ 125349 h 142303"/>
                <a:gd name="connsiteX13" fmla="*/ 86680 w 107158"/>
                <a:gd name="connsiteY13" fmla="*/ 122206 h 142303"/>
                <a:gd name="connsiteX14" fmla="*/ 102492 w 107158"/>
                <a:gd name="connsiteY14" fmla="*/ 114586 h 142303"/>
                <a:gd name="connsiteX15" fmla="*/ 107159 w 107158"/>
                <a:gd name="connsiteY15" fmla="*/ 124397 h 142303"/>
                <a:gd name="connsiteX16" fmla="*/ 87728 w 107158"/>
                <a:gd name="connsiteY16" fmla="*/ 136779 h 142303"/>
                <a:gd name="connsiteX17" fmla="*/ 61629 w 107158"/>
                <a:gd name="connsiteY17" fmla="*/ 142304 h 142303"/>
                <a:gd name="connsiteX18" fmla="*/ 27720 w 107158"/>
                <a:gd name="connsiteY18" fmla="*/ 133255 h 142303"/>
                <a:gd name="connsiteX19" fmla="*/ 6956 w 107158"/>
                <a:gd name="connsiteY19" fmla="*/ 108395 h 142303"/>
                <a:gd name="connsiteX20" fmla="*/ 2 w 107158"/>
                <a:gd name="connsiteY20" fmla="*/ 72581 h 142303"/>
                <a:gd name="connsiteX21" fmla="*/ 7908 w 107158"/>
                <a:gd name="connsiteY21" fmla="*/ 35719 h 142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07158" h="142303">
                  <a:moveTo>
                    <a:pt x="7908" y="35719"/>
                  </a:moveTo>
                  <a:cubicBezTo>
                    <a:pt x="13242" y="24765"/>
                    <a:pt x="21053" y="16097"/>
                    <a:pt x="31435" y="9620"/>
                  </a:cubicBezTo>
                  <a:cubicBezTo>
                    <a:pt x="41817" y="3143"/>
                    <a:pt x="54200" y="0"/>
                    <a:pt x="68773" y="0"/>
                  </a:cubicBezTo>
                  <a:cubicBezTo>
                    <a:pt x="75822" y="0"/>
                    <a:pt x="81822" y="667"/>
                    <a:pt x="86871" y="2000"/>
                  </a:cubicBezTo>
                  <a:cubicBezTo>
                    <a:pt x="91919" y="3334"/>
                    <a:pt x="97920" y="5144"/>
                    <a:pt x="104968" y="7429"/>
                  </a:cubicBezTo>
                  <a:lnTo>
                    <a:pt x="104016" y="45149"/>
                  </a:lnTo>
                  <a:lnTo>
                    <a:pt x="88109" y="45149"/>
                  </a:lnTo>
                  <a:lnTo>
                    <a:pt x="82680" y="20193"/>
                  </a:lnTo>
                  <a:cubicBezTo>
                    <a:pt x="81727" y="15621"/>
                    <a:pt x="75536" y="13335"/>
                    <a:pt x="64106" y="13335"/>
                  </a:cubicBezTo>
                  <a:cubicBezTo>
                    <a:pt x="52676" y="13335"/>
                    <a:pt x="43627" y="17907"/>
                    <a:pt x="37055" y="27146"/>
                  </a:cubicBezTo>
                  <a:cubicBezTo>
                    <a:pt x="30483" y="36385"/>
                    <a:pt x="27149" y="49435"/>
                    <a:pt x="27149" y="66389"/>
                  </a:cubicBezTo>
                  <a:cubicBezTo>
                    <a:pt x="27149" y="85630"/>
                    <a:pt x="30864" y="100298"/>
                    <a:pt x="38293" y="110300"/>
                  </a:cubicBezTo>
                  <a:cubicBezTo>
                    <a:pt x="45722" y="120301"/>
                    <a:pt x="55343" y="125349"/>
                    <a:pt x="67249" y="125349"/>
                  </a:cubicBezTo>
                  <a:cubicBezTo>
                    <a:pt x="74107" y="125349"/>
                    <a:pt x="80584" y="124301"/>
                    <a:pt x="86680" y="122206"/>
                  </a:cubicBezTo>
                  <a:cubicBezTo>
                    <a:pt x="92776" y="120110"/>
                    <a:pt x="98015" y="117539"/>
                    <a:pt x="102492" y="114586"/>
                  </a:cubicBezTo>
                  <a:lnTo>
                    <a:pt x="107159" y="124397"/>
                  </a:lnTo>
                  <a:cubicBezTo>
                    <a:pt x="102777" y="128969"/>
                    <a:pt x="96300" y="133064"/>
                    <a:pt x="87728" y="136779"/>
                  </a:cubicBezTo>
                  <a:cubicBezTo>
                    <a:pt x="79155" y="140494"/>
                    <a:pt x="70488" y="142304"/>
                    <a:pt x="61629" y="142304"/>
                  </a:cubicBezTo>
                  <a:cubicBezTo>
                    <a:pt x="48294" y="142304"/>
                    <a:pt x="36960" y="139256"/>
                    <a:pt x="27720" y="133255"/>
                  </a:cubicBezTo>
                  <a:cubicBezTo>
                    <a:pt x="18481" y="127254"/>
                    <a:pt x="11528" y="118967"/>
                    <a:pt x="6956" y="108395"/>
                  </a:cubicBezTo>
                  <a:cubicBezTo>
                    <a:pt x="2384" y="97822"/>
                    <a:pt x="2" y="85916"/>
                    <a:pt x="2" y="72581"/>
                  </a:cubicBezTo>
                  <a:cubicBezTo>
                    <a:pt x="-93" y="58865"/>
                    <a:pt x="2574" y="46673"/>
                    <a:pt x="7908" y="35719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11AE9B4A-239B-9146-80F9-7CC787C2D43D}"/>
                </a:ext>
              </a:extLst>
            </p:cNvPr>
            <p:cNvSpPr/>
            <p:nvPr/>
          </p:nvSpPr>
          <p:spPr>
            <a:xfrm>
              <a:off x="13061251" y="7036085"/>
              <a:ext cx="120205" cy="211455"/>
            </a:xfrm>
            <a:custGeom>
              <a:avLst/>
              <a:gdLst>
                <a:gd name="connsiteX0" fmla="*/ 23146 w 120205"/>
                <a:gd name="connsiteY0" fmla="*/ 138208 h 211455"/>
                <a:gd name="connsiteX1" fmla="*/ 81439 w 120205"/>
                <a:gd name="connsiteY1" fmla="*/ 126587 h 211455"/>
                <a:gd name="connsiteX2" fmla="*/ 81439 w 120205"/>
                <a:gd name="connsiteY2" fmla="*/ 119729 h 211455"/>
                <a:gd name="connsiteX3" fmla="*/ 78962 w 120205"/>
                <a:gd name="connsiteY3" fmla="*/ 101632 h 211455"/>
                <a:gd name="connsiteX4" fmla="*/ 70485 w 120205"/>
                <a:gd name="connsiteY4" fmla="*/ 91916 h 211455"/>
                <a:gd name="connsiteX5" fmla="*/ 53435 w 120205"/>
                <a:gd name="connsiteY5" fmla="*/ 88868 h 211455"/>
                <a:gd name="connsiteX6" fmla="*/ 31052 w 120205"/>
                <a:gd name="connsiteY6" fmla="*/ 92393 h 211455"/>
                <a:gd name="connsiteX7" fmla="*/ 11335 w 120205"/>
                <a:gd name="connsiteY7" fmla="*/ 101060 h 211455"/>
                <a:gd name="connsiteX8" fmla="*/ 5239 w 120205"/>
                <a:gd name="connsiteY8" fmla="*/ 88297 h 211455"/>
                <a:gd name="connsiteX9" fmla="*/ 16954 w 120205"/>
                <a:gd name="connsiteY9" fmla="*/ 81153 h 211455"/>
                <a:gd name="connsiteX10" fmla="*/ 36767 w 120205"/>
                <a:gd name="connsiteY10" fmla="*/ 73343 h 211455"/>
                <a:gd name="connsiteX11" fmla="*/ 59246 w 120205"/>
                <a:gd name="connsiteY11" fmla="*/ 69914 h 211455"/>
                <a:gd name="connsiteX12" fmla="*/ 86773 w 120205"/>
                <a:gd name="connsiteY12" fmla="*/ 74676 h 211455"/>
                <a:gd name="connsiteX13" fmla="*/ 101346 w 120205"/>
                <a:gd name="connsiteY13" fmla="*/ 90011 h 211455"/>
                <a:gd name="connsiteX14" fmla="*/ 105728 w 120205"/>
                <a:gd name="connsiteY14" fmla="*/ 118205 h 211455"/>
                <a:gd name="connsiteX15" fmla="*/ 105728 w 120205"/>
                <a:gd name="connsiteY15" fmla="*/ 196787 h 211455"/>
                <a:gd name="connsiteX16" fmla="*/ 120206 w 120205"/>
                <a:gd name="connsiteY16" fmla="*/ 196787 h 211455"/>
                <a:gd name="connsiteX17" fmla="*/ 120206 w 120205"/>
                <a:gd name="connsiteY17" fmla="*/ 207550 h 211455"/>
                <a:gd name="connsiteX18" fmla="*/ 107823 w 120205"/>
                <a:gd name="connsiteY18" fmla="*/ 210026 h 211455"/>
                <a:gd name="connsiteX19" fmla="*/ 94774 w 120205"/>
                <a:gd name="connsiteY19" fmla="*/ 211265 h 211455"/>
                <a:gd name="connsiteX20" fmla="*/ 85439 w 120205"/>
                <a:gd name="connsiteY20" fmla="*/ 209169 h 211455"/>
                <a:gd name="connsiteX21" fmla="*/ 82963 w 120205"/>
                <a:gd name="connsiteY21" fmla="*/ 200025 h 211455"/>
                <a:gd name="connsiteX22" fmla="*/ 82963 w 120205"/>
                <a:gd name="connsiteY22" fmla="*/ 191929 h 211455"/>
                <a:gd name="connsiteX23" fmla="*/ 64961 w 120205"/>
                <a:gd name="connsiteY23" fmla="*/ 205359 h 211455"/>
                <a:gd name="connsiteX24" fmla="*/ 40862 w 120205"/>
                <a:gd name="connsiteY24" fmla="*/ 211455 h 211455"/>
                <a:gd name="connsiteX25" fmla="*/ 11621 w 120205"/>
                <a:gd name="connsiteY25" fmla="*/ 201263 h 211455"/>
                <a:gd name="connsiteX26" fmla="*/ 0 w 120205"/>
                <a:gd name="connsiteY26" fmla="*/ 172021 h 211455"/>
                <a:gd name="connsiteX27" fmla="*/ 23146 w 120205"/>
                <a:gd name="connsiteY27" fmla="*/ 138208 h 211455"/>
                <a:gd name="connsiteX28" fmla="*/ 34766 w 120205"/>
                <a:gd name="connsiteY28" fmla="*/ 42196 h 211455"/>
                <a:gd name="connsiteX29" fmla="*/ 20479 w 120205"/>
                <a:gd name="connsiteY29" fmla="*/ 27623 h 211455"/>
                <a:gd name="connsiteX30" fmla="*/ 15621 w 120205"/>
                <a:gd name="connsiteY30" fmla="*/ 7430 h 211455"/>
                <a:gd name="connsiteX31" fmla="*/ 16097 w 120205"/>
                <a:gd name="connsiteY31" fmla="*/ 95 h 211455"/>
                <a:gd name="connsiteX32" fmla="*/ 29051 w 120205"/>
                <a:gd name="connsiteY32" fmla="*/ 95 h 211455"/>
                <a:gd name="connsiteX33" fmla="*/ 29337 w 120205"/>
                <a:gd name="connsiteY33" fmla="*/ 4477 h 211455"/>
                <a:gd name="connsiteX34" fmla="*/ 36957 w 120205"/>
                <a:gd name="connsiteY34" fmla="*/ 20765 h 211455"/>
                <a:gd name="connsiteX35" fmla="*/ 56769 w 120205"/>
                <a:gd name="connsiteY35" fmla="*/ 27718 h 211455"/>
                <a:gd name="connsiteX36" fmla="*/ 76391 w 120205"/>
                <a:gd name="connsiteY36" fmla="*/ 20574 h 211455"/>
                <a:gd name="connsiteX37" fmla="*/ 83534 w 120205"/>
                <a:gd name="connsiteY37" fmla="*/ 4382 h 211455"/>
                <a:gd name="connsiteX38" fmla="*/ 83820 w 120205"/>
                <a:gd name="connsiteY38" fmla="*/ 0 h 211455"/>
                <a:gd name="connsiteX39" fmla="*/ 96583 w 120205"/>
                <a:gd name="connsiteY39" fmla="*/ 0 h 211455"/>
                <a:gd name="connsiteX40" fmla="*/ 97060 w 120205"/>
                <a:gd name="connsiteY40" fmla="*/ 7144 h 211455"/>
                <a:gd name="connsiteX41" fmla="*/ 92012 w 120205"/>
                <a:gd name="connsiteY41" fmla="*/ 27242 h 211455"/>
                <a:gd name="connsiteX42" fmla="*/ 77819 w 120205"/>
                <a:gd name="connsiteY42" fmla="*/ 42005 h 211455"/>
                <a:gd name="connsiteX43" fmla="*/ 56864 w 120205"/>
                <a:gd name="connsiteY43" fmla="*/ 47530 h 211455"/>
                <a:gd name="connsiteX44" fmla="*/ 34766 w 120205"/>
                <a:gd name="connsiteY44" fmla="*/ 42196 h 211455"/>
                <a:gd name="connsiteX45" fmla="*/ 66199 w 120205"/>
                <a:gd name="connsiteY45" fmla="*/ 190976 h 211455"/>
                <a:gd name="connsiteX46" fmla="*/ 81344 w 120205"/>
                <a:gd name="connsiteY46" fmla="*/ 181642 h 211455"/>
                <a:gd name="connsiteX47" fmla="*/ 81344 w 120205"/>
                <a:gd name="connsiteY47" fmla="*/ 139541 h 211455"/>
                <a:gd name="connsiteX48" fmla="*/ 41053 w 120205"/>
                <a:gd name="connsiteY48" fmla="*/ 147733 h 211455"/>
                <a:gd name="connsiteX49" fmla="*/ 27432 w 120205"/>
                <a:gd name="connsiteY49" fmla="*/ 169164 h 211455"/>
                <a:gd name="connsiteX50" fmla="*/ 33909 w 120205"/>
                <a:gd name="connsiteY50" fmla="*/ 188595 h 211455"/>
                <a:gd name="connsiteX51" fmla="*/ 51435 w 120205"/>
                <a:gd name="connsiteY51" fmla="*/ 194881 h 211455"/>
                <a:gd name="connsiteX52" fmla="*/ 66199 w 120205"/>
                <a:gd name="connsiteY52" fmla="*/ 190976 h 2114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120205" h="211455">
                  <a:moveTo>
                    <a:pt x="23146" y="138208"/>
                  </a:moveTo>
                  <a:cubicBezTo>
                    <a:pt x="38481" y="130969"/>
                    <a:pt x="57912" y="127064"/>
                    <a:pt x="81439" y="126587"/>
                  </a:cubicBezTo>
                  <a:lnTo>
                    <a:pt x="81439" y="119729"/>
                  </a:lnTo>
                  <a:cubicBezTo>
                    <a:pt x="81439" y="112014"/>
                    <a:pt x="80582" y="106013"/>
                    <a:pt x="78962" y="101632"/>
                  </a:cubicBezTo>
                  <a:cubicBezTo>
                    <a:pt x="77343" y="97250"/>
                    <a:pt x="74486" y="94012"/>
                    <a:pt x="70485" y="91916"/>
                  </a:cubicBezTo>
                  <a:cubicBezTo>
                    <a:pt x="66485" y="89916"/>
                    <a:pt x="60865" y="88868"/>
                    <a:pt x="53435" y="88868"/>
                  </a:cubicBezTo>
                  <a:cubicBezTo>
                    <a:pt x="45149" y="88868"/>
                    <a:pt x="37624" y="90011"/>
                    <a:pt x="31052" y="92393"/>
                  </a:cubicBezTo>
                  <a:cubicBezTo>
                    <a:pt x="24479" y="94774"/>
                    <a:pt x="17907" y="97631"/>
                    <a:pt x="11335" y="101060"/>
                  </a:cubicBezTo>
                  <a:lnTo>
                    <a:pt x="5239" y="88297"/>
                  </a:lnTo>
                  <a:cubicBezTo>
                    <a:pt x="7334" y="86487"/>
                    <a:pt x="11240" y="84106"/>
                    <a:pt x="16954" y="81153"/>
                  </a:cubicBezTo>
                  <a:cubicBezTo>
                    <a:pt x="22670" y="78200"/>
                    <a:pt x="29242" y="75629"/>
                    <a:pt x="36767" y="73343"/>
                  </a:cubicBezTo>
                  <a:cubicBezTo>
                    <a:pt x="44291" y="71056"/>
                    <a:pt x="51816" y="69914"/>
                    <a:pt x="59246" y="69914"/>
                  </a:cubicBezTo>
                  <a:cubicBezTo>
                    <a:pt x="70866" y="69914"/>
                    <a:pt x="80010" y="71533"/>
                    <a:pt x="86773" y="74676"/>
                  </a:cubicBezTo>
                  <a:cubicBezTo>
                    <a:pt x="93536" y="77819"/>
                    <a:pt x="98393" y="82963"/>
                    <a:pt x="101346" y="90011"/>
                  </a:cubicBezTo>
                  <a:cubicBezTo>
                    <a:pt x="104299" y="97060"/>
                    <a:pt x="105728" y="106394"/>
                    <a:pt x="105728" y="118205"/>
                  </a:cubicBezTo>
                  <a:lnTo>
                    <a:pt x="105728" y="196787"/>
                  </a:lnTo>
                  <a:lnTo>
                    <a:pt x="120206" y="196787"/>
                  </a:lnTo>
                  <a:lnTo>
                    <a:pt x="120206" y="207550"/>
                  </a:lnTo>
                  <a:cubicBezTo>
                    <a:pt x="116967" y="208407"/>
                    <a:pt x="112776" y="209169"/>
                    <a:pt x="107823" y="210026"/>
                  </a:cubicBezTo>
                  <a:cubicBezTo>
                    <a:pt x="102870" y="210884"/>
                    <a:pt x="98489" y="211265"/>
                    <a:pt x="94774" y="211265"/>
                  </a:cubicBezTo>
                  <a:cubicBezTo>
                    <a:pt x="90202" y="211265"/>
                    <a:pt x="87058" y="210598"/>
                    <a:pt x="85439" y="209169"/>
                  </a:cubicBezTo>
                  <a:cubicBezTo>
                    <a:pt x="83820" y="207740"/>
                    <a:pt x="82963" y="204692"/>
                    <a:pt x="82963" y="200025"/>
                  </a:cubicBezTo>
                  <a:lnTo>
                    <a:pt x="82963" y="191929"/>
                  </a:lnTo>
                  <a:cubicBezTo>
                    <a:pt x="78105" y="196787"/>
                    <a:pt x="72104" y="201359"/>
                    <a:pt x="64961" y="205359"/>
                  </a:cubicBezTo>
                  <a:cubicBezTo>
                    <a:pt x="57817" y="209455"/>
                    <a:pt x="49816" y="211455"/>
                    <a:pt x="40862" y="211455"/>
                  </a:cubicBezTo>
                  <a:cubicBezTo>
                    <a:pt x="29147" y="211455"/>
                    <a:pt x="19336" y="208026"/>
                    <a:pt x="11621" y="201263"/>
                  </a:cubicBezTo>
                  <a:cubicBezTo>
                    <a:pt x="3905" y="194500"/>
                    <a:pt x="0" y="184785"/>
                    <a:pt x="0" y="172021"/>
                  </a:cubicBezTo>
                  <a:cubicBezTo>
                    <a:pt x="95" y="156781"/>
                    <a:pt x="7811" y="145447"/>
                    <a:pt x="23146" y="138208"/>
                  </a:cubicBezTo>
                  <a:close/>
                  <a:moveTo>
                    <a:pt x="34766" y="42196"/>
                  </a:moveTo>
                  <a:cubicBezTo>
                    <a:pt x="28480" y="38576"/>
                    <a:pt x="23717" y="33719"/>
                    <a:pt x="20479" y="27623"/>
                  </a:cubicBezTo>
                  <a:cubicBezTo>
                    <a:pt x="17240" y="21527"/>
                    <a:pt x="15621" y="14764"/>
                    <a:pt x="15621" y="7430"/>
                  </a:cubicBezTo>
                  <a:cubicBezTo>
                    <a:pt x="15621" y="3810"/>
                    <a:pt x="15812" y="1429"/>
                    <a:pt x="16097" y="95"/>
                  </a:cubicBezTo>
                  <a:lnTo>
                    <a:pt x="29051" y="95"/>
                  </a:lnTo>
                  <a:cubicBezTo>
                    <a:pt x="29051" y="1905"/>
                    <a:pt x="29147" y="3334"/>
                    <a:pt x="29337" y="4477"/>
                  </a:cubicBezTo>
                  <a:cubicBezTo>
                    <a:pt x="30004" y="10668"/>
                    <a:pt x="32480" y="16097"/>
                    <a:pt x="36957" y="20765"/>
                  </a:cubicBezTo>
                  <a:cubicBezTo>
                    <a:pt x="41434" y="25432"/>
                    <a:pt x="48006" y="27718"/>
                    <a:pt x="56769" y="27718"/>
                  </a:cubicBezTo>
                  <a:cubicBezTo>
                    <a:pt x="65627" y="27718"/>
                    <a:pt x="72104" y="25336"/>
                    <a:pt x="76391" y="20574"/>
                  </a:cubicBezTo>
                  <a:cubicBezTo>
                    <a:pt x="80677" y="15811"/>
                    <a:pt x="82963" y="10478"/>
                    <a:pt x="83534" y="4382"/>
                  </a:cubicBezTo>
                  <a:cubicBezTo>
                    <a:pt x="83820" y="2096"/>
                    <a:pt x="83915" y="667"/>
                    <a:pt x="83820" y="0"/>
                  </a:cubicBezTo>
                  <a:lnTo>
                    <a:pt x="96583" y="0"/>
                  </a:lnTo>
                  <a:cubicBezTo>
                    <a:pt x="96965" y="2572"/>
                    <a:pt x="97060" y="4953"/>
                    <a:pt x="97060" y="7144"/>
                  </a:cubicBezTo>
                  <a:cubicBezTo>
                    <a:pt x="97060" y="14288"/>
                    <a:pt x="95345" y="21050"/>
                    <a:pt x="92012" y="27242"/>
                  </a:cubicBezTo>
                  <a:cubicBezTo>
                    <a:pt x="88678" y="33433"/>
                    <a:pt x="83915" y="38386"/>
                    <a:pt x="77819" y="42005"/>
                  </a:cubicBezTo>
                  <a:cubicBezTo>
                    <a:pt x="71723" y="45625"/>
                    <a:pt x="64675" y="47530"/>
                    <a:pt x="56864" y="47530"/>
                  </a:cubicBezTo>
                  <a:cubicBezTo>
                    <a:pt x="48292" y="47530"/>
                    <a:pt x="41053" y="45720"/>
                    <a:pt x="34766" y="42196"/>
                  </a:cubicBezTo>
                  <a:close/>
                  <a:moveTo>
                    <a:pt x="66199" y="190976"/>
                  </a:moveTo>
                  <a:cubicBezTo>
                    <a:pt x="71723" y="188404"/>
                    <a:pt x="76772" y="185261"/>
                    <a:pt x="81344" y="181642"/>
                  </a:cubicBezTo>
                  <a:lnTo>
                    <a:pt x="81344" y="139541"/>
                  </a:lnTo>
                  <a:cubicBezTo>
                    <a:pt x="63532" y="139541"/>
                    <a:pt x="50102" y="142304"/>
                    <a:pt x="41053" y="147733"/>
                  </a:cubicBezTo>
                  <a:cubicBezTo>
                    <a:pt x="32004" y="153162"/>
                    <a:pt x="27432" y="160306"/>
                    <a:pt x="27432" y="169164"/>
                  </a:cubicBezTo>
                  <a:cubicBezTo>
                    <a:pt x="27432" y="178022"/>
                    <a:pt x="29623" y="184499"/>
                    <a:pt x="33909" y="188595"/>
                  </a:cubicBezTo>
                  <a:cubicBezTo>
                    <a:pt x="38195" y="192786"/>
                    <a:pt x="44101" y="194881"/>
                    <a:pt x="51435" y="194881"/>
                  </a:cubicBezTo>
                  <a:cubicBezTo>
                    <a:pt x="55721" y="194881"/>
                    <a:pt x="60674" y="193548"/>
                    <a:pt x="66199" y="190976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</p:grpSp>
      <p:grpSp>
        <p:nvGrpSpPr>
          <p:cNvPr id="87" name="Graphic 152">
            <a:extLst>
              <a:ext uri="{FF2B5EF4-FFF2-40B4-BE49-F238E27FC236}">
                <a16:creationId xmlns:a16="http://schemas.microsoft.com/office/drawing/2014/main" id="{1468B29A-7120-E75C-010E-7D0E1068DCBF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1232297" y="6356284"/>
            <a:ext cx="884932" cy="2619920"/>
            <a:chOff x="11010900" y="5504656"/>
            <a:chExt cx="2359628" cy="2724721"/>
          </a:xfrm>
        </p:grpSpPr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AD40B647-5F38-1647-A5E6-FAFAF70AB318}"/>
                </a:ext>
              </a:extLst>
            </p:cNvPr>
            <p:cNvSpPr/>
            <p:nvPr/>
          </p:nvSpPr>
          <p:spPr>
            <a:xfrm>
              <a:off x="11010900" y="5504656"/>
              <a:ext cx="1179814" cy="2724721"/>
            </a:xfrm>
            <a:custGeom>
              <a:avLst/>
              <a:gdLst>
                <a:gd name="connsiteX0" fmla="*/ 1179862 w 1179861"/>
                <a:gd name="connsiteY0" fmla="*/ 0 h 2724721"/>
                <a:gd name="connsiteX1" fmla="*/ 144685 w 1179861"/>
                <a:gd name="connsiteY1" fmla="*/ 597599 h 2724721"/>
                <a:gd name="connsiteX2" fmla="*/ 0 w 1179861"/>
                <a:gd name="connsiteY2" fmla="*/ 848297 h 2724721"/>
                <a:gd name="connsiteX3" fmla="*/ 0 w 1179861"/>
                <a:gd name="connsiteY3" fmla="*/ 1876425 h 2724721"/>
                <a:gd name="connsiteX4" fmla="*/ 144685 w 1179861"/>
                <a:gd name="connsiteY4" fmla="*/ 2127123 h 2724721"/>
                <a:gd name="connsiteX5" fmla="*/ 1179767 w 1179861"/>
                <a:gd name="connsiteY5" fmla="*/ 2724722 h 2724721"/>
                <a:gd name="connsiteX6" fmla="*/ 1179767 w 1179861"/>
                <a:gd name="connsiteY6" fmla="*/ 0 h 27247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79861" h="2724721">
                  <a:moveTo>
                    <a:pt x="1179862" y="0"/>
                  </a:moveTo>
                  <a:lnTo>
                    <a:pt x="144685" y="597599"/>
                  </a:lnTo>
                  <a:cubicBezTo>
                    <a:pt x="55150" y="649319"/>
                    <a:pt x="0" y="744855"/>
                    <a:pt x="0" y="848297"/>
                  </a:cubicBezTo>
                  <a:lnTo>
                    <a:pt x="0" y="1876425"/>
                  </a:lnTo>
                  <a:cubicBezTo>
                    <a:pt x="0" y="1979867"/>
                    <a:pt x="55150" y="2075402"/>
                    <a:pt x="144685" y="2127123"/>
                  </a:cubicBezTo>
                  <a:lnTo>
                    <a:pt x="1179767" y="2724722"/>
                  </a:lnTo>
                  <a:lnTo>
                    <a:pt x="1179767" y="0"/>
                  </a:lnTo>
                  <a:close/>
                </a:path>
              </a:pathLst>
            </a:custGeom>
            <a:solidFill>
              <a:schemeClr val="accent4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89" name="Freeform: Shape 93">
              <a:extLst>
                <a:ext uri="{FF2B5EF4-FFF2-40B4-BE49-F238E27FC236}">
                  <a16:creationId xmlns:a16="http://schemas.microsoft.com/office/drawing/2014/main" id="{33FF5840-450F-8C3B-1008-28166B0F8422}"/>
                </a:ext>
              </a:extLst>
            </p:cNvPr>
            <p:cNvSpPr>
              <a:spLocks/>
            </p:cNvSpPr>
            <p:nvPr/>
          </p:nvSpPr>
          <p:spPr bwMode="auto">
            <a:xfrm>
              <a:off x="12190761" y="5504656"/>
              <a:ext cx="1179766" cy="2724721"/>
            </a:xfrm>
            <a:custGeom>
              <a:avLst/>
              <a:gdLst>
                <a:gd name="T0" fmla="*/ 0 w 1179766"/>
                <a:gd name="T1" fmla="*/ 0 h 2724721"/>
                <a:gd name="T2" fmla="*/ 1035082 w 1179766"/>
                <a:gd name="T3" fmla="*/ 597599 h 2724721"/>
                <a:gd name="T4" fmla="*/ 1179766 w 1179766"/>
                <a:gd name="T5" fmla="*/ 848297 h 2724721"/>
                <a:gd name="T6" fmla="*/ 1179766 w 1179766"/>
                <a:gd name="T7" fmla="*/ 1876425 h 2724721"/>
                <a:gd name="T8" fmla="*/ 1035082 w 1179766"/>
                <a:gd name="T9" fmla="*/ 2127123 h 2724721"/>
                <a:gd name="T10" fmla="*/ 0 w 1179766"/>
                <a:gd name="T11" fmla="*/ 2724722 h 2724721"/>
                <a:gd name="T12" fmla="*/ 0 w 1179766"/>
                <a:gd name="T13" fmla="*/ 0 h 272472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179766" h="2724721">
                  <a:moveTo>
                    <a:pt x="0" y="0"/>
                  </a:moveTo>
                  <a:lnTo>
                    <a:pt x="1035082" y="597599"/>
                  </a:lnTo>
                  <a:cubicBezTo>
                    <a:pt x="1124617" y="649319"/>
                    <a:pt x="1179766" y="744855"/>
                    <a:pt x="1179766" y="848297"/>
                  </a:cubicBezTo>
                  <a:lnTo>
                    <a:pt x="1179766" y="1876425"/>
                  </a:lnTo>
                  <a:cubicBezTo>
                    <a:pt x="1179766" y="1979867"/>
                    <a:pt x="1124617" y="2075402"/>
                    <a:pt x="1035082" y="2127123"/>
                  </a:cubicBezTo>
                  <a:lnTo>
                    <a:pt x="0" y="272472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ro-RO" sz="744"/>
            </a:p>
          </p:txBody>
        </p:sp>
      </p:grpSp>
    </p:spTree>
    <p:extLst>
      <p:ext uri="{BB962C8B-B14F-4D97-AF65-F5344CB8AC3E}">
        <p14:creationId xmlns:p14="http://schemas.microsoft.com/office/powerpoint/2010/main" val="39495781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pit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7E855258-FA3C-7AF0-311C-A19C515FFB9F}"/>
              </a:ext>
            </a:extLst>
          </p:cNvPr>
          <p:cNvSpPr/>
          <p:nvPr/>
        </p:nvSpPr>
        <p:spPr>
          <a:xfrm>
            <a:off x="-893" y="-13741"/>
            <a:ext cx="430411" cy="9919741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o-RO" sz="744"/>
          </a:p>
        </p:txBody>
      </p:sp>
      <p:grpSp>
        <p:nvGrpSpPr>
          <p:cNvPr id="4" name="Graphic 7">
            <a:extLst>
              <a:ext uri="{FF2B5EF4-FFF2-40B4-BE49-F238E27FC236}">
                <a16:creationId xmlns:a16="http://schemas.microsoft.com/office/drawing/2014/main" id="{A5C0FF7D-2B1F-BED4-D9FD-388E7964CD43}"/>
              </a:ext>
            </a:extLst>
          </p:cNvPr>
          <p:cNvGrpSpPr>
            <a:grpSpLocks/>
          </p:cNvGrpSpPr>
          <p:nvPr/>
        </p:nvGrpSpPr>
        <p:grpSpPr bwMode="auto">
          <a:xfrm>
            <a:off x="284411" y="638950"/>
            <a:ext cx="289768" cy="1078656"/>
            <a:chOff x="1011092" y="885600"/>
            <a:chExt cx="1030668" cy="1496004"/>
          </a:xfrm>
        </p:grpSpPr>
        <p:grpSp>
          <p:nvGrpSpPr>
            <p:cNvPr id="5" name="Graphic 7">
              <a:extLst>
                <a:ext uri="{FF2B5EF4-FFF2-40B4-BE49-F238E27FC236}">
                  <a16:creationId xmlns:a16="http://schemas.microsoft.com/office/drawing/2014/main" id="{E1711679-AC22-765E-E3E6-9AF895AA6964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011092" y="1032729"/>
              <a:ext cx="515270" cy="1348875"/>
              <a:chOff x="1011092" y="1032729"/>
              <a:chExt cx="515270" cy="1348875"/>
            </a:xfrm>
          </p:grpSpPr>
          <p:sp>
            <p:nvSpPr>
              <p:cNvPr id="18" name="Freeform: Shape 20">
                <a:extLst>
                  <a:ext uri="{FF2B5EF4-FFF2-40B4-BE49-F238E27FC236}">
                    <a16:creationId xmlns:a16="http://schemas.microsoft.com/office/drawing/2014/main" id="{FBB494D9-52F8-DC93-A6CD-5E7D760DB43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11092" y="1414373"/>
                <a:ext cx="515270" cy="967231"/>
              </a:xfrm>
              <a:custGeom>
                <a:avLst/>
                <a:gdLst>
                  <a:gd name="T0" fmla="*/ 515271 w 515270"/>
                  <a:gd name="T1" fmla="*/ 0 h 967231"/>
                  <a:gd name="T2" fmla="*/ 515271 w 515270"/>
                  <a:gd name="T3" fmla="*/ 967231 h 967231"/>
                  <a:gd name="T4" fmla="*/ 152225 w 515270"/>
                  <a:gd name="T5" fmla="*/ 727621 h 967231"/>
                  <a:gd name="T6" fmla="*/ 0 w 515270"/>
                  <a:gd name="T7" fmla="*/ 444955 h 967231"/>
                  <a:gd name="T8" fmla="*/ 0 w 515270"/>
                  <a:gd name="T9" fmla="*/ 63692 h 967231"/>
                  <a:gd name="T10" fmla="*/ 515143 w 515270"/>
                  <a:gd name="T11" fmla="*/ 0 h 967231"/>
                  <a:gd name="T12" fmla="*/ 515271 w 515270"/>
                  <a:gd name="T13" fmla="*/ 0 h 967231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515270" h="967231">
                    <a:moveTo>
                      <a:pt x="515271" y="0"/>
                    </a:moveTo>
                    <a:lnTo>
                      <a:pt x="515271" y="967231"/>
                    </a:lnTo>
                    <a:lnTo>
                      <a:pt x="152225" y="727621"/>
                    </a:lnTo>
                    <a:cubicBezTo>
                      <a:pt x="57068" y="664948"/>
                      <a:pt x="0" y="558836"/>
                      <a:pt x="0" y="444955"/>
                    </a:cubicBezTo>
                    <a:lnTo>
                      <a:pt x="0" y="63692"/>
                    </a:lnTo>
                    <a:cubicBezTo>
                      <a:pt x="154517" y="22929"/>
                      <a:pt x="329671" y="0"/>
                      <a:pt x="515143" y="0"/>
                    </a:cubicBezTo>
                    <a:cubicBezTo>
                      <a:pt x="515271" y="0"/>
                      <a:pt x="515271" y="0"/>
                      <a:pt x="515271" y="0"/>
                    </a:cubicBezTo>
                    <a:close/>
                  </a:path>
                </a:pathLst>
              </a:custGeom>
              <a:solidFill>
                <a:srgbClr val="01B69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 cap="flat">
                    <a:solidFill>
                      <a:srgbClr val="000000"/>
                    </a:solidFill>
                    <a:prstDash val="solid"/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endParaRPr lang="ro-RO" sz="744"/>
              </a:p>
            </p:txBody>
          </p:sp>
          <p:sp>
            <p:nvSpPr>
              <p:cNvPr id="19" name="Freeform: Shape 21">
                <a:extLst>
                  <a:ext uri="{FF2B5EF4-FFF2-40B4-BE49-F238E27FC236}">
                    <a16:creationId xmlns:a16="http://schemas.microsoft.com/office/drawing/2014/main" id="{BDEA73B0-72BC-C66D-2B23-458A5D01F83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11092" y="1032729"/>
                <a:ext cx="515270" cy="445336"/>
              </a:xfrm>
              <a:custGeom>
                <a:avLst/>
                <a:gdLst>
                  <a:gd name="T0" fmla="*/ 515143 w 515270"/>
                  <a:gd name="T1" fmla="*/ 0 h 445336"/>
                  <a:gd name="T2" fmla="*/ 0 w 515270"/>
                  <a:gd name="T3" fmla="*/ 63692 h 445336"/>
                  <a:gd name="T4" fmla="*/ 0 w 515270"/>
                  <a:gd name="T5" fmla="*/ 444954 h 445336"/>
                  <a:gd name="T6" fmla="*/ 0 w 515270"/>
                  <a:gd name="T7" fmla="*/ 445337 h 445336"/>
                  <a:gd name="T8" fmla="*/ 515143 w 515270"/>
                  <a:gd name="T9" fmla="*/ 381644 h 445336"/>
                  <a:gd name="T10" fmla="*/ 515271 w 515270"/>
                  <a:gd name="T11" fmla="*/ 381644 h 445336"/>
                  <a:gd name="T12" fmla="*/ 515271 w 515270"/>
                  <a:gd name="T13" fmla="*/ 0 h 445336"/>
                  <a:gd name="T14" fmla="*/ 515143 w 515270"/>
                  <a:gd name="T15" fmla="*/ 0 h 4453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0" t="0" r="r" b="b"/>
                <a:pathLst>
                  <a:path w="515270" h="445336">
                    <a:moveTo>
                      <a:pt x="515143" y="0"/>
                    </a:moveTo>
                    <a:cubicBezTo>
                      <a:pt x="329671" y="0"/>
                      <a:pt x="154517" y="22929"/>
                      <a:pt x="0" y="63692"/>
                    </a:cubicBezTo>
                    <a:lnTo>
                      <a:pt x="0" y="444954"/>
                    </a:lnTo>
                    <a:cubicBezTo>
                      <a:pt x="0" y="445082"/>
                      <a:pt x="0" y="445209"/>
                      <a:pt x="0" y="445337"/>
                    </a:cubicBezTo>
                    <a:cubicBezTo>
                      <a:pt x="154517" y="404574"/>
                      <a:pt x="329671" y="381644"/>
                      <a:pt x="515143" y="381644"/>
                    </a:cubicBezTo>
                    <a:cubicBezTo>
                      <a:pt x="515271" y="381644"/>
                      <a:pt x="515271" y="381644"/>
                      <a:pt x="515271" y="381644"/>
                    </a:cubicBezTo>
                    <a:lnTo>
                      <a:pt x="515271" y="0"/>
                    </a:lnTo>
                    <a:cubicBezTo>
                      <a:pt x="515271" y="0"/>
                      <a:pt x="515271" y="0"/>
                      <a:pt x="515143" y="0"/>
                    </a:cubicBezTo>
                    <a:close/>
                  </a:path>
                </a:pathLst>
              </a:custGeom>
              <a:solidFill>
                <a:srgbClr val="26226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 cap="flat">
                    <a:solidFill>
                      <a:srgbClr val="000000"/>
                    </a:solidFill>
                    <a:prstDash val="solid"/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endParaRPr lang="ro-RO" sz="744"/>
              </a:p>
            </p:txBody>
          </p:sp>
        </p:grpSp>
        <p:sp>
          <p:nvSpPr>
            <p:cNvPr id="6" name="Freeform: Shape 9">
              <a:extLst>
                <a:ext uri="{FF2B5EF4-FFF2-40B4-BE49-F238E27FC236}">
                  <a16:creationId xmlns:a16="http://schemas.microsoft.com/office/drawing/2014/main" id="{073C2E0B-D43F-AD1A-784D-1DA17115377B}"/>
                </a:ext>
              </a:extLst>
            </p:cNvPr>
            <p:cNvSpPr>
              <a:spLocks/>
            </p:cNvSpPr>
            <p:nvPr/>
          </p:nvSpPr>
          <p:spPr bwMode="auto">
            <a:xfrm>
              <a:off x="1074656" y="1184316"/>
              <a:ext cx="159230" cy="159230"/>
            </a:xfrm>
            <a:custGeom>
              <a:avLst/>
              <a:gdLst>
                <a:gd name="T0" fmla="*/ 159231 w 159230"/>
                <a:gd name="T1" fmla="*/ 79615 h 159230"/>
                <a:gd name="T2" fmla="*/ 79615 w 159230"/>
                <a:gd name="T3" fmla="*/ 159231 h 159230"/>
                <a:gd name="T4" fmla="*/ 0 w 159230"/>
                <a:gd name="T5" fmla="*/ 79615 h 159230"/>
                <a:gd name="T6" fmla="*/ 79615 w 159230"/>
                <a:gd name="T7" fmla="*/ 0 h 159230"/>
                <a:gd name="T8" fmla="*/ 159231 w 159230"/>
                <a:gd name="T9" fmla="*/ 79615 h 15923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59230" h="159230">
                  <a:moveTo>
                    <a:pt x="159231" y="79615"/>
                  </a:moveTo>
                  <a:cubicBezTo>
                    <a:pt x="159231" y="123586"/>
                    <a:pt x="123586" y="159231"/>
                    <a:pt x="79615" y="159231"/>
                  </a:cubicBezTo>
                  <a:cubicBezTo>
                    <a:pt x="35645" y="159231"/>
                    <a:pt x="0" y="123586"/>
                    <a:pt x="0" y="79615"/>
                  </a:cubicBezTo>
                  <a:cubicBezTo>
                    <a:pt x="0" y="35645"/>
                    <a:pt x="35645" y="0"/>
                    <a:pt x="79615" y="0"/>
                  </a:cubicBezTo>
                  <a:cubicBezTo>
                    <a:pt x="123586" y="0"/>
                    <a:pt x="159231" y="35645"/>
                    <a:pt x="159231" y="79615"/>
                  </a:cubicBezTo>
                  <a:close/>
                </a:path>
              </a:pathLst>
            </a:custGeom>
            <a:solidFill>
              <a:srgbClr val="01B69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ro-RO" sz="744"/>
            </a:p>
          </p:txBody>
        </p:sp>
        <p:sp>
          <p:nvSpPr>
            <p:cNvPr id="7" name="Freeform: Shape 10">
              <a:extLst>
                <a:ext uri="{FF2B5EF4-FFF2-40B4-BE49-F238E27FC236}">
                  <a16:creationId xmlns:a16="http://schemas.microsoft.com/office/drawing/2014/main" id="{B83FF8E0-6546-E64D-396C-AA7102336A2B}"/>
                </a:ext>
              </a:extLst>
            </p:cNvPr>
            <p:cNvSpPr>
              <a:spLocks/>
            </p:cNvSpPr>
            <p:nvPr/>
          </p:nvSpPr>
          <p:spPr bwMode="auto">
            <a:xfrm>
              <a:off x="1295541" y="1148012"/>
              <a:ext cx="167638" cy="167638"/>
            </a:xfrm>
            <a:custGeom>
              <a:avLst/>
              <a:gdLst>
                <a:gd name="T0" fmla="*/ 167638 w 167638"/>
                <a:gd name="T1" fmla="*/ 83819 h 167638"/>
                <a:gd name="T2" fmla="*/ 83819 w 167638"/>
                <a:gd name="T3" fmla="*/ 167638 h 167638"/>
                <a:gd name="T4" fmla="*/ 0 w 167638"/>
                <a:gd name="T5" fmla="*/ 83819 h 167638"/>
                <a:gd name="T6" fmla="*/ 83819 w 167638"/>
                <a:gd name="T7" fmla="*/ 0 h 167638"/>
                <a:gd name="T8" fmla="*/ 167638 w 167638"/>
                <a:gd name="T9" fmla="*/ 83819 h 16763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67638" h="167638">
                  <a:moveTo>
                    <a:pt x="167638" y="83819"/>
                  </a:moveTo>
                  <a:cubicBezTo>
                    <a:pt x="167638" y="130111"/>
                    <a:pt x="130111" y="167638"/>
                    <a:pt x="83819" y="167638"/>
                  </a:cubicBezTo>
                  <a:cubicBezTo>
                    <a:pt x="37527" y="167638"/>
                    <a:pt x="0" y="130111"/>
                    <a:pt x="0" y="83819"/>
                  </a:cubicBezTo>
                  <a:cubicBezTo>
                    <a:pt x="0" y="37527"/>
                    <a:pt x="37527" y="0"/>
                    <a:pt x="83819" y="0"/>
                  </a:cubicBezTo>
                  <a:cubicBezTo>
                    <a:pt x="130111" y="0"/>
                    <a:pt x="167638" y="37527"/>
                    <a:pt x="167638" y="83819"/>
                  </a:cubicBezTo>
                  <a:close/>
                </a:path>
              </a:pathLst>
            </a:custGeom>
            <a:solidFill>
              <a:srgbClr val="01B69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ro-RO" sz="744"/>
            </a:p>
          </p:txBody>
        </p:sp>
        <p:grpSp>
          <p:nvGrpSpPr>
            <p:cNvPr id="8" name="Graphic 7">
              <a:extLst>
                <a:ext uri="{FF2B5EF4-FFF2-40B4-BE49-F238E27FC236}">
                  <a16:creationId xmlns:a16="http://schemas.microsoft.com/office/drawing/2014/main" id="{AFFF5589-697F-E8E1-2429-5DC77DDDBF54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526362" y="1032729"/>
              <a:ext cx="515397" cy="1348875"/>
              <a:chOff x="1526362" y="1032729"/>
              <a:chExt cx="515397" cy="1348875"/>
            </a:xfrm>
          </p:grpSpPr>
          <p:sp>
            <p:nvSpPr>
              <p:cNvPr id="16" name="Freeform: Shape 18">
                <a:extLst>
                  <a:ext uri="{FF2B5EF4-FFF2-40B4-BE49-F238E27FC236}">
                    <a16:creationId xmlns:a16="http://schemas.microsoft.com/office/drawing/2014/main" id="{435DE8F1-237A-3E02-D9E8-5DBC1CD1761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26362" y="1414373"/>
                <a:ext cx="515397" cy="967231"/>
              </a:xfrm>
              <a:custGeom>
                <a:avLst/>
                <a:gdLst>
                  <a:gd name="T0" fmla="*/ 0 w 515397"/>
                  <a:gd name="T1" fmla="*/ 0 h 967231"/>
                  <a:gd name="T2" fmla="*/ 0 w 515397"/>
                  <a:gd name="T3" fmla="*/ 967231 h 967231"/>
                  <a:gd name="T4" fmla="*/ 363173 w 515397"/>
                  <a:gd name="T5" fmla="*/ 727621 h 967231"/>
                  <a:gd name="T6" fmla="*/ 515398 w 515397"/>
                  <a:gd name="T7" fmla="*/ 444955 h 967231"/>
                  <a:gd name="T8" fmla="*/ 515398 w 515397"/>
                  <a:gd name="T9" fmla="*/ 63692 h 967231"/>
                  <a:gd name="T10" fmla="*/ 255 w 515397"/>
                  <a:gd name="T11" fmla="*/ 0 h 967231"/>
                  <a:gd name="T12" fmla="*/ 0 w 515397"/>
                  <a:gd name="T13" fmla="*/ 0 h 967231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515397" h="967231">
                    <a:moveTo>
                      <a:pt x="0" y="0"/>
                    </a:moveTo>
                    <a:lnTo>
                      <a:pt x="0" y="967231"/>
                    </a:lnTo>
                    <a:lnTo>
                      <a:pt x="363173" y="727621"/>
                    </a:lnTo>
                    <a:cubicBezTo>
                      <a:pt x="458202" y="664948"/>
                      <a:pt x="515398" y="558836"/>
                      <a:pt x="515398" y="444955"/>
                    </a:cubicBezTo>
                    <a:lnTo>
                      <a:pt x="515398" y="63692"/>
                    </a:lnTo>
                    <a:cubicBezTo>
                      <a:pt x="360880" y="22929"/>
                      <a:pt x="185727" y="0"/>
                      <a:pt x="255" y="0"/>
                    </a:cubicBezTo>
                    <a:cubicBezTo>
                      <a:pt x="127" y="0"/>
                      <a:pt x="127" y="0"/>
                      <a:pt x="0" y="0"/>
                    </a:cubicBezTo>
                    <a:close/>
                  </a:path>
                </a:pathLst>
              </a:custGeom>
              <a:solidFill>
                <a:srgbClr val="26226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 cap="flat">
                    <a:solidFill>
                      <a:srgbClr val="000000"/>
                    </a:solidFill>
                    <a:prstDash val="solid"/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endParaRPr lang="ro-RO" sz="744"/>
              </a:p>
            </p:txBody>
          </p:sp>
          <p:sp>
            <p:nvSpPr>
              <p:cNvPr id="17" name="Freeform: Shape 19">
                <a:extLst>
                  <a:ext uri="{FF2B5EF4-FFF2-40B4-BE49-F238E27FC236}">
                    <a16:creationId xmlns:a16="http://schemas.microsoft.com/office/drawing/2014/main" id="{CF05EBBF-3216-FD87-437C-DEA3A6CE93A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26362" y="1032729"/>
                <a:ext cx="515270" cy="445336"/>
              </a:xfrm>
              <a:custGeom>
                <a:avLst/>
                <a:gdLst>
                  <a:gd name="T0" fmla="*/ 127 w 515270"/>
                  <a:gd name="T1" fmla="*/ 0 h 445336"/>
                  <a:gd name="T2" fmla="*/ 515271 w 515270"/>
                  <a:gd name="T3" fmla="*/ 63692 h 445336"/>
                  <a:gd name="T4" fmla="*/ 515271 w 515270"/>
                  <a:gd name="T5" fmla="*/ 444954 h 445336"/>
                  <a:gd name="T6" fmla="*/ 515271 w 515270"/>
                  <a:gd name="T7" fmla="*/ 445337 h 445336"/>
                  <a:gd name="T8" fmla="*/ 127 w 515270"/>
                  <a:gd name="T9" fmla="*/ 381644 h 445336"/>
                  <a:gd name="T10" fmla="*/ 0 w 515270"/>
                  <a:gd name="T11" fmla="*/ 381644 h 445336"/>
                  <a:gd name="T12" fmla="*/ 0 w 515270"/>
                  <a:gd name="T13" fmla="*/ 0 h 445336"/>
                  <a:gd name="T14" fmla="*/ 127 w 515270"/>
                  <a:gd name="T15" fmla="*/ 0 h 4453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0" t="0" r="r" b="b"/>
                <a:pathLst>
                  <a:path w="515270" h="445336">
                    <a:moveTo>
                      <a:pt x="127" y="0"/>
                    </a:moveTo>
                    <a:cubicBezTo>
                      <a:pt x="185599" y="0"/>
                      <a:pt x="360753" y="22929"/>
                      <a:pt x="515271" y="63692"/>
                    </a:cubicBezTo>
                    <a:lnTo>
                      <a:pt x="515271" y="444954"/>
                    </a:lnTo>
                    <a:cubicBezTo>
                      <a:pt x="515271" y="445082"/>
                      <a:pt x="515271" y="445209"/>
                      <a:pt x="515271" y="445337"/>
                    </a:cubicBezTo>
                    <a:cubicBezTo>
                      <a:pt x="360753" y="404574"/>
                      <a:pt x="185599" y="381644"/>
                      <a:pt x="127" y="381644"/>
                    </a:cubicBezTo>
                    <a:cubicBezTo>
                      <a:pt x="0" y="381644"/>
                      <a:pt x="0" y="381644"/>
                      <a:pt x="0" y="381644"/>
                    </a:cubicBezTo>
                    <a:lnTo>
                      <a:pt x="0" y="0"/>
                    </a:lnTo>
                    <a:cubicBezTo>
                      <a:pt x="127" y="0"/>
                      <a:pt x="127" y="0"/>
                      <a:pt x="127" y="0"/>
                    </a:cubicBezTo>
                    <a:close/>
                  </a:path>
                </a:pathLst>
              </a:custGeom>
              <a:solidFill>
                <a:srgbClr val="01B69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 cap="flat">
                    <a:solidFill>
                      <a:srgbClr val="000000"/>
                    </a:solidFill>
                    <a:prstDash val="solid"/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endParaRPr lang="ro-RO" sz="744"/>
              </a:p>
            </p:txBody>
          </p:sp>
        </p:grpSp>
        <p:sp>
          <p:nvSpPr>
            <p:cNvPr id="9" name="Freeform: Shape 12">
              <a:extLst>
                <a:ext uri="{FF2B5EF4-FFF2-40B4-BE49-F238E27FC236}">
                  <a16:creationId xmlns:a16="http://schemas.microsoft.com/office/drawing/2014/main" id="{9C0552E3-63B3-5BDA-E7A4-C775983DAD23}"/>
                </a:ext>
              </a:extLst>
            </p:cNvPr>
            <p:cNvSpPr>
              <a:spLocks/>
            </p:cNvSpPr>
            <p:nvPr/>
          </p:nvSpPr>
          <p:spPr bwMode="auto">
            <a:xfrm>
              <a:off x="1819092" y="1184316"/>
              <a:ext cx="159230" cy="159230"/>
            </a:xfrm>
            <a:custGeom>
              <a:avLst/>
              <a:gdLst>
                <a:gd name="T0" fmla="*/ 159231 w 159230"/>
                <a:gd name="T1" fmla="*/ 79615 h 159230"/>
                <a:gd name="T2" fmla="*/ 79615 w 159230"/>
                <a:gd name="T3" fmla="*/ 159231 h 159230"/>
                <a:gd name="T4" fmla="*/ 0 w 159230"/>
                <a:gd name="T5" fmla="*/ 79615 h 159230"/>
                <a:gd name="T6" fmla="*/ 79615 w 159230"/>
                <a:gd name="T7" fmla="*/ 0 h 159230"/>
                <a:gd name="T8" fmla="*/ 159231 w 159230"/>
                <a:gd name="T9" fmla="*/ 79615 h 15923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59230" h="159230">
                  <a:moveTo>
                    <a:pt x="159231" y="79615"/>
                  </a:moveTo>
                  <a:cubicBezTo>
                    <a:pt x="159231" y="123586"/>
                    <a:pt x="123586" y="159231"/>
                    <a:pt x="79615" y="159231"/>
                  </a:cubicBezTo>
                  <a:cubicBezTo>
                    <a:pt x="35645" y="159231"/>
                    <a:pt x="0" y="123586"/>
                    <a:pt x="0" y="79615"/>
                  </a:cubicBezTo>
                  <a:cubicBezTo>
                    <a:pt x="0" y="35645"/>
                    <a:pt x="35645" y="0"/>
                    <a:pt x="79615" y="0"/>
                  </a:cubicBezTo>
                  <a:cubicBezTo>
                    <a:pt x="123586" y="0"/>
                    <a:pt x="159231" y="35645"/>
                    <a:pt x="159231" y="79615"/>
                  </a:cubicBezTo>
                  <a:close/>
                </a:path>
              </a:pathLst>
            </a:custGeom>
            <a:solidFill>
              <a:srgbClr val="2622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ro-RO" sz="744"/>
            </a:p>
          </p:txBody>
        </p:sp>
        <p:sp>
          <p:nvSpPr>
            <p:cNvPr id="11" name="Freeform: Shape 13">
              <a:extLst>
                <a:ext uri="{FF2B5EF4-FFF2-40B4-BE49-F238E27FC236}">
                  <a16:creationId xmlns:a16="http://schemas.microsoft.com/office/drawing/2014/main" id="{8EC58616-6C36-1299-FFC1-7D824A82CD00}"/>
                </a:ext>
              </a:extLst>
            </p:cNvPr>
            <p:cNvSpPr>
              <a:spLocks/>
            </p:cNvSpPr>
            <p:nvPr/>
          </p:nvSpPr>
          <p:spPr bwMode="auto">
            <a:xfrm>
              <a:off x="1589800" y="1148012"/>
              <a:ext cx="167638" cy="167638"/>
            </a:xfrm>
            <a:custGeom>
              <a:avLst/>
              <a:gdLst>
                <a:gd name="T0" fmla="*/ 167638 w 167638"/>
                <a:gd name="T1" fmla="*/ 83819 h 167638"/>
                <a:gd name="T2" fmla="*/ 83819 w 167638"/>
                <a:gd name="T3" fmla="*/ 167638 h 167638"/>
                <a:gd name="T4" fmla="*/ 0 w 167638"/>
                <a:gd name="T5" fmla="*/ 83819 h 167638"/>
                <a:gd name="T6" fmla="*/ 83819 w 167638"/>
                <a:gd name="T7" fmla="*/ 0 h 167638"/>
                <a:gd name="T8" fmla="*/ 167638 w 167638"/>
                <a:gd name="T9" fmla="*/ 83819 h 16763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67638" h="167638">
                  <a:moveTo>
                    <a:pt x="167638" y="83819"/>
                  </a:moveTo>
                  <a:cubicBezTo>
                    <a:pt x="167638" y="130111"/>
                    <a:pt x="130111" y="167638"/>
                    <a:pt x="83819" y="167638"/>
                  </a:cubicBezTo>
                  <a:cubicBezTo>
                    <a:pt x="37527" y="167638"/>
                    <a:pt x="0" y="130111"/>
                    <a:pt x="0" y="83819"/>
                  </a:cubicBezTo>
                  <a:cubicBezTo>
                    <a:pt x="0" y="37527"/>
                    <a:pt x="37527" y="0"/>
                    <a:pt x="83819" y="0"/>
                  </a:cubicBezTo>
                  <a:cubicBezTo>
                    <a:pt x="130111" y="0"/>
                    <a:pt x="167638" y="37527"/>
                    <a:pt x="167638" y="83819"/>
                  </a:cubicBezTo>
                  <a:close/>
                </a:path>
              </a:pathLst>
            </a:custGeom>
            <a:solidFill>
              <a:srgbClr val="2622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ro-RO" sz="744"/>
            </a:p>
          </p:txBody>
        </p:sp>
        <p:sp>
          <p:nvSpPr>
            <p:cNvPr id="12" name="Freeform: Shape 14">
              <a:extLst>
                <a:ext uri="{FF2B5EF4-FFF2-40B4-BE49-F238E27FC236}">
                  <a16:creationId xmlns:a16="http://schemas.microsoft.com/office/drawing/2014/main" id="{680E9BF5-6D08-14DD-407F-DCA63628B98D}"/>
                </a:ext>
              </a:extLst>
            </p:cNvPr>
            <p:cNvSpPr>
              <a:spLocks/>
            </p:cNvSpPr>
            <p:nvPr/>
          </p:nvSpPr>
          <p:spPr bwMode="auto">
            <a:xfrm>
              <a:off x="1255542" y="1575897"/>
              <a:ext cx="270819" cy="485844"/>
            </a:xfrm>
            <a:custGeom>
              <a:avLst/>
              <a:gdLst>
                <a:gd name="T0" fmla="*/ 270820 w 270819"/>
                <a:gd name="T1" fmla="*/ 68023 h 485844"/>
                <a:gd name="T2" fmla="*/ 147002 w 270819"/>
                <a:gd name="T3" fmla="*/ 0 h 485844"/>
                <a:gd name="T4" fmla="*/ 0 w 270819"/>
                <a:gd name="T5" fmla="*/ 147002 h 485844"/>
                <a:gd name="T6" fmla="*/ 270820 w 270819"/>
                <a:gd name="T7" fmla="*/ 485845 h 485844"/>
                <a:gd name="T8" fmla="*/ 270820 w 270819"/>
                <a:gd name="T9" fmla="*/ 68023 h 48584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70819" h="485844">
                  <a:moveTo>
                    <a:pt x="270820" y="68023"/>
                  </a:moveTo>
                  <a:cubicBezTo>
                    <a:pt x="244706" y="27133"/>
                    <a:pt x="199102" y="0"/>
                    <a:pt x="147002" y="0"/>
                  </a:cubicBezTo>
                  <a:cubicBezTo>
                    <a:pt x="65858" y="0"/>
                    <a:pt x="0" y="65858"/>
                    <a:pt x="0" y="147002"/>
                  </a:cubicBezTo>
                  <a:cubicBezTo>
                    <a:pt x="0" y="337824"/>
                    <a:pt x="270820" y="485845"/>
                    <a:pt x="270820" y="485845"/>
                  </a:cubicBezTo>
                  <a:lnTo>
                    <a:pt x="270820" y="68023"/>
                  </a:lnTo>
                  <a:close/>
                </a:path>
              </a:pathLst>
            </a:custGeom>
            <a:solidFill>
              <a:srgbClr val="2622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ro-RO" sz="744"/>
            </a:p>
          </p:txBody>
        </p:sp>
        <p:sp>
          <p:nvSpPr>
            <p:cNvPr id="13" name="Freeform: Shape 15">
              <a:extLst>
                <a:ext uri="{FF2B5EF4-FFF2-40B4-BE49-F238E27FC236}">
                  <a16:creationId xmlns:a16="http://schemas.microsoft.com/office/drawing/2014/main" id="{7AF5A56A-85BD-F8CC-7A9A-A3758745C8B2}"/>
                </a:ext>
              </a:extLst>
            </p:cNvPr>
            <p:cNvSpPr>
              <a:spLocks/>
            </p:cNvSpPr>
            <p:nvPr/>
          </p:nvSpPr>
          <p:spPr bwMode="auto">
            <a:xfrm>
              <a:off x="1526362" y="1575897"/>
              <a:ext cx="270819" cy="485844"/>
            </a:xfrm>
            <a:custGeom>
              <a:avLst/>
              <a:gdLst>
                <a:gd name="T0" fmla="*/ 0 w 270819"/>
                <a:gd name="T1" fmla="*/ 68023 h 485844"/>
                <a:gd name="T2" fmla="*/ 123818 w 270819"/>
                <a:gd name="T3" fmla="*/ 0 h 485844"/>
                <a:gd name="T4" fmla="*/ 270820 w 270819"/>
                <a:gd name="T5" fmla="*/ 147002 h 485844"/>
                <a:gd name="T6" fmla="*/ 0 w 270819"/>
                <a:gd name="T7" fmla="*/ 485845 h 485844"/>
                <a:gd name="T8" fmla="*/ 0 w 270819"/>
                <a:gd name="T9" fmla="*/ 68023 h 48584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70819" h="485844">
                  <a:moveTo>
                    <a:pt x="0" y="68023"/>
                  </a:moveTo>
                  <a:cubicBezTo>
                    <a:pt x="26114" y="27133"/>
                    <a:pt x="71718" y="0"/>
                    <a:pt x="123818" y="0"/>
                  </a:cubicBezTo>
                  <a:cubicBezTo>
                    <a:pt x="204962" y="0"/>
                    <a:pt x="270820" y="65858"/>
                    <a:pt x="270820" y="147002"/>
                  </a:cubicBezTo>
                  <a:cubicBezTo>
                    <a:pt x="270820" y="337824"/>
                    <a:pt x="0" y="485845"/>
                    <a:pt x="0" y="485845"/>
                  </a:cubicBezTo>
                  <a:lnTo>
                    <a:pt x="0" y="68023"/>
                  </a:lnTo>
                  <a:close/>
                </a:path>
              </a:pathLst>
            </a:custGeom>
            <a:solidFill>
              <a:srgbClr val="01B69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ro-RO" sz="744"/>
            </a:p>
          </p:txBody>
        </p:sp>
        <p:sp>
          <p:nvSpPr>
            <p:cNvPr id="14" name="Freeform: Shape 16">
              <a:extLst>
                <a:ext uri="{FF2B5EF4-FFF2-40B4-BE49-F238E27FC236}">
                  <a16:creationId xmlns:a16="http://schemas.microsoft.com/office/drawing/2014/main" id="{6B763017-1B8A-65B3-8BBB-CCE7222B8542}"/>
                </a:ext>
              </a:extLst>
            </p:cNvPr>
            <p:cNvSpPr>
              <a:spLocks/>
            </p:cNvSpPr>
            <p:nvPr/>
          </p:nvSpPr>
          <p:spPr bwMode="auto">
            <a:xfrm>
              <a:off x="1265733" y="885600"/>
              <a:ext cx="260756" cy="85092"/>
            </a:xfrm>
            <a:custGeom>
              <a:avLst/>
              <a:gdLst>
                <a:gd name="T0" fmla="*/ 0 w 260756"/>
                <a:gd name="T1" fmla="*/ 0 h 85092"/>
                <a:gd name="T2" fmla="*/ 260756 w 260756"/>
                <a:gd name="T3" fmla="*/ 0 h 85092"/>
                <a:gd name="T4" fmla="*/ 260756 w 260756"/>
                <a:gd name="T5" fmla="*/ 85093 h 85092"/>
                <a:gd name="T6" fmla="*/ 0 w 260756"/>
                <a:gd name="T7" fmla="*/ 85093 h 85092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60756" h="85092">
                  <a:moveTo>
                    <a:pt x="0" y="0"/>
                  </a:moveTo>
                  <a:lnTo>
                    <a:pt x="260756" y="0"/>
                  </a:lnTo>
                  <a:lnTo>
                    <a:pt x="260756" y="85093"/>
                  </a:lnTo>
                  <a:lnTo>
                    <a:pt x="0" y="850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1B69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ro-RO" sz="744"/>
            </a:p>
          </p:txBody>
        </p:sp>
        <p:sp>
          <p:nvSpPr>
            <p:cNvPr id="15" name="Freeform: Shape 17">
              <a:extLst>
                <a:ext uri="{FF2B5EF4-FFF2-40B4-BE49-F238E27FC236}">
                  <a16:creationId xmlns:a16="http://schemas.microsoft.com/office/drawing/2014/main" id="{C9B76604-171E-8EFE-101A-B0C9ED7FEB54}"/>
                </a:ext>
              </a:extLst>
            </p:cNvPr>
            <p:cNvSpPr>
              <a:spLocks/>
            </p:cNvSpPr>
            <p:nvPr/>
          </p:nvSpPr>
          <p:spPr bwMode="auto">
            <a:xfrm>
              <a:off x="1526489" y="885600"/>
              <a:ext cx="260756" cy="85092"/>
            </a:xfrm>
            <a:custGeom>
              <a:avLst/>
              <a:gdLst>
                <a:gd name="T0" fmla="*/ 0 w 260756"/>
                <a:gd name="T1" fmla="*/ 0 h 85092"/>
                <a:gd name="T2" fmla="*/ 260756 w 260756"/>
                <a:gd name="T3" fmla="*/ 0 h 85092"/>
                <a:gd name="T4" fmla="*/ 260756 w 260756"/>
                <a:gd name="T5" fmla="*/ 85093 h 85092"/>
                <a:gd name="T6" fmla="*/ 0 w 260756"/>
                <a:gd name="T7" fmla="*/ 85093 h 85092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60756" h="85092">
                  <a:moveTo>
                    <a:pt x="0" y="0"/>
                  </a:moveTo>
                  <a:lnTo>
                    <a:pt x="260756" y="0"/>
                  </a:lnTo>
                  <a:lnTo>
                    <a:pt x="260756" y="85093"/>
                  </a:lnTo>
                  <a:lnTo>
                    <a:pt x="0" y="850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622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ro-RO" sz="744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0" y="7018864"/>
            <a:ext cx="3826358" cy="2044624"/>
          </a:xfrm>
        </p:spPr>
        <p:txBody>
          <a:bodyPr anchor="t">
            <a:noAutofit/>
          </a:bodyPr>
          <a:lstStyle>
            <a:lvl1pPr>
              <a:defRPr sz="2727" b="1">
                <a:solidFill>
                  <a:schemeClr val="tx2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ro-RO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351064" y="6506470"/>
            <a:ext cx="1270248" cy="2541248"/>
          </a:xfrm>
        </p:spPr>
        <p:txBody>
          <a:bodyPr>
            <a:noAutofit/>
          </a:bodyPr>
          <a:lstStyle>
            <a:lvl1pPr marL="0" indent="0">
              <a:buNone/>
              <a:defRPr sz="13553">
                <a:solidFill>
                  <a:schemeClr val="accent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Slide Number Placeholder 4">
            <a:extLst>
              <a:ext uri="{FF2B5EF4-FFF2-40B4-BE49-F238E27FC236}">
                <a16:creationId xmlns:a16="http://schemas.microsoft.com/office/drawing/2014/main" id="{CC99BFA3-8C37-9181-C8BB-82EB29545221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-893" y="9181170"/>
            <a:ext cx="430411" cy="527878"/>
          </a:xfrm>
        </p:spPr>
        <p:txBody>
          <a:bodyPr/>
          <a:lstStyle>
            <a:lvl1pPr algn="ctr">
              <a:defRPr sz="1198" b="1">
                <a:solidFill>
                  <a:schemeClr val="bg1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409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uă coloa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0D584AAB-1C23-BD2E-0451-FC241DB6C7F7}"/>
              </a:ext>
            </a:extLst>
          </p:cNvPr>
          <p:cNvSpPr/>
          <p:nvPr/>
        </p:nvSpPr>
        <p:spPr>
          <a:xfrm>
            <a:off x="-893" y="-13741"/>
            <a:ext cx="430411" cy="9919741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o-RO" sz="744"/>
          </a:p>
        </p:txBody>
      </p:sp>
      <p:grpSp>
        <p:nvGrpSpPr>
          <p:cNvPr id="6" name="Graphic 8">
            <a:extLst>
              <a:ext uri="{FF2B5EF4-FFF2-40B4-BE49-F238E27FC236}">
                <a16:creationId xmlns:a16="http://schemas.microsoft.com/office/drawing/2014/main" id="{35D511EE-C508-9892-884D-84C081D33279}"/>
              </a:ext>
            </a:extLst>
          </p:cNvPr>
          <p:cNvGrpSpPr>
            <a:grpSpLocks/>
          </p:cNvGrpSpPr>
          <p:nvPr/>
        </p:nvGrpSpPr>
        <p:grpSpPr bwMode="auto">
          <a:xfrm>
            <a:off x="284411" y="638950"/>
            <a:ext cx="289768" cy="1078656"/>
            <a:chOff x="1011092" y="885600"/>
            <a:chExt cx="1030668" cy="1496004"/>
          </a:xfrm>
        </p:grpSpPr>
        <p:grpSp>
          <p:nvGrpSpPr>
            <p:cNvPr id="7" name="Graphic 8">
              <a:extLst>
                <a:ext uri="{FF2B5EF4-FFF2-40B4-BE49-F238E27FC236}">
                  <a16:creationId xmlns:a16="http://schemas.microsoft.com/office/drawing/2014/main" id="{6FD90D29-8276-C770-D6F8-4DB3AE776234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011092" y="1032729"/>
              <a:ext cx="515270" cy="1348875"/>
              <a:chOff x="1011092" y="1032729"/>
              <a:chExt cx="515270" cy="1348875"/>
            </a:xfrm>
          </p:grpSpPr>
          <p:sp>
            <p:nvSpPr>
              <p:cNvPr id="19" name="Freeform: Shape 20">
                <a:extLst>
                  <a:ext uri="{FF2B5EF4-FFF2-40B4-BE49-F238E27FC236}">
                    <a16:creationId xmlns:a16="http://schemas.microsoft.com/office/drawing/2014/main" id="{B19E0B3A-7B9E-CE5D-A213-509BA8B7ECB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11092" y="1414373"/>
                <a:ext cx="515270" cy="967231"/>
              </a:xfrm>
              <a:custGeom>
                <a:avLst/>
                <a:gdLst>
                  <a:gd name="T0" fmla="*/ 515271 w 515270"/>
                  <a:gd name="T1" fmla="*/ 0 h 967231"/>
                  <a:gd name="T2" fmla="*/ 515271 w 515270"/>
                  <a:gd name="T3" fmla="*/ 967231 h 967231"/>
                  <a:gd name="T4" fmla="*/ 152225 w 515270"/>
                  <a:gd name="T5" fmla="*/ 727621 h 967231"/>
                  <a:gd name="T6" fmla="*/ 0 w 515270"/>
                  <a:gd name="T7" fmla="*/ 444955 h 967231"/>
                  <a:gd name="T8" fmla="*/ 0 w 515270"/>
                  <a:gd name="T9" fmla="*/ 63692 h 967231"/>
                  <a:gd name="T10" fmla="*/ 515143 w 515270"/>
                  <a:gd name="T11" fmla="*/ 0 h 967231"/>
                  <a:gd name="T12" fmla="*/ 515271 w 515270"/>
                  <a:gd name="T13" fmla="*/ 0 h 967231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515270" h="967231">
                    <a:moveTo>
                      <a:pt x="515271" y="0"/>
                    </a:moveTo>
                    <a:lnTo>
                      <a:pt x="515271" y="967231"/>
                    </a:lnTo>
                    <a:lnTo>
                      <a:pt x="152225" y="727621"/>
                    </a:lnTo>
                    <a:cubicBezTo>
                      <a:pt x="57068" y="664948"/>
                      <a:pt x="0" y="558836"/>
                      <a:pt x="0" y="444955"/>
                    </a:cubicBezTo>
                    <a:lnTo>
                      <a:pt x="0" y="63692"/>
                    </a:lnTo>
                    <a:cubicBezTo>
                      <a:pt x="154517" y="22929"/>
                      <a:pt x="329671" y="0"/>
                      <a:pt x="515143" y="0"/>
                    </a:cubicBezTo>
                    <a:cubicBezTo>
                      <a:pt x="515271" y="0"/>
                      <a:pt x="515271" y="0"/>
                      <a:pt x="515271" y="0"/>
                    </a:cubicBezTo>
                    <a:close/>
                  </a:path>
                </a:pathLst>
              </a:custGeom>
              <a:solidFill>
                <a:srgbClr val="01B69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 cap="flat">
                    <a:solidFill>
                      <a:srgbClr val="000000"/>
                    </a:solidFill>
                    <a:prstDash val="solid"/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endParaRPr lang="ro-RO" sz="744"/>
              </a:p>
            </p:txBody>
          </p:sp>
          <p:sp>
            <p:nvSpPr>
              <p:cNvPr id="20" name="Freeform: Shape 21">
                <a:extLst>
                  <a:ext uri="{FF2B5EF4-FFF2-40B4-BE49-F238E27FC236}">
                    <a16:creationId xmlns:a16="http://schemas.microsoft.com/office/drawing/2014/main" id="{B967C5DA-45C5-0761-A0D8-D00D0AD4AE4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11092" y="1032729"/>
                <a:ext cx="515270" cy="445336"/>
              </a:xfrm>
              <a:custGeom>
                <a:avLst/>
                <a:gdLst>
                  <a:gd name="T0" fmla="*/ 515143 w 515270"/>
                  <a:gd name="T1" fmla="*/ 0 h 445336"/>
                  <a:gd name="T2" fmla="*/ 0 w 515270"/>
                  <a:gd name="T3" fmla="*/ 63692 h 445336"/>
                  <a:gd name="T4" fmla="*/ 0 w 515270"/>
                  <a:gd name="T5" fmla="*/ 444954 h 445336"/>
                  <a:gd name="T6" fmla="*/ 0 w 515270"/>
                  <a:gd name="T7" fmla="*/ 445337 h 445336"/>
                  <a:gd name="T8" fmla="*/ 515143 w 515270"/>
                  <a:gd name="T9" fmla="*/ 381644 h 445336"/>
                  <a:gd name="T10" fmla="*/ 515271 w 515270"/>
                  <a:gd name="T11" fmla="*/ 381644 h 445336"/>
                  <a:gd name="T12" fmla="*/ 515271 w 515270"/>
                  <a:gd name="T13" fmla="*/ 0 h 445336"/>
                  <a:gd name="T14" fmla="*/ 515143 w 515270"/>
                  <a:gd name="T15" fmla="*/ 0 h 4453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0" t="0" r="r" b="b"/>
                <a:pathLst>
                  <a:path w="515270" h="445336">
                    <a:moveTo>
                      <a:pt x="515143" y="0"/>
                    </a:moveTo>
                    <a:cubicBezTo>
                      <a:pt x="329671" y="0"/>
                      <a:pt x="154517" y="22929"/>
                      <a:pt x="0" y="63692"/>
                    </a:cubicBezTo>
                    <a:lnTo>
                      <a:pt x="0" y="444954"/>
                    </a:lnTo>
                    <a:cubicBezTo>
                      <a:pt x="0" y="445082"/>
                      <a:pt x="0" y="445209"/>
                      <a:pt x="0" y="445337"/>
                    </a:cubicBezTo>
                    <a:cubicBezTo>
                      <a:pt x="154517" y="404574"/>
                      <a:pt x="329671" y="381644"/>
                      <a:pt x="515143" y="381644"/>
                    </a:cubicBezTo>
                    <a:cubicBezTo>
                      <a:pt x="515271" y="381644"/>
                      <a:pt x="515271" y="381644"/>
                      <a:pt x="515271" y="381644"/>
                    </a:cubicBezTo>
                    <a:lnTo>
                      <a:pt x="515271" y="0"/>
                    </a:lnTo>
                    <a:cubicBezTo>
                      <a:pt x="515271" y="0"/>
                      <a:pt x="515271" y="0"/>
                      <a:pt x="515143" y="0"/>
                    </a:cubicBezTo>
                    <a:close/>
                  </a:path>
                </a:pathLst>
              </a:custGeom>
              <a:solidFill>
                <a:srgbClr val="26226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 cap="flat">
                    <a:solidFill>
                      <a:srgbClr val="000000"/>
                    </a:solidFill>
                    <a:prstDash val="solid"/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endParaRPr lang="ro-RO" sz="744"/>
              </a:p>
            </p:txBody>
          </p:sp>
        </p:grpSp>
        <p:sp>
          <p:nvSpPr>
            <p:cNvPr id="8" name="Freeform: Shape 9">
              <a:extLst>
                <a:ext uri="{FF2B5EF4-FFF2-40B4-BE49-F238E27FC236}">
                  <a16:creationId xmlns:a16="http://schemas.microsoft.com/office/drawing/2014/main" id="{93E6E907-7A26-959D-47CF-00521F6CBC0E}"/>
                </a:ext>
              </a:extLst>
            </p:cNvPr>
            <p:cNvSpPr>
              <a:spLocks/>
            </p:cNvSpPr>
            <p:nvPr/>
          </p:nvSpPr>
          <p:spPr bwMode="auto">
            <a:xfrm>
              <a:off x="1074656" y="1184316"/>
              <a:ext cx="159230" cy="159230"/>
            </a:xfrm>
            <a:custGeom>
              <a:avLst/>
              <a:gdLst>
                <a:gd name="T0" fmla="*/ 159231 w 159230"/>
                <a:gd name="T1" fmla="*/ 79615 h 159230"/>
                <a:gd name="T2" fmla="*/ 79615 w 159230"/>
                <a:gd name="T3" fmla="*/ 159231 h 159230"/>
                <a:gd name="T4" fmla="*/ 0 w 159230"/>
                <a:gd name="T5" fmla="*/ 79615 h 159230"/>
                <a:gd name="T6" fmla="*/ 79615 w 159230"/>
                <a:gd name="T7" fmla="*/ 0 h 159230"/>
                <a:gd name="T8" fmla="*/ 159231 w 159230"/>
                <a:gd name="T9" fmla="*/ 79615 h 15923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59230" h="159230">
                  <a:moveTo>
                    <a:pt x="159231" y="79615"/>
                  </a:moveTo>
                  <a:cubicBezTo>
                    <a:pt x="159231" y="123586"/>
                    <a:pt x="123586" y="159231"/>
                    <a:pt x="79615" y="159231"/>
                  </a:cubicBezTo>
                  <a:cubicBezTo>
                    <a:pt x="35645" y="159231"/>
                    <a:pt x="0" y="123586"/>
                    <a:pt x="0" y="79615"/>
                  </a:cubicBezTo>
                  <a:cubicBezTo>
                    <a:pt x="0" y="35645"/>
                    <a:pt x="35645" y="0"/>
                    <a:pt x="79615" y="0"/>
                  </a:cubicBezTo>
                  <a:cubicBezTo>
                    <a:pt x="123586" y="0"/>
                    <a:pt x="159231" y="35645"/>
                    <a:pt x="159231" y="79615"/>
                  </a:cubicBezTo>
                  <a:close/>
                </a:path>
              </a:pathLst>
            </a:custGeom>
            <a:solidFill>
              <a:srgbClr val="01B69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ro-RO" sz="744"/>
            </a:p>
          </p:txBody>
        </p:sp>
        <p:sp>
          <p:nvSpPr>
            <p:cNvPr id="9" name="Freeform: Shape 10">
              <a:extLst>
                <a:ext uri="{FF2B5EF4-FFF2-40B4-BE49-F238E27FC236}">
                  <a16:creationId xmlns:a16="http://schemas.microsoft.com/office/drawing/2014/main" id="{CE3C1AD4-5B0A-67DE-4A1A-222F346E4D0C}"/>
                </a:ext>
              </a:extLst>
            </p:cNvPr>
            <p:cNvSpPr>
              <a:spLocks/>
            </p:cNvSpPr>
            <p:nvPr/>
          </p:nvSpPr>
          <p:spPr bwMode="auto">
            <a:xfrm>
              <a:off x="1295541" y="1148012"/>
              <a:ext cx="167638" cy="167638"/>
            </a:xfrm>
            <a:custGeom>
              <a:avLst/>
              <a:gdLst>
                <a:gd name="T0" fmla="*/ 167638 w 167638"/>
                <a:gd name="T1" fmla="*/ 83819 h 167638"/>
                <a:gd name="T2" fmla="*/ 83819 w 167638"/>
                <a:gd name="T3" fmla="*/ 167638 h 167638"/>
                <a:gd name="T4" fmla="*/ 0 w 167638"/>
                <a:gd name="T5" fmla="*/ 83819 h 167638"/>
                <a:gd name="T6" fmla="*/ 83819 w 167638"/>
                <a:gd name="T7" fmla="*/ 0 h 167638"/>
                <a:gd name="T8" fmla="*/ 167638 w 167638"/>
                <a:gd name="T9" fmla="*/ 83819 h 16763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67638" h="167638">
                  <a:moveTo>
                    <a:pt x="167638" y="83819"/>
                  </a:moveTo>
                  <a:cubicBezTo>
                    <a:pt x="167638" y="130111"/>
                    <a:pt x="130111" y="167638"/>
                    <a:pt x="83819" y="167638"/>
                  </a:cubicBezTo>
                  <a:cubicBezTo>
                    <a:pt x="37527" y="167638"/>
                    <a:pt x="0" y="130111"/>
                    <a:pt x="0" y="83819"/>
                  </a:cubicBezTo>
                  <a:cubicBezTo>
                    <a:pt x="0" y="37527"/>
                    <a:pt x="37527" y="0"/>
                    <a:pt x="83819" y="0"/>
                  </a:cubicBezTo>
                  <a:cubicBezTo>
                    <a:pt x="130111" y="0"/>
                    <a:pt x="167638" y="37527"/>
                    <a:pt x="167638" y="83819"/>
                  </a:cubicBezTo>
                  <a:close/>
                </a:path>
              </a:pathLst>
            </a:custGeom>
            <a:solidFill>
              <a:srgbClr val="01B69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ro-RO" sz="744"/>
            </a:p>
          </p:txBody>
        </p:sp>
        <p:grpSp>
          <p:nvGrpSpPr>
            <p:cNvPr id="10" name="Graphic 8">
              <a:extLst>
                <a:ext uri="{FF2B5EF4-FFF2-40B4-BE49-F238E27FC236}">
                  <a16:creationId xmlns:a16="http://schemas.microsoft.com/office/drawing/2014/main" id="{F3EB9DCF-C7F8-AAA0-9BFD-603FAF221453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526362" y="1032729"/>
              <a:ext cx="515397" cy="1348875"/>
              <a:chOff x="1526362" y="1032729"/>
              <a:chExt cx="515397" cy="1348875"/>
            </a:xfrm>
          </p:grpSpPr>
          <p:sp>
            <p:nvSpPr>
              <p:cNvPr id="17" name="Freeform: Shape 18">
                <a:extLst>
                  <a:ext uri="{FF2B5EF4-FFF2-40B4-BE49-F238E27FC236}">
                    <a16:creationId xmlns:a16="http://schemas.microsoft.com/office/drawing/2014/main" id="{A0C2769D-40DF-A9E3-02CB-390197C749D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26362" y="1414373"/>
                <a:ext cx="515397" cy="967231"/>
              </a:xfrm>
              <a:custGeom>
                <a:avLst/>
                <a:gdLst>
                  <a:gd name="T0" fmla="*/ 0 w 515397"/>
                  <a:gd name="T1" fmla="*/ 0 h 967231"/>
                  <a:gd name="T2" fmla="*/ 0 w 515397"/>
                  <a:gd name="T3" fmla="*/ 967231 h 967231"/>
                  <a:gd name="T4" fmla="*/ 363173 w 515397"/>
                  <a:gd name="T5" fmla="*/ 727621 h 967231"/>
                  <a:gd name="T6" fmla="*/ 515398 w 515397"/>
                  <a:gd name="T7" fmla="*/ 444955 h 967231"/>
                  <a:gd name="T8" fmla="*/ 515398 w 515397"/>
                  <a:gd name="T9" fmla="*/ 63692 h 967231"/>
                  <a:gd name="T10" fmla="*/ 255 w 515397"/>
                  <a:gd name="T11" fmla="*/ 0 h 967231"/>
                  <a:gd name="T12" fmla="*/ 0 w 515397"/>
                  <a:gd name="T13" fmla="*/ 0 h 967231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515397" h="967231">
                    <a:moveTo>
                      <a:pt x="0" y="0"/>
                    </a:moveTo>
                    <a:lnTo>
                      <a:pt x="0" y="967231"/>
                    </a:lnTo>
                    <a:lnTo>
                      <a:pt x="363173" y="727621"/>
                    </a:lnTo>
                    <a:cubicBezTo>
                      <a:pt x="458202" y="664948"/>
                      <a:pt x="515398" y="558836"/>
                      <a:pt x="515398" y="444955"/>
                    </a:cubicBezTo>
                    <a:lnTo>
                      <a:pt x="515398" y="63692"/>
                    </a:lnTo>
                    <a:cubicBezTo>
                      <a:pt x="360880" y="22929"/>
                      <a:pt x="185727" y="0"/>
                      <a:pt x="255" y="0"/>
                    </a:cubicBezTo>
                    <a:cubicBezTo>
                      <a:pt x="127" y="0"/>
                      <a:pt x="127" y="0"/>
                      <a:pt x="0" y="0"/>
                    </a:cubicBezTo>
                    <a:close/>
                  </a:path>
                </a:pathLst>
              </a:custGeom>
              <a:solidFill>
                <a:srgbClr val="26226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 cap="flat">
                    <a:solidFill>
                      <a:srgbClr val="000000"/>
                    </a:solidFill>
                    <a:prstDash val="solid"/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endParaRPr lang="ro-RO" sz="744"/>
              </a:p>
            </p:txBody>
          </p:sp>
          <p:sp>
            <p:nvSpPr>
              <p:cNvPr id="18" name="Freeform: Shape 19">
                <a:extLst>
                  <a:ext uri="{FF2B5EF4-FFF2-40B4-BE49-F238E27FC236}">
                    <a16:creationId xmlns:a16="http://schemas.microsoft.com/office/drawing/2014/main" id="{DA3BC3E3-F5D3-CCA2-A004-6C5B52318BB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26362" y="1032729"/>
                <a:ext cx="515270" cy="445336"/>
              </a:xfrm>
              <a:custGeom>
                <a:avLst/>
                <a:gdLst>
                  <a:gd name="T0" fmla="*/ 127 w 515270"/>
                  <a:gd name="T1" fmla="*/ 0 h 445336"/>
                  <a:gd name="T2" fmla="*/ 515271 w 515270"/>
                  <a:gd name="T3" fmla="*/ 63692 h 445336"/>
                  <a:gd name="T4" fmla="*/ 515271 w 515270"/>
                  <a:gd name="T5" fmla="*/ 444954 h 445336"/>
                  <a:gd name="T6" fmla="*/ 515271 w 515270"/>
                  <a:gd name="T7" fmla="*/ 445337 h 445336"/>
                  <a:gd name="T8" fmla="*/ 127 w 515270"/>
                  <a:gd name="T9" fmla="*/ 381644 h 445336"/>
                  <a:gd name="T10" fmla="*/ 0 w 515270"/>
                  <a:gd name="T11" fmla="*/ 381644 h 445336"/>
                  <a:gd name="T12" fmla="*/ 0 w 515270"/>
                  <a:gd name="T13" fmla="*/ 0 h 445336"/>
                  <a:gd name="T14" fmla="*/ 127 w 515270"/>
                  <a:gd name="T15" fmla="*/ 0 h 4453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0" t="0" r="r" b="b"/>
                <a:pathLst>
                  <a:path w="515270" h="445336">
                    <a:moveTo>
                      <a:pt x="127" y="0"/>
                    </a:moveTo>
                    <a:cubicBezTo>
                      <a:pt x="185599" y="0"/>
                      <a:pt x="360753" y="22929"/>
                      <a:pt x="515271" y="63692"/>
                    </a:cubicBezTo>
                    <a:lnTo>
                      <a:pt x="515271" y="444954"/>
                    </a:lnTo>
                    <a:cubicBezTo>
                      <a:pt x="515271" y="445082"/>
                      <a:pt x="515271" y="445209"/>
                      <a:pt x="515271" y="445337"/>
                    </a:cubicBezTo>
                    <a:cubicBezTo>
                      <a:pt x="360753" y="404574"/>
                      <a:pt x="185599" y="381644"/>
                      <a:pt x="127" y="381644"/>
                    </a:cubicBezTo>
                    <a:cubicBezTo>
                      <a:pt x="0" y="381644"/>
                      <a:pt x="0" y="381644"/>
                      <a:pt x="0" y="381644"/>
                    </a:cubicBezTo>
                    <a:lnTo>
                      <a:pt x="0" y="0"/>
                    </a:lnTo>
                    <a:cubicBezTo>
                      <a:pt x="127" y="0"/>
                      <a:pt x="127" y="0"/>
                      <a:pt x="127" y="0"/>
                    </a:cubicBezTo>
                    <a:close/>
                  </a:path>
                </a:pathLst>
              </a:custGeom>
              <a:solidFill>
                <a:srgbClr val="01B69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 cap="flat">
                    <a:solidFill>
                      <a:srgbClr val="000000"/>
                    </a:solidFill>
                    <a:prstDash val="solid"/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endParaRPr lang="ro-RO" sz="744"/>
              </a:p>
            </p:txBody>
          </p:sp>
        </p:grpSp>
        <p:sp>
          <p:nvSpPr>
            <p:cNvPr id="11" name="Freeform: Shape 12">
              <a:extLst>
                <a:ext uri="{FF2B5EF4-FFF2-40B4-BE49-F238E27FC236}">
                  <a16:creationId xmlns:a16="http://schemas.microsoft.com/office/drawing/2014/main" id="{D360EE33-F2AD-CAE1-95E1-726EC27E3D8D}"/>
                </a:ext>
              </a:extLst>
            </p:cNvPr>
            <p:cNvSpPr>
              <a:spLocks/>
            </p:cNvSpPr>
            <p:nvPr/>
          </p:nvSpPr>
          <p:spPr bwMode="auto">
            <a:xfrm>
              <a:off x="1819092" y="1184316"/>
              <a:ext cx="159230" cy="159230"/>
            </a:xfrm>
            <a:custGeom>
              <a:avLst/>
              <a:gdLst>
                <a:gd name="T0" fmla="*/ 159231 w 159230"/>
                <a:gd name="T1" fmla="*/ 79615 h 159230"/>
                <a:gd name="T2" fmla="*/ 79615 w 159230"/>
                <a:gd name="T3" fmla="*/ 159231 h 159230"/>
                <a:gd name="T4" fmla="*/ 0 w 159230"/>
                <a:gd name="T5" fmla="*/ 79615 h 159230"/>
                <a:gd name="T6" fmla="*/ 79615 w 159230"/>
                <a:gd name="T7" fmla="*/ 0 h 159230"/>
                <a:gd name="T8" fmla="*/ 159231 w 159230"/>
                <a:gd name="T9" fmla="*/ 79615 h 15923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59230" h="159230">
                  <a:moveTo>
                    <a:pt x="159231" y="79615"/>
                  </a:moveTo>
                  <a:cubicBezTo>
                    <a:pt x="159231" y="123586"/>
                    <a:pt x="123586" y="159231"/>
                    <a:pt x="79615" y="159231"/>
                  </a:cubicBezTo>
                  <a:cubicBezTo>
                    <a:pt x="35645" y="159231"/>
                    <a:pt x="0" y="123586"/>
                    <a:pt x="0" y="79615"/>
                  </a:cubicBezTo>
                  <a:cubicBezTo>
                    <a:pt x="0" y="35645"/>
                    <a:pt x="35645" y="0"/>
                    <a:pt x="79615" y="0"/>
                  </a:cubicBezTo>
                  <a:cubicBezTo>
                    <a:pt x="123586" y="0"/>
                    <a:pt x="159231" y="35645"/>
                    <a:pt x="159231" y="79615"/>
                  </a:cubicBezTo>
                  <a:close/>
                </a:path>
              </a:pathLst>
            </a:custGeom>
            <a:solidFill>
              <a:srgbClr val="2622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ro-RO" sz="744"/>
            </a:p>
          </p:txBody>
        </p:sp>
        <p:sp>
          <p:nvSpPr>
            <p:cNvPr id="12" name="Freeform: Shape 13">
              <a:extLst>
                <a:ext uri="{FF2B5EF4-FFF2-40B4-BE49-F238E27FC236}">
                  <a16:creationId xmlns:a16="http://schemas.microsoft.com/office/drawing/2014/main" id="{5EF7BDC0-0D1B-3BEF-7BC4-495E2C70019F}"/>
                </a:ext>
              </a:extLst>
            </p:cNvPr>
            <p:cNvSpPr>
              <a:spLocks/>
            </p:cNvSpPr>
            <p:nvPr/>
          </p:nvSpPr>
          <p:spPr bwMode="auto">
            <a:xfrm>
              <a:off x="1589800" y="1148012"/>
              <a:ext cx="167638" cy="167638"/>
            </a:xfrm>
            <a:custGeom>
              <a:avLst/>
              <a:gdLst>
                <a:gd name="T0" fmla="*/ 167638 w 167638"/>
                <a:gd name="T1" fmla="*/ 83819 h 167638"/>
                <a:gd name="T2" fmla="*/ 83819 w 167638"/>
                <a:gd name="T3" fmla="*/ 167638 h 167638"/>
                <a:gd name="T4" fmla="*/ 0 w 167638"/>
                <a:gd name="T5" fmla="*/ 83819 h 167638"/>
                <a:gd name="T6" fmla="*/ 83819 w 167638"/>
                <a:gd name="T7" fmla="*/ 0 h 167638"/>
                <a:gd name="T8" fmla="*/ 167638 w 167638"/>
                <a:gd name="T9" fmla="*/ 83819 h 16763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67638" h="167638">
                  <a:moveTo>
                    <a:pt x="167638" y="83819"/>
                  </a:moveTo>
                  <a:cubicBezTo>
                    <a:pt x="167638" y="130111"/>
                    <a:pt x="130111" y="167638"/>
                    <a:pt x="83819" y="167638"/>
                  </a:cubicBezTo>
                  <a:cubicBezTo>
                    <a:pt x="37527" y="167638"/>
                    <a:pt x="0" y="130111"/>
                    <a:pt x="0" y="83819"/>
                  </a:cubicBezTo>
                  <a:cubicBezTo>
                    <a:pt x="0" y="37527"/>
                    <a:pt x="37527" y="0"/>
                    <a:pt x="83819" y="0"/>
                  </a:cubicBezTo>
                  <a:cubicBezTo>
                    <a:pt x="130111" y="0"/>
                    <a:pt x="167638" y="37527"/>
                    <a:pt x="167638" y="83819"/>
                  </a:cubicBezTo>
                  <a:close/>
                </a:path>
              </a:pathLst>
            </a:custGeom>
            <a:solidFill>
              <a:srgbClr val="2622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ro-RO" sz="744"/>
            </a:p>
          </p:txBody>
        </p:sp>
        <p:sp>
          <p:nvSpPr>
            <p:cNvPr id="13" name="Freeform: Shape 14">
              <a:extLst>
                <a:ext uri="{FF2B5EF4-FFF2-40B4-BE49-F238E27FC236}">
                  <a16:creationId xmlns:a16="http://schemas.microsoft.com/office/drawing/2014/main" id="{DC742A20-1755-DBFE-936D-6FC1568FD1C1}"/>
                </a:ext>
              </a:extLst>
            </p:cNvPr>
            <p:cNvSpPr>
              <a:spLocks/>
            </p:cNvSpPr>
            <p:nvPr/>
          </p:nvSpPr>
          <p:spPr bwMode="auto">
            <a:xfrm>
              <a:off x="1255542" y="1575897"/>
              <a:ext cx="270819" cy="485844"/>
            </a:xfrm>
            <a:custGeom>
              <a:avLst/>
              <a:gdLst>
                <a:gd name="T0" fmla="*/ 270820 w 270819"/>
                <a:gd name="T1" fmla="*/ 68023 h 485844"/>
                <a:gd name="T2" fmla="*/ 147002 w 270819"/>
                <a:gd name="T3" fmla="*/ 0 h 485844"/>
                <a:gd name="T4" fmla="*/ 0 w 270819"/>
                <a:gd name="T5" fmla="*/ 147002 h 485844"/>
                <a:gd name="T6" fmla="*/ 270820 w 270819"/>
                <a:gd name="T7" fmla="*/ 485845 h 485844"/>
                <a:gd name="T8" fmla="*/ 270820 w 270819"/>
                <a:gd name="T9" fmla="*/ 68023 h 48584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70819" h="485844">
                  <a:moveTo>
                    <a:pt x="270820" y="68023"/>
                  </a:moveTo>
                  <a:cubicBezTo>
                    <a:pt x="244706" y="27133"/>
                    <a:pt x="199102" y="0"/>
                    <a:pt x="147002" y="0"/>
                  </a:cubicBezTo>
                  <a:cubicBezTo>
                    <a:pt x="65858" y="0"/>
                    <a:pt x="0" y="65858"/>
                    <a:pt x="0" y="147002"/>
                  </a:cubicBezTo>
                  <a:cubicBezTo>
                    <a:pt x="0" y="337824"/>
                    <a:pt x="270820" y="485845"/>
                    <a:pt x="270820" y="485845"/>
                  </a:cubicBezTo>
                  <a:lnTo>
                    <a:pt x="270820" y="68023"/>
                  </a:lnTo>
                  <a:close/>
                </a:path>
              </a:pathLst>
            </a:custGeom>
            <a:solidFill>
              <a:srgbClr val="2622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ro-RO" sz="744"/>
            </a:p>
          </p:txBody>
        </p:sp>
        <p:sp>
          <p:nvSpPr>
            <p:cNvPr id="14" name="Freeform: Shape 15">
              <a:extLst>
                <a:ext uri="{FF2B5EF4-FFF2-40B4-BE49-F238E27FC236}">
                  <a16:creationId xmlns:a16="http://schemas.microsoft.com/office/drawing/2014/main" id="{7387E34D-5D05-361C-6209-9DECBCC3675C}"/>
                </a:ext>
              </a:extLst>
            </p:cNvPr>
            <p:cNvSpPr>
              <a:spLocks/>
            </p:cNvSpPr>
            <p:nvPr/>
          </p:nvSpPr>
          <p:spPr bwMode="auto">
            <a:xfrm>
              <a:off x="1526362" y="1575897"/>
              <a:ext cx="270819" cy="485844"/>
            </a:xfrm>
            <a:custGeom>
              <a:avLst/>
              <a:gdLst>
                <a:gd name="T0" fmla="*/ 0 w 270819"/>
                <a:gd name="T1" fmla="*/ 68023 h 485844"/>
                <a:gd name="T2" fmla="*/ 123818 w 270819"/>
                <a:gd name="T3" fmla="*/ 0 h 485844"/>
                <a:gd name="T4" fmla="*/ 270820 w 270819"/>
                <a:gd name="T5" fmla="*/ 147002 h 485844"/>
                <a:gd name="T6" fmla="*/ 0 w 270819"/>
                <a:gd name="T7" fmla="*/ 485845 h 485844"/>
                <a:gd name="T8" fmla="*/ 0 w 270819"/>
                <a:gd name="T9" fmla="*/ 68023 h 48584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70819" h="485844">
                  <a:moveTo>
                    <a:pt x="0" y="68023"/>
                  </a:moveTo>
                  <a:cubicBezTo>
                    <a:pt x="26114" y="27133"/>
                    <a:pt x="71718" y="0"/>
                    <a:pt x="123818" y="0"/>
                  </a:cubicBezTo>
                  <a:cubicBezTo>
                    <a:pt x="204962" y="0"/>
                    <a:pt x="270820" y="65858"/>
                    <a:pt x="270820" y="147002"/>
                  </a:cubicBezTo>
                  <a:cubicBezTo>
                    <a:pt x="270820" y="337824"/>
                    <a:pt x="0" y="485845"/>
                    <a:pt x="0" y="485845"/>
                  </a:cubicBezTo>
                  <a:lnTo>
                    <a:pt x="0" y="68023"/>
                  </a:lnTo>
                  <a:close/>
                </a:path>
              </a:pathLst>
            </a:custGeom>
            <a:solidFill>
              <a:srgbClr val="01B69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ro-RO" sz="744"/>
            </a:p>
          </p:txBody>
        </p:sp>
        <p:sp>
          <p:nvSpPr>
            <p:cNvPr id="15" name="Freeform: Shape 16">
              <a:extLst>
                <a:ext uri="{FF2B5EF4-FFF2-40B4-BE49-F238E27FC236}">
                  <a16:creationId xmlns:a16="http://schemas.microsoft.com/office/drawing/2014/main" id="{ACD1D963-AD9D-9F3F-5D7A-FA596E5DE778}"/>
                </a:ext>
              </a:extLst>
            </p:cNvPr>
            <p:cNvSpPr>
              <a:spLocks/>
            </p:cNvSpPr>
            <p:nvPr/>
          </p:nvSpPr>
          <p:spPr bwMode="auto">
            <a:xfrm>
              <a:off x="1265733" y="885600"/>
              <a:ext cx="260756" cy="85092"/>
            </a:xfrm>
            <a:custGeom>
              <a:avLst/>
              <a:gdLst>
                <a:gd name="T0" fmla="*/ 0 w 260756"/>
                <a:gd name="T1" fmla="*/ 0 h 85092"/>
                <a:gd name="T2" fmla="*/ 260756 w 260756"/>
                <a:gd name="T3" fmla="*/ 0 h 85092"/>
                <a:gd name="T4" fmla="*/ 260756 w 260756"/>
                <a:gd name="T5" fmla="*/ 85093 h 85092"/>
                <a:gd name="T6" fmla="*/ 0 w 260756"/>
                <a:gd name="T7" fmla="*/ 85093 h 85092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60756" h="85092">
                  <a:moveTo>
                    <a:pt x="0" y="0"/>
                  </a:moveTo>
                  <a:lnTo>
                    <a:pt x="260756" y="0"/>
                  </a:lnTo>
                  <a:lnTo>
                    <a:pt x="260756" y="85093"/>
                  </a:lnTo>
                  <a:lnTo>
                    <a:pt x="0" y="850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1B69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ro-RO" sz="744"/>
            </a:p>
          </p:txBody>
        </p:sp>
        <p:sp>
          <p:nvSpPr>
            <p:cNvPr id="16" name="Freeform: Shape 17">
              <a:extLst>
                <a:ext uri="{FF2B5EF4-FFF2-40B4-BE49-F238E27FC236}">
                  <a16:creationId xmlns:a16="http://schemas.microsoft.com/office/drawing/2014/main" id="{0004766E-1D84-FCDB-31F6-77F83F8AA91B}"/>
                </a:ext>
              </a:extLst>
            </p:cNvPr>
            <p:cNvSpPr>
              <a:spLocks/>
            </p:cNvSpPr>
            <p:nvPr/>
          </p:nvSpPr>
          <p:spPr bwMode="auto">
            <a:xfrm>
              <a:off x="1526489" y="885600"/>
              <a:ext cx="260756" cy="85092"/>
            </a:xfrm>
            <a:custGeom>
              <a:avLst/>
              <a:gdLst>
                <a:gd name="T0" fmla="*/ 0 w 260756"/>
                <a:gd name="T1" fmla="*/ 0 h 85092"/>
                <a:gd name="T2" fmla="*/ 260756 w 260756"/>
                <a:gd name="T3" fmla="*/ 0 h 85092"/>
                <a:gd name="T4" fmla="*/ 260756 w 260756"/>
                <a:gd name="T5" fmla="*/ 85093 h 85092"/>
                <a:gd name="T6" fmla="*/ 0 w 260756"/>
                <a:gd name="T7" fmla="*/ 85093 h 85092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60756" h="85092">
                  <a:moveTo>
                    <a:pt x="0" y="0"/>
                  </a:moveTo>
                  <a:lnTo>
                    <a:pt x="260756" y="0"/>
                  </a:lnTo>
                  <a:lnTo>
                    <a:pt x="260756" y="85093"/>
                  </a:lnTo>
                  <a:lnTo>
                    <a:pt x="0" y="850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622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ro-RO" sz="744"/>
            </a:p>
          </p:txBody>
        </p:sp>
      </p:grpSp>
      <p:sp>
        <p:nvSpPr>
          <p:cNvPr id="21" name="TextBox 22">
            <a:extLst>
              <a:ext uri="{FF2B5EF4-FFF2-40B4-BE49-F238E27FC236}">
                <a16:creationId xmlns:a16="http://schemas.microsoft.com/office/drawing/2014/main" id="{5DE8999D-51CC-2FD9-4AE7-D58A3DB8AA59}"/>
              </a:ext>
            </a:extLst>
          </p:cNvPr>
          <p:cNvSpPr txBox="1">
            <a:spLocks noChangeArrowheads="1"/>
          </p:cNvSpPr>
          <p:nvPr/>
        </p:nvSpPr>
        <p:spPr bwMode="auto">
          <a:xfrm rot="10800000">
            <a:off x="6443254" y="8198242"/>
            <a:ext cx="349968" cy="730328"/>
          </a:xfrm>
          <a:prstGeom prst="rect">
            <a:avLst/>
          </a:prstGeom>
          <a:noFill/>
          <a:ln>
            <a:noFill/>
          </a:ln>
        </p:spPr>
        <p:txBody>
          <a:bodyPr vert="eaVert"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defRPr/>
            </a:pPr>
            <a:r>
              <a:rPr lang="ro-RO" altLang="ro-RO" sz="1074" b="1">
                <a:solidFill>
                  <a:srgbClr val="EFEFEF"/>
                </a:solidFill>
              </a:rPr>
              <a:t>insp.gov.ro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0" y="726119"/>
            <a:ext cx="2751517" cy="1083609"/>
          </a:xfrm>
        </p:spPr>
        <p:txBody>
          <a:bodyPr anchor="t">
            <a:noAutofit/>
          </a:bodyPr>
          <a:lstStyle>
            <a:lvl1pPr>
              <a:defRPr sz="1405" b="1">
                <a:solidFill>
                  <a:schemeClr val="tx2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10000" y="4237804"/>
            <a:ext cx="2751517" cy="4684475"/>
          </a:xfrm>
        </p:spPr>
        <p:txBody>
          <a:bodyPr>
            <a:normAutofit/>
          </a:bodyPr>
          <a:lstStyle>
            <a:lvl1pPr marL="0" indent="0">
              <a:buNone/>
              <a:defRPr sz="1157">
                <a:solidFill>
                  <a:schemeClr val="tx2"/>
                </a:solidFill>
              </a:defRPr>
            </a:lvl1pPr>
            <a:lvl2pPr marL="377830" indent="0">
              <a:buNone/>
              <a:defRPr sz="1157">
                <a:solidFill>
                  <a:schemeClr val="tx2"/>
                </a:solidFill>
              </a:defRPr>
            </a:lvl2pPr>
            <a:lvl3pPr marL="755660" indent="0">
              <a:buNone/>
              <a:defRPr sz="1157">
                <a:solidFill>
                  <a:schemeClr val="tx2"/>
                </a:solidFill>
              </a:defRPr>
            </a:lvl3pPr>
            <a:lvl4pPr marL="1133490" indent="0">
              <a:buNone/>
              <a:defRPr sz="1157">
                <a:solidFill>
                  <a:schemeClr val="tx2"/>
                </a:solidFill>
              </a:defRPr>
            </a:lvl4pPr>
            <a:lvl5pPr marL="1511320" indent="0">
              <a:buNone/>
              <a:defRPr sz="1157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634996" y="4237803"/>
            <a:ext cx="2751517" cy="4684477"/>
          </a:xfrm>
        </p:spPr>
        <p:txBody>
          <a:bodyPr>
            <a:normAutofit/>
          </a:bodyPr>
          <a:lstStyle>
            <a:lvl1pPr marL="0" indent="0">
              <a:buNone/>
              <a:defRPr sz="1157">
                <a:solidFill>
                  <a:schemeClr val="tx1"/>
                </a:solidFill>
              </a:defRPr>
            </a:lvl1pPr>
            <a:lvl2pPr marL="377830" indent="0">
              <a:buNone/>
              <a:defRPr sz="1157">
                <a:solidFill>
                  <a:schemeClr val="tx1"/>
                </a:solidFill>
              </a:defRPr>
            </a:lvl2pPr>
            <a:lvl3pPr marL="755660" indent="0">
              <a:buNone/>
              <a:defRPr sz="1157">
                <a:solidFill>
                  <a:schemeClr val="tx1"/>
                </a:solidFill>
              </a:defRPr>
            </a:lvl3pPr>
            <a:lvl4pPr marL="1133490" indent="0">
              <a:buNone/>
              <a:defRPr sz="1157">
                <a:solidFill>
                  <a:schemeClr val="tx1"/>
                </a:solidFill>
              </a:defRPr>
            </a:lvl4pPr>
            <a:lvl5pPr marL="1511320" indent="0">
              <a:buNone/>
              <a:defRPr sz="1157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2" name="Slide Number Placeholder 6">
            <a:extLst>
              <a:ext uri="{FF2B5EF4-FFF2-40B4-BE49-F238E27FC236}">
                <a16:creationId xmlns:a16="http://schemas.microsoft.com/office/drawing/2014/main" id="{F0390925-8BFB-BAB8-9BFB-39A12F3F022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0" y="9181170"/>
            <a:ext cx="429518" cy="527878"/>
          </a:xfrm>
        </p:spPr>
        <p:txBody>
          <a:bodyPr/>
          <a:lstStyle>
            <a:lvl1pPr algn="ctr">
              <a:defRPr sz="1198">
                <a:solidFill>
                  <a:schemeClr val="bg1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77191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C046802-630E-B98C-BAD1-007AE60B3FB5}"/>
              </a:ext>
            </a:extLst>
          </p:cNvPr>
          <p:cNvSpPr/>
          <p:nvPr/>
        </p:nvSpPr>
        <p:spPr>
          <a:xfrm>
            <a:off x="-893" y="-13741"/>
            <a:ext cx="430411" cy="9919741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o-RO" sz="744"/>
          </a:p>
        </p:txBody>
      </p:sp>
      <p:grpSp>
        <p:nvGrpSpPr>
          <p:cNvPr id="5" name="Graphic 8">
            <a:extLst>
              <a:ext uri="{FF2B5EF4-FFF2-40B4-BE49-F238E27FC236}">
                <a16:creationId xmlns:a16="http://schemas.microsoft.com/office/drawing/2014/main" id="{560CD960-08C3-3F77-F061-588266A65334}"/>
              </a:ext>
            </a:extLst>
          </p:cNvPr>
          <p:cNvGrpSpPr>
            <a:grpSpLocks/>
          </p:cNvGrpSpPr>
          <p:nvPr/>
        </p:nvGrpSpPr>
        <p:grpSpPr bwMode="auto">
          <a:xfrm>
            <a:off x="284411" y="638950"/>
            <a:ext cx="289768" cy="1078656"/>
            <a:chOff x="1011092" y="885600"/>
            <a:chExt cx="1030668" cy="1496004"/>
          </a:xfrm>
        </p:grpSpPr>
        <p:grpSp>
          <p:nvGrpSpPr>
            <p:cNvPr id="6" name="Graphic 8">
              <a:extLst>
                <a:ext uri="{FF2B5EF4-FFF2-40B4-BE49-F238E27FC236}">
                  <a16:creationId xmlns:a16="http://schemas.microsoft.com/office/drawing/2014/main" id="{60283B5B-E7DD-E7AD-C250-0FC3A8E5F9C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011092" y="1032729"/>
              <a:ext cx="515270" cy="1348875"/>
              <a:chOff x="1011092" y="1032729"/>
              <a:chExt cx="515270" cy="1348875"/>
            </a:xfrm>
          </p:grpSpPr>
          <p:sp>
            <p:nvSpPr>
              <p:cNvPr id="19" name="Freeform: Shape 20">
                <a:extLst>
                  <a:ext uri="{FF2B5EF4-FFF2-40B4-BE49-F238E27FC236}">
                    <a16:creationId xmlns:a16="http://schemas.microsoft.com/office/drawing/2014/main" id="{CFB54F6C-E4D1-38CD-0193-C723F5E2714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11092" y="1414373"/>
                <a:ext cx="515270" cy="967231"/>
              </a:xfrm>
              <a:custGeom>
                <a:avLst/>
                <a:gdLst>
                  <a:gd name="T0" fmla="*/ 515271 w 515270"/>
                  <a:gd name="T1" fmla="*/ 0 h 967231"/>
                  <a:gd name="T2" fmla="*/ 515271 w 515270"/>
                  <a:gd name="T3" fmla="*/ 967231 h 967231"/>
                  <a:gd name="T4" fmla="*/ 152225 w 515270"/>
                  <a:gd name="T5" fmla="*/ 727621 h 967231"/>
                  <a:gd name="T6" fmla="*/ 0 w 515270"/>
                  <a:gd name="T7" fmla="*/ 444955 h 967231"/>
                  <a:gd name="T8" fmla="*/ 0 w 515270"/>
                  <a:gd name="T9" fmla="*/ 63692 h 967231"/>
                  <a:gd name="T10" fmla="*/ 515143 w 515270"/>
                  <a:gd name="T11" fmla="*/ 0 h 967231"/>
                  <a:gd name="T12" fmla="*/ 515271 w 515270"/>
                  <a:gd name="T13" fmla="*/ 0 h 967231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515270" h="967231">
                    <a:moveTo>
                      <a:pt x="515271" y="0"/>
                    </a:moveTo>
                    <a:lnTo>
                      <a:pt x="515271" y="967231"/>
                    </a:lnTo>
                    <a:lnTo>
                      <a:pt x="152225" y="727621"/>
                    </a:lnTo>
                    <a:cubicBezTo>
                      <a:pt x="57068" y="664948"/>
                      <a:pt x="0" y="558836"/>
                      <a:pt x="0" y="444955"/>
                    </a:cubicBezTo>
                    <a:lnTo>
                      <a:pt x="0" y="63692"/>
                    </a:lnTo>
                    <a:cubicBezTo>
                      <a:pt x="154517" y="22929"/>
                      <a:pt x="329671" y="0"/>
                      <a:pt x="515143" y="0"/>
                    </a:cubicBezTo>
                    <a:cubicBezTo>
                      <a:pt x="515271" y="0"/>
                      <a:pt x="515271" y="0"/>
                      <a:pt x="515271" y="0"/>
                    </a:cubicBezTo>
                    <a:close/>
                  </a:path>
                </a:pathLst>
              </a:custGeom>
              <a:solidFill>
                <a:srgbClr val="01B69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 cap="flat">
                    <a:solidFill>
                      <a:srgbClr val="000000"/>
                    </a:solidFill>
                    <a:prstDash val="solid"/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endParaRPr lang="ro-RO" sz="744"/>
              </a:p>
            </p:txBody>
          </p:sp>
          <p:sp>
            <p:nvSpPr>
              <p:cNvPr id="20" name="Freeform: Shape 21">
                <a:extLst>
                  <a:ext uri="{FF2B5EF4-FFF2-40B4-BE49-F238E27FC236}">
                    <a16:creationId xmlns:a16="http://schemas.microsoft.com/office/drawing/2014/main" id="{625135E5-2764-8F83-5570-C1FA4C9FD1F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11092" y="1032729"/>
                <a:ext cx="515270" cy="445336"/>
              </a:xfrm>
              <a:custGeom>
                <a:avLst/>
                <a:gdLst>
                  <a:gd name="T0" fmla="*/ 515143 w 515270"/>
                  <a:gd name="T1" fmla="*/ 0 h 445336"/>
                  <a:gd name="T2" fmla="*/ 0 w 515270"/>
                  <a:gd name="T3" fmla="*/ 63692 h 445336"/>
                  <a:gd name="T4" fmla="*/ 0 w 515270"/>
                  <a:gd name="T5" fmla="*/ 444954 h 445336"/>
                  <a:gd name="T6" fmla="*/ 0 w 515270"/>
                  <a:gd name="T7" fmla="*/ 445337 h 445336"/>
                  <a:gd name="T8" fmla="*/ 515143 w 515270"/>
                  <a:gd name="T9" fmla="*/ 381644 h 445336"/>
                  <a:gd name="T10" fmla="*/ 515271 w 515270"/>
                  <a:gd name="T11" fmla="*/ 381644 h 445336"/>
                  <a:gd name="T12" fmla="*/ 515271 w 515270"/>
                  <a:gd name="T13" fmla="*/ 0 h 445336"/>
                  <a:gd name="T14" fmla="*/ 515143 w 515270"/>
                  <a:gd name="T15" fmla="*/ 0 h 4453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0" t="0" r="r" b="b"/>
                <a:pathLst>
                  <a:path w="515270" h="445336">
                    <a:moveTo>
                      <a:pt x="515143" y="0"/>
                    </a:moveTo>
                    <a:cubicBezTo>
                      <a:pt x="329671" y="0"/>
                      <a:pt x="154517" y="22929"/>
                      <a:pt x="0" y="63692"/>
                    </a:cubicBezTo>
                    <a:lnTo>
                      <a:pt x="0" y="444954"/>
                    </a:lnTo>
                    <a:cubicBezTo>
                      <a:pt x="0" y="445082"/>
                      <a:pt x="0" y="445209"/>
                      <a:pt x="0" y="445337"/>
                    </a:cubicBezTo>
                    <a:cubicBezTo>
                      <a:pt x="154517" y="404574"/>
                      <a:pt x="329671" y="381644"/>
                      <a:pt x="515143" y="381644"/>
                    </a:cubicBezTo>
                    <a:cubicBezTo>
                      <a:pt x="515271" y="381644"/>
                      <a:pt x="515271" y="381644"/>
                      <a:pt x="515271" y="381644"/>
                    </a:cubicBezTo>
                    <a:lnTo>
                      <a:pt x="515271" y="0"/>
                    </a:lnTo>
                    <a:cubicBezTo>
                      <a:pt x="515271" y="0"/>
                      <a:pt x="515271" y="0"/>
                      <a:pt x="515143" y="0"/>
                    </a:cubicBezTo>
                    <a:close/>
                  </a:path>
                </a:pathLst>
              </a:custGeom>
              <a:solidFill>
                <a:srgbClr val="26226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 cap="flat">
                    <a:solidFill>
                      <a:srgbClr val="000000"/>
                    </a:solidFill>
                    <a:prstDash val="solid"/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endParaRPr lang="ro-RO" sz="744"/>
              </a:p>
            </p:txBody>
          </p:sp>
        </p:grpSp>
        <p:sp>
          <p:nvSpPr>
            <p:cNvPr id="7" name="Freeform: Shape 9">
              <a:extLst>
                <a:ext uri="{FF2B5EF4-FFF2-40B4-BE49-F238E27FC236}">
                  <a16:creationId xmlns:a16="http://schemas.microsoft.com/office/drawing/2014/main" id="{87146B91-64AC-AC5B-2FF6-11DAE90CBE4C}"/>
                </a:ext>
              </a:extLst>
            </p:cNvPr>
            <p:cNvSpPr>
              <a:spLocks/>
            </p:cNvSpPr>
            <p:nvPr/>
          </p:nvSpPr>
          <p:spPr bwMode="auto">
            <a:xfrm>
              <a:off x="1074656" y="1184316"/>
              <a:ext cx="159230" cy="159230"/>
            </a:xfrm>
            <a:custGeom>
              <a:avLst/>
              <a:gdLst>
                <a:gd name="T0" fmla="*/ 159231 w 159230"/>
                <a:gd name="T1" fmla="*/ 79615 h 159230"/>
                <a:gd name="T2" fmla="*/ 79615 w 159230"/>
                <a:gd name="T3" fmla="*/ 159231 h 159230"/>
                <a:gd name="T4" fmla="*/ 0 w 159230"/>
                <a:gd name="T5" fmla="*/ 79615 h 159230"/>
                <a:gd name="T6" fmla="*/ 79615 w 159230"/>
                <a:gd name="T7" fmla="*/ 0 h 159230"/>
                <a:gd name="T8" fmla="*/ 159231 w 159230"/>
                <a:gd name="T9" fmla="*/ 79615 h 15923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59230" h="159230">
                  <a:moveTo>
                    <a:pt x="159231" y="79615"/>
                  </a:moveTo>
                  <a:cubicBezTo>
                    <a:pt x="159231" y="123586"/>
                    <a:pt x="123586" y="159231"/>
                    <a:pt x="79615" y="159231"/>
                  </a:cubicBezTo>
                  <a:cubicBezTo>
                    <a:pt x="35645" y="159231"/>
                    <a:pt x="0" y="123586"/>
                    <a:pt x="0" y="79615"/>
                  </a:cubicBezTo>
                  <a:cubicBezTo>
                    <a:pt x="0" y="35645"/>
                    <a:pt x="35645" y="0"/>
                    <a:pt x="79615" y="0"/>
                  </a:cubicBezTo>
                  <a:cubicBezTo>
                    <a:pt x="123586" y="0"/>
                    <a:pt x="159231" y="35645"/>
                    <a:pt x="159231" y="79615"/>
                  </a:cubicBezTo>
                  <a:close/>
                </a:path>
              </a:pathLst>
            </a:custGeom>
            <a:solidFill>
              <a:srgbClr val="01B69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ro-RO" sz="744"/>
            </a:p>
          </p:txBody>
        </p:sp>
        <p:sp>
          <p:nvSpPr>
            <p:cNvPr id="8" name="Freeform: Shape 10">
              <a:extLst>
                <a:ext uri="{FF2B5EF4-FFF2-40B4-BE49-F238E27FC236}">
                  <a16:creationId xmlns:a16="http://schemas.microsoft.com/office/drawing/2014/main" id="{B1338A37-E68C-86F7-A6C9-36B6C3DA89B7}"/>
                </a:ext>
              </a:extLst>
            </p:cNvPr>
            <p:cNvSpPr>
              <a:spLocks/>
            </p:cNvSpPr>
            <p:nvPr/>
          </p:nvSpPr>
          <p:spPr bwMode="auto">
            <a:xfrm>
              <a:off x="1295541" y="1148012"/>
              <a:ext cx="167638" cy="167638"/>
            </a:xfrm>
            <a:custGeom>
              <a:avLst/>
              <a:gdLst>
                <a:gd name="T0" fmla="*/ 167638 w 167638"/>
                <a:gd name="T1" fmla="*/ 83819 h 167638"/>
                <a:gd name="T2" fmla="*/ 83819 w 167638"/>
                <a:gd name="T3" fmla="*/ 167638 h 167638"/>
                <a:gd name="T4" fmla="*/ 0 w 167638"/>
                <a:gd name="T5" fmla="*/ 83819 h 167638"/>
                <a:gd name="T6" fmla="*/ 83819 w 167638"/>
                <a:gd name="T7" fmla="*/ 0 h 167638"/>
                <a:gd name="T8" fmla="*/ 167638 w 167638"/>
                <a:gd name="T9" fmla="*/ 83819 h 16763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67638" h="167638">
                  <a:moveTo>
                    <a:pt x="167638" y="83819"/>
                  </a:moveTo>
                  <a:cubicBezTo>
                    <a:pt x="167638" y="130111"/>
                    <a:pt x="130111" y="167638"/>
                    <a:pt x="83819" y="167638"/>
                  </a:cubicBezTo>
                  <a:cubicBezTo>
                    <a:pt x="37527" y="167638"/>
                    <a:pt x="0" y="130111"/>
                    <a:pt x="0" y="83819"/>
                  </a:cubicBezTo>
                  <a:cubicBezTo>
                    <a:pt x="0" y="37527"/>
                    <a:pt x="37527" y="0"/>
                    <a:pt x="83819" y="0"/>
                  </a:cubicBezTo>
                  <a:cubicBezTo>
                    <a:pt x="130111" y="0"/>
                    <a:pt x="167638" y="37527"/>
                    <a:pt x="167638" y="83819"/>
                  </a:cubicBezTo>
                  <a:close/>
                </a:path>
              </a:pathLst>
            </a:custGeom>
            <a:solidFill>
              <a:srgbClr val="01B69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ro-RO" sz="744"/>
            </a:p>
          </p:txBody>
        </p:sp>
        <p:grpSp>
          <p:nvGrpSpPr>
            <p:cNvPr id="10" name="Graphic 8">
              <a:extLst>
                <a:ext uri="{FF2B5EF4-FFF2-40B4-BE49-F238E27FC236}">
                  <a16:creationId xmlns:a16="http://schemas.microsoft.com/office/drawing/2014/main" id="{BDFAD5ED-A5DA-ECAB-47F5-5CB12CB571E5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526362" y="1032729"/>
              <a:ext cx="515397" cy="1348875"/>
              <a:chOff x="1526362" y="1032729"/>
              <a:chExt cx="515397" cy="1348875"/>
            </a:xfrm>
          </p:grpSpPr>
          <p:sp>
            <p:nvSpPr>
              <p:cNvPr id="17" name="Freeform: Shape 18">
                <a:extLst>
                  <a:ext uri="{FF2B5EF4-FFF2-40B4-BE49-F238E27FC236}">
                    <a16:creationId xmlns:a16="http://schemas.microsoft.com/office/drawing/2014/main" id="{EADBC319-951E-8A8A-60B6-8E02984041D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26362" y="1414373"/>
                <a:ext cx="515397" cy="967231"/>
              </a:xfrm>
              <a:custGeom>
                <a:avLst/>
                <a:gdLst>
                  <a:gd name="T0" fmla="*/ 0 w 515397"/>
                  <a:gd name="T1" fmla="*/ 0 h 967231"/>
                  <a:gd name="T2" fmla="*/ 0 w 515397"/>
                  <a:gd name="T3" fmla="*/ 967231 h 967231"/>
                  <a:gd name="T4" fmla="*/ 363173 w 515397"/>
                  <a:gd name="T5" fmla="*/ 727621 h 967231"/>
                  <a:gd name="T6" fmla="*/ 515398 w 515397"/>
                  <a:gd name="T7" fmla="*/ 444955 h 967231"/>
                  <a:gd name="T8" fmla="*/ 515398 w 515397"/>
                  <a:gd name="T9" fmla="*/ 63692 h 967231"/>
                  <a:gd name="T10" fmla="*/ 255 w 515397"/>
                  <a:gd name="T11" fmla="*/ 0 h 967231"/>
                  <a:gd name="T12" fmla="*/ 0 w 515397"/>
                  <a:gd name="T13" fmla="*/ 0 h 967231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515397" h="967231">
                    <a:moveTo>
                      <a:pt x="0" y="0"/>
                    </a:moveTo>
                    <a:lnTo>
                      <a:pt x="0" y="967231"/>
                    </a:lnTo>
                    <a:lnTo>
                      <a:pt x="363173" y="727621"/>
                    </a:lnTo>
                    <a:cubicBezTo>
                      <a:pt x="458202" y="664948"/>
                      <a:pt x="515398" y="558836"/>
                      <a:pt x="515398" y="444955"/>
                    </a:cubicBezTo>
                    <a:lnTo>
                      <a:pt x="515398" y="63692"/>
                    </a:lnTo>
                    <a:cubicBezTo>
                      <a:pt x="360880" y="22929"/>
                      <a:pt x="185727" y="0"/>
                      <a:pt x="255" y="0"/>
                    </a:cubicBezTo>
                    <a:cubicBezTo>
                      <a:pt x="127" y="0"/>
                      <a:pt x="127" y="0"/>
                      <a:pt x="0" y="0"/>
                    </a:cubicBezTo>
                    <a:close/>
                  </a:path>
                </a:pathLst>
              </a:custGeom>
              <a:solidFill>
                <a:srgbClr val="26226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 cap="flat">
                    <a:solidFill>
                      <a:srgbClr val="000000"/>
                    </a:solidFill>
                    <a:prstDash val="solid"/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endParaRPr lang="ro-RO" sz="744"/>
              </a:p>
            </p:txBody>
          </p:sp>
          <p:sp>
            <p:nvSpPr>
              <p:cNvPr id="18" name="Freeform: Shape 19">
                <a:extLst>
                  <a:ext uri="{FF2B5EF4-FFF2-40B4-BE49-F238E27FC236}">
                    <a16:creationId xmlns:a16="http://schemas.microsoft.com/office/drawing/2014/main" id="{C7A3C0A8-911F-DCEC-D330-C28F8C44622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26362" y="1032729"/>
                <a:ext cx="515270" cy="445336"/>
              </a:xfrm>
              <a:custGeom>
                <a:avLst/>
                <a:gdLst>
                  <a:gd name="T0" fmla="*/ 127 w 515270"/>
                  <a:gd name="T1" fmla="*/ 0 h 445336"/>
                  <a:gd name="T2" fmla="*/ 515271 w 515270"/>
                  <a:gd name="T3" fmla="*/ 63692 h 445336"/>
                  <a:gd name="T4" fmla="*/ 515271 w 515270"/>
                  <a:gd name="T5" fmla="*/ 444954 h 445336"/>
                  <a:gd name="T6" fmla="*/ 515271 w 515270"/>
                  <a:gd name="T7" fmla="*/ 445337 h 445336"/>
                  <a:gd name="T8" fmla="*/ 127 w 515270"/>
                  <a:gd name="T9" fmla="*/ 381644 h 445336"/>
                  <a:gd name="T10" fmla="*/ 0 w 515270"/>
                  <a:gd name="T11" fmla="*/ 381644 h 445336"/>
                  <a:gd name="T12" fmla="*/ 0 w 515270"/>
                  <a:gd name="T13" fmla="*/ 0 h 445336"/>
                  <a:gd name="T14" fmla="*/ 127 w 515270"/>
                  <a:gd name="T15" fmla="*/ 0 h 4453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0" t="0" r="r" b="b"/>
                <a:pathLst>
                  <a:path w="515270" h="445336">
                    <a:moveTo>
                      <a:pt x="127" y="0"/>
                    </a:moveTo>
                    <a:cubicBezTo>
                      <a:pt x="185599" y="0"/>
                      <a:pt x="360753" y="22929"/>
                      <a:pt x="515271" y="63692"/>
                    </a:cubicBezTo>
                    <a:lnTo>
                      <a:pt x="515271" y="444954"/>
                    </a:lnTo>
                    <a:cubicBezTo>
                      <a:pt x="515271" y="445082"/>
                      <a:pt x="515271" y="445209"/>
                      <a:pt x="515271" y="445337"/>
                    </a:cubicBezTo>
                    <a:cubicBezTo>
                      <a:pt x="360753" y="404574"/>
                      <a:pt x="185599" y="381644"/>
                      <a:pt x="127" y="381644"/>
                    </a:cubicBezTo>
                    <a:cubicBezTo>
                      <a:pt x="0" y="381644"/>
                      <a:pt x="0" y="381644"/>
                      <a:pt x="0" y="381644"/>
                    </a:cubicBezTo>
                    <a:lnTo>
                      <a:pt x="0" y="0"/>
                    </a:lnTo>
                    <a:cubicBezTo>
                      <a:pt x="127" y="0"/>
                      <a:pt x="127" y="0"/>
                      <a:pt x="127" y="0"/>
                    </a:cubicBezTo>
                    <a:close/>
                  </a:path>
                </a:pathLst>
              </a:custGeom>
              <a:solidFill>
                <a:srgbClr val="01B69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 cap="flat">
                    <a:solidFill>
                      <a:srgbClr val="000000"/>
                    </a:solidFill>
                    <a:prstDash val="solid"/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endParaRPr lang="ro-RO" sz="744"/>
              </a:p>
            </p:txBody>
          </p:sp>
        </p:grpSp>
        <p:sp>
          <p:nvSpPr>
            <p:cNvPr id="11" name="Freeform: Shape 12">
              <a:extLst>
                <a:ext uri="{FF2B5EF4-FFF2-40B4-BE49-F238E27FC236}">
                  <a16:creationId xmlns:a16="http://schemas.microsoft.com/office/drawing/2014/main" id="{68BFD267-56AA-C0F4-6D9A-FFD490A17212}"/>
                </a:ext>
              </a:extLst>
            </p:cNvPr>
            <p:cNvSpPr>
              <a:spLocks/>
            </p:cNvSpPr>
            <p:nvPr/>
          </p:nvSpPr>
          <p:spPr bwMode="auto">
            <a:xfrm>
              <a:off x="1819092" y="1184316"/>
              <a:ext cx="159230" cy="159230"/>
            </a:xfrm>
            <a:custGeom>
              <a:avLst/>
              <a:gdLst>
                <a:gd name="T0" fmla="*/ 159231 w 159230"/>
                <a:gd name="T1" fmla="*/ 79615 h 159230"/>
                <a:gd name="T2" fmla="*/ 79615 w 159230"/>
                <a:gd name="T3" fmla="*/ 159231 h 159230"/>
                <a:gd name="T4" fmla="*/ 0 w 159230"/>
                <a:gd name="T5" fmla="*/ 79615 h 159230"/>
                <a:gd name="T6" fmla="*/ 79615 w 159230"/>
                <a:gd name="T7" fmla="*/ 0 h 159230"/>
                <a:gd name="T8" fmla="*/ 159231 w 159230"/>
                <a:gd name="T9" fmla="*/ 79615 h 15923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59230" h="159230">
                  <a:moveTo>
                    <a:pt x="159231" y="79615"/>
                  </a:moveTo>
                  <a:cubicBezTo>
                    <a:pt x="159231" y="123586"/>
                    <a:pt x="123586" y="159231"/>
                    <a:pt x="79615" y="159231"/>
                  </a:cubicBezTo>
                  <a:cubicBezTo>
                    <a:pt x="35645" y="159231"/>
                    <a:pt x="0" y="123586"/>
                    <a:pt x="0" y="79615"/>
                  </a:cubicBezTo>
                  <a:cubicBezTo>
                    <a:pt x="0" y="35645"/>
                    <a:pt x="35645" y="0"/>
                    <a:pt x="79615" y="0"/>
                  </a:cubicBezTo>
                  <a:cubicBezTo>
                    <a:pt x="123586" y="0"/>
                    <a:pt x="159231" y="35645"/>
                    <a:pt x="159231" y="79615"/>
                  </a:cubicBezTo>
                  <a:close/>
                </a:path>
              </a:pathLst>
            </a:custGeom>
            <a:solidFill>
              <a:srgbClr val="2622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ro-RO" sz="744"/>
            </a:p>
          </p:txBody>
        </p:sp>
        <p:sp>
          <p:nvSpPr>
            <p:cNvPr id="12" name="Freeform: Shape 13">
              <a:extLst>
                <a:ext uri="{FF2B5EF4-FFF2-40B4-BE49-F238E27FC236}">
                  <a16:creationId xmlns:a16="http://schemas.microsoft.com/office/drawing/2014/main" id="{8DEA08BC-B65D-1D14-B5FE-BF891FFD8361}"/>
                </a:ext>
              </a:extLst>
            </p:cNvPr>
            <p:cNvSpPr>
              <a:spLocks/>
            </p:cNvSpPr>
            <p:nvPr/>
          </p:nvSpPr>
          <p:spPr bwMode="auto">
            <a:xfrm>
              <a:off x="1589800" y="1148012"/>
              <a:ext cx="167638" cy="167638"/>
            </a:xfrm>
            <a:custGeom>
              <a:avLst/>
              <a:gdLst>
                <a:gd name="T0" fmla="*/ 167638 w 167638"/>
                <a:gd name="T1" fmla="*/ 83819 h 167638"/>
                <a:gd name="T2" fmla="*/ 83819 w 167638"/>
                <a:gd name="T3" fmla="*/ 167638 h 167638"/>
                <a:gd name="T4" fmla="*/ 0 w 167638"/>
                <a:gd name="T5" fmla="*/ 83819 h 167638"/>
                <a:gd name="T6" fmla="*/ 83819 w 167638"/>
                <a:gd name="T7" fmla="*/ 0 h 167638"/>
                <a:gd name="T8" fmla="*/ 167638 w 167638"/>
                <a:gd name="T9" fmla="*/ 83819 h 16763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67638" h="167638">
                  <a:moveTo>
                    <a:pt x="167638" y="83819"/>
                  </a:moveTo>
                  <a:cubicBezTo>
                    <a:pt x="167638" y="130111"/>
                    <a:pt x="130111" y="167638"/>
                    <a:pt x="83819" y="167638"/>
                  </a:cubicBezTo>
                  <a:cubicBezTo>
                    <a:pt x="37527" y="167638"/>
                    <a:pt x="0" y="130111"/>
                    <a:pt x="0" y="83819"/>
                  </a:cubicBezTo>
                  <a:cubicBezTo>
                    <a:pt x="0" y="37527"/>
                    <a:pt x="37527" y="0"/>
                    <a:pt x="83819" y="0"/>
                  </a:cubicBezTo>
                  <a:cubicBezTo>
                    <a:pt x="130111" y="0"/>
                    <a:pt x="167638" y="37527"/>
                    <a:pt x="167638" y="83819"/>
                  </a:cubicBezTo>
                  <a:close/>
                </a:path>
              </a:pathLst>
            </a:custGeom>
            <a:solidFill>
              <a:srgbClr val="2622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ro-RO" sz="744"/>
            </a:p>
          </p:txBody>
        </p:sp>
        <p:sp>
          <p:nvSpPr>
            <p:cNvPr id="13" name="Freeform: Shape 14">
              <a:extLst>
                <a:ext uri="{FF2B5EF4-FFF2-40B4-BE49-F238E27FC236}">
                  <a16:creationId xmlns:a16="http://schemas.microsoft.com/office/drawing/2014/main" id="{DE40CC25-3455-072E-ED67-06341C0FA018}"/>
                </a:ext>
              </a:extLst>
            </p:cNvPr>
            <p:cNvSpPr>
              <a:spLocks/>
            </p:cNvSpPr>
            <p:nvPr/>
          </p:nvSpPr>
          <p:spPr bwMode="auto">
            <a:xfrm>
              <a:off x="1255542" y="1575897"/>
              <a:ext cx="270819" cy="485844"/>
            </a:xfrm>
            <a:custGeom>
              <a:avLst/>
              <a:gdLst>
                <a:gd name="T0" fmla="*/ 270820 w 270819"/>
                <a:gd name="T1" fmla="*/ 68023 h 485844"/>
                <a:gd name="T2" fmla="*/ 147002 w 270819"/>
                <a:gd name="T3" fmla="*/ 0 h 485844"/>
                <a:gd name="T4" fmla="*/ 0 w 270819"/>
                <a:gd name="T5" fmla="*/ 147002 h 485844"/>
                <a:gd name="T6" fmla="*/ 270820 w 270819"/>
                <a:gd name="T7" fmla="*/ 485845 h 485844"/>
                <a:gd name="T8" fmla="*/ 270820 w 270819"/>
                <a:gd name="T9" fmla="*/ 68023 h 48584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70819" h="485844">
                  <a:moveTo>
                    <a:pt x="270820" y="68023"/>
                  </a:moveTo>
                  <a:cubicBezTo>
                    <a:pt x="244706" y="27133"/>
                    <a:pt x="199102" y="0"/>
                    <a:pt x="147002" y="0"/>
                  </a:cubicBezTo>
                  <a:cubicBezTo>
                    <a:pt x="65858" y="0"/>
                    <a:pt x="0" y="65858"/>
                    <a:pt x="0" y="147002"/>
                  </a:cubicBezTo>
                  <a:cubicBezTo>
                    <a:pt x="0" y="337824"/>
                    <a:pt x="270820" y="485845"/>
                    <a:pt x="270820" y="485845"/>
                  </a:cubicBezTo>
                  <a:lnTo>
                    <a:pt x="270820" y="68023"/>
                  </a:lnTo>
                  <a:close/>
                </a:path>
              </a:pathLst>
            </a:custGeom>
            <a:solidFill>
              <a:srgbClr val="2622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ro-RO" sz="744"/>
            </a:p>
          </p:txBody>
        </p:sp>
        <p:sp>
          <p:nvSpPr>
            <p:cNvPr id="14" name="Freeform: Shape 15">
              <a:extLst>
                <a:ext uri="{FF2B5EF4-FFF2-40B4-BE49-F238E27FC236}">
                  <a16:creationId xmlns:a16="http://schemas.microsoft.com/office/drawing/2014/main" id="{D1CF5E6E-2429-6C4E-61B1-8DECC4CE88E0}"/>
                </a:ext>
              </a:extLst>
            </p:cNvPr>
            <p:cNvSpPr>
              <a:spLocks/>
            </p:cNvSpPr>
            <p:nvPr/>
          </p:nvSpPr>
          <p:spPr bwMode="auto">
            <a:xfrm>
              <a:off x="1526362" y="1575897"/>
              <a:ext cx="270819" cy="485844"/>
            </a:xfrm>
            <a:custGeom>
              <a:avLst/>
              <a:gdLst>
                <a:gd name="T0" fmla="*/ 0 w 270819"/>
                <a:gd name="T1" fmla="*/ 68023 h 485844"/>
                <a:gd name="T2" fmla="*/ 123818 w 270819"/>
                <a:gd name="T3" fmla="*/ 0 h 485844"/>
                <a:gd name="T4" fmla="*/ 270820 w 270819"/>
                <a:gd name="T5" fmla="*/ 147002 h 485844"/>
                <a:gd name="T6" fmla="*/ 0 w 270819"/>
                <a:gd name="T7" fmla="*/ 485845 h 485844"/>
                <a:gd name="T8" fmla="*/ 0 w 270819"/>
                <a:gd name="T9" fmla="*/ 68023 h 48584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70819" h="485844">
                  <a:moveTo>
                    <a:pt x="0" y="68023"/>
                  </a:moveTo>
                  <a:cubicBezTo>
                    <a:pt x="26114" y="27133"/>
                    <a:pt x="71718" y="0"/>
                    <a:pt x="123818" y="0"/>
                  </a:cubicBezTo>
                  <a:cubicBezTo>
                    <a:pt x="204962" y="0"/>
                    <a:pt x="270820" y="65858"/>
                    <a:pt x="270820" y="147002"/>
                  </a:cubicBezTo>
                  <a:cubicBezTo>
                    <a:pt x="270820" y="337824"/>
                    <a:pt x="0" y="485845"/>
                    <a:pt x="0" y="485845"/>
                  </a:cubicBezTo>
                  <a:lnTo>
                    <a:pt x="0" y="68023"/>
                  </a:lnTo>
                  <a:close/>
                </a:path>
              </a:pathLst>
            </a:custGeom>
            <a:solidFill>
              <a:srgbClr val="01B69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ro-RO" sz="744"/>
            </a:p>
          </p:txBody>
        </p:sp>
        <p:sp>
          <p:nvSpPr>
            <p:cNvPr id="15" name="Freeform: Shape 16">
              <a:extLst>
                <a:ext uri="{FF2B5EF4-FFF2-40B4-BE49-F238E27FC236}">
                  <a16:creationId xmlns:a16="http://schemas.microsoft.com/office/drawing/2014/main" id="{DB314812-DE03-B9A9-40A1-E22BDB86E3AB}"/>
                </a:ext>
              </a:extLst>
            </p:cNvPr>
            <p:cNvSpPr>
              <a:spLocks/>
            </p:cNvSpPr>
            <p:nvPr/>
          </p:nvSpPr>
          <p:spPr bwMode="auto">
            <a:xfrm>
              <a:off x="1265733" y="885600"/>
              <a:ext cx="260756" cy="85092"/>
            </a:xfrm>
            <a:custGeom>
              <a:avLst/>
              <a:gdLst>
                <a:gd name="T0" fmla="*/ 0 w 260756"/>
                <a:gd name="T1" fmla="*/ 0 h 85092"/>
                <a:gd name="T2" fmla="*/ 260756 w 260756"/>
                <a:gd name="T3" fmla="*/ 0 h 85092"/>
                <a:gd name="T4" fmla="*/ 260756 w 260756"/>
                <a:gd name="T5" fmla="*/ 85093 h 85092"/>
                <a:gd name="T6" fmla="*/ 0 w 260756"/>
                <a:gd name="T7" fmla="*/ 85093 h 85092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60756" h="85092">
                  <a:moveTo>
                    <a:pt x="0" y="0"/>
                  </a:moveTo>
                  <a:lnTo>
                    <a:pt x="260756" y="0"/>
                  </a:lnTo>
                  <a:lnTo>
                    <a:pt x="260756" y="85093"/>
                  </a:lnTo>
                  <a:lnTo>
                    <a:pt x="0" y="850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1B69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ro-RO" sz="744"/>
            </a:p>
          </p:txBody>
        </p:sp>
        <p:sp>
          <p:nvSpPr>
            <p:cNvPr id="16" name="Freeform: Shape 17">
              <a:extLst>
                <a:ext uri="{FF2B5EF4-FFF2-40B4-BE49-F238E27FC236}">
                  <a16:creationId xmlns:a16="http://schemas.microsoft.com/office/drawing/2014/main" id="{3A8E6E32-5C9A-2557-3497-880ED8ED532F}"/>
                </a:ext>
              </a:extLst>
            </p:cNvPr>
            <p:cNvSpPr>
              <a:spLocks/>
            </p:cNvSpPr>
            <p:nvPr/>
          </p:nvSpPr>
          <p:spPr bwMode="auto">
            <a:xfrm>
              <a:off x="1526489" y="885600"/>
              <a:ext cx="260756" cy="85092"/>
            </a:xfrm>
            <a:custGeom>
              <a:avLst/>
              <a:gdLst>
                <a:gd name="T0" fmla="*/ 0 w 260756"/>
                <a:gd name="T1" fmla="*/ 0 h 85092"/>
                <a:gd name="T2" fmla="*/ 260756 w 260756"/>
                <a:gd name="T3" fmla="*/ 0 h 85092"/>
                <a:gd name="T4" fmla="*/ 260756 w 260756"/>
                <a:gd name="T5" fmla="*/ 85093 h 85092"/>
                <a:gd name="T6" fmla="*/ 0 w 260756"/>
                <a:gd name="T7" fmla="*/ 85093 h 85092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60756" h="85092">
                  <a:moveTo>
                    <a:pt x="0" y="0"/>
                  </a:moveTo>
                  <a:lnTo>
                    <a:pt x="260756" y="0"/>
                  </a:lnTo>
                  <a:lnTo>
                    <a:pt x="260756" y="85093"/>
                  </a:lnTo>
                  <a:lnTo>
                    <a:pt x="0" y="850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622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ro-RO" sz="744"/>
            </a:p>
          </p:txBody>
        </p:sp>
      </p:grpSp>
      <p:sp>
        <p:nvSpPr>
          <p:cNvPr id="21" name="TextBox 22">
            <a:extLst>
              <a:ext uri="{FF2B5EF4-FFF2-40B4-BE49-F238E27FC236}">
                <a16:creationId xmlns:a16="http://schemas.microsoft.com/office/drawing/2014/main" id="{D6CAF0AD-9BD2-968F-91D2-E50F0D066ED1}"/>
              </a:ext>
            </a:extLst>
          </p:cNvPr>
          <p:cNvSpPr txBox="1">
            <a:spLocks noChangeArrowheads="1"/>
          </p:cNvSpPr>
          <p:nvPr/>
        </p:nvSpPr>
        <p:spPr bwMode="auto">
          <a:xfrm rot="10800000">
            <a:off x="6443254" y="8198242"/>
            <a:ext cx="349968" cy="730328"/>
          </a:xfrm>
          <a:prstGeom prst="rect">
            <a:avLst/>
          </a:prstGeom>
          <a:noFill/>
          <a:ln>
            <a:noFill/>
          </a:ln>
        </p:spPr>
        <p:txBody>
          <a:bodyPr vert="eaVert"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defRPr/>
            </a:pPr>
            <a:r>
              <a:rPr lang="ro-RO" altLang="ro-RO" sz="1074" b="1">
                <a:solidFill>
                  <a:srgbClr val="EFEFEF"/>
                </a:solidFill>
              </a:rPr>
              <a:t>insp.gov.ro</a:t>
            </a:r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411519" y="-14026"/>
            <a:ext cx="6446481" cy="9920026"/>
          </a:xfrm>
        </p:spPr>
        <p:txBody>
          <a:bodyPr rtlCol="0">
            <a:normAutofit/>
          </a:bodyPr>
          <a:lstStyle/>
          <a:p>
            <a:pPr lvl="0"/>
            <a:r>
              <a:rPr lang="en-US" noProof="0"/>
              <a:t>Click icon to add picture</a:t>
            </a:r>
            <a:endParaRPr lang="ro-RO" noProof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0" y="726119"/>
            <a:ext cx="2751517" cy="1083609"/>
          </a:xfrm>
        </p:spPr>
        <p:txBody>
          <a:bodyPr anchor="t">
            <a:noAutofit/>
          </a:bodyPr>
          <a:lstStyle>
            <a:lvl1pPr>
              <a:defRPr sz="1405" b="1">
                <a:solidFill>
                  <a:schemeClr val="tx2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10001" y="7081186"/>
            <a:ext cx="1620000" cy="2471802"/>
          </a:xfrm>
        </p:spPr>
        <p:txBody>
          <a:bodyPr>
            <a:normAutofit/>
          </a:bodyPr>
          <a:lstStyle>
            <a:lvl1pPr marL="0" indent="0">
              <a:buNone/>
              <a:defRPr sz="1157">
                <a:solidFill>
                  <a:schemeClr val="tx1"/>
                </a:solidFill>
              </a:defRPr>
            </a:lvl1pPr>
            <a:lvl2pPr marL="377830" indent="0">
              <a:buNone/>
              <a:defRPr sz="1157">
                <a:solidFill>
                  <a:schemeClr val="tx1"/>
                </a:solidFill>
              </a:defRPr>
            </a:lvl2pPr>
            <a:lvl3pPr marL="755660" indent="0">
              <a:buNone/>
              <a:defRPr sz="1157">
                <a:solidFill>
                  <a:schemeClr val="tx1"/>
                </a:solidFill>
              </a:defRPr>
            </a:lvl3pPr>
            <a:lvl4pPr marL="1133490" indent="0">
              <a:buNone/>
              <a:defRPr sz="1157">
                <a:solidFill>
                  <a:schemeClr val="tx1"/>
                </a:solidFill>
              </a:defRPr>
            </a:lvl4pPr>
            <a:lvl5pPr marL="1511320" indent="0">
              <a:buNone/>
              <a:defRPr sz="1157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2" name="Slide Number Placeholder 6">
            <a:extLst>
              <a:ext uri="{FF2B5EF4-FFF2-40B4-BE49-F238E27FC236}">
                <a16:creationId xmlns:a16="http://schemas.microsoft.com/office/drawing/2014/main" id="{19A89432-7497-401D-901B-D0D0D7182A0D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0" y="9181170"/>
            <a:ext cx="429518" cy="527878"/>
          </a:xfrm>
        </p:spPr>
        <p:txBody>
          <a:bodyPr/>
          <a:lstStyle>
            <a:lvl1pPr algn="ctr">
              <a:defRPr sz="1198">
                <a:solidFill>
                  <a:schemeClr val="bg1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7454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INSP Titlu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89B17A9-8CD5-E809-DC04-D24CAD2AEB78}"/>
              </a:ext>
            </a:extLst>
          </p:cNvPr>
          <p:cNvSpPr/>
          <p:nvPr/>
        </p:nvSpPr>
        <p:spPr>
          <a:xfrm>
            <a:off x="1" y="0"/>
            <a:ext cx="1674763" cy="9906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o-RO" sz="744"/>
          </a:p>
        </p:txBody>
      </p:sp>
      <p:grpSp>
        <p:nvGrpSpPr>
          <p:cNvPr id="5" name="Graphic 8">
            <a:extLst>
              <a:ext uri="{FF2B5EF4-FFF2-40B4-BE49-F238E27FC236}">
                <a16:creationId xmlns:a16="http://schemas.microsoft.com/office/drawing/2014/main" id="{04623F33-8C87-0F8D-3E90-432706F6C42F}"/>
              </a:ext>
            </a:extLst>
          </p:cNvPr>
          <p:cNvGrpSpPr>
            <a:grpSpLocks/>
          </p:cNvGrpSpPr>
          <p:nvPr/>
        </p:nvGrpSpPr>
        <p:grpSpPr bwMode="auto">
          <a:xfrm>
            <a:off x="209402" y="643529"/>
            <a:ext cx="1077813" cy="1122169"/>
            <a:chOff x="745200" y="892800"/>
            <a:chExt cx="3830868" cy="1554621"/>
          </a:xfrm>
        </p:grpSpPr>
        <p:grpSp>
          <p:nvGrpSpPr>
            <p:cNvPr id="6" name="Graphic 8">
              <a:extLst>
                <a:ext uri="{FF2B5EF4-FFF2-40B4-BE49-F238E27FC236}">
                  <a16:creationId xmlns:a16="http://schemas.microsoft.com/office/drawing/2014/main" id="{3839571C-F10B-8569-F2E8-DD9F09A34BB9}"/>
                </a:ext>
              </a:extLst>
            </p:cNvPr>
            <p:cNvGrpSpPr/>
            <p:nvPr/>
          </p:nvGrpSpPr>
          <p:grpSpPr>
            <a:xfrm>
              <a:off x="2199129" y="1172881"/>
              <a:ext cx="2376938" cy="909151"/>
              <a:chOff x="2199129" y="1172881"/>
              <a:chExt cx="2376938" cy="909151"/>
            </a:xfrm>
            <a:solidFill>
              <a:srgbClr val="262262"/>
            </a:solidFill>
          </p:grpSpPr>
          <p:sp>
            <p:nvSpPr>
              <p:cNvPr id="20" name="Freeform: Shape 19">
                <a:extLst>
                  <a:ext uri="{FF2B5EF4-FFF2-40B4-BE49-F238E27FC236}">
                    <a16:creationId xmlns:a16="http://schemas.microsoft.com/office/drawing/2014/main" id="{42A1D0A6-6460-DE5C-2BEF-23814C3405AC}"/>
                  </a:ext>
                </a:extLst>
              </p:cNvPr>
              <p:cNvSpPr/>
              <p:nvPr/>
            </p:nvSpPr>
            <p:spPr>
              <a:xfrm>
                <a:off x="2200273" y="1195002"/>
                <a:ext cx="86452" cy="218420"/>
              </a:xfrm>
              <a:custGeom>
                <a:avLst/>
                <a:gdLst>
                  <a:gd name="connsiteX0" fmla="*/ 27334 w 86452"/>
                  <a:gd name="connsiteY0" fmla="*/ 18308 h 218420"/>
                  <a:gd name="connsiteX1" fmla="*/ 0 w 86452"/>
                  <a:gd name="connsiteY1" fmla="*/ 14748 h 218420"/>
                  <a:gd name="connsiteX2" fmla="*/ 0 w 86452"/>
                  <a:gd name="connsiteY2" fmla="*/ 0 h 218420"/>
                  <a:gd name="connsiteX3" fmla="*/ 86453 w 86452"/>
                  <a:gd name="connsiteY3" fmla="*/ 0 h 218420"/>
                  <a:gd name="connsiteX4" fmla="*/ 86453 w 86452"/>
                  <a:gd name="connsiteY4" fmla="*/ 14748 h 218420"/>
                  <a:gd name="connsiteX5" fmla="*/ 59118 w 86452"/>
                  <a:gd name="connsiteY5" fmla="*/ 18308 h 218420"/>
                  <a:gd name="connsiteX6" fmla="*/ 59118 w 86452"/>
                  <a:gd name="connsiteY6" fmla="*/ 201130 h 218420"/>
                  <a:gd name="connsiteX7" fmla="*/ 86453 w 86452"/>
                  <a:gd name="connsiteY7" fmla="*/ 204308 h 218420"/>
                  <a:gd name="connsiteX8" fmla="*/ 86453 w 86452"/>
                  <a:gd name="connsiteY8" fmla="*/ 218420 h 218420"/>
                  <a:gd name="connsiteX9" fmla="*/ 381 w 86452"/>
                  <a:gd name="connsiteY9" fmla="*/ 218420 h 218420"/>
                  <a:gd name="connsiteX10" fmla="*/ 381 w 86452"/>
                  <a:gd name="connsiteY10" fmla="*/ 204054 h 218420"/>
                  <a:gd name="connsiteX11" fmla="*/ 27461 w 86452"/>
                  <a:gd name="connsiteY11" fmla="*/ 201130 h 218420"/>
                  <a:gd name="connsiteX12" fmla="*/ 27461 w 86452"/>
                  <a:gd name="connsiteY12" fmla="*/ 18308 h 2184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86452" h="218420">
                    <a:moveTo>
                      <a:pt x="27334" y="18308"/>
                    </a:moveTo>
                    <a:lnTo>
                      <a:pt x="0" y="14748"/>
                    </a:lnTo>
                    <a:lnTo>
                      <a:pt x="0" y="0"/>
                    </a:lnTo>
                    <a:lnTo>
                      <a:pt x="86453" y="0"/>
                    </a:lnTo>
                    <a:lnTo>
                      <a:pt x="86453" y="14748"/>
                    </a:lnTo>
                    <a:lnTo>
                      <a:pt x="59118" y="18308"/>
                    </a:lnTo>
                    <a:lnTo>
                      <a:pt x="59118" y="201130"/>
                    </a:lnTo>
                    <a:lnTo>
                      <a:pt x="86453" y="204308"/>
                    </a:lnTo>
                    <a:lnTo>
                      <a:pt x="86453" y="218420"/>
                    </a:lnTo>
                    <a:lnTo>
                      <a:pt x="381" y="218420"/>
                    </a:lnTo>
                    <a:lnTo>
                      <a:pt x="381" y="204054"/>
                    </a:lnTo>
                    <a:lnTo>
                      <a:pt x="27461" y="201130"/>
                    </a:lnTo>
                    <a:lnTo>
                      <a:pt x="27461" y="18308"/>
                    </a:ln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21" name="Freeform: Shape 20">
                <a:extLst>
                  <a:ext uri="{FF2B5EF4-FFF2-40B4-BE49-F238E27FC236}">
                    <a16:creationId xmlns:a16="http://schemas.microsoft.com/office/drawing/2014/main" id="{D24046E5-72A9-6BC8-30DE-557281A2FFD0}"/>
                  </a:ext>
                </a:extLst>
              </p:cNvPr>
              <p:cNvSpPr/>
              <p:nvPr/>
            </p:nvSpPr>
            <p:spPr>
              <a:xfrm>
                <a:off x="2312535" y="1246365"/>
                <a:ext cx="177609" cy="167057"/>
              </a:xfrm>
              <a:custGeom>
                <a:avLst/>
                <a:gdLst>
                  <a:gd name="connsiteX0" fmla="*/ 21105 w 177609"/>
                  <a:gd name="connsiteY0" fmla="*/ 26571 h 167057"/>
                  <a:gd name="connsiteX1" fmla="*/ 0 w 177609"/>
                  <a:gd name="connsiteY1" fmla="*/ 21232 h 167057"/>
                  <a:gd name="connsiteX2" fmla="*/ 0 w 177609"/>
                  <a:gd name="connsiteY2" fmla="*/ 5340 h 167057"/>
                  <a:gd name="connsiteX3" fmla="*/ 42082 w 177609"/>
                  <a:gd name="connsiteY3" fmla="*/ 0 h 167057"/>
                  <a:gd name="connsiteX4" fmla="*/ 42972 w 177609"/>
                  <a:gd name="connsiteY4" fmla="*/ 0 h 167057"/>
                  <a:gd name="connsiteX5" fmla="*/ 49202 w 177609"/>
                  <a:gd name="connsiteY5" fmla="*/ 5340 h 167057"/>
                  <a:gd name="connsiteX6" fmla="*/ 49202 w 177609"/>
                  <a:gd name="connsiteY6" fmla="*/ 17672 h 167057"/>
                  <a:gd name="connsiteX7" fmla="*/ 48947 w 177609"/>
                  <a:gd name="connsiteY7" fmla="*/ 24792 h 167057"/>
                  <a:gd name="connsiteX8" fmla="*/ 76917 w 177609"/>
                  <a:gd name="connsiteY8" fmla="*/ 7755 h 167057"/>
                  <a:gd name="connsiteX9" fmla="*/ 110100 w 177609"/>
                  <a:gd name="connsiteY9" fmla="*/ 127 h 167057"/>
                  <a:gd name="connsiteX10" fmla="*/ 138706 w 177609"/>
                  <a:gd name="connsiteY10" fmla="*/ 7120 h 167057"/>
                  <a:gd name="connsiteX11" fmla="*/ 152945 w 177609"/>
                  <a:gd name="connsiteY11" fmla="*/ 28733 h 167057"/>
                  <a:gd name="connsiteX12" fmla="*/ 157013 w 177609"/>
                  <a:gd name="connsiteY12" fmla="*/ 68018 h 167057"/>
                  <a:gd name="connsiteX13" fmla="*/ 157013 w 177609"/>
                  <a:gd name="connsiteY13" fmla="*/ 150275 h 167057"/>
                  <a:gd name="connsiteX14" fmla="*/ 177609 w 177609"/>
                  <a:gd name="connsiteY14" fmla="*/ 152309 h 167057"/>
                  <a:gd name="connsiteX15" fmla="*/ 177609 w 177609"/>
                  <a:gd name="connsiteY15" fmla="*/ 167057 h 167057"/>
                  <a:gd name="connsiteX16" fmla="*/ 107939 w 177609"/>
                  <a:gd name="connsiteY16" fmla="*/ 167057 h 167057"/>
                  <a:gd name="connsiteX17" fmla="*/ 107939 w 177609"/>
                  <a:gd name="connsiteY17" fmla="*/ 152691 h 167057"/>
                  <a:gd name="connsiteX18" fmla="*/ 126119 w 177609"/>
                  <a:gd name="connsiteY18" fmla="*/ 150402 h 167057"/>
                  <a:gd name="connsiteX19" fmla="*/ 126119 w 177609"/>
                  <a:gd name="connsiteY19" fmla="*/ 67764 h 167057"/>
                  <a:gd name="connsiteX20" fmla="*/ 123831 w 177609"/>
                  <a:gd name="connsiteY20" fmla="*/ 40556 h 167057"/>
                  <a:gd name="connsiteX21" fmla="*/ 115058 w 177609"/>
                  <a:gd name="connsiteY21" fmla="*/ 25809 h 167057"/>
                  <a:gd name="connsiteX22" fmla="*/ 96242 w 177609"/>
                  <a:gd name="connsiteY22" fmla="*/ 20977 h 167057"/>
                  <a:gd name="connsiteX23" fmla="*/ 73612 w 177609"/>
                  <a:gd name="connsiteY23" fmla="*/ 26317 h 167057"/>
                  <a:gd name="connsiteX24" fmla="*/ 52126 w 177609"/>
                  <a:gd name="connsiteY24" fmla="*/ 38649 h 167057"/>
                  <a:gd name="connsiteX25" fmla="*/ 52126 w 177609"/>
                  <a:gd name="connsiteY25" fmla="*/ 150021 h 167057"/>
                  <a:gd name="connsiteX26" fmla="*/ 72086 w 177609"/>
                  <a:gd name="connsiteY26" fmla="*/ 152691 h 167057"/>
                  <a:gd name="connsiteX27" fmla="*/ 72086 w 177609"/>
                  <a:gd name="connsiteY27" fmla="*/ 167057 h 167057"/>
                  <a:gd name="connsiteX28" fmla="*/ 2670 w 177609"/>
                  <a:gd name="connsiteY28" fmla="*/ 167057 h 167057"/>
                  <a:gd name="connsiteX29" fmla="*/ 2670 w 177609"/>
                  <a:gd name="connsiteY29" fmla="*/ 152691 h 167057"/>
                  <a:gd name="connsiteX30" fmla="*/ 21232 w 177609"/>
                  <a:gd name="connsiteY30" fmla="*/ 150021 h 167057"/>
                  <a:gd name="connsiteX31" fmla="*/ 21232 w 177609"/>
                  <a:gd name="connsiteY31" fmla="*/ 26571 h 1670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177609" h="167057">
                    <a:moveTo>
                      <a:pt x="21105" y="26571"/>
                    </a:moveTo>
                    <a:lnTo>
                      <a:pt x="0" y="21232"/>
                    </a:lnTo>
                    <a:lnTo>
                      <a:pt x="0" y="5340"/>
                    </a:lnTo>
                    <a:lnTo>
                      <a:pt x="42082" y="0"/>
                    </a:lnTo>
                    <a:lnTo>
                      <a:pt x="42972" y="0"/>
                    </a:lnTo>
                    <a:lnTo>
                      <a:pt x="49202" y="5340"/>
                    </a:lnTo>
                    <a:lnTo>
                      <a:pt x="49202" y="17672"/>
                    </a:lnTo>
                    <a:lnTo>
                      <a:pt x="48947" y="24792"/>
                    </a:lnTo>
                    <a:cubicBezTo>
                      <a:pt x="55940" y="18562"/>
                      <a:pt x="65348" y="12841"/>
                      <a:pt x="76917" y="7755"/>
                    </a:cubicBezTo>
                    <a:cubicBezTo>
                      <a:pt x="88487" y="2670"/>
                      <a:pt x="99548" y="127"/>
                      <a:pt x="110100" y="127"/>
                    </a:cubicBezTo>
                    <a:cubicBezTo>
                      <a:pt x="122432" y="127"/>
                      <a:pt x="131967" y="2543"/>
                      <a:pt x="138706" y="7120"/>
                    </a:cubicBezTo>
                    <a:cubicBezTo>
                      <a:pt x="145444" y="11824"/>
                      <a:pt x="150275" y="19070"/>
                      <a:pt x="152945" y="28733"/>
                    </a:cubicBezTo>
                    <a:cubicBezTo>
                      <a:pt x="155742" y="38395"/>
                      <a:pt x="157013" y="51490"/>
                      <a:pt x="157013" y="68018"/>
                    </a:cubicBezTo>
                    <a:lnTo>
                      <a:pt x="157013" y="150275"/>
                    </a:lnTo>
                    <a:lnTo>
                      <a:pt x="177609" y="152309"/>
                    </a:lnTo>
                    <a:lnTo>
                      <a:pt x="177609" y="167057"/>
                    </a:lnTo>
                    <a:lnTo>
                      <a:pt x="107939" y="167057"/>
                    </a:lnTo>
                    <a:lnTo>
                      <a:pt x="107939" y="152691"/>
                    </a:lnTo>
                    <a:lnTo>
                      <a:pt x="126119" y="150402"/>
                    </a:lnTo>
                    <a:lnTo>
                      <a:pt x="126119" y="67764"/>
                    </a:lnTo>
                    <a:cubicBezTo>
                      <a:pt x="126119" y="56194"/>
                      <a:pt x="125356" y="47168"/>
                      <a:pt x="123831" y="40556"/>
                    </a:cubicBezTo>
                    <a:cubicBezTo>
                      <a:pt x="122305" y="33945"/>
                      <a:pt x="119254" y="29114"/>
                      <a:pt x="115058" y="25809"/>
                    </a:cubicBezTo>
                    <a:cubicBezTo>
                      <a:pt x="110736" y="22630"/>
                      <a:pt x="104506" y="20977"/>
                      <a:pt x="96242" y="20977"/>
                    </a:cubicBezTo>
                    <a:cubicBezTo>
                      <a:pt x="89250" y="20977"/>
                      <a:pt x="81621" y="22757"/>
                      <a:pt x="73612" y="26317"/>
                    </a:cubicBezTo>
                    <a:cubicBezTo>
                      <a:pt x="65602" y="29877"/>
                      <a:pt x="58483" y="33945"/>
                      <a:pt x="52126" y="38649"/>
                    </a:cubicBezTo>
                    <a:lnTo>
                      <a:pt x="52126" y="150021"/>
                    </a:lnTo>
                    <a:lnTo>
                      <a:pt x="72086" y="152691"/>
                    </a:lnTo>
                    <a:lnTo>
                      <a:pt x="72086" y="167057"/>
                    </a:lnTo>
                    <a:lnTo>
                      <a:pt x="2670" y="167057"/>
                    </a:lnTo>
                    <a:lnTo>
                      <a:pt x="2670" y="152691"/>
                    </a:lnTo>
                    <a:lnTo>
                      <a:pt x="21232" y="150021"/>
                    </a:lnTo>
                    <a:lnTo>
                      <a:pt x="21232" y="26571"/>
                    </a:ln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22" name="Freeform: Shape 21">
                <a:extLst>
                  <a:ext uri="{FF2B5EF4-FFF2-40B4-BE49-F238E27FC236}">
                    <a16:creationId xmlns:a16="http://schemas.microsoft.com/office/drawing/2014/main" id="{2297876E-94AD-F3E4-2807-965EFF1CF743}"/>
                  </a:ext>
                </a:extLst>
              </p:cNvPr>
              <p:cNvSpPr/>
              <p:nvPr/>
            </p:nvSpPr>
            <p:spPr>
              <a:xfrm>
                <a:off x="2513791" y="1246620"/>
                <a:ext cx="118999" cy="169853"/>
              </a:xfrm>
              <a:custGeom>
                <a:avLst/>
                <a:gdLst>
                  <a:gd name="connsiteX0" fmla="*/ 24664 w 118999"/>
                  <a:gd name="connsiteY0" fmla="*/ 143283 h 169853"/>
                  <a:gd name="connsiteX1" fmla="*/ 37124 w 118999"/>
                  <a:gd name="connsiteY1" fmla="*/ 151165 h 169853"/>
                  <a:gd name="connsiteX2" fmla="*/ 57211 w 118999"/>
                  <a:gd name="connsiteY2" fmla="*/ 154725 h 169853"/>
                  <a:gd name="connsiteX3" fmla="*/ 81876 w 118999"/>
                  <a:gd name="connsiteY3" fmla="*/ 148241 h 169853"/>
                  <a:gd name="connsiteX4" fmla="*/ 89758 w 118999"/>
                  <a:gd name="connsiteY4" fmla="*/ 130315 h 169853"/>
                  <a:gd name="connsiteX5" fmla="*/ 84800 w 118999"/>
                  <a:gd name="connsiteY5" fmla="*/ 116457 h 169853"/>
                  <a:gd name="connsiteX6" fmla="*/ 70815 w 118999"/>
                  <a:gd name="connsiteY6" fmla="*/ 106032 h 169853"/>
                  <a:gd name="connsiteX7" fmla="*/ 45133 w 118999"/>
                  <a:gd name="connsiteY7" fmla="*/ 94971 h 169853"/>
                  <a:gd name="connsiteX8" fmla="*/ 12078 w 118999"/>
                  <a:gd name="connsiteY8" fmla="*/ 74502 h 169853"/>
                  <a:gd name="connsiteX9" fmla="*/ 1653 w 118999"/>
                  <a:gd name="connsiteY9" fmla="*/ 43226 h 169853"/>
                  <a:gd name="connsiteX10" fmla="*/ 9408 w 118999"/>
                  <a:gd name="connsiteY10" fmla="*/ 20596 h 169853"/>
                  <a:gd name="connsiteX11" fmla="*/ 30894 w 118999"/>
                  <a:gd name="connsiteY11" fmla="*/ 5467 h 169853"/>
                  <a:gd name="connsiteX12" fmla="*/ 61280 w 118999"/>
                  <a:gd name="connsiteY12" fmla="*/ 0 h 169853"/>
                  <a:gd name="connsiteX13" fmla="*/ 84927 w 118999"/>
                  <a:gd name="connsiteY13" fmla="*/ 2034 h 169853"/>
                  <a:gd name="connsiteX14" fmla="*/ 101201 w 118999"/>
                  <a:gd name="connsiteY14" fmla="*/ 6103 h 169853"/>
                  <a:gd name="connsiteX15" fmla="*/ 109464 w 118999"/>
                  <a:gd name="connsiteY15" fmla="*/ 8772 h 169853"/>
                  <a:gd name="connsiteX16" fmla="*/ 109464 w 118999"/>
                  <a:gd name="connsiteY16" fmla="*/ 45260 h 169853"/>
                  <a:gd name="connsiteX17" fmla="*/ 91538 w 118999"/>
                  <a:gd name="connsiteY17" fmla="*/ 45260 h 169853"/>
                  <a:gd name="connsiteX18" fmla="*/ 85690 w 118999"/>
                  <a:gd name="connsiteY18" fmla="*/ 23520 h 169853"/>
                  <a:gd name="connsiteX19" fmla="*/ 76282 w 118999"/>
                  <a:gd name="connsiteY19" fmla="*/ 17545 h 169853"/>
                  <a:gd name="connsiteX20" fmla="*/ 59246 w 118999"/>
                  <a:gd name="connsiteY20" fmla="*/ 15002 h 169853"/>
                  <a:gd name="connsiteX21" fmla="*/ 37887 w 118999"/>
                  <a:gd name="connsiteY21" fmla="*/ 20850 h 169853"/>
                  <a:gd name="connsiteX22" fmla="*/ 29750 w 118999"/>
                  <a:gd name="connsiteY22" fmla="*/ 36742 h 169853"/>
                  <a:gd name="connsiteX23" fmla="*/ 34072 w 118999"/>
                  <a:gd name="connsiteY23" fmla="*/ 51236 h 169853"/>
                  <a:gd name="connsiteX24" fmla="*/ 44752 w 118999"/>
                  <a:gd name="connsiteY24" fmla="*/ 60517 h 169853"/>
                  <a:gd name="connsiteX25" fmla="*/ 62424 w 118999"/>
                  <a:gd name="connsiteY25" fmla="*/ 68781 h 169853"/>
                  <a:gd name="connsiteX26" fmla="*/ 68272 w 118999"/>
                  <a:gd name="connsiteY26" fmla="*/ 71069 h 169853"/>
                  <a:gd name="connsiteX27" fmla="*/ 94971 w 118999"/>
                  <a:gd name="connsiteY27" fmla="*/ 83401 h 169853"/>
                  <a:gd name="connsiteX28" fmla="*/ 112134 w 118999"/>
                  <a:gd name="connsiteY28" fmla="*/ 98785 h 169853"/>
                  <a:gd name="connsiteX29" fmla="*/ 119000 w 118999"/>
                  <a:gd name="connsiteY29" fmla="*/ 122178 h 169853"/>
                  <a:gd name="connsiteX30" fmla="*/ 102090 w 118999"/>
                  <a:gd name="connsiteY30" fmla="*/ 156886 h 169853"/>
                  <a:gd name="connsiteX31" fmla="*/ 55813 w 118999"/>
                  <a:gd name="connsiteY31" fmla="*/ 169854 h 169853"/>
                  <a:gd name="connsiteX32" fmla="*/ 25682 w 118999"/>
                  <a:gd name="connsiteY32" fmla="*/ 165913 h 169853"/>
                  <a:gd name="connsiteX33" fmla="*/ 0 w 118999"/>
                  <a:gd name="connsiteY33" fmla="*/ 157776 h 169853"/>
                  <a:gd name="connsiteX34" fmla="*/ 0 w 118999"/>
                  <a:gd name="connsiteY34" fmla="*/ 120398 h 169853"/>
                  <a:gd name="connsiteX35" fmla="*/ 19070 w 118999"/>
                  <a:gd name="connsiteY35" fmla="*/ 120398 h 169853"/>
                  <a:gd name="connsiteX36" fmla="*/ 24664 w 118999"/>
                  <a:gd name="connsiteY36" fmla="*/ 143283 h 1698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18999" h="169853">
                    <a:moveTo>
                      <a:pt x="24664" y="143283"/>
                    </a:moveTo>
                    <a:cubicBezTo>
                      <a:pt x="26571" y="146207"/>
                      <a:pt x="30767" y="148877"/>
                      <a:pt x="37124" y="151165"/>
                    </a:cubicBezTo>
                    <a:cubicBezTo>
                      <a:pt x="43481" y="153453"/>
                      <a:pt x="50219" y="154725"/>
                      <a:pt x="57211" y="154725"/>
                    </a:cubicBezTo>
                    <a:cubicBezTo>
                      <a:pt x="68399" y="154725"/>
                      <a:pt x="76663" y="152564"/>
                      <a:pt x="81876" y="148241"/>
                    </a:cubicBezTo>
                    <a:cubicBezTo>
                      <a:pt x="87088" y="143918"/>
                      <a:pt x="89758" y="137943"/>
                      <a:pt x="89758" y="130315"/>
                    </a:cubicBezTo>
                    <a:cubicBezTo>
                      <a:pt x="89758" y="124975"/>
                      <a:pt x="88105" y="120398"/>
                      <a:pt x="84800" y="116457"/>
                    </a:cubicBezTo>
                    <a:cubicBezTo>
                      <a:pt x="81494" y="112516"/>
                      <a:pt x="76790" y="109083"/>
                      <a:pt x="70815" y="106032"/>
                    </a:cubicBezTo>
                    <a:cubicBezTo>
                      <a:pt x="64840" y="102980"/>
                      <a:pt x="56321" y="99293"/>
                      <a:pt x="45133" y="94971"/>
                    </a:cubicBezTo>
                    <a:cubicBezTo>
                      <a:pt x="30004" y="89250"/>
                      <a:pt x="19070" y="82511"/>
                      <a:pt x="12078" y="74502"/>
                    </a:cubicBezTo>
                    <a:cubicBezTo>
                      <a:pt x="5085" y="66492"/>
                      <a:pt x="1653" y="56194"/>
                      <a:pt x="1653" y="43226"/>
                    </a:cubicBezTo>
                    <a:cubicBezTo>
                      <a:pt x="1653" y="34581"/>
                      <a:pt x="4196" y="27080"/>
                      <a:pt x="9408" y="20596"/>
                    </a:cubicBezTo>
                    <a:cubicBezTo>
                      <a:pt x="14621" y="14112"/>
                      <a:pt x="21740" y="9154"/>
                      <a:pt x="30894" y="5467"/>
                    </a:cubicBezTo>
                    <a:cubicBezTo>
                      <a:pt x="40048" y="1907"/>
                      <a:pt x="50092" y="0"/>
                      <a:pt x="61280" y="0"/>
                    </a:cubicBezTo>
                    <a:cubicBezTo>
                      <a:pt x="70306" y="0"/>
                      <a:pt x="78189" y="636"/>
                      <a:pt x="84927" y="2034"/>
                    </a:cubicBezTo>
                    <a:cubicBezTo>
                      <a:pt x="91665" y="3433"/>
                      <a:pt x="97132" y="4831"/>
                      <a:pt x="101201" y="6103"/>
                    </a:cubicBezTo>
                    <a:cubicBezTo>
                      <a:pt x="105269" y="7374"/>
                      <a:pt x="108066" y="8391"/>
                      <a:pt x="109464" y="8772"/>
                    </a:cubicBezTo>
                    <a:lnTo>
                      <a:pt x="109464" y="45260"/>
                    </a:lnTo>
                    <a:lnTo>
                      <a:pt x="91538" y="45260"/>
                    </a:lnTo>
                    <a:lnTo>
                      <a:pt x="85690" y="23520"/>
                    </a:lnTo>
                    <a:cubicBezTo>
                      <a:pt x="84546" y="21105"/>
                      <a:pt x="81367" y="19198"/>
                      <a:pt x="76282" y="17545"/>
                    </a:cubicBezTo>
                    <a:cubicBezTo>
                      <a:pt x="71196" y="15892"/>
                      <a:pt x="65475" y="15002"/>
                      <a:pt x="59246" y="15002"/>
                    </a:cubicBezTo>
                    <a:cubicBezTo>
                      <a:pt x="50473" y="15002"/>
                      <a:pt x="43353" y="16909"/>
                      <a:pt x="37887" y="20850"/>
                    </a:cubicBezTo>
                    <a:cubicBezTo>
                      <a:pt x="32547" y="24792"/>
                      <a:pt x="29750" y="30004"/>
                      <a:pt x="29750" y="36742"/>
                    </a:cubicBezTo>
                    <a:cubicBezTo>
                      <a:pt x="29750" y="42591"/>
                      <a:pt x="31148" y="47422"/>
                      <a:pt x="34072" y="51236"/>
                    </a:cubicBezTo>
                    <a:cubicBezTo>
                      <a:pt x="36869" y="55050"/>
                      <a:pt x="40429" y="58101"/>
                      <a:pt x="44752" y="60517"/>
                    </a:cubicBezTo>
                    <a:cubicBezTo>
                      <a:pt x="49075" y="62932"/>
                      <a:pt x="54923" y="65602"/>
                      <a:pt x="62424" y="68781"/>
                    </a:cubicBezTo>
                    <a:lnTo>
                      <a:pt x="68272" y="71069"/>
                    </a:lnTo>
                    <a:cubicBezTo>
                      <a:pt x="79206" y="75392"/>
                      <a:pt x="88105" y="79460"/>
                      <a:pt x="94971" y="83401"/>
                    </a:cubicBezTo>
                    <a:cubicBezTo>
                      <a:pt x="101836" y="87343"/>
                      <a:pt x="107557" y="92428"/>
                      <a:pt x="112134" y="98785"/>
                    </a:cubicBezTo>
                    <a:cubicBezTo>
                      <a:pt x="116711" y="105142"/>
                      <a:pt x="119000" y="112897"/>
                      <a:pt x="119000" y="122178"/>
                    </a:cubicBezTo>
                    <a:cubicBezTo>
                      <a:pt x="119000" y="136671"/>
                      <a:pt x="113405" y="148241"/>
                      <a:pt x="102090" y="156886"/>
                    </a:cubicBezTo>
                    <a:cubicBezTo>
                      <a:pt x="90775" y="165531"/>
                      <a:pt x="75392" y="169854"/>
                      <a:pt x="55813" y="169854"/>
                    </a:cubicBezTo>
                    <a:cubicBezTo>
                      <a:pt x="46278" y="169854"/>
                      <a:pt x="36234" y="168583"/>
                      <a:pt x="25682" y="165913"/>
                    </a:cubicBezTo>
                    <a:cubicBezTo>
                      <a:pt x="15129" y="163243"/>
                      <a:pt x="6611" y="160573"/>
                      <a:pt x="0" y="157776"/>
                    </a:cubicBezTo>
                    <a:lnTo>
                      <a:pt x="0" y="120398"/>
                    </a:lnTo>
                    <a:lnTo>
                      <a:pt x="19070" y="120398"/>
                    </a:lnTo>
                    <a:lnTo>
                      <a:pt x="24664" y="143283"/>
                    </a:ln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23" name="Freeform: Shape 22">
                <a:extLst>
                  <a:ext uri="{FF2B5EF4-FFF2-40B4-BE49-F238E27FC236}">
                    <a16:creationId xmlns:a16="http://schemas.microsoft.com/office/drawing/2014/main" id="{C61B61DD-CD72-B1FF-0078-066CD95A0212}"/>
                  </a:ext>
                </a:extLst>
              </p:cNvPr>
              <p:cNvSpPr/>
              <p:nvPr/>
            </p:nvSpPr>
            <p:spPr>
              <a:xfrm>
                <a:off x="2655548" y="1207970"/>
                <a:ext cx="106031" cy="208376"/>
              </a:xfrm>
              <a:custGeom>
                <a:avLst/>
                <a:gdLst>
                  <a:gd name="connsiteX0" fmla="*/ 29369 w 106031"/>
                  <a:gd name="connsiteY0" fmla="*/ 200748 h 208376"/>
                  <a:gd name="connsiteX1" fmla="*/ 21105 w 106031"/>
                  <a:gd name="connsiteY1" fmla="*/ 174558 h 208376"/>
                  <a:gd name="connsiteX2" fmla="*/ 21105 w 106031"/>
                  <a:gd name="connsiteY2" fmla="*/ 61661 h 208376"/>
                  <a:gd name="connsiteX3" fmla="*/ 0 w 106031"/>
                  <a:gd name="connsiteY3" fmla="*/ 61661 h 208376"/>
                  <a:gd name="connsiteX4" fmla="*/ 0 w 106031"/>
                  <a:gd name="connsiteY4" fmla="*/ 48439 h 208376"/>
                  <a:gd name="connsiteX5" fmla="*/ 8264 w 106031"/>
                  <a:gd name="connsiteY5" fmla="*/ 46405 h 208376"/>
                  <a:gd name="connsiteX6" fmla="*/ 17418 w 106031"/>
                  <a:gd name="connsiteY6" fmla="*/ 43226 h 208376"/>
                  <a:gd name="connsiteX7" fmla="*/ 24792 w 106031"/>
                  <a:gd name="connsiteY7" fmla="*/ 32674 h 208376"/>
                  <a:gd name="connsiteX8" fmla="*/ 30386 w 106031"/>
                  <a:gd name="connsiteY8" fmla="*/ 14748 h 208376"/>
                  <a:gd name="connsiteX9" fmla="*/ 34200 w 106031"/>
                  <a:gd name="connsiteY9" fmla="*/ 0 h 208376"/>
                  <a:gd name="connsiteX10" fmla="*/ 51490 w 106031"/>
                  <a:gd name="connsiteY10" fmla="*/ 0 h 208376"/>
                  <a:gd name="connsiteX11" fmla="*/ 52126 w 106031"/>
                  <a:gd name="connsiteY11" fmla="*/ 42336 h 208376"/>
                  <a:gd name="connsiteX12" fmla="*/ 101201 w 106031"/>
                  <a:gd name="connsiteY12" fmla="*/ 42336 h 208376"/>
                  <a:gd name="connsiteX13" fmla="*/ 101201 w 106031"/>
                  <a:gd name="connsiteY13" fmla="*/ 61788 h 208376"/>
                  <a:gd name="connsiteX14" fmla="*/ 52126 w 106031"/>
                  <a:gd name="connsiteY14" fmla="*/ 61788 h 208376"/>
                  <a:gd name="connsiteX15" fmla="*/ 52126 w 106031"/>
                  <a:gd name="connsiteY15" fmla="*/ 152055 h 208376"/>
                  <a:gd name="connsiteX16" fmla="*/ 53143 w 106031"/>
                  <a:gd name="connsiteY16" fmla="*/ 175575 h 208376"/>
                  <a:gd name="connsiteX17" fmla="*/ 57593 w 106031"/>
                  <a:gd name="connsiteY17" fmla="*/ 184348 h 208376"/>
                  <a:gd name="connsiteX18" fmla="*/ 69162 w 106031"/>
                  <a:gd name="connsiteY18" fmla="*/ 186382 h 208376"/>
                  <a:gd name="connsiteX19" fmla="*/ 86707 w 106031"/>
                  <a:gd name="connsiteY19" fmla="*/ 184348 h 208376"/>
                  <a:gd name="connsiteX20" fmla="*/ 101582 w 106031"/>
                  <a:gd name="connsiteY20" fmla="*/ 179898 h 208376"/>
                  <a:gd name="connsiteX21" fmla="*/ 106032 w 106031"/>
                  <a:gd name="connsiteY21" fmla="*/ 193120 h 208376"/>
                  <a:gd name="connsiteX22" fmla="*/ 83274 w 106031"/>
                  <a:gd name="connsiteY22" fmla="*/ 203418 h 208376"/>
                  <a:gd name="connsiteX23" fmla="*/ 54669 w 106031"/>
                  <a:gd name="connsiteY23" fmla="*/ 208376 h 208376"/>
                  <a:gd name="connsiteX24" fmla="*/ 29369 w 106031"/>
                  <a:gd name="connsiteY24" fmla="*/ 200748 h 2083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106031" h="208376">
                    <a:moveTo>
                      <a:pt x="29369" y="200748"/>
                    </a:moveTo>
                    <a:cubicBezTo>
                      <a:pt x="23902" y="195663"/>
                      <a:pt x="21105" y="186890"/>
                      <a:pt x="21105" y="174558"/>
                    </a:cubicBezTo>
                    <a:lnTo>
                      <a:pt x="21105" y="61661"/>
                    </a:lnTo>
                    <a:lnTo>
                      <a:pt x="0" y="61661"/>
                    </a:lnTo>
                    <a:lnTo>
                      <a:pt x="0" y="48439"/>
                    </a:lnTo>
                    <a:cubicBezTo>
                      <a:pt x="1017" y="48185"/>
                      <a:pt x="3687" y="47549"/>
                      <a:pt x="8264" y="46405"/>
                    </a:cubicBezTo>
                    <a:cubicBezTo>
                      <a:pt x="12714" y="45260"/>
                      <a:pt x="15765" y="44116"/>
                      <a:pt x="17418" y="43226"/>
                    </a:cubicBezTo>
                    <a:cubicBezTo>
                      <a:pt x="20596" y="41446"/>
                      <a:pt x="23012" y="37887"/>
                      <a:pt x="24792" y="32674"/>
                    </a:cubicBezTo>
                    <a:cubicBezTo>
                      <a:pt x="26317" y="28987"/>
                      <a:pt x="28224" y="23012"/>
                      <a:pt x="30386" y="14748"/>
                    </a:cubicBezTo>
                    <a:cubicBezTo>
                      <a:pt x="32547" y="6484"/>
                      <a:pt x="33818" y="1653"/>
                      <a:pt x="34200" y="0"/>
                    </a:cubicBezTo>
                    <a:lnTo>
                      <a:pt x="51490" y="0"/>
                    </a:lnTo>
                    <a:lnTo>
                      <a:pt x="52126" y="42336"/>
                    </a:lnTo>
                    <a:lnTo>
                      <a:pt x="101201" y="42336"/>
                    </a:lnTo>
                    <a:lnTo>
                      <a:pt x="101201" y="61788"/>
                    </a:lnTo>
                    <a:lnTo>
                      <a:pt x="52126" y="61788"/>
                    </a:lnTo>
                    <a:lnTo>
                      <a:pt x="52126" y="152055"/>
                    </a:lnTo>
                    <a:cubicBezTo>
                      <a:pt x="52126" y="163243"/>
                      <a:pt x="52507" y="170998"/>
                      <a:pt x="53143" y="175575"/>
                    </a:cubicBezTo>
                    <a:cubicBezTo>
                      <a:pt x="53779" y="180025"/>
                      <a:pt x="55304" y="183076"/>
                      <a:pt x="57593" y="184348"/>
                    </a:cubicBezTo>
                    <a:cubicBezTo>
                      <a:pt x="59881" y="185746"/>
                      <a:pt x="63695" y="186382"/>
                      <a:pt x="69162" y="186382"/>
                    </a:cubicBezTo>
                    <a:cubicBezTo>
                      <a:pt x="74502" y="186382"/>
                      <a:pt x="80223" y="185746"/>
                      <a:pt x="86707" y="184348"/>
                    </a:cubicBezTo>
                    <a:cubicBezTo>
                      <a:pt x="93191" y="182949"/>
                      <a:pt x="98022" y="181551"/>
                      <a:pt x="101582" y="179898"/>
                    </a:cubicBezTo>
                    <a:lnTo>
                      <a:pt x="106032" y="193120"/>
                    </a:lnTo>
                    <a:cubicBezTo>
                      <a:pt x="101328" y="196680"/>
                      <a:pt x="93700" y="200112"/>
                      <a:pt x="83274" y="203418"/>
                    </a:cubicBezTo>
                    <a:cubicBezTo>
                      <a:pt x="72849" y="206723"/>
                      <a:pt x="63187" y="208376"/>
                      <a:pt x="54669" y="208376"/>
                    </a:cubicBezTo>
                    <a:cubicBezTo>
                      <a:pt x="43099" y="208376"/>
                      <a:pt x="34835" y="205834"/>
                      <a:pt x="29369" y="200748"/>
                    </a:cubicBez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24" name="Freeform: Shape 23">
                <a:extLst>
                  <a:ext uri="{FF2B5EF4-FFF2-40B4-BE49-F238E27FC236}">
                    <a16:creationId xmlns:a16="http://schemas.microsoft.com/office/drawing/2014/main" id="{A99E2092-3610-2773-0DEF-67525D503802}"/>
                  </a:ext>
                </a:extLst>
              </p:cNvPr>
              <p:cNvSpPr/>
              <p:nvPr/>
            </p:nvSpPr>
            <p:spPr>
              <a:xfrm>
                <a:off x="2778362" y="1180382"/>
                <a:ext cx="77807" cy="233040"/>
              </a:xfrm>
              <a:custGeom>
                <a:avLst/>
                <a:gdLst>
                  <a:gd name="connsiteX0" fmla="*/ 23774 w 77807"/>
                  <a:gd name="connsiteY0" fmla="*/ 92555 h 233040"/>
                  <a:gd name="connsiteX1" fmla="*/ 1399 w 77807"/>
                  <a:gd name="connsiteY1" fmla="*/ 87215 h 233040"/>
                  <a:gd name="connsiteX2" fmla="*/ 1399 w 77807"/>
                  <a:gd name="connsiteY2" fmla="*/ 71705 h 233040"/>
                  <a:gd name="connsiteX3" fmla="*/ 46913 w 77807"/>
                  <a:gd name="connsiteY3" fmla="*/ 66111 h 233040"/>
                  <a:gd name="connsiteX4" fmla="*/ 47549 w 77807"/>
                  <a:gd name="connsiteY4" fmla="*/ 66111 h 233040"/>
                  <a:gd name="connsiteX5" fmla="*/ 54287 w 77807"/>
                  <a:gd name="connsiteY5" fmla="*/ 71451 h 233040"/>
                  <a:gd name="connsiteX6" fmla="*/ 54287 w 77807"/>
                  <a:gd name="connsiteY6" fmla="*/ 216386 h 233040"/>
                  <a:gd name="connsiteX7" fmla="*/ 77807 w 77807"/>
                  <a:gd name="connsiteY7" fmla="*/ 218674 h 233040"/>
                  <a:gd name="connsiteX8" fmla="*/ 77807 w 77807"/>
                  <a:gd name="connsiteY8" fmla="*/ 233041 h 233040"/>
                  <a:gd name="connsiteX9" fmla="*/ 0 w 77807"/>
                  <a:gd name="connsiteY9" fmla="*/ 233041 h 233040"/>
                  <a:gd name="connsiteX10" fmla="*/ 0 w 77807"/>
                  <a:gd name="connsiteY10" fmla="*/ 218674 h 233040"/>
                  <a:gd name="connsiteX11" fmla="*/ 23774 w 77807"/>
                  <a:gd name="connsiteY11" fmla="*/ 216004 h 233040"/>
                  <a:gd name="connsiteX12" fmla="*/ 23774 w 77807"/>
                  <a:gd name="connsiteY12" fmla="*/ 92555 h 233040"/>
                  <a:gd name="connsiteX13" fmla="*/ 21359 w 77807"/>
                  <a:gd name="connsiteY13" fmla="*/ 35344 h 233040"/>
                  <a:gd name="connsiteX14" fmla="*/ 16655 w 77807"/>
                  <a:gd name="connsiteY14" fmla="*/ 21867 h 233040"/>
                  <a:gd name="connsiteX15" fmla="*/ 22376 w 77807"/>
                  <a:gd name="connsiteY15" fmla="*/ 6230 h 233040"/>
                  <a:gd name="connsiteX16" fmla="*/ 38141 w 77807"/>
                  <a:gd name="connsiteY16" fmla="*/ 0 h 233040"/>
                  <a:gd name="connsiteX17" fmla="*/ 52889 w 77807"/>
                  <a:gd name="connsiteY17" fmla="*/ 5340 h 233040"/>
                  <a:gd name="connsiteX18" fmla="*/ 57593 w 77807"/>
                  <a:gd name="connsiteY18" fmla="*/ 18816 h 233040"/>
                  <a:gd name="connsiteX19" fmla="*/ 51872 w 77807"/>
                  <a:gd name="connsiteY19" fmla="*/ 34708 h 233040"/>
                  <a:gd name="connsiteX20" fmla="*/ 35853 w 77807"/>
                  <a:gd name="connsiteY20" fmla="*/ 40556 h 233040"/>
                  <a:gd name="connsiteX21" fmla="*/ 35598 w 77807"/>
                  <a:gd name="connsiteY21" fmla="*/ 40556 h 233040"/>
                  <a:gd name="connsiteX22" fmla="*/ 21359 w 77807"/>
                  <a:gd name="connsiteY22" fmla="*/ 35344 h 2330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77807" h="233040">
                    <a:moveTo>
                      <a:pt x="23774" y="92555"/>
                    </a:moveTo>
                    <a:lnTo>
                      <a:pt x="1399" y="87215"/>
                    </a:lnTo>
                    <a:lnTo>
                      <a:pt x="1399" y="71705"/>
                    </a:lnTo>
                    <a:lnTo>
                      <a:pt x="46913" y="66111"/>
                    </a:lnTo>
                    <a:lnTo>
                      <a:pt x="47549" y="66111"/>
                    </a:lnTo>
                    <a:lnTo>
                      <a:pt x="54287" y="71451"/>
                    </a:lnTo>
                    <a:lnTo>
                      <a:pt x="54287" y="216386"/>
                    </a:lnTo>
                    <a:lnTo>
                      <a:pt x="77807" y="218674"/>
                    </a:lnTo>
                    <a:lnTo>
                      <a:pt x="77807" y="233041"/>
                    </a:lnTo>
                    <a:lnTo>
                      <a:pt x="0" y="233041"/>
                    </a:lnTo>
                    <a:lnTo>
                      <a:pt x="0" y="218674"/>
                    </a:lnTo>
                    <a:lnTo>
                      <a:pt x="23774" y="216004"/>
                    </a:lnTo>
                    <a:lnTo>
                      <a:pt x="23774" y="92555"/>
                    </a:lnTo>
                    <a:close/>
                    <a:moveTo>
                      <a:pt x="21359" y="35344"/>
                    </a:moveTo>
                    <a:cubicBezTo>
                      <a:pt x="18181" y="31784"/>
                      <a:pt x="16655" y="27334"/>
                      <a:pt x="16655" y="21867"/>
                    </a:cubicBezTo>
                    <a:cubicBezTo>
                      <a:pt x="16655" y="15638"/>
                      <a:pt x="18562" y="10425"/>
                      <a:pt x="22376" y="6230"/>
                    </a:cubicBezTo>
                    <a:cubicBezTo>
                      <a:pt x="26190" y="2161"/>
                      <a:pt x="31403" y="0"/>
                      <a:pt x="38141" y="0"/>
                    </a:cubicBezTo>
                    <a:cubicBezTo>
                      <a:pt x="44752" y="0"/>
                      <a:pt x="49710" y="1780"/>
                      <a:pt x="52889" y="5340"/>
                    </a:cubicBezTo>
                    <a:cubicBezTo>
                      <a:pt x="56067" y="8900"/>
                      <a:pt x="57593" y="13349"/>
                      <a:pt x="57593" y="18816"/>
                    </a:cubicBezTo>
                    <a:cubicBezTo>
                      <a:pt x="57593" y="25427"/>
                      <a:pt x="55686" y="30767"/>
                      <a:pt x="51872" y="34708"/>
                    </a:cubicBezTo>
                    <a:cubicBezTo>
                      <a:pt x="48057" y="38649"/>
                      <a:pt x="42718" y="40556"/>
                      <a:pt x="35853" y="40556"/>
                    </a:cubicBezTo>
                    <a:lnTo>
                      <a:pt x="35598" y="40556"/>
                    </a:lnTo>
                    <a:cubicBezTo>
                      <a:pt x="29241" y="40556"/>
                      <a:pt x="24537" y="38777"/>
                      <a:pt x="21359" y="35344"/>
                    </a:cubicBez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25" name="Freeform: Shape 24">
                <a:extLst>
                  <a:ext uri="{FF2B5EF4-FFF2-40B4-BE49-F238E27FC236}">
                    <a16:creationId xmlns:a16="http://schemas.microsoft.com/office/drawing/2014/main" id="{10BBF3FA-3042-3115-D5FF-98D5EEFF5EAD}"/>
                  </a:ext>
                </a:extLst>
              </p:cNvPr>
              <p:cNvSpPr/>
              <p:nvPr/>
            </p:nvSpPr>
            <p:spPr>
              <a:xfrm>
                <a:off x="2872951" y="1207970"/>
                <a:ext cx="106031" cy="208376"/>
              </a:xfrm>
              <a:custGeom>
                <a:avLst/>
                <a:gdLst>
                  <a:gd name="connsiteX0" fmla="*/ 29368 w 106031"/>
                  <a:gd name="connsiteY0" fmla="*/ 200748 h 208376"/>
                  <a:gd name="connsiteX1" fmla="*/ 21105 w 106031"/>
                  <a:gd name="connsiteY1" fmla="*/ 174558 h 208376"/>
                  <a:gd name="connsiteX2" fmla="*/ 21105 w 106031"/>
                  <a:gd name="connsiteY2" fmla="*/ 61661 h 208376"/>
                  <a:gd name="connsiteX3" fmla="*/ 0 w 106031"/>
                  <a:gd name="connsiteY3" fmla="*/ 61661 h 208376"/>
                  <a:gd name="connsiteX4" fmla="*/ 0 w 106031"/>
                  <a:gd name="connsiteY4" fmla="*/ 48439 h 208376"/>
                  <a:gd name="connsiteX5" fmla="*/ 8264 w 106031"/>
                  <a:gd name="connsiteY5" fmla="*/ 46405 h 208376"/>
                  <a:gd name="connsiteX6" fmla="*/ 17418 w 106031"/>
                  <a:gd name="connsiteY6" fmla="*/ 43226 h 208376"/>
                  <a:gd name="connsiteX7" fmla="*/ 24792 w 106031"/>
                  <a:gd name="connsiteY7" fmla="*/ 32674 h 208376"/>
                  <a:gd name="connsiteX8" fmla="*/ 30386 w 106031"/>
                  <a:gd name="connsiteY8" fmla="*/ 14748 h 208376"/>
                  <a:gd name="connsiteX9" fmla="*/ 34200 w 106031"/>
                  <a:gd name="connsiteY9" fmla="*/ 0 h 208376"/>
                  <a:gd name="connsiteX10" fmla="*/ 51490 w 106031"/>
                  <a:gd name="connsiteY10" fmla="*/ 0 h 208376"/>
                  <a:gd name="connsiteX11" fmla="*/ 52126 w 106031"/>
                  <a:gd name="connsiteY11" fmla="*/ 42336 h 208376"/>
                  <a:gd name="connsiteX12" fmla="*/ 101201 w 106031"/>
                  <a:gd name="connsiteY12" fmla="*/ 42336 h 208376"/>
                  <a:gd name="connsiteX13" fmla="*/ 101201 w 106031"/>
                  <a:gd name="connsiteY13" fmla="*/ 61788 h 208376"/>
                  <a:gd name="connsiteX14" fmla="*/ 52126 w 106031"/>
                  <a:gd name="connsiteY14" fmla="*/ 61788 h 208376"/>
                  <a:gd name="connsiteX15" fmla="*/ 52126 w 106031"/>
                  <a:gd name="connsiteY15" fmla="*/ 152055 h 208376"/>
                  <a:gd name="connsiteX16" fmla="*/ 53143 w 106031"/>
                  <a:gd name="connsiteY16" fmla="*/ 175575 h 208376"/>
                  <a:gd name="connsiteX17" fmla="*/ 57593 w 106031"/>
                  <a:gd name="connsiteY17" fmla="*/ 184348 h 208376"/>
                  <a:gd name="connsiteX18" fmla="*/ 69162 w 106031"/>
                  <a:gd name="connsiteY18" fmla="*/ 186382 h 208376"/>
                  <a:gd name="connsiteX19" fmla="*/ 86707 w 106031"/>
                  <a:gd name="connsiteY19" fmla="*/ 184348 h 208376"/>
                  <a:gd name="connsiteX20" fmla="*/ 101582 w 106031"/>
                  <a:gd name="connsiteY20" fmla="*/ 179898 h 208376"/>
                  <a:gd name="connsiteX21" fmla="*/ 106032 w 106031"/>
                  <a:gd name="connsiteY21" fmla="*/ 193120 h 208376"/>
                  <a:gd name="connsiteX22" fmla="*/ 83274 w 106031"/>
                  <a:gd name="connsiteY22" fmla="*/ 203418 h 208376"/>
                  <a:gd name="connsiteX23" fmla="*/ 54669 w 106031"/>
                  <a:gd name="connsiteY23" fmla="*/ 208376 h 208376"/>
                  <a:gd name="connsiteX24" fmla="*/ 29368 w 106031"/>
                  <a:gd name="connsiteY24" fmla="*/ 200748 h 2083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106031" h="208376">
                    <a:moveTo>
                      <a:pt x="29368" y="200748"/>
                    </a:moveTo>
                    <a:cubicBezTo>
                      <a:pt x="23902" y="195663"/>
                      <a:pt x="21105" y="186890"/>
                      <a:pt x="21105" y="174558"/>
                    </a:cubicBezTo>
                    <a:lnTo>
                      <a:pt x="21105" y="61661"/>
                    </a:lnTo>
                    <a:lnTo>
                      <a:pt x="0" y="61661"/>
                    </a:lnTo>
                    <a:lnTo>
                      <a:pt x="0" y="48439"/>
                    </a:lnTo>
                    <a:cubicBezTo>
                      <a:pt x="1017" y="48185"/>
                      <a:pt x="3687" y="47549"/>
                      <a:pt x="8264" y="46405"/>
                    </a:cubicBezTo>
                    <a:cubicBezTo>
                      <a:pt x="12714" y="45260"/>
                      <a:pt x="15765" y="44116"/>
                      <a:pt x="17418" y="43226"/>
                    </a:cubicBezTo>
                    <a:cubicBezTo>
                      <a:pt x="20596" y="41446"/>
                      <a:pt x="23012" y="37887"/>
                      <a:pt x="24792" y="32674"/>
                    </a:cubicBezTo>
                    <a:cubicBezTo>
                      <a:pt x="26317" y="28987"/>
                      <a:pt x="28224" y="23012"/>
                      <a:pt x="30386" y="14748"/>
                    </a:cubicBezTo>
                    <a:cubicBezTo>
                      <a:pt x="32547" y="6484"/>
                      <a:pt x="33818" y="1653"/>
                      <a:pt x="34200" y="0"/>
                    </a:cubicBezTo>
                    <a:lnTo>
                      <a:pt x="51490" y="0"/>
                    </a:lnTo>
                    <a:lnTo>
                      <a:pt x="52126" y="42336"/>
                    </a:lnTo>
                    <a:lnTo>
                      <a:pt x="101201" y="42336"/>
                    </a:lnTo>
                    <a:lnTo>
                      <a:pt x="101201" y="61788"/>
                    </a:lnTo>
                    <a:lnTo>
                      <a:pt x="52126" y="61788"/>
                    </a:lnTo>
                    <a:lnTo>
                      <a:pt x="52126" y="152055"/>
                    </a:lnTo>
                    <a:cubicBezTo>
                      <a:pt x="52126" y="163243"/>
                      <a:pt x="52507" y="170998"/>
                      <a:pt x="53143" y="175575"/>
                    </a:cubicBezTo>
                    <a:cubicBezTo>
                      <a:pt x="53779" y="180025"/>
                      <a:pt x="55304" y="183076"/>
                      <a:pt x="57593" y="184348"/>
                    </a:cubicBezTo>
                    <a:cubicBezTo>
                      <a:pt x="59881" y="185746"/>
                      <a:pt x="63695" y="186382"/>
                      <a:pt x="69162" y="186382"/>
                    </a:cubicBezTo>
                    <a:cubicBezTo>
                      <a:pt x="74502" y="186382"/>
                      <a:pt x="80223" y="185746"/>
                      <a:pt x="86707" y="184348"/>
                    </a:cubicBezTo>
                    <a:cubicBezTo>
                      <a:pt x="93191" y="182949"/>
                      <a:pt x="98022" y="181551"/>
                      <a:pt x="101582" y="179898"/>
                    </a:cubicBezTo>
                    <a:lnTo>
                      <a:pt x="106032" y="193120"/>
                    </a:lnTo>
                    <a:cubicBezTo>
                      <a:pt x="101328" y="196680"/>
                      <a:pt x="93699" y="200112"/>
                      <a:pt x="83274" y="203418"/>
                    </a:cubicBezTo>
                    <a:cubicBezTo>
                      <a:pt x="72849" y="206723"/>
                      <a:pt x="63187" y="208376"/>
                      <a:pt x="54669" y="208376"/>
                    </a:cubicBezTo>
                    <a:cubicBezTo>
                      <a:pt x="43226" y="208376"/>
                      <a:pt x="34835" y="205834"/>
                      <a:pt x="29368" y="200748"/>
                    </a:cubicBez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26" name="Freeform: Shape 25">
                <a:extLst>
                  <a:ext uri="{FF2B5EF4-FFF2-40B4-BE49-F238E27FC236}">
                    <a16:creationId xmlns:a16="http://schemas.microsoft.com/office/drawing/2014/main" id="{6669C2CE-9F5B-E6FB-CF29-291D455CEF3A}"/>
                  </a:ext>
                </a:extLst>
              </p:cNvPr>
              <p:cNvSpPr/>
              <p:nvPr/>
            </p:nvSpPr>
            <p:spPr>
              <a:xfrm>
                <a:off x="2994112" y="1246874"/>
                <a:ext cx="164768" cy="169853"/>
              </a:xfrm>
              <a:custGeom>
                <a:avLst/>
                <a:gdLst>
                  <a:gd name="connsiteX0" fmla="*/ 124085 w 164768"/>
                  <a:gd name="connsiteY0" fmla="*/ 166040 h 169853"/>
                  <a:gd name="connsiteX1" fmla="*/ 120144 w 164768"/>
                  <a:gd name="connsiteY1" fmla="*/ 155488 h 169853"/>
                  <a:gd name="connsiteX2" fmla="*/ 120144 w 164768"/>
                  <a:gd name="connsiteY2" fmla="*/ 145444 h 169853"/>
                  <a:gd name="connsiteX3" fmla="*/ 95861 w 164768"/>
                  <a:gd name="connsiteY3" fmla="*/ 162480 h 169853"/>
                  <a:gd name="connsiteX4" fmla="*/ 66619 w 164768"/>
                  <a:gd name="connsiteY4" fmla="*/ 169854 h 169853"/>
                  <a:gd name="connsiteX5" fmla="*/ 27843 w 164768"/>
                  <a:gd name="connsiteY5" fmla="*/ 155106 h 169853"/>
                  <a:gd name="connsiteX6" fmla="*/ 16400 w 164768"/>
                  <a:gd name="connsiteY6" fmla="*/ 106667 h 169853"/>
                  <a:gd name="connsiteX7" fmla="*/ 16400 w 164768"/>
                  <a:gd name="connsiteY7" fmla="*/ 21486 h 169853"/>
                  <a:gd name="connsiteX8" fmla="*/ 0 w 164768"/>
                  <a:gd name="connsiteY8" fmla="*/ 16782 h 169853"/>
                  <a:gd name="connsiteX9" fmla="*/ 0 w 164768"/>
                  <a:gd name="connsiteY9" fmla="*/ 3814 h 169853"/>
                  <a:gd name="connsiteX10" fmla="*/ 41192 w 164768"/>
                  <a:gd name="connsiteY10" fmla="*/ 0 h 169853"/>
                  <a:gd name="connsiteX11" fmla="*/ 41446 w 164768"/>
                  <a:gd name="connsiteY11" fmla="*/ 0 h 169853"/>
                  <a:gd name="connsiteX12" fmla="*/ 47040 w 164768"/>
                  <a:gd name="connsiteY12" fmla="*/ 3560 h 169853"/>
                  <a:gd name="connsiteX13" fmla="*/ 47040 w 164768"/>
                  <a:gd name="connsiteY13" fmla="*/ 104379 h 169853"/>
                  <a:gd name="connsiteX14" fmla="*/ 49583 w 164768"/>
                  <a:gd name="connsiteY14" fmla="*/ 130950 h 169853"/>
                  <a:gd name="connsiteX15" fmla="*/ 58355 w 164768"/>
                  <a:gd name="connsiteY15" fmla="*/ 145062 h 169853"/>
                  <a:gd name="connsiteX16" fmla="*/ 76790 w 164768"/>
                  <a:gd name="connsiteY16" fmla="*/ 149639 h 169853"/>
                  <a:gd name="connsiteX17" fmla="*/ 98785 w 164768"/>
                  <a:gd name="connsiteY17" fmla="*/ 144681 h 169853"/>
                  <a:gd name="connsiteX18" fmla="*/ 116711 w 164768"/>
                  <a:gd name="connsiteY18" fmla="*/ 132985 h 169853"/>
                  <a:gd name="connsiteX19" fmla="*/ 116711 w 164768"/>
                  <a:gd name="connsiteY19" fmla="*/ 21613 h 169853"/>
                  <a:gd name="connsiteX20" fmla="*/ 95479 w 164768"/>
                  <a:gd name="connsiteY20" fmla="*/ 16909 h 169853"/>
                  <a:gd name="connsiteX21" fmla="*/ 95479 w 164768"/>
                  <a:gd name="connsiteY21" fmla="*/ 3941 h 169853"/>
                  <a:gd name="connsiteX22" fmla="*/ 140104 w 164768"/>
                  <a:gd name="connsiteY22" fmla="*/ 127 h 169853"/>
                  <a:gd name="connsiteX23" fmla="*/ 140358 w 164768"/>
                  <a:gd name="connsiteY23" fmla="*/ 127 h 169853"/>
                  <a:gd name="connsiteX24" fmla="*/ 147097 w 164768"/>
                  <a:gd name="connsiteY24" fmla="*/ 3687 h 169853"/>
                  <a:gd name="connsiteX25" fmla="*/ 147097 w 164768"/>
                  <a:gd name="connsiteY25" fmla="*/ 151801 h 169853"/>
                  <a:gd name="connsiteX26" fmla="*/ 164769 w 164768"/>
                  <a:gd name="connsiteY26" fmla="*/ 151801 h 169853"/>
                  <a:gd name="connsiteX27" fmla="*/ 164514 w 164768"/>
                  <a:gd name="connsiteY27" fmla="*/ 165023 h 169853"/>
                  <a:gd name="connsiteX28" fmla="*/ 150275 w 164768"/>
                  <a:gd name="connsiteY28" fmla="*/ 168201 h 169853"/>
                  <a:gd name="connsiteX29" fmla="*/ 136290 w 164768"/>
                  <a:gd name="connsiteY29" fmla="*/ 169345 h 169853"/>
                  <a:gd name="connsiteX30" fmla="*/ 124085 w 164768"/>
                  <a:gd name="connsiteY30" fmla="*/ 166040 h 1698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164768" h="169853">
                    <a:moveTo>
                      <a:pt x="124085" y="166040"/>
                    </a:moveTo>
                    <a:cubicBezTo>
                      <a:pt x="121415" y="163879"/>
                      <a:pt x="120144" y="160319"/>
                      <a:pt x="120144" y="155488"/>
                    </a:cubicBezTo>
                    <a:lnTo>
                      <a:pt x="120144" y="145444"/>
                    </a:lnTo>
                    <a:cubicBezTo>
                      <a:pt x="113660" y="151928"/>
                      <a:pt x="105650" y="157649"/>
                      <a:pt x="95861" y="162480"/>
                    </a:cubicBezTo>
                    <a:cubicBezTo>
                      <a:pt x="86198" y="167438"/>
                      <a:pt x="76409" y="169854"/>
                      <a:pt x="66619" y="169854"/>
                    </a:cubicBezTo>
                    <a:cubicBezTo>
                      <a:pt x="48439" y="169854"/>
                      <a:pt x="35471" y="164896"/>
                      <a:pt x="27843" y="155106"/>
                    </a:cubicBezTo>
                    <a:cubicBezTo>
                      <a:pt x="20215" y="145317"/>
                      <a:pt x="16400" y="129170"/>
                      <a:pt x="16400" y="106667"/>
                    </a:cubicBezTo>
                    <a:lnTo>
                      <a:pt x="16400" y="21486"/>
                    </a:lnTo>
                    <a:lnTo>
                      <a:pt x="0" y="16782"/>
                    </a:lnTo>
                    <a:lnTo>
                      <a:pt x="0" y="3814"/>
                    </a:lnTo>
                    <a:lnTo>
                      <a:pt x="41192" y="0"/>
                    </a:lnTo>
                    <a:lnTo>
                      <a:pt x="41446" y="0"/>
                    </a:lnTo>
                    <a:lnTo>
                      <a:pt x="47040" y="3560"/>
                    </a:lnTo>
                    <a:lnTo>
                      <a:pt x="47040" y="104379"/>
                    </a:lnTo>
                    <a:cubicBezTo>
                      <a:pt x="47040" y="115694"/>
                      <a:pt x="47930" y="124594"/>
                      <a:pt x="49583" y="130950"/>
                    </a:cubicBezTo>
                    <a:cubicBezTo>
                      <a:pt x="51236" y="137307"/>
                      <a:pt x="54160" y="142011"/>
                      <a:pt x="58355" y="145062"/>
                    </a:cubicBezTo>
                    <a:cubicBezTo>
                      <a:pt x="62551" y="148114"/>
                      <a:pt x="68653" y="149639"/>
                      <a:pt x="76790" y="149639"/>
                    </a:cubicBezTo>
                    <a:cubicBezTo>
                      <a:pt x="84673" y="149639"/>
                      <a:pt x="91919" y="147987"/>
                      <a:pt x="98785" y="144681"/>
                    </a:cubicBezTo>
                    <a:cubicBezTo>
                      <a:pt x="105650" y="141376"/>
                      <a:pt x="111626" y="137434"/>
                      <a:pt x="116711" y="132985"/>
                    </a:cubicBezTo>
                    <a:lnTo>
                      <a:pt x="116711" y="21613"/>
                    </a:lnTo>
                    <a:lnTo>
                      <a:pt x="95479" y="16909"/>
                    </a:lnTo>
                    <a:lnTo>
                      <a:pt x="95479" y="3941"/>
                    </a:lnTo>
                    <a:lnTo>
                      <a:pt x="140104" y="127"/>
                    </a:lnTo>
                    <a:lnTo>
                      <a:pt x="140358" y="127"/>
                    </a:lnTo>
                    <a:lnTo>
                      <a:pt x="147097" y="3687"/>
                    </a:lnTo>
                    <a:lnTo>
                      <a:pt x="147097" y="151801"/>
                    </a:lnTo>
                    <a:lnTo>
                      <a:pt x="164769" y="151801"/>
                    </a:lnTo>
                    <a:lnTo>
                      <a:pt x="164514" y="165023"/>
                    </a:lnTo>
                    <a:cubicBezTo>
                      <a:pt x="159047" y="166421"/>
                      <a:pt x="154216" y="167438"/>
                      <a:pt x="150275" y="168201"/>
                    </a:cubicBezTo>
                    <a:cubicBezTo>
                      <a:pt x="146207" y="168964"/>
                      <a:pt x="141630" y="169345"/>
                      <a:pt x="136290" y="169345"/>
                    </a:cubicBezTo>
                    <a:cubicBezTo>
                      <a:pt x="130696" y="169218"/>
                      <a:pt x="126628" y="168074"/>
                      <a:pt x="124085" y="166040"/>
                    </a:cubicBez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603E80E5-2869-FB9B-2448-F72877C23403}"/>
                  </a:ext>
                </a:extLst>
              </p:cNvPr>
              <p:cNvSpPr/>
              <p:nvPr/>
            </p:nvSpPr>
            <p:spPr>
              <a:xfrm>
                <a:off x="3178205" y="1207970"/>
                <a:ext cx="106031" cy="208376"/>
              </a:xfrm>
              <a:custGeom>
                <a:avLst/>
                <a:gdLst>
                  <a:gd name="connsiteX0" fmla="*/ 29368 w 106031"/>
                  <a:gd name="connsiteY0" fmla="*/ 200748 h 208376"/>
                  <a:gd name="connsiteX1" fmla="*/ 21105 w 106031"/>
                  <a:gd name="connsiteY1" fmla="*/ 174558 h 208376"/>
                  <a:gd name="connsiteX2" fmla="*/ 21105 w 106031"/>
                  <a:gd name="connsiteY2" fmla="*/ 61661 h 208376"/>
                  <a:gd name="connsiteX3" fmla="*/ 0 w 106031"/>
                  <a:gd name="connsiteY3" fmla="*/ 61661 h 208376"/>
                  <a:gd name="connsiteX4" fmla="*/ 0 w 106031"/>
                  <a:gd name="connsiteY4" fmla="*/ 48439 h 208376"/>
                  <a:gd name="connsiteX5" fmla="*/ 8264 w 106031"/>
                  <a:gd name="connsiteY5" fmla="*/ 46405 h 208376"/>
                  <a:gd name="connsiteX6" fmla="*/ 17418 w 106031"/>
                  <a:gd name="connsiteY6" fmla="*/ 43226 h 208376"/>
                  <a:gd name="connsiteX7" fmla="*/ 24792 w 106031"/>
                  <a:gd name="connsiteY7" fmla="*/ 32674 h 208376"/>
                  <a:gd name="connsiteX8" fmla="*/ 30386 w 106031"/>
                  <a:gd name="connsiteY8" fmla="*/ 14748 h 208376"/>
                  <a:gd name="connsiteX9" fmla="*/ 34200 w 106031"/>
                  <a:gd name="connsiteY9" fmla="*/ 0 h 208376"/>
                  <a:gd name="connsiteX10" fmla="*/ 51490 w 106031"/>
                  <a:gd name="connsiteY10" fmla="*/ 0 h 208376"/>
                  <a:gd name="connsiteX11" fmla="*/ 52126 w 106031"/>
                  <a:gd name="connsiteY11" fmla="*/ 42336 h 208376"/>
                  <a:gd name="connsiteX12" fmla="*/ 101201 w 106031"/>
                  <a:gd name="connsiteY12" fmla="*/ 42336 h 208376"/>
                  <a:gd name="connsiteX13" fmla="*/ 101201 w 106031"/>
                  <a:gd name="connsiteY13" fmla="*/ 61788 h 208376"/>
                  <a:gd name="connsiteX14" fmla="*/ 52126 w 106031"/>
                  <a:gd name="connsiteY14" fmla="*/ 61788 h 208376"/>
                  <a:gd name="connsiteX15" fmla="*/ 52126 w 106031"/>
                  <a:gd name="connsiteY15" fmla="*/ 152055 h 208376"/>
                  <a:gd name="connsiteX16" fmla="*/ 53143 w 106031"/>
                  <a:gd name="connsiteY16" fmla="*/ 175575 h 208376"/>
                  <a:gd name="connsiteX17" fmla="*/ 57593 w 106031"/>
                  <a:gd name="connsiteY17" fmla="*/ 184348 h 208376"/>
                  <a:gd name="connsiteX18" fmla="*/ 69162 w 106031"/>
                  <a:gd name="connsiteY18" fmla="*/ 186382 h 208376"/>
                  <a:gd name="connsiteX19" fmla="*/ 86707 w 106031"/>
                  <a:gd name="connsiteY19" fmla="*/ 184348 h 208376"/>
                  <a:gd name="connsiteX20" fmla="*/ 101582 w 106031"/>
                  <a:gd name="connsiteY20" fmla="*/ 179898 h 208376"/>
                  <a:gd name="connsiteX21" fmla="*/ 106032 w 106031"/>
                  <a:gd name="connsiteY21" fmla="*/ 193120 h 208376"/>
                  <a:gd name="connsiteX22" fmla="*/ 83274 w 106031"/>
                  <a:gd name="connsiteY22" fmla="*/ 203418 h 208376"/>
                  <a:gd name="connsiteX23" fmla="*/ 54669 w 106031"/>
                  <a:gd name="connsiteY23" fmla="*/ 208376 h 208376"/>
                  <a:gd name="connsiteX24" fmla="*/ 29368 w 106031"/>
                  <a:gd name="connsiteY24" fmla="*/ 200748 h 2083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106031" h="208376">
                    <a:moveTo>
                      <a:pt x="29368" y="200748"/>
                    </a:moveTo>
                    <a:cubicBezTo>
                      <a:pt x="23902" y="195663"/>
                      <a:pt x="21105" y="186890"/>
                      <a:pt x="21105" y="174558"/>
                    </a:cubicBezTo>
                    <a:lnTo>
                      <a:pt x="21105" y="61661"/>
                    </a:lnTo>
                    <a:lnTo>
                      <a:pt x="0" y="61661"/>
                    </a:lnTo>
                    <a:lnTo>
                      <a:pt x="0" y="48439"/>
                    </a:lnTo>
                    <a:cubicBezTo>
                      <a:pt x="1017" y="48185"/>
                      <a:pt x="3687" y="47549"/>
                      <a:pt x="8264" y="46405"/>
                    </a:cubicBezTo>
                    <a:cubicBezTo>
                      <a:pt x="12714" y="45260"/>
                      <a:pt x="15765" y="44116"/>
                      <a:pt x="17418" y="43226"/>
                    </a:cubicBezTo>
                    <a:cubicBezTo>
                      <a:pt x="20596" y="41446"/>
                      <a:pt x="23012" y="37887"/>
                      <a:pt x="24792" y="32674"/>
                    </a:cubicBezTo>
                    <a:cubicBezTo>
                      <a:pt x="26317" y="28987"/>
                      <a:pt x="28224" y="23012"/>
                      <a:pt x="30386" y="14748"/>
                    </a:cubicBezTo>
                    <a:cubicBezTo>
                      <a:pt x="32547" y="6484"/>
                      <a:pt x="33818" y="1653"/>
                      <a:pt x="34200" y="0"/>
                    </a:cubicBezTo>
                    <a:lnTo>
                      <a:pt x="51490" y="0"/>
                    </a:lnTo>
                    <a:lnTo>
                      <a:pt x="52126" y="42336"/>
                    </a:lnTo>
                    <a:lnTo>
                      <a:pt x="101201" y="42336"/>
                    </a:lnTo>
                    <a:lnTo>
                      <a:pt x="101201" y="61788"/>
                    </a:lnTo>
                    <a:lnTo>
                      <a:pt x="52126" y="61788"/>
                    </a:lnTo>
                    <a:lnTo>
                      <a:pt x="52126" y="152055"/>
                    </a:lnTo>
                    <a:cubicBezTo>
                      <a:pt x="52126" y="163243"/>
                      <a:pt x="52507" y="170998"/>
                      <a:pt x="53143" y="175575"/>
                    </a:cubicBezTo>
                    <a:cubicBezTo>
                      <a:pt x="53779" y="180025"/>
                      <a:pt x="55304" y="183076"/>
                      <a:pt x="57593" y="184348"/>
                    </a:cubicBezTo>
                    <a:cubicBezTo>
                      <a:pt x="59881" y="185746"/>
                      <a:pt x="63695" y="186382"/>
                      <a:pt x="69162" y="186382"/>
                    </a:cubicBezTo>
                    <a:cubicBezTo>
                      <a:pt x="74502" y="186382"/>
                      <a:pt x="80223" y="185746"/>
                      <a:pt x="86707" y="184348"/>
                    </a:cubicBezTo>
                    <a:cubicBezTo>
                      <a:pt x="93191" y="182949"/>
                      <a:pt x="98022" y="181551"/>
                      <a:pt x="101582" y="179898"/>
                    </a:cubicBezTo>
                    <a:lnTo>
                      <a:pt x="106032" y="193120"/>
                    </a:lnTo>
                    <a:cubicBezTo>
                      <a:pt x="101328" y="196680"/>
                      <a:pt x="93700" y="200112"/>
                      <a:pt x="83274" y="203418"/>
                    </a:cubicBezTo>
                    <a:cubicBezTo>
                      <a:pt x="72849" y="206723"/>
                      <a:pt x="63187" y="208376"/>
                      <a:pt x="54669" y="208376"/>
                    </a:cubicBezTo>
                    <a:cubicBezTo>
                      <a:pt x="43226" y="208376"/>
                      <a:pt x="34962" y="205834"/>
                      <a:pt x="29368" y="200748"/>
                    </a:cubicBez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1BE75CC5-4B3A-007E-FB73-15BD6A3547DF}"/>
                  </a:ext>
                </a:extLst>
              </p:cNvPr>
              <p:cNvSpPr/>
              <p:nvPr/>
            </p:nvSpPr>
            <p:spPr>
              <a:xfrm>
                <a:off x="3299366" y="1246874"/>
                <a:ext cx="164768" cy="169853"/>
              </a:xfrm>
              <a:custGeom>
                <a:avLst/>
                <a:gdLst>
                  <a:gd name="connsiteX0" fmla="*/ 124085 w 164768"/>
                  <a:gd name="connsiteY0" fmla="*/ 166040 h 169853"/>
                  <a:gd name="connsiteX1" fmla="*/ 120144 w 164768"/>
                  <a:gd name="connsiteY1" fmla="*/ 155488 h 169853"/>
                  <a:gd name="connsiteX2" fmla="*/ 120144 w 164768"/>
                  <a:gd name="connsiteY2" fmla="*/ 145444 h 169853"/>
                  <a:gd name="connsiteX3" fmla="*/ 95861 w 164768"/>
                  <a:gd name="connsiteY3" fmla="*/ 162480 h 169853"/>
                  <a:gd name="connsiteX4" fmla="*/ 66619 w 164768"/>
                  <a:gd name="connsiteY4" fmla="*/ 169854 h 169853"/>
                  <a:gd name="connsiteX5" fmla="*/ 27843 w 164768"/>
                  <a:gd name="connsiteY5" fmla="*/ 155106 h 169853"/>
                  <a:gd name="connsiteX6" fmla="*/ 16401 w 164768"/>
                  <a:gd name="connsiteY6" fmla="*/ 106667 h 169853"/>
                  <a:gd name="connsiteX7" fmla="*/ 16401 w 164768"/>
                  <a:gd name="connsiteY7" fmla="*/ 21486 h 169853"/>
                  <a:gd name="connsiteX8" fmla="*/ 0 w 164768"/>
                  <a:gd name="connsiteY8" fmla="*/ 16782 h 169853"/>
                  <a:gd name="connsiteX9" fmla="*/ 0 w 164768"/>
                  <a:gd name="connsiteY9" fmla="*/ 3814 h 169853"/>
                  <a:gd name="connsiteX10" fmla="*/ 41192 w 164768"/>
                  <a:gd name="connsiteY10" fmla="*/ 0 h 169853"/>
                  <a:gd name="connsiteX11" fmla="*/ 41447 w 164768"/>
                  <a:gd name="connsiteY11" fmla="*/ 0 h 169853"/>
                  <a:gd name="connsiteX12" fmla="*/ 47041 w 164768"/>
                  <a:gd name="connsiteY12" fmla="*/ 3560 h 169853"/>
                  <a:gd name="connsiteX13" fmla="*/ 47041 w 164768"/>
                  <a:gd name="connsiteY13" fmla="*/ 104379 h 169853"/>
                  <a:gd name="connsiteX14" fmla="*/ 49583 w 164768"/>
                  <a:gd name="connsiteY14" fmla="*/ 130950 h 169853"/>
                  <a:gd name="connsiteX15" fmla="*/ 58356 w 164768"/>
                  <a:gd name="connsiteY15" fmla="*/ 145062 h 169853"/>
                  <a:gd name="connsiteX16" fmla="*/ 76790 w 164768"/>
                  <a:gd name="connsiteY16" fmla="*/ 149639 h 169853"/>
                  <a:gd name="connsiteX17" fmla="*/ 98785 w 164768"/>
                  <a:gd name="connsiteY17" fmla="*/ 144681 h 169853"/>
                  <a:gd name="connsiteX18" fmla="*/ 116711 w 164768"/>
                  <a:gd name="connsiteY18" fmla="*/ 132985 h 169853"/>
                  <a:gd name="connsiteX19" fmla="*/ 116711 w 164768"/>
                  <a:gd name="connsiteY19" fmla="*/ 21613 h 169853"/>
                  <a:gd name="connsiteX20" fmla="*/ 95479 w 164768"/>
                  <a:gd name="connsiteY20" fmla="*/ 16909 h 169853"/>
                  <a:gd name="connsiteX21" fmla="*/ 95479 w 164768"/>
                  <a:gd name="connsiteY21" fmla="*/ 3941 h 169853"/>
                  <a:gd name="connsiteX22" fmla="*/ 140104 w 164768"/>
                  <a:gd name="connsiteY22" fmla="*/ 127 h 169853"/>
                  <a:gd name="connsiteX23" fmla="*/ 140358 w 164768"/>
                  <a:gd name="connsiteY23" fmla="*/ 127 h 169853"/>
                  <a:gd name="connsiteX24" fmla="*/ 147097 w 164768"/>
                  <a:gd name="connsiteY24" fmla="*/ 3687 h 169853"/>
                  <a:gd name="connsiteX25" fmla="*/ 147097 w 164768"/>
                  <a:gd name="connsiteY25" fmla="*/ 151801 h 169853"/>
                  <a:gd name="connsiteX26" fmla="*/ 164769 w 164768"/>
                  <a:gd name="connsiteY26" fmla="*/ 151801 h 169853"/>
                  <a:gd name="connsiteX27" fmla="*/ 164514 w 164768"/>
                  <a:gd name="connsiteY27" fmla="*/ 165023 h 169853"/>
                  <a:gd name="connsiteX28" fmla="*/ 150275 w 164768"/>
                  <a:gd name="connsiteY28" fmla="*/ 168201 h 169853"/>
                  <a:gd name="connsiteX29" fmla="*/ 136290 w 164768"/>
                  <a:gd name="connsiteY29" fmla="*/ 169345 h 169853"/>
                  <a:gd name="connsiteX30" fmla="*/ 124085 w 164768"/>
                  <a:gd name="connsiteY30" fmla="*/ 166040 h 1698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164768" h="169853">
                    <a:moveTo>
                      <a:pt x="124085" y="166040"/>
                    </a:moveTo>
                    <a:cubicBezTo>
                      <a:pt x="121415" y="163879"/>
                      <a:pt x="120144" y="160319"/>
                      <a:pt x="120144" y="155488"/>
                    </a:cubicBezTo>
                    <a:lnTo>
                      <a:pt x="120144" y="145444"/>
                    </a:lnTo>
                    <a:cubicBezTo>
                      <a:pt x="113660" y="151928"/>
                      <a:pt x="105650" y="157649"/>
                      <a:pt x="95861" y="162480"/>
                    </a:cubicBezTo>
                    <a:cubicBezTo>
                      <a:pt x="86198" y="167438"/>
                      <a:pt x="76409" y="169854"/>
                      <a:pt x="66619" y="169854"/>
                    </a:cubicBezTo>
                    <a:cubicBezTo>
                      <a:pt x="48439" y="169854"/>
                      <a:pt x="35471" y="164896"/>
                      <a:pt x="27843" y="155106"/>
                    </a:cubicBezTo>
                    <a:cubicBezTo>
                      <a:pt x="20215" y="145317"/>
                      <a:pt x="16401" y="129170"/>
                      <a:pt x="16401" y="106667"/>
                    </a:cubicBezTo>
                    <a:lnTo>
                      <a:pt x="16401" y="21486"/>
                    </a:lnTo>
                    <a:lnTo>
                      <a:pt x="0" y="16782"/>
                    </a:lnTo>
                    <a:lnTo>
                      <a:pt x="0" y="3814"/>
                    </a:lnTo>
                    <a:lnTo>
                      <a:pt x="41192" y="0"/>
                    </a:lnTo>
                    <a:lnTo>
                      <a:pt x="41447" y="0"/>
                    </a:lnTo>
                    <a:lnTo>
                      <a:pt x="47041" y="3560"/>
                    </a:lnTo>
                    <a:lnTo>
                      <a:pt x="47041" y="104379"/>
                    </a:lnTo>
                    <a:cubicBezTo>
                      <a:pt x="47041" y="115694"/>
                      <a:pt x="47930" y="124594"/>
                      <a:pt x="49583" y="130950"/>
                    </a:cubicBezTo>
                    <a:cubicBezTo>
                      <a:pt x="51236" y="137307"/>
                      <a:pt x="54160" y="142011"/>
                      <a:pt x="58356" y="145062"/>
                    </a:cubicBezTo>
                    <a:cubicBezTo>
                      <a:pt x="62551" y="148114"/>
                      <a:pt x="68654" y="149639"/>
                      <a:pt x="76790" y="149639"/>
                    </a:cubicBezTo>
                    <a:cubicBezTo>
                      <a:pt x="84673" y="149639"/>
                      <a:pt x="91920" y="147987"/>
                      <a:pt x="98785" y="144681"/>
                    </a:cubicBezTo>
                    <a:cubicBezTo>
                      <a:pt x="105650" y="141376"/>
                      <a:pt x="111626" y="137434"/>
                      <a:pt x="116711" y="132985"/>
                    </a:cubicBezTo>
                    <a:lnTo>
                      <a:pt x="116711" y="21613"/>
                    </a:lnTo>
                    <a:lnTo>
                      <a:pt x="95479" y="16909"/>
                    </a:lnTo>
                    <a:lnTo>
                      <a:pt x="95479" y="3941"/>
                    </a:lnTo>
                    <a:lnTo>
                      <a:pt x="140104" y="127"/>
                    </a:lnTo>
                    <a:lnTo>
                      <a:pt x="140358" y="127"/>
                    </a:lnTo>
                    <a:lnTo>
                      <a:pt x="147097" y="3687"/>
                    </a:lnTo>
                    <a:lnTo>
                      <a:pt x="147097" y="151801"/>
                    </a:lnTo>
                    <a:lnTo>
                      <a:pt x="164769" y="151801"/>
                    </a:lnTo>
                    <a:lnTo>
                      <a:pt x="164514" y="165023"/>
                    </a:lnTo>
                    <a:cubicBezTo>
                      <a:pt x="159048" y="166421"/>
                      <a:pt x="154216" y="167438"/>
                      <a:pt x="150275" y="168201"/>
                    </a:cubicBezTo>
                    <a:cubicBezTo>
                      <a:pt x="146207" y="168964"/>
                      <a:pt x="141630" y="169345"/>
                      <a:pt x="136290" y="169345"/>
                    </a:cubicBezTo>
                    <a:cubicBezTo>
                      <a:pt x="130823" y="169218"/>
                      <a:pt x="126755" y="168074"/>
                      <a:pt x="124085" y="166040"/>
                    </a:cubicBez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29" name="Freeform: Shape 28">
                <a:extLst>
                  <a:ext uri="{FF2B5EF4-FFF2-40B4-BE49-F238E27FC236}">
                    <a16:creationId xmlns:a16="http://schemas.microsoft.com/office/drawing/2014/main" id="{BEED2637-6EF0-94BE-334F-0E812AD440CF}"/>
                  </a:ext>
                </a:extLst>
              </p:cNvPr>
              <p:cNvSpPr/>
              <p:nvPr/>
            </p:nvSpPr>
            <p:spPr>
              <a:xfrm>
                <a:off x="3485366" y="1172881"/>
                <a:ext cx="79333" cy="240668"/>
              </a:xfrm>
              <a:custGeom>
                <a:avLst/>
                <a:gdLst>
                  <a:gd name="connsiteX0" fmla="*/ 23774 w 79333"/>
                  <a:gd name="connsiteY0" fmla="*/ 21359 h 240668"/>
                  <a:gd name="connsiteX1" fmla="*/ 0 w 79333"/>
                  <a:gd name="connsiteY1" fmla="*/ 18180 h 240668"/>
                  <a:gd name="connsiteX2" fmla="*/ 0 w 79333"/>
                  <a:gd name="connsiteY2" fmla="*/ 5594 h 240668"/>
                  <a:gd name="connsiteX3" fmla="*/ 47295 w 79333"/>
                  <a:gd name="connsiteY3" fmla="*/ 0 h 240668"/>
                  <a:gd name="connsiteX4" fmla="*/ 47930 w 79333"/>
                  <a:gd name="connsiteY4" fmla="*/ 0 h 240668"/>
                  <a:gd name="connsiteX5" fmla="*/ 54414 w 79333"/>
                  <a:gd name="connsiteY5" fmla="*/ 4450 h 240668"/>
                  <a:gd name="connsiteX6" fmla="*/ 54414 w 79333"/>
                  <a:gd name="connsiteY6" fmla="*/ 224014 h 240668"/>
                  <a:gd name="connsiteX7" fmla="*/ 79333 w 79333"/>
                  <a:gd name="connsiteY7" fmla="*/ 226303 h 240668"/>
                  <a:gd name="connsiteX8" fmla="*/ 79333 w 79333"/>
                  <a:gd name="connsiteY8" fmla="*/ 240669 h 240668"/>
                  <a:gd name="connsiteX9" fmla="*/ 0 w 79333"/>
                  <a:gd name="connsiteY9" fmla="*/ 240669 h 240668"/>
                  <a:gd name="connsiteX10" fmla="*/ 0 w 79333"/>
                  <a:gd name="connsiteY10" fmla="*/ 226303 h 240668"/>
                  <a:gd name="connsiteX11" fmla="*/ 23774 w 79333"/>
                  <a:gd name="connsiteY11" fmla="*/ 223633 h 240668"/>
                  <a:gd name="connsiteX12" fmla="*/ 23774 w 79333"/>
                  <a:gd name="connsiteY12" fmla="*/ 21359 h 2406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9333" h="240668">
                    <a:moveTo>
                      <a:pt x="23774" y="21359"/>
                    </a:moveTo>
                    <a:lnTo>
                      <a:pt x="0" y="18180"/>
                    </a:lnTo>
                    <a:lnTo>
                      <a:pt x="0" y="5594"/>
                    </a:lnTo>
                    <a:lnTo>
                      <a:pt x="47295" y="0"/>
                    </a:lnTo>
                    <a:lnTo>
                      <a:pt x="47930" y="0"/>
                    </a:lnTo>
                    <a:lnTo>
                      <a:pt x="54414" y="4450"/>
                    </a:lnTo>
                    <a:lnTo>
                      <a:pt x="54414" y="224014"/>
                    </a:lnTo>
                    <a:lnTo>
                      <a:pt x="79333" y="226303"/>
                    </a:lnTo>
                    <a:lnTo>
                      <a:pt x="79333" y="240669"/>
                    </a:lnTo>
                    <a:lnTo>
                      <a:pt x="0" y="240669"/>
                    </a:lnTo>
                    <a:lnTo>
                      <a:pt x="0" y="226303"/>
                    </a:lnTo>
                    <a:lnTo>
                      <a:pt x="23774" y="223633"/>
                    </a:lnTo>
                    <a:lnTo>
                      <a:pt x="23774" y="21359"/>
                    </a:ln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30" name="Freeform: Shape 29">
                <a:extLst>
                  <a:ext uri="{FF2B5EF4-FFF2-40B4-BE49-F238E27FC236}">
                    <a16:creationId xmlns:a16="http://schemas.microsoft.com/office/drawing/2014/main" id="{2B0AFB0A-5D6F-9451-3884-ED6F4257B42A}"/>
                  </a:ext>
                </a:extLst>
              </p:cNvPr>
              <p:cNvSpPr/>
              <p:nvPr/>
            </p:nvSpPr>
            <p:spPr>
              <a:xfrm>
                <a:off x="2199129" y="1527464"/>
                <a:ext cx="212826" cy="218420"/>
              </a:xfrm>
              <a:custGeom>
                <a:avLst/>
                <a:gdLst>
                  <a:gd name="connsiteX0" fmla="*/ 23520 w 212826"/>
                  <a:gd name="connsiteY0" fmla="*/ 18435 h 218420"/>
                  <a:gd name="connsiteX1" fmla="*/ 0 w 212826"/>
                  <a:gd name="connsiteY1" fmla="*/ 14875 h 218420"/>
                  <a:gd name="connsiteX2" fmla="*/ 0 w 212826"/>
                  <a:gd name="connsiteY2" fmla="*/ 127 h 218420"/>
                  <a:gd name="connsiteX3" fmla="*/ 54669 w 212826"/>
                  <a:gd name="connsiteY3" fmla="*/ 127 h 218420"/>
                  <a:gd name="connsiteX4" fmla="*/ 152563 w 212826"/>
                  <a:gd name="connsiteY4" fmla="*/ 143537 h 218420"/>
                  <a:gd name="connsiteX5" fmla="*/ 168964 w 212826"/>
                  <a:gd name="connsiteY5" fmla="*/ 174685 h 218420"/>
                  <a:gd name="connsiteX6" fmla="*/ 168964 w 212826"/>
                  <a:gd name="connsiteY6" fmla="*/ 18308 h 218420"/>
                  <a:gd name="connsiteX7" fmla="*/ 143410 w 212826"/>
                  <a:gd name="connsiteY7" fmla="*/ 14748 h 218420"/>
                  <a:gd name="connsiteX8" fmla="*/ 143410 w 212826"/>
                  <a:gd name="connsiteY8" fmla="*/ 0 h 218420"/>
                  <a:gd name="connsiteX9" fmla="*/ 212826 w 212826"/>
                  <a:gd name="connsiteY9" fmla="*/ 0 h 218420"/>
                  <a:gd name="connsiteX10" fmla="*/ 212826 w 212826"/>
                  <a:gd name="connsiteY10" fmla="*/ 14748 h 218420"/>
                  <a:gd name="connsiteX11" fmla="*/ 189306 w 212826"/>
                  <a:gd name="connsiteY11" fmla="*/ 18308 h 218420"/>
                  <a:gd name="connsiteX12" fmla="*/ 189306 w 212826"/>
                  <a:gd name="connsiteY12" fmla="*/ 218420 h 218420"/>
                  <a:gd name="connsiteX13" fmla="*/ 166040 w 212826"/>
                  <a:gd name="connsiteY13" fmla="*/ 218420 h 218420"/>
                  <a:gd name="connsiteX14" fmla="*/ 66111 w 212826"/>
                  <a:gd name="connsiteY14" fmla="*/ 71832 h 218420"/>
                  <a:gd name="connsiteX15" fmla="*/ 43481 w 212826"/>
                  <a:gd name="connsiteY15" fmla="*/ 33055 h 218420"/>
                  <a:gd name="connsiteX16" fmla="*/ 43481 w 212826"/>
                  <a:gd name="connsiteY16" fmla="*/ 201130 h 218420"/>
                  <a:gd name="connsiteX17" fmla="*/ 71451 w 212826"/>
                  <a:gd name="connsiteY17" fmla="*/ 204054 h 218420"/>
                  <a:gd name="connsiteX18" fmla="*/ 71451 w 212826"/>
                  <a:gd name="connsiteY18" fmla="*/ 218420 h 218420"/>
                  <a:gd name="connsiteX19" fmla="*/ 0 w 212826"/>
                  <a:gd name="connsiteY19" fmla="*/ 218420 h 218420"/>
                  <a:gd name="connsiteX20" fmla="*/ 0 w 212826"/>
                  <a:gd name="connsiteY20" fmla="*/ 204054 h 218420"/>
                  <a:gd name="connsiteX21" fmla="*/ 23520 w 212826"/>
                  <a:gd name="connsiteY21" fmla="*/ 200875 h 218420"/>
                  <a:gd name="connsiteX22" fmla="*/ 23520 w 212826"/>
                  <a:gd name="connsiteY22" fmla="*/ 18435 h 2184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212826" h="218420">
                    <a:moveTo>
                      <a:pt x="23520" y="18435"/>
                    </a:moveTo>
                    <a:lnTo>
                      <a:pt x="0" y="14875"/>
                    </a:lnTo>
                    <a:lnTo>
                      <a:pt x="0" y="127"/>
                    </a:lnTo>
                    <a:lnTo>
                      <a:pt x="54669" y="127"/>
                    </a:lnTo>
                    <a:lnTo>
                      <a:pt x="152563" y="143537"/>
                    </a:lnTo>
                    <a:lnTo>
                      <a:pt x="168964" y="174685"/>
                    </a:lnTo>
                    <a:lnTo>
                      <a:pt x="168964" y="18308"/>
                    </a:lnTo>
                    <a:lnTo>
                      <a:pt x="143410" y="14748"/>
                    </a:lnTo>
                    <a:lnTo>
                      <a:pt x="143410" y="0"/>
                    </a:lnTo>
                    <a:lnTo>
                      <a:pt x="212826" y="0"/>
                    </a:lnTo>
                    <a:lnTo>
                      <a:pt x="212826" y="14748"/>
                    </a:lnTo>
                    <a:lnTo>
                      <a:pt x="189306" y="18308"/>
                    </a:lnTo>
                    <a:lnTo>
                      <a:pt x="189306" y="218420"/>
                    </a:lnTo>
                    <a:lnTo>
                      <a:pt x="166040" y="218420"/>
                    </a:lnTo>
                    <a:lnTo>
                      <a:pt x="66111" y="71832"/>
                    </a:lnTo>
                    <a:lnTo>
                      <a:pt x="43481" y="33055"/>
                    </a:lnTo>
                    <a:lnTo>
                      <a:pt x="43481" y="201130"/>
                    </a:lnTo>
                    <a:lnTo>
                      <a:pt x="71451" y="204054"/>
                    </a:lnTo>
                    <a:lnTo>
                      <a:pt x="71451" y="218420"/>
                    </a:lnTo>
                    <a:lnTo>
                      <a:pt x="0" y="218420"/>
                    </a:lnTo>
                    <a:lnTo>
                      <a:pt x="0" y="204054"/>
                    </a:lnTo>
                    <a:lnTo>
                      <a:pt x="23520" y="200875"/>
                    </a:lnTo>
                    <a:lnTo>
                      <a:pt x="23520" y="18435"/>
                    </a:ln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6FBEBF67-A3F7-04C3-6DC4-8D7FCF2FA076}"/>
                  </a:ext>
                </a:extLst>
              </p:cNvPr>
              <p:cNvSpPr/>
              <p:nvPr/>
            </p:nvSpPr>
            <p:spPr>
              <a:xfrm>
                <a:off x="2432170" y="1579462"/>
                <a:ext cx="144426" cy="169854"/>
              </a:xfrm>
              <a:custGeom>
                <a:avLst/>
                <a:gdLst>
                  <a:gd name="connsiteX0" fmla="*/ 27843 w 144426"/>
                  <a:gd name="connsiteY0" fmla="*/ 81749 h 169854"/>
                  <a:gd name="connsiteX1" fmla="*/ 97768 w 144426"/>
                  <a:gd name="connsiteY1" fmla="*/ 67764 h 169854"/>
                  <a:gd name="connsiteX2" fmla="*/ 97768 w 144426"/>
                  <a:gd name="connsiteY2" fmla="*/ 59627 h 169854"/>
                  <a:gd name="connsiteX3" fmla="*/ 94844 w 144426"/>
                  <a:gd name="connsiteY3" fmla="*/ 37887 h 169854"/>
                  <a:gd name="connsiteX4" fmla="*/ 84673 w 144426"/>
                  <a:gd name="connsiteY4" fmla="*/ 26317 h 169854"/>
                  <a:gd name="connsiteX5" fmla="*/ 64204 w 144426"/>
                  <a:gd name="connsiteY5" fmla="*/ 22630 h 169854"/>
                  <a:gd name="connsiteX6" fmla="*/ 37251 w 144426"/>
                  <a:gd name="connsiteY6" fmla="*/ 26826 h 169854"/>
                  <a:gd name="connsiteX7" fmla="*/ 13603 w 144426"/>
                  <a:gd name="connsiteY7" fmla="*/ 37251 h 169854"/>
                  <a:gd name="connsiteX8" fmla="*/ 6230 w 144426"/>
                  <a:gd name="connsiteY8" fmla="*/ 21995 h 169854"/>
                  <a:gd name="connsiteX9" fmla="*/ 20342 w 144426"/>
                  <a:gd name="connsiteY9" fmla="*/ 13476 h 169854"/>
                  <a:gd name="connsiteX10" fmla="*/ 44116 w 144426"/>
                  <a:gd name="connsiteY10" fmla="*/ 4068 h 169854"/>
                  <a:gd name="connsiteX11" fmla="*/ 71196 w 144426"/>
                  <a:gd name="connsiteY11" fmla="*/ 0 h 169854"/>
                  <a:gd name="connsiteX12" fmla="*/ 104252 w 144426"/>
                  <a:gd name="connsiteY12" fmla="*/ 5721 h 169854"/>
                  <a:gd name="connsiteX13" fmla="*/ 121797 w 144426"/>
                  <a:gd name="connsiteY13" fmla="*/ 24029 h 169854"/>
                  <a:gd name="connsiteX14" fmla="*/ 127136 w 144426"/>
                  <a:gd name="connsiteY14" fmla="*/ 57847 h 169854"/>
                  <a:gd name="connsiteX15" fmla="*/ 127136 w 144426"/>
                  <a:gd name="connsiteY15" fmla="*/ 152182 h 169854"/>
                  <a:gd name="connsiteX16" fmla="*/ 144427 w 144426"/>
                  <a:gd name="connsiteY16" fmla="*/ 152182 h 169854"/>
                  <a:gd name="connsiteX17" fmla="*/ 144427 w 144426"/>
                  <a:gd name="connsiteY17" fmla="*/ 165150 h 169854"/>
                  <a:gd name="connsiteX18" fmla="*/ 129552 w 144426"/>
                  <a:gd name="connsiteY18" fmla="*/ 168074 h 169854"/>
                  <a:gd name="connsiteX19" fmla="*/ 113787 w 144426"/>
                  <a:gd name="connsiteY19" fmla="*/ 169600 h 169854"/>
                  <a:gd name="connsiteX20" fmla="*/ 102599 w 144426"/>
                  <a:gd name="connsiteY20" fmla="*/ 167057 h 169854"/>
                  <a:gd name="connsiteX21" fmla="*/ 99675 w 144426"/>
                  <a:gd name="connsiteY21" fmla="*/ 155996 h 169854"/>
                  <a:gd name="connsiteX22" fmla="*/ 99675 w 144426"/>
                  <a:gd name="connsiteY22" fmla="*/ 146334 h 169854"/>
                  <a:gd name="connsiteX23" fmla="*/ 78062 w 144426"/>
                  <a:gd name="connsiteY23" fmla="*/ 162480 h 169854"/>
                  <a:gd name="connsiteX24" fmla="*/ 49075 w 144426"/>
                  <a:gd name="connsiteY24" fmla="*/ 169854 h 169854"/>
                  <a:gd name="connsiteX25" fmla="*/ 13985 w 144426"/>
                  <a:gd name="connsiteY25" fmla="*/ 157649 h 169854"/>
                  <a:gd name="connsiteX26" fmla="*/ 0 w 144426"/>
                  <a:gd name="connsiteY26" fmla="*/ 122559 h 169854"/>
                  <a:gd name="connsiteX27" fmla="*/ 27843 w 144426"/>
                  <a:gd name="connsiteY27" fmla="*/ 81749 h 169854"/>
                  <a:gd name="connsiteX28" fmla="*/ 79587 w 144426"/>
                  <a:gd name="connsiteY28" fmla="*/ 145062 h 169854"/>
                  <a:gd name="connsiteX29" fmla="*/ 97768 w 144426"/>
                  <a:gd name="connsiteY29" fmla="*/ 133874 h 169854"/>
                  <a:gd name="connsiteX30" fmla="*/ 97768 w 144426"/>
                  <a:gd name="connsiteY30" fmla="*/ 83274 h 169854"/>
                  <a:gd name="connsiteX31" fmla="*/ 49456 w 144426"/>
                  <a:gd name="connsiteY31" fmla="*/ 93064 h 169854"/>
                  <a:gd name="connsiteX32" fmla="*/ 33183 w 144426"/>
                  <a:gd name="connsiteY32" fmla="*/ 118745 h 169854"/>
                  <a:gd name="connsiteX33" fmla="*/ 40938 w 144426"/>
                  <a:gd name="connsiteY33" fmla="*/ 142138 h 169854"/>
                  <a:gd name="connsiteX34" fmla="*/ 61915 w 144426"/>
                  <a:gd name="connsiteY34" fmla="*/ 149639 h 169854"/>
                  <a:gd name="connsiteX35" fmla="*/ 79587 w 144426"/>
                  <a:gd name="connsiteY35" fmla="*/ 145062 h 1698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144426" h="169854">
                    <a:moveTo>
                      <a:pt x="27843" y="81749"/>
                    </a:moveTo>
                    <a:cubicBezTo>
                      <a:pt x="46278" y="72976"/>
                      <a:pt x="69544" y="68399"/>
                      <a:pt x="97768" y="67764"/>
                    </a:cubicBezTo>
                    <a:lnTo>
                      <a:pt x="97768" y="59627"/>
                    </a:lnTo>
                    <a:cubicBezTo>
                      <a:pt x="97768" y="50473"/>
                      <a:pt x="96751" y="43226"/>
                      <a:pt x="94844" y="37887"/>
                    </a:cubicBezTo>
                    <a:cubicBezTo>
                      <a:pt x="92937" y="32547"/>
                      <a:pt x="89504" y="28733"/>
                      <a:pt x="84673" y="26317"/>
                    </a:cubicBezTo>
                    <a:cubicBezTo>
                      <a:pt x="79842" y="23902"/>
                      <a:pt x="73103" y="22630"/>
                      <a:pt x="64204" y="22630"/>
                    </a:cubicBezTo>
                    <a:cubicBezTo>
                      <a:pt x="54160" y="22630"/>
                      <a:pt x="45260" y="24029"/>
                      <a:pt x="37251" y="26826"/>
                    </a:cubicBezTo>
                    <a:cubicBezTo>
                      <a:pt x="29368" y="29623"/>
                      <a:pt x="21486" y="33183"/>
                      <a:pt x="13603" y="37251"/>
                    </a:cubicBezTo>
                    <a:lnTo>
                      <a:pt x="6230" y="21995"/>
                    </a:lnTo>
                    <a:cubicBezTo>
                      <a:pt x="8772" y="19833"/>
                      <a:pt x="13476" y="17036"/>
                      <a:pt x="20342" y="13476"/>
                    </a:cubicBezTo>
                    <a:cubicBezTo>
                      <a:pt x="27207" y="9917"/>
                      <a:pt x="35090" y="6865"/>
                      <a:pt x="44116" y="4068"/>
                    </a:cubicBezTo>
                    <a:cubicBezTo>
                      <a:pt x="53143" y="1271"/>
                      <a:pt x="62170" y="0"/>
                      <a:pt x="71196" y="0"/>
                    </a:cubicBezTo>
                    <a:cubicBezTo>
                      <a:pt x="85054" y="0"/>
                      <a:pt x="96115" y="1907"/>
                      <a:pt x="104252" y="5721"/>
                    </a:cubicBezTo>
                    <a:cubicBezTo>
                      <a:pt x="112388" y="9535"/>
                      <a:pt x="118237" y="15638"/>
                      <a:pt x="121797" y="24029"/>
                    </a:cubicBezTo>
                    <a:cubicBezTo>
                      <a:pt x="125356" y="32420"/>
                      <a:pt x="127136" y="43735"/>
                      <a:pt x="127136" y="57847"/>
                    </a:cubicBezTo>
                    <a:lnTo>
                      <a:pt x="127136" y="152182"/>
                    </a:lnTo>
                    <a:lnTo>
                      <a:pt x="144427" y="152182"/>
                    </a:lnTo>
                    <a:lnTo>
                      <a:pt x="144427" y="165150"/>
                    </a:lnTo>
                    <a:cubicBezTo>
                      <a:pt x="140486" y="166167"/>
                      <a:pt x="135527" y="167057"/>
                      <a:pt x="129552" y="168074"/>
                    </a:cubicBezTo>
                    <a:cubicBezTo>
                      <a:pt x="123576" y="169091"/>
                      <a:pt x="118364" y="169600"/>
                      <a:pt x="113787" y="169600"/>
                    </a:cubicBezTo>
                    <a:cubicBezTo>
                      <a:pt x="108320" y="169600"/>
                      <a:pt x="104633" y="168710"/>
                      <a:pt x="102599" y="167057"/>
                    </a:cubicBezTo>
                    <a:cubicBezTo>
                      <a:pt x="100692" y="165404"/>
                      <a:pt x="99675" y="161717"/>
                      <a:pt x="99675" y="155996"/>
                    </a:cubicBezTo>
                    <a:lnTo>
                      <a:pt x="99675" y="146334"/>
                    </a:lnTo>
                    <a:cubicBezTo>
                      <a:pt x="93827" y="152182"/>
                      <a:pt x="86580" y="157649"/>
                      <a:pt x="78062" y="162480"/>
                    </a:cubicBezTo>
                    <a:cubicBezTo>
                      <a:pt x="69544" y="167438"/>
                      <a:pt x="59881" y="169854"/>
                      <a:pt x="49075" y="169854"/>
                    </a:cubicBezTo>
                    <a:cubicBezTo>
                      <a:pt x="34962" y="169854"/>
                      <a:pt x="23266" y="165786"/>
                      <a:pt x="13985" y="157649"/>
                    </a:cubicBezTo>
                    <a:cubicBezTo>
                      <a:pt x="4704" y="149512"/>
                      <a:pt x="0" y="137816"/>
                      <a:pt x="0" y="122559"/>
                    </a:cubicBezTo>
                    <a:cubicBezTo>
                      <a:pt x="254" y="104125"/>
                      <a:pt x="9408" y="90521"/>
                      <a:pt x="27843" y="81749"/>
                    </a:cubicBezTo>
                    <a:close/>
                    <a:moveTo>
                      <a:pt x="79587" y="145062"/>
                    </a:moveTo>
                    <a:cubicBezTo>
                      <a:pt x="86198" y="141884"/>
                      <a:pt x="92301" y="138197"/>
                      <a:pt x="97768" y="133874"/>
                    </a:cubicBezTo>
                    <a:lnTo>
                      <a:pt x="97768" y="83274"/>
                    </a:lnTo>
                    <a:cubicBezTo>
                      <a:pt x="76409" y="83274"/>
                      <a:pt x="60262" y="86580"/>
                      <a:pt x="49456" y="93064"/>
                    </a:cubicBezTo>
                    <a:cubicBezTo>
                      <a:pt x="38522" y="99675"/>
                      <a:pt x="33183" y="108193"/>
                      <a:pt x="33183" y="118745"/>
                    </a:cubicBezTo>
                    <a:cubicBezTo>
                      <a:pt x="33183" y="129298"/>
                      <a:pt x="35725" y="137053"/>
                      <a:pt x="40938" y="142138"/>
                    </a:cubicBezTo>
                    <a:cubicBezTo>
                      <a:pt x="46151" y="147097"/>
                      <a:pt x="53143" y="149639"/>
                      <a:pt x="61915" y="149639"/>
                    </a:cubicBezTo>
                    <a:cubicBezTo>
                      <a:pt x="67128" y="149767"/>
                      <a:pt x="72976" y="148241"/>
                      <a:pt x="79587" y="145062"/>
                    </a:cubicBez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32" name="Freeform: Shape 31">
                <a:extLst>
                  <a:ext uri="{FF2B5EF4-FFF2-40B4-BE49-F238E27FC236}">
                    <a16:creationId xmlns:a16="http://schemas.microsoft.com/office/drawing/2014/main" id="{6B62E5D2-AF87-EA51-2B21-823948730F33}"/>
                  </a:ext>
                </a:extLst>
              </p:cNvPr>
              <p:cNvSpPr/>
              <p:nvPr/>
            </p:nvSpPr>
            <p:spPr>
              <a:xfrm>
                <a:off x="2593251" y="1540559"/>
                <a:ext cx="106031" cy="285420"/>
              </a:xfrm>
              <a:custGeom>
                <a:avLst/>
                <a:gdLst>
                  <a:gd name="connsiteX0" fmla="*/ 29368 w 106031"/>
                  <a:gd name="connsiteY0" fmla="*/ 200748 h 285420"/>
                  <a:gd name="connsiteX1" fmla="*/ 21105 w 106031"/>
                  <a:gd name="connsiteY1" fmla="*/ 174558 h 285420"/>
                  <a:gd name="connsiteX2" fmla="*/ 21105 w 106031"/>
                  <a:gd name="connsiteY2" fmla="*/ 61661 h 285420"/>
                  <a:gd name="connsiteX3" fmla="*/ 0 w 106031"/>
                  <a:gd name="connsiteY3" fmla="*/ 61661 h 285420"/>
                  <a:gd name="connsiteX4" fmla="*/ 0 w 106031"/>
                  <a:gd name="connsiteY4" fmla="*/ 48439 h 285420"/>
                  <a:gd name="connsiteX5" fmla="*/ 8264 w 106031"/>
                  <a:gd name="connsiteY5" fmla="*/ 46405 h 285420"/>
                  <a:gd name="connsiteX6" fmla="*/ 17418 w 106031"/>
                  <a:gd name="connsiteY6" fmla="*/ 43226 h 285420"/>
                  <a:gd name="connsiteX7" fmla="*/ 24792 w 106031"/>
                  <a:gd name="connsiteY7" fmla="*/ 32674 h 285420"/>
                  <a:gd name="connsiteX8" fmla="*/ 30386 w 106031"/>
                  <a:gd name="connsiteY8" fmla="*/ 14748 h 285420"/>
                  <a:gd name="connsiteX9" fmla="*/ 34200 w 106031"/>
                  <a:gd name="connsiteY9" fmla="*/ 0 h 285420"/>
                  <a:gd name="connsiteX10" fmla="*/ 51490 w 106031"/>
                  <a:gd name="connsiteY10" fmla="*/ 0 h 285420"/>
                  <a:gd name="connsiteX11" fmla="*/ 52126 w 106031"/>
                  <a:gd name="connsiteY11" fmla="*/ 42336 h 285420"/>
                  <a:gd name="connsiteX12" fmla="*/ 101201 w 106031"/>
                  <a:gd name="connsiteY12" fmla="*/ 42336 h 285420"/>
                  <a:gd name="connsiteX13" fmla="*/ 101201 w 106031"/>
                  <a:gd name="connsiteY13" fmla="*/ 61788 h 285420"/>
                  <a:gd name="connsiteX14" fmla="*/ 52126 w 106031"/>
                  <a:gd name="connsiteY14" fmla="*/ 61788 h 285420"/>
                  <a:gd name="connsiteX15" fmla="*/ 52126 w 106031"/>
                  <a:gd name="connsiteY15" fmla="*/ 152055 h 285420"/>
                  <a:gd name="connsiteX16" fmla="*/ 53143 w 106031"/>
                  <a:gd name="connsiteY16" fmla="*/ 175575 h 285420"/>
                  <a:gd name="connsiteX17" fmla="*/ 57593 w 106031"/>
                  <a:gd name="connsiteY17" fmla="*/ 184347 h 285420"/>
                  <a:gd name="connsiteX18" fmla="*/ 69162 w 106031"/>
                  <a:gd name="connsiteY18" fmla="*/ 186382 h 285420"/>
                  <a:gd name="connsiteX19" fmla="*/ 86707 w 106031"/>
                  <a:gd name="connsiteY19" fmla="*/ 184347 h 285420"/>
                  <a:gd name="connsiteX20" fmla="*/ 101582 w 106031"/>
                  <a:gd name="connsiteY20" fmla="*/ 179898 h 285420"/>
                  <a:gd name="connsiteX21" fmla="*/ 106032 w 106031"/>
                  <a:gd name="connsiteY21" fmla="*/ 193120 h 285420"/>
                  <a:gd name="connsiteX22" fmla="*/ 83274 w 106031"/>
                  <a:gd name="connsiteY22" fmla="*/ 203418 h 285420"/>
                  <a:gd name="connsiteX23" fmla="*/ 54669 w 106031"/>
                  <a:gd name="connsiteY23" fmla="*/ 208376 h 285420"/>
                  <a:gd name="connsiteX24" fmla="*/ 29368 w 106031"/>
                  <a:gd name="connsiteY24" fmla="*/ 200748 h 285420"/>
                  <a:gd name="connsiteX25" fmla="*/ 74502 w 106031"/>
                  <a:gd name="connsiteY25" fmla="*/ 264571 h 285420"/>
                  <a:gd name="connsiteX26" fmla="*/ 64458 w 106031"/>
                  <a:gd name="connsiteY26" fmla="*/ 278937 h 285420"/>
                  <a:gd name="connsiteX27" fmla="*/ 55940 w 106031"/>
                  <a:gd name="connsiteY27" fmla="*/ 285421 h 285420"/>
                  <a:gd name="connsiteX28" fmla="*/ 55686 w 106031"/>
                  <a:gd name="connsiteY28" fmla="*/ 285421 h 285420"/>
                  <a:gd name="connsiteX29" fmla="*/ 45642 w 106031"/>
                  <a:gd name="connsiteY29" fmla="*/ 280081 h 285420"/>
                  <a:gd name="connsiteX30" fmla="*/ 45388 w 106031"/>
                  <a:gd name="connsiteY30" fmla="*/ 278301 h 285420"/>
                  <a:gd name="connsiteX31" fmla="*/ 52126 w 106031"/>
                  <a:gd name="connsiteY31" fmla="*/ 270419 h 285420"/>
                  <a:gd name="connsiteX32" fmla="*/ 54796 w 106031"/>
                  <a:gd name="connsiteY32" fmla="*/ 258087 h 285420"/>
                  <a:gd name="connsiteX33" fmla="*/ 53143 w 106031"/>
                  <a:gd name="connsiteY33" fmla="*/ 251857 h 285420"/>
                  <a:gd name="connsiteX34" fmla="*/ 48566 w 106031"/>
                  <a:gd name="connsiteY34" fmla="*/ 247407 h 285420"/>
                  <a:gd name="connsiteX35" fmla="*/ 42718 w 106031"/>
                  <a:gd name="connsiteY35" fmla="*/ 235711 h 285420"/>
                  <a:gd name="connsiteX36" fmla="*/ 47676 w 106031"/>
                  <a:gd name="connsiteY36" fmla="*/ 224777 h 285420"/>
                  <a:gd name="connsiteX37" fmla="*/ 58228 w 106031"/>
                  <a:gd name="connsiteY37" fmla="*/ 221598 h 285420"/>
                  <a:gd name="connsiteX38" fmla="*/ 59373 w 106031"/>
                  <a:gd name="connsiteY38" fmla="*/ 221598 h 285420"/>
                  <a:gd name="connsiteX39" fmla="*/ 73485 w 106031"/>
                  <a:gd name="connsiteY39" fmla="*/ 227828 h 285420"/>
                  <a:gd name="connsiteX40" fmla="*/ 78824 w 106031"/>
                  <a:gd name="connsiteY40" fmla="*/ 245119 h 285420"/>
                  <a:gd name="connsiteX41" fmla="*/ 74502 w 106031"/>
                  <a:gd name="connsiteY41" fmla="*/ 264571 h 2854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106031" h="285420">
                    <a:moveTo>
                      <a:pt x="29368" y="200748"/>
                    </a:moveTo>
                    <a:cubicBezTo>
                      <a:pt x="23902" y="195663"/>
                      <a:pt x="21105" y="186890"/>
                      <a:pt x="21105" y="174558"/>
                    </a:cubicBezTo>
                    <a:lnTo>
                      <a:pt x="21105" y="61661"/>
                    </a:lnTo>
                    <a:lnTo>
                      <a:pt x="0" y="61661"/>
                    </a:lnTo>
                    <a:lnTo>
                      <a:pt x="0" y="48439"/>
                    </a:lnTo>
                    <a:cubicBezTo>
                      <a:pt x="1017" y="48185"/>
                      <a:pt x="3687" y="47549"/>
                      <a:pt x="8264" y="46405"/>
                    </a:cubicBezTo>
                    <a:cubicBezTo>
                      <a:pt x="12714" y="45260"/>
                      <a:pt x="15765" y="44116"/>
                      <a:pt x="17418" y="43226"/>
                    </a:cubicBezTo>
                    <a:cubicBezTo>
                      <a:pt x="20596" y="41446"/>
                      <a:pt x="23012" y="37887"/>
                      <a:pt x="24792" y="32674"/>
                    </a:cubicBezTo>
                    <a:cubicBezTo>
                      <a:pt x="26317" y="28987"/>
                      <a:pt x="28224" y="23012"/>
                      <a:pt x="30386" y="14748"/>
                    </a:cubicBezTo>
                    <a:cubicBezTo>
                      <a:pt x="32547" y="6484"/>
                      <a:pt x="33818" y="1653"/>
                      <a:pt x="34200" y="0"/>
                    </a:cubicBezTo>
                    <a:lnTo>
                      <a:pt x="51490" y="0"/>
                    </a:lnTo>
                    <a:lnTo>
                      <a:pt x="52126" y="42336"/>
                    </a:lnTo>
                    <a:lnTo>
                      <a:pt x="101201" y="42336"/>
                    </a:lnTo>
                    <a:lnTo>
                      <a:pt x="101201" y="61788"/>
                    </a:lnTo>
                    <a:lnTo>
                      <a:pt x="52126" y="61788"/>
                    </a:lnTo>
                    <a:lnTo>
                      <a:pt x="52126" y="152055"/>
                    </a:lnTo>
                    <a:cubicBezTo>
                      <a:pt x="52126" y="163243"/>
                      <a:pt x="52507" y="170998"/>
                      <a:pt x="53143" y="175575"/>
                    </a:cubicBezTo>
                    <a:cubicBezTo>
                      <a:pt x="53779" y="180025"/>
                      <a:pt x="55304" y="183076"/>
                      <a:pt x="57593" y="184347"/>
                    </a:cubicBezTo>
                    <a:cubicBezTo>
                      <a:pt x="59881" y="185746"/>
                      <a:pt x="63695" y="186382"/>
                      <a:pt x="69162" y="186382"/>
                    </a:cubicBezTo>
                    <a:cubicBezTo>
                      <a:pt x="74502" y="186382"/>
                      <a:pt x="80223" y="185746"/>
                      <a:pt x="86707" y="184347"/>
                    </a:cubicBezTo>
                    <a:cubicBezTo>
                      <a:pt x="93191" y="182949"/>
                      <a:pt x="98022" y="181551"/>
                      <a:pt x="101582" y="179898"/>
                    </a:cubicBezTo>
                    <a:lnTo>
                      <a:pt x="106032" y="193120"/>
                    </a:lnTo>
                    <a:cubicBezTo>
                      <a:pt x="101328" y="196680"/>
                      <a:pt x="93699" y="200112"/>
                      <a:pt x="83274" y="203418"/>
                    </a:cubicBezTo>
                    <a:cubicBezTo>
                      <a:pt x="72849" y="206723"/>
                      <a:pt x="63187" y="208376"/>
                      <a:pt x="54669" y="208376"/>
                    </a:cubicBezTo>
                    <a:cubicBezTo>
                      <a:pt x="43099" y="208376"/>
                      <a:pt x="34835" y="205834"/>
                      <a:pt x="29368" y="200748"/>
                    </a:cubicBezTo>
                    <a:close/>
                    <a:moveTo>
                      <a:pt x="74502" y="264571"/>
                    </a:moveTo>
                    <a:cubicBezTo>
                      <a:pt x="71578" y="270419"/>
                      <a:pt x="68272" y="275250"/>
                      <a:pt x="64458" y="278937"/>
                    </a:cubicBezTo>
                    <a:cubicBezTo>
                      <a:pt x="60771" y="282624"/>
                      <a:pt x="57847" y="284785"/>
                      <a:pt x="55940" y="285421"/>
                    </a:cubicBezTo>
                    <a:lnTo>
                      <a:pt x="55686" y="285421"/>
                    </a:lnTo>
                    <a:lnTo>
                      <a:pt x="45642" y="280081"/>
                    </a:lnTo>
                    <a:lnTo>
                      <a:pt x="45388" y="278301"/>
                    </a:lnTo>
                    <a:cubicBezTo>
                      <a:pt x="48185" y="276903"/>
                      <a:pt x="50346" y="274233"/>
                      <a:pt x="52126" y="270419"/>
                    </a:cubicBezTo>
                    <a:cubicBezTo>
                      <a:pt x="53906" y="266478"/>
                      <a:pt x="54796" y="262409"/>
                      <a:pt x="54796" y="258087"/>
                    </a:cubicBezTo>
                    <a:cubicBezTo>
                      <a:pt x="54796" y="255544"/>
                      <a:pt x="54287" y="253510"/>
                      <a:pt x="53143" y="251857"/>
                    </a:cubicBezTo>
                    <a:cubicBezTo>
                      <a:pt x="52126" y="250331"/>
                      <a:pt x="50473" y="248806"/>
                      <a:pt x="48566" y="247407"/>
                    </a:cubicBezTo>
                    <a:cubicBezTo>
                      <a:pt x="44625" y="244610"/>
                      <a:pt x="42718" y="240796"/>
                      <a:pt x="42718" y="235711"/>
                    </a:cubicBezTo>
                    <a:cubicBezTo>
                      <a:pt x="42718" y="230625"/>
                      <a:pt x="44371" y="226938"/>
                      <a:pt x="47676" y="224777"/>
                    </a:cubicBezTo>
                    <a:cubicBezTo>
                      <a:pt x="50982" y="222616"/>
                      <a:pt x="54541" y="221598"/>
                      <a:pt x="58228" y="221598"/>
                    </a:cubicBezTo>
                    <a:lnTo>
                      <a:pt x="59373" y="221598"/>
                    </a:lnTo>
                    <a:cubicBezTo>
                      <a:pt x="65221" y="221598"/>
                      <a:pt x="69925" y="223633"/>
                      <a:pt x="73485" y="227828"/>
                    </a:cubicBezTo>
                    <a:cubicBezTo>
                      <a:pt x="77045" y="231897"/>
                      <a:pt x="78824" y="237745"/>
                      <a:pt x="78824" y="245119"/>
                    </a:cubicBezTo>
                    <a:cubicBezTo>
                      <a:pt x="78952" y="252238"/>
                      <a:pt x="77553" y="258722"/>
                      <a:pt x="74502" y="264571"/>
                    </a:cubicBez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33" name="Freeform: Shape 32">
                <a:extLst>
                  <a:ext uri="{FF2B5EF4-FFF2-40B4-BE49-F238E27FC236}">
                    <a16:creationId xmlns:a16="http://schemas.microsoft.com/office/drawing/2014/main" id="{7472F59D-3E00-16F9-44A9-9F48BE6B23A9}"/>
                  </a:ext>
                </a:extLst>
              </p:cNvPr>
              <p:cNvSpPr/>
              <p:nvPr/>
            </p:nvSpPr>
            <p:spPr>
              <a:xfrm>
                <a:off x="2716065" y="1512970"/>
                <a:ext cx="77807" cy="233040"/>
              </a:xfrm>
              <a:custGeom>
                <a:avLst/>
                <a:gdLst>
                  <a:gd name="connsiteX0" fmla="*/ 23774 w 77807"/>
                  <a:gd name="connsiteY0" fmla="*/ 92555 h 233040"/>
                  <a:gd name="connsiteX1" fmla="*/ 1399 w 77807"/>
                  <a:gd name="connsiteY1" fmla="*/ 87215 h 233040"/>
                  <a:gd name="connsiteX2" fmla="*/ 1399 w 77807"/>
                  <a:gd name="connsiteY2" fmla="*/ 71705 h 233040"/>
                  <a:gd name="connsiteX3" fmla="*/ 46913 w 77807"/>
                  <a:gd name="connsiteY3" fmla="*/ 66111 h 233040"/>
                  <a:gd name="connsiteX4" fmla="*/ 47549 w 77807"/>
                  <a:gd name="connsiteY4" fmla="*/ 66111 h 233040"/>
                  <a:gd name="connsiteX5" fmla="*/ 54287 w 77807"/>
                  <a:gd name="connsiteY5" fmla="*/ 71451 h 233040"/>
                  <a:gd name="connsiteX6" fmla="*/ 54287 w 77807"/>
                  <a:gd name="connsiteY6" fmla="*/ 216386 h 233040"/>
                  <a:gd name="connsiteX7" fmla="*/ 77807 w 77807"/>
                  <a:gd name="connsiteY7" fmla="*/ 218674 h 233040"/>
                  <a:gd name="connsiteX8" fmla="*/ 77807 w 77807"/>
                  <a:gd name="connsiteY8" fmla="*/ 233041 h 233040"/>
                  <a:gd name="connsiteX9" fmla="*/ 0 w 77807"/>
                  <a:gd name="connsiteY9" fmla="*/ 233041 h 233040"/>
                  <a:gd name="connsiteX10" fmla="*/ 0 w 77807"/>
                  <a:gd name="connsiteY10" fmla="*/ 218674 h 233040"/>
                  <a:gd name="connsiteX11" fmla="*/ 23774 w 77807"/>
                  <a:gd name="connsiteY11" fmla="*/ 216004 h 233040"/>
                  <a:gd name="connsiteX12" fmla="*/ 23774 w 77807"/>
                  <a:gd name="connsiteY12" fmla="*/ 92555 h 233040"/>
                  <a:gd name="connsiteX13" fmla="*/ 21359 w 77807"/>
                  <a:gd name="connsiteY13" fmla="*/ 35344 h 233040"/>
                  <a:gd name="connsiteX14" fmla="*/ 16655 w 77807"/>
                  <a:gd name="connsiteY14" fmla="*/ 21867 h 233040"/>
                  <a:gd name="connsiteX15" fmla="*/ 22376 w 77807"/>
                  <a:gd name="connsiteY15" fmla="*/ 6230 h 233040"/>
                  <a:gd name="connsiteX16" fmla="*/ 38141 w 77807"/>
                  <a:gd name="connsiteY16" fmla="*/ 0 h 233040"/>
                  <a:gd name="connsiteX17" fmla="*/ 52889 w 77807"/>
                  <a:gd name="connsiteY17" fmla="*/ 5340 h 233040"/>
                  <a:gd name="connsiteX18" fmla="*/ 57593 w 77807"/>
                  <a:gd name="connsiteY18" fmla="*/ 18816 h 233040"/>
                  <a:gd name="connsiteX19" fmla="*/ 51872 w 77807"/>
                  <a:gd name="connsiteY19" fmla="*/ 34708 h 233040"/>
                  <a:gd name="connsiteX20" fmla="*/ 35852 w 77807"/>
                  <a:gd name="connsiteY20" fmla="*/ 40556 h 233040"/>
                  <a:gd name="connsiteX21" fmla="*/ 35598 w 77807"/>
                  <a:gd name="connsiteY21" fmla="*/ 40556 h 233040"/>
                  <a:gd name="connsiteX22" fmla="*/ 21359 w 77807"/>
                  <a:gd name="connsiteY22" fmla="*/ 35344 h 2330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77807" h="233040">
                    <a:moveTo>
                      <a:pt x="23774" y="92555"/>
                    </a:moveTo>
                    <a:lnTo>
                      <a:pt x="1399" y="87215"/>
                    </a:lnTo>
                    <a:lnTo>
                      <a:pt x="1399" y="71705"/>
                    </a:lnTo>
                    <a:lnTo>
                      <a:pt x="46913" y="66111"/>
                    </a:lnTo>
                    <a:lnTo>
                      <a:pt x="47549" y="66111"/>
                    </a:lnTo>
                    <a:lnTo>
                      <a:pt x="54287" y="71451"/>
                    </a:lnTo>
                    <a:lnTo>
                      <a:pt x="54287" y="216386"/>
                    </a:lnTo>
                    <a:lnTo>
                      <a:pt x="77807" y="218674"/>
                    </a:lnTo>
                    <a:lnTo>
                      <a:pt x="77807" y="233041"/>
                    </a:lnTo>
                    <a:lnTo>
                      <a:pt x="0" y="233041"/>
                    </a:lnTo>
                    <a:lnTo>
                      <a:pt x="0" y="218674"/>
                    </a:lnTo>
                    <a:lnTo>
                      <a:pt x="23774" y="216004"/>
                    </a:lnTo>
                    <a:lnTo>
                      <a:pt x="23774" y="92555"/>
                    </a:lnTo>
                    <a:close/>
                    <a:moveTo>
                      <a:pt x="21359" y="35344"/>
                    </a:moveTo>
                    <a:cubicBezTo>
                      <a:pt x="18180" y="31784"/>
                      <a:pt x="16655" y="27334"/>
                      <a:pt x="16655" y="21867"/>
                    </a:cubicBezTo>
                    <a:cubicBezTo>
                      <a:pt x="16655" y="15638"/>
                      <a:pt x="18562" y="10425"/>
                      <a:pt x="22376" y="6230"/>
                    </a:cubicBezTo>
                    <a:cubicBezTo>
                      <a:pt x="26190" y="2161"/>
                      <a:pt x="31403" y="0"/>
                      <a:pt x="38141" y="0"/>
                    </a:cubicBezTo>
                    <a:cubicBezTo>
                      <a:pt x="44752" y="0"/>
                      <a:pt x="49710" y="1780"/>
                      <a:pt x="52889" y="5340"/>
                    </a:cubicBezTo>
                    <a:cubicBezTo>
                      <a:pt x="56067" y="8900"/>
                      <a:pt x="57593" y="13349"/>
                      <a:pt x="57593" y="18816"/>
                    </a:cubicBezTo>
                    <a:cubicBezTo>
                      <a:pt x="57593" y="25427"/>
                      <a:pt x="55686" y="30767"/>
                      <a:pt x="51872" y="34708"/>
                    </a:cubicBezTo>
                    <a:cubicBezTo>
                      <a:pt x="48057" y="38649"/>
                      <a:pt x="42718" y="40556"/>
                      <a:pt x="35852" y="40556"/>
                    </a:cubicBezTo>
                    <a:lnTo>
                      <a:pt x="35598" y="40556"/>
                    </a:lnTo>
                    <a:cubicBezTo>
                      <a:pt x="29241" y="40556"/>
                      <a:pt x="24537" y="38777"/>
                      <a:pt x="21359" y="35344"/>
                    </a:cubicBez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34" name="Freeform: Shape 33">
                <a:extLst>
                  <a:ext uri="{FF2B5EF4-FFF2-40B4-BE49-F238E27FC236}">
                    <a16:creationId xmlns:a16="http://schemas.microsoft.com/office/drawing/2014/main" id="{77D05931-60E0-441F-CE3A-FA0F294BBAE8}"/>
                  </a:ext>
                </a:extLst>
              </p:cNvPr>
              <p:cNvSpPr/>
              <p:nvPr/>
            </p:nvSpPr>
            <p:spPr>
              <a:xfrm>
                <a:off x="2814723" y="1578572"/>
                <a:ext cx="151927" cy="170744"/>
              </a:xfrm>
              <a:custGeom>
                <a:avLst/>
                <a:gdLst>
                  <a:gd name="connsiteX0" fmla="*/ 10934 w 151927"/>
                  <a:gd name="connsiteY0" fmla="*/ 39667 h 170744"/>
                  <a:gd name="connsiteX1" fmla="*/ 39539 w 151927"/>
                  <a:gd name="connsiteY1" fmla="*/ 10171 h 170744"/>
                  <a:gd name="connsiteX2" fmla="*/ 77553 w 151927"/>
                  <a:gd name="connsiteY2" fmla="*/ 0 h 170744"/>
                  <a:gd name="connsiteX3" fmla="*/ 133239 w 151927"/>
                  <a:gd name="connsiteY3" fmla="*/ 23520 h 170744"/>
                  <a:gd name="connsiteX4" fmla="*/ 151928 w 151927"/>
                  <a:gd name="connsiteY4" fmla="*/ 85181 h 170744"/>
                  <a:gd name="connsiteX5" fmla="*/ 140994 w 151927"/>
                  <a:gd name="connsiteY5" fmla="*/ 131332 h 170744"/>
                  <a:gd name="connsiteX6" fmla="*/ 112388 w 151927"/>
                  <a:gd name="connsiteY6" fmla="*/ 160700 h 170744"/>
                  <a:gd name="connsiteX7" fmla="*/ 74375 w 151927"/>
                  <a:gd name="connsiteY7" fmla="*/ 170744 h 170744"/>
                  <a:gd name="connsiteX8" fmla="*/ 18689 w 151927"/>
                  <a:gd name="connsiteY8" fmla="*/ 147224 h 170744"/>
                  <a:gd name="connsiteX9" fmla="*/ 0 w 151927"/>
                  <a:gd name="connsiteY9" fmla="*/ 85563 h 170744"/>
                  <a:gd name="connsiteX10" fmla="*/ 10934 w 151927"/>
                  <a:gd name="connsiteY10" fmla="*/ 39667 h 170744"/>
                  <a:gd name="connsiteX11" fmla="*/ 107303 w 151927"/>
                  <a:gd name="connsiteY11" fmla="*/ 137180 h 170744"/>
                  <a:gd name="connsiteX12" fmla="*/ 118237 w 151927"/>
                  <a:gd name="connsiteY12" fmla="*/ 87470 h 170744"/>
                  <a:gd name="connsiteX13" fmla="*/ 108193 w 151927"/>
                  <a:gd name="connsiteY13" fmla="*/ 35725 h 170744"/>
                  <a:gd name="connsiteX14" fmla="*/ 76155 w 151927"/>
                  <a:gd name="connsiteY14" fmla="*/ 16655 h 170744"/>
                  <a:gd name="connsiteX15" fmla="*/ 44879 w 151927"/>
                  <a:gd name="connsiteY15" fmla="*/ 33437 h 170744"/>
                  <a:gd name="connsiteX16" fmla="*/ 33818 w 151927"/>
                  <a:gd name="connsiteY16" fmla="*/ 83147 h 170744"/>
                  <a:gd name="connsiteX17" fmla="*/ 44116 w 151927"/>
                  <a:gd name="connsiteY17" fmla="*/ 134892 h 170744"/>
                  <a:gd name="connsiteX18" fmla="*/ 76155 w 151927"/>
                  <a:gd name="connsiteY18" fmla="*/ 153962 h 170744"/>
                  <a:gd name="connsiteX19" fmla="*/ 107303 w 151927"/>
                  <a:gd name="connsiteY19" fmla="*/ 137180 h 1707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51927" h="170744">
                    <a:moveTo>
                      <a:pt x="10934" y="39667"/>
                    </a:moveTo>
                    <a:cubicBezTo>
                      <a:pt x="18181" y="26699"/>
                      <a:pt x="27716" y="16909"/>
                      <a:pt x="39539" y="10171"/>
                    </a:cubicBezTo>
                    <a:cubicBezTo>
                      <a:pt x="51363" y="3433"/>
                      <a:pt x="64077" y="0"/>
                      <a:pt x="77553" y="0"/>
                    </a:cubicBezTo>
                    <a:cubicBezTo>
                      <a:pt x="102218" y="0"/>
                      <a:pt x="120779" y="7882"/>
                      <a:pt x="133239" y="23520"/>
                    </a:cubicBezTo>
                    <a:cubicBezTo>
                      <a:pt x="145698" y="39158"/>
                      <a:pt x="151928" y="59754"/>
                      <a:pt x="151928" y="85181"/>
                    </a:cubicBezTo>
                    <a:cubicBezTo>
                      <a:pt x="151928" y="102980"/>
                      <a:pt x="148241" y="118364"/>
                      <a:pt x="140994" y="131332"/>
                    </a:cubicBezTo>
                    <a:cubicBezTo>
                      <a:pt x="133747" y="144300"/>
                      <a:pt x="124212" y="154089"/>
                      <a:pt x="112388" y="160700"/>
                    </a:cubicBezTo>
                    <a:cubicBezTo>
                      <a:pt x="100565" y="167311"/>
                      <a:pt x="87851" y="170744"/>
                      <a:pt x="74375" y="170744"/>
                    </a:cubicBezTo>
                    <a:cubicBezTo>
                      <a:pt x="49710" y="170744"/>
                      <a:pt x="31148" y="162862"/>
                      <a:pt x="18689" y="147224"/>
                    </a:cubicBezTo>
                    <a:cubicBezTo>
                      <a:pt x="6230" y="131586"/>
                      <a:pt x="0" y="110990"/>
                      <a:pt x="0" y="85563"/>
                    </a:cubicBezTo>
                    <a:cubicBezTo>
                      <a:pt x="0" y="67891"/>
                      <a:pt x="3687" y="52507"/>
                      <a:pt x="10934" y="39667"/>
                    </a:cubicBezTo>
                    <a:close/>
                    <a:moveTo>
                      <a:pt x="107303" y="137180"/>
                    </a:moveTo>
                    <a:cubicBezTo>
                      <a:pt x="114550" y="125992"/>
                      <a:pt x="118237" y="109464"/>
                      <a:pt x="118237" y="87470"/>
                    </a:cubicBezTo>
                    <a:cubicBezTo>
                      <a:pt x="118237" y="65729"/>
                      <a:pt x="114931" y="48439"/>
                      <a:pt x="108193" y="35725"/>
                    </a:cubicBezTo>
                    <a:cubicBezTo>
                      <a:pt x="101582" y="23012"/>
                      <a:pt x="90902" y="16655"/>
                      <a:pt x="76155" y="16655"/>
                    </a:cubicBezTo>
                    <a:cubicBezTo>
                      <a:pt x="62678" y="16655"/>
                      <a:pt x="52253" y="22249"/>
                      <a:pt x="44879" y="33437"/>
                    </a:cubicBezTo>
                    <a:cubicBezTo>
                      <a:pt x="37505" y="44625"/>
                      <a:pt x="33818" y="61153"/>
                      <a:pt x="33818" y="83147"/>
                    </a:cubicBezTo>
                    <a:cubicBezTo>
                      <a:pt x="33818" y="104887"/>
                      <a:pt x="37251" y="122178"/>
                      <a:pt x="44116" y="134892"/>
                    </a:cubicBezTo>
                    <a:cubicBezTo>
                      <a:pt x="50982" y="147605"/>
                      <a:pt x="61661" y="153962"/>
                      <a:pt x="76155" y="153962"/>
                    </a:cubicBezTo>
                    <a:cubicBezTo>
                      <a:pt x="89631" y="153962"/>
                      <a:pt x="100056" y="148368"/>
                      <a:pt x="107303" y="137180"/>
                    </a:cubicBez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35" name="Freeform: Shape 34">
                <a:extLst>
                  <a:ext uri="{FF2B5EF4-FFF2-40B4-BE49-F238E27FC236}">
                    <a16:creationId xmlns:a16="http://schemas.microsoft.com/office/drawing/2014/main" id="{D992C514-AAAC-19AD-890F-3DDA0925A016}"/>
                  </a:ext>
                </a:extLst>
              </p:cNvPr>
              <p:cNvSpPr/>
              <p:nvPr/>
            </p:nvSpPr>
            <p:spPr>
              <a:xfrm>
                <a:off x="2989916" y="1579081"/>
                <a:ext cx="177609" cy="167057"/>
              </a:xfrm>
              <a:custGeom>
                <a:avLst/>
                <a:gdLst>
                  <a:gd name="connsiteX0" fmla="*/ 21105 w 177609"/>
                  <a:gd name="connsiteY0" fmla="*/ 26444 h 167057"/>
                  <a:gd name="connsiteX1" fmla="*/ 0 w 177609"/>
                  <a:gd name="connsiteY1" fmla="*/ 21105 h 167057"/>
                  <a:gd name="connsiteX2" fmla="*/ 0 w 177609"/>
                  <a:gd name="connsiteY2" fmla="*/ 5340 h 167057"/>
                  <a:gd name="connsiteX3" fmla="*/ 42082 w 177609"/>
                  <a:gd name="connsiteY3" fmla="*/ 0 h 167057"/>
                  <a:gd name="connsiteX4" fmla="*/ 42972 w 177609"/>
                  <a:gd name="connsiteY4" fmla="*/ 0 h 167057"/>
                  <a:gd name="connsiteX5" fmla="*/ 49202 w 177609"/>
                  <a:gd name="connsiteY5" fmla="*/ 5340 h 167057"/>
                  <a:gd name="connsiteX6" fmla="*/ 49202 w 177609"/>
                  <a:gd name="connsiteY6" fmla="*/ 17672 h 167057"/>
                  <a:gd name="connsiteX7" fmla="*/ 48948 w 177609"/>
                  <a:gd name="connsiteY7" fmla="*/ 24792 h 167057"/>
                  <a:gd name="connsiteX8" fmla="*/ 76917 w 177609"/>
                  <a:gd name="connsiteY8" fmla="*/ 7755 h 167057"/>
                  <a:gd name="connsiteX9" fmla="*/ 110100 w 177609"/>
                  <a:gd name="connsiteY9" fmla="*/ 127 h 167057"/>
                  <a:gd name="connsiteX10" fmla="*/ 138706 w 177609"/>
                  <a:gd name="connsiteY10" fmla="*/ 7120 h 167057"/>
                  <a:gd name="connsiteX11" fmla="*/ 152945 w 177609"/>
                  <a:gd name="connsiteY11" fmla="*/ 28733 h 167057"/>
                  <a:gd name="connsiteX12" fmla="*/ 157013 w 177609"/>
                  <a:gd name="connsiteY12" fmla="*/ 68018 h 167057"/>
                  <a:gd name="connsiteX13" fmla="*/ 157013 w 177609"/>
                  <a:gd name="connsiteY13" fmla="*/ 150275 h 167057"/>
                  <a:gd name="connsiteX14" fmla="*/ 177609 w 177609"/>
                  <a:gd name="connsiteY14" fmla="*/ 152309 h 167057"/>
                  <a:gd name="connsiteX15" fmla="*/ 177609 w 177609"/>
                  <a:gd name="connsiteY15" fmla="*/ 167057 h 167057"/>
                  <a:gd name="connsiteX16" fmla="*/ 107939 w 177609"/>
                  <a:gd name="connsiteY16" fmla="*/ 167057 h 167057"/>
                  <a:gd name="connsiteX17" fmla="*/ 107939 w 177609"/>
                  <a:gd name="connsiteY17" fmla="*/ 152691 h 167057"/>
                  <a:gd name="connsiteX18" fmla="*/ 126119 w 177609"/>
                  <a:gd name="connsiteY18" fmla="*/ 150402 h 167057"/>
                  <a:gd name="connsiteX19" fmla="*/ 126119 w 177609"/>
                  <a:gd name="connsiteY19" fmla="*/ 67764 h 167057"/>
                  <a:gd name="connsiteX20" fmla="*/ 123831 w 177609"/>
                  <a:gd name="connsiteY20" fmla="*/ 40556 h 167057"/>
                  <a:gd name="connsiteX21" fmla="*/ 115058 w 177609"/>
                  <a:gd name="connsiteY21" fmla="*/ 25809 h 167057"/>
                  <a:gd name="connsiteX22" fmla="*/ 96242 w 177609"/>
                  <a:gd name="connsiteY22" fmla="*/ 20977 h 167057"/>
                  <a:gd name="connsiteX23" fmla="*/ 73612 w 177609"/>
                  <a:gd name="connsiteY23" fmla="*/ 26317 h 167057"/>
                  <a:gd name="connsiteX24" fmla="*/ 52126 w 177609"/>
                  <a:gd name="connsiteY24" fmla="*/ 38649 h 167057"/>
                  <a:gd name="connsiteX25" fmla="*/ 52126 w 177609"/>
                  <a:gd name="connsiteY25" fmla="*/ 150021 h 167057"/>
                  <a:gd name="connsiteX26" fmla="*/ 72086 w 177609"/>
                  <a:gd name="connsiteY26" fmla="*/ 152691 h 167057"/>
                  <a:gd name="connsiteX27" fmla="*/ 72086 w 177609"/>
                  <a:gd name="connsiteY27" fmla="*/ 167057 h 167057"/>
                  <a:gd name="connsiteX28" fmla="*/ 2670 w 177609"/>
                  <a:gd name="connsiteY28" fmla="*/ 167057 h 167057"/>
                  <a:gd name="connsiteX29" fmla="*/ 2670 w 177609"/>
                  <a:gd name="connsiteY29" fmla="*/ 152691 h 167057"/>
                  <a:gd name="connsiteX30" fmla="*/ 21232 w 177609"/>
                  <a:gd name="connsiteY30" fmla="*/ 150021 h 167057"/>
                  <a:gd name="connsiteX31" fmla="*/ 21232 w 177609"/>
                  <a:gd name="connsiteY31" fmla="*/ 26444 h 1670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177609" h="167057">
                    <a:moveTo>
                      <a:pt x="21105" y="26444"/>
                    </a:moveTo>
                    <a:lnTo>
                      <a:pt x="0" y="21105"/>
                    </a:lnTo>
                    <a:lnTo>
                      <a:pt x="0" y="5340"/>
                    </a:lnTo>
                    <a:lnTo>
                      <a:pt x="42082" y="0"/>
                    </a:lnTo>
                    <a:lnTo>
                      <a:pt x="42972" y="0"/>
                    </a:lnTo>
                    <a:lnTo>
                      <a:pt x="49202" y="5340"/>
                    </a:lnTo>
                    <a:lnTo>
                      <a:pt x="49202" y="17672"/>
                    </a:lnTo>
                    <a:lnTo>
                      <a:pt x="48948" y="24792"/>
                    </a:lnTo>
                    <a:cubicBezTo>
                      <a:pt x="55940" y="18562"/>
                      <a:pt x="65348" y="12841"/>
                      <a:pt x="76917" y="7755"/>
                    </a:cubicBezTo>
                    <a:cubicBezTo>
                      <a:pt x="88487" y="2670"/>
                      <a:pt x="99548" y="127"/>
                      <a:pt x="110100" y="127"/>
                    </a:cubicBezTo>
                    <a:cubicBezTo>
                      <a:pt x="122432" y="127"/>
                      <a:pt x="131967" y="2543"/>
                      <a:pt x="138706" y="7120"/>
                    </a:cubicBezTo>
                    <a:cubicBezTo>
                      <a:pt x="145444" y="11824"/>
                      <a:pt x="150275" y="19070"/>
                      <a:pt x="152945" y="28733"/>
                    </a:cubicBezTo>
                    <a:cubicBezTo>
                      <a:pt x="155742" y="38395"/>
                      <a:pt x="157013" y="51490"/>
                      <a:pt x="157013" y="68018"/>
                    </a:cubicBezTo>
                    <a:lnTo>
                      <a:pt x="157013" y="150275"/>
                    </a:lnTo>
                    <a:lnTo>
                      <a:pt x="177609" y="152309"/>
                    </a:lnTo>
                    <a:lnTo>
                      <a:pt x="177609" y="167057"/>
                    </a:lnTo>
                    <a:lnTo>
                      <a:pt x="107939" y="167057"/>
                    </a:lnTo>
                    <a:lnTo>
                      <a:pt x="107939" y="152691"/>
                    </a:lnTo>
                    <a:lnTo>
                      <a:pt x="126119" y="150402"/>
                    </a:lnTo>
                    <a:lnTo>
                      <a:pt x="126119" y="67764"/>
                    </a:lnTo>
                    <a:cubicBezTo>
                      <a:pt x="126119" y="56194"/>
                      <a:pt x="125356" y="47168"/>
                      <a:pt x="123831" y="40556"/>
                    </a:cubicBezTo>
                    <a:cubicBezTo>
                      <a:pt x="122305" y="33945"/>
                      <a:pt x="119254" y="29114"/>
                      <a:pt x="115058" y="25809"/>
                    </a:cubicBezTo>
                    <a:cubicBezTo>
                      <a:pt x="110736" y="22630"/>
                      <a:pt x="104506" y="20977"/>
                      <a:pt x="96242" y="20977"/>
                    </a:cubicBezTo>
                    <a:cubicBezTo>
                      <a:pt x="89250" y="20977"/>
                      <a:pt x="81621" y="22757"/>
                      <a:pt x="73612" y="26317"/>
                    </a:cubicBezTo>
                    <a:cubicBezTo>
                      <a:pt x="65602" y="29877"/>
                      <a:pt x="58483" y="33945"/>
                      <a:pt x="52126" y="38649"/>
                    </a:cubicBezTo>
                    <a:lnTo>
                      <a:pt x="52126" y="150021"/>
                    </a:lnTo>
                    <a:lnTo>
                      <a:pt x="72086" y="152691"/>
                    </a:lnTo>
                    <a:lnTo>
                      <a:pt x="72086" y="167057"/>
                    </a:lnTo>
                    <a:lnTo>
                      <a:pt x="2670" y="167057"/>
                    </a:lnTo>
                    <a:lnTo>
                      <a:pt x="2670" y="152691"/>
                    </a:lnTo>
                    <a:lnTo>
                      <a:pt x="21232" y="150021"/>
                    </a:lnTo>
                    <a:lnTo>
                      <a:pt x="21232" y="26444"/>
                    </a:ln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36" name="Freeform: Shape 35">
                <a:extLst>
                  <a:ext uri="{FF2B5EF4-FFF2-40B4-BE49-F238E27FC236}">
                    <a16:creationId xmlns:a16="http://schemas.microsoft.com/office/drawing/2014/main" id="{76EC3BD6-C966-CB1D-6A75-2D4A518D5C03}"/>
                  </a:ext>
                </a:extLst>
              </p:cNvPr>
              <p:cNvSpPr/>
              <p:nvPr/>
            </p:nvSpPr>
            <p:spPr>
              <a:xfrm>
                <a:off x="3188249" y="1579462"/>
                <a:ext cx="144426" cy="169854"/>
              </a:xfrm>
              <a:custGeom>
                <a:avLst/>
                <a:gdLst>
                  <a:gd name="connsiteX0" fmla="*/ 27843 w 144426"/>
                  <a:gd name="connsiteY0" fmla="*/ 81749 h 169854"/>
                  <a:gd name="connsiteX1" fmla="*/ 97768 w 144426"/>
                  <a:gd name="connsiteY1" fmla="*/ 67764 h 169854"/>
                  <a:gd name="connsiteX2" fmla="*/ 97768 w 144426"/>
                  <a:gd name="connsiteY2" fmla="*/ 59627 h 169854"/>
                  <a:gd name="connsiteX3" fmla="*/ 94844 w 144426"/>
                  <a:gd name="connsiteY3" fmla="*/ 37887 h 169854"/>
                  <a:gd name="connsiteX4" fmla="*/ 84673 w 144426"/>
                  <a:gd name="connsiteY4" fmla="*/ 26317 h 169854"/>
                  <a:gd name="connsiteX5" fmla="*/ 64204 w 144426"/>
                  <a:gd name="connsiteY5" fmla="*/ 22630 h 169854"/>
                  <a:gd name="connsiteX6" fmla="*/ 37251 w 144426"/>
                  <a:gd name="connsiteY6" fmla="*/ 26826 h 169854"/>
                  <a:gd name="connsiteX7" fmla="*/ 13603 w 144426"/>
                  <a:gd name="connsiteY7" fmla="*/ 37251 h 169854"/>
                  <a:gd name="connsiteX8" fmla="*/ 6230 w 144426"/>
                  <a:gd name="connsiteY8" fmla="*/ 21995 h 169854"/>
                  <a:gd name="connsiteX9" fmla="*/ 20342 w 144426"/>
                  <a:gd name="connsiteY9" fmla="*/ 13476 h 169854"/>
                  <a:gd name="connsiteX10" fmla="*/ 44116 w 144426"/>
                  <a:gd name="connsiteY10" fmla="*/ 4068 h 169854"/>
                  <a:gd name="connsiteX11" fmla="*/ 71196 w 144426"/>
                  <a:gd name="connsiteY11" fmla="*/ 0 h 169854"/>
                  <a:gd name="connsiteX12" fmla="*/ 104252 w 144426"/>
                  <a:gd name="connsiteY12" fmla="*/ 5721 h 169854"/>
                  <a:gd name="connsiteX13" fmla="*/ 121797 w 144426"/>
                  <a:gd name="connsiteY13" fmla="*/ 24029 h 169854"/>
                  <a:gd name="connsiteX14" fmla="*/ 127136 w 144426"/>
                  <a:gd name="connsiteY14" fmla="*/ 57847 h 169854"/>
                  <a:gd name="connsiteX15" fmla="*/ 127136 w 144426"/>
                  <a:gd name="connsiteY15" fmla="*/ 152182 h 169854"/>
                  <a:gd name="connsiteX16" fmla="*/ 144427 w 144426"/>
                  <a:gd name="connsiteY16" fmla="*/ 152182 h 169854"/>
                  <a:gd name="connsiteX17" fmla="*/ 144427 w 144426"/>
                  <a:gd name="connsiteY17" fmla="*/ 165150 h 169854"/>
                  <a:gd name="connsiteX18" fmla="*/ 129552 w 144426"/>
                  <a:gd name="connsiteY18" fmla="*/ 168074 h 169854"/>
                  <a:gd name="connsiteX19" fmla="*/ 113787 w 144426"/>
                  <a:gd name="connsiteY19" fmla="*/ 169600 h 169854"/>
                  <a:gd name="connsiteX20" fmla="*/ 102599 w 144426"/>
                  <a:gd name="connsiteY20" fmla="*/ 167057 h 169854"/>
                  <a:gd name="connsiteX21" fmla="*/ 99675 w 144426"/>
                  <a:gd name="connsiteY21" fmla="*/ 155996 h 169854"/>
                  <a:gd name="connsiteX22" fmla="*/ 99675 w 144426"/>
                  <a:gd name="connsiteY22" fmla="*/ 146334 h 169854"/>
                  <a:gd name="connsiteX23" fmla="*/ 78062 w 144426"/>
                  <a:gd name="connsiteY23" fmla="*/ 162480 h 169854"/>
                  <a:gd name="connsiteX24" fmla="*/ 49075 w 144426"/>
                  <a:gd name="connsiteY24" fmla="*/ 169854 h 169854"/>
                  <a:gd name="connsiteX25" fmla="*/ 13985 w 144426"/>
                  <a:gd name="connsiteY25" fmla="*/ 157649 h 169854"/>
                  <a:gd name="connsiteX26" fmla="*/ 0 w 144426"/>
                  <a:gd name="connsiteY26" fmla="*/ 122559 h 169854"/>
                  <a:gd name="connsiteX27" fmla="*/ 27843 w 144426"/>
                  <a:gd name="connsiteY27" fmla="*/ 81749 h 169854"/>
                  <a:gd name="connsiteX28" fmla="*/ 79587 w 144426"/>
                  <a:gd name="connsiteY28" fmla="*/ 145062 h 169854"/>
                  <a:gd name="connsiteX29" fmla="*/ 97768 w 144426"/>
                  <a:gd name="connsiteY29" fmla="*/ 133874 h 169854"/>
                  <a:gd name="connsiteX30" fmla="*/ 97768 w 144426"/>
                  <a:gd name="connsiteY30" fmla="*/ 83274 h 169854"/>
                  <a:gd name="connsiteX31" fmla="*/ 49456 w 144426"/>
                  <a:gd name="connsiteY31" fmla="*/ 93064 h 169854"/>
                  <a:gd name="connsiteX32" fmla="*/ 33183 w 144426"/>
                  <a:gd name="connsiteY32" fmla="*/ 118745 h 169854"/>
                  <a:gd name="connsiteX33" fmla="*/ 40938 w 144426"/>
                  <a:gd name="connsiteY33" fmla="*/ 142138 h 169854"/>
                  <a:gd name="connsiteX34" fmla="*/ 61915 w 144426"/>
                  <a:gd name="connsiteY34" fmla="*/ 149639 h 169854"/>
                  <a:gd name="connsiteX35" fmla="*/ 79587 w 144426"/>
                  <a:gd name="connsiteY35" fmla="*/ 145062 h 1698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144426" h="169854">
                    <a:moveTo>
                      <a:pt x="27843" y="81749"/>
                    </a:moveTo>
                    <a:cubicBezTo>
                      <a:pt x="46278" y="72976"/>
                      <a:pt x="69544" y="68399"/>
                      <a:pt x="97768" y="67764"/>
                    </a:cubicBezTo>
                    <a:lnTo>
                      <a:pt x="97768" y="59627"/>
                    </a:lnTo>
                    <a:cubicBezTo>
                      <a:pt x="97768" y="50473"/>
                      <a:pt x="96751" y="43226"/>
                      <a:pt x="94844" y="37887"/>
                    </a:cubicBezTo>
                    <a:cubicBezTo>
                      <a:pt x="92937" y="32547"/>
                      <a:pt x="89504" y="28733"/>
                      <a:pt x="84673" y="26317"/>
                    </a:cubicBezTo>
                    <a:cubicBezTo>
                      <a:pt x="79842" y="23902"/>
                      <a:pt x="73103" y="22630"/>
                      <a:pt x="64204" y="22630"/>
                    </a:cubicBezTo>
                    <a:cubicBezTo>
                      <a:pt x="54160" y="22630"/>
                      <a:pt x="45260" y="24029"/>
                      <a:pt x="37251" y="26826"/>
                    </a:cubicBezTo>
                    <a:cubicBezTo>
                      <a:pt x="29368" y="29623"/>
                      <a:pt x="21486" y="33183"/>
                      <a:pt x="13603" y="37251"/>
                    </a:cubicBezTo>
                    <a:lnTo>
                      <a:pt x="6230" y="21995"/>
                    </a:lnTo>
                    <a:cubicBezTo>
                      <a:pt x="8772" y="19833"/>
                      <a:pt x="13476" y="17036"/>
                      <a:pt x="20342" y="13476"/>
                    </a:cubicBezTo>
                    <a:cubicBezTo>
                      <a:pt x="27207" y="9917"/>
                      <a:pt x="35090" y="6865"/>
                      <a:pt x="44116" y="4068"/>
                    </a:cubicBezTo>
                    <a:cubicBezTo>
                      <a:pt x="53143" y="1271"/>
                      <a:pt x="62170" y="0"/>
                      <a:pt x="71196" y="0"/>
                    </a:cubicBezTo>
                    <a:cubicBezTo>
                      <a:pt x="85054" y="0"/>
                      <a:pt x="96115" y="1907"/>
                      <a:pt x="104252" y="5721"/>
                    </a:cubicBezTo>
                    <a:cubicBezTo>
                      <a:pt x="112388" y="9535"/>
                      <a:pt x="118237" y="15638"/>
                      <a:pt x="121797" y="24029"/>
                    </a:cubicBezTo>
                    <a:cubicBezTo>
                      <a:pt x="125356" y="32420"/>
                      <a:pt x="127136" y="43735"/>
                      <a:pt x="127136" y="57847"/>
                    </a:cubicBezTo>
                    <a:lnTo>
                      <a:pt x="127136" y="152182"/>
                    </a:lnTo>
                    <a:lnTo>
                      <a:pt x="144427" y="152182"/>
                    </a:lnTo>
                    <a:lnTo>
                      <a:pt x="144427" y="165150"/>
                    </a:lnTo>
                    <a:cubicBezTo>
                      <a:pt x="140486" y="166167"/>
                      <a:pt x="135527" y="167057"/>
                      <a:pt x="129552" y="168074"/>
                    </a:cubicBezTo>
                    <a:cubicBezTo>
                      <a:pt x="123576" y="169091"/>
                      <a:pt x="118364" y="169600"/>
                      <a:pt x="113787" y="169600"/>
                    </a:cubicBezTo>
                    <a:cubicBezTo>
                      <a:pt x="108320" y="169600"/>
                      <a:pt x="104633" y="168710"/>
                      <a:pt x="102599" y="167057"/>
                    </a:cubicBezTo>
                    <a:cubicBezTo>
                      <a:pt x="100692" y="165404"/>
                      <a:pt x="99675" y="161717"/>
                      <a:pt x="99675" y="155996"/>
                    </a:cubicBezTo>
                    <a:lnTo>
                      <a:pt x="99675" y="146334"/>
                    </a:lnTo>
                    <a:cubicBezTo>
                      <a:pt x="93826" y="152182"/>
                      <a:pt x="86580" y="157649"/>
                      <a:pt x="78062" y="162480"/>
                    </a:cubicBezTo>
                    <a:cubicBezTo>
                      <a:pt x="69544" y="167438"/>
                      <a:pt x="59881" y="169854"/>
                      <a:pt x="49075" y="169854"/>
                    </a:cubicBezTo>
                    <a:cubicBezTo>
                      <a:pt x="34962" y="169854"/>
                      <a:pt x="23266" y="165786"/>
                      <a:pt x="13985" y="157649"/>
                    </a:cubicBezTo>
                    <a:cubicBezTo>
                      <a:pt x="4704" y="149512"/>
                      <a:pt x="0" y="137816"/>
                      <a:pt x="0" y="122559"/>
                    </a:cubicBezTo>
                    <a:cubicBezTo>
                      <a:pt x="254" y="104125"/>
                      <a:pt x="9535" y="90521"/>
                      <a:pt x="27843" y="81749"/>
                    </a:cubicBezTo>
                    <a:close/>
                    <a:moveTo>
                      <a:pt x="79587" y="145062"/>
                    </a:moveTo>
                    <a:cubicBezTo>
                      <a:pt x="86198" y="141884"/>
                      <a:pt x="92301" y="138197"/>
                      <a:pt x="97768" y="133874"/>
                    </a:cubicBezTo>
                    <a:lnTo>
                      <a:pt x="97768" y="83274"/>
                    </a:lnTo>
                    <a:cubicBezTo>
                      <a:pt x="76409" y="83274"/>
                      <a:pt x="60262" y="86580"/>
                      <a:pt x="49456" y="93064"/>
                    </a:cubicBezTo>
                    <a:cubicBezTo>
                      <a:pt x="38522" y="99675"/>
                      <a:pt x="33183" y="108193"/>
                      <a:pt x="33183" y="118745"/>
                    </a:cubicBezTo>
                    <a:cubicBezTo>
                      <a:pt x="33183" y="129298"/>
                      <a:pt x="35725" y="137053"/>
                      <a:pt x="40938" y="142138"/>
                    </a:cubicBezTo>
                    <a:cubicBezTo>
                      <a:pt x="46150" y="147097"/>
                      <a:pt x="53143" y="149639"/>
                      <a:pt x="61915" y="149639"/>
                    </a:cubicBezTo>
                    <a:cubicBezTo>
                      <a:pt x="67128" y="149767"/>
                      <a:pt x="72976" y="148241"/>
                      <a:pt x="79587" y="145062"/>
                    </a:cubicBez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37" name="Freeform: Shape 36">
                <a:extLst>
                  <a:ext uri="{FF2B5EF4-FFF2-40B4-BE49-F238E27FC236}">
                    <a16:creationId xmlns:a16="http://schemas.microsoft.com/office/drawing/2014/main" id="{39023B71-4674-1296-A4EA-D83B41576453}"/>
                  </a:ext>
                </a:extLst>
              </p:cNvPr>
              <p:cNvSpPr/>
              <p:nvPr/>
            </p:nvSpPr>
            <p:spPr>
              <a:xfrm>
                <a:off x="3351110" y="1505469"/>
                <a:ext cx="79333" cy="240668"/>
              </a:xfrm>
              <a:custGeom>
                <a:avLst/>
                <a:gdLst>
                  <a:gd name="connsiteX0" fmla="*/ 23774 w 79333"/>
                  <a:gd name="connsiteY0" fmla="*/ 21359 h 240668"/>
                  <a:gd name="connsiteX1" fmla="*/ 0 w 79333"/>
                  <a:gd name="connsiteY1" fmla="*/ 18180 h 240668"/>
                  <a:gd name="connsiteX2" fmla="*/ 0 w 79333"/>
                  <a:gd name="connsiteY2" fmla="*/ 5594 h 240668"/>
                  <a:gd name="connsiteX3" fmla="*/ 47295 w 79333"/>
                  <a:gd name="connsiteY3" fmla="*/ 0 h 240668"/>
                  <a:gd name="connsiteX4" fmla="*/ 47930 w 79333"/>
                  <a:gd name="connsiteY4" fmla="*/ 0 h 240668"/>
                  <a:gd name="connsiteX5" fmla="*/ 54414 w 79333"/>
                  <a:gd name="connsiteY5" fmla="*/ 4450 h 240668"/>
                  <a:gd name="connsiteX6" fmla="*/ 54414 w 79333"/>
                  <a:gd name="connsiteY6" fmla="*/ 224014 h 240668"/>
                  <a:gd name="connsiteX7" fmla="*/ 79333 w 79333"/>
                  <a:gd name="connsiteY7" fmla="*/ 226302 h 240668"/>
                  <a:gd name="connsiteX8" fmla="*/ 79333 w 79333"/>
                  <a:gd name="connsiteY8" fmla="*/ 240669 h 240668"/>
                  <a:gd name="connsiteX9" fmla="*/ 0 w 79333"/>
                  <a:gd name="connsiteY9" fmla="*/ 240669 h 240668"/>
                  <a:gd name="connsiteX10" fmla="*/ 0 w 79333"/>
                  <a:gd name="connsiteY10" fmla="*/ 226302 h 240668"/>
                  <a:gd name="connsiteX11" fmla="*/ 23774 w 79333"/>
                  <a:gd name="connsiteY11" fmla="*/ 223633 h 240668"/>
                  <a:gd name="connsiteX12" fmla="*/ 23774 w 79333"/>
                  <a:gd name="connsiteY12" fmla="*/ 21359 h 2406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9333" h="240668">
                    <a:moveTo>
                      <a:pt x="23774" y="21359"/>
                    </a:moveTo>
                    <a:lnTo>
                      <a:pt x="0" y="18180"/>
                    </a:lnTo>
                    <a:lnTo>
                      <a:pt x="0" y="5594"/>
                    </a:lnTo>
                    <a:lnTo>
                      <a:pt x="47295" y="0"/>
                    </a:lnTo>
                    <a:lnTo>
                      <a:pt x="47930" y="0"/>
                    </a:lnTo>
                    <a:lnTo>
                      <a:pt x="54414" y="4450"/>
                    </a:lnTo>
                    <a:lnTo>
                      <a:pt x="54414" y="224014"/>
                    </a:lnTo>
                    <a:lnTo>
                      <a:pt x="79333" y="226302"/>
                    </a:lnTo>
                    <a:lnTo>
                      <a:pt x="79333" y="240669"/>
                    </a:lnTo>
                    <a:lnTo>
                      <a:pt x="0" y="240669"/>
                    </a:lnTo>
                    <a:lnTo>
                      <a:pt x="0" y="226302"/>
                    </a:lnTo>
                    <a:lnTo>
                      <a:pt x="23774" y="223633"/>
                    </a:lnTo>
                    <a:lnTo>
                      <a:pt x="23774" y="21359"/>
                    </a:ln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38" name="Freeform: Shape 37">
                <a:extLst>
                  <a:ext uri="{FF2B5EF4-FFF2-40B4-BE49-F238E27FC236}">
                    <a16:creationId xmlns:a16="http://schemas.microsoft.com/office/drawing/2014/main" id="{4550685D-350D-45D6-92D5-FDFB0578F4F0}"/>
                  </a:ext>
                </a:extLst>
              </p:cNvPr>
              <p:cNvSpPr/>
              <p:nvPr/>
            </p:nvSpPr>
            <p:spPr>
              <a:xfrm>
                <a:off x="3519947" y="1505342"/>
                <a:ext cx="159810" cy="243851"/>
              </a:xfrm>
              <a:custGeom>
                <a:avLst/>
                <a:gdLst>
                  <a:gd name="connsiteX0" fmla="*/ 32038 w 159810"/>
                  <a:gd name="connsiteY0" fmla="*/ 235075 h 243851"/>
                  <a:gd name="connsiteX1" fmla="*/ 8645 w 159810"/>
                  <a:gd name="connsiteY1" fmla="*/ 207995 h 243851"/>
                  <a:gd name="connsiteX2" fmla="*/ 0 w 159810"/>
                  <a:gd name="connsiteY2" fmla="*/ 162989 h 243851"/>
                  <a:gd name="connsiteX3" fmla="*/ 10298 w 159810"/>
                  <a:gd name="connsiteY3" fmla="*/ 117474 h 243851"/>
                  <a:gd name="connsiteX4" fmla="*/ 39794 w 159810"/>
                  <a:gd name="connsiteY4" fmla="*/ 85054 h 243851"/>
                  <a:gd name="connsiteX5" fmla="*/ 85181 w 159810"/>
                  <a:gd name="connsiteY5" fmla="*/ 73103 h 243851"/>
                  <a:gd name="connsiteX6" fmla="*/ 112516 w 159810"/>
                  <a:gd name="connsiteY6" fmla="*/ 76282 h 243851"/>
                  <a:gd name="connsiteX7" fmla="*/ 112516 w 159810"/>
                  <a:gd name="connsiteY7" fmla="*/ 21359 h 243851"/>
                  <a:gd name="connsiteX8" fmla="*/ 82511 w 159810"/>
                  <a:gd name="connsiteY8" fmla="*/ 17799 h 243851"/>
                  <a:gd name="connsiteX9" fmla="*/ 82511 w 159810"/>
                  <a:gd name="connsiteY9" fmla="*/ 5340 h 243851"/>
                  <a:gd name="connsiteX10" fmla="*/ 135400 w 159810"/>
                  <a:gd name="connsiteY10" fmla="*/ 0 h 243851"/>
                  <a:gd name="connsiteX11" fmla="*/ 136290 w 159810"/>
                  <a:gd name="connsiteY11" fmla="*/ 0 h 243851"/>
                  <a:gd name="connsiteX12" fmla="*/ 142774 w 159810"/>
                  <a:gd name="connsiteY12" fmla="*/ 4704 h 243851"/>
                  <a:gd name="connsiteX13" fmla="*/ 142774 w 159810"/>
                  <a:gd name="connsiteY13" fmla="*/ 225667 h 243851"/>
                  <a:gd name="connsiteX14" fmla="*/ 159810 w 159810"/>
                  <a:gd name="connsiteY14" fmla="*/ 225667 h 243851"/>
                  <a:gd name="connsiteX15" fmla="*/ 159810 w 159810"/>
                  <a:gd name="connsiteY15" fmla="*/ 239270 h 243851"/>
                  <a:gd name="connsiteX16" fmla="*/ 143537 w 159810"/>
                  <a:gd name="connsiteY16" fmla="*/ 242449 h 243851"/>
                  <a:gd name="connsiteX17" fmla="*/ 129043 w 159810"/>
                  <a:gd name="connsiteY17" fmla="*/ 243593 h 243851"/>
                  <a:gd name="connsiteX18" fmla="*/ 118109 w 159810"/>
                  <a:gd name="connsiteY18" fmla="*/ 240923 h 243851"/>
                  <a:gd name="connsiteX19" fmla="*/ 114931 w 159810"/>
                  <a:gd name="connsiteY19" fmla="*/ 229735 h 243851"/>
                  <a:gd name="connsiteX20" fmla="*/ 114931 w 159810"/>
                  <a:gd name="connsiteY20" fmla="*/ 220327 h 243851"/>
                  <a:gd name="connsiteX21" fmla="*/ 93318 w 159810"/>
                  <a:gd name="connsiteY21" fmla="*/ 237109 h 243851"/>
                  <a:gd name="connsiteX22" fmla="*/ 64331 w 159810"/>
                  <a:gd name="connsiteY22" fmla="*/ 243847 h 243851"/>
                  <a:gd name="connsiteX23" fmla="*/ 32038 w 159810"/>
                  <a:gd name="connsiteY23" fmla="*/ 235075 h 243851"/>
                  <a:gd name="connsiteX24" fmla="*/ 97641 w 159810"/>
                  <a:gd name="connsiteY24" fmla="*/ 217911 h 243851"/>
                  <a:gd name="connsiteX25" fmla="*/ 112643 w 159810"/>
                  <a:gd name="connsiteY25" fmla="*/ 205961 h 243851"/>
                  <a:gd name="connsiteX26" fmla="*/ 112643 w 159810"/>
                  <a:gd name="connsiteY26" fmla="*/ 98403 h 243851"/>
                  <a:gd name="connsiteX27" fmla="*/ 101582 w 159810"/>
                  <a:gd name="connsiteY27" fmla="*/ 92047 h 243851"/>
                  <a:gd name="connsiteX28" fmla="*/ 83147 w 159810"/>
                  <a:gd name="connsiteY28" fmla="*/ 89250 h 243851"/>
                  <a:gd name="connsiteX29" fmla="*/ 46532 w 159810"/>
                  <a:gd name="connsiteY29" fmla="*/ 106794 h 243851"/>
                  <a:gd name="connsiteX30" fmla="*/ 32801 w 159810"/>
                  <a:gd name="connsiteY30" fmla="*/ 160700 h 243851"/>
                  <a:gd name="connsiteX31" fmla="*/ 44879 w 159810"/>
                  <a:gd name="connsiteY31" fmla="*/ 207741 h 243851"/>
                  <a:gd name="connsiteX32" fmla="*/ 76027 w 159810"/>
                  <a:gd name="connsiteY32" fmla="*/ 222997 h 243851"/>
                  <a:gd name="connsiteX33" fmla="*/ 97641 w 159810"/>
                  <a:gd name="connsiteY33" fmla="*/ 217911 h 2438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</a:cxnLst>
                <a:rect l="l" t="t" r="r" b="b"/>
                <a:pathLst>
                  <a:path w="159810" h="243851">
                    <a:moveTo>
                      <a:pt x="32038" y="235075"/>
                    </a:moveTo>
                    <a:cubicBezTo>
                      <a:pt x="22249" y="229227"/>
                      <a:pt x="14494" y="220200"/>
                      <a:pt x="8645" y="207995"/>
                    </a:cubicBezTo>
                    <a:cubicBezTo>
                      <a:pt x="2924" y="195790"/>
                      <a:pt x="0" y="180915"/>
                      <a:pt x="0" y="162989"/>
                    </a:cubicBezTo>
                    <a:cubicBezTo>
                      <a:pt x="0" y="146334"/>
                      <a:pt x="3433" y="131205"/>
                      <a:pt x="10298" y="117474"/>
                    </a:cubicBezTo>
                    <a:cubicBezTo>
                      <a:pt x="17163" y="103743"/>
                      <a:pt x="26953" y="92937"/>
                      <a:pt x="39794" y="85054"/>
                    </a:cubicBezTo>
                    <a:cubicBezTo>
                      <a:pt x="52634" y="77172"/>
                      <a:pt x="67764" y="73103"/>
                      <a:pt x="85181" y="73103"/>
                    </a:cubicBezTo>
                    <a:cubicBezTo>
                      <a:pt x="95225" y="73103"/>
                      <a:pt x="104252" y="74120"/>
                      <a:pt x="112516" y="76282"/>
                    </a:cubicBezTo>
                    <a:lnTo>
                      <a:pt x="112516" y="21359"/>
                    </a:lnTo>
                    <a:lnTo>
                      <a:pt x="82511" y="17799"/>
                    </a:lnTo>
                    <a:lnTo>
                      <a:pt x="82511" y="5340"/>
                    </a:lnTo>
                    <a:lnTo>
                      <a:pt x="135400" y="0"/>
                    </a:lnTo>
                    <a:lnTo>
                      <a:pt x="136290" y="0"/>
                    </a:lnTo>
                    <a:lnTo>
                      <a:pt x="142774" y="4704"/>
                    </a:lnTo>
                    <a:lnTo>
                      <a:pt x="142774" y="225667"/>
                    </a:lnTo>
                    <a:lnTo>
                      <a:pt x="159810" y="225667"/>
                    </a:lnTo>
                    <a:lnTo>
                      <a:pt x="159810" y="239270"/>
                    </a:lnTo>
                    <a:cubicBezTo>
                      <a:pt x="153581" y="240669"/>
                      <a:pt x="148114" y="241686"/>
                      <a:pt x="143537" y="242449"/>
                    </a:cubicBezTo>
                    <a:cubicBezTo>
                      <a:pt x="138960" y="243212"/>
                      <a:pt x="134129" y="243593"/>
                      <a:pt x="129043" y="243593"/>
                    </a:cubicBezTo>
                    <a:cubicBezTo>
                      <a:pt x="123958" y="243593"/>
                      <a:pt x="120271" y="242703"/>
                      <a:pt x="118109" y="240923"/>
                    </a:cubicBezTo>
                    <a:cubicBezTo>
                      <a:pt x="115948" y="239143"/>
                      <a:pt x="114931" y="235456"/>
                      <a:pt x="114931" y="229735"/>
                    </a:cubicBezTo>
                    <a:lnTo>
                      <a:pt x="114931" y="220327"/>
                    </a:lnTo>
                    <a:cubicBezTo>
                      <a:pt x="109464" y="226938"/>
                      <a:pt x="102217" y="232532"/>
                      <a:pt x="93318" y="237109"/>
                    </a:cubicBezTo>
                    <a:cubicBezTo>
                      <a:pt x="84418" y="241686"/>
                      <a:pt x="74756" y="243847"/>
                      <a:pt x="64331" y="243847"/>
                    </a:cubicBezTo>
                    <a:cubicBezTo>
                      <a:pt x="52634" y="243974"/>
                      <a:pt x="41828" y="240923"/>
                      <a:pt x="32038" y="235075"/>
                    </a:cubicBezTo>
                    <a:close/>
                    <a:moveTo>
                      <a:pt x="97641" y="217911"/>
                    </a:moveTo>
                    <a:cubicBezTo>
                      <a:pt x="104252" y="214479"/>
                      <a:pt x="109337" y="210538"/>
                      <a:pt x="112643" y="205961"/>
                    </a:cubicBezTo>
                    <a:lnTo>
                      <a:pt x="112643" y="98403"/>
                    </a:lnTo>
                    <a:cubicBezTo>
                      <a:pt x="111117" y="95988"/>
                      <a:pt x="107430" y="93954"/>
                      <a:pt x="101582" y="92047"/>
                    </a:cubicBezTo>
                    <a:cubicBezTo>
                      <a:pt x="95734" y="90140"/>
                      <a:pt x="89631" y="89250"/>
                      <a:pt x="83147" y="89250"/>
                    </a:cubicBezTo>
                    <a:cubicBezTo>
                      <a:pt x="67891" y="89250"/>
                      <a:pt x="55686" y="95098"/>
                      <a:pt x="46532" y="106794"/>
                    </a:cubicBezTo>
                    <a:cubicBezTo>
                      <a:pt x="37378" y="118491"/>
                      <a:pt x="32801" y="136417"/>
                      <a:pt x="32801" y="160700"/>
                    </a:cubicBezTo>
                    <a:cubicBezTo>
                      <a:pt x="32801" y="181805"/>
                      <a:pt x="36869" y="197570"/>
                      <a:pt x="44879" y="207741"/>
                    </a:cubicBezTo>
                    <a:cubicBezTo>
                      <a:pt x="52889" y="217911"/>
                      <a:pt x="63314" y="222997"/>
                      <a:pt x="76027" y="222997"/>
                    </a:cubicBezTo>
                    <a:cubicBezTo>
                      <a:pt x="83783" y="222997"/>
                      <a:pt x="90902" y="221344"/>
                      <a:pt x="97641" y="217911"/>
                    </a:cubicBez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39" name="Freeform: Shape 38">
                <a:extLst>
                  <a:ext uri="{FF2B5EF4-FFF2-40B4-BE49-F238E27FC236}">
                    <a16:creationId xmlns:a16="http://schemas.microsoft.com/office/drawing/2014/main" id="{04279EC8-C1B5-2DA9-8459-3551F0ABA1F0}"/>
                  </a:ext>
                </a:extLst>
              </p:cNvPr>
              <p:cNvSpPr/>
              <p:nvPr/>
            </p:nvSpPr>
            <p:spPr>
              <a:xfrm>
                <a:off x="3702769" y="1578445"/>
                <a:ext cx="135145" cy="170871"/>
              </a:xfrm>
              <a:custGeom>
                <a:avLst/>
                <a:gdLst>
                  <a:gd name="connsiteX0" fmla="*/ 18689 w 135145"/>
                  <a:gd name="connsiteY0" fmla="*/ 147605 h 170871"/>
                  <a:gd name="connsiteX1" fmla="*/ 0 w 135145"/>
                  <a:gd name="connsiteY1" fmla="*/ 85563 h 170871"/>
                  <a:gd name="connsiteX2" fmla="*/ 9662 w 135145"/>
                  <a:gd name="connsiteY2" fmla="*/ 40556 h 170871"/>
                  <a:gd name="connsiteX3" fmla="*/ 36869 w 135145"/>
                  <a:gd name="connsiteY3" fmla="*/ 10552 h 170871"/>
                  <a:gd name="connsiteX4" fmla="*/ 76663 w 135145"/>
                  <a:gd name="connsiteY4" fmla="*/ 0 h 170871"/>
                  <a:gd name="connsiteX5" fmla="*/ 119127 w 135145"/>
                  <a:gd name="connsiteY5" fmla="*/ 15129 h 170871"/>
                  <a:gd name="connsiteX6" fmla="*/ 135146 w 135145"/>
                  <a:gd name="connsiteY6" fmla="*/ 58483 h 170871"/>
                  <a:gd name="connsiteX7" fmla="*/ 133112 w 135145"/>
                  <a:gd name="connsiteY7" fmla="*/ 85817 h 170871"/>
                  <a:gd name="connsiteX8" fmla="*/ 32038 w 135145"/>
                  <a:gd name="connsiteY8" fmla="*/ 85817 h 170871"/>
                  <a:gd name="connsiteX9" fmla="*/ 45515 w 135145"/>
                  <a:gd name="connsiteY9" fmla="*/ 132730 h 170871"/>
                  <a:gd name="connsiteX10" fmla="*/ 82257 w 135145"/>
                  <a:gd name="connsiteY10" fmla="*/ 150529 h 170871"/>
                  <a:gd name="connsiteX11" fmla="*/ 106794 w 135145"/>
                  <a:gd name="connsiteY11" fmla="*/ 146334 h 170871"/>
                  <a:gd name="connsiteX12" fmla="*/ 126628 w 135145"/>
                  <a:gd name="connsiteY12" fmla="*/ 136163 h 170871"/>
                  <a:gd name="connsiteX13" fmla="*/ 132222 w 135145"/>
                  <a:gd name="connsiteY13" fmla="*/ 149131 h 170871"/>
                  <a:gd name="connsiteX14" fmla="*/ 106921 w 135145"/>
                  <a:gd name="connsiteY14" fmla="*/ 164387 h 170871"/>
                  <a:gd name="connsiteX15" fmla="*/ 72849 w 135145"/>
                  <a:gd name="connsiteY15" fmla="*/ 170871 h 170871"/>
                  <a:gd name="connsiteX16" fmla="*/ 18689 w 135145"/>
                  <a:gd name="connsiteY16" fmla="*/ 147605 h 170871"/>
                  <a:gd name="connsiteX17" fmla="*/ 102853 w 135145"/>
                  <a:gd name="connsiteY17" fmla="*/ 70306 h 170871"/>
                  <a:gd name="connsiteX18" fmla="*/ 103743 w 135145"/>
                  <a:gd name="connsiteY18" fmla="*/ 57720 h 170871"/>
                  <a:gd name="connsiteX19" fmla="*/ 95606 w 135145"/>
                  <a:gd name="connsiteY19" fmla="*/ 27589 h 170871"/>
                  <a:gd name="connsiteX20" fmla="*/ 71069 w 135145"/>
                  <a:gd name="connsiteY20" fmla="*/ 16528 h 170871"/>
                  <a:gd name="connsiteX21" fmla="*/ 43862 w 135145"/>
                  <a:gd name="connsiteY21" fmla="*/ 28860 h 170871"/>
                  <a:gd name="connsiteX22" fmla="*/ 32293 w 135145"/>
                  <a:gd name="connsiteY22" fmla="*/ 70306 h 170871"/>
                  <a:gd name="connsiteX23" fmla="*/ 102853 w 135145"/>
                  <a:gd name="connsiteY23" fmla="*/ 70306 h 1708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135145" h="170871">
                    <a:moveTo>
                      <a:pt x="18689" y="147605"/>
                    </a:moveTo>
                    <a:cubicBezTo>
                      <a:pt x="6230" y="132095"/>
                      <a:pt x="0" y="111498"/>
                      <a:pt x="0" y="85563"/>
                    </a:cubicBezTo>
                    <a:cubicBezTo>
                      <a:pt x="0" y="68526"/>
                      <a:pt x="3178" y="53524"/>
                      <a:pt x="9662" y="40556"/>
                    </a:cubicBezTo>
                    <a:cubicBezTo>
                      <a:pt x="16146" y="27589"/>
                      <a:pt x="25173" y="17672"/>
                      <a:pt x="36869" y="10552"/>
                    </a:cubicBezTo>
                    <a:cubicBezTo>
                      <a:pt x="48566" y="3433"/>
                      <a:pt x="61788" y="0"/>
                      <a:pt x="76663" y="0"/>
                    </a:cubicBezTo>
                    <a:cubicBezTo>
                      <a:pt x="94844" y="0"/>
                      <a:pt x="109083" y="5085"/>
                      <a:pt x="119127" y="15129"/>
                    </a:cubicBezTo>
                    <a:cubicBezTo>
                      <a:pt x="129170" y="25173"/>
                      <a:pt x="134510" y="39666"/>
                      <a:pt x="135146" y="58483"/>
                    </a:cubicBezTo>
                    <a:cubicBezTo>
                      <a:pt x="135146" y="70433"/>
                      <a:pt x="134510" y="79587"/>
                      <a:pt x="133112" y="85817"/>
                    </a:cubicBezTo>
                    <a:lnTo>
                      <a:pt x="32038" y="85817"/>
                    </a:lnTo>
                    <a:cubicBezTo>
                      <a:pt x="32420" y="105269"/>
                      <a:pt x="36869" y="120779"/>
                      <a:pt x="45515" y="132730"/>
                    </a:cubicBezTo>
                    <a:cubicBezTo>
                      <a:pt x="54160" y="144554"/>
                      <a:pt x="66365" y="150529"/>
                      <a:pt x="82257" y="150529"/>
                    </a:cubicBezTo>
                    <a:cubicBezTo>
                      <a:pt x="90140" y="150529"/>
                      <a:pt x="98276" y="149131"/>
                      <a:pt x="106794" y="146334"/>
                    </a:cubicBezTo>
                    <a:cubicBezTo>
                      <a:pt x="115312" y="143537"/>
                      <a:pt x="121924" y="140104"/>
                      <a:pt x="126628" y="136163"/>
                    </a:cubicBezTo>
                    <a:lnTo>
                      <a:pt x="132222" y="149131"/>
                    </a:lnTo>
                    <a:cubicBezTo>
                      <a:pt x="126500" y="154979"/>
                      <a:pt x="118109" y="160064"/>
                      <a:pt x="106921" y="164387"/>
                    </a:cubicBezTo>
                    <a:cubicBezTo>
                      <a:pt x="95734" y="168710"/>
                      <a:pt x="84418" y="170871"/>
                      <a:pt x="72849" y="170871"/>
                    </a:cubicBezTo>
                    <a:cubicBezTo>
                      <a:pt x="49202" y="170871"/>
                      <a:pt x="31148" y="163116"/>
                      <a:pt x="18689" y="147605"/>
                    </a:cubicBezTo>
                    <a:close/>
                    <a:moveTo>
                      <a:pt x="102853" y="70306"/>
                    </a:moveTo>
                    <a:cubicBezTo>
                      <a:pt x="103489" y="66238"/>
                      <a:pt x="103743" y="62042"/>
                      <a:pt x="103743" y="57720"/>
                    </a:cubicBezTo>
                    <a:cubicBezTo>
                      <a:pt x="103489" y="45006"/>
                      <a:pt x="100819" y="34962"/>
                      <a:pt x="95606" y="27589"/>
                    </a:cubicBezTo>
                    <a:cubicBezTo>
                      <a:pt x="90394" y="20215"/>
                      <a:pt x="82257" y="16528"/>
                      <a:pt x="71069" y="16528"/>
                    </a:cubicBezTo>
                    <a:cubicBezTo>
                      <a:pt x="59754" y="16528"/>
                      <a:pt x="50600" y="20596"/>
                      <a:pt x="43862" y="28860"/>
                    </a:cubicBezTo>
                    <a:cubicBezTo>
                      <a:pt x="37124" y="37124"/>
                      <a:pt x="33183" y="50854"/>
                      <a:pt x="32293" y="70306"/>
                    </a:cubicBezTo>
                    <a:lnTo>
                      <a:pt x="102853" y="70306"/>
                    </a:ln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40" name="Freeform: Shape 39">
                <a:extLst>
                  <a:ext uri="{FF2B5EF4-FFF2-40B4-BE49-F238E27FC236}">
                    <a16:creationId xmlns:a16="http://schemas.microsoft.com/office/drawing/2014/main" id="{DF0A145C-F715-6306-5851-25C8B22CEB4E}"/>
                  </a:ext>
                </a:extLst>
              </p:cNvPr>
              <p:cNvSpPr/>
              <p:nvPr/>
            </p:nvSpPr>
            <p:spPr>
              <a:xfrm>
                <a:off x="2202689" y="1857764"/>
                <a:ext cx="145062" cy="223846"/>
              </a:xfrm>
              <a:custGeom>
                <a:avLst/>
                <a:gdLst>
                  <a:gd name="connsiteX0" fmla="*/ 39667 w 145062"/>
                  <a:gd name="connsiteY0" fmla="*/ 221471 h 223846"/>
                  <a:gd name="connsiteX1" fmla="*/ 13222 w 145062"/>
                  <a:gd name="connsiteY1" fmla="*/ 214479 h 223846"/>
                  <a:gd name="connsiteX2" fmla="*/ 0 w 145062"/>
                  <a:gd name="connsiteY2" fmla="*/ 210919 h 223846"/>
                  <a:gd name="connsiteX3" fmla="*/ 2416 w 145062"/>
                  <a:gd name="connsiteY3" fmla="*/ 157776 h 223846"/>
                  <a:gd name="connsiteX4" fmla="*/ 21232 w 145062"/>
                  <a:gd name="connsiteY4" fmla="*/ 157776 h 223846"/>
                  <a:gd name="connsiteX5" fmla="*/ 26190 w 145062"/>
                  <a:gd name="connsiteY5" fmla="*/ 195917 h 223846"/>
                  <a:gd name="connsiteX6" fmla="*/ 42464 w 145062"/>
                  <a:gd name="connsiteY6" fmla="*/ 204308 h 223846"/>
                  <a:gd name="connsiteX7" fmla="*/ 67255 w 145062"/>
                  <a:gd name="connsiteY7" fmla="*/ 207995 h 223846"/>
                  <a:gd name="connsiteX8" fmla="*/ 101200 w 145062"/>
                  <a:gd name="connsiteY8" fmla="*/ 197951 h 223846"/>
                  <a:gd name="connsiteX9" fmla="*/ 112770 w 145062"/>
                  <a:gd name="connsiteY9" fmla="*/ 170363 h 223846"/>
                  <a:gd name="connsiteX10" fmla="*/ 106413 w 145062"/>
                  <a:gd name="connsiteY10" fmla="*/ 150656 h 223846"/>
                  <a:gd name="connsiteX11" fmla="*/ 89631 w 145062"/>
                  <a:gd name="connsiteY11" fmla="*/ 136544 h 223846"/>
                  <a:gd name="connsiteX12" fmla="*/ 61025 w 145062"/>
                  <a:gd name="connsiteY12" fmla="*/ 122686 h 223846"/>
                  <a:gd name="connsiteX13" fmla="*/ 32420 w 145062"/>
                  <a:gd name="connsiteY13" fmla="*/ 107684 h 223846"/>
                  <a:gd name="connsiteX14" fmla="*/ 11315 w 145062"/>
                  <a:gd name="connsiteY14" fmla="*/ 87215 h 223846"/>
                  <a:gd name="connsiteX15" fmla="*/ 2288 w 145062"/>
                  <a:gd name="connsiteY15" fmla="*/ 56448 h 223846"/>
                  <a:gd name="connsiteX16" fmla="*/ 10934 w 145062"/>
                  <a:gd name="connsiteY16" fmla="*/ 27461 h 223846"/>
                  <a:gd name="connsiteX17" fmla="*/ 35852 w 145062"/>
                  <a:gd name="connsiteY17" fmla="*/ 7374 h 223846"/>
                  <a:gd name="connsiteX18" fmla="*/ 73866 w 145062"/>
                  <a:gd name="connsiteY18" fmla="*/ 0 h 223846"/>
                  <a:gd name="connsiteX19" fmla="*/ 97768 w 145062"/>
                  <a:gd name="connsiteY19" fmla="*/ 2034 h 223846"/>
                  <a:gd name="connsiteX20" fmla="*/ 121415 w 145062"/>
                  <a:gd name="connsiteY20" fmla="*/ 7628 h 223846"/>
                  <a:gd name="connsiteX21" fmla="*/ 131459 w 145062"/>
                  <a:gd name="connsiteY21" fmla="*/ 10298 h 223846"/>
                  <a:gd name="connsiteX22" fmla="*/ 129679 w 145062"/>
                  <a:gd name="connsiteY22" fmla="*/ 59627 h 223846"/>
                  <a:gd name="connsiteX23" fmla="*/ 111753 w 145062"/>
                  <a:gd name="connsiteY23" fmla="*/ 59627 h 223846"/>
                  <a:gd name="connsiteX24" fmla="*/ 105904 w 145062"/>
                  <a:gd name="connsiteY24" fmla="*/ 23520 h 223846"/>
                  <a:gd name="connsiteX25" fmla="*/ 93699 w 145062"/>
                  <a:gd name="connsiteY25" fmla="*/ 17926 h 223846"/>
                  <a:gd name="connsiteX26" fmla="*/ 73612 w 145062"/>
                  <a:gd name="connsiteY26" fmla="*/ 15256 h 223846"/>
                  <a:gd name="connsiteX27" fmla="*/ 42845 w 145062"/>
                  <a:gd name="connsiteY27" fmla="*/ 23774 h 223846"/>
                  <a:gd name="connsiteX28" fmla="*/ 32420 w 145062"/>
                  <a:gd name="connsiteY28" fmla="*/ 48439 h 223846"/>
                  <a:gd name="connsiteX29" fmla="*/ 38777 w 145062"/>
                  <a:gd name="connsiteY29" fmla="*/ 68145 h 223846"/>
                  <a:gd name="connsiteX30" fmla="*/ 54541 w 145062"/>
                  <a:gd name="connsiteY30" fmla="*/ 81621 h 223846"/>
                  <a:gd name="connsiteX31" fmla="*/ 84546 w 145062"/>
                  <a:gd name="connsiteY31" fmla="*/ 96878 h 223846"/>
                  <a:gd name="connsiteX32" fmla="*/ 115694 w 145062"/>
                  <a:gd name="connsiteY32" fmla="*/ 113278 h 223846"/>
                  <a:gd name="connsiteX33" fmla="*/ 136417 w 145062"/>
                  <a:gd name="connsiteY33" fmla="*/ 132476 h 223846"/>
                  <a:gd name="connsiteX34" fmla="*/ 145062 w 145062"/>
                  <a:gd name="connsiteY34" fmla="*/ 160827 h 223846"/>
                  <a:gd name="connsiteX35" fmla="*/ 136417 w 145062"/>
                  <a:gd name="connsiteY35" fmla="*/ 190832 h 223846"/>
                  <a:gd name="connsiteX36" fmla="*/ 109973 w 145062"/>
                  <a:gd name="connsiteY36" fmla="*/ 214479 h 223846"/>
                  <a:gd name="connsiteX37" fmla="*/ 66874 w 145062"/>
                  <a:gd name="connsiteY37" fmla="*/ 223760 h 223846"/>
                  <a:gd name="connsiteX38" fmla="*/ 39667 w 145062"/>
                  <a:gd name="connsiteY38" fmla="*/ 221471 h 2238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</a:cxnLst>
                <a:rect l="l" t="t" r="r" b="b"/>
                <a:pathLst>
                  <a:path w="145062" h="223846">
                    <a:moveTo>
                      <a:pt x="39667" y="221471"/>
                    </a:moveTo>
                    <a:cubicBezTo>
                      <a:pt x="31657" y="219691"/>
                      <a:pt x="22757" y="217403"/>
                      <a:pt x="13222" y="214479"/>
                    </a:cubicBezTo>
                    <a:cubicBezTo>
                      <a:pt x="7374" y="212317"/>
                      <a:pt x="2924" y="211173"/>
                      <a:pt x="0" y="210919"/>
                    </a:cubicBezTo>
                    <a:lnTo>
                      <a:pt x="2416" y="157776"/>
                    </a:lnTo>
                    <a:lnTo>
                      <a:pt x="21232" y="157776"/>
                    </a:lnTo>
                    <a:lnTo>
                      <a:pt x="26190" y="195917"/>
                    </a:lnTo>
                    <a:cubicBezTo>
                      <a:pt x="29496" y="199095"/>
                      <a:pt x="34962" y="201892"/>
                      <a:pt x="42464" y="204308"/>
                    </a:cubicBezTo>
                    <a:cubicBezTo>
                      <a:pt x="49965" y="206724"/>
                      <a:pt x="58228" y="207995"/>
                      <a:pt x="67255" y="207995"/>
                    </a:cubicBezTo>
                    <a:cubicBezTo>
                      <a:pt x="82130" y="207995"/>
                      <a:pt x="93445" y="204689"/>
                      <a:pt x="101200" y="197951"/>
                    </a:cubicBezTo>
                    <a:cubicBezTo>
                      <a:pt x="108956" y="191340"/>
                      <a:pt x="112770" y="182059"/>
                      <a:pt x="112770" y="170363"/>
                    </a:cubicBezTo>
                    <a:cubicBezTo>
                      <a:pt x="112770" y="162734"/>
                      <a:pt x="110608" y="156123"/>
                      <a:pt x="106413" y="150656"/>
                    </a:cubicBezTo>
                    <a:cubicBezTo>
                      <a:pt x="102218" y="145190"/>
                      <a:pt x="96624" y="140485"/>
                      <a:pt x="89631" y="136544"/>
                    </a:cubicBezTo>
                    <a:cubicBezTo>
                      <a:pt x="82639" y="132603"/>
                      <a:pt x="73103" y="128026"/>
                      <a:pt x="61025" y="122686"/>
                    </a:cubicBezTo>
                    <a:cubicBezTo>
                      <a:pt x="50092" y="117855"/>
                      <a:pt x="40429" y="112770"/>
                      <a:pt x="32420" y="107684"/>
                    </a:cubicBezTo>
                    <a:cubicBezTo>
                      <a:pt x="24283" y="102599"/>
                      <a:pt x="17291" y="95734"/>
                      <a:pt x="11315" y="87215"/>
                    </a:cubicBezTo>
                    <a:cubicBezTo>
                      <a:pt x="5340" y="78697"/>
                      <a:pt x="2288" y="68399"/>
                      <a:pt x="2288" y="56448"/>
                    </a:cubicBezTo>
                    <a:cubicBezTo>
                      <a:pt x="2288" y="45642"/>
                      <a:pt x="5213" y="35980"/>
                      <a:pt x="10934" y="27461"/>
                    </a:cubicBezTo>
                    <a:cubicBezTo>
                      <a:pt x="16655" y="18943"/>
                      <a:pt x="25046" y="12205"/>
                      <a:pt x="35852" y="7374"/>
                    </a:cubicBezTo>
                    <a:cubicBezTo>
                      <a:pt x="46659" y="2543"/>
                      <a:pt x="59373" y="0"/>
                      <a:pt x="73866" y="0"/>
                    </a:cubicBezTo>
                    <a:cubicBezTo>
                      <a:pt x="82893" y="0"/>
                      <a:pt x="90902" y="636"/>
                      <a:pt x="97768" y="2034"/>
                    </a:cubicBezTo>
                    <a:cubicBezTo>
                      <a:pt x="104633" y="3433"/>
                      <a:pt x="112643" y="5213"/>
                      <a:pt x="121415" y="7628"/>
                    </a:cubicBezTo>
                    <a:cubicBezTo>
                      <a:pt x="125356" y="9027"/>
                      <a:pt x="128662" y="9917"/>
                      <a:pt x="131459" y="10298"/>
                    </a:cubicBezTo>
                    <a:lnTo>
                      <a:pt x="129679" y="59627"/>
                    </a:lnTo>
                    <a:lnTo>
                      <a:pt x="111753" y="59627"/>
                    </a:lnTo>
                    <a:lnTo>
                      <a:pt x="105904" y="23520"/>
                    </a:lnTo>
                    <a:cubicBezTo>
                      <a:pt x="103997" y="21613"/>
                      <a:pt x="99929" y="19706"/>
                      <a:pt x="93699" y="17926"/>
                    </a:cubicBezTo>
                    <a:cubicBezTo>
                      <a:pt x="87470" y="16146"/>
                      <a:pt x="80859" y="15256"/>
                      <a:pt x="73612" y="15256"/>
                    </a:cubicBezTo>
                    <a:cubicBezTo>
                      <a:pt x="60135" y="15256"/>
                      <a:pt x="49837" y="18053"/>
                      <a:pt x="42845" y="23774"/>
                    </a:cubicBezTo>
                    <a:cubicBezTo>
                      <a:pt x="35852" y="29496"/>
                      <a:pt x="32420" y="37632"/>
                      <a:pt x="32420" y="48439"/>
                    </a:cubicBezTo>
                    <a:cubicBezTo>
                      <a:pt x="32420" y="56321"/>
                      <a:pt x="34581" y="62805"/>
                      <a:pt x="38777" y="68145"/>
                    </a:cubicBezTo>
                    <a:cubicBezTo>
                      <a:pt x="42972" y="73485"/>
                      <a:pt x="48185" y="77934"/>
                      <a:pt x="54541" y="81621"/>
                    </a:cubicBezTo>
                    <a:cubicBezTo>
                      <a:pt x="60771" y="85308"/>
                      <a:pt x="70815" y="90394"/>
                      <a:pt x="84546" y="96878"/>
                    </a:cubicBezTo>
                    <a:cubicBezTo>
                      <a:pt x="97259" y="102980"/>
                      <a:pt x="107684" y="108447"/>
                      <a:pt x="115694" y="113278"/>
                    </a:cubicBezTo>
                    <a:cubicBezTo>
                      <a:pt x="123704" y="118110"/>
                      <a:pt x="130569" y="124593"/>
                      <a:pt x="136417" y="132476"/>
                    </a:cubicBezTo>
                    <a:cubicBezTo>
                      <a:pt x="142138" y="140358"/>
                      <a:pt x="145062" y="149894"/>
                      <a:pt x="145062" y="160827"/>
                    </a:cubicBezTo>
                    <a:cubicBezTo>
                      <a:pt x="145062" y="171253"/>
                      <a:pt x="142138" y="181169"/>
                      <a:pt x="136417" y="190832"/>
                    </a:cubicBezTo>
                    <a:cubicBezTo>
                      <a:pt x="130569" y="200494"/>
                      <a:pt x="121797" y="208376"/>
                      <a:pt x="109973" y="214479"/>
                    </a:cubicBezTo>
                    <a:cubicBezTo>
                      <a:pt x="98149" y="220709"/>
                      <a:pt x="83783" y="223760"/>
                      <a:pt x="66874" y="223760"/>
                    </a:cubicBezTo>
                    <a:cubicBezTo>
                      <a:pt x="56703" y="224141"/>
                      <a:pt x="47676" y="223251"/>
                      <a:pt x="39667" y="221471"/>
                    </a:cubicBez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41" name="Freeform: Shape 40">
                <a:extLst>
                  <a:ext uri="{FF2B5EF4-FFF2-40B4-BE49-F238E27FC236}">
                    <a16:creationId xmlns:a16="http://schemas.microsoft.com/office/drawing/2014/main" id="{E85F0B17-5AD2-73CC-49CC-DDB5ACFA9615}"/>
                  </a:ext>
                </a:extLst>
              </p:cNvPr>
              <p:cNvSpPr/>
              <p:nvPr/>
            </p:nvSpPr>
            <p:spPr>
              <a:xfrm>
                <a:off x="2371907" y="1827887"/>
                <a:ext cx="144426" cy="253890"/>
              </a:xfrm>
              <a:custGeom>
                <a:avLst/>
                <a:gdLst>
                  <a:gd name="connsiteX0" fmla="*/ 27843 w 144426"/>
                  <a:gd name="connsiteY0" fmla="*/ 165913 h 253890"/>
                  <a:gd name="connsiteX1" fmla="*/ 97768 w 144426"/>
                  <a:gd name="connsiteY1" fmla="*/ 151928 h 253890"/>
                  <a:gd name="connsiteX2" fmla="*/ 97768 w 144426"/>
                  <a:gd name="connsiteY2" fmla="*/ 143664 h 253890"/>
                  <a:gd name="connsiteX3" fmla="*/ 94844 w 144426"/>
                  <a:gd name="connsiteY3" fmla="*/ 121924 h 253890"/>
                  <a:gd name="connsiteX4" fmla="*/ 84673 w 144426"/>
                  <a:gd name="connsiteY4" fmla="*/ 110354 h 253890"/>
                  <a:gd name="connsiteX5" fmla="*/ 64204 w 144426"/>
                  <a:gd name="connsiteY5" fmla="*/ 106667 h 253890"/>
                  <a:gd name="connsiteX6" fmla="*/ 37251 w 144426"/>
                  <a:gd name="connsiteY6" fmla="*/ 110863 h 253890"/>
                  <a:gd name="connsiteX7" fmla="*/ 13604 w 144426"/>
                  <a:gd name="connsiteY7" fmla="*/ 121288 h 253890"/>
                  <a:gd name="connsiteX8" fmla="*/ 6230 w 144426"/>
                  <a:gd name="connsiteY8" fmla="*/ 106032 h 253890"/>
                  <a:gd name="connsiteX9" fmla="*/ 20342 w 144426"/>
                  <a:gd name="connsiteY9" fmla="*/ 97513 h 253890"/>
                  <a:gd name="connsiteX10" fmla="*/ 44116 w 144426"/>
                  <a:gd name="connsiteY10" fmla="*/ 88105 h 253890"/>
                  <a:gd name="connsiteX11" fmla="*/ 71196 w 144426"/>
                  <a:gd name="connsiteY11" fmla="*/ 84037 h 253890"/>
                  <a:gd name="connsiteX12" fmla="*/ 104252 w 144426"/>
                  <a:gd name="connsiteY12" fmla="*/ 89758 h 253890"/>
                  <a:gd name="connsiteX13" fmla="*/ 121797 w 144426"/>
                  <a:gd name="connsiteY13" fmla="*/ 108066 h 253890"/>
                  <a:gd name="connsiteX14" fmla="*/ 127136 w 144426"/>
                  <a:gd name="connsiteY14" fmla="*/ 141884 h 253890"/>
                  <a:gd name="connsiteX15" fmla="*/ 127136 w 144426"/>
                  <a:gd name="connsiteY15" fmla="*/ 236219 h 253890"/>
                  <a:gd name="connsiteX16" fmla="*/ 144427 w 144426"/>
                  <a:gd name="connsiteY16" fmla="*/ 236219 h 253890"/>
                  <a:gd name="connsiteX17" fmla="*/ 144427 w 144426"/>
                  <a:gd name="connsiteY17" fmla="*/ 249187 h 253890"/>
                  <a:gd name="connsiteX18" fmla="*/ 129552 w 144426"/>
                  <a:gd name="connsiteY18" fmla="*/ 252111 h 253890"/>
                  <a:gd name="connsiteX19" fmla="*/ 113787 w 144426"/>
                  <a:gd name="connsiteY19" fmla="*/ 253637 h 253890"/>
                  <a:gd name="connsiteX20" fmla="*/ 102599 w 144426"/>
                  <a:gd name="connsiteY20" fmla="*/ 251094 h 253890"/>
                  <a:gd name="connsiteX21" fmla="*/ 99675 w 144426"/>
                  <a:gd name="connsiteY21" fmla="*/ 240033 h 253890"/>
                  <a:gd name="connsiteX22" fmla="*/ 99675 w 144426"/>
                  <a:gd name="connsiteY22" fmla="*/ 230371 h 253890"/>
                  <a:gd name="connsiteX23" fmla="*/ 78062 w 144426"/>
                  <a:gd name="connsiteY23" fmla="*/ 246517 h 253890"/>
                  <a:gd name="connsiteX24" fmla="*/ 49075 w 144426"/>
                  <a:gd name="connsiteY24" fmla="*/ 253891 h 253890"/>
                  <a:gd name="connsiteX25" fmla="*/ 13985 w 144426"/>
                  <a:gd name="connsiteY25" fmla="*/ 241686 h 253890"/>
                  <a:gd name="connsiteX26" fmla="*/ 0 w 144426"/>
                  <a:gd name="connsiteY26" fmla="*/ 206596 h 253890"/>
                  <a:gd name="connsiteX27" fmla="*/ 27843 w 144426"/>
                  <a:gd name="connsiteY27" fmla="*/ 165913 h 253890"/>
                  <a:gd name="connsiteX28" fmla="*/ 41828 w 144426"/>
                  <a:gd name="connsiteY28" fmla="*/ 50600 h 253890"/>
                  <a:gd name="connsiteX29" fmla="*/ 24664 w 144426"/>
                  <a:gd name="connsiteY29" fmla="*/ 33055 h 253890"/>
                  <a:gd name="connsiteX30" fmla="*/ 18816 w 144426"/>
                  <a:gd name="connsiteY30" fmla="*/ 8772 h 253890"/>
                  <a:gd name="connsiteX31" fmla="*/ 19452 w 144426"/>
                  <a:gd name="connsiteY31" fmla="*/ 0 h 253890"/>
                  <a:gd name="connsiteX32" fmla="*/ 34962 w 144426"/>
                  <a:gd name="connsiteY32" fmla="*/ 0 h 253890"/>
                  <a:gd name="connsiteX33" fmla="*/ 35217 w 144426"/>
                  <a:gd name="connsiteY33" fmla="*/ 5340 h 253890"/>
                  <a:gd name="connsiteX34" fmla="*/ 44371 w 144426"/>
                  <a:gd name="connsiteY34" fmla="*/ 24919 h 253890"/>
                  <a:gd name="connsiteX35" fmla="*/ 68145 w 144426"/>
                  <a:gd name="connsiteY35" fmla="*/ 33310 h 253890"/>
                  <a:gd name="connsiteX36" fmla="*/ 91665 w 144426"/>
                  <a:gd name="connsiteY36" fmla="*/ 24792 h 253890"/>
                  <a:gd name="connsiteX37" fmla="*/ 100183 w 144426"/>
                  <a:gd name="connsiteY37" fmla="*/ 5340 h 253890"/>
                  <a:gd name="connsiteX38" fmla="*/ 100438 w 144426"/>
                  <a:gd name="connsiteY38" fmla="*/ 0 h 253890"/>
                  <a:gd name="connsiteX39" fmla="*/ 115694 w 144426"/>
                  <a:gd name="connsiteY39" fmla="*/ 0 h 253890"/>
                  <a:gd name="connsiteX40" fmla="*/ 116330 w 144426"/>
                  <a:gd name="connsiteY40" fmla="*/ 8518 h 253890"/>
                  <a:gd name="connsiteX41" fmla="*/ 110354 w 144426"/>
                  <a:gd name="connsiteY41" fmla="*/ 32674 h 253890"/>
                  <a:gd name="connsiteX42" fmla="*/ 93318 w 144426"/>
                  <a:gd name="connsiteY42" fmla="*/ 50473 h 253890"/>
                  <a:gd name="connsiteX43" fmla="*/ 68145 w 144426"/>
                  <a:gd name="connsiteY43" fmla="*/ 57084 h 253890"/>
                  <a:gd name="connsiteX44" fmla="*/ 41828 w 144426"/>
                  <a:gd name="connsiteY44" fmla="*/ 50600 h 253890"/>
                  <a:gd name="connsiteX45" fmla="*/ 79587 w 144426"/>
                  <a:gd name="connsiteY45" fmla="*/ 229227 h 253890"/>
                  <a:gd name="connsiteX46" fmla="*/ 97768 w 144426"/>
                  <a:gd name="connsiteY46" fmla="*/ 218039 h 253890"/>
                  <a:gd name="connsiteX47" fmla="*/ 97768 w 144426"/>
                  <a:gd name="connsiteY47" fmla="*/ 167438 h 253890"/>
                  <a:gd name="connsiteX48" fmla="*/ 49456 w 144426"/>
                  <a:gd name="connsiteY48" fmla="*/ 177228 h 253890"/>
                  <a:gd name="connsiteX49" fmla="*/ 33183 w 144426"/>
                  <a:gd name="connsiteY49" fmla="*/ 202909 h 253890"/>
                  <a:gd name="connsiteX50" fmla="*/ 40938 w 144426"/>
                  <a:gd name="connsiteY50" fmla="*/ 226302 h 253890"/>
                  <a:gd name="connsiteX51" fmla="*/ 61915 w 144426"/>
                  <a:gd name="connsiteY51" fmla="*/ 233804 h 253890"/>
                  <a:gd name="connsiteX52" fmla="*/ 79587 w 144426"/>
                  <a:gd name="connsiteY52" fmla="*/ 229227 h 2538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</a:cxnLst>
                <a:rect l="l" t="t" r="r" b="b"/>
                <a:pathLst>
                  <a:path w="144426" h="253890">
                    <a:moveTo>
                      <a:pt x="27843" y="165913"/>
                    </a:moveTo>
                    <a:cubicBezTo>
                      <a:pt x="46278" y="157140"/>
                      <a:pt x="69544" y="152563"/>
                      <a:pt x="97768" y="151928"/>
                    </a:cubicBezTo>
                    <a:lnTo>
                      <a:pt x="97768" y="143664"/>
                    </a:lnTo>
                    <a:cubicBezTo>
                      <a:pt x="97768" y="134510"/>
                      <a:pt x="96751" y="127263"/>
                      <a:pt x="94844" y="121924"/>
                    </a:cubicBezTo>
                    <a:cubicBezTo>
                      <a:pt x="92937" y="116584"/>
                      <a:pt x="89504" y="112770"/>
                      <a:pt x="84673" y="110354"/>
                    </a:cubicBezTo>
                    <a:cubicBezTo>
                      <a:pt x="79842" y="107939"/>
                      <a:pt x="73103" y="106667"/>
                      <a:pt x="64204" y="106667"/>
                    </a:cubicBezTo>
                    <a:cubicBezTo>
                      <a:pt x="54160" y="106667"/>
                      <a:pt x="45260" y="108066"/>
                      <a:pt x="37251" y="110863"/>
                    </a:cubicBezTo>
                    <a:cubicBezTo>
                      <a:pt x="29368" y="113660"/>
                      <a:pt x="21486" y="117220"/>
                      <a:pt x="13604" y="121288"/>
                    </a:cubicBezTo>
                    <a:lnTo>
                      <a:pt x="6230" y="106032"/>
                    </a:lnTo>
                    <a:cubicBezTo>
                      <a:pt x="8772" y="103870"/>
                      <a:pt x="13476" y="101073"/>
                      <a:pt x="20342" y="97513"/>
                    </a:cubicBezTo>
                    <a:cubicBezTo>
                      <a:pt x="27207" y="93954"/>
                      <a:pt x="35090" y="90902"/>
                      <a:pt x="44116" y="88105"/>
                    </a:cubicBezTo>
                    <a:cubicBezTo>
                      <a:pt x="53143" y="85308"/>
                      <a:pt x="62170" y="84037"/>
                      <a:pt x="71196" y="84037"/>
                    </a:cubicBezTo>
                    <a:cubicBezTo>
                      <a:pt x="85054" y="84037"/>
                      <a:pt x="96115" y="85944"/>
                      <a:pt x="104252" y="89758"/>
                    </a:cubicBezTo>
                    <a:cubicBezTo>
                      <a:pt x="112388" y="93572"/>
                      <a:pt x="118237" y="99675"/>
                      <a:pt x="121797" y="108066"/>
                    </a:cubicBezTo>
                    <a:cubicBezTo>
                      <a:pt x="125356" y="116457"/>
                      <a:pt x="127136" y="127772"/>
                      <a:pt x="127136" y="141884"/>
                    </a:cubicBezTo>
                    <a:lnTo>
                      <a:pt x="127136" y="236219"/>
                    </a:lnTo>
                    <a:lnTo>
                      <a:pt x="144427" y="236219"/>
                    </a:lnTo>
                    <a:lnTo>
                      <a:pt x="144427" y="249187"/>
                    </a:lnTo>
                    <a:cubicBezTo>
                      <a:pt x="140486" y="250204"/>
                      <a:pt x="135527" y="251094"/>
                      <a:pt x="129552" y="252111"/>
                    </a:cubicBezTo>
                    <a:cubicBezTo>
                      <a:pt x="123576" y="253128"/>
                      <a:pt x="118364" y="253637"/>
                      <a:pt x="113787" y="253637"/>
                    </a:cubicBezTo>
                    <a:cubicBezTo>
                      <a:pt x="108320" y="253637"/>
                      <a:pt x="104633" y="252747"/>
                      <a:pt x="102599" y="251094"/>
                    </a:cubicBezTo>
                    <a:cubicBezTo>
                      <a:pt x="100692" y="249441"/>
                      <a:pt x="99675" y="245754"/>
                      <a:pt x="99675" y="240033"/>
                    </a:cubicBezTo>
                    <a:lnTo>
                      <a:pt x="99675" y="230371"/>
                    </a:lnTo>
                    <a:cubicBezTo>
                      <a:pt x="93827" y="236219"/>
                      <a:pt x="86580" y="241686"/>
                      <a:pt x="78062" y="246517"/>
                    </a:cubicBezTo>
                    <a:cubicBezTo>
                      <a:pt x="69544" y="251475"/>
                      <a:pt x="59881" y="253891"/>
                      <a:pt x="49075" y="253891"/>
                    </a:cubicBezTo>
                    <a:cubicBezTo>
                      <a:pt x="34962" y="253891"/>
                      <a:pt x="23266" y="249823"/>
                      <a:pt x="13985" y="241686"/>
                    </a:cubicBezTo>
                    <a:cubicBezTo>
                      <a:pt x="4704" y="233549"/>
                      <a:pt x="0" y="221853"/>
                      <a:pt x="0" y="206596"/>
                    </a:cubicBezTo>
                    <a:cubicBezTo>
                      <a:pt x="254" y="188289"/>
                      <a:pt x="9535" y="174685"/>
                      <a:pt x="27843" y="165913"/>
                    </a:cubicBezTo>
                    <a:close/>
                    <a:moveTo>
                      <a:pt x="41828" y="50600"/>
                    </a:moveTo>
                    <a:cubicBezTo>
                      <a:pt x="34327" y="46278"/>
                      <a:pt x="28606" y="40429"/>
                      <a:pt x="24664" y="33055"/>
                    </a:cubicBezTo>
                    <a:cubicBezTo>
                      <a:pt x="20723" y="25681"/>
                      <a:pt x="18816" y="17672"/>
                      <a:pt x="18816" y="8772"/>
                    </a:cubicBezTo>
                    <a:cubicBezTo>
                      <a:pt x="18816" y="4450"/>
                      <a:pt x="19070" y="1526"/>
                      <a:pt x="19452" y="0"/>
                    </a:cubicBezTo>
                    <a:lnTo>
                      <a:pt x="34962" y="0"/>
                    </a:lnTo>
                    <a:cubicBezTo>
                      <a:pt x="34962" y="2161"/>
                      <a:pt x="35090" y="3941"/>
                      <a:pt x="35217" y="5340"/>
                    </a:cubicBezTo>
                    <a:cubicBezTo>
                      <a:pt x="35980" y="12841"/>
                      <a:pt x="39031" y="19325"/>
                      <a:pt x="44371" y="24919"/>
                    </a:cubicBezTo>
                    <a:cubicBezTo>
                      <a:pt x="49710" y="30513"/>
                      <a:pt x="57593" y="33310"/>
                      <a:pt x="68145" y="33310"/>
                    </a:cubicBezTo>
                    <a:cubicBezTo>
                      <a:pt x="78697" y="33310"/>
                      <a:pt x="86580" y="30513"/>
                      <a:pt x="91665" y="24792"/>
                    </a:cubicBezTo>
                    <a:cubicBezTo>
                      <a:pt x="96751" y="19070"/>
                      <a:pt x="99548" y="12586"/>
                      <a:pt x="100183" y="5340"/>
                    </a:cubicBezTo>
                    <a:cubicBezTo>
                      <a:pt x="100565" y="2543"/>
                      <a:pt x="100692" y="890"/>
                      <a:pt x="100438" y="0"/>
                    </a:cubicBezTo>
                    <a:lnTo>
                      <a:pt x="115694" y="0"/>
                    </a:lnTo>
                    <a:cubicBezTo>
                      <a:pt x="116075" y="3178"/>
                      <a:pt x="116330" y="5975"/>
                      <a:pt x="116330" y="8518"/>
                    </a:cubicBezTo>
                    <a:cubicBezTo>
                      <a:pt x="116330" y="17163"/>
                      <a:pt x="114296" y="25173"/>
                      <a:pt x="110354" y="32674"/>
                    </a:cubicBezTo>
                    <a:cubicBezTo>
                      <a:pt x="106286" y="40175"/>
                      <a:pt x="100692" y="46023"/>
                      <a:pt x="93318" y="50473"/>
                    </a:cubicBezTo>
                    <a:cubicBezTo>
                      <a:pt x="85944" y="54923"/>
                      <a:pt x="77553" y="57084"/>
                      <a:pt x="68145" y="57084"/>
                    </a:cubicBezTo>
                    <a:cubicBezTo>
                      <a:pt x="58228" y="57084"/>
                      <a:pt x="49456" y="54923"/>
                      <a:pt x="41828" y="50600"/>
                    </a:cubicBezTo>
                    <a:close/>
                    <a:moveTo>
                      <a:pt x="79587" y="229227"/>
                    </a:moveTo>
                    <a:cubicBezTo>
                      <a:pt x="86198" y="226048"/>
                      <a:pt x="92301" y="222361"/>
                      <a:pt x="97768" y="218039"/>
                    </a:cubicBezTo>
                    <a:lnTo>
                      <a:pt x="97768" y="167438"/>
                    </a:lnTo>
                    <a:cubicBezTo>
                      <a:pt x="76409" y="167438"/>
                      <a:pt x="60263" y="170744"/>
                      <a:pt x="49456" y="177228"/>
                    </a:cubicBezTo>
                    <a:cubicBezTo>
                      <a:pt x="38522" y="183839"/>
                      <a:pt x="33183" y="192357"/>
                      <a:pt x="33183" y="202909"/>
                    </a:cubicBezTo>
                    <a:cubicBezTo>
                      <a:pt x="33183" y="213462"/>
                      <a:pt x="35725" y="221217"/>
                      <a:pt x="40938" y="226302"/>
                    </a:cubicBezTo>
                    <a:cubicBezTo>
                      <a:pt x="46151" y="231261"/>
                      <a:pt x="53143" y="233804"/>
                      <a:pt x="61915" y="233804"/>
                    </a:cubicBezTo>
                    <a:cubicBezTo>
                      <a:pt x="67128" y="233931"/>
                      <a:pt x="72976" y="232405"/>
                      <a:pt x="79587" y="229227"/>
                    </a:cubicBez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42" name="Freeform: Shape 41">
                <a:extLst>
                  <a:ext uri="{FF2B5EF4-FFF2-40B4-BE49-F238E27FC236}">
                    <a16:creationId xmlns:a16="http://schemas.microsoft.com/office/drawing/2014/main" id="{EC313889-6C21-EC22-63FE-993D04E2F517}"/>
                  </a:ext>
                </a:extLst>
              </p:cNvPr>
              <p:cNvSpPr/>
              <p:nvPr/>
            </p:nvSpPr>
            <p:spPr>
              <a:xfrm>
                <a:off x="2533625" y="1911542"/>
                <a:ext cx="177609" cy="167056"/>
              </a:xfrm>
              <a:custGeom>
                <a:avLst/>
                <a:gdLst>
                  <a:gd name="connsiteX0" fmla="*/ 21105 w 177609"/>
                  <a:gd name="connsiteY0" fmla="*/ 26572 h 167056"/>
                  <a:gd name="connsiteX1" fmla="*/ 0 w 177609"/>
                  <a:gd name="connsiteY1" fmla="*/ 21232 h 167056"/>
                  <a:gd name="connsiteX2" fmla="*/ 0 w 177609"/>
                  <a:gd name="connsiteY2" fmla="*/ 5340 h 167056"/>
                  <a:gd name="connsiteX3" fmla="*/ 42082 w 177609"/>
                  <a:gd name="connsiteY3" fmla="*/ 0 h 167056"/>
                  <a:gd name="connsiteX4" fmla="*/ 42972 w 177609"/>
                  <a:gd name="connsiteY4" fmla="*/ 0 h 167056"/>
                  <a:gd name="connsiteX5" fmla="*/ 49202 w 177609"/>
                  <a:gd name="connsiteY5" fmla="*/ 5340 h 167056"/>
                  <a:gd name="connsiteX6" fmla="*/ 49202 w 177609"/>
                  <a:gd name="connsiteY6" fmla="*/ 17672 h 167056"/>
                  <a:gd name="connsiteX7" fmla="*/ 48948 w 177609"/>
                  <a:gd name="connsiteY7" fmla="*/ 24792 h 167056"/>
                  <a:gd name="connsiteX8" fmla="*/ 76917 w 177609"/>
                  <a:gd name="connsiteY8" fmla="*/ 7755 h 167056"/>
                  <a:gd name="connsiteX9" fmla="*/ 110100 w 177609"/>
                  <a:gd name="connsiteY9" fmla="*/ 127 h 167056"/>
                  <a:gd name="connsiteX10" fmla="*/ 138706 w 177609"/>
                  <a:gd name="connsiteY10" fmla="*/ 7120 h 167056"/>
                  <a:gd name="connsiteX11" fmla="*/ 152945 w 177609"/>
                  <a:gd name="connsiteY11" fmla="*/ 28733 h 167056"/>
                  <a:gd name="connsiteX12" fmla="*/ 157013 w 177609"/>
                  <a:gd name="connsiteY12" fmla="*/ 68018 h 167056"/>
                  <a:gd name="connsiteX13" fmla="*/ 157013 w 177609"/>
                  <a:gd name="connsiteY13" fmla="*/ 150275 h 167056"/>
                  <a:gd name="connsiteX14" fmla="*/ 177609 w 177609"/>
                  <a:gd name="connsiteY14" fmla="*/ 152309 h 167056"/>
                  <a:gd name="connsiteX15" fmla="*/ 177609 w 177609"/>
                  <a:gd name="connsiteY15" fmla="*/ 167057 h 167056"/>
                  <a:gd name="connsiteX16" fmla="*/ 107939 w 177609"/>
                  <a:gd name="connsiteY16" fmla="*/ 167057 h 167056"/>
                  <a:gd name="connsiteX17" fmla="*/ 107939 w 177609"/>
                  <a:gd name="connsiteY17" fmla="*/ 152691 h 167056"/>
                  <a:gd name="connsiteX18" fmla="*/ 126119 w 177609"/>
                  <a:gd name="connsiteY18" fmla="*/ 150402 h 167056"/>
                  <a:gd name="connsiteX19" fmla="*/ 126119 w 177609"/>
                  <a:gd name="connsiteY19" fmla="*/ 67764 h 167056"/>
                  <a:gd name="connsiteX20" fmla="*/ 123831 w 177609"/>
                  <a:gd name="connsiteY20" fmla="*/ 40556 h 167056"/>
                  <a:gd name="connsiteX21" fmla="*/ 115058 w 177609"/>
                  <a:gd name="connsiteY21" fmla="*/ 25809 h 167056"/>
                  <a:gd name="connsiteX22" fmla="*/ 96242 w 177609"/>
                  <a:gd name="connsiteY22" fmla="*/ 20977 h 167056"/>
                  <a:gd name="connsiteX23" fmla="*/ 73612 w 177609"/>
                  <a:gd name="connsiteY23" fmla="*/ 26317 h 167056"/>
                  <a:gd name="connsiteX24" fmla="*/ 52126 w 177609"/>
                  <a:gd name="connsiteY24" fmla="*/ 38649 h 167056"/>
                  <a:gd name="connsiteX25" fmla="*/ 52126 w 177609"/>
                  <a:gd name="connsiteY25" fmla="*/ 150021 h 167056"/>
                  <a:gd name="connsiteX26" fmla="*/ 72086 w 177609"/>
                  <a:gd name="connsiteY26" fmla="*/ 152691 h 167056"/>
                  <a:gd name="connsiteX27" fmla="*/ 72086 w 177609"/>
                  <a:gd name="connsiteY27" fmla="*/ 167057 h 167056"/>
                  <a:gd name="connsiteX28" fmla="*/ 2670 w 177609"/>
                  <a:gd name="connsiteY28" fmla="*/ 167057 h 167056"/>
                  <a:gd name="connsiteX29" fmla="*/ 2670 w 177609"/>
                  <a:gd name="connsiteY29" fmla="*/ 152691 h 167056"/>
                  <a:gd name="connsiteX30" fmla="*/ 21232 w 177609"/>
                  <a:gd name="connsiteY30" fmla="*/ 150021 h 167056"/>
                  <a:gd name="connsiteX31" fmla="*/ 21232 w 177609"/>
                  <a:gd name="connsiteY31" fmla="*/ 26572 h 1670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177609" h="167056">
                    <a:moveTo>
                      <a:pt x="21105" y="26572"/>
                    </a:moveTo>
                    <a:lnTo>
                      <a:pt x="0" y="21232"/>
                    </a:lnTo>
                    <a:lnTo>
                      <a:pt x="0" y="5340"/>
                    </a:lnTo>
                    <a:lnTo>
                      <a:pt x="42082" y="0"/>
                    </a:lnTo>
                    <a:lnTo>
                      <a:pt x="42972" y="0"/>
                    </a:lnTo>
                    <a:lnTo>
                      <a:pt x="49202" y="5340"/>
                    </a:lnTo>
                    <a:lnTo>
                      <a:pt x="49202" y="17672"/>
                    </a:lnTo>
                    <a:lnTo>
                      <a:pt x="48948" y="24792"/>
                    </a:lnTo>
                    <a:cubicBezTo>
                      <a:pt x="55940" y="18562"/>
                      <a:pt x="65348" y="12841"/>
                      <a:pt x="76917" y="7755"/>
                    </a:cubicBezTo>
                    <a:cubicBezTo>
                      <a:pt x="88487" y="2670"/>
                      <a:pt x="99548" y="127"/>
                      <a:pt x="110100" y="127"/>
                    </a:cubicBezTo>
                    <a:cubicBezTo>
                      <a:pt x="122432" y="127"/>
                      <a:pt x="131967" y="2543"/>
                      <a:pt x="138706" y="7120"/>
                    </a:cubicBezTo>
                    <a:cubicBezTo>
                      <a:pt x="145444" y="11824"/>
                      <a:pt x="150275" y="19070"/>
                      <a:pt x="152945" y="28733"/>
                    </a:cubicBezTo>
                    <a:cubicBezTo>
                      <a:pt x="155742" y="38395"/>
                      <a:pt x="157013" y="51490"/>
                      <a:pt x="157013" y="68018"/>
                    </a:cubicBezTo>
                    <a:lnTo>
                      <a:pt x="157013" y="150275"/>
                    </a:lnTo>
                    <a:lnTo>
                      <a:pt x="177609" y="152309"/>
                    </a:lnTo>
                    <a:lnTo>
                      <a:pt x="177609" y="167057"/>
                    </a:lnTo>
                    <a:lnTo>
                      <a:pt x="107939" y="167057"/>
                    </a:lnTo>
                    <a:lnTo>
                      <a:pt x="107939" y="152691"/>
                    </a:lnTo>
                    <a:lnTo>
                      <a:pt x="126119" y="150402"/>
                    </a:lnTo>
                    <a:lnTo>
                      <a:pt x="126119" y="67764"/>
                    </a:lnTo>
                    <a:cubicBezTo>
                      <a:pt x="126119" y="56194"/>
                      <a:pt x="125356" y="47168"/>
                      <a:pt x="123831" y="40556"/>
                    </a:cubicBezTo>
                    <a:cubicBezTo>
                      <a:pt x="122305" y="33945"/>
                      <a:pt x="119254" y="29114"/>
                      <a:pt x="115058" y="25809"/>
                    </a:cubicBezTo>
                    <a:cubicBezTo>
                      <a:pt x="110736" y="22630"/>
                      <a:pt x="104506" y="20977"/>
                      <a:pt x="96242" y="20977"/>
                    </a:cubicBezTo>
                    <a:cubicBezTo>
                      <a:pt x="89250" y="20977"/>
                      <a:pt x="81621" y="22757"/>
                      <a:pt x="73612" y="26317"/>
                    </a:cubicBezTo>
                    <a:cubicBezTo>
                      <a:pt x="65602" y="29877"/>
                      <a:pt x="58483" y="33945"/>
                      <a:pt x="52126" y="38649"/>
                    </a:cubicBezTo>
                    <a:lnTo>
                      <a:pt x="52126" y="150021"/>
                    </a:lnTo>
                    <a:lnTo>
                      <a:pt x="72086" y="152691"/>
                    </a:lnTo>
                    <a:lnTo>
                      <a:pt x="72086" y="167057"/>
                    </a:lnTo>
                    <a:lnTo>
                      <a:pt x="2670" y="167057"/>
                    </a:lnTo>
                    <a:lnTo>
                      <a:pt x="2670" y="152691"/>
                    </a:lnTo>
                    <a:lnTo>
                      <a:pt x="21232" y="150021"/>
                    </a:lnTo>
                    <a:lnTo>
                      <a:pt x="21232" y="26572"/>
                    </a:ln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43" name="Freeform: Shape 42">
                <a:extLst>
                  <a:ext uri="{FF2B5EF4-FFF2-40B4-BE49-F238E27FC236}">
                    <a16:creationId xmlns:a16="http://schemas.microsoft.com/office/drawing/2014/main" id="{35D97F6B-3734-764D-EEEB-1501D4D5D87D}"/>
                  </a:ext>
                </a:extLst>
              </p:cNvPr>
              <p:cNvSpPr/>
              <p:nvPr/>
            </p:nvSpPr>
            <p:spPr>
              <a:xfrm>
                <a:off x="2731957" y="1827887"/>
                <a:ext cx="144426" cy="253890"/>
              </a:xfrm>
              <a:custGeom>
                <a:avLst/>
                <a:gdLst>
                  <a:gd name="connsiteX0" fmla="*/ 27843 w 144426"/>
                  <a:gd name="connsiteY0" fmla="*/ 165913 h 253890"/>
                  <a:gd name="connsiteX1" fmla="*/ 97768 w 144426"/>
                  <a:gd name="connsiteY1" fmla="*/ 151928 h 253890"/>
                  <a:gd name="connsiteX2" fmla="*/ 97768 w 144426"/>
                  <a:gd name="connsiteY2" fmla="*/ 143664 h 253890"/>
                  <a:gd name="connsiteX3" fmla="*/ 94844 w 144426"/>
                  <a:gd name="connsiteY3" fmla="*/ 121924 h 253890"/>
                  <a:gd name="connsiteX4" fmla="*/ 84673 w 144426"/>
                  <a:gd name="connsiteY4" fmla="*/ 110354 h 253890"/>
                  <a:gd name="connsiteX5" fmla="*/ 64204 w 144426"/>
                  <a:gd name="connsiteY5" fmla="*/ 106667 h 253890"/>
                  <a:gd name="connsiteX6" fmla="*/ 37251 w 144426"/>
                  <a:gd name="connsiteY6" fmla="*/ 110863 h 253890"/>
                  <a:gd name="connsiteX7" fmla="*/ 13603 w 144426"/>
                  <a:gd name="connsiteY7" fmla="*/ 121288 h 253890"/>
                  <a:gd name="connsiteX8" fmla="*/ 6230 w 144426"/>
                  <a:gd name="connsiteY8" fmla="*/ 106032 h 253890"/>
                  <a:gd name="connsiteX9" fmla="*/ 20342 w 144426"/>
                  <a:gd name="connsiteY9" fmla="*/ 97513 h 253890"/>
                  <a:gd name="connsiteX10" fmla="*/ 44116 w 144426"/>
                  <a:gd name="connsiteY10" fmla="*/ 88105 h 253890"/>
                  <a:gd name="connsiteX11" fmla="*/ 71196 w 144426"/>
                  <a:gd name="connsiteY11" fmla="*/ 84037 h 253890"/>
                  <a:gd name="connsiteX12" fmla="*/ 104252 w 144426"/>
                  <a:gd name="connsiteY12" fmla="*/ 89758 h 253890"/>
                  <a:gd name="connsiteX13" fmla="*/ 121797 w 144426"/>
                  <a:gd name="connsiteY13" fmla="*/ 108066 h 253890"/>
                  <a:gd name="connsiteX14" fmla="*/ 127136 w 144426"/>
                  <a:gd name="connsiteY14" fmla="*/ 141884 h 253890"/>
                  <a:gd name="connsiteX15" fmla="*/ 127136 w 144426"/>
                  <a:gd name="connsiteY15" fmla="*/ 236219 h 253890"/>
                  <a:gd name="connsiteX16" fmla="*/ 144427 w 144426"/>
                  <a:gd name="connsiteY16" fmla="*/ 236219 h 253890"/>
                  <a:gd name="connsiteX17" fmla="*/ 144427 w 144426"/>
                  <a:gd name="connsiteY17" fmla="*/ 249187 h 253890"/>
                  <a:gd name="connsiteX18" fmla="*/ 129552 w 144426"/>
                  <a:gd name="connsiteY18" fmla="*/ 252111 h 253890"/>
                  <a:gd name="connsiteX19" fmla="*/ 113787 w 144426"/>
                  <a:gd name="connsiteY19" fmla="*/ 253637 h 253890"/>
                  <a:gd name="connsiteX20" fmla="*/ 102599 w 144426"/>
                  <a:gd name="connsiteY20" fmla="*/ 251094 h 253890"/>
                  <a:gd name="connsiteX21" fmla="*/ 99675 w 144426"/>
                  <a:gd name="connsiteY21" fmla="*/ 240033 h 253890"/>
                  <a:gd name="connsiteX22" fmla="*/ 99675 w 144426"/>
                  <a:gd name="connsiteY22" fmla="*/ 230371 h 253890"/>
                  <a:gd name="connsiteX23" fmla="*/ 78062 w 144426"/>
                  <a:gd name="connsiteY23" fmla="*/ 246517 h 253890"/>
                  <a:gd name="connsiteX24" fmla="*/ 49075 w 144426"/>
                  <a:gd name="connsiteY24" fmla="*/ 253891 h 253890"/>
                  <a:gd name="connsiteX25" fmla="*/ 13985 w 144426"/>
                  <a:gd name="connsiteY25" fmla="*/ 241686 h 253890"/>
                  <a:gd name="connsiteX26" fmla="*/ 0 w 144426"/>
                  <a:gd name="connsiteY26" fmla="*/ 206596 h 253890"/>
                  <a:gd name="connsiteX27" fmla="*/ 27843 w 144426"/>
                  <a:gd name="connsiteY27" fmla="*/ 165913 h 253890"/>
                  <a:gd name="connsiteX28" fmla="*/ 41828 w 144426"/>
                  <a:gd name="connsiteY28" fmla="*/ 50600 h 253890"/>
                  <a:gd name="connsiteX29" fmla="*/ 24664 w 144426"/>
                  <a:gd name="connsiteY29" fmla="*/ 33055 h 253890"/>
                  <a:gd name="connsiteX30" fmla="*/ 18816 w 144426"/>
                  <a:gd name="connsiteY30" fmla="*/ 8772 h 253890"/>
                  <a:gd name="connsiteX31" fmla="*/ 19452 w 144426"/>
                  <a:gd name="connsiteY31" fmla="*/ 0 h 253890"/>
                  <a:gd name="connsiteX32" fmla="*/ 34962 w 144426"/>
                  <a:gd name="connsiteY32" fmla="*/ 0 h 253890"/>
                  <a:gd name="connsiteX33" fmla="*/ 35217 w 144426"/>
                  <a:gd name="connsiteY33" fmla="*/ 5340 h 253890"/>
                  <a:gd name="connsiteX34" fmla="*/ 44370 w 144426"/>
                  <a:gd name="connsiteY34" fmla="*/ 24919 h 253890"/>
                  <a:gd name="connsiteX35" fmla="*/ 68145 w 144426"/>
                  <a:gd name="connsiteY35" fmla="*/ 33310 h 253890"/>
                  <a:gd name="connsiteX36" fmla="*/ 91665 w 144426"/>
                  <a:gd name="connsiteY36" fmla="*/ 24792 h 253890"/>
                  <a:gd name="connsiteX37" fmla="*/ 100183 w 144426"/>
                  <a:gd name="connsiteY37" fmla="*/ 5340 h 253890"/>
                  <a:gd name="connsiteX38" fmla="*/ 100438 w 144426"/>
                  <a:gd name="connsiteY38" fmla="*/ 0 h 253890"/>
                  <a:gd name="connsiteX39" fmla="*/ 115694 w 144426"/>
                  <a:gd name="connsiteY39" fmla="*/ 0 h 253890"/>
                  <a:gd name="connsiteX40" fmla="*/ 116330 w 144426"/>
                  <a:gd name="connsiteY40" fmla="*/ 8518 h 253890"/>
                  <a:gd name="connsiteX41" fmla="*/ 110354 w 144426"/>
                  <a:gd name="connsiteY41" fmla="*/ 32674 h 253890"/>
                  <a:gd name="connsiteX42" fmla="*/ 93318 w 144426"/>
                  <a:gd name="connsiteY42" fmla="*/ 50473 h 253890"/>
                  <a:gd name="connsiteX43" fmla="*/ 68145 w 144426"/>
                  <a:gd name="connsiteY43" fmla="*/ 57084 h 253890"/>
                  <a:gd name="connsiteX44" fmla="*/ 41828 w 144426"/>
                  <a:gd name="connsiteY44" fmla="*/ 50600 h 253890"/>
                  <a:gd name="connsiteX45" fmla="*/ 79587 w 144426"/>
                  <a:gd name="connsiteY45" fmla="*/ 229227 h 253890"/>
                  <a:gd name="connsiteX46" fmla="*/ 97768 w 144426"/>
                  <a:gd name="connsiteY46" fmla="*/ 218039 h 253890"/>
                  <a:gd name="connsiteX47" fmla="*/ 97768 w 144426"/>
                  <a:gd name="connsiteY47" fmla="*/ 167438 h 253890"/>
                  <a:gd name="connsiteX48" fmla="*/ 49456 w 144426"/>
                  <a:gd name="connsiteY48" fmla="*/ 177228 h 253890"/>
                  <a:gd name="connsiteX49" fmla="*/ 33183 w 144426"/>
                  <a:gd name="connsiteY49" fmla="*/ 202909 h 253890"/>
                  <a:gd name="connsiteX50" fmla="*/ 40938 w 144426"/>
                  <a:gd name="connsiteY50" fmla="*/ 226302 h 253890"/>
                  <a:gd name="connsiteX51" fmla="*/ 61915 w 144426"/>
                  <a:gd name="connsiteY51" fmla="*/ 233804 h 253890"/>
                  <a:gd name="connsiteX52" fmla="*/ 79587 w 144426"/>
                  <a:gd name="connsiteY52" fmla="*/ 229227 h 2538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</a:cxnLst>
                <a:rect l="l" t="t" r="r" b="b"/>
                <a:pathLst>
                  <a:path w="144426" h="253890">
                    <a:moveTo>
                      <a:pt x="27843" y="165913"/>
                    </a:moveTo>
                    <a:cubicBezTo>
                      <a:pt x="46278" y="157140"/>
                      <a:pt x="69544" y="152563"/>
                      <a:pt x="97768" y="151928"/>
                    </a:cubicBezTo>
                    <a:lnTo>
                      <a:pt x="97768" y="143664"/>
                    </a:lnTo>
                    <a:cubicBezTo>
                      <a:pt x="97768" y="134510"/>
                      <a:pt x="96751" y="127263"/>
                      <a:pt x="94844" y="121924"/>
                    </a:cubicBezTo>
                    <a:cubicBezTo>
                      <a:pt x="92937" y="116584"/>
                      <a:pt x="89504" y="112770"/>
                      <a:pt x="84673" y="110354"/>
                    </a:cubicBezTo>
                    <a:cubicBezTo>
                      <a:pt x="79842" y="107939"/>
                      <a:pt x="73103" y="106667"/>
                      <a:pt x="64204" y="106667"/>
                    </a:cubicBezTo>
                    <a:cubicBezTo>
                      <a:pt x="54160" y="106667"/>
                      <a:pt x="45260" y="108066"/>
                      <a:pt x="37251" y="110863"/>
                    </a:cubicBezTo>
                    <a:cubicBezTo>
                      <a:pt x="29368" y="113660"/>
                      <a:pt x="21486" y="117220"/>
                      <a:pt x="13603" y="121288"/>
                    </a:cubicBezTo>
                    <a:lnTo>
                      <a:pt x="6230" y="106032"/>
                    </a:lnTo>
                    <a:cubicBezTo>
                      <a:pt x="8772" y="103870"/>
                      <a:pt x="13476" y="101073"/>
                      <a:pt x="20342" y="97513"/>
                    </a:cubicBezTo>
                    <a:cubicBezTo>
                      <a:pt x="27207" y="93954"/>
                      <a:pt x="35090" y="90902"/>
                      <a:pt x="44116" y="88105"/>
                    </a:cubicBezTo>
                    <a:cubicBezTo>
                      <a:pt x="53143" y="85308"/>
                      <a:pt x="62170" y="84037"/>
                      <a:pt x="71196" y="84037"/>
                    </a:cubicBezTo>
                    <a:cubicBezTo>
                      <a:pt x="85054" y="84037"/>
                      <a:pt x="96115" y="85944"/>
                      <a:pt x="104252" y="89758"/>
                    </a:cubicBezTo>
                    <a:cubicBezTo>
                      <a:pt x="112388" y="93572"/>
                      <a:pt x="118237" y="99675"/>
                      <a:pt x="121797" y="108066"/>
                    </a:cubicBezTo>
                    <a:cubicBezTo>
                      <a:pt x="125356" y="116457"/>
                      <a:pt x="127136" y="127772"/>
                      <a:pt x="127136" y="141884"/>
                    </a:cubicBezTo>
                    <a:lnTo>
                      <a:pt x="127136" y="236219"/>
                    </a:lnTo>
                    <a:lnTo>
                      <a:pt x="144427" y="236219"/>
                    </a:lnTo>
                    <a:lnTo>
                      <a:pt x="144427" y="249187"/>
                    </a:lnTo>
                    <a:cubicBezTo>
                      <a:pt x="140486" y="250204"/>
                      <a:pt x="135527" y="251094"/>
                      <a:pt x="129552" y="252111"/>
                    </a:cubicBezTo>
                    <a:cubicBezTo>
                      <a:pt x="123576" y="253128"/>
                      <a:pt x="118364" y="253637"/>
                      <a:pt x="113787" y="253637"/>
                    </a:cubicBezTo>
                    <a:cubicBezTo>
                      <a:pt x="108320" y="253637"/>
                      <a:pt x="104633" y="252747"/>
                      <a:pt x="102599" y="251094"/>
                    </a:cubicBezTo>
                    <a:cubicBezTo>
                      <a:pt x="100692" y="249441"/>
                      <a:pt x="99675" y="245754"/>
                      <a:pt x="99675" y="240033"/>
                    </a:cubicBezTo>
                    <a:lnTo>
                      <a:pt x="99675" y="230371"/>
                    </a:lnTo>
                    <a:cubicBezTo>
                      <a:pt x="93826" y="236219"/>
                      <a:pt x="86580" y="241686"/>
                      <a:pt x="78062" y="246517"/>
                    </a:cubicBezTo>
                    <a:cubicBezTo>
                      <a:pt x="69544" y="251475"/>
                      <a:pt x="59881" y="253891"/>
                      <a:pt x="49075" y="253891"/>
                    </a:cubicBezTo>
                    <a:cubicBezTo>
                      <a:pt x="34962" y="253891"/>
                      <a:pt x="23266" y="249823"/>
                      <a:pt x="13985" y="241686"/>
                    </a:cubicBezTo>
                    <a:cubicBezTo>
                      <a:pt x="4704" y="233549"/>
                      <a:pt x="0" y="221853"/>
                      <a:pt x="0" y="206596"/>
                    </a:cubicBezTo>
                    <a:cubicBezTo>
                      <a:pt x="254" y="188289"/>
                      <a:pt x="9408" y="174685"/>
                      <a:pt x="27843" y="165913"/>
                    </a:cubicBezTo>
                    <a:close/>
                    <a:moveTo>
                      <a:pt x="41828" y="50600"/>
                    </a:moveTo>
                    <a:cubicBezTo>
                      <a:pt x="34327" y="46278"/>
                      <a:pt x="28606" y="40429"/>
                      <a:pt x="24664" y="33055"/>
                    </a:cubicBezTo>
                    <a:cubicBezTo>
                      <a:pt x="20723" y="25681"/>
                      <a:pt x="18816" y="17672"/>
                      <a:pt x="18816" y="8772"/>
                    </a:cubicBezTo>
                    <a:cubicBezTo>
                      <a:pt x="18816" y="4450"/>
                      <a:pt x="19070" y="1526"/>
                      <a:pt x="19452" y="0"/>
                    </a:cubicBezTo>
                    <a:lnTo>
                      <a:pt x="34962" y="0"/>
                    </a:lnTo>
                    <a:cubicBezTo>
                      <a:pt x="34962" y="2161"/>
                      <a:pt x="35090" y="3941"/>
                      <a:pt x="35217" y="5340"/>
                    </a:cubicBezTo>
                    <a:cubicBezTo>
                      <a:pt x="35980" y="12841"/>
                      <a:pt x="39031" y="19325"/>
                      <a:pt x="44370" y="24919"/>
                    </a:cubicBezTo>
                    <a:cubicBezTo>
                      <a:pt x="49710" y="30513"/>
                      <a:pt x="57593" y="33310"/>
                      <a:pt x="68145" y="33310"/>
                    </a:cubicBezTo>
                    <a:cubicBezTo>
                      <a:pt x="78697" y="33310"/>
                      <a:pt x="86580" y="30513"/>
                      <a:pt x="91665" y="24792"/>
                    </a:cubicBezTo>
                    <a:cubicBezTo>
                      <a:pt x="96751" y="19070"/>
                      <a:pt x="99548" y="12586"/>
                      <a:pt x="100183" y="5340"/>
                    </a:cubicBezTo>
                    <a:cubicBezTo>
                      <a:pt x="100565" y="2543"/>
                      <a:pt x="100692" y="890"/>
                      <a:pt x="100438" y="0"/>
                    </a:cubicBezTo>
                    <a:lnTo>
                      <a:pt x="115694" y="0"/>
                    </a:lnTo>
                    <a:cubicBezTo>
                      <a:pt x="116075" y="3178"/>
                      <a:pt x="116330" y="5975"/>
                      <a:pt x="116330" y="8518"/>
                    </a:cubicBezTo>
                    <a:cubicBezTo>
                      <a:pt x="116330" y="17163"/>
                      <a:pt x="114295" y="25173"/>
                      <a:pt x="110354" y="32674"/>
                    </a:cubicBezTo>
                    <a:cubicBezTo>
                      <a:pt x="106286" y="40175"/>
                      <a:pt x="100692" y="46023"/>
                      <a:pt x="93318" y="50473"/>
                    </a:cubicBezTo>
                    <a:cubicBezTo>
                      <a:pt x="85944" y="54923"/>
                      <a:pt x="77553" y="57084"/>
                      <a:pt x="68145" y="57084"/>
                    </a:cubicBezTo>
                    <a:cubicBezTo>
                      <a:pt x="58101" y="57084"/>
                      <a:pt x="49329" y="54923"/>
                      <a:pt x="41828" y="50600"/>
                    </a:cubicBezTo>
                    <a:close/>
                    <a:moveTo>
                      <a:pt x="79587" y="229227"/>
                    </a:moveTo>
                    <a:cubicBezTo>
                      <a:pt x="86198" y="226048"/>
                      <a:pt x="92301" y="222361"/>
                      <a:pt x="97768" y="218039"/>
                    </a:cubicBezTo>
                    <a:lnTo>
                      <a:pt x="97768" y="167438"/>
                    </a:lnTo>
                    <a:cubicBezTo>
                      <a:pt x="76409" y="167438"/>
                      <a:pt x="60262" y="170744"/>
                      <a:pt x="49456" y="177228"/>
                    </a:cubicBezTo>
                    <a:cubicBezTo>
                      <a:pt x="38522" y="183839"/>
                      <a:pt x="33183" y="192357"/>
                      <a:pt x="33183" y="202909"/>
                    </a:cubicBezTo>
                    <a:cubicBezTo>
                      <a:pt x="33183" y="213462"/>
                      <a:pt x="35725" y="221217"/>
                      <a:pt x="40938" y="226302"/>
                    </a:cubicBezTo>
                    <a:cubicBezTo>
                      <a:pt x="46150" y="231261"/>
                      <a:pt x="53143" y="233804"/>
                      <a:pt x="61915" y="233804"/>
                    </a:cubicBezTo>
                    <a:cubicBezTo>
                      <a:pt x="67001" y="233931"/>
                      <a:pt x="72849" y="232405"/>
                      <a:pt x="79587" y="229227"/>
                    </a:cubicBez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44" name="Freeform: Shape 43">
                <a:extLst>
                  <a:ext uri="{FF2B5EF4-FFF2-40B4-BE49-F238E27FC236}">
                    <a16:creationId xmlns:a16="http://schemas.microsoft.com/office/drawing/2014/main" id="{0070FF65-98CA-B1A5-F61A-AF6C66D631EA}"/>
                  </a:ext>
                </a:extLst>
              </p:cNvPr>
              <p:cNvSpPr/>
              <p:nvPr/>
            </p:nvSpPr>
            <p:spPr>
              <a:xfrm>
                <a:off x="2892911" y="1873147"/>
                <a:ext cx="106031" cy="208376"/>
              </a:xfrm>
              <a:custGeom>
                <a:avLst/>
                <a:gdLst>
                  <a:gd name="connsiteX0" fmla="*/ 29369 w 106031"/>
                  <a:gd name="connsiteY0" fmla="*/ 200748 h 208376"/>
                  <a:gd name="connsiteX1" fmla="*/ 21105 w 106031"/>
                  <a:gd name="connsiteY1" fmla="*/ 174558 h 208376"/>
                  <a:gd name="connsiteX2" fmla="*/ 21105 w 106031"/>
                  <a:gd name="connsiteY2" fmla="*/ 61661 h 208376"/>
                  <a:gd name="connsiteX3" fmla="*/ 0 w 106031"/>
                  <a:gd name="connsiteY3" fmla="*/ 61661 h 208376"/>
                  <a:gd name="connsiteX4" fmla="*/ 0 w 106031"/>
                  <a:gd name="connsiteY4" fmla="*/ 48439 h 208376"/>
                  <a:gd name="connsiteX5" fmla="*/ 8264 w 106031"/>
                  <a:gd name="connsiteY5" fmla="*/ 46405 h 208376"/>
                  <a:gd name="connsiteX6" fmla="*/ 17418 w 106031"/>
                  <a:gd name="connsiteY6" fmla="*/ 43226 h 208376"/>
                  <a:gd name="connsiteX7" fmla="*/ 24792 w 106031"/>
                  <a:gd name="connsiteY7" fmla="*/ 32674 h 208376"/>
                  <a:gd name="connsiteX8" fmla="*/ 30386 w 106031"/>
                  <a:gd name="connsiteY8" fmla="*/ 14748 h 208376"/>
                  <a:gd name="connsiteX9" fmla="*/ 34200 w 106031"/>
                  <a:gd name="connsiteY9" fmla="*/ 0 h 208376"/>
                  <a:gd name="connsiteX10" fmla="*/ 51490 w 106031"/>
                  <a:gd name="connsiteY10" fmla="*/ 0 h 208376"/>
                  <a:gd name="connsiteX11" fmla="*/ 52126 w 106031"/>
                  <a:gd name="connsiteY11" fmla="*/ 42336 h 208376"/>
                  <a:gd name="connsiteX12" fmla="*/ 101201 w 106031"/>
                  <a:gd name="connsiteY12" fmla="*/ 42336 h 208376"/>
                  <a:gd name="connsiteX13" fmla="*/ 101201 w 106031"/>
                  <a:gd name="connsiteY13" fmla="*/ 61788 h 208376"/>
                  <a:gd name="connsiteX14" fmla="*/ 52126 w 106031"/>
                  <a:gd name="connsiteY14" fmla="*/ 61788 h 208376"/>
                  <a:gd name="connsiteX15" fmla="*/ 52126 w 106031"/>
                  <a:gd name="connsiteY15" fmla="*/ 152055 h 208376"/>
                  <a:gd name="connsiteX16" fmla="*/ 53143 w 106031"/>
                  <a:gd name="connsiteY16" fmla="*/ 175575 h 208376"/>
                  <a:gd name="connsiteX17" fmla="*/ 57593 w 106031"/>
                  <a:gd name="connsiteY17" fmla="*/ 184348 h 208376"/>
                  <a:gd name="connsiteX18" fmla="*/ 69162 w 106031"/>
                  <a:gd name="connsiteY18" fmla="*/ 186382 h 208376"/>
                  <a:gd name="connsiteX19" fmla="*/ 86707 w 106031"/>
                  <a:gd name="connsiteY19" fmla="*/ 184348 h 208376"/>
                  <a:gd name="connsiteX20" fmla="*/ 101582 w 106031"/>
                  <a:gd name="connsiteY20" fmla="*/ 179898 h 208376"/>
                  <a:gd name="connsiteX21" fmla="*/ 106032 w 106031"/>
                  <a:gd name="connsiteY21" fmla="*/ 193120 h 208376"/>
                  <a:gd name="connsiteX22" fmla="*/ 83274 w 106031"/>
                  <a:gd name="connsiteY22" fmla="*/ 203418 h 208376"/>
                  <a:gd name="connsiteX23" fmla="*/ 54669 w 106031"/>
                  <a:gd name="connsiteY23" fmla="*/ 208376 h 208376"/>
                  <a:gd name="connsiteX24" fmla="*/ 29369 w 106031"/>
                  <a:gd name="connsiteY24" fmla="*/ 200748 h 2083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106031" h="208376">
                    <a:moveTo>
                      <a:pt x="29369" y="200748"/>
                    </a:moveTo>
                    <a:cubicBezTo>
                      <a:pt x="23902" y="195663"/>
                      <a:pt x="21105" y="186890"/>
                      <a:pt x="21105" y="174558"/>
                    </a:cubicBezTo>
                    <a:lnTo>
                      <a:pt x="21105" y="61661"/>
                    </a:lnTo>
                    <a:lnTo>
                      <a:pt x="0" y="61661"/>
                    </a:lnTo>
                    <a:lnTo>
                      <a:pt x="0" y="48439"/>
                    </a:lnTo>
                    <a:cubicBezTo>
                      <a:pt x="1017" y="48185"/>
                      <a:pt x="3687" y="47549"/>
                      <a:pt x="8264" y="46405"/>
                    </a:cubicBezTo>
                    <a:cubicBezTo>
                      <a:pt x="12714" y="45260"/>
                      <a:pt x="15765" y="44116"/>
                      <a:pt x="17418" y="43226"/>
                    </a:cubicBezTo>
                    <a:cubicBezTo>
                      <a:pt x="20596" y="41446"/>
                      <a:pt x="23012" y="37887"/>
                      <a:pt x="24792" y="32674"/>
                    </a:cubicBezTo>
                    <a:cubicBezTo>
                      <a:pt x="26317" y="28987"/>
                      <a:pt x="28224" y="23012"/>
                      <a:pt x="30386" y="14748"/>
                    </a:cubicBezTo>
                    <a:cubicBezTo>
                      <a:pt x="32547" y="6484"/>
                      <a:pt x="33818" y="1653"/>
                      <a:pt x="34200" y="0"/>
                    </a:cubicBezTo>
                    <a:lnTo>
                      <a:pt x="51490" y="0"/>
                    </a:lnTo>
                    <a:lnTo>
                      <a:pt x="52126" y="42336"/>
                    </a:lnTo>
                    <a:lnTo>
                      <a:pt x="101201" y="42336"/>
                    </a:lnTo>
                    <a:lnTo>
                      <a:pt x="101201" y="61788"/>
                    </a:lnTo>
                    <a:lnTo>
                      <a:pt x="52126" y="61788"/>
                    </a:lnTo>
                    <a:lnTo>
                      <a:pt x="52126" y="152055"/>
                    </a:lnTo>
                    <a:cubicBezTo>
                      <a:pt x="52126" y="163243"/>
                      <a:pt x="52507" y="170998"/>
                      <a:pt x="53143" y="175575"/>
                    </a:cubicBezTo>
                    <a:cubicBezTo>
                      <a:pt x="53779" y="180025"/>
                      <a:pt x="55304" y="183076"/>
                      <a:pt x="57593" y="184348"/>
                    </a:cubicBezTo>
                    <a:cubicBezTo>
                      <a:pt x="59881" y="185746"/>
                      <a:pt x="63695" y="186382"/>
                      <a:pt x="69162" y="186382"/>
                    </a:cubicBezTo>
                    <a:cubicBezTo>
                      <a:pt x="74502" y="186382"/>
                      <a:pt x="80223" y="185746"/>
                      <a:pt x="86707" y="184348"/>
                    </a:cubicBezTo>
                    <a:cubicBezTo>
                      <a:pt x="93191" y="182949"/>
                      <a:pt x="98022" y="181551"/>
                      <a:pt x="101582" y="179898"/>
                    </a:cubicBezTo>
                    <a:lnTo>
                      <a:pt x="106032" y="193120"/>
                    </a:lnTo>
                    <a:cubicBezTo>
                      <a:pt x="101328" y="196680"/>
                      <a:pt x="93700" y="200112"/>
                      <a:pt x="83274" y="203418"/>
                    </a:cubicBezTo>
                    <a:cubicBezTo>
                      <a:pt x="72849" y="206724"/>
                      <a:pt x="63187" y="208376"/>
                      <a:pt x="54669" y="208376"/>
                    </a:cubicBezTo>
                    <a:cubicBezTo>
                      <a:pt x="43226" y="208376"/>
                      <a:pt x="34835" y="205834"/>
                      <a:pt x="29369" y="200748"/>
                    </a:cubicBez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45" name="Freeform: Shape 44">
                <a:extLst>
                  <a:ext uri="{FF2B5EF4-FFF2-40B4-BE49-F238E27FC236}">
                    <a16:creationId xmlns:a16="http://schemas.microsoft.com/office/drawing/2014/main" id="{19B02F6E-0C27-131C-8390-B9C4662B9B12}"/>
                  </a:ext>
                </a:extLst>
              </p:cNvPr>
              <p:cNvSpPr/>
              <p:nvPr/>
            </p:nvSpPr>
            <p:spPr>
              <a:xfrm>
                <a:off x="3016361" y="1911924"/>
                <a:ext cx="144426" cy="169853"/>
              </a:xfrm>
              <a:custGeom>
                <a:avLst/>
                <a:gdLst>
                  <a:gd name="connsiteX0" fmla="*/ 27843 w 144426"/>
                  <a:gd name="connsiteY0" fmla="*/ 81876 h 169853"/>
                  <a:gd name="connsiteX1" fmla="*/ 97768 w 144426"/>
                  <a:gd name="connsiteY1" fmla="*/ 67891 h 169853"/>
                  <a:gd name="connsiteX2" fmla="*/ 97768 w 144426"/>
                  <a:gd name="connsiteY2" fmla="*/ 59627 h 169853"/>
                  <a:gd name="connsiteX3" fmla="*/ 94844 w 144426"/>
                  <a:gd name="connsiteY3" fmla="*/ 37887 h 169853"/>
                  <a:gd name="connsiteX4" fmla="*/ 84673 w 144426"/>
                  <a:gd name="connsiteY4" fmla="*/ 26317 h 169853"/>
                  <a:gd name="connsiteX5" fmla="*/ 64204 w 144426"/>
                  <a:gd name="connsiteY5" fmla="*/ 22630 h 169853"/>
                  <a:gd name="connsiteX6" fmla="*/ 37251 w 144426"/>
                  <a:gd name="connsiteY6" fmla="*/ 26826 h 169853"/>
                  <a:gd name="connsiteX7" fmla="*/ 13604 w 144426"/>
                  <a:gd name="connsiteY7" fmla="*/ 37251 h 169853"/>
                  <a:gd name="connsiteX8" fmla="*/ 6230 w 144426"/>
                  <a:gd name="connsiteY8" fmla="*/ 21995 h 169853"/>
                  <a:gd name="connsiteX9" fmla="*/ 20342 w 144426"/>
                  <a:gd name="connsiteY9" fmla="*/ 13476 h 169853"/>
                  <a:gd name="connsiteX10" fmla="*/ 44116 w 144426"/>
                  <a:gd name="connsiteY10" fmla="*/ 4068 h 169853"/>
                  <a:gd name="connsiteX11" fmla="*/ 71196 w 144426"/>
                  <a:gd name="connsiteY11" fmla="*/ 0 h 169853"/>
                  <a:gd name="connsiteX12" fmla="*/ 104252 w 144426"/>
                  <a:gd name="connsiteY12" fmla="*/ 5721 h 169853"/>
                  <a:gd name="connsiteX13" fmla="*/ 121797 w 144426"/>
                  <a:gd name="connsiteY13" fmla="*/ 24029 h 169853"/>
                  <a:gd name="connsiteX14" fmla="*/ 127136 w 144426"/>
                  <a:gd name="connsiteY14" fmla="*/ 57847 h 169853"/>
                  <a:gd name="connsiteX15" fmla="*/ 127136 w 144426"/>
                  <a:gd name="connsiteY15" fmla="*/ 152182 h 169853"/>
                  <a:gd name="connsiteX16" fmla="*/ 144427 w 144426"/>
                  <a:gd name="connsiteY16" fmla="*/ 152182 h 169853"/>
                  <a:gd name="connsiteX17" fmla="*/ 144427 w 144426"/>
                  <a:gd name="connsiteY17" fmla="*/ 165150 h 169853"/>
                  <a:gd name="connsiteX18" fmla="*/ 129552 w 144426"/>
                  <a:gd name="connsiteY18" fmla="*/ 168074 h 169853"/>
                  <a:gd name="connsiteX19" fmla="*/ 113787 w 144426"/>
                  <a:gd name="connsiteY19" fmla="*/ 169600 h 169853"/>
                  <a:gd name="connsiteX20" fmla="*/ 102599 w 144426"/>
                  <a:gd name="connsiteY20" fmla="*/ 167057 h 169853"/>
                  <a:gd name="connsiteX21" fmla="*/ 99675 w 144426"/>
                  <a:gd name="connsiteY21" fmla="*/ 155996 h 169853"/>
                  <a:gd name="connsiteX22" fmla="*/ 99675 w 144426"/>
                  <a:gd name="connsiteY22" fmla="*/ 146334 h 169853"/>
                  <a:gd name="connsiteX23" fmla="*/ 78062 w 144426"/>
                  <a:gd name="connsiteY23" fmla="*/ 162480 h 169853"/>
                  <a:gd name="connsiteX24" fmla="*/ 49075 w 144426"/>
                  <a:gd name="connsiteY24" fmla="*/ 169854 h 169853"/>
                  <a:gd name="connsiteX25" fmla="*/ 13985 w 144426"/>
                  <a:gd name="connsiteY25" fmla="*/ 157649 h 169853"/>
                  <a:gd name="connsiteX26" fmla="*/ 0 w 144426"/>
                  <a:gd name="connsiteY26" fmla="*/ 122559 h 169853"/>
                  <a:gd name="connsiteX27" fmla="*/ 27843 w 144426"/>
                  <a:gd name="connsiteY27" fmla="*/ 81876 h 169853"/>
                  <a:gd name="connsiteX28" fmla="*/ 79587 w 144426"/>
                  <a:gd name="connsiteY28" fmla="*/ 145190 h 169853"/>
                  <a:gd name="connsiteX29" fmla="*/ 97768 w 144426"/>
                  <a:gd name="connsiteY29" fmla="*/ 134002 h 169853"/>
                  <a:gd name="connsiteX30" fmla="*/ 97768 w 144426"/>
                  <a:gd name="connsiteY30" fmla="*/ 83401 h 169853"/>
                  <a:gd name="connsiteX31" fmla="*/ 49456 w 144426"/>
                  <a:gd name="connsiteY31" fmla="*/ 93191 h 169853"/>
                  <a:gd name="connsiteX32" fmla="*/ 33183 w 144426"/>
                  <a:gd name="connsiteY32" fmla="*/ 118872 h 169853"/>
                  <a:gd name="connsiteX33" fmla="*/ 40938 w 144426"/>
                  <a:gd name="connsiteY33" fmla="*/ 142265 h 169853"/>
                  <a:gd name="connsiteX34" fmla="*/ 61915 w 144426"/>
                  <a:gd name="connsiteY34" fmla="*/ 149766 h 169853"/>
                  <a:gd name="connsiteX35" fmla="*/ 79587 w 144426"/>
                  <a:gd name="connsiteY35" fmla="*/ 145190 h 1698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144426" h="169853">
                    <a:moveTo>
                      <a:pt x="27843" y="81876"/>
                    </a:moveTo>
                    <a:cubicBezTo>
                      <a:pt x="46278" y="73103"/>
                      <a:pt x="69544" y="68526"/>
                      <a:pt x="97768" y="67891"/>
                    </a:cubicBezTo>
                    <a:lnTo>
                      <a:pt x="97768" y="59627"/>
                    </a:lnTo>
                    <a:cubicBezTo>
                      <a:pt x="97768" y="50473"/>
                      <a:pt x="96751" y="43226"/>
                      <a:pt x="94844" y="37887"/>
                    </a:cubicBezTo>
                    <a:cubicBezTo>
                      <a:pt x="92937" y="32547"/>
                      <a:pt x="89504" y="28733"/>
                      <a:pt x="84673" y="26317"/>
                    </a:cubicBezTo>
                    <a:cubicBezTo>
                      <a:pt x="79842" y="23902"/>
                      <a:pt x="73103" y="22630"/>
                      <a:pt x="64204" y="22630"/>
                    </a:cubicBezTo>
                    <a:cubicBezTo>
                      <a:pt x="54160" y="22630"/>
                      <a:pt x="45260" y="24029"/>
                      <a:pt x="37251" y="26826"/>
                    </a:cubicBezTo>
                    <a:cubicBezTo>
                      <a:pt x="29368" y="29623"/>
                      <a:pt x="21486" y="33182"/>
                      <a:pt x="13604" y="37251"/>
                    </a:cubicBezTo>
                    <a:lnTo>
                      <a:pt x="6230" y="21995"/>
                    </a:lnTo>
                    <a:cubicBezTo>
                      <a:pt x="8772" y="19833"/>
                      <a:pt x="13476" y="17036"/>
                      <a:pt x="20342" y="13476"/>
                    </a:cubicBezTo>
                    <a:cubicBezTo>
                      <a:pt x="27207" y="9917"/>
                      <a:pt x="35090" y="6865"/>
                      <a:pt x="44116" y="4068"/>
                    </a:cubicBezTo>
                    <a:cubicBezTo>
                      <a:pt x="53143" y="1271"/>
                      <a:pt x="62170" y="0"/>
                      <a:pt x="71196" y="0"/>
                    </a:cubicBezTo>
                    <a:cubicBezTo>
                      <a:pt x="85054" y="0"/>
                      <a:pt x="96115" y="1907"/>
                      <a:pt x="104252" y="5721"/>
                    </a:cubicBezTo>
                    <a:cubicBezTo>
                      <a:pt x="112388" y="9535"/>
                      <a:pt x="118237" y="15638"/>
                      <a:pt x="121797" y="24029"/>
                    </a:cubicBezTo>
                    <a:cubicBezTo>
                      <a:pt x="125356" y="32420"/>
                      <a:pt x="127136" y="43735"/>
                      <a:pt x="127136" y="57847"/>
                    </a:cubicBezTo>
                    <a:lnTo>
                      <a:pt x="127136" y="152182"/>
                    </a:lnTo>
                    <a:lnTo>
                      <a:pt x="144427" y="152182"/>
                    </a:lnTo>
                    <a:lnTo>
                      <a:pt x="144427" y="165150"/>
                    </a:lnTo>
                    <a:cubicBezTo>
                      <a:pt x="140486" y="166167"/>
                      <a:pt x="135527" y="167057"/>
                      <a:pt x="129552" y="168074"/>
                    </a:cubicBezTo>
                    <a:cubicBezTo>
                      <a:pt x="123576" y="169091"/>
                      <a:pt x="118364" y="169600"/>
                      <a:pt x="113787" y="169600"/>
                    </a:cubicBezTo>
                    <a:cubicBezTo>
                      <a:pt x="108320" y="169600"/>
                      <a:pt x="104633" y="168710"/>
                      <a:pt x="102599" y="167057"/>
                    </a:cubicBezTo>
                    <a:cubicBezTo>
                      <a:pt x="100692" y="165404"/>
                      <a:pt x="99675" y="161717"/>
                      <a:pt x="99675" y="155996"/>
                    </a:cubicBezTo>
                    <a:lnTo>
                      <a:pt x="99675" y="146334"/>
                    </a:lnTo>
                    <a:cubicBezTo>
                      <a:pt x="93827" y="152182"/>
                      <a:pt x="86580" y="157649"/>
                      <a:pt x="78062" y="162480"/>
                    </a:cubicBezTo>
                    <a:cubicBezTo>
                      <a:pt x="69544" y="167438"/>
                      <a:pt x="59881" y="169854"/>
                      <a:pt x="49075" y="169854"/>
                    </a:cubicBezTo>
                    <a:cubicBezTo>
                      <a:pt x="34962" y="169854"/>
                      <a:pt x="23266" y="165786"/>
                      <a:pt x="13985" y="157649"/>
                    </a:cubicBezTo>
                    <a:cubicBezTo>
                      <a:pt x="4704" y="149512"/>
                      <a:pt x="0" y="137816"/>
                      <a:pt x="0" y="122559"/>
                    </a:cubicBezTo>
                    <a:cubicBezTo>
                      <a:pt x="254" y="104252"/>
                      <a:pt x="9408" y="90648"/>
                      <a:pt x="27843" y="81876"/>
                    </a:cubicBezTo>
                    <a:close/>
                    <a:moveTo>
                      <a:pt x="79587" y="145190"/>
                    </a:moveTo>
                    <a:cubicBezTo>
                      <a:pt x="86198" y="142011"/>
                      <a:pt x="92301" y="138324"/>
                      <a:pt x="97768" y="134002"/>
                    </a:cubicBezTo>
                    <a:lnTo>
                      <a:pt x="97768" y="83401"/>
                    </a:lnTo>
                    <a:cubicBezTo>
                      <a:pt x="76409" y="83401"/>
                      <a:pt x="60263" y="86707"/>
                      <a:pt x="49456" y="93191"/>
                    </a:cubicBezTo>
                    <a:cubicBezTo>
                      <a:pt x="38522" y="99802"/>
                      <a:pt x="33183" y="108320"/>
                      <a:pt x="33183" y="118872"/>
                    </a:cubicBezTo>
                    <a:cubicBezTo>
                      <a:pt x="33183" y="129425"/>
                      <a:pt x="35725" y="137180"/>
                      <a:pt x="40938" y="142265"/>
                    </a:cubicBezTo>
                    <a:cubicBezTo>
                      <a:pt x="46151" y="147224"/>
                      <a:pt x="53143" y="149766"/>
                      <a:pt x="61915" y="149766"/>
                    </a:cubicBezTo>
                    <a:cubicBezTo>
                      <a:pt x="67128" y="149894"/>
                      <a:pt x="72976" y="148368"/>
                      <a:pt x="79587" y="145190"/>
                    </a:cubicBez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46" name="Freeform: Shape 45">
                <a:extLst>
                  <a:ext uri="{FF2B5EF4-FFF2-40B4-BE49-F238E27FC236}">
                    <a16:creationId xmlns:a16="http://schemas.microsoft.com/office/drawing/2014/main" id="{20CD083D-236F-BB33-D649-B53B565F21C5}"/>
                  </a:ext>
                </a:extLst>
              </p:cNvPr>
              <p:cNvSpPr/>
              <p:nvPr/>
            </p:nvSpPr>
            <p:spPr>
              <a:xfrm>
                <a:off x="3177442" y="1873147"/>
                <a:ext cx="106031" cy="208376"/>
              </a:xfrm>
              <a:custGeom>
                <a:avLst/>
                <a:gdLst>
                  <a:gd name="connsiteX0" fmla="*/ 29368 w 106031"/>
                  <a:gd name="connsiteY0" fmla="*/ 200748 h 208376"/>
                  <a:gd name="connsiteX1" fmla="*/ 21105 w 106031"/>
                  <a:gd name="connsiteY1" fmla="*/ 174558 h 208376"/>
                  <a:gd name="connsiteX2" fmla="*/ 21105 w 106031"/>
                  <a:gd name="connsiteY2" fmla="*/ 61661 h 208376"/>
                  <a:gd name="connsiteX3" fmla="*/ 0 w 106031"/>
                  <a:gd name="connsiteY3" fmla="*/ 61661 h 208376"/>
                  <a:gd name="connsiteX4" fmla="*/ 0 w 106031"/>
                  <a:gd name="connsiteY4" fmla="*/ 48439 h 208376"/>
                  <a:gd name="connsiteX5" fmla="*/ 8264 w 106031"/>
                  <a:gd name="connsiteY5" fmla="*/ 46405 h 208376"/>
                  <a:gd name="connsiteX6" fmla="*/ 17418 w 106031"/>
                  <a:gd name="connsiteY6" fmla="*/ 43226 h 208376"/>
                  <a:gd name="connsiteX7" fmla="*/ 24792 w 106031"/>
                  <a:gd name="connsiteY7" fmla="*/ 32674 h 208376"/>
                  <a:gd name="connsiteX8" fmla="*/ 30386 w 106031"/>
                  <a:gd name="connsiteY8" fmla="*/ 14748 h 208376"/>
                  <a:gd name="connsiteX9" fmla="*/ 34200 w 106031"/>
                  <a:gd name="connsiteY9" fmla="*/ 0 h 208376"/>
                  <a:gd name="connsiteX10" fmla="*/ 51490 w 106031"/>
                  <a:gd name="connsiteY10" fmla="*/ 0 h 208376"/>
                  <a:gd name="connsiteX11" fmla="*/ 52126 w 106031"/>
                  <a:gd name="connsiteY11" fmla="*/ 42336 h 208376"/>
                  <a:gd name="connsiteX12" fmla="*/ 101201 w 106031"/>
                  <a:gd name="connsiteY12" fmla="*/ 42336 h 208376"/>
                  <a:gd name="connsiteX13" fmla="*/ 101201 w 106031"/>
                  <a:gd name="connsiteY13" fmla="*/ 61788 h 208376"/>
                  <a:gd name="connsiteX14" fmla="*/ 52126 w 106031"/>
                  <a:gd name="connsiteY14" fmla="*/ 61788 h 208376"/>
                  <a:gd name="connsiteX15" fmla="*/ 52126 w 106031"/>
                  <a:gd name="connsiteY15" fmla="*/ 152055 h 208376"/>
                  <a:gd name="connsiteX16" fmla="*/ 53143 w 106031"/>
                  <a:gd name="connsiteY16" fmla="*/ 175575 h 208376"/>
                  <a:gd name="connsiteX17" fmla="*/ 57593 w 106031"/>
                  <a:gd name="connsiteY17" fmla="*/ 184348 h 208376"/>
                  <a:gd name="connsiteX18" fmla="*/ 69162 w 106031"/>
                  <a:gd name="connsiteY18" fmla="*/ 186382 h 208376"/>
                  <a:gd name="connsiteX19" fmla="*/ 86707 w 106031"/>
                  <a:gd name="connsiteY19" fmla="*/ 184348 h 208376"/>
                  <a:gd name="connsiteX20" fmla="*/ 101582 w 106031"/>
                  <a:gd name="connsiteY20" fmla="*/ 179898 h 208376"/>
                  <a:gd name="connsiteX21" fmla="*/ 106032 w 106031"/>
                  <a:gd name="connsiteY21" fmla="*/ 193120 h 208376"/>
                  <a:gd name="connsiteX22" fmla="*/ 83274 w 106031"/>
                  <a:gd name="connsiteY22" fmla="*/ 203418 h 208376"/>
                  <a:gd name="connsiteX23" fmla="*/ 54669 w 106031"/>
                  <a:gd name="connsiteY23" fmla="*/ 208376 h 208376"/>
                  <a:gd name="connsiteX24" fmla="*/ 29368 w 106031"/>
                  <a:gd name="connsiteY24" fmla="*/ 200748 h 2083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106031" h="208376">
                    <a:moveTo>
                      <a:pt x="29368" y="200748"/>
                    </a:moveTo>
                    <a:cubicBezTo>
                      <a:pt x="23902" y="195663"/>
                      <a:pt x="21105" y="186890"/>
                      <a:pt x="21105" y="174558"/>
                    </a:cubicBezTo>
                    <a:lnTo>
                      <a:pt x="21105" y="61661"/>
                    </a:lnTo>
                    <a:lnTo>
                      <a:pt x="0" y="61661"/>
                    </a:lnTo>
                    <a:lnTo>
                      <a:pt x="0" y="48439"/>
                    </a:lnTo>
                    <a:cubicBezTo>
                      <a:pt x="1017" y="48185"/>
                      <a:pt x="3687" y="47549"/>
                      <a:pt x="8264" y="46405"/>
                    </a:cubicBezTo>
                    <a:cubicBezTo>
                      <a:pt x="12714" y="45260"/>
                      <a:pt x="15765" y="44116"/>
                      <a:pt x="17418" y="43226"/>
                    </a:cubicBezTo>
                    <a:cubicBezTo>
                      <a:pt x="20596" y="41446"/>
                      <a:pt x="23012" y="37887"/>
                      <a:pt x="24792" y="32674"/>
                    </a:cubicBezTo>
                    <a:cubicBezTo>
                      <a:pt x="26317" y="28987"/>
                      <a:pt x="28224" y="23012"/>
                      <a:pt x="30386" y="14748"/>
                    </a:cubicBezTo>
                    <a:cubicBezTo>
                      <a:pt x="32547" y="6484"/>
                      <a:pt x="33818" y="1653"/>
                      <a:pt x="34200" y="0"/>
                    </a:cubicBezTo>
                    <a:lnTo>
                      <a:pt x="51490" y="0"/>
                    </a:lnTo>
                    <a:lnTo>
                      <a:pt x="52126" y="42336"/>
                    </a:lnTo>
                    <a:lnTo>
                      <a:pt x="101201" y="42336"/>
                    </a:lnTo>
                    <a:lnTo>
                      <a:pt x="101201" y="61788"/>
                    </a:lnTo>
                    <a:lnTo>
                      <a:pt x="52126" y="61788"/>
                    </a:lnTo>
                    <a:lnTo>
                      <a:pt x="52126" y="152055"/>
                    </a:lnTo>
                    <a:cubicBezTo>
                      <a:pt x="52126" y="163243"/>
                      <a:pt x="52507" y="170998"/>
                      <a:pt x="53143" y="175575"/>
                    </a:cubicBezTo>
                    <a:cubicBezTo>
                      <a:pt x="53779" y="180025"/>
                      <a:pt x="55304" y="183076"/>
                      <a:pt x="57593" y="184348"/>
                    </a:cubicBezTo>
                    <a:cubicBezTo>
                      <a:pt x="59881" y="185746"/>
                      <a:pt x="63695" y="186382"/>
                      <a:pt x="69162" y="186382"/>
                    </a:cubicBezTo>
                    <a:cubicBezTo>
                      <a:pt x="74502" y="186382"/>
                      <a:pt x="80223" y="185746"/>
                      <a:pt x="86707" y="184348"/>
                    </a:cubicBezTo>
                    <a:cubicBezTo>
                      <a:pt x="93191" y="182949"/>
                      <a:pt x="98022" y="181551"/>
                      <a:pt x="101582" y="179898"/>
                    </a:cubicBezTo>
                    <a:lnTo>
                      <a:pt x="106032" y="193120"/>
                    </a:lnTo>
                    <a:cubicBezTo>
                      <a:pt x="101328" y="196680"/>
                      <a:pt x="93699" y="200112"/>
                      <a:pt x="83274" y="203418"/>
                    </a:cubicBezTo>
                    <a:cubicBezTo>
                      <a:pt x="72849" y="206724"/>
                      <a:pt x="63187" y="208376"/>
                      <a:pt x="54669" y="208376"/>
                    </a:cubicBezTo>
                    <a:cubicBezTo>
                      <a:pt x="43099" y="208376"/>
                      <a:pt x="34835" y="205834"/>
                      <a:pt x="29368" y="200748"/>
                    </a:cubicBez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47" name="Freeform: Shape 46">
                <a:extLst>
                  <a:ext uri="{FF2B5EF4-FFF2-40B4-BE49-F238E27FC236}">
                    <a16:creationId xmlns:a16="http://schemas.microsoft.com/office/drawing/2014/main" id="{605196BC-FAFE-1723-34F8-D458657DC6E1}"/>
                  </a:ext>
                </a:extLst>
              </p:cNvPr>
              <p:cNvSpPr/>
              <p:nvPr/>
            </p:nvSpPr>
            <p:spPr>
              <a:xfrm>
                <a:off x="3300510" y="1911034"/>
                <a:ext cx="135145" cy="170871"/>
              </a:xfrm>
              <a:custGeom>
                <a:avLst/>
                <a:gdLst>
                  <a:gd name="connsiteX0" fmla="*/ 18689 w 135145"/>
                  <a:gd name="connsiteY0" fmla="*/ 147605 h 170871"/>
                  <a:gd name="connsiteX1" fmla="*/ 0 w 135145"/>
                  <a:gd name="connsiteY1" fmla="*/ 85563 h 170871"/>
                  <a:gd name="connsiteX2" fmla="*/ 9662 w 135145"/>
                  <a:gd name="connsiteY2" fmla="*/ 40556 h 170871"/>
                  <a:gd name="connsiteX3" fmla="*/ 36869 w 135145"/>
                  <a:gd name="connsiteY3" fmla="*/ 10552 h 170871"/>
                  <a:gd name="connsiteX4" fmla="*/ 76663 w 135145"/>
                  <a:gd name="connsiteY4" fmla="*/ 0 h 170871"/>
                  <a:gd name="connsiteX5" fmla="*/ 119127 w 135145"/>
                  <a:gd name="connsiteY5" fmla="*/ 15129 h 170871"/>
                  <a:gd name="connsiteX6" fmla="*/ 135146 w 135145"/>
                  <a:gd name="connsiteY6" fmla="*/ 58483 h 170871"/>
                  <a:gd name="connsiteX7" fmla="*/ 133112 w 135145"/>
                  <a:gd name="connsiteY7" fmla="*/ 85817 h 170871"/>
                  <a:gd name="connsiteX8" fmla="*/ 32038 w 135145"/>
                  <a:gd name="connsiteY8" fmla="*/ 85817 h 170871"/>
                  <a:gd name="connsiteX9" fmla="*/ 45515 w 135145"/>
                  <a:gd name="connsiteY9" fmla="*/ 132730 h 170871"/>
                  <a:gd name="connsiteX10" fmla="*/ 82257 w 135145"/>
                  <a:gd name="connsiteY10" fmla="*/ 150529 h 170871"/>
                  <a:gd name="connsiteX11" fmla="*/ 106794 w 135145"/>
                  <a:gd name="connsiteY11" fmla="*/ 146334 h 170871"/>
                  <a:gd name="connsiteX12" fmla="*/ 126628 w 135145"/>
                  <a:gd name="connsiteY12" fmla="*/ 136163 h 170871"/>
                  <a:gd name="connsiteX13" fmla="*/ 132222 w 135145"/>
                  <a:gd name="connsiteY13" fmla="*/ 149131 h 170871"/>
                  <a:gd name="connsiteX14" fmla="*/ 106921 w 135145"/>
                  <a:gd name="connsiteY14" fmla="*/ 164387 h 170871"/>
                  <a:gd name="connsiteX15" fmla="*/ 72849 w 135145"/>
                  <a:gd name="connsiteY15" fmla="*/ 170871 h 170871"/>
                  <a:gd name="connsiteX16" fmla="*/ 18689 w 135145"/>
                  <a:gd name="connsiteY16" fmla="*/ 147605 h 170871"/>
                  <a:gd name="connsiteX17" fmla="*/ 102853 w 135145"/>
                  <a:gd name="connsiteY17" fmla="*/ 70306 h 170871"/>
                  <a:gd name="connsiteX18" fmla="*/ 103743 w 135145"/>
                  <a:gd name="connsiteY18" fmla="*/ 57720 h 170871"/>
                  <a:gd name="connsiteX19" fmla="*/ 95606 w 135145"/>
                  <a:gd name="connsiteY19" fmla="*/ 27589 h 170871"/>
                  <a:gd name="connsiteX20" fmla="*/ 71069 w 135145"/>
                  <a:gd name="connsiteY20" fmla="*/ 16528 h 170871"/>
                  <a:gd name="connsiteX21" fmla="*/ 43862 w 135145"/>
                  <a:gd name="connsiteY21" fmla="*/ 28860 h 170871"/>
                  <a:gd name="connsiteX22" fmla="*/ 32293 w 135145"/>
                  <a:gd name="connsiteY22" fmla="*/ 70306 h 170871"/>
                  <a:gd name="connsiteX23" fmla="*/ 102853 w 135145"/>
                  <a:gd name="connsiteY23" fmla="*/ 70306 h 1708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135145" h="170871">
                    <a:moveTo>
                      <a:pt x="18689" y="147605"/>
                    </a:moveTo>
                    <a:cubicBezTo>
                      <a:pt x="6230" y="132095"/>
                      <a:pt x="0" y="111499"/>
                      <a:pt x="0" y="85563"/>
                    </a:cubicBezTo>
                    <a:cubicBezTo>
                      <a:pt x="0" y="68527"/>
                      <a:pt x="3178" y="53524"/>
                      <a:pt x="9662" y="40556"/>
                    </a:cubicBezTo>
                    <a:cubicBezTo>
                      <a:pt x="16146" y="27589"/>
                      <a:pt x="25173" y="17672"/>
                      <a:pt x="36869" y="10552"/>
                    </a:cubicBezTo>
                    <a:cubicBezTo>
                      <a:pt x="48566" y="3433"/>
                      <a:pt x="61788" y="0"/>
                      <a:pt x="76663" y="0"/>
                    </a:cubicBezTo>
                    <a:cubicBezTo>
                      <a:pt x="94844" y="0"/>
                      <a:pt x="109083" y="5085"/>
                      <a:pt x="119127" y="15129"/>
                    </a:cubicBezTo>
                    <a:cubicBezTo>
                      <a:pt x="129170" y="25173"/>
                      <a:pt x="134510" y="39667"/>
                      <a:pt x="135146" y="58483"/>
                    </a:cubicBezTo>
                    <a:cubicBezTo>
                      <a:pt x="135146" y="70433"/>
                      <a:pt x="134510" y="79587"/>
                      <a:pt x="133112" y="85817"/>
                    </a:cubicBezTo>
                    <a:lnTo>
                      <a:pt x="32038" y="85817"/>
                    </a:lnTo>
                    <a:cubicBezTo>
                      <a:pt x="32420" y="105269"/>
                      <a:pt x="36869" y="120779"/>
                      <a:pt x="45515" y="132730"/>
                    </a:cubicBezTo>
                    <a:cubicBezTo>
                      <a:pt x="54160" y="144554"/>
                      <a:pt x="66365" y="150529"/>
                      <a:pt x="82257" y="150529"/>
                    </a:cubicBezTo>
                    <a:cubicBezTo>
                      <a:pt x="90140" y="150529"/>
                      <a:pt x="98276" y="149131"/>
                      <a:pt x="106794" y="146334"/>
                    </a:cubicBezTo>
                    <a:cubicBezTo>
                      <a:pt x="115312" y="143537"/>
                      <a:pt x="121924" y="140104"/>
                      <a:pt x="126628" y="136163"/>
                    </a:cubicBezTo>
                    <a:lnTo>
                      <a:pt x="132222" y="149131"/>
                    </a:lnTo>
                    <a:cubicBezTo>
                      <a:pt x="126500" y="154979"/>
                      <a:pt x="118109" y="160065"/>
                      <a:pt x="106921" y="164387"/>
                    </a:cubicBezTo>
                    <a:cubicBezTo>
                      <a:pt x="95734" y="168710"/>
                      <a:pt x="84418" y="170871"/>
                      <a:pt x="72849" y="170871"/>
                    </a:cubicBezTo>
                    <a:cubicBezTo>
                      <a:pt x="49202" y="170871"/>
                      <a:pt x="31021" y="163116"/>
                      <a:pt x="18689" y="147605"/>
                    </a:cubicBezTo>
                    <a:close/>
                    <a:moveTo>
                      <a:pt x="102853" y="70306"/>
                    </a:moveTo>
                    <a:cubicBezTo>
                      <a:pt x="103489" y="66238"/>
                      <a:pt x="103743" y="62043"/>
                      <a:pt x="103743" y="57720"/>
                    </a:cubicBezTo>
                    <a:cubicBezTo>
                      <a:pt x="103489" y="45006"/>
                      <a:pt x="100819" y="34962"/>
                      <a:pt x="95606" y="27589"/>
                    </a:cubicBezTo>
                    <a:cubicBezTo>
                      <a:pt x="90394" y="20215"/>
                      <a:pt x="82257" y="16528"/>
                      <a:pt x="71069" y="16528"/>
                    </a:cubicBezTo>
                    <a:cubicBezTo>
                      <a:pt x="59754" y="16528"/>
                      <a:pt x="50600" y="20596"/>
                      <a:pt x="43862" y="28860"/>
                    </a:cubicBezTo>
                    <a:cubicBezTo>
                      <a:pt x="37124" y="37124"/>
                      <a:pt x="33183" y="50854"/>
                      <a:pt x="32293" y="70306"/>
                    </a:cubicBezTo>
                    <a:lnTo>
                      <a:pt x="102853" y="70306"/>
                    </a:ln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48" name="Freeform: Shape 47">
                <a:extLst>
                  <a:ext uri="{FF2B5EF4-FFF2-40B4-BE49-F238E27FC236}">
                    <a16:creationId xmlns:a16="http://schemas.microsoft.com/office/drawing/2014/main" id="{FDD24186-3342-B035-9D88-0A3224725CDA}"/>
                  </a:ext>
                </a:extLst>
              </p:cNvPr>
              <p:cNvSpPr/>
              <p:nvPr/>
            </p:nvSpPr>
            <p:spPr>
              <a:xfrm>
                <a:off x="3531517" y="1858272"/>
                <a:ext cx="169218" cy="220454"/>
              </a:xfrm>
              <a:custGeom>
                <a:avLst/>
                <a:gdLst>
                  <a:gd name="connsiteX0" fmla="*/ 24283 w 169218"/>
                  <a:gd name="connsiteY0" fmla="*/ 20215 h 220454"/>
                  <a:gd name="connsiteX1" fmla="*/ 1399 w 169218"/>
                  <a:gd name="connsiteY1" fmla="*/ 16655 h 220454"/>
                  <a:gd name="connsiteX2" fmla="*/ 1399 w 169218"/>
                  <a:gd name="connsiteY2" fmla="*/ 2034 h 220454"/>
                  <a:gd name="connsiteX3" fmla="*/ 40429 w 169218"/>
                  <a:gd name="connsiteY3" fmla="*/ 2034 h 220454"/>
                  <a:gd name="connsiteX4" fmla="*/ 61280 w 169218"/>
                  <a:gd name="connsiteY4" fmla="*/ 1144 h 220454"/>
                  <a:gd name="connsiteX5" fmla="*/ 91284 w 169218"/>
                  <a:gd name="connsiteY5" fmla="*/ 0 h 220454"/>
                  <a:gd name="connsiteX6" fmla="*/ 151546 w 169218"/>
                  <a:gd name="connsiteY6" fmla="*/ 15892 h 220454"/>
                  <a:gd name="connsiteX7" fmla="*/ 169218 w 169218"/>
                  <a:gd name="connsiteY7" fmla="*/ 62932 h 220454"/>
                  <a:gd name="connsiteX8" fmla="*/ 158412 w 169218"/>
                  <a:gd name="connsiteY8" fmla="*/ 103743 h 220454"/>
                  <a:gd name="connsiteX9" fmla="*/ 128280 w 169218"/>
                  <a:gd name="connsiteY9" fmla="*/ 130187 h 220454"/>
                  <a:gd name="connsiteX10" fmla="*/ 84037 w 169218"/>
                  <a:gd name="connsiteY10" fmla="*/ 139341 h 220454"/>
                  <a:gd name="connsiteX11" fmla="*/ 66747 w 169218"/>
                  <a:gd name="connsiteY11" fmla="*/ 138960 h 220454"/>
                  <a:gd name="connsiteX12" fmla="*/ 55813 w 169218"/>
                  <a:gd name="connsiteY12" fmla="*/ 138197 h 220454"/>
                  <a:gd name="connsiteX13" fmla="*/ 55813 w 169218"/>
                  <a:gd name="connsiteY13" fmla="*/ 202909 h 220454"/>
                  <a:gd name="connsiteX14" fmla="*/ 96115 w 169218"/>
                  <a:gd name="connsiteY14" fmla="*/ 206088 h 220454"/>
                  <a:gd name="connsiteX15" fmla="*/ 96115 w 169218"/>
                  <a:gd name="connsiteY15" fmla="*/ 220454 h 220454"/>
                  <a:gd name="connsiteX16" fmla="*/ 0 w 169218"/>
                  <a:gd name="connsiteY16" fmla="*/ 220454 h 220454"/>
                  <a:gd name="connsiteX17" fmla="*/ 0 w 169218"/>
                  <a:gd name="connsiteY17" fmla="*/ 206088 h 220454"/>
                  <a:gd name="connsiteX18" fmla="*/ 24410 w 169218"/>
                  <a:gd name="connsiteY18" fmla="*/ 203164 h 220454"/>
                  <a:gd name="connsiteX19" fmla="*/ 24410 w 169218"/>
                  <a:gd name="connsiteY19" fmla="*/ 20215 h 220454"/>
                  <a:gd name="connsiteX20" fmla="*/ 84037 w 169218"/>
                  <a:gd name="connsiteY20" fmla="*/ 123322 h 220454"/>
                  <a:gd name="connsiteX21" fmla="*/ 121797 w 169218"/>
                  <a:gd name="connsiteY21" fmla="*/ 109210 h 220454"/>
                  <a:gd name="connsiteX22" fmla="*/ 136290 w 169218"/>
                  <a:gd name="connsiteY22" fmla="*/ 63060 h 220454"/>
                  <a:gd name="connsiteX23" fmla="*/ 123703 w 169218"/>
                  <a:gd name="connsiteY23" fmla="*/ 26826 h 220454"/>
                  <a:gd name="connsiteX24" fmla="*/ 84291 w 169218"/>
                  <a:gd name="connsiteY24" fmla="*/ 15765 h 220454"/>
                  <a:gd name="connsiteX25" fmla="*/ 64331 w 169218"/>
                  <a:gd name="connsiteY25" fmla="*/ 16909 h 220454"/>
                  <a:gd name="connsiteX26" fmla="*/ 55813 w 169218"/>
                  <a:gd name="connsiteY26" fmla="*/ 17545 h 220454"/>
                  <a:gd name="connsiteX27" fmla="*/ 55813 w 169218"/>
                  <a:gd name="connsiteY27" fmla="*/ 121924 h 220454"/>
                  <a:gd name="connsiteX28" fmla="*/ 84037 w 169218"/>
                  <a:gd name="connsiteY28" fmla="*/ 123322 h 2204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169218" h="220454">
                    <a:moveTo>
                      <a:pt x="24283" y="20215"/>
                    </a:moveTo>
                    <a:lnTo>
                      <a:pt x="1399" y="16655"/>
                    </a:lnTo>
                    <a:lnTo>
                      <a:pt x="1399" y="2034"/>
                    </a:lnTo>
                    <a:lnTo>
                      <a:pt x="40429" y="2034"/>
                    </a:lnTo>
                    <a:cubicBezTo>
                      <a:pt x="47422" y="2034"/>
                      <a:pt x="54414" y="1780"/>
                      <a:pt x="61280" y="1144"/>
                    </a:cubicBezTo>
                    <a:cubicBezTo>
                      <a:pt x="71832" y="381"/>
                      <a:pt x="81876" y="0"/>
                      <a:pt x="91284" y="0"/>
                    </a:cubicBezTo>
                    <a:cubicBezTo>
                      <a:pt x="119635" y="254"/>
                      <a:pt x="139723" y="5467"/>
                      <a:pt x="151546" y="15892"/>
                    </a:cubicBezTo>
                    <a:cubicBezTo>
                      <a:pt x="163243" y="26317"/>
                      <a:pt x="169218" y="41955"/>
                      <a:pt x="169218" y="62932"/>
                    </a:cubicBezTo>
                    <a:cubicBezTo>
                      <a:pt x="169218" y="78570"/>
                      <a:pt x="165531" y="92174"/>
                      <a:pt x="158412" y="103743"/>
                    </a:cubicBezTo>
                    <a:cubicBezTo>
                      <a:pt x="151165" y="115313"/>
                      <a:pt x="141121" y="124085"/>
                      <a:pt x="128280" y="130187"/>
                    </a:cubicBezTo>
                    <a:cubicBezTo>
                      <a:pt x="115440" y="136290"/>
                      <a:pt x="100692" y="139341"/>
                      <a:pt x="84037" y="139341"/>
                    </a:cubicBezTo>
                    <a:cubicBezTo>
                      <a:pt x="78316" y="139341"/>
                      <a:pt x="72595" y="139214"/>
                      <a:pt x="66747" y="138960"/>
                    </a:cubicBezTo>
                    <a:cubicBezTo>
                      <a:pt x="60898" y="138706"/>
                      <a:pt x="57211" y="138451"/>
                      <a:pt x="55813" y="138197"/>
                    </a:cubicBezTo>
                    <a:lnTo>
                      <a:pt x="55813" y="202909"/>
                    </a:lnTo>
                    <a:lnTo>
                      <a:pt x="96115" y="206088"/>
                    </a:lnTo>
                    <a:lnTo>
                      <a:pt x="96115" y="220454"/>
                    </a:lnTo>
                    <a:lnTo>
                      <a:pt x="0" y="220454"/>
                    </a:lnTo>
                    <a:lnTo>
                      <a:pt x="0" y="206088"/>
                    </a:lnTo>
                    <a:lnTo>
                      <a:pt x="24410" y="203164"/>
                    </a:lnTo>
                    <a:lnTo>
                      <a:pt x="24410" y="20215"/>
                    </a:lnTo>
                    <a:close/>
                    <a:moveTo>
                      <a:pt x="84037" y="123322"/>
                    </a:moveTo>
                    <a:cubicBezTo>
                      <a:pt x="99548" y="123322"/>
                      <a:pt x="112134" y="118618"/>
                      <a:pt x="121797" y="109210"/>
                    </a:cubicBezTo>
                    <a:cubicBezTo>
                      <a:pt x="131459" y="99802"/>
                      <a:pt x="136290" y="84418"/>
                      <a:pt x="136290" y="63060"/>
                    </a:cubicBezTo>
                    <a:cubicBezTo>
                      <a:pt x="136290" y="46278"/>
                      <a:pt x="132095" y="34073"/>
                      <a:pt x="123703" y="26826"/>
                    </a:cubicBezTo>
                    <a:cubicBezTo>
                      <a:pt x="115312" y="19452"/>
                      <a:pt x="102090" y="15765"/>
                      <a:pt x="84291" y="15765"/>
                    </a:cubicBezTo>
                    <a:cubicBezTo>
                      <a:pt x="78062" y="15765"/>
                      <a:pt x="71323" y="16146"/>
                      <a:pt x="64331" y="16909"/>
                    </a:cubicBezTo>
                    <a:cubicBezTo>
                      <a:pt x="60008" y="17291"/>
                      <a:pt x="57211" y="17545"/>
                      <a:pt x="55813" y="17545"/>
                    </a:cubicBezTo>
                    <a:lnTo>
                      <a:pt x="55813" y="121924"/>
                    </a:lnTo>
                    <a:cubicBezTo>
                      <a:pt x="61280" y="122941"/>
                      <a:pt x="70688" y="123322"/>
                      <a:pt x="84037" y="123322"/>
                    </a:cubicBez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49" name="Freeform: Shape 48">
                <a:extLst>
                  <a:ext uri="{FF2B5EF4-FFF2-40B4-BE49-F238E27FC236}">
                    <a16:creationId xmlns:a16="http://schemas.microsoft.com/office/drawing/2014/main" id="{34053EF9-C784-3FEA-65FE-C3001A39CAEA}"/>
                  </a:ext>
                </a:extLst>
              </p:cNvPr>
              <p:cNvSpPr/>
              <p:nvPr/>
            </p:nvSpPr>
            <p:spPr>
              <a:xfrm>
                <a:off x="3718661" y="1911924"/>
                <a:ext cx="164768" cy="169853"/>
              </a:xfrm>
              <a:custGeom>
                <a:avLst/>
                <a:gdLst>
                  <a:gd name="connsiteX0" fmla="*/ 124085 w 164768"/>
                  <a:gd name="connsiteY0" fmla="*/ 166040 h 169853"/>
                  <a:gd name="connsiteX1" fmla="*/ 120144 w 164768"/>
                  <a:gd name="connsiteY1" fmla="*/ 155488 h 169853"/>
                  <a:gd name="connsiteX2" fmla="*/ 120144 w 164768"/>
                  <a:gd name="connsiteY2" fmla="*/ 145444 h 169853"/>
                  <a:gd name="connsiteX3" fmla="*/ 95861 w 164768"/>
                  <a:gd name="connsiteY3" fmla="*/ 162480 h 169853"/>
                  <a:gd name="connsiteX4" fmla="*/ 66619 w 164768"/>
                  <a:gd name="connsiteY4" fmla="*/ 169854 h 169853"/>
                  <a:gd name="connsiteX5" fmla="*/ 27843 w 164768"/>
                  <a:gd name="connsiteY5" fmla="*/ 155106 h 169853"/>
                  <a:gd name="connsiteX6" fmla="*/ 16400 w 164768"/>
                  <a:gd name="connsiteY6" fmla="*/ 106667 h 169853"/>
                  <a:gd name="connsiteX7" fmla="*/ 16400 w 164768"/>
                  <a:gd name="connsiteY7" fmla="*/ 21486 h 169853"/>
                  <a:gd name="connsiteX8" fmla="*/ 0 w 164768"/>
                  <a:gd name="connsiteY8" fmla="*/ 16782 h 169853"/>
                  <a:gd name="connsiteX9" fmla="*/ 0 w 164768"/>
                  <a:gd name="connsiteY9" fmla="*/ 3814 h 169853"/>
                  <a:gd name="connsiteX10" fmla="*/ 41192 w 164768"/>
                  <a:gd name="connsiteY10" fmla="*/ 0 h 169853"/>
                  <a:gd name="connsiteX11" fmla="*/ 41446 w 164768"/>
                  <a:gd name="connsiteY11" fmla="*/ 0 h 169853"/>
                  <a:gd name="connsiteX12" fmla="*/ 47040 w 164768"/>
                  <a:gd name="connsiteY12" fmla="*/ 3560 h 169853"/>
                  <a:gd name="connsiteX13" fmla="*/ 47040 w 164768"/>
                  <a:gd name="connsiteY13" fmla="*/ 104379 h 169853"/>
                  <a:gd name="connsiteX14" fmla="*/ 49583 w 164768"/>
                  <a:gd name="connsiteY14" fmla="*/ 130950 h 169853"/>
                  <a:gd name="connsiteX15" fmla="*/ 58355 w 164768"/>
                  <a:gd name="connsiteY15" fmla="*/ 145062 h 169853"/>
                  <a:gd name="connsiteX16" fmla="*/ 76790 w 164768"/>
                  <a:gd name="connsiteY16" fmla="*/ 149639 h 169853"/>
                  <a:gd name="connsiteX17" fmla="*/ 98785 w 164768"/>
                  <a:gd name="connsiteY17" fmla="*/ 144681 h 169853"/>
                  <a:gd name="connsiteX18" fmla="*/ 116711 w 164768"/>
                  <a:gd name="connsiteY18" fmla="*/ 132984 h 169853"/>
                  <a:gd name="connsiteX19" fmla="*/ 116711 w 164768"/>
                  <a:gd name="connsiteY19" fmla="*/ 21613 h 169853"/>
                  <a:gd name="connsiteX20" fmla="*/ 95479 w 164768"/>
                  <a:gd name="connsiteY20" fmla="*/ 16909 h 169853"/>
                  <a:gd name="connsiteX21" fmla="*/ 95479 w 164768"/>
                  <a:gd name="connsiteY21" fmla="*/ 3941 h 169853"/>
                  <a:gd name="connsiteX22" fmla="*/ 140104 w 164768"/>
                  <a:gd name="connsiteY22" fmla="*/ 127 h 169853"/>
                  <a:gd name="connsiteX23" fmla="*/ 140358 w 164768"/>
                  <a:gd name="connsiteY23" fmla="*/ 127 h 169853"/>
                  <a:gd name="connsiteX24" fmla="*/ 147097 w 164768"/>
                  <a:gd name="connsiteY24" fmla="*/ 3687 h 169853"/>
                  <a:gd name="connsiteX25" fmla="*/ 147097 w 164768"/>
                  <a:gd name="connsiteY25" fmla="*/ 151801 h 169853"/>
                  <a:gd name="connsiteX26" fmla="*/ 164768 w 164768"/>
                  <a:gd name="connsiteY26" fmla="*/ 151801 h 169853"/>
                  <a:gd name="connsiteX27" fmla="*/ 164514 w 164768"/>
                  <a:gd name="connsiteY27" fmla="*/ 165023 h 169853"/>
                  <a:gd name="connsiteX28" fmla="*/ 150275 w 164768"/>
                  <a:gd name="connsiteY28" fmla="*/ 168201 h 169853"/>
                  <a:gd name="connsiteX29" fmla="*/ 136290 w 164768"/>
                  <a:gd name="connsiteY29" fmla="*/ 169345 h 169853"/>
                  <a:gd name="connsiteX30" fmla="*/ 124085 w 164768"/>
                  <a:gd name="connsiteY30" fmla="*/ 166040 h 1698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164768" h="169853">
                    <a:moveTo>
                      <a:pt x="124085" y="166040"/>
                    </a:moveTo>
                    <a:cubicBezTo>
                      <a:pt x="121415" y="163879"/>
                      <a:pt x="120144" y="160319"/>
                      <a:pt x="120144" y="155488"/>
                    </a:cubicBezTo>
                    <a:lnTo>
                      <a:pt x="120144" y="145444"/>
                    </a:lnTo>
                    <a:cubicBezTo>
                      <a:pt x="113660" y="151928"/>
                      <a:pt x="105650" y="157649"/>
                      <a:pt x="95861" y="162480"/>
                    </a:cubicBezTo>
                    <a:cubicBezTo>
                      <a:pt x="86198" y="167438"/>
                      <a:pt x="76409" y="169854"/>
                      <a:pt x="66619" y="169854"/>
                    </a:cubicBezTo>
                    <a:cubicBezTo>
                      <a:pt x="48439" y="169854"/>
                      <a:pt x="35471" y="164896"/>
                      <a:pt x="27843" y="155106"/>
                    </a:cubicBezTo>
                    <a:cubicBezTo>
                      <a:pt x="20215" y="145317"/>
                      <a:pt x="16400" y="129170"/>
                      <a:pt x="16400" y="106667"/>
                    </a:cubicBezTo>
                    <a:lnTo>
                      <a:pt x="16400" y="21486"/>
                    </a:lnTo>
                    <a:lnTo>
                      <a:pt x="0" y="16782"/>
                    </a:lnTo>
                    <a:lnTo>
                      <a:pt x="0" y="3814"/>
                    </a:lnTo>
                    <a:lnTo>
                      <a:pt x="41192" y="0"/>
                    </a:lnTo>
                    <a:lnTo>
                      <a:pt x="41446" y="0"/>
                    </a:lnTo>
                    <a:lnTo>
                      <a:pt x="47040" y="3560"/>
                    </a:lnTo>
                    <a:lnTo>
                      <a:pt x="47040" y="104379"/>
                    </a:lnTo>
                    <a:cubicBezTo>
                      <a:pt x="47040" y="115694"/>
                      <a:pt x="47930" y="124593"/>
                      <a:pt x="49583" y="130950"/>
                    </a:cubicBezTo>
                    <a:cubicBezTo>
                      <a:pt x="51236" y="137307"/>
                      <a:pt x="54160" y="142011"/>
                      <a:pt x="58355" y="145062"/>
                    </a:cubicBezTo>
                    <a:cubicBezTo>
                      <a:pt x="62551" y="148114"/>
                      <a:pt x="68653" y="149639"/>
                      <a:pt x="76790" y="149639"/>
                    </a:cubicBezTo>
                    <a:cubicBezTo>
                      <a:pt x="84673" y="149639"/>
                      <a:pt x="91919" y="147987"/>
                      <a:pt x="98785" y="144681"/>
                    </a:cubicBezTo>
                    <a:cubicBezTo>
                      <a:pt x="105650" y="141375"/>
                      <a:pt x="111626" y="137434"/>
                      <a:pt x="116711" y="132984"/>
                    </a:cubicBezTo>
                    <a:lnTo>
                      <a:pt x="116711" y="21613"/>
                    </a:lnTo>
                    <a:lnTo>
                      <a:pt x="95479" y="16909"/>
                    </a:lnTo>
                    <a:lnTo>
                      <a:pt x="95479" y="3941"/>
                    </a:lnTo>
                    <a:lnTo>
                      <a:pt x="140104" y="127"/>
                    </a:lnTo>
                    <a:lnTo>
                      <a:pt x="140358" y="127"/>
                    </a:lnTo>
                    <a:lnTo>
                      <a:pt x="147097" y="3687"/>
                    </a:lnTo>
                    <a:lnTo>
                      <a:pt x="147097" y="151801"/>
                    </a:lnTo>
                    <a:lnTo>
                      <a:pt x="164768" y="151801"/>
                    </a:lnTo>
                    <a:lnTo>
                      <a:pt x="164514" y="165023"/>
                    </a:lnTo>
                    <a:cubicBezTo>
                      <a:pt x="159047" y="166421"/>
                      <a:pt x="154216" y="167438"/>
                      <a:pt x="150275" y="168201"/>
                    </a:cubicBezTo>
                    <a:cubicBezTo>
                      <a:pt x="146207" y="168964"/>
                      <a:pt x="141630" y="169345"/>
                      <a:pt x="136290" y="169345"/>
                    </a:cubicBezTo>
                    <a:cubicBezTo>
                      <a:pt x="130823" y="169345"/>
                      <a:pt x="126755" y="168201"/>
                      <a:pt x="124085" y="166040"/>
                    </a:cubicBez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50" name="Freeform: Shape 49">
                <a:extLst>
                  <a:ext uri="{FF2B5EF4-FFF2-40B4-BE49-F238E27FC236}">
                    <a16:creationId xmlns:a16="http://schemas.microsoft.com/office/drawing/2014/main" id="{6603C193-67BF-40A3-A635-95EA5589A672}"/>
                  </a:ext>
                </a:extLst>
              </p:cNvPr>
              <p:cNvSpPr/>
              <p:nvPr/>
            </p:nvSpPr>
            <p:spPr>
              <a:xfrm>
                <a:off x="3893219" y="1837930"/>
                <a:ext cx="166675" cy="244101"/>
              </a:xfrm>
              <a:custGeom>
                <a:avLst/>
                <a:gdLst>
                  <a:gd name="connsiteX0" fmla="*/ 0 w 166675"/>
                  <a:gd name="connsiteY0" fmla="*/ 5594 h 244101"/>
                  <a:gd name="connsiteX1" fmla="*/ 47040 w 166675"/>
                  <a:gd name="connsiteY1" fmla="*/ 0 h 244101"/>
                  <a:gd name="connsiteX2" fmla="*/ 47676 w 166675"/>
                  <a:gd name="connsiteY2" fmla="*/ 0 h 244101"/>
                  <a:gd name="connsiteX3" fmla="*/ 54414 w 166675"/>
                  <a:gd name="connsiteY3" fmla="*/ 4450 h 244101"/>
                  <a:gd name="connsiteX4" fmla="*/ 54414 w 166675"/>
                  <a:gd name="connsiteY4" fmla="*/ 92937 h 244101"/>
                  <a:gd name="connsiteX5" fmla="*/ 75392 w 166675"/>
                  <a:gd name="connsiteY5" fmla="*/ 78825 h 244101"/>
                  <a:gd name="connsiteX6" fmla="*/ 102599 w 166675"/>
                  <a:gd name="connsiteY6" fmla="*/ 73230 h 244101"/>
                  <a:gd name="connsiteX7" fmla="*/ 134764 w 166675"/>
                  <a:gd name="connsiteY7" fmla="*/ 81749 h 244101"/>
                  <a:gd name="connsiteX8" fmla="*/ 158030 w 166675"/>
                  <a:gd name="connsiteY8" fmla="*/ 108193 h 244101"/>
                  <a:gd name="connsiteX9" fmla="*/ 166676 w 166675"/>
                  <a:gd name="connsiteY9" fmla="*/ 153454 h 244101"/>
                  <a:gd name="connsiteX10" fmla="*/ 156250 w 166675"/>
                  <a:gd name="connsiteY10" fmla="*/ 199350 h 244101"/>
                  <a:gd name="connsiteX11" fmla="*/ 126373 w 166675"/>
                  <a:gd name="connsiteY11" fmla="*/ 232024 h 244101"/>
                  <a:gd name="connsiteX12" fmla="*/ 81367 w 166675"/>
                  <a:gd name="connsiteY12" fmla="*/ 244102 h 244101"/>
                  <a:gd name="connsiteX13" fmla="*/ 44371 w 166675"/>
                  <a:gd name="connsiteY13" fmla="*/ 240160 h 244101"/>
                  <a:gd name="connsiteX14" fmla="*/ 24156 w 166675"/>
                  <a:gd name="connsiteY14" fmla="*/ 232914 h 244101"/>
                  <a:gd name="connsiteX15" fmla="*/ 24156 w 166675"/>
                  <a:gd name="connsiteY15" fmla="*/ 21232 h 244101"/>
                  <a:gd name="connsiteX16" fmla="*/ 0 w 166675"/>
                  <a:gd name="connsiteY16" fmla="*/ 18053 h 244101"/>
                  <a:gd name="connsiteX17" fmla="*/ 0 w 166675"/>
                  <a:gd name="connsiteY17" fmla="*/ 5594 h 244101"/>
                  <a:gd name="connsiteX18" fmla="*/ 69798 w 166675"/>
                  <a:gd name="connsiteY18" fmla="*/ 99166 h 244101"/>
                  <a:gd name="connsiteX19" fmla="*/ 54414 w 166675"/>
                  <a:gd name="connsiteY19" fmla="*/ 110736 h 244101"/>
                  <a:gd name="connsiteX20" fmla="*/ 54414 w 166675"/>
                  <a:gd name="connsiteY20" fmla="*/ 218929 h 244101"/>
                  <a:gd name="connsiteX21" fmla="*/ 64585 w 166675"/>
                  <a:gd name="connsiteY21" fmla="*/ 225540 h 244101"/>
                  <a:gd name="connsiteX22" fmla="*/ 83528 w 166675"/>
                  <a:gd name="connsiteY22" fmla="*/ 228082 h 244101"/>
                  <a:gd name="connsiteX23" fmla="*/ 120016 w 166675"/>
                  <a:gd name="connsiteY23" fmla="*/ 209902 h 244101"/>
                  <a:gd name="connsiteX24" fmla="*/ 133875 w 166675"/>
                  <a:gd name="connsiteY24" fmla="*/ 156759 h 244101"/>
                  <a:gd name="connsiteX25" fmla="*/ 121797 w 166675"/>
                  <a:gd name="connsiteY25" fmla="*/ 109719 h 244101"/>
                  <a:gd name="connsiteX26" fmla="*/ 90648 w 166675"/>
                  <a:gd name="connsiteY26" fmla="*/ 94081 h 244101"/>
                  <a:gd name="connsiteX27" fmla="*/ 69798 w 166675"/>
                  <a:gd name="connsiteY27" fmla="*/ 99166 h 2441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166675" h="244101">
                    <a:moveTo>
                      <a:pt x="0" y="5594"/>
                    </a:moveTo>
                    <a:lnTo>
                      <a:pt x="47040" y="0"/>
                    </a:lnTo>
                    <a:lnTo>
                      <a:pt x="47676" y="0"/>
                    </a:lnTo>
                    <a:lnTo>
                      <a:pt x="54414" y="4450"/>
                    </a:lnTo>
                    <a:lnTo>
                      <a:pt x="54414" y="92937"/>
                    </a:lnTo>
                    <a:cubicBezTo>
                      <a:pt x="60263" y="87215"/>
                      <a:pt x="67255" y="82511"/>
                      <a:pt x="75392" y="78825"/>
                    </a:cubicBezTo>
                    <a:cubicBezTo>
                      <a:pt x="83528" y="75138"/>
                      <a:pt x="92555" y="73230"/>
                      <a:pt x="102599" y="73230"/>
                    </a:cubicBezTo>
                    <a:cubicBezTo>
                      <a:pt x="114296" y="73230"/>
                      <a:pt x="125102" y="76028"/>
                      <a:pt x="134764" y="81749"/>
                    </a:cubicBezTo>
                    <a:cubicBezTo>
                      <a:pt x="144427" y="87470"/>
                      <a:pt x="152182" y="96242"/>
                      <a:pt x="158030" y="108193"/>
                    </a:cubicBezTo>
                    <a:cubicBezTo>
                      <a:pt x="163751" y="120144"/>
                      <a:pt x="166676" y="135273"/>
                      <a:pt x="166676" y="153454"/>
                    </a:cubicBezTo>
                    <a:cubicBezTo>
                      <a:pt x="166676" y="170363"/>
                      <a:pt x="163243" y="185619"/>
                      <a:pt x="156250" y="199350"/>
                    </a:cubicBezTo>
                    <a:cubicBezTo>
                      <a:pt x="149258" y="213080"/>
                      <a:pt x="139341" y="223887"/>
                      <a:pt x="126373" y="232024"/>
                    </a:cubicBezTo>
                    <a:cubicBezTo>
                      <a:pt x="113405" y="240033"/>
                      <a:pt x="98404" y="244102"/>
                      <a:pt x="81367" y="244102"/>
                    </a:cubicBezTo>
                    <a:cubicBezTo>
                      <a:pt x="67891" y="244102"/>
                      <a:pt x="55558" y="242830"/>
                      <a:pt x="44371" y="240160"/>
                    </a:cubicBezTo>
                    <a:cubicBezTo>
                      <a:pt x="33183" y="237490"/>
                      <a:pt x="26444" y="235075"/>
                      <a:pt x="24156" y="232914"/>
                    </a:cubicBezTo>
                    <a:lnTo>
                      <a:pt x="24156" y="21232"/>
                    </a:lnTo>
                    <a:lnTo>
                      <a:pt x="0" y="18053"/>
                    </a:lnTo>
                    <a:lnTo>
                      <a:pt x="0" y="5594"/>
                    </a:lnTo>
                    <a:close/>
                    <a:moveTo>
                      <a:pt x="69798" y="99166"/>
                    </a:moveTo>
                    <a:cubicBezTo>
                      <a:pt x="63441" y="102599"/>
                      <a:pt x="58228" y="106413"/>
                      <a:pt x="54414" y="110736"/>
                    </a:cubicBezTo>
                    <a:lnTo>
                      <a:pt x="54414" y="218929"/>
                    </a:lnTo>
                    <a:cubicBezTo>
                      <a:pt x="55558" y="221726"/>
                      <a:pt x="58991" y="223887"/>
                      <a:pt x="64585" y="225540"/>
                    </a:cubicBezTo>
                    <a:cubicBezTo>
                      <a:pt x="70179" y="227192"/>
                      <a:pt x="76536" y="228082"/>
                      <a:pt x="83528" y="228082"/>
                    </a:cubicBezTo>
                    <a:cubicBezTo>
                      <a:pt x="98658" y="228082"/>
                      <a:pt x="110736" y="221980"/>
                      <a:pt x="120016" y="209902"/>
                    </a:cubicBezTo>
                    <a:cubicBezTo>
                      <a:pt x="129170" y="197697"/>
                      <a:pt x="133875" y="180025"/>
                      <a:pt x="133875" y="156759"/>
                    </a:cubicBezTo>
                    <a:cubicBezTo>
                      <a:pt x="133875" y="135782"/>
                      <a:pt x="129806" y="120144"/>
                      <a:pt x="121797" y="109719"/>
                    </a:cubicBezTo>
                    <a:cubicBezTo>
                      <a:pt x="113787" y="99293"/>
                      <a:pt x="103362" y="94081"/>
                      <a:pt x="90648" y="94081"/>
                    </a:cubicBezTo>
                    <a:cubicBezTo>
                      <a:pt x="83020" y="94081"/>
                      <a:pt x="76155" y="95734"/>
                      <a:pt x="69798" y="99166"/>
                    </a:cubicBez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51" name="Freeform: Shape 50">
                <a:extLst>
                  <a:ext uri="{FF2B5EF4-FFF2-40B4-BE49-F238E27FC236}">
                    <a16:creationId xmlns:a16="http://schemas.microsoft.com/office/drawing/2014/main" id="{30DF0755-E664-EF4F-BE51-CA8A016A003D}"/>
                  </a:ext>
                </a:extLst>
              </p:cNvPr>
              <p:cNvSpPr/>
              <p:nvPr/>
            </p:nvSpPr>
            <p:spPr>
              <a:xfrm>
                <a:off x="4083034" y="1838057"/>
                <a:ext cx="79332" cy="240668"/>
              </a:xfrm>
              <a:custGeom>
                <a:avLst/>
                <a:gdLst>
                  <a:gd name="connsiteX0" fmla="*/ 23774 w 79332"/>
                  <a:gd name="connsiteY0" fmla="*/ 21359 h 240668"/>
                  <a:gd name="connsiteX1" fmla="*/ 0 w 79332"/>
                  <a:gd name="connsiteY1" fmla="*/ 18180 h 240668"/>
                  <a:gd name="connsiteX2" fmla="*/ 0 w 79332"/>
                  <a:gd name="connsiteY2" fmla="*/ 5594 h 240668"/>
                  <a:gd name="connsiteX3" fmla="*/ 47295 w 79332"/>
                  <a:gd name="connsiteY3" fmla="*/ 0 h 240668"/>
                  <a:gd name="connsiteX4" fmla="*/ 47930 w 79332"/>
                  <a:gd name="connsiteY4" fmla="*/ 0 h 240668"/>
                  <a:gd name="connsiteX5" fmla="*/ 54414 w 79332"/>
                  <a:gd name="connsiteY5" fmla="*/ 4450 h 240668"/>
                  <a:gd name="connsiteX6" fmla="*/ 54414 w 79332"/>
                  <a:gd name="connsiteY6" fmla="*/ 224014 h 240668"/>
                  <a:gd name="connsiteX7" fmla="*/ 79333 w 79332"/>
                  <a:gd name="connsiteY7" fmla="*/ 226303 h 240668"/>
                  <a:gd name="connsiteX8" fmla="*/ 79333 w 79332"/>
                  <a:gd name="connsiteY8" fmla="*/ 240669 h 240668"/>
                  <a:gd name="connsiteX9" fmla="*/ 0 w 79332"/>
                  <a:gd name="connsiteY9" fmla="*/ 240669 h 240668"/>
                  <a:gd name="connsiteX10" fmla="*/ 0 w 79332"/>
                  <a:gd name="connsiteY10" fmla="*/ 226303 h 240668"/>
                  <a:gd name="connsiteX11" fmla="*/ 23774 w 79332"/>
                  <a:gd name="connsiteY11" fmla="*/ 223633 h 240668"/>
                  <a:gd name="connsiteX12" fmla="*/ 23774 w 79332"/>
                  <a:gd name="connsiteY12" fmla="*/ 21359 h 2406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9332" h="240668">
                    <a:moveTo>
                      <a:pt x="23774" y="21359"/>
                    </a:moveTo>
                    <a:lnTo>
                      <a:pt x="0" y="18180"/>
                    </a:lnTo>
                    <a:lnTo>
                      <a:pt x="0" y="5594"/>
                    </a:lnTo>
                    <a:lnTo>
                      <a:pt x="47295" y="0"/>
                    </a:lnTo>
                    <a:lnTo>
                      <a:pt x="47930" y="0"/>
                    </a:lnTo>
                    <a:lnTo>
                      <a:pt x="54414" y="4450"/>
                    </a:lnTo>
                    <a:lnTo>
                      <a:pt x="54414" y="224014"/>
                    </a:lnTo>
                    <a:lnTo>
                      <a:pt x="79333" y="226303"/>
                    </a:lnTo>
                    <a:lnTo>
                      <a:pt x="79333" y="240669"/>
                    </a:lnTo>
                    <a:lnTo>
                      <a:pt x="0" y="240669"/>
                    </a:lnTo>
                    <a:lnTo>
                      <a:pt x="0" y="226303"/>
                    </a:lnTo>
                    <a:lnTo>
                      <a:pt x="23774" y="223633"/>
                    </a:lnTo>
                    <a:lnTo>
                      <a:pt x="23774" y="21359"/>
                    </a:ln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52" name="Freeform: Shape 51">
                <a:extLst>
                  <a:ext uri="{FF2B5EF4-FFF2-40B4-BE49-F238E27FC236}">
                    <a16:creationId xmlns:a16="http://schemas.microsoft.com/office/drawing/2014/main" id="{61395527-F1C1-139A-FB45-AE5E79AD21A1}"/>
                  </a:ext>
                </a:extLst>
              </p:cNvPr>
              <p:cNvSpPr/>
              <p:nvPr/>
            </p:nvSpPr>
            <p:spPr>
              <a:xfrm>
                <a:off x="4182327" y="1845558"/>
                <a:ext cx="77807" cy="233040"/>
              </a:xfrm>
              <a:custGeom>
                <a:avLst/>
                <a:gdLst>
                  <a:gd name="connsiteX0" fmla="*/ 23774 w 77807"/>
                  <a:gd name="connsiteY0" fmla="*/ 92555 h 233040"/>
                  <a:gd name="connsiteX1" fmla="*/ 1398 w 77807"/>
                  <a:gd name="connsiteY1" fmla="*/ 87215 h 233040"/>
                  <a:gd name="connsiteX2" fmla="*/ 1398 w 77807"/>
                  <a:gd name="connsiteY2" fmla="*/ 71705 h 233040"/>
                  <a:gd name="connsiteX3" fmla="*/ 46913 w 77807"/>
                  <a:gd name="connsiteY3" fmla="*/ 66111 h 233040"/>
                  <a:gd name="connsiteX4" fmla="*/ 47549 w 77807"/>
                  <a:gd name="connsiteY4" fmla="*/ 66111 h 233040"/>
                  <a:gd name="connsiteX5" fmla="*/ 54287 w 77807"/>
                  <a:gd name="connsiteY5" fmla="*/ 71451 h 233040"/>
                  <a:gd name="connsiteX6" fmla="*/ 54287 w 77807"/>
                  <a:gd name="connsiteY6" fmla="*/ 216386 h 233040"/>
                  <a:gd name="connsiteX7" fmla="*/ 77807 w 77807"/>
                  <a:gd name="connsiteY7" fmla="*/ 218674 h 233040"/>
                  <a:gd name="connsiteX8" fmla="*/ 77807 w 77807"/>
                  <a:gd name="connsiteY8" fmla="*/ 233041 h 233040"/>
                  <a:gd name="connsiteX9" fmla="*/ 0 w 77807"/>
                  <a:gd name="connsiteY9" fmla="*/ 233041 h 233040"/>
                  <a:gd name="connsiteX10" fmla="*/ 0 w 77807"/>
                  <a:gd name="connsiteY10" fmla="*/ 218674 h 233040"/>
                  <a:gd name="connsiteX11" fmla="*/ 23774 w 77807"/>
                  <a:gd name="connsiteY11" fmla="*/ 216004 h 233040"/>
                  <a:gd name="connsiteX12" fmla="*/ 23774 w 77807"/>
                  <a:gd name="connsiteY12" fmla="*/ 92555 h 233040"/>
                  <a:gd name="connsiteX13" fmla="*/ 21486 w 77807"/>
                  <a:gd name="connsiteY13" fmla="*/ 35344 h 233040"/>
                  <a:gd name="connsiteX14" fmla="*/ 16782 w 77807"/>
                  <a:gd name="connsiteY14" fmla="*/ 21867 h 233040"/>
                  <a:gd name="connsiteX15" fmla="*/ 22503 w 77807"/>
                  <a:gd name="connsiteY15" fmla="*/ 6230 h 233040"/>
                  <a:gd name="connsiteX16" fmla="*/ 38268 w 77807"/>
                  <a:gd name="connsiteY16" fmla="*/ 0 h 233040"/>
                  <a:gd name="connsiteX17" fmla="*/ 53016 w 77807"/>
                  <a:gd name="connsiteY17" fmla="*/ 5340 h 233040"/>
                  <a:gd name="connsiteX18" fmla="*/ 57720 w 77807"/>
                  <a:gd name="connsiteY18" fmla="*/ 18816 h 233040"/>
                  <a:gd name="connsiteX19" fmla="*/ 51999 w 77807"/>
                  <a:gd name="connsiteY19" fmla="*/ 34708 h 233040"/>
                  <a:gd name="connsiteX20" fmla="*/ 35979 w 77807"/>
                  <a:gd name="connsiteY20" fmla="*/ 40556 h 233040"/>
                  <a:gd name="connsiteX21" fmla="*/ 35725 w 77807"/>
                  <a:gd name="connsiteY21" fmla="*/ 40556 h 233040"/>
                  <a:gd name="connsiteX22" fmla="*/ 21486 w 77807"/>
                  <a:gd name="connsiteY22" fmla="*/ 35344 h 2330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77807" h="233040">
                    <a:moveTo>
                      <a:pt x="23774" y="92555"/>
                    </a:moveTo>
                    <a:lnTo>
                      <a:pt x="1398" y="87215"/>
                    </a:lnTo>
                    <a:lnTo>
                      <a:pt x="1398" y="71705"/>
                    </a:lnTo>
                    <a:lnTo>
                      <a:pt x="46913" y="66111"/>
                    </a:lnTo>
                    <a:lnTo>
                      <a:pt x="47549" y="66111"/>
                    </a:lnTo>
                    <a:lnTo>
                      <a:pt x="54287" y="71451"/>
                    </a:lnTo>
                    <a:lnTo>
                      <a:pt x="54287" y="216386"/>
                    </a:lnTo>
                    <a:lnTo>
                      <a:pt x="77807" y="218674"/>
                    </a:lnTo>
                    <a:lnTo>
                      <a:pt x="77807" y="233041"/>
                    </a:lnTo>
                    <a:lnTo>
                      <a:pt x="0" y="233041"/>
                    </a:lnTo>
                    <a:lnTo>
                      <a:pt x="0" y="218674"/>
                    </a:lnTo>
                    <a:lnTo>
                      <a:pt x="23774" y="216004"/>
                    </a:lnTo>
                    <a:lnTo>
                      <a:pt x="23774" y="92555"/>
                    </a:lnTo>
                    <a:close/>
                    <a:moveTo>
                      <a:pt x="21486" y="35344"/>
                    </a:moveTo>
                    <a:cubicBezTo>
                      <a:pt x="18308" y="31784"/>
                      <a:pt x="16782" y="27334"/>
                      <a:pt x="16782" y="21867"/>
                    </a:cubicBezTo>
                    <a:cubicBezTo>
                      <a:pt x="16782" y="15638"/>
                      <a:pt x="18689" y="10425"/>
                      <a:pt x="22503" y="6230"/>
                    </a:cubicBezTo>
                    <a:cubicBezTo>
                      <a:pt x="26317" y="2161"/>
                      <a:pt x="31530" y="0"/>
                      <a:pt x="38268" y="0"/>
                    </a:cubicBezTo>
                    <a:cubicBezTo>
                      <a:pt x="44879" y="0"/>
                      <a:pt x="49837" y="1780"/>
                      <a:pt x="53016" y="5340"/>
                    </a:cubicBezTo>
                    <a:cubicBezTo>
                      <a:pt x="56194" y="8899"/>
                      <a:pt x="57720" y="13349"/>
                      <a:pt x="57720" y="18816"/>
                    </a:cubicBezTo>
                    <a:cubicBezTo>
                      <a:pt x="57720" y="25427"/>
                      <a:pt x="55813" y="30767"/>
                      <a:pt x="51999" y="34708"/>
                    </a:cubicBezTo>
                    <a:cubicBezTo>
                      <a:pt x="48185" y="38649"/>
                      <a:pt x="42845" y="40556"/>
                      <a:pt x="35979" y="40556"/>
                    </a:cubicBezTo>
                    <a:lnTo>
                      <a:pt x="35725" y="40556"/>
                    </a:lnTo>
                    <a:cubicBezTo>
                      <a:pt x="29368" y="40556"/>
                      <a:pt x="24664" y="38776"/>
                      <a:pt x="21486" y="35344"/>
                    </a:cubicBez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53" name="Freeform: Shape 52">
                <a:extLst>
                  <a:ext uri="{FF2B5EF4-FFF2-40B4-BE49-F238E27FC236}">
                    <a16:creationId xmlns:a16="http://schemas.microsoft.com/office/drawing/2014/main" id="{CD5A3D92-B34B-DD0A-6152-7515C7644787}"/>
                  </a:ext>
                </a:extLst>
              </p:cNvPr>
              <p:cNvSpPr/>
              <p:nvPr/>
            </p:nvSpPr>
            <p:spPr>
              <a:xfrm>
                <a:off x="4277552" y="1911161"/>
                <a:ext cx="128661" cy="170616"/>
              </a:xfrm>
              <a:custGeom>
                <a:avLst/>
                <a:gdLst>
                  <a:gd name="connsiteX0" fmla="*/ 9535 w 128661"/>
                  <a:gd name="connsiteY0" fmla="*/ 42845 h 170616"/>
                  <a:gd name="connsiteX1" fmla="*/ 37759 w 128661"/>
                  <a:gd name="connsiteY1" fmla="*/ 11569 h 170616"/>
                  <a:gd name="connsiteX2" fmla="*/ 82511 w 128661"/>
                  <a:gd name="connsiteY2" fmla="*/ 0 h 170616"/>
                  <a:gd name="connsiteX3" fmla="*/ 104252 w 128661"/>
                  <a:gd name="connsiteY3" fmla="*/ 2288 h 170616"/>
                  <a:gd name="connsiteX4" fmla="*/ 125992 w 128661"/>
                  <a:gd name="connsiteY4" fmla="*/ 8772 h 170616"/>
                  <a:gd name="connsiteX5" fmla="*/ 124848 w 128661"/>
                  <a:gd name="connsiteY5" fmla="*/ 54033 h 170616"/>
                  <a:gd name="connsiteX6" fmla="*/ 105777 w 128661"/>
                  <a:gd name="connsiteY6" fmla="*/ 54033 h 170616"/>
                  <a:gd name="connsiteX7" fmla="*/ 99293 w 128661"/>
                  <a:gd name="connsiteY7" fmla="*/ 24029 h 170616"/>
                  <a:gd name="connsiteX8" fmla="*/ 76918 w 128661"/>
                  <a:gd name="connsiteY8" fmla="*/ 15765 h 170616"/>
                  <a:gd name="connsiteX9" fmla="*/ 44498 w 128661"/>
                  <a:gd name="connsiteY9" fmla="*/ 32420 h 170616"/>
                  <a:gd name="connsiteX10" fmla="*/ 32547 w 128661"/>
                  <a:gd name="connsiteY10" fmla="*/ 79587 h 170616"/>
                  <a:gd name="connsiteX11" fmla="*/ 45896 w 128661"/>
                  <a:gd name="connsiteY11" fmla="*/ 132349 h 170616"/>
                  <a:gd name="connsiteX12" fmla="*/ 80732 w 128661"/>
                  <a:gd name="connsiteY12" fmla="*/ 150402 h 170616"/>
                  <a:gd name="connsiteX13" fmla="*/ 104125 w 128661"/>
                  <a:gd name="connsiteY13" fmla="*/ 146588 h 170616"/>
                  <a:gd name="connsiteX14" fmla="*/ 123068 w 128661"/>
                  <a:gd name="connsiteY14" fmla="*/ 137434 h 170616"/>
                  <a:gd name="connsiteX15" fmla="*/ 128662 w 128661"/>
                  <a:gd name="connsiteY15" fmla="*/ 149131 h 170616"/>
                  <a:gd name="connsiteX16" fmla="*/ 105269 w 128661"/>
                  <a:gd name="connsiteY16" fmla="*/ 164006 h 170616"/>
                  <a:gd name="connsiteX17" fmla="*/ 73993 w 128661"/>
                  <a:gd name="connsiteY17" fmla="*/ 170617 h 170616"/>
                  <a:gd name="connsiteX18" fmla="*/ 33310 w 128661"/>
                  <a:gd name="connsiteY18" fmla="*/ 159683 h 170616"/>
                  <a:gd name="connsiteX19" fmla="*/ 8391 w 128661"/>
                  <a:gd name="connsiteY19" fmla="*/ 129806 h 170616"/>
                  <a:gd name="connsiteX20" fmla="*/ 0 w 128661"/>
                  <a:gd name="connsiteY20" fmla="*/ 86707 h 170616"/>
                  <a:gd name="connsiteX21" fmla="*/ 9535 w 128661"/>
                  <a:gd name="connsiteY21" fmla="*/ 42845 h 1706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128661" h="170616">
                    <a:moveTo>
                      <a:pt x="9535" y="42845"/>
                    </a:moveTo>
                    <a:cubicBezTo>
                      <a:pt x="15892" y="29750"/>
                      <a:pt x="25300" y="19325"/>
                      <a:pt x="37759" y="11569"/>
                    </a:cubicBezTo>
                    <a:cubicBezTo>
                      <a:pt x="50219" y="3814"/>
                      <a:pt x="65094" y="0"/>
                      <a:pt x="82511" y="0"/>
                    </a:cubicBezTo>
                    <a:cubicBezTo>
                      <a:pt x="90902" y="0"/>
                      <a:pt x="98149" y="763"/>
                      <a:pt x="104252" y="2288"/>
                    </a:cubicBezTo>
                    <a:cubicBezTo>
                      <a:pt x="110354" y="3814"/>
                      <a:pt x="117601" y="5975"/>
                      <a:pt x="125992" y="8772"/>
                    </a:cubicBezTo>
                    <a:lnTo>
                      <a:pt x="124848" y="54033"/>
                    </a:lnTo>
                    <a:lnTo>
                      <a:pt x="105777" y="54033"/>
                    </a:lnTo>
                    <a:lnTo>
                      <a:pt x="99293" y="24029"/>
                    </a:lnTo>
                    <a:cubicBezTo>
                      <a:pt x="98149" y="18562"/>
                      <a:pt x="90648" y="15765"/>
                      <a:pt x="76918" y="15765"/>
                    </a:cubicBezTo>
                    <a:cubicBezTo>
                      <a:pt x="63187" y="15765"/>
                      <a:pt x="52380" y="21359"/>
                      <a:pt x="44498" y="32420"/>
                    </a:cubicBezTo>
                    <a:cubicBezTo>
                      <a:pt x="36615" y="43481"/>
                      <a:pt x="32547" y="59246"/>
                      <a:pt x="32547" y="79587"/>
                    </a:cubicBezTo>
                    <a:cubicBezTo>
                      <a:pt x="32547" y="102726"/>
                      <a:pt x="36997" y="120271"/>
                      <a:pt x="45896" y="132349"/>
                    </a:cubicBezTo>
                    <a:cubicBezTo>
                      <a:pt x="54796" y="144427"/>
                      <a:pt x="66365" y="150402"/>
                      <a:pt x="80732" y="150402"/>
                    </a:cubicBezTo>
                    <a:cubicBezTo>
                      <a:pt x="88995" y="150402"/>
                      <a:pt x="96751" y="149131"/>
                      <a:pt x="104125" y="146588"/>
                    </a:cubicBezTo>
                    <a:cubicBezTo>
                      <a:pt x="111498" y="144045"/>
                      <a:pt x="117728" y="140994"/>
                      <a:pt x="123068" y="137434"/>
                    </a:cubicBezTo>
                    <a:lnTo>
                      <a:pt x="128662" y="149131"/>
                    </a:lnTo>
                    <a:cubicBezTo>
                      <a:pt x="123322" y="154598"/>
                      <a:pt x="115567" y="159556"/>
                      <a:pt x="105269" y="164006"/>
                    </a:cubicBezTo>
                    <a:cubicBezTo>
                      <a:pt x="94971" y="168456"/>
                      <a:pt x="84546" y="170617"/>
                      <a:pt x="73993" y="170617"/>
                    </a:cubicBezTo>
                    <a:cubicBezTo>
                      <a:pt x="57974" y="170617"/>
                      <a:pt x="44370" y="166930"/>
                      <a:pt x="33310" y="159683"/>
                    </a:cubicBezTo>
                    <a:cubicBezTo>
                      <a:pt x="22249" y="152436"/>
                      <a:pt x="13858" y="142520"/>
                      <a:pt x="8391" y="129806"/>
                    </a:cubicBezTo>
                    <a:cubicBezTo>
                      <a:pt x="2797" y="117220"/>
                      <a:pt x="0" y="102853"/>
                      <a:pt x="0" y="86707"/>
                    </a:cubicBezTo>
                    <a:cubicBezTo>
                      <a:pt x="0" y="70688"/>
                      <a:pt x="3178" y="55940"/>
                      <a:pt x="9535" y="42845"/>
                    </a:cubicBez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54" name="Freeform: Shape 53">
                <a:extLst>
                  <a:ext uri="{FF2B5EF4-FFF2-40B4-BE49-F238E27FC236}">
                    <a16:creationId xmlns:a16="http://schemas.microsoft.com/office/drawing/2014/main" id="{9BB79AA5-434B-352E-3814-0410FA8EED3A}"/>
                  </a:ext>
                </a:extLst>
              </p:cNvPr>
              <p:cNvSpPr/>
              <p:nvPr/>
            </p:nvSpPr>
            <p:spPr>
              <a:xfrm>
                <a:off x="4431641" y="1827887"/>
                <a:ext cx="144426" cy="253890"/>
              </a:xfrm>
              <a:custGeom>
                <a:avLst/>
                <a:gdLst>
                  <a:gd name="connsiteX0" fmla="*/ 27843 w 144426"/>
                  <a:gd name="connsiteY0" fmla="*/ 165913 h 253890"/>
                  <a:gd name="connsiteX1" fmla="*/ 97768 w 144426"/>
                  <a:gd name="connsiteY1" fmla="*/ 151928 h 253890"/>
                  <a:gd name="connsiteX2" fmla="*/ 97768 w 144426"/>
                  <a:gd name="connsiteY2" fmla="*/ 143664 h 253890"/>
                  <a:gd name="connsiteX3" fmla="*/ 94844 w 144426"/>
                  <a:gd name="connsiteY3" fmla="*/ 121924 h 253890"/>
                  <a:gd name="connsiteX4" fmla="*/ 84673 w 144426"/>
                  <a:gd name="connsiteY4" fmla="*/ 110354 h 253890"/>
                  <a:gd name="connsiteX5" fmla="*/ 64204 w 144426"/>
                  <a:gd name="connsiteY5" fmla="*/ 106667 h 253890"/>
                  <a:gd name="connsiteX6" fmla="*/ 37251 w 144426"/>
                  <a:gd name="connsiteY6" fmla="*/ 110863 h 253890"/>
                  <a:gd name="connsiteX7" fmla="*/ 13604 w 144426"/>
                  <a:gd name="connsiteY7" fmla="*/ 121288 h 253890"/>
                  <a:gd name="connsiteX8" fmla="*/ 6230 w 144426"/>
                  <a:gd name="connsiteY8" fmla="*/ 106032 h 253890"/>
                  <a:gd name="connsiteX9" fmla="*/ 20342 w 144426"/>
                  <a:gd name="connsiteY9" fmla="*/ 97513 h 253890"/>
                  <a:gd name="connsiteX10" fmla="*/ 44116 w 144426"/>
                  <a:gd name="connsiteY10" fmla="*/ 88105 h 253890"/>
                  <a:gd name="connsiteX11" fmla="*/ 71196 w 144426"/>
                  <a:gd name="connsiteY11" fmla="*/ 84037 h 253890"/>
                  <a:gd name="connsiteX12" fmla="*/ 104252 w 144426"/>
                  <a:gd name="connsiteY12" fmla="*/ 89758 h 253890"/>
                  <a:gd name="connsiteX13" fmla="*/ 121797 w 144426"/>
                  <a:gd name="connsiteY13" fmla="*/ 108066 h 253890"/>
                  <a:gd name="connsiteX14" fmla="*/ 127136 w 144426"/>
                  <a:gd name="connsiteY14" fmla="*/ 141884 h 253890"/>
                  <a:gd name="connsiteX15" fmla="*/ 127136 w 144426"/>
                  <a:gd name="connsiteY15" fmla="*/ 236219 h 253890"/>
                  <a:gd name="connsiteX16" fmla="*/ 144427 w 144426"/>
                  <a:gd name="connsiteY16" fmla="*/ 236219 h 253890"/>
                  <a:gd name="connsiteX17" fmla="*/ 144427 w 144426"/>
                  <a:gd name="connsiteY17" fmla="*/ 249187 h 253890"/>
                  <a:gd name="connsiteX18" fmla="*/ 129552 w 144426"/>
                  <a:gd name="connsiteY18" fmla="*/ 252111 h 253890"/>
                  <a:gd name="connsiteX19" fmla="*/ 113787 w 144426"/>
                  <a:gd name="connsiteY19" fmla="*/ 253637 h 253890"/>
                  <a:gd name="connsiteX20" fmla="*/ 102599 w 144426"/>
                  <a:gd name="connsiteY20" fmla="*/ 251094 h 253890"/>
                  <a:gd name="connsiteX21" fmla="*/ 99675 w 144426"/>
                  <a:gd name="connsiteY21" fmla="*/ 240033 h 253890"/>
                  <a:gd name="connsiteX22" fmla="*/ 99675 w 144426"/>
                  <a:gd name="connsiteY22" fmla="*/ 230371 h 253890"/>
                  <a:gd name="connsiteX23" fmla="*/ 78062 w 144426"/>
                  <a:gd name="connsiteY23" fmla="*/ 246517 h 253890"/>
                  <a:gd name="connsiteX24" fmla="*/ 49075 w 144426"/>
                  <a:gd name="connsiteY24" fmla="*/ 253891 h 253890"/>
                  <a:gd name="connsiteX25" fmla="*/ 13985 w 144426"/>
                  <a:gd name="connsiteY25" fmla="*/ 241686 h 253890"/>
                  <a:gd name="connsiteX26" fmla="*/ 0 w 144426"/>
                  <a:gd name="connsiteY26" fmla="*/ 206596 h 253890"/>
                  <a:gd name="connsiteX27" fmla="*/ 27843 w 144426"/>
                  <a:gd name="connsiteY27" fmla="*/ 165913 h 253890"/>
                  <a:gd name="connsiteX28" fmla="*/ 41828 w 144426"/>
                  <a:gd name="connsiteY28" fmla="*/ 50600 h 253890"/>
                  <a:gd name="connsiteX29" fmla="*/ 24664 w 144426"/>
                  <a:gd name="connsiteY29" fmla="*/ 33055 h 253890"/>
                  <a:gd name="connsiteX30" fmla="*/ 18816 w 144426"/>
                  <a:gd name="connsiteY30" fmla="*/ 8772 h 253890"/>
                  <a:gd name="connsiteX31" fmla="*/ 19452 w 144426"/>
                  <a:gd name="connsiteY31" fmla="*/ 0 h 253890"/>
                  <a:gd name="connsiteX32" fmla="*/ 34962 w 144426"/>
                  <a:gd name="connsiteY32" fmla="*/ 0 h 253890"/>
                  <a:gd name="connsiteX33" fmla="*/ 35217 w 144426"/>
                  <a:gd name="connsiteY33" fmla="*/ 5340 h 253890"/>
                  <a:gd name="connsiteX34" fmla="*/ 44371 w 144426"/>
                  <a:gd name="connsiteY34" fmla="*/ 24919 h 253890"/>
                  <a:gd name="connsiteX35" fmla="*/ 68145 w 144426"/>
                  <a:gd name="connsiteY35" fmla="*/ 33310 h 253890"/>
                  <a:gd name="connsiteX36" fmla="*/ 91665 w 144426"/>
                  <a:gd name="connsiteY36" fmla="*/ 24792 h 253890"/>
                  <a:gd name="connsiteX37" fmla="*/ 100183 w 144426"/>
                  <a:gd name="connsiteY37" fmla="*/ 5340 h 253890"/>
                  <a:gd name="connsiteX38" fmla="*/ 100438 w 144426"/>
                  <a:gd name="connsiteY38" fmla="*/ 0 h 253890"/>
                  <a:gd name="connsiteX39" fmla="*/ 115694 w 144426"/>
                  <a:gd name="connsiteY39" fmla="*/ 0 h 253890"/>
                  <a:gd name="connsiteX40" fmla="*/ 116330 w 144426"/>
                  <a:gd name="connsiteY40" fmla="*/ 8518 h 253890"/>
                  <a:gd name="connsiteX41" fmla="*/ 110355 w 144426"/>
                  <a:gd name="connsiteY41" fmla="*/ 32674 h 253890"/>
                  <a:gd name="connsiteX42" fmla="*/ 93318 w 144426"/>
                  <a:gd name="connsiteY42" fmla="*/ 50473 h 253890"/>
                  <a:gd name="connsiteX43" fmla="*/ 68145 w 144426"/>
                  <a:gd name="connsiteY43" fmla="*/ 57084 h 253890"/>
                  <a:gd name="connsiteX44" fmla="*/ 41828 w 144426"/>
                  <a:gd name="connsiteY44" fmla="*/ 50600 h 253890"/>
                  <a:gd name="connsiteX45" fmla="*/ 79587 w 144426"/>
                  <a:gd name="connsiteY45" fmla="*/ 229227 h 253890"/>
                  <a:gd name="connsiteX46" fmla="*/ 97768 w 144426"/>
                  <a:gd name="connsiteY46" fmla="*/ 218039 h 253890"/>
                  <a:gd name="connsiteX47" fmla="*/ 97768 w 144426"/>
                  <a:gd name="connsiteY47" fmla="*/ 167438 h 253890"/>
                  <a:gd name="connsiteX48" fmla="*/ 49456 w 144426"/>
                  <a:gd name="connsiteY48" fmla="*/ 177228 h 253890"/>
                  <a:gd name="connsiteX49" fmla="*/ 33183 w 144426"/>
                  <a:gd name="connsiteY49" fmla="*/ 202909 h 253890"/>
                  <a:gd name="connsiteX50" fmla="*/ 40938 w 144426"/>
                  <a:gd name="connsiteY50" fmla="*/ 226302 h 253890"/>
                  <a:gd name="connsiteX51" fmla="*/ 61915 w 144426"/>
                  <a:gd name="connsiteY51" fmla="*/ 233804 h 253890"/>
                  <a:gd name="connsiteX52" fmla="*/ 79587 w 144426"/>
                  <a:gd name="connsiteY52" fmla="*/ 229227 h 2538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</a:cxnLst>
                <a:rect l="l" t="t" r="r" b="b"/>
                <a:pathLst>
                  <a:path w="144426" h="253890">
                    <a:moveTo>
                      <a:pt x="27843" y="165913"/>
                    </a:moveTo>
                    <a:cubicBezTo>
                      <a:pt x="46278" y="157140"/>
                      <a:pt x="69544" y="152563"/>
                      <a:pt x="97768" y="151928"/>
                    </a:cubicBezTo>
                    <a:lnTo>
                      <a:pt x="97768" y="143664"/>
                    </a:lnTo>
                    <a:cubicBezTo>
                      <a:pt x="97768" y="134510"/>
                      <a:pt x="96751" y="127263"/>
                      <a:pt x="94844" y="121924"/>
                    </a:cubicBezTo>
                    <a:cubicBezTo>
                      <a:pt x="92937" y="116584"/>
                      <a:pt x="89504" y="112770"/>
                      <a:pt x="84673" y="110354"/>
                    </a:cubicBezTo>
                    <a:cubicBezTo>
                      <a:pt x="79842" y="107939"/>
                      <a:pt x="73103" y="106667"/>
                      <a:pt x="64204" y="106667"/>
                    </a:cubicBezTo>
                    <a:cubicBezTo>
                      <a:pt x="54160" y="106667"/>
                      <a:pt x="45260" y="108066"/>
                      <a:pt x="37251" y="110863"/>
                    </a:cubicBezTo>
                    <a:cubicBezTo>
                      <a:pt x="29368" y="113660"/>
                      <a:pt x="21486" y="117220"/>
                      <a:pt x="13604" y="121288"/>
                    </a:cubicBezTo>
                    <a:lnTo>
                      <a:pt x="6230" y="106032"/>
                    </a:lnTo>
                    <a:cubicBezTo>
                      <a:pt x="8772" y="103870"/>
                      <a:pt x="13476" y="101073"/>
                      <a:pt x="20342" y="97513"/>
                    </a:cubicBezTo>
                    <a:cubicBezTo>
                      <a:pt x="27207" y="93954"/>
                      <a:pt x="35090" y="90902"/>
                      <a:pt x="44116" y="88105"/>
                    </a:cubicBezTo>
                    <a:cubicBezTo>
                      <a:pt x="53143" y="85308"/>
                      <a:pt x="62170" y="84037"/>
                      <a:pt x="71196" y="84037"/>
                    </a:cubicBezTo>
                    <a:cubicBezTo>
                      <a:pt x="85054" y="84037"/>
                      <a:pt x="96115" y="85944"/>
                      <a:pt x="104252" y="89758"/>
                    </a:cubicBezTo>
                    <a:cubicBezTo>
                      <a:pt x="112388" y="93572"/>
                      <a:pt x="118237" y="99675"/>
                      <a:pt x="121797" y="108066"/>
                    </a:cubicBezTo>
                    <a:cubicBezTo>
                      <a:pt x="125357" y="116457"/>
                      <a:pt x="127136" y="127772"/>
                      <a:pt x="127136" y="141884"/>
                    </a:cubicBezTo>
                    <a:lnTo>
                      <a:pt x="127136" y="236219"/>
                    </a:lnTo>
                    <a:lnTo>
                      <a:pt x="144427" y="236219"/>
                    </a:lnTo>
                    <a:lnTo>
                      <a:pt x="144427" y="249187"/>
                    </a:lnTo>
                    <a:cubicBezTo>
                      <a:pt x="140486" y="250204"/>
                      <a:pt x="135527" y="251094"/>
                      <a:pt x="129552" y="252111"/>
                    </a:cubicBezTo>
                    <a:cubicBezTo>
                      <a:pt x="123576" y="253128"/>
                      <a:pt x="118364" y="253637"/>
                      <a:pt x="113787" y="253637"/>
                    </a:cubicBezTo>
                    <a:cubicBezTo>
                      <a:pt x="108320" y="253637"/>
                      <a:pt x="104633" y="252747"/>
                      <a:pt x="102599" y="251094"/>
                    </a:cubicBezTo>
                    <a:cubicBezTo>
                      <a:pt x="100692" y="249441"/>
                      <a:pt x="99675" y="245754"/>
                      <a:pt x="99675" y="240033"/>
                    </a:cubicBezTo>
                    <a:lnTo>
                      <a:pt x="99675" y="230371"/>
                    </a:lnTo>
                    <a:cubicBezTo>
                      <a:pt x="93827" y="236219"/>
                      <a:pt x="86580" y="241686"/>
                      <a:pt x="78062" y="246517"/>
                    </a:cubicBezTo>
                    <a:cubicBezTo>
                      <a:pt x="69544" y="251475"/>
                      <a:pt x="59881" y="253891"/>
                      <a:pt x="49075" y="253891"/>
                    </a:cubicBezTo>
                    <a:cubicBezTo>
                      <a:pt x="34962" y="253891"/>
                      <a:pt x="23266" y="249823"/>
                      <a:pt x="13985" y="241686"/>
                    </a:cubicBezTo>
                    <a:cubicBezTo>
                      <a:pt x="4704" y="233549"/>
                      <a:pt x="0" y="221853"/>
                      <a:pt x="0" y="206596"/>
                    </a:cubicBezTo>
                    <a:cubicBezTo>
                      <a:pt x="255" y="188289"/>
                      <a:pt x="9408" y="174685"/>
                      <a:pt x="27843" y="165913"/>
                    </a:cubicBezTo>
                    <a:close/>
                    <a:moveTo>
                      <a:pt x="41828" y="50600"/>
                    </a:moveTo>
                    <a:cubicBezTo>
                      <a:pt x="34327" y="46278"/>
                      <a:pt x="28606" y="40429"/>
                      <a:pt x="24664" y="33055"/>
                    </a:cubicBezTo>
                    <a:cubicBezTo>
                      <a:pt x="20723" y="25681"/>
                      <a:pt x="18816" y="17672"/>
                      <a:pt x="18816" y="8772"/>
                    </a:cubicBezTo>
                    <a:cubicBezTo>
                      <a:pt x="18816" y="4450"/>
                      <a:pt x="19070" y="1526"/>
                      <a:pt x="19452" y="0"/>
                    </a:cubicBezTo>
                    <a:lnTo>
                      <a:pt x="34962" y="0"/>
                    </a:lnTo>
                    <a:cubicBezTo>
                      <a:pt x="34962" y="2161"/>
                      <a:pt x="35090" y="3941"/>
                      <a:pt x="35217" y="5340"/>
                    </a:cubicBezTo>
                    <a:cubicBezTo>
                      <a:pt x="35980" y="12841"/>
                      <a:pt x="39031" y="19325"/>
                      <a:pt x="44371" y="24919"/>
                    </a:cubicBezTo>
                    <a:cubicBezTo>
                      <a:pt x="49710" y="30513"/>
                      <a:pt x="57593" y="33310"/>
                      <a:pt x="68145" y="33310"/>
                    </a:cubicBezTo>
                    <a:cubicBezTo>
                      <a:pt x="78697" y="33310"/>
                      <a:pt x="86580" y="30513"/>
                      <a:pt x="91665" y="24792"/>
                    </a:cubicBezTo>
                    <a:cubicBezTo>
                      <a:pt x="96751" y="19070"/>
                      <a:pt x="99548" y="12586"/>
                      <a:pt x="100183" y="5340"/>
                    </a:cubicBezTo>
                    <a:cubicBezTo>
                      <a:pt x="100565" y="2543"/>
                      <a:pt x="100692" y="890"/>
                      <a:pt x="100438" y="0"/>
                    </a:cubicBezTo>
                    <a:lnTo>
                      <a:pt x="115694" y="0"/>
                    </a:lnTo>
                    <a:cubicBezTo>
                      <a:pt x="116075" y="3178"/>
                      <a:pt x="116330" y="5975"/>
                      <a:pt x="116330" y="8518"/>
                    </a:cubicBezTo>
                    <a:cubicBezTo>
                      <a:pt x="116330" y="17163"/>
                      <a:pt x="114296" y="25173"/>
                      <a:pt x="110355" y="32674"/>
                    </a:cubicBezTo>
                    <a:cubicBezTo>
                      <a:pt x="106286" y="40175"/>
                      <a:pt x="100692" y="46023"/>
                      <a:pt x="93318" y="50473"/>
                    </a:cubicBezTo>
                    <a:cubicBezTo>
                      <a:pt x="85944" y="54923"/>
                      <a:pt x="77553" y="57084"/>
                      <a:pt x="68145" y="57084"/>
                    </a:cubicBezTo>
                    <a:cubicBezTo>
                      <a:pt x="58101" y="57084"/>
                      <a:pt x="49329" y="54923"/>
                      <a:pt x="41828" y="50600"/>
                    </a:cubicBezTo>
                    <a:close/>
                    <a:moveTo>
                      <a:pt x="79587" y="229227"/>
                    </a:moveTo>
                    <a:cubicBezTo>
                      <a:pt x="86198" y="226048"/>
                      <a:pt x="92301" y="222361"/>
                      <a:pt x="97768" y="218039"/>
                    </a:cubicBezTo>
                    <a:lnTo>
                      <a:pt x="97768" y="167438"/>
                    </a:lnTo>
                    <a:cubicBezTo>
                      <a:pt x="76409" y="167438"/>
                      <a:pt x="60263" y="170744"/>
                      <a:pt x="49456" y="177228"/>
                    </a:cubicBezTo>
                    <a:cubicBezTo>
                      <a:pt x="38522" y="183839"/>
                      <a:pt x="33183" y="192357"/>
                      <a:pt x="33183" y="202909"/>
                    </a:cubicBezTo>
                    <a:cubicBezTo>
                      <a:pt x="33183" y="213462"/>
                      <a:pt x="35725" y="221217"/>
                      <a:pt x="40938" y="226302"/>
                    </a:cubicBezTo>
                    <a:cubicBezTo>
                      <a:pt x="46151" y="231261"/>
                      <a:pt x="53143" y="233804"/>
                      <a:pt x="61915" y="233804"/>
                    </a:cubicBezTo>
                    <a:cubicBezTo>
                      <a:pt x="67001" y="233931"/>
                      <a:pt x="72849" y="232405"/>
                      <a:pt x="79587" y="229227"/>
                    </a:cubicBez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</p:grpSp>
        <p:grpSp>
          <p:nvGrpSpPr>
            <p:cNvPr id="7" name="Graphic 8">
              <a:extLst>
                <a:ext uri="{FF2B5EF4-FFF2-40B4-BE49-F238E27FC236}">
                  <a16:creationId xmlns:a16="http://schemas.microsoft.com/office/drawing/2014/main" id="{11E4C8D6-89B3-2127-E30F-54706AE24A34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45200" y="892800"/>
              <a:ext cx="1070995" cy="1554621"/>
              <a:chOff x="745200" y="892800"/>
              <a:chExt cx="1070995" cy="1554621"/>
            </a:xfrm>
          </p:grpSpPr>
          <p:sp>
            <p:nvSpPr>
              <p:cNvPr id="8" name="Freeform: Shape 10">
                <a:extLst>
                  <a:ext uri="{FF2B5EF4-FFF2-40B4-BE49-F238E27FC236}">
                    <a16:creationId xmlns:a16="http://schemas.microsoft.com/office/drawing/2014/main" id="{3A369A61-A284-7E3E-B82E-A1121DB4790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45200" y="1442282"/>
                <a:ext cx="535497" cy="1005138"/>
              </a:xfrm>
              <a:custGeom>
                <a:avLst/>
                <a:gdLst>
                  <a:gd name="T0" fmla="*/ 535498 w 535497"/>
                  <a:gd name="T1" fmla="*/ 0 h 1005138"/>
                  <a:gd name="T2" fmla="*/ 535498 w 535497"/>
                  <a:gd name="T3" fmla="*/ 1005139 h 1005138"/>
                  <a:gd name="T4" fmla="*/ 158157 w 535497"/>
                  <a:gd name="T5" fmla="*/ 756079 h 1005138"/>
                  <a:gd name="T6" fmla="*/ 0 w 535497"/>
                  <a:gd name="T7" fmla="*/ 462394 h 1005138"/>
                  <a:gd name="T8" fmla="*/ 0 w 535497"/>
                  <a:gd name="T9" fmla="*/ 66238 h 1005138"/>
                  <a:gd name="T10" fmla="*/ 535371 w 535497"/>
                  <a:gd name="T11" fmla="*/ 0 h 1005138"/>
                  <a:gd name="T12" fmla="*/ 535498 w 535497"/>
                  <a:gd name="T13" fmla="*/ 0 h 1005138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535497" h="1005138">
                    <a:moveTo>
                      <a:pt x="535498" y="0"/>
                    </a:moveTo>
                    <a:lnTo>
                      <a:pt x="535498" y="1005139"/>
                    </a:lnTo>
                    <a:lnTo>
                      <a:pt x="158157" y="756079"/>
                    </a:lnTo>
                    <a:cubicBezTo>
                      <a:pt x="59373" y="690985"/>
                      <a:pt x="0" y="580631"/>
                      <a:pt x="0" y="462394"/>
                    </a:cubicBezTo>
                    <a:lnTo>
                      <a:pt x="0" y="66238"/>
                    </a:lnTo>
                    <a:cubicBezTo>
                      <a:pt x="160573" y="23902"/>
                      <a:pt x="342505" y="0"/>
                      <a:pt x="535371" y="0"/>
                    </a:cubicBezTo>
                    <a:cubicBezTo>
                      <a:pt x="535371" y="0"/>
                      <a:pt x="535371" y="0"/>
                      <a:pt x="535498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689" cap="flat">
                    <a:solidFill>
                      <a:srgbClr val="000000"/>
                    </a:solidFill>
                    <a:prstDash val="solid"/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endParaRPr lang="ro-RO" sz="744"/>
              </a:p>
            </p:txBody>
          </p:sp>
          <p:sp>
            <p:nvSpPr>
              <p:cNvPr id="9" name="Freeform: Shape 11">
                <a:extLst>
                  <a:ext uri="{FF2B5EF4-FFF2-40B4-BE49-F238E27FC236}">
                    <a16:creationId xmlns:a16="http://schemas.microsoft.com/office/drawing/2014/main" id="{AA909FD1-C0F0-46F6-D663-A5479E862D6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45200" y="1045617"/>
                <a:ext cx="535370" cy="462903"/>
              </a:xfrm>
              <a:custGeom>
                <a:avLst/>
                <a:gdLst>
                  <a:gd name="T0" fmla="*/ 535371 w 535370"/>
                  <a:gd name="T1" fmla="*/ 0 h 462903"/>
                  <a:gd name="T2" fmla="*/ 0 w 535370"/>
                  <a:gd name="T3" fmla="*/ 66238 h 462903"/>
                  <a:gd name="T4" fmla="*/ 0 w 535370"/>
                  <a:gd name="T5" fmla="*/ 462394 h 462903"/>
                  <a:gd name="T6" fmla="*/ 0 w 535370"/>
                  <a:gd name="T7" fmla="*/ 462903 h 462903"/>
                  <a:gd name="T8" fmla="*/ 535243 w 535370"/>
                  <a:gd name="T9" fmla="*/ 396665 h 462903"/>
                  <a:gd name="T10" fmla="*/ 535371 w 535370"/>
                  <a:gd name="T11" fmla="*/ 396665 h 462903"/>
                  <a:gd name="T12" fmla="*/ 535371 w 535370"/>
                  <a:gd name="T13" fmla="*/ 0 h 462903"/>
                  <a:gd name="T14" fmla="*/ 535371 w 535370"/>
                  <a:gd name="T15" fmla="*/ 0 h 462903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0" t="0" r="r" b="b"/>
                <a:pathLst>
                  <a:path w="535370" h="462903">
                    <a:moveTo>
                      <a:pt x="535371" y="0"/>
                    </a:moveTo>
                    <a:cubicBezTo>
                      <a:pt x="342632" y="0"/>
                      <a:pt x="160573" y="23902"/>
                      <a:pt x="0" y="66238"/>
                    </a:cubicBezTo>
                    <a:lnTo>
                      <a:pt x="0" y="462394"/>
                    </a:lnTo>
                    <a:cubicBezTo>
                      <a:pt x="0" y="462522"/>
                      <a:pt x="0" y="462649"/>
                      <a:pt x="0" y="462903"/>
                    </a:cubicBezTo>
                    <a:cubicBezTo>
                      <a:pt x="160573" y="420567"/>
                      <a:pt x="342505" y="396665"/>
                      <a:pt x="535243" y="396665"/>
                    </a:cubicBezTo>
                    <a:cubicBezTo>
                      <a:pt x="535371" y="396665"/>
                      <a:pt x="535371" y="396665"/>
                      <a:pt x="535371" y="396665"/>
                    </a:cubicBezTo>
                    <a:lnTo>
                      <a:pt x="535371" y="0"/>
                    </a:lnTo>
                    <a:cubicBezTo>
                      <a:pt x="535371" y="0"/>
                      <a:pt x="535371" y="0"/>
                      <a:pt x="535371" y="0"/>
                    </a:cubicBezTo>
                    <a:close/>
                  </a:path>
                </a:pathLst>
              </a:custGeom>
              <a:solidFill>
                <a:srgbClr val="26226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689" cap="flat">
                    <a:solidFill>
                      <a:srgbClr val="000000"/>
                    </a:solidFill>
                    <a:prstDash val="solid"/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endParaRPr lang="ro-RO" sz="744"/>
              </a:p>
            </p:txBody>
          </p:sp>
          <p:sp>
            <p:nvSpPr>
              <p:cNvPr id="10" name="Freeform: Shape 12">
                <a:extLst>
                  <a:ext uri="{FF2B5EF4-FFF2-40B4-BE49-F238E27FC236}">
                    <a16:creationId xmlns:a16="http://schemas.microsoft.com/office/drawing/2014/main" id="{1660A7AC-318C-8C44-C62D-DBF077C5BED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11183" y="1203139"/>
                <a:ext cx="165531" cy="165531"/>
              </a:xfrm>
              <a:custGeom>
                <a:avLst/>
                <a:gdLst>
                  <a:gd name="T0" fmla="*/ 165531 w 165531"/>
                  <a:gd name="T1" fmla="*/ 82766 h 165531"/>
                  <a:gd name="T2" fmla="*/ 82766 w 165531"/>
                  <a:gd name="T3" fmla="*/ 165531 h 165531"/>
                  <a:gd name="T4" fmla="*/ 0 w 165531"/>
                  <a:gd name="T5" fmla="*/ 82766 h 165531"/>
                  <a:gd name="T6" fmla="*/ 82766 w 165531"/>
                  <a:gd name="T7" fmla="*/ 0 h 165531"/>
                  <a:gd name="T8" fmla="*/ 165531 w 165531"/>
                  <a:gd name="T9" fmla="*/ 82766 h 16553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165531" h="165531">
                    <a:moveTo>
                      <a:pt x="165531" y="82766"/>
                    </a:moveTo>
                    <a:cubicBezTo>
                      <a:pt x="165531" y="128476"/>
                      <a:pt x="128476" y="165531"/>
                      <a:pt x="82766" y="165531"/>
                    </a:cubicBezTo>
                    <a:cubicBezTo>
                      <a:pt x="37055" y="165531"/>
                      <a:pt x="0" y="128476"/>
                      <a:pt x="0" y="82766"/>
                    </a:cubicBezTo>
                    <a:cubicBezTo>
                      <a:pt x="0" y="37055"/>
                      <a:pt x="37055" y="0"/>
                      <a:pt x="82766" y="0"/>
                    </a:cubicBezTo>
                    <a:cubicBezTo>
                      <a:pt x="128476" y="0"/>
                      <a:pt x="165531" y="37055"/>
                      <a:pt x="165531" y="8276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689" cap="flat">
                    <a:solidFill>
                      <a:srgbClr val="000000"/>
                    </a:solidFill>
                    <a:prstDash val="solid"/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endParaRPr lang="ro-RO" sz="744"/>
              </a:p>
            </p:txBody>
          </p:sp>
          <p:sp>
            <p:nvSpPr>
              <p:cNvPr id="11" name="Freeform: Shape 13">
                <a:extLst>
                  <a:ext uri="{FF2B5EF4-FFF2-40B4-BE49-F238E27FC236}">
                    <a16:creationId xmlns:a16="http://schemas.microsoft.com/office/drawing/2014/main" id="{CE9C3D42-A4DA-7F48-5E8F-BD175B1D3BD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40791" y="1165507"/>
                <a:ext cx="174176" cy="174176"/>
              </a:xfrm>
              <a:custGeom>
                <a:avLst/>
                <a:gdLst>
                  <a:gd name="T0" fmla="*/ 174177 w 174176"/>
                  <a:gd name="T1" fmla="*/ 87088 h 174176"/>
                  <a:gd name="T2" fmla="*/ 87088 w 174176"/>
                  <a:gd name="T3" fmla="*/ 174177 h 174176"/>
                  <a:gd name="T4" fmla="*/ 0 w 174176"/>
                  <a:gd name="T5" fmla="*/ 87088 h 174176"/>
                  <a:gd name="T6" fmla="*/ 87088 w 174176"/>
                  <a:gd name="T7" fmla="*/ 0 h 174176"/>
                  <a:gd name="T8" fmla="*/ 174177 w 174176"/>
                  <a:gd name="T9" fmla="*/ 87088 h 17417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174176" h="174176">
                    <a:moveTo>
                      <a:pt x="174177" y="87088"/>
                    </a:moveTo>
                    <a:cubicBezTo>
                      <a:pt x="174177" y="135186"/>
                      <a:pt x="135186" y="174177"/>
                      <a:pt x="87088" y="174177"/>
                    </a:cubicBezTo>
                    <a:cubicBezTo>
                      <a:pt x="38991" y="174177"/>
                      <a:pt x="0" y="135186"/>
                      <a:pt x="0" y="87088"/>
                    </a:cubicBezTo>
                    <a:cubicBezTo>
                      <a:pt x="0" y="38991"/>
                      <a:pt x="38991" y="0"/>
                      <a:pt x="87088" y="0"/>
                    </a:cubicBezTo>
                    <a:cubicBezTo>
                      <a:pt x="135186" y="0"/>
                      <a:pt x="174177" y="38991"/>
                      <a:pt x="174177" y="87088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689" cap="flat">
                    <a:solidFill>
                      <a:srgbClr val="000000"/>
                    </a:solidFill>
                    <a:prstDash val="solid"/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endParaRPr lang="ro-RO" sz="744"/>
              </a:p>
            </p:txBody>
          </p:sp>
          <p:sp>
            <p:nvSpPr>
              <p:cNvPr id="12" name="Freeform: Shape 14">
                <a:extLst>
                  <a:ext uri="{FF2B5EF4-FFF2-40B4-BE49-F238E27FC236}">
                    <a16:creationId xmlns:a16="http://schemas.microsoft.com/office/drawing/2014/main" id="{1C71DFE6-4637-12BC-C716-58784B6007E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80697" y="1442282"/>
                <a:ext cx="535497" cy="1005138"/>
              </a:xfrm>
              <a:custGeom>
                <a:avLst/>
                <a:gdLst>
                  <a:gd name="T0" fmla="*/ 0 w 535497"/>
                  <a:gd name="T1" fmla="*/ 0 h 1005138"/>
                  <a:gd name="T2" fmla="*/ 0 w 535497"/>
                  <a:gd name="T3" fmla="*/ 1005139 h 1005138"/>
                  <a:gd name="T4" fmla="*/ 377340 w 535497"/>
                  <a:gd name="T5" fmla="*/ 756079 h 1005138"/>
                  <a:gd name="T6" fmla="*/ 535498 w 535497"/>
                  <a:gd name="T7" fmla="*/ 462394 h 1005138"/>
                  <a:gd name="T8" fmla="*/ 535498 w 535497"/>
                  <a:gd name="T9" fmla="*/ 66238 h 1005138"/>
                  <a:gd name="T10" fmla="*/ 127 w 535497"/>
                  <a:gd name="T11" fmla="*/ 0 h 1005138"/>
                  <a:gd name="T12" fmla="*/ 0 w 535497"/>
                  <a:gd name="T13" fmla="*/ 0 h 1005138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535497" h="1005138">
                    <a:moveTo>
                      <a:pt x="0" y="0"/>
                    </a:moveTo>
                    <a:lnTo>
                      <a:pt x="0" y="1005139"/>
                    </a:lnTo>
                    <a:lnTo>
                      <a:pt x="377340" y="756079"/>
                    </a:lnTo>
                    <a:cubicBezTo>
                      <a:pt x="476125" y="690985"/>
                      <a:pt x="535498" y="580631"/>
                      <a:pt x="535498" y="462394"/>
                    </a:cubicBezTo>
                    <a:lnTo>
                      <a:pt x="535498" y="66238"/>
                    </a:lnTo>
                    <a:cubicBezTo>
                      <a:pt x="374925" y="23902"/>
                      <a:pt x="192993" y="0"/>
                      <a:pt x="127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26226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689" cap="flat">
                    <a:solidFill>
                      <a:srgbClr val="000000"/>
                    </a:solidFill>
                    <a:prstDash val="solid"/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endParaRPr lang="ro-RO" sz="744"/>
              </a:p>
            </p:txBody>
          </p:sp>
          <p:sp>
            <p:nvSpPr>
              <p:cNvPr id="13" name="Freeform: Shape 15">
                <a:extLst>
                  <a:ext uri="{FF2B5EF4-FFF2-40B4-BE49-F238E27FC236}">
                    <a16:creationId xmlns:a16="http://schemas.microsoft.com/office/drawing/2014/main" id="{88CBC790-4AE3-F819-1823-3666D1E9F51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80729" y="1045617"/>
                <a:ext cx="535465" cy="462903"/>
              </a:xfrm>
              <a:custGeom>
                <a:avLst/>
                <a:gdLst>
                  <a:gd name="T0" fmla="*/ 95 w 535465"/>
                  <a:gd name="T1" fmla="*/ 0 h 462903"/>
                  <a:gd name="T2" fmla="*/ 535466 w 535465"/>
                  <a:gd name="T3" fmla="*/ 66238 h 462903"/>
                  <a:gd name="T4" fmla="*/ 535466 w 535465"/>
                  <a:gd name="T5" fmla="*/ 462394 h 462903"/>
                  <a:gd name="T6" fmla="*/ 535466 w 535465"/>
                  <a:gd name="T7" fmla="*/ 462903 h 462903"/>
                  <a:gd name="T8" fmla="*/ 222 w 535465"/>
                  <a:gd name="T9" fmla="*/ 396665 h 462903"/>
                  <a:gd name="T10" fmla="*/ 95 w 535465"/>
                  <a:gd name="T11" fmla="*/ 396665 h 462903"/>
                  <a:gd name="T12" fmla="*/ 95 w 535465"/>
                  <a:gd name="T13" fmla="*/ 0 h 462903"/>
                  <a:gd name="T14" fmla="*/ 95 w 535465"/>
                  <a:gd name="T15" fmla="*/ 0 h 462903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0" t="0" r="r" b="b"/>
                <a:pathLst>
                  <a:path w="535465" h="462903">
                    <a:moveTo>
                      <a:pt x="95" y="0"/>
                    </a:moveTo>
                    <a:cubicBezTo>
                      <a:pt x="192834" y="0"/>
                      <a:pt x="374893" y="23902"/>
                      <a:pt x="535466" y="66238"/>
                    </a:cubicBezTo>
                    <a:lnTo>
                      <a:pt x="535466" y="462394"/>
                    </a:lnTo>
                    <a:cubicBezTo>
                      <a:pt x="535466" y="462522"/>
                      <a:pt x="535466" y="462649"/>
                      <a:pt x="535466" y="462903"/>
                    </a:cubicBezTo>
                    <a:cubicBezTo>
                      <a:pt x="374893" y="420567"/>
                      <a:pt x="192961" y="396665"/>
                      <a:pt x="222" y="396665"/>
                    </a:cubicBezTo>
                    <a:cubicBezTo>
                      <a:pt x="95" y="396665"/>
                      <a:pt x="95" y="396665"/>
                      <a:pt x="95" y="396665"/>
                    </a:cubicBezTo>
                    <a:lnTo>
                      <a:pt x="95" y="0"/>
                    </a:lnTo>
                    <a:cubicBezTo>
                      <a:pt x="-32" y="0"/>
                      <a:pt x="-32" y="0"/>
                      <a:pt x="95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689" cap="flat">
                    <a:solidFill>
                      <a:srgbClr val="000000"/>
                    </a:solidFill>
                    <a:prstDash val="solid"/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endParaRPr lang="ro-RO" sz="744"/>
              </a:p>
            </p:txBody>
          </p:sp>
          <p:sp>
            <p:nvSpPr>
              <p:cNvPr id="14" name="Freeform: Shape 16">
                <a:extLst>
                  <a:ext uri="{FF2B5EF4-FFF2-40B4-BE49-F238E27FC236}">
                    <a16:creationId xmlns:a16="http://schemas.microsoft.com/office/drawing/2014/main" id="{CF644F20-9DBD-00F6-0405-AB88BFC14F1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84680" y="1203139"/>
                <a:ext cx="165531" cy="165531"/>
              </a:xfrm>
              <a:custGeom>
                <a:avLst/>
                <a:gdLst>
                  <a:gd name="T0" fmla="*/ 165531 w 165531"/>
                  <a:gd name="T1" fmla="*/ 82766 h 165531"/>
                  <a:gd name="T2" fmla="*/ 82766 w 165531"/>
                  <a:gd name="T3" fmla="*/ 165531 h 165531"/>
                  <a:gd name="T4" fmla="*/ 0 w 165531"/>
                  <a:gd name="T5" fmla="*/ 82766 h 165531"/>
                  <a:gd name="T6" fmla="*/ 82766 w 165531"/>
                  <a:gd name="T7" fmla="*/ 0 h 165531"/>
                  <a:gd name="T8" fmla="*/ 165531 w 165531"/>
                  <a:gd name="T9" fmla="*/ 82766 h 16553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165531" h="165531">
                    <a:moveTo>
                      <a:pt x="165531" y="82766"/>
                    </a:moveTo>
                    <a:cubicBezTo>
                      <a:pt x="165531" y="128476"/>
                      <a:pt x="128476" y="165531"/>
                      <a:pt x="82766" y="165531"/>
                    </a:cubicBezTo>
                    <a:cubicBezTo>
                      <a:pt x="37055" y="165531"/>
                      <a:pt x="0" y="128476"/>
                      <a:pt x="0" y="82766"/>
                    </a:cubicBezTo>
                    <a:cubicBezTo>
                      <a:pt x="0" y="37055"/>
                      <a:pt x="37055" y="0"/>
                      <a:pt x="82766" y="0"/>
                    </a:cubicBezTo>
                    <a:cubicBezTo>
                      <a:pt x="128476" y="0"/>
                      <a:pt x="165531" y="37055"/>
                      <a:pt x="165531" y="82766"/>
                    </a:cubicBezTo>
                    <a:close/>
                  </a:path>
                </a:pathLst>
              </a:custGeom>
              <a:solidFill>
                <a:srgbClr val="26226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689" cap="flat">
                    <a:solidFill>
                      <a:srgbClr val="000000"/>
                    </a:solidFill>
                    <a:prstDash val="solid"/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endParaRPr lang="ro-RO" sz="744"/>
              </a:p>
            </p:txBody>
          </p:sp>
          <p:sp>
            <p:nvSpPr>
              <p:cNvPr id="15" name="Freeform: Shape 17">
                <a:extLst>
                  <a:ext uri="{FF2B5EF4-FFF2-40B4-BE49-F238E27FC236}">
                    <a16:creationId xmlns:a16="http://schemas.microsoft.com/office/drawing/2014/main" id="{58809243-4395-FE74-F3FD-7998B74C713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46554" y="1165507"/>
                <a:ext cx="174176" cy="174176"/>
              </a:xfrm>
              <a:custGeom>
                <a:avLst/>
                <a:gdLst>
                  <a:gd name="T0" fmla="*/ 174177 w 174176"/>
                  <a:gd name="T1" fmla="*/ 87088 h 174176"/>
                  <a:gd name="T2" fmla="*/ 87088 w 174176"/>
                  <a:gd name="T3" fmla="*/ 174177 h 174176"/>
                  <a:gd name="T4" fmla="*/ 0 w 174176"/>
                  <a:gd name="T5" fmla="*/ 87088 h 174176"/>
                  <a:gd name="T6" fmla="*/ 87088 w 174176"/>
                  <a:gd name="T7" fmla="*/ 0 h 174176"/>
                  <a:gd name="T8" fmla="*/ 174177 w 174176"/>
                  <a:gd name="T9" fmla="*/ 87088 h 17417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174176" h="174176">
                    <a:moveTo>
                      <a:pt x="174177" y="87088"/>
                    </a:moveTo>
                    <a:cubicBezTo>
                      <a:pt x="174177" y="135186"/>
                      <a:pt x="135186" y="174177"/>
                      <a:pt x="87088" y="174177"/>
                    </a:cubicBezTo>
                    <a:cubicBezTo>
                      <a:pt x="38991" y="174177"/>
                      <a:pt x="0" y="135186"/>
                      <a:pt x="0" y="87088"/>
                    </a:cubicBezTo>
                    <a:cubicBezTo>
                      <a:pt x="0" y="38991"/>
                      <a:pt x="38991" y="0"/>
                      <a:pt x="87088" y="0"/>
                    </a:cubicBezTo>
                    <a:cubicBezTo>
                      <a:pt x="135186" y="0"/>
                      <a:pt x="174177" y="38991"/>
                      <a:pt x="174177" y="87088"/>
                    </a:cubicBezTo>
                    <a:close/>
                  </a:path>
                </a:pathLst>
              </a:custGeom>
              <a:solidFill>
                <a:srgbClr val="26226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689" cap="flat">
                    <a:solidFill>
                      <a:srgbClr val="000000"/>
                    </a:solidFill>
                    <a:prstDash val="solid"/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endParaRPr lang="ro-RO" sz="744"/>
              </a:p>
            </p:txBody>
          </p:sp>
          <p:sp>
            <p:nvSpPr>
              <p:cNvPr id="16" name="Freeform: Shape 18">
                <a:extLst>
                  <a:ext uri="{FF2B5EF4-FFF2-40B4-BE49-F238E27FC236}">
                    <a16:creationId xmlns:a16="http://schemas.microsoft.com/office/drawing/2014/main" id="{8FB2DC5E-BFA3-B9CF-4651-4CB36D75A58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99345" y="1610102"/>
                <a:ext cx="281479" cy="504730"/>
              </a:xfrm>
              <a:custGeom>
                <a:avLst/>
                <a:gdLst>
                  <a:gd name="T0" fmla="*/ 281352 w 281479"/>
                  <a:gd name="T1" fmla="*/ 70688 h 504730"/>
                  <a:gd name="T2" fmla="*/ 152691 w 281479"/>
                  <a:gd name="T3" fmla="*/ 0 h 504730"/>
                  <a:gd name="T4" fmla="*/ 0 w 281479"/>
                  <a:gd name="T5" fmla="*/ 152691 h 504730"/>
                  <a:gd name="T6" fmla="*/ 281480 w 281479"/>
                  <a:gd name="T7" fmla="*/ 504731 h 504730"/>
                  <a:gd name="T8" fmla="*/ 281480 w 281479"/>
                  <a:gd name="T9" fmla="*/ 70688 h 50473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281479" h="504730">
                    <a:moveTo>
                      <a:pt x="281352" y="70688"/>
                    </a:moveTo>
                    <a:cubicBezTo>
                      <a:pt x="254272" y="28224"/>
                      <a:pt x="206723" y="0"/>
                      <a:pt x="152691" y="0"/>
                    </a:cubicBezTo>
                    <a:cubicBezTo>
                      <a:pt x="68272" y="0"/>
                      <a:pt x="0" y="68399"/>
                      <a:pt x="0" y="152691"/>
                    </a:cubicBezTo>
                    <a:cubicBezTo>
                      <a:pt x="0" y="350896"/>
                      <a:pt x="281480" y="504731"/>
                      <a:pt x="281480" y="504731"/>
                    </a:cubicBezTo>
                    <a:lnTo>
                      <a:pt x="281480" y="70688"/>
                    </a:lnTo>
                    <a:lnTo>
                      <a:pt x="281352" y="70688"/>
                    </a:lnTo>
                    <a:close/>
                  </a:path>
                </a:pathLst>
              </a:custGeom>
              <a:solidFill>
                <a:srgbClr val="26226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689" cap="flat">
                    <a:solidFill>
                      <a:srgbClr val="000000"/>
                    </a:solidFill>
                    <a:prstDash val="solid"/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endParaRPr lang="ro-RO" sz="744"/>
              </a:p>
            </p:txBody>
          </p:sp>
          <p:sp>
            <p:nvSpPr>
              <p:cNvPr id="17" name="Freeform: Shape 19">
                <a:extLst>
                  <a:ext uri="{FF2B5EF4-FFF2-40B4-BE49-F238E27FC236}">
                    <a16:creationId xmlns:a16="http://schemas.microsoft.com/office/drawing/2014/main" id="{2A0F0113-77B1-B911-B898-4605EF4F488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80570" y="1610102"/>
                <a:ext cx="281479" cy="504730"/>
              </a:xfrm>
              <a:custGeom>
                <a:avLst/>
                <a:gdLst>
                  <a:gd name="T0" fmla="*/ 127 w 281479"/>
                  <a:gd name="T1" fmla="*/ 70688 h 504730"/>
                  <a:gd name="T2" fmla="*/ 128789 w 281479"/>
                  <a:gd name="T3" fmla="*/ 0 h 504730"/>
                  <a:gd name="T4" fmla="*/ 281480 w 281479"/>
                  <a:gd name="T5" fmla="*/ 152691 h 504730"/>
                  <a:gd name="T6" fmla="*/ 0 w 281479"/>
                  <a:gd name="T7" fmla="*/ 504731 h 504730"/>
                  <a:gd name="T8" fmla="*/ 0 w 281479"/>
                  <a:gd name="T9" fmla="*/ 70688 h 50473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281479" h="504730">
                    <a:moveTo>
                      <a:pt x="127" y="70688"/>
                    </a:moveTo>
                    <a:cubicBezTo>
                      <a:pt x="27207" y="28224"/>
                      <a:pt x="74756" y="0"/>
                      <a:pt x="128789" y="0"/>
                    </a:cubicBezTo>
                    <a:cubicBezTo>
                      <a:pt x="213207" y="0"/>
                      <a:pt x="281480" y="68399"/>
                      <a:pt x="281480" y="152691"/>
                    </a:cubicBezTo>
                    <a:cubicBezTo>
                      <a:pt x="281480" y="350896"/>
                      <a:pt x="0" y="504731"/>
                      <a:pt x="0" y="504731"/>
                    </a:cubicBezTo>
                    <a:lnTo>
                      <a:pt x="0" y="70688"/>
                    </a:lnTo>
                    <a:lnTo>
                      <a:pt x="127" y="7068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689" cap="flat">
                    <a:solidFill>
                      <a:srgbClr val="000000"/>
                    </a:solidFill>
                    <a:prstDash val="solid"/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endParaRPr lang="ro-RO" sz="744"/>
              </a:p>
            </p:txBody>
          </p:sp>
          <p:sp>
            <p:nvSpPr>
              <p:cNvPr id="18" name="Freeform: Shape 20">
                <a:extLst>
                  <a:ext uri="{FF2B5EF4-FFF2-40B4-BE49-F238E27FC236}">
                    <a16:creationId xmlns:a16="http://schemas.microsoft.com/office/drawing/2014/main" id="{5270F651-52FD-5E16-9A46-1DCEB6574BD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09770" y="892800"/>
                <a:ext cx="270927" cy="88359"/>
              </a:xfrm>
              <a:custGeom>
                <a:avLst/>
                <a:gdLst>
                  <a:gd name="T0" fmla="*/ 0 w 270927"/>
                  <a:gd name="T1" fmla="*/ 0 h 88359"/>
                  <a:gd name="T2" fmla="*/ 270927 w 270927"/>
                  <a:gd name="T3" fmla="*/ 0 h 88359"/>
                  <a:gd name="T4" fmla="*/ 270927 w 270927"/>
                  <a:gd name="T5" fmla="*/ 88360 h 88359"/>
                  <a:gd name="T6" fmla="*/ 0 w 270927"/>
                  <a:gd name="T7" fmla="*/ 88360 h 88359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70927" h="88359">
                    <a:moveTo>
                      <a:pt x="0" y="0"/>
                    </a:moveTo>
                    <a:lnTo>
                      <a:pt x="270927" y="0"/>
                    </a:lnTo>
                    <a:lnTo>
                      <a:pt x="270927" y="88360"/>
                    </a:lnTo>
                    <a:lnTo>
                      <a:pt x="0" y="8836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689" cap="flat">
                    <a:solidFill>
                      <a:srgbClr val="000000"/>
                    </a:solidFill>
                    <a:prstDash val="solid"/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endParaRPr lang="ro-RO" sz="744"/>
              </a:p>
            </p:txBody>
          </p:sp>
          <p:sp>
            <p:nvSpPr>
              <p:cNvPr id="19" name="Freeform: Shape 21">
                <a:extLst>
                  <a:ext uri="{FF2B5EF4-FFF2-40B4-BE49-F238E27FC236}">
                    <a16:creationId xmlns:a16="http://schemas.microsoft.com/office/drawing/2014/main" id="{4C9B0884-DDBF-B95F-5588-3AAD0FB299C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80697" y="892800"/>
                <a:ext cx="270927" cy="88359"/>
              </a:xfrm>
              <a:custGeom>
                <a:avLst/>
                <a:gdLst>
                  <a:gd name="T0" fmla="*/ 0 w 270927"/>
                  <a:gd name="T1" fmla="*/ 0 h 88359"/>
                  <a:gd name="T2" fmla="*/ 270927 w 270927"/>
                  <a:gd name="T3" fmla="*/ 0 h 88359"/>
                  <a:gd name="T4" fmla="*/ 270927 w 270927"/>
                  <a:gd name="T5" fmla="*/ 88360 h 88359"/>
                  <a:gd name="T6" fmla="*/ 0 w 270927"/>
                  <a:gd name="T7" fmla="*/ 88360 h 88359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70927" h="88359">
                    <a:moveTo>
                      <a:pt x="0" y="0"/>
                    </a:moveTo>
                    <a:lnTo>
                      <a:pt x="270927" y="0"/>
                    </a:lnTo>
                    <a:lnTo>
                      <a:pt x="270927" y="88360"/>
                    </a:lnTo>
                    <a:lnTo>
                      <a:pt x="0" y="8836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26226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689" cap="flat">
                    <a:solidFill>
                      <a:srgbClr val="000000"/>
                    </a:solidFill>
                    <a:prstDash val="solid"/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endParaRPr lang="ro-RO" sz="744"/>
              </a:p>
            </p:txBody>
          </p:sp>
        </p:grpSp>
      </p:grpSp>
      <p:sp>
        <p:nvSpPr>
          <p:cNvPr id="55" name="TextBox 57">
            <a:extLst>
              <a:ext uri="{FF2B5EF4-FFF2-40B4-BE49-F238E27FC236}">
                <a16:creationId xmlns:a16="http://schemas.microsoft.com/office/drawing/2014/main" id="{7A4337B2-6914-1BC8-1D5E-0AB4E9C77706}"/>
              </a:ext>
            </a:extLst>
          </p:cNvPr>
          <p:cNvSpPr txBox="1">
            <a:spLocks noChangeArrowheads="1"/>
          </p:cNvSpPr>
          <p:nvPr/>
        </p:nvSpPr>
        <p:spPr bwMode="auto">
          <a:xfrm rot="10800000">
            <a:off x="6443254" y="8198242"/>
            <a:ext cx="349968" cy="730328"/>
          </a:xfrm>
          <a:prstGeom prst="rect">
            <a:avLst/>
          </a:prstGeom>
          <a:noFill/>
          <a:ln>
            <a:noFill/>
          </a:ln>
        </p:spPr>
        <p:txBody>
          <a:bodyPr vert="eaVert"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defRPr/>
            </a:pPr>
            <a:r>
              <a:rPr lang="ro-RO" altLang="ro-RO" sz="1074" b="1">
                <a:solidFill>
                  <a:schemeClr val="bg1"/>
                </a:solidFill>
              </a:rPr>
              <a:t>insp.gov.ro</a:t>
            </a:r>
          </a:p>
        </p:txBody>
      </p:sp>
      <p:grpSp>
        <p:nvGrpSpPr>
          <p:cNvPr id="56" name="Graphic 11">
            <a:extLst>
              <a:ext uri="{FF2B5EF4-FFF2-40B4-BE49-F238E27FC236}">
                <a16:creationId xmlns:a16="http://schemas.microsoft.com/office/drawing/2014/main" id="{727913B5-072D-1D82-609C-2916BC884D7A}"/>
              </a:ext>
            </a:extLst>
          </p:cNvPr>
          <p:cNvGrpSpPr>
            <a:grpSpLocks/>
          </p:cNvGrpSpPr>
          <p:nvPr/>
        </p:nvGrpSpPr>
        <p:grpSpPr bwMode="auto">
          <a:xfrm>
            <a:off x="1108175" y="6538350"/>
            <a:ext cx="1133624" cy="2607325"/>
            <a:chOff x="3940200" y="9064800"/>
            <a:chExt cx="4030179" cy="3614123"/>
          </a:xfrm>
        </p:grpSpPr>
        <p:sp>
          <p:nvSpPr>
            <p:cNvPr id="57" name="Freeform: Shape 59">
              <a:extLst>
                <a:ext uri="{FF2B5EF4-FFF2-40B4-BE49-F238E27FC236}">
                  <a16:creationId xmlns:a16="http://schemas.microsoft.com/office/drawing/2014/main" id="{3DB90869-3DD2-1BAE-AE2D-D7D4192535DE}"/>
                </a:ext>
              </a:extLst>
            </p:cNvPr>
            <p:cNvSpPr>
              <a:spLocks/>
            </p:cNvSpPr>
            <p:nvPr/>
          </p:nvSpPr>
          <p:spPr bwMode="auto">
            <a:xfrm>
              <a:off x="3940200" y="9064800"/>
              <a:ext cx="2015089" cy="3614123"/>
            </a:xfrm>
            <a:custGeom>
              <a:avLst/>
              <a:gdLst>
                <a:gd name="T0" fmla="*/ 2015090 w 2015089"/>
                <a:gd name="T1" fmla="*/ 506409 h 3614123"/>
                <a:gd name="T2" fmla="*/ 1093514 w 2015089"/>
                <a:gd name="T3" fmla="*/ 0 h 3614123"/>
                <a:gd name="T4" fmla="*/ 0 w 2015089"/>
                <a:gd name="T5" fmla="*/ 1093514 h 3614123"/>
                <a:gd name="T6" fmla="*/ 2015090 w 2015089"/>
                <a:gd name="T7" fmla="*/ 3614123 h 3614123"/>
                <a:gd name="T8" fmla="*/ 2015090 w 2015089"/>
                <a:gd name="T9" fmla="*/ 506409 h 361412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015089" h="3614123">
                  <a:moveTo>
                    <a:pt x="2015090" y="506409"/>
                  </a:moveTo>
                  <a:cubicBezTo>
                    <a:pt x="1820913" y="202182"/>
                    <a:pt x="1481231" y="0"/>
                    <a:pt x="1093514" y="0"/>
                  </a:cubicBezTo>
                  <a:cubicBezTo>
                    <a:pt x="489635" y="0"/>
                    <a:pt x="0" y="489635"/>
                    <a:pt x="0" y="1093514"/>
                  </a:cubicBezTo>
                  <a:cubicBezTo>
                    <a:pt x="0" y="2512985"/>
                    <a:pt x="2015090" y="3614123"/>
                    <a:pt x="2015090" y="3614123"/>
                  </a:cubicBezTo>
                  <a:lnTo>
                    <a:pt x="2015090" y="506409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680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ro-RO" sz="744"/>
            </a:p>
          </p:txBody>
        </p:sp>
        <p:sp>
          <p:nvSpPr>
            <p:cNvPr id="58" name="Freeform: Shape 60">
              <a:extLst>
                <a:ext uri="{FF2B5EF4-FFF2-40B4-BE49-F238E27FC236}">
                  <a16:creationId xmlns:a16="http://schemas.microsoft.com/office/drawing/2014/main" id="{DCD6A152-B138-C526-B488-3ECFEDF5CE38}"/>
                </a:ext>
              </a:extLst>
            </p:cNvPr>
            <p:cNvSpPr>
              <a:spLocks/>
            </p:cNvSpPr>
            <p:nvPr/>
          </p:nvSpPr>
          <p:spPr bwMode="auto">
            <a:xfrm>
              <a:off x="5955289" y="9064800"/>
              <a:ext cx="2015089" cy="3614123"/>
            </a:xfrm>
            <a:custGeom>
              <a:avLst/>
              <a:gdLst>
                <a:gd name="T0" fmla="*/ 0 w 2015089"/>
                <a:gd name="T1" fmla="*/ 506409 h 3614123"/>
                <a:gd name="T2" fmla="*/ 921576 w 2015089"/>
                <a:gd name="T3" fmla="*/ 0 h 3614123"/>
                <a:gd name="T4" fmla="*/ 2015090 w 2015089"/>
                <a:gd name="T5" fmla="*/ 1093514 h 3614123"/>
                <a:gd name="T6" fmla="*/ 0 w 2015089"/>
                <a:gd name="T7" fmla="*/ 3614123 h 3614123"/>
                <a:gd name="T8" fmla="*/ 0 w 2015089"/>
                <a:gd name="T9" fmla="*/ 506409 h 361412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015089" h="3614123">
                  <a:moveTo>
                    <a:pt x="0" y="506409"/>
                  </a:moveTo>
                  <a:cubicBezTo>
                    <a:pt x="194176" y="202182"/>
                    <a:pt x="533858" y="0"/>
                    <a:pt x="921576" y="0"/>
                  </a:cubicBezTo>
                  <a:cubicBezTo>
                    <a:pt x="1525454" y="0"/>
                    <a:pt x="2015090" y="489635"/>
                    <a:pt x="2015090" y="1093514"/>
                  </a:cubicBezTo>
                  <a:cubicBezTo>
                    <a:pt x="2015090" y="2512985"/>
                    <a:pt x="0" y="3614123"/>
                    <a:pt x="0" y="3614123"/>
                  </a:cubicBezTo>
                  <a:lnTo>
                    <a:pt x="0" y="506409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680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ro-RO" sz="744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09987" y="5661225"/>
            <a:ext cx="2510283" cy="2201205"/>
          </a:xfrm>
        </p:spPr>
        <p:txBody>
          <a:bodyPr anchor="b">
            <a:normAutofit/>
          </a:bodyPr>
          <a:lstStyle>
            <a:lvl1pPr algn="l">
              <a:defRPr sz="2727"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09987" y="8197344"/>
            <a:ext cx="2510283" cy="733099"/>
          </a:xfr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240">
                <a:solidFill>
                  <a:schemeClr val="accent1"/>
                </a:solidFill>
              </a:defRPr>
            </a:lvl1pPr>
            <a:lvl2pPr marL="377830" indent="0" algn="ctr">
              <a:buNone/>
              <a:defRPr sz="1653"/>
            </a:lvl2pPr>
            <a:lvl3pPr marL="755660" indent="0" algn="ctr">
              <a:buNone/>
              <a:defRPr sz="1488"/>
            </a:lvl3pPr>
            <a:lvl4pPr marL="1133490" indent="0" algn="ctr">
              <a:buNone/>
              <a:defRPr sz="1322"/>
            </a:lvl4pPr>
            <a:lvl5pPr marL="1511320" indent="0" algn="ctr">
              <a:buNone/>
              <a:defRPr sz="1322"/>
            </a:lvl5pPr>
            <a:lvl6pPr marL="1889150" indent="0" algn="ctr">
              <a:buNone/>
              <a:defRPr sz="1322"/>
            </a:lvl6pPr>
            <a:lvl7pPr marL="2266980" indent="0" algn="ctr">
              <a:buNone/>
              <a:defRPr sz="1322"/>
            </a:lvl7pPr>
            <a:lvl8pPr marL="2644811" indent="0" algn="ctr">
              <a:buNone/>
              <a:defRPr sz="1322"/>
            </a:lvl8pPr>
            <a:lvl9pPr marL="3022641" indent="0" algn="ctr">
              <a:buNone/>
              <a:defRPr sz="1322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59" name="Date Placeholder 66">
            <a:extLst>
              <a:ext uri="{FF2B5EF4-FFF2-40B4-BE49-F238E27FC236}">
                <a16:creationId xmlns:a16="http://schemas.microsoft.com/office/drawing/2014/main" id="{A86067A4-EAF6-5E08-0286-407BFF51E8A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54509" y="8766655"/>
            <a:ext cx="1320255" cy="526732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2/3/2026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7418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NSP Mulțumim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C7A2F11-2029-E14F-1F85-685B5AFE25B0}"/>
              </a:ext>
            </a:extLst>
          </p:cNvPr>
          <p:cNvSpPr/>
          <p:nvPr/>
        </p:nvSpPr>
        <p:spPr>
          <a:xfrm>
            <a:off x="1" y="0"/>
            <a:ext cx="1674763" cy="9906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o-RO" sz="744"/>
          </a:p>
        </p:txBody>
      </p:sp>
      <p:grpSp>
        <p:nvGrpSpPr>
          <p:cNvPr id="3" name="Graphic 8">
            <a:extLst>
              <a:ext uri="{FF2B5EF4-FFF2-40B4-BE49-F238E27FC236}">
                <a16:creationId xmlns:a16="http://schemas.microsoft.com/office/drawing/2014/main" id="{41BDDE71-06C3-4429-A69A-D5FCB391509F}"/>
              </a:ext>
            </a:extLst>
          </p:cNvPr>
          <p:cNvGrpSpPr>
            <a:grpSpLocks/>
          </p:cNvGrpSpPr>
          <p:nvPr/>
        </p:nvGrpSpPr>
        <p:grpSpPr bwMode="auto">
          <a:xfrm>
            <a:off x="209402" y="643529"/>
            <a:ext cx="1077813" cy="1122169"/>
            <a:chOff x="745200" y="892800"/>
            <a:chExt cx="3830868" cy="1554621"/>
          </a:xfrm>
        </p:grpSpPr>
        <p:grpSp>
          <p:nvGrpSpPr>
            <p:cNvPr id="4" name="Graphic 8">
              <a:extLst>
                <a:ext uri="{FF2B5EF4-FFF2-40B4-BE49-F238E27FC236}">
                  <a16:creationId xmlns:a16="http://schemas.microsoft.com/office/drawing/2014/main" id="{558D78E5-7DC3-A828-B724-F93B47C5A6BE}"/>
                </a:ext>
              </a:extLst>
            </p:cNvPr>
            <p:cNvGrpSpPr/>
            <p:nvPr/>
          </p:nvGrpSpPr>
          <p:grpSpPr>
            <a:xfrm>
              <a:off x="2199129" y="1172881"/>
              <a:ext cx="2376938" cy="909151"/>
              <a:chOff x="2199129" y="1172881"/>
              <a:chExt cx="2376938" cy="909151"/>
            </a:xfrm>
            <a:solidFill>
              <a:srgbClr val="262262"/>
            </a:solidFill>
          </p:grpSpPr>
          <p:sp>
            <p:nvSpPr>
              <p:cNvPr id="18" name="Freeform: Shape 17">
                <a:extLst>
                  <a:ext uri="{FF2B5EF4-FFF2-40B4-BE49-F238E27FC236}">
                    <a16:creationId xmlns:a16="http://schemas.microsoft.com/office/drawing/2014/main" id="{F280AEBB-2CD3-8E03-87FF-E11146CE2B6A}"/>
                  </a:ext>
                </a:extLst>
              </p:cNvPr>
              <p:cNvSpPr/>
              <p:nvPr/>
            </p:nvSpPr>
            <p:spPr>
              <a:xfrm>
                <a:off x="2200273" y="1195002"/>
                <a:ext cx="86452" cy="218420"/>
              </a:xfrm>
              <a:custGeom>
                <a:avLst/>
                <a:gdLst>
                  <a:gd name="connsiteX0" fmla="*/ 27334 w 86452"/>
                  <a:gd name="connsiteY0" fmla="*/ 18308 h 218420"/>
                  <a:gd name="connsiteX1" fmla="*/ 0 w 86452"/>
                  <a:gd name="connsiteY1" fmla="*/ 14748 h 218420"/>
                  <a:gd name="connsiteX2" fmla="*/ 0 w 86452"/>
                  <a:gd name="connsiteY2" fmla="*/ 0 h 218420"/>
                  <a:gd name="connsiteX3" fmla="*/ 86453 w 86452"/>
                  <a:gd name="connsiteY3" fmla="*/ 0 h 218420"/>
                  <a:gd name="connsiteX4" fmla="*/ 86453 w 86452"/>
                  <a:gd name="connsiteY4" fmla="*/ 14748 h 218420"/>
                  <a:gd name="connsiteX5" fmla="*/ 59118 w 86452"/>
                  <a:gd name="connsiteY5" fmla="*/ 18308 h 218420"/>
                  <a:gd name="connsiteX6" fmla="*/ 59118 w 86452"/>
                  <a:gd name="connsiteY6" fmla="*/ 201130 h 218420"/>
                  <a:gd name="connsiteX7" fmla="*/ 86453 w 86452"/>
                  <a:gd name="connsiteY7" fmla="*/ 204308 h 218420"/>
                  <a:gd name="connsiteX8" fmla="*/ 86453 w 86452"/>
                  <a:gd name="connsiteY8" fmla="*/ 218420 h 218420"/>
                  <a:gd name="connsiteX9" fmla="*/ 381 w 86452"/>
                  <a:gd name="connsiteY9" fmla="*/ 218420 h 218420"/>
                  <a:gd name="connsiteX10" fmla="*/ 381 w 86452"/>
                  <a:gd name="connsiteY10" fmla="*/ 204054 h 218420"/>
                  <a:gd name="connsiteX11" fmla="*/ 27461 w 86452"/>
                  <a:gd name="connsiteY11" fmla="*/ 201130 h 218420"/>
                  <a:gd name="connsiteX12" fmla="*/ 27461 w 86452"/>
                  <a:gd name="connsiteY12" fmla="*/ 18308 h 2184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86452" h="218420">
                    <a:moveTo>
                      <a:pt x="27334" y="18308"/>
                    </a:moveTo>
                    <a:lnTo>
                      <a:pt x="0" y="14748"/>
                    </a:lnTo>
                    <a:lnTo>
                      <a:pt x="0" y="0"/>
                    </a:lnTo>
                    <a:lnTo>
                      <a:pt x="86453" y="0"/>
                    </a:lnTo>
                    <a:lnTo>
                      <a:pt x="86453" y="14748"/>
                    </a:lnTo>
                    <a:lnTo>
                      <a:pt x="59118" y="18308"/>
                    </a:lnTo>
                    <a:lnTo>
                      <a:pt x="59118" y="201130"/>
                    </a:lnTo>
                    <a:lnTo>
                      <a:pt x="86453" y="204308"/>
                    </a:lnTo>
                    <a:lnTo>
                      <a:pt x="86453" y="218420"/>
                    </a:lnTo>
                    <a:lnTo>
                      <a:pt x="381" y="218420"/>
                    </a:lnTo>
                    <a:lnTo>
                      <a:pt x="381" y="204054"/>
                    </a:lnTo>
                    <a:lnTo>
                      <a:pt x="27461" y="201130"/>
                    </a:lnTo>
                    <a:lnTo>
                      <a:pt x="27461" y="18308"/>
                    </a:ln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19" name="Freeform: Shape 18">
                <a:extLst>
                  <a:ext uri="{FF2B5EF4-FFF2-40B4-BE49-F238E27FC236}">
                    <a16:creationId xmlns:a16="http://schemas.microsoft.com/office/drawing/2014/main" id="{ECA25554-E99F-15AE-D5D3-6274FD51712A}"/>
                  </a:ext>
                </a:extLst>
              </p:cNvPr>
              <p:cNvSpPr/>
              <p:nvPr/>
            </p:nvSpPr>
            <p:spPr>
              <a:xfrm>
                <a:off x="2312535" y="1246365"/>
                <a:ext cx="177609" cy="167057"/>
              </a:xfrm>
              <a:custGeom>
                <a:avLst/>
                <a:gdLst>
                  <a:gd name="connsiteX0" fmla="*/ 21105 w 177609"/>
                  <a:gd name="connsiteY0" fmla="*/ 26571 h 167057"/>
                  <a:gd name="connsiteX1" fmla="*/ 0 w 177609"/>
                  <a:gd name="connsiteY1" fmla="*/ 21232 h 167057"/>
                  <a:gd name="connsiteX2" fmla="*/ 0 w 177609"/>
                  <a:gd name="connsiteY2" fmla="*/ 5340 h 167057"/>
                  <a:gd name="connsiteX3" fmla="*/ 42082 w 177609"/>
                  <a:gd name="connsiteY3" fmla="*/ 0 h 167057"/>
                  <a:gd name="connsiteX4" fmla="*/ 42972 w 177609"/>
                  <a:gd name="connsiteY4" fmla="*/ 0 h 167057"/>
                  <a:gd name="connsiteX5" fmla="*/ 49202 w 177609"/>
                  <a:gd name="connsiteY5" fmla="*/ 5340 h 167057"/>
                  <a:gd name="connsiteX6" fmla="*/ 49202 w 177609"/>
                  <a:gd name="connsiteY6" fmla="*/ 17672 h 167057"/>
                  <a:gd name="connsiteX7" fmla="*/ 48947 w 177609"/>
                  <a:gd name="connsiteY7" fmla="*/ 24792 h 167057"/>
                  <a:gd name="connsiteX8" fmla="*/ 76917 w 177609"/>
                  <a:gd name="connsiteY8" fmla="*/ 7755 h 167057"/>
                  <a:gd name="connsiteX9" fmla="*/ 110100 w 177609"/>
                  <a:gd name="connsiteY9" fmla="*/ 127 h 167057"/>
                  <a:gd name="connsiteX10" fmla="*/ 138706 w 177609"/>
                  <a:gd name="connsiteY10" fmla="*/ 7120 h 167057"/>
                  <a:gd name="connsiteX11" fmla="*/ 152945 w 177609"/>
                  <a:gd name="connsiteY11" fmla="*/ 28733 h 167057"/>
                  <a:gd name="connsiteX12" fmla="*/ 157013 w 177609"/>
                  <a:gd name="connsiteY12" fmla="*/ 68018 h 167057"/>
                  <a:gd name="connsiteX13" fmla="*/ 157013 w 177609"/>
                  <a:gd name="connsiteY13" fmla="*/ 150275 h 167057"/>
                  <a:gd name="connsiteX14" fmla="*/ 177609 w 177609"/>
                  <a:gd name="connsiteY14" fmla="*/ 152309 h 167057"/>
                  <a:gd name="connsiteX15" fmla="*/ 177609 w 177609"/>
                  <a:gd name="connsiteY15" fmla="*/ 167057 h 167057"/>
                  <a:gd name="connsiteX16" fmla="*/ 107939 w 177609"/>
                  <a:gd name="connsiteY16" fmla="*/ 167057 h 167057"/>
                  <a:gd name="connsiteX17" fmla="*/ 107939 w 177609"/>
                  <a:gd name="connsiteY17" fmla="*/ 152691 h 167057"/>
                  <a:gd name="connsiteX18" fmla="*/ 126119 w 177609"/>
                  <a:gd name="connsiteY18" fmla="*/ 150402 h 167057"/>
                  <a:gd name="connsiteX19" fmla="*/ 126119 w 177609"/>
                  <a:gd name="connsiteY19" fmla="*/ 67764 h 167057"/>
                  <a:gd name="connsiteX20" fmla="*/ 123831 w 177609"/>
                  <a:gd name="connsiteY20" fmla="*/ 40556 h 167057"/>
                  <a:gd name="connsiteX21" fmla="*/ 115058 w 177609"/>
                  <a:gd name="connsiteY21" fmla="*/ 25809 h 167057"/>
                  <a:gd name="connsiteX22" fmla="*/ 96242 w 177609"/>
                  <a:gd name="connsiteY22" fmla="*/ 20977 h 167057"/>
                  <a:gd name="connsiteX23" fmla="*/ 73612 w 177609"/>
                  <a:gd name="connsiteY23" fmla="*/ 26317 h 167057"/>
                  <a:gd name="connsiteX24" fmla="*/ 52126 w 177609"/>
                  <a:gd name="connsiteY24" fmla="*/ 38649 h 167057"/>
                  <a:gd name="connsiteX25" fmla="*/ 52126 w 177609"/>
                  <a:gd name="connsiteY25" fmla="*/ 150021 h 167057"/>
                  <a:gd name="connsiteX26" fmla="*/ 72086 w 177609"/>
                  <a:gd name="connsiteY26" fmla="*/ 152691 h 167057"/>
                  <a:gd name="connsiteX27" fmla="*/ 72086 w 177609"/>
                  <a:gd name="connsiteY27" fmla="*/ 167057 h 167057"/>
                  <a:gd name="connsiteX28" fmla="*/ 2670 w 177609"/>
                  <a:gd name="connsiteY28" fmla="*/ 167057 h 167057"/>
                  <a:gd name="connsiteX29" fmla="*/ 2670 w 177609"/>
                  <a:gd name="connsiteY29" fmla="*/ 152691 h 167057"/>
                  <a:gd name="connsiteX30" fmla="*/ 21232 w 177609"/>
                  <a:gd name="connsiteY30" fmla="*/ 150021 h 167057"/>
                  <a:gd name="connsiteX31" fmla="*/ 21232 w 177609"/>
                  <a:gd name="connsiteY31" fmla="*/ 26571 h 1670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177609" h="167057">
                    <a:moveTo>
                      <a:pt x="21105" y="26571"/>
                    </a:moveTo>
                    <a:lnTo>
                      <a:pt x="0" y="21232"/>
                    </a:lnTo>
                    <a:lnTo>
                      <a:pt x="0" y="5340"/>
                    </a:lnTo>
                    <a:lnTo>
                      <a:pt x="42082" y="0"/>
                    </a:lnTo>
                    <a:lnTo>
                      <a:pt x="42972" y="0"/>
                    </a:lnTo>
                    <a:lnTo>
                      <a:pt x="49202" y="5340"/>
                    </a:lnTo>
                    <a:lnTo>
                      <a:pt x="49202" y="17672"/>
                    </a:lnTo>
                    <a:lnTo>
                      <a:pt x="48947" y="24792"/>
                    </a:lnTo>
                    <a:cubicBezTo>
                      <a:pt x="55940" y="18562"/>
                      <a:pt x="65348" y="12841"/>
                      <a:pt x="76917" y="7755"/>
                    </a:cubicBezTo>
                    <a:cubicBezTo>
                      <a:pt x="88487" y="2670"/>
                      <a:pt x="99548" y="127"/>
                      <a:pt x="110100" y="127"/>
                    </a:cubicBezTo>
                    <a:cubicBezTo>
                      <a:pt x="122432" y="127"/>
                      <a:pt x="131967" y="2543"/>
                      <a:pt x="138706" y="7120"/>
                    </a:cubicBezTo>
                    <a:cubicBezTo>
                      <a:pt x="145444" y="11824"/>
                      <a:pt x="150275" y="19070"/>
                      <a:pt x="152945" y="28733"/>
                    </a:cubicBezTo>
                    <a:cubicBezTo>
                      <a:pt x="155742" y="38395"/>
                      <a:pt x="157013" y="51490"/>
                      <a:pt x="157013" y="68018"/>
                    </a:cubicBezTo>
                    <a:lnTo>
                      <a:pt x="157013" y="150275"/>
                    </a:lnTo>
                    <a:lnTo>
                      <a:pt x="177609" y="152309"/>
                    </a:lnTo>
                    <a:lnTo>
                      <a:pt x="177609" y="167057"/>
                    </a:lnTo>
                    <a:lnTo>
                      <a:pt x="107939" y="167057"/>
                    </a:lnTo>
                    <a:lnTo>
                      <a:pt x="107939" y="152691"/>
                    </a:lnTo>
                    <a:lnTo>
                      <a:pt x="126119" y="150402"/>
                    </a:lnTo>
                    <a:lnTo>
                      <a:pt x="126119" y="67764"/>
                    </a:lnTo>
                    <a:cubicBezTo>
                      <a:pt x="126119" y="56194"/>
                      <a:pt x="125356" y="47168"/>
                      <a:pt x="123831" y="40556"/>
                    </a:cubicBezTo>
                    <a:cubicBezTo>
                      <a:pt x="122305" y="33945"/>
                      <a:pt x="119254" y="29114"/>
                      <a:pt x="115058" y="25809"/>
                    </a:cubicBezTo>
                    <a:cubicBezTo>
                      <a:pt x="110736" y="22630"/>
                      <a:pt x="104506" y="20977"/>
                      <a:pt x="96242" y="20977"/>
                    </a:cubicBezTo>
                    <a:cubicBezTo>
                      <a:pt x="89250" y="20977"/>
                      <a:pt x="81621" y="22757"/>
                      <a:pt x="73612" y="26317"/>
                    </a:cubicBezTo>
                    <a:cubicBezTo>
                      <a:pt x="65602" y="29877"/>
                      <a:pt x="58483" y="33945"/>
                      <a:pt x="52126" y="38649"/>
                    </a:cubicBezTo>
                    <a:lnTo>
                      <a:pt x="52126" y="150021"/>
                    </a:lnTo>
                    <a:lnTo>
                      <a:pt x="72086" y="152691"/>
                    </a:lnTo>
                    <a:lnTo>
                      <a:pt x="72086" y="167057"/>
                    </a:lnTo>
                    <a:lnTo>
                      <a:pt x="2670" y="167057"/>
                    </a:lnTo>
                    <a:lnTo>
                      <a:pt x="2670" y="152691"/>
                    </a:lnTo>
                    <a:lnTo>
                      <a:pt x="21232" y="150021"/>
                    </a:lnTo>
                    <a:lnTo>
                      <a:pt x="21232" y="26571"/>
                    </a:ln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20" name="Freeform: Shape 19">
                <a:extLst>
                  <a:ext uri="{FF2B5EF4-FFF2-40B4-BE49-F238E27FC236}">
                    <a16:creationId xmlns:a16="http://schemas.microsoft.com/office/drawing/2014/main" id="{A2F84C6F-FC0B-7F72-0BE2-74AAA5F7E200}"/>
                  </a:ext>
                </a:extLst>
              </p:cNvPr>
              <p:cNvSpPr/>
              <p:nvPr/>
            </p:nvSpPr>
            <p:spPr>
              <a:xfrm>
                <a:off x="2513791" y="1246620"/>
                <a:ext cx="118999" cy="169853"/>
              </a:xfrm>
              <a:custGeom>
                <a:avLst/>
                <a:gdLst>
                  <a:gd name="connsiteX0" fmla="*/ 24664 w 118999"/>
                  <a:gd name="connsiteY0" fmla="*/ 143283 h 169853"/>
                  <a:gd name="connsiteX1" fmla="*/ 37124 w 118999"/>
                  <a:gd name="connsiteY1" fmla="*/ 151165 h 169853"/>
                  <a:gd name="connsiteX2" fmla="*/ 57211 w 118999"/>
                  <a:gd name="connsiteY2" fmla="*/ 154725 h 169853"/>
                  <a:gd name="connsiteX3" fmla="*/ 81876 w 118999"/>
                  <a:gd name="connsiteY3" fmla="*/ 148241 h 169853"/>
                  <a:gd name="connsiteX4" fmla="*/ 89758 w 118999"/>
                  <a:gd name="connsiteY4" fmla="*/ 130315 h 169853"/>
                  <a:gd name="connsiteX5" fmla="*/ 84800 w 118999"/>
                  <a:gd name="connsiteY5" fmla="*/ 116457 h 169853"/>
                  <a:gd name="connsiteX6" fmla="*/ 70815 w 118999"/>
                  <a:gd name="connsiteY6" fmla="*/ 106032 h 169853"/>
                  <a:gd name="connsiteX7" fmla="*/ 45133 w 118999"/>
                  <a:gd name="connsiteY7" fmla="*/ 94971 h 169853"/>
                  <a:gd name="connsiteX8" fmla="*/ 12078 w 118999"/>
                  <a:gd name="connsiteY8" fmla="*/ 74502 h 169853"/>
                  <a:gd name="connsiteX9" fmla="*/ 1653 w 118999"/>
                  <a:gd name="connsiteY9" fmla="*/ 43226 h 169853"/>
                  <a:gd name="connsiteX10" fmla="*/ 9408 w 118999"/>
                  <a:gd name="connsiteY10" fmla="*/ 20596 h 169853"/>
                  <a:gd name="connsiteX11" fmla="*/ 30894 w 118999"/>
                  <a:gd name="connsiteY11" fmla="*/ 5467 h 169853"/>
                  <a:gd name="connsiteX12" fmla="*/ 61280 w 118999"/>
                  <a:gd name="connsiteY12" fmla="*/ 0 h 169853"/>
                  <a:gd name="connsiteX13" fmla="*/ 84927 w 118999"/>
                  <a:gd name="connsiteY13" fmla="*/ 2034 h 169853"/>
                  <a:gd name="connsiteX14" fmla="*/ 101201 w 118999"/>
                  <a:gd name="connsiteY14" fmla="*/ 6103 h 169853"/>
                  <a:gd name="connsiteX15" fmla="*/ 109464 w 118999"/>
                  <a:gd name="connsiteY15" fmla="*/ 8772 h 169853"/>
                  <a:gd name="connsiteX16" fmla="*/ 109464 w 118999"/>
                  <a:gd name="connsiteY16" fmla="*/ 45260 h 169853"/>
                  <a:gd name="connsiteX17" fmla="*/ 91538 w 118999"/>
                  <a:gd name="connsiteY17" fmla="*/ 45260 h 169853"/>
                  <a:gd name="connsiteX18" fmla="*/ 85690 w 118999"/>
                  <a:gd name="connsiteY18" fmla="*/ 23520 h 169853"/>
                  <a:gd name="connsiteX19" fmla="*/ 76282 w 118999"/>
                  <a:gd name="connsiteY19" fmla="*/ 17545 h 169853"/>
                  <a:gd name="connsiteX20" fmla="*/ 59246 w 118999"/>
                  <a:gd name="connsiteY20" fmla="*/ 15002 h 169853"/>
                  <a:gd name="connsiteX21" fmla="*/ 37887 w 118999"/>
                  <a:gd name="connsiteY21" fmla="*/ 20850 h 169853"/>
                  <a:gd name="connsiteX22" fmla="*/ 29750 w 118999"/>
                  <a:gd name="connsiteY22" fmla="*/ 36742 h 169853"/>
                  <a:gd name="connsiteX23" fmla="*/ 34072 w 118999"/>
                  <a:gd name="connsiteY23" fmla="*/ 51236 h 169853"/>
                  <a:gd name="connsiteX24" fmla="*/ 44752 w 118999"/>
                  <a:gd name="connsiteY24" fmla="*/ 60517 h 169853"/>
                  <a:gd name="connsiteX25" fmla="*/ 62424 w 118999"/>
                  <a:gd name="connsiteY25" fmla="*/ 68781 h 169853"/>
                  <a:gd name="connsiteX26" fmla="*/ 68272 w 118999"/>
                  <a:gd name="connsiteY26" fmla="*/ 71069 h 169853"/>
                  <a:gd name="connsiteX27" fmla="*/ 94971 w 118999"/>
                  <a:gd name="connsiteY27" fmla="*/ 83401 h 169853"/>
                  <a:gd name="connsiteX28" fmla="*/ 112134 w 118999"/>
                  <a:gd name="connsiteY28" fmla="*/ 98785 h 169853"/>
                  <a:gd name="connsiteX29" fmla="*/ 119000 w 118999"/>
                  <a:gd name="connsiteY29" fmla="*/ 122178 h 169853"/>
                  <a:gd name="connsiteX30" fmla="*/ 102090 w 118999"/>
                  <a:gd name="connsiteY30" fmla="*/ 156886 h 169853"/>
                  <a:gd name="connsiteX31" fmla="*/ 55813 w 118999"/>
                  <a:gd name="connsiteY31" fmla="*/ 169854 h 169853"/>
                  <a:gd name="connsiteX32" fmla="*/ 25682 w 118999"/>
                  <a:gd name="connsiteY32" fmla="*/ 165913 h 169853"/>
                  <a:gd name="connsiteX33" fmla="*/ 0 w 118999"/>
                  <a:gd name="connsiteY33" fmla="*/ 157776 h 169853"/>
                  <a:gd name="connsiteX34" fmla="*/ 0 w 118999"/>
                  <a:gd name="connsiteY34" fmla="*/ 120398 h 169853"/>
                  <a:gd name="connsiteX35" fmla="*/ 19070 w 118999"/>
                  <a:gd name="connsiteY35" fmla="*/ 120398 h 169853"/>
                  <a:gd name="connsiteX36" fmla="*/ 24664 w 118999"/>
                  <a:gd name="connsiteY36" fmla="*/ 143283 h 1698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18999" h="169853">
                    <a:moveTo>
                      <a:pt x="24664" y="143283"/>
                    </a:moveTo>
                    <a:cubicBezTo>
                      <a:pt x="26571" y="146207"/>
                      <a:pt x="30767" y="148877"/>
                      <a:pt x="37124" y="151165"/>
                    </a:cubicBezTo>
                    <a:cubicBezTo>
                      <a:pt x="43481" y="153453"/>
                      <a:pt x="50219" y="154725"/>
                      <a:pt x="57211" y="154725"/>
                    </a:cubicBezTo>
                    <a:cubicBezTo>
                      <a:pt x="68399" y="154725"/>
                      <a:pt x="76663" y="152564"/>
                      <a:pt x="81876" y="148241"/>
                    </a:cubicBezTo>
                    <a:cubicBezTo>
                      <a:pt x="87088" y="143918"/>
                      <a:pt x="89758" y="137943"/>
                      <a:pt x="89758" y="130315"/>
                    </a:cubicBezTo>
                    <a:cubicBezTo>
                      <a:pt x="89758" y="124975"/>
                      <a:pt x="88105" y="120398"/>
                      <a:pt x="84800" y="116457"/>
                    </a:cubicBezTo>
                    <a:cubicBezTo>
                      <a:pt x="81494" y="112516"/>
                      <a:pt x="76790" y="109083"/>
                      <a:pt x="70815" y="106032"/>
                    </a:cubicBezTo>
                    <a:cubicBezTo>
                      <a:pt x="64840" y="102980"/>
                      <a:pt x="56321" y="99293"/>
                      <a:pt x="45133" y="94971"/>
                    </a:cubicBezTo>
                    <a:cubicBezTo>
                      <a:pt x="30004" y="89250"/>
                      <a:pt x="19070" y="82511"/>
                      <a:pt x="12078" y="74502"/>
                    </a:cubicBezTo>
                    <a:cubicBezTo>
                      <a:pt x="5085" y="66492"/>
                      <a:pt x="1653" y="56194"/>
                      <a:pt x="1653" y="43226"/>
                    </a:cubicBezTo>
                    <a:cubicBezTo>
                      <a:pt x="1653" y="34581"/>
                      <a:pt x="4196" y="27080"/>
                      <a:pt x="9408" y="20596"/>
                    </a:cubicBezTo>
                    <a:cubicBezTo>
                      <a:pt x="14621" y="14112"/>
                      <a:pt x="21740" y="9154"/>
                      <a:pt x="30894" y="5467"/>
                    </a:cubicBezTo>
                    <a:cubicBezTo>
                      <a:pt x="40048" y="1907"/>
                      <a:pt x="50092" y="0"/>
                      <a:pt x="61280" y="0"/>
                    </a:cubicBezTo>
                    <a:cubicBezTo>
                      <a:pt x="70306" y="0"/>
                      <a:pt x="78189" y="636"/>
                      <a:pt x="84927" y="2034"/>
                    </a:cubicBezTo>
                    <a:cubicBezTo>
                      <a:pt x="91665" y="3433"/>
                      <a:pt x="97132" y="4831"/>
                      <a:pt x="101201" y="6103"/>
                    </a:cubicBezTo>
                    <a:cubicBezTo>
                      <a:pt x="105269" y="7374"/>
                      <a:pt x="108066" y="8391"/>
                      <a:pt x="109464" y="8772"/>
                    </a:cubicBezTo>
                    <a:lnTo>
                      <a:pt x="109464" y="45260"/>
                    </a:lnTo>
                    <a:lnTo>
                      <a:pt x="91538" y="45260"/>
                    </a:lnTo>
                    <a:lnTo>
                      <a:pt x="85690" y="23520"/>
                    </a:lnTo>
                    <a:cubicBezTo>
                      <a:pt x="84546" y="21105"/>
                      <a:pt x="81367" y="19198"/>
                      <a:pt x="76282" y="17545"/>
                    </a:cubicBezTo>
                    <a:cubicBezTo>
                      <a:pt x="71196" y="15892"/>
                      <a:pt x="65475" y="15002"/>
                      <a:pt x="59246" y="15002"/>
                    </a:cubicBezTo>
                    <a:cubicBezTo>
                      <a:pt x="50473" y="15002"/>
                      <a:pt x="43353" y="16909"/>
                      <a:pt x="37887" y="20850"/>
                    </a:cubicBezTo>
                    <a:cubicBezTo>
                      <a:pt x="32547" y="24792"/>
                      <a:pt x="29750" y="30004"/>
                      <a:pt x="29750" y="36742"/>
                    </a:cubicBezTo>
                    <a:cubicBezTo>
                      <a:pt x="29750" y="42591"/>
                      <a:pt x="31148" y="47422"/>
                      <a:pt x="34072" y="51236"/>
                    </a:cubicBezTo>
                    <a:cubicBezTo>
                      <a:pt x="36869" y="55050"/>
                      <a:pt x="40429" y="58101"/>
                      <a:pt x="44752" y="60517"/>
                    </a:cubicBezTo>
                    <a:cubicBezTo>
                      <a:pt x="49075" y="62932"/>
                      <a:pt x="54923" y="65602"/>
                      <a:pt x="62424" y="68781"/>
                    </a:cubicBezTo>
                    <a:lnTo>
                      <a:pt x="68272" y="71069"/>
                    </a:lnTo>
                    <a:cubicBezTo>
                      <a:pt x="79206" y="75392"/>
                      <a:pt x="88105" y="79460"/>
                      <a:pt x="94971" y="83401"/>
                    </a:cubicBezTo>
                    <a:cubicBezTo>
                      <a:pt x="101836" y="87343"/>
                      <a:pt x="107557" y="92428"/>
                      <a:pt x="112134" y="98785"/>
                    </a:cubicBezTo>
                    <a:cubicBezTo>
                      <a:pt x="116711" y="105142"/>
                      <a:pt x="119000" y="112897"/>
                      <a:pt x="119000" y="122178"/>
                    </a:cubicBezTo>
                    <a:cubicBezTo>
                      <a:pt x="119000" y="136671"/>
                      <a:pt x="113405" y="148241"/>
                      <a:pt x="102090" y="156886"/>
                    </a:cubicBezTo>
                    <a:cubicBezTo>
                      <a:pt x="90775" y="165531"/>
                      <a:pt x="75392" y="169854"/>
                      <a:pt x="55813" y="169854"/>
                    </a:cubicBezTo>
                    <a:cubicBezTo>
                      <a:pt x="46278" y="169854"/>
                      <a:pt x="36234" y="168583"/>
                      <a:pt x="25682" y="165913"/>
                    </a:cubicBezTo>
                    <a:cubicBezTo>
                      <a:pt x="15129" y="163243"/>
                      <a:pt x="6611" y="160573"/>
                      <a:pt x="0" y="157776"/>
                    </a:cubicBezTo>
                    <a:lnTo>
                      <a:pt x="0" y="120398"/>
                    </a:lnTo>
                    <a:lnTo>
                      <a:pt x="19070" y="120398"/>
                    </a:lnTo>
                    <a:lnTo>
                      <a:pt x="24664" y="143283"/>
                    </a:ln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21" name="Freeform: Shape 20">
                <a:extLst>
                  <a:ext uri="{FF2B5EF4-FFF2-40B4-BE49-F238E27FC236}">
                    <a16:creationId xmlns:a16="http://schemas.microsoft.com/office/drawing/2014/main" id="{D53A9E18-AF84-3879-575F-0BB3C263611A}"/>
                  </a:ext>
                </a:extLst>
              </p:cNvPr>
              <p:cNvSpPr/>
              <p:nvPr/>
            </p:nvSpPr>
            <p:spPr>
              <a:xfrm>
                <a:off x="2655548" y="1207970"/>
                <a:ext cx="106031" cy="208376"/>
              </a:xfrm>
              <a:custGeom>
                <a:avLst/>
                <a:gdLst>
                  <a:gd name="connsiteX0" fmla="*/ 29369 w 106031"/>
                  <a:gd name="connsiteY0" fmla="*/ 200748 h 208376"/>
                  <a:gd name="connsiteX1" fmla="*/ 21105 w 106031"/>
                  <a:gd name="connsiteY1" fmla="*/ 174558 h 208376"/>
                  <a:gd name="connsiteX2" fmla="*/ 21105 w 106031"/>
                  <a:gd name="connsiteY2" fmla="*/ 61661 h 208376"/>
                  <a:gd name="connsiteX3" fmla="*/ 0 w 106031"/>
                  <a:gd name="connsiteY3" fmla="*/ 61661 h 208376"/>
                  <a:gd name="connsiteX4" fmla="*/ 0 w 106031"/>
                  <a:gd name="connsiteY4" fmla="*/ 48439 h 208376"/>
                  <a:gd name="connsiteX5" fmla="*/ 8264 w 106031"/>
                  <a:gd name="connsiteY5" fmla="*/ 46405 h 208376"/>
                  <a:gd name="connsiteX6" fmla="*/ 17418 w 106031"/>
                  <a:gd name="connsiteY6" fmla="*/ 43226 h 208376"/>
                  <a:gd name="connsiteX7" fmla="*/ 24792 w 106031"/>
                  <a:gd name="connsiteY7" fmla="*/ 32674 h 208376"/>
                  <a:gd name="connsiteX8" fmla="*/ 30386 w 106031"/>
                  <a:gd name="connsiteY8" fmla="*/ 14748 h 208376"/>
                  <a:gd name="connsiteX9" fmla="*/ 34200 w 106031"/>
                  <a:gd name="connsiteY9" fmla="*/ 0 h 208376"/>
                  <a:gd name="connsiteX10" fmla="*/ 51490 w 106031"/>
                  <a:gd name="connsiteY10" fmla="*/ 0 h 208376"/>
                  <a:gd name="connsiteX11" fmla="*/ 52126 w 106031"/>
                  <a:gd name="connsiteY11" fmla="*/ 42336 h 208376"/>
                  <a:gd name="connsiteX12" fmla="*/ 101201 w 106031"/>
                  <a:gd name="connsiteY12" fmla="*/ 42336 h 208376"/>
                  <a:gd name="connsiteX13" fmla="*/ 101201 w 106031"/>
                  <a:gd name="connsiteY13" fmla="*/ 61788 h 208376"/>
                  <a:gd name="connsiteX14" fmla="*/ 52126 w 106031"/>
                  <a:gd name="connsiteY14" fmla="*/ 61788 h 208376"/>
                  <a:gd name="connsiteX15" fmla="*/ 52126 w 106031"/>
                  <a:gd name="connsiteY15" fmla="*/ 152055 h 208376"/>
                  <a:gd name="connsiteX16" fmla="*/ 53143 w 106031"/>
                  <a:gd name="connsiteY16" fmla="*/ 175575 h 208376"/>
                  <a:gd name="connsiteX17" fmla="*/ 57593 w 106031"/>
                  <a:gd name="connsiteY17" fmla="*/ 184348 h 208376"/>
                  <a:gd name="connsiteX18" fmla="*/ 69162 w 106031"/>
                  <a:gd name="connsiteY18" fmla="*/ 186382 h 208376"/>
                  <a:gd name="connsiteX19" fmla="*/ 86707 w 106031"/>
                  <a:gd name="connsiteY19" fmla="*/ 184348 h 208376"/>
                  <a:gd name="connsiteX20" fmla="*/ 101582 w 106031"/>
                  <a:gd name="connsiteY20" fmla="*/ 179898 h 208376"/>
                  <a:gd name="connsiteX21" fmla="*/ 106032 w 106031"/>
                  <a:gd name="connsiteY21" fmla="*/ 193120 h 208376"/>
                  <a:gd name="connsiteX22" fmla="*/ 83274 w 106031"/>
                  <a:gd name="connsiteY22" fmla="*/ 203418 h 208376"/>
                  <a:gd name="connsiteX23" fmla="*/ 54669 w 106031"/>
                  <a:gd name="connsiteY23" fmla="*/ 208376 h 208376"/>
                  <a:gd name="connsiteX24" fmla="*/ 29369 w 106031"/>
                  <a:gd name="connsiteY24" fmla="*/ 200748 h 2083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106031" h="208376">
                    <a:moveTo>
                      <a:pt x="29369" y="200748"/>
                    </a:moveTo>
                    <a:cubicBezTo>
                      <a:pt x="23902" y="195663"/>
                      <a:pt x="21105" y="186890"/>
                      <a:pt x="21105" y="174558"/>
                    </a:cubicBezTo>
                    <a:lnTo>
                      <a:pt x="21105" y="61661"/>
                    </a:lnTo>
                    <a:lnTo>
                      <a:pt x="0" y="61661"/>
                    </a:lnTo>
                    <a:lnTo>
                      <a:pt x="0" y="48439"/>
                    </a:lnTo>
                    <a:cubicBezTo>
                      <a:pt x="1017" y="48185"/>
                      <a:pt x="3687" y="47549"/>
                      <a:pt x="8264" y="46405"/>
                    </a:cubicBezTo>
                    <a:cubicBezTo>
                      <a:pt x="12714" y="45260"/>
                      <a:pt x="15765" y="44116"/>
                      <a:pt x="17418" y="43226"/>
                    </a:cubicBezTo>
                    <a:cubicBezTo>
                      <a:pt x="20596" y="41446"/>
                      <a:pt x="23012" y="37887"/>
                      <a:pt x="24792" y="32674"/>
                    </a:cubicBezTo>
                    <a:cubicBezTo>
                      <a:pt x="26317" y="28987"/>
                      <a:pt x="28224" y="23012"/>
                      <a:pt x="30386" y="14748"/>
                    </a:cubicBezTo>
                    <a:cubicBezTo>
                      <a:pt x="32547" y="6484"/>
                      <a:pt x="33818" y="1653"/>
                      <a:pt x="34200" y="0"/>
                    </a:cubicBezTo>
                    <a:lnTo>
                      <a:pt x="51490" y="0"/>
                    </a:lnTo>
                    <a:lnTo>
                      <a:pt x="52126" y="42336"/>
                    </a:lnTo>
                    <a:lnTo>
                      <a:pt x="101201" y="42336"/>
                    </a:lnTo>
                    <a:lnTo>
                      <a:pt x="101201" y="61788"/>
                    </a:lnTo>
                    <a:lnTo>
                      <a:pt x="52126" y="61788"/>
                    </a:lnTo>
                    <a:lnTo>
                      <a:pt x="52126" y="152055"/>
                    </a:lnTo>
                    <a:cubicBezTo>
                      <a:pt x="52126" y="163243"/>
                      <a:pt x="52507" y="170998"/>
                      <a:pt x="53143" y="175575"/>
                    </a:cubicBezTo>
                    <a:cubicBezTo>
                      <a:pt x="53779" y="180025"/>
                      <a:pt x="55304" y="183076"/>
                      <a:pt x="57593" y="184348"/>
                    </a:cubicBezTo>
                    <a:cubicBezTo>
                      <a:pt x="59881" y="185746"/>
                      <a:pt x="63695" y="186382"/>
                      <a:pt x="69162" y="186382"/>
                    </a:cubicBezTo>
                    <a:cubicBezTo>
                      <a:pt x="74502" y="186382"/>
                      <a:pt x="80223" y="185746"/>
                      <a:pt x="86707" y="184348"/>
                    </a:cubicBezTo>
                    <a:cubicBezTo>
                      <a:pt x="93191" y="182949"/>
                      <a:pt x="98022" y="181551"/>
                      <a:pt x="101582" y="179898"/>
                    </a:cubicBezTo>
                    <a:lnTo>
                      <a:pt x="106032" y="193120"/>
                    </a:lnTo>
                    <a:cubicBezTo>
                      <a:pt x="101328" y="196680"/>
                      <a:pt x="93700" y="200112"/>
                      <a:pt x="83274" y="203418"/>
                    </a:cubicBezTo>
                    <a:cubicBezTo>
                      <a:pt x="72849" y="206723"/>
                      <a:pt x="63187" y="208376"/>
                      <a:pt x="54669" y="208376"/>
                    </a:cubicBezTo>
                    <a:cubicBezTo>
                      <a:pt x="43099" y="208376"/>
                      <a:pt x="34835" y="205834"/>
                      <a:pt x="29369" y="200748"/>
                    </a:cubicBez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22" name="Freeform: Shape 21">
                <a:extLst>
                  <a:ext uri="{FF2B5EF4-FFF2-40B4-BE49-F238E27FC236}">
                    <a16:creationId xmlns:a16="http://schemas.microsoft.com/office/drawing/2014/main" id="{F35997FD-60E9-FFA3-3C56-45FF826172E8}"/>
                  </a:ext>
                </a:extLst>
              </p:cNvPr>
              <p:cNvSpPr/>
              <p:nvPr/>
            </p:nvSpPr>
            <p:spPr>
              <a:xfrm>
                <a:off x="2778362" y="1180382"/>
                <a:ext cx="77807" cy="233040"/>
              </a:xfrm>
              <a:custGeom>
                <a:avLst/>
                <a:gdLst>
                  <a:gd name="connsiteX0" fmla="*/ 23774 w 77807"/>
                  <a:gd name="connsiteY0" fmla="*/ 92555 h 233040"/>
                  <a:gd name="connsiteX1" fmla="*/ 1399 w 77807"/>
                  <a:gd name="connsiteY1" fmla="*/ 87215 h 233040"/>
                  <a:gd name="connsiteX2" fmla="*/ 1399 w 77807"/>
                  <a:gd name="connsiteY2" fmla="*/ 71705 h 233040"/>
                  <a:gd name="connsiteX3" fmla="*/ 46913 w 77807"/>
                  <a:gd name="connsiteY3" fmla="*/ 66111 h 233040"/>
                  <a:gd name="connsiteX4" fmla="*/ 47549 w 77807"/>
                  <a:gd name="connsiteY4" fmla="*/ 66111 h 233040"/>
                  <a:gd name="connsiteX5" fmla="*/ 54287 w 77807"/>
                  <a:gd name="connsiteY5" fmla="*/ 71451 h 233040"/>
                  <a:gd name="connsiteX6" fmla="*/ 54287 w 77807"/>
                  <a:gd name="connsiteY6" fmla="*/ 216386 h 233040"/>
                  <a:gd name="connsiteX7" fmla="*/ 77807 w 77807"/>
                  <a:gd name="connsiteY7" fmla="*/ 218674 h 233040"/>
                  <a:gd name="connsiteX8" fmla="*/ 77807 w 77807"/>
                  <a:gd name="connsiteY8" fmla="*/ 233041 h 233040"/>
                  <a:gd name="connsiteX9" fmla="*/ 0 w 77807"/>
                  <a:gd name="connsiteY9" fmla="*/ 233041 h 233040"/>
                  <a:gd name="connsiteX10" fmla="*/ 0 w 77807"/>
                  <a:gd name="connsiteY10" fmla="*/ 218674 h 233040"/>
                  <a:gd name="connsiteX11" fmla="*/ 23774 w 77807"/>
                  <a:gd name="connsiteY11" fmla="*/ 216004 h 233040"/>
                  <a:gd name="connsiteX12" fmla="*/ 23774 w 77807"/>
                  <a:gd name="connsiteY12" fmla="*/ 92555 h 233040"/>
                  <a:gd name="connsiteX13" fmla="*/ 21359 w 77807"/>
                  <a:gd name="connsiteY13" fmla="*/ 35344 h 233040"/>
                  <a:gd name="connsiteX14" fmla="*/ 16655 w 77807"/>
                  <a:gd name="connsiteY14" fmla="*/ 21867 h 233040"/>
                  <a:gd name="connsiteX15" fmla="*/ 22376 w 77807"/>
                  <a:gd name="connsiteY15" fmla="*/ 6230 h 233040"/>
                  <a:gd name="connsiteX16" fmla="*/ 38141 w 77807"/>
                  <a:gd name="connsiteY16" fmla="*/ 0 h 233040"/>
                  <a:gd name="connsiteX17" fmla="*/ 52889 w 77807"/>
                  <a:gd name="connsiteY17" fmla="*/ 5340 h 233040"/>
                  <a:gd name="connsiteX18" fmla="*/ 57593 w 77807"/>
                  <a:gd name="connsiteY18" fmla="*/ 18816 h 233040"/>
                  <a:gd name="connsiteX19" fmla="*/ 51872 w 77807"/>
                  <a:gd name="connsiteY19" fmla="*/ 34708 h 233040"/>
                  <a:gd name="connsiteX20" fmla="*/ 35853 w 77807"/>
                  <a:gd name="connsiteY20" fmla="*/ 40556 h 233040"/>
                  <a:gd name="connsiteX21" fmla="*/ 35598 w 77807"/>
                  <a:gd name="connsiteY21" fmla="*/ 40556 h 233040"/>
                  <a:gd name="connsiteX22" fmla="*/ 21359 w 77807"/>
                  <a:gd name="connsiteY22" fmla="*/ 35344 h 2330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77807" h="233040">
                    <a:moveTo>
                      <a:pt x="23774" y="92555"/>
                    </a:moveTo>
                    <a:lnTo>
                      <a:pt x="1399" y="87215"/>
                    </a:lnTo>
                    <a:lnTo>
                      <a:pt x="1399" y="71705"/>
                    </a:lnTo>
                    <a:lnTo>
                      <a:pt x="46913" y="66111"/>
                    </a:lnTo>
                    <a:lnTo>
                      <a:pt x="47549" y="66111"/>
                    </a:lnTo>
                    <a:lnTo>
                      <a:pt x="54287" y="71451"/>
                    </a:lnTo>
                    <a:lnTo>
                      <a:pt x="54287" y="216386"/>
                    </a:lnTo>
                    <a:lnTo>
                      <a:pt x="77807" y="218674"/>
                    </a:lnTo>
                    <a:lnTo>
                      <a:pt x="77807" y="233041"/>
                    </a:lnTo>
                    <a:lnTo>
                      <a:pt x="0" y="233041"/>
                    </a:lnTo>
                    <a:lnTo>
                      <a:pt x="0" y="218674"/>
                    </a:lnTo>
                    <a:lnTo>
                      <a:pt x="23774" y="216004"/>
                    </a:lnTo>
                    <a:lnTo>
                      <a:pt x="23774" y="92555"/>
                    </a:lnTo>
                    <a:close/>
                    <a:moveTo>
                      <a:pt x="21359" y="35344"/>
                    </a:moveTo>
                    <a:cubicBezTo>
                      <a:pt x="18181" y="31784"/>
                      <a:pt x="16655" y="27334"/>
                      <a:pt x="16655" y="21867"/>
                    </a:cubicBezTo>
                    <a:cubicBezTo>
                      <a:pt x="16655" y="15638"/>
                      <a:pt x="18562" y="10425"/>
                      <a:pt x="22376" y="6230"/>
                    </a:cubicBezTo>
                    <a:cubicBezTo>
                      <a:pt x="26190" y="2161"/>
                      <a:pt x="31403" y="0"/>
                      <a:pt x="38141" y="0"/>
                    </a:cubicBezTo>
                    <a:cubicBezTo>
                      <a:pt x="44752" y="0"/>
                      <a:pt x="49710" y="1780"/>
                      <a:pt x="52889" y="5340"/>
                    </a:cubicBezTo>
                    <a:cubicBezTo>
                      <a:pt x="56067" y="8900"/>
                      <a:pt x="57593" y="13349"/>
                      <a:pt x="57593" y="18816"/>
                    </a:cubicBezTo>
                    <a:cubicBezTo>
                      <a:pt x="57593" y="25427"/>
                      <a:pt x="55686" y="30767"/>
                      <a:pt x="51872" y="34708"/>
                    </a:cubicBezTo>
                    <a:cubicBezTo>
                      <a:pt x="48057" y="38649"/>
                      <a:pt x="42718" y="40556"/>
                      <a:pt x="35853" y="40556"/>
                    </a:cubicBezTo>
                    <a:lnTo>
                      <a:pt x="35598" y="40556"/>
                    </a:lnTo>
                    <a:cubicBezTo>
                      <a:pt x="29241" y="40556"/>
                      <a:pt x="24537" y="38777"/>
                      <a:pt x="21359" y="35344"/>
                    </a:cubicBez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23" name="Freeform: Shape 22">
                <a:extLst>
                  <a:ext uri="{FF2B5EF4-FFF2-40B4-BE49-F238E27FC236}">
                    <a16:creationId xmlns:a16="http://schemas.microsoft.com/office/drawing/2014/main" id="{921DE840-BE44-A588-A687-2D1EC735D331}"/>
                  </a:ext>
                </a:extLst>
              </p:cNvPr>
              <p:cNvSpPr/>
              <p:nvPr/>
            </p:nvSpPr>
            <p:spPr>
              <a:xfrm>
                <a:off x="2872951" y="1207970"/>
                <a:ext cx="106031" cy="208376"/>
              </a:xfrm>
              <a:custGeom>
                <a:avLst/>
                <a:gdLst>
                  <a:gd name="connsiteX0" fmla="*/ 29368 w 106031"/>
                  <a:gd name="connsiteY0" fmla="*/ 200748 h 208376"/>
                  <a:gd name="connsiteX1" fmla="*/ 21105 w 106031"/>
                  <a:gd name="connsiteY1" fmla="*/ 174558 h 208376"/>
                  <a:gd name="connsiteX2" fmla="*/ 21105 w 106031"/>
                  <a:gd name="connsiteY2" fmla="*/ 61661 h 208376"/>
                  <a:gd name="connsiteX3" fmla="*/ 0 w 106031"/>
                  <a:gd name="connsiteY3" fmla="*/ 61661 h 208376"/>
                  <a:gd name="connsiteX4" fmla="*/ 0 w 106031"/>
                  <a:gd name="connsiteY4" fmla="*/ 48439 h 208376"/>
                  <a:gd name="connsiteX5" fmla="*/ 8264 w 106031"/>
                  <a:gd name="connsiteY5" fmla="*/ 46405 h 208376"/>
                  <a:gd name="connsiteX6" fmla="*/ 17418 w 106031"/>
                  <a:gd name="connsiteY6" fmla="*/ 43226 h 208376"/>
                  <a:gd name="connsiteX7" fmla="*/ 24792 w 106031"/>
                  <a:gd name="connsiteY7" fmla="*/ 32674 h 208376"/>
                  <a:gd name="connsiteX8" fmla="*/ 30386 w 106031"/>
                  <a:gd name="connsiteY8" fmla="*/ 14748 h 208376"/>
                  <a:gd name="connsiteX9" fmla="*/ 34200 w 106031"/>
                  <a:gd name="connsiteY9" fmla="*/ 0 h 208376"/>
                  <a:gd name="connsiteX10" fmla="*/ 51490 w 106031"/>
                  <a:gd name="connsiteY10" fmla="*/ 0 h 208376"/>
                  <a:gd name="connsiteX11" fmla="*/ 52126 w 106031"/>
                  <a:gd name="connsiteY11" fmla="*/ 42336 h 208376"/>
                  <a:gd name="connsiteX12" fmla="*/ 101201 w 106031"/>
                  <a:gd name="connsiteY12" fmla="*/ 42336 h 208376"/>
                  <a:gd name="connsiteX13" fmla="*/ 101201 w 106031"/>
                  <a:gd name="connsiteY13" fmla="*/ 61788 h 208376"/>
                  <a:gd name="connsiteX14" fmla="*/ 52126 w 106031"/>
                  <a:gd name="connsiteY14" fmla="*/ 61788 h 208376"/>
                  <a:gd name="connsiteX15" fmla="*/ 52126 w 106031"/>
                  <a:gd name="connsiteY15" fmla="*/ 152055 h 208376"/>
                  <a:gd name="connsiteX16" fmla="*/ 53143 w 106031"/>
                  <a:gd name="connsiteY16" fmla="*/ 175575 h 208376"/>
                  <a:gd name="connsiteX17" fmla="*/ 57593 w 106031"/>
                  <a:gd name="connsiteY17" fmla="*/ 184348 h 208376"/>
                  <a:gd name="connsiteX18" fmla="*/ 69162 w 106031"/>
                  <a:gd name="connsiteY18" fmla="*/ 186382 h 208376"/>
                  <a:gd name="connsiteX19" fmla="*/ 86707 w 106031"/>
                  <a:gd name="connsiteY19" fmla="*/ 184348 h 208376"/>
                  <a:gd name="connsiteX20" fmla="*/ 101582 w 106031"/>
                  <a:gd name="connsiteY20" fmla="*/ 179898 h 208376"/>
                  <a:gd name="connsiteX21" fmla="*/ 106032 w 106031"/>
                  <a:gd name="connsiteY21" fmla="*/ 193120 h 208376"/>
                  <a:gd name="connsiteX22" fmla="*/ 83274 w 106031"/>
                  <a:gd name="connsiteY22" fmla="*/ 203418 h 208376"/>
                  <a:gd name="connsiteX23" fmla="*/ 54669 w 106031"/>
                  <a:gd name="connsiteY23" fmla="*/ 208376 h 208376"/>
                  <a:gd name="connsiteX24" fmla="*/ 29368 w 106031"/>
                  <a:gd name="connsiteY24" fmla="*/ 200748 h 2083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106031" h="208376">
                    <a:moveTo>
                      <a:pt x="29368" y="200748"/>
                    </a:moveTo>
                    <a:cubicBezTo>
                      <a:pt x="23902" y="195663"/>
                      <a:pt x="21105" y="186890"/>
                      <a:pt x="21105" y="174558"/>
                    </a:cubicBezTo>
                    <a:lnTo>
                      <a:pt x="21105" y="61661"/>
                    </a:lnTo>
                    <a:lnTo>
                      <a:pt x="0" y="61661"/>
                    </a:lnTo>
                    <a:lnTo>
                      <a:pt x="0" y="48439"/>
                    </a:lnTo>
                    <a:cubicBezTo>
                      <a:pt x="1017" y="48185"/>
                      <a:pt x="3687" y="47549"/>
                      <a:pt x="8264" y="46405"/>
                    </a:cubicBezTo>
                    <a:cubicBezTo>
                      <a:pt x="12714" y="45260"/>
                      <a:pt x="15765" y="44116"/>
                      <a:pt x="17418" y="43226"/>
                    </a:cubicBezTo>
                    <a:cubicBezTo>
                      <a:pt x="20596" y="41446"/>
                      <a:pt x="23012" y="37887"/>
                      <a:pt x="24792" y="32674"/>
                    </a:cubicBezTo>
                    <a:cubicBezTo>
                      <a:pt x="26317" y="28987"/>
                      <a:pt x="28224" y="23012"/>
                      <a:pt x="30386" y="14748"/>
                    </a:cubicBezTo>
                    <a:cubicBezTo>
                      <a:pt x="32547" y="6484"/>
                      <a:pt x="33818" y="1653"/>
                      <a:pt x="34200" y="0"/>
                    </a:cubicBezTo>
                    <a:lnTo>
                      <a:pt x="51490" y="0"/>
                    </a:lnTo>
                    <a:lnTo>
                      <a:pt x="52126" y="42336"/>
                    </a:lnTo>
                    <a:lnTo>
                      <a:pt x="101201" y="42336"/>
                    </a:lnTo>
                    <a:lnTo>
                      <a:pt x="101201" y="61788"/>
                    </a:lnTo>
                    <a:lnTo>
                      <a:pt x="52126" y="61788"/>
                    </a:lnTo>
                    <a:lnTo>
                      <a:pt x="52126" y="152055"/>
                    </a:lnTo>
                    <a:cubicBezTo>
                      <a:pt x="52126" y="163243"/>
                      <a:pt x="52507" y="170998"/>
                      <a:pt x="53143" y="175575"/>
                    </a:cubicBezTo>
                    <a:cubicBezTo>
                      <a:pt x="53779" y="180025"/>
                      <a:pt x="55304" y="183076"/>
                      <a:pt x="57593" y="184348"/>
                    </a:cubicBezTo>
                    <a:cubicBezTo>
                      <a:pt x="59881" y="185746"/>
                      <a:pt x="63695" y="186382"/>
                      <a:pt x="69162" y="186382"/>
                    </a:cubicBezTo>
                    <a:cubicBezTo>
                      <a:pt x="74502" y="186382"/>
                      <a:pt x="80223" y="185746"/>
                      <a:pt x="86707" y="184348"/>
                    </a:cubicBezTo>
                    <a:cubicBezTo>
                      <a:pt x="93191" y="182949"/>
                      <a:pt x="98022" y="181551"/>
                      <a:pt x="101582" y="179898"/>
                    </a:cubicBezTo>
                    <a:lnTo>
                      <a:pt x="106032" y="193120"/>
                    </a:lnTo>
                    <a:cubicBezTo>
                      <a:pt x="101328" y="196680"/>
                      <a:pt x="93699" y="200112"/>
                      <a:pt x="83274" y="203418"/>
                    </a:cubicBezTo>
                    <a:cubicBezTo>
                      <a:pt x="72849" y="206723"/>
                      <a:pt x="63187" y="208376"/>
                      <a:pt x="54669" y="208376"/>
                    </a:cubicBezTo>
                    <a:cubicBezTo>
                      <a:pt x="43226" y="208376"/>
                      <a:pt x="34835" y="205834"/>
                      <a:pt x="29368" y="200748"/>
                    </a:cubicBez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24" name="Freeform: Shape 23">
                <a:extLst>
                  <a:ext uri="{FF2B5EF4-FFF2-40B4-BE49-F238E27FC236}">
                    <a16:creationId xmlns:a16="http://schemas.microsoft.com/office/drawing/2014/main" id="{1E5759F3-8175-6C33-5619-4CEF841A1828}"/>
                  </a:ext>
                </a:extLst>
              </p:cNvPr>
              <p:cNvSpPr/>
              <p:nvPr/>
            </p:nvSpPr>
            <p:spPr>
              <a:xfrm>
                <a:off x="2994112" y="1246874"/>
                <a:ext cx="164768" cy="169853"/>
              </a:xfrm>
              <a:custGeom>
                <a:avLst/>
                <a:gdLst>
                  <a:gd name="connsiteX0" fmla="*/ 124085 w 164768"/>
                  <a:gd name="connsiteY0" fmla="*/ 166040 h 169853"/>
                  <a:gd name="connsiteX1" fmla="*/ 120144 w 164768"/>
                  <a:gd name="connsiteY1" fmla="*/ 155488 h 169853"/>
                  <a:gd name="connsiteX2" fmla="*/ 120144 w 164768"/>
                  <a:gd name="connsiteY2" fmla="*/ 145444 h 169853"/>
                  <a:gd name="connsiteX3" fmla="*/ 95861 w 164768"/>
                  <a:gd name="connsiteY3" fmla="*/ 162480 h 169853"/>
                  <a:gd name="connsiteX4" fmla="*/ 66619 w 164768"/>
                  <a:gd name="connsiteY4" fmla="*/ 169854 h 169853"/>
                  <a:gd name="connsiteX5" fmla="*/ 27843 w 164768"/>
                  <a:gd name="connsiteY5" fmla="*/ 155106 h 169853"/>
                  <a:gd name="connsiteX6" fmla="*/ 16400 w 164768"/>
                  <a:gd name="connsiteY6" fmla="*/ 106667 h 169853"/>
                  <a:gd name="connsiteX7" fmla="*/ 16400 w 164768"/>
                  <a:gd name="connsiteY7" fmla="*/ 21486 h 169853"/>
                  <a:gd name="connsiteX8" fmla="*/ 0 w 164768"/>
                  <a:gd name="connsiteY8" fmla="*/ 16782 h 169853"/>
                  <a:gd name="connsiteX9" fmla="*/ 0 w 164768"/>
                  <a:gd name="connsiteY9" fmla="*/ 3814 h 169853"/>
                  <a:gd name="connsiteX10" fmla="*/ 41192 w 164768"/>
                  <a:gd name="connsiteY10" fmla="*/ 0 h 169853"/>
                  <a:gd name="connsiteX11" fmla="*/ 41446 w 164768"/>
                  <a:gd name="connsiteY11" fmla="*/ 0 h 169853"/>
                  <a:gd name="connsiteX12" fmla="*/ 47040 w 164768"/>
                  <a:gd name="connsiteY12" fmla="*/ 3560 h 169853"/>
                  <a:gd name="connsiteX13" fmla="*/ 47040 w 164768"/>
                  <a:gd name="connsiteY13" fmla="*/ 104379 h 169853"/>
                  <a:gd name="connsiteX14" fmla="*/ 49583 w 164768"/>
                  <a:gd name="connsiteY14" fmla="*/ 130950 h 169853"/>
                  <a:gd name="connsiteX15" fmla="*/ 58355 w 164768"/>
                  <a:gd name="connsiteY15" fmla="*/ 145062 h 169853"/>
                  <a:gd name="connsiteX16" fmla="*/ 76790 w 164768"/>
                  <a:gd name="connsiteY16" fmla="*/ 149639 h 169853"/>
                  <a:gd name="connsiteX17" fmla="*/ 98785 w 164768"/>
                  <a:gd name="connsiteY17" fmla="*/ 144681 h 169853"/>
                  <a:gd name="connsiteX18" fmla="*/ 116711 w 164768"/>
                  <a:gd name="connsiteY18" fmla="*/ 132985 h 169853"/>
                  <a:gd name="connsiteX19" fmla="*/ 116711 w 164768"/>
                  <a:gd name="connsiteY19" fmla="*/ 21613 h 169853"/>
                  <a:gd name="connsiteX20" fmla="*/ 95479 w 164768"/>
                  <a:gd name="connsiteY20" fmla="*/ 16909 h 169853"/>
                  <a:gd name="connsiteX21" fmla="*/ 95479 w 164768"/>
                  <a:gd name="connsiteY21" fmla="*/ 3941 h 169853"/>
                  <a:gd name="connsiteX22" fmla="*/ 140104 w 164768"/>
                  <a:gd name="connsiteY22" fmla="*/ 127 h 169853"/>
                  <a:gd name="connsiteX23" fmla="*/ 140358 w 164768"/>
                  <a:gd name="connsiteY23" fmla="*/ 127 h 169853"/>
                  <a:gd name="connsiteX24" fmla="*/ 147097 w 164768"/>
                  <a:gd name="connsiteY24" fmla="*/ 3687 h 169853"/>
                  <a:gd name="connsiteX25" fmla="*/ 147097 w 164768"/>
                  <a:gd name="connsiteY25" fmla="*/ 151801 h 169853"/>
                  <a:gd name="connsiteX26" fmla="*/ 164769 w 164768"/>
                  <a:gd name="connsiteY26" fmla="*/ 151801 h 169853"/>
                  <a:gd name="connsiteX27" fmla="*/ 164514 w 164768"/>
                  <a:gd name="connsiteY27" fmla="*/ 165023 h 169853"/>
                  <a:gd name="connsiteX28" fmla="*/ 150275 w 164768"/>
                  <a:gd name="connsiteY28" fmla="*/ 168201 h 169853"/>
                  <a:gd name="connsiteX29" fmla="*/ 136290 w 164768"/>
                  <a:gd name="connsiteY29" fmla="*/ 169345 h 169853"/>
                  <a:gd name="connsiteX30" fmla="*/ 124085 w 164768"/>
                  <a:gd name="connsiteY30" fmla="*/ 166040 h 1698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164768" h="169853">
                    <a:moveTo>
                      <a:pt x="124085" y="166040"/>
                    </a:moveTo>
                    <a:cubicBezTo>
                      <a:pt x="121415" y="163879"/>
                      <a:pt x="120144" y="160319"/>
                      <a:pt x="120144" y="155488"/>
                    </a:cubicBezTo>
                    <a:lnTo>
                      <a:pt x="120144" y="145444"/>
                    </a:lnTo>
                    <a:cubicBezTo>
                      <a:pt x="113660" y="151928"/>
                      <a:pt x="105650" y="157649"/>
                      <a:pt x="95861" y="162480"/>
                    </a:cubicBezTo>
                    <a:cubicBezTo>
                      <a:pt x="86198" y="167438"/>
                      <a:pt x="76409" y="169854"/>
                      <a:pt x="66619" y="169854"/>
                    </a:cubicBezTo>
                    <a:cubicBezTo>
                      <a:pt x="48439" y="169854"/>
                      <a:pt x="35471" y="164896"/>
                      <a:pt x="27843" y="155106"/>
                    </a:cubicBezTo>
                    <a:cubicBezTo>
                      <a:pt x="20215" y="145317"/>
                      <a:pt x="16400" y="129170"/>
                      <a:pt x="16400" y="106667"/>
                    </a:cubicBezTo>
                    <a:lnTo>
                      <a:pt x="16400" y="21486"/>
                    </a:lnTo>
                    <a:lnTo>
                      <a:pt x="0" y="16782"/>
                    </a:lnTo>
                    <a:lnTo>
                      <a:pt x="0" y="3814"/>
                    </a:lnTo>
                    <a:lnTo>
                      <a:pt x="41192" y="0"/>
                    </a:lnTo>
                    <a:lnTo>
                      <a:pt x="41446" y="0"/>
                    </a:lnTo>
                    <a:lnTo>
                      <a:pt x="47040" y="3560"/>
                    </a:lnTo>
                    <a:lnTo>
                      <a:pt x="47040" y="104379"/>
                    </a:lnTo>
                    <a:cubicBezTo>
                      <a:pt x="47040" y="115694"/>
                      <a:pt x="47930" y="124594"/>
                      <a:pt x="49583" y="130950"/>
                    </a:cubicBezTo>
                    <a:cubicBezTo>
                      <a:pt x="51236" y="137307"/>
                      <a:pt x="54160" y="142011"/>
                      <a:pt x="58355" y="145062"/>
                    </a:cubicBezTo>
                    <a:cubicBezTo>
                      <a:pt x="62551" y="148114"/>
                      <a:pt x="68653" y="149639"/>
                      <a:pt x="76790" y="149639"/>
                    </a:cubicBezTo>
                    <a:cubicBezTo>
                      <a:pt x="84673" y="149639"/>
                      <a:pt x="91919" y="147987"/>
                      <a:pt x="98785" y="144681"/>
                    </a:cubicBezTo>
                    <a:cubicBezTo>
                      <a:pt x="105650" y="141376"/>
                      <a:pt x="111626" y="137434"/>
                      <a:pt x="116711" y="132985"/>
                    </a:cubicBezTo>
                    <a:lnTo>
                      <a:pt x="116711" y="21613"/>
                    </a:lnTo>
                    <a:lnTo>
                      <a:pt x="95479" y="16909"/>
                    </a:lnTo>
                    <a:lnTo>
                      <a:pt x="95479" y="3941"/>
                    </a:lnTo>
                    <a:lnTo>
                      <a:pt x="140104" y="127"/>
                    </a:lnTo>
                    <a:lnTo>
                      <a:pt x="140358" y="127"/>
                    </a:lnTo>
                    <a:lnTo>
                      <a:pt x="147097" y="3687"/>
                    </a:lnTo>
                    <a:lnTo>
                      <a:pt x="147097" y="151801"/>
                    </a:lnTo>
                    <a:lnTo>
                      <a:pt x="164769" y="151801"/>
                    </a:lnTo>
                    <a:lnTo>
                      <a:pt x="164514" y="165023"/>
                    </a:lnTo>
                    <a:cubicBezTo>
                      <a:pt x="159047" y="166421"/>
                      <a:pt x="154216" y="167438"/>
                      <a:pt x="150275" y="168201"/>
                    </a:cubicBezTo>
                    <a:cubicBezTo>
                      <a:pt x="146207" y="168964"/>
                      <a:pt x="141630" y="169345"/>
                      <a:pt x="136290" y="169345"/>
                    </a:cubicBezTo>
                    <a:cubicBezTo>
                      <a:pt x="130696" y="169218"/>
                      <a:pt x="126628" y="168074"/>
                      <a:pt x="124085" y="166040"/>
                    </a:cubicBez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25" name="Freeform: Shape 24">
                <a:extLst>
                  <a:ext uri="{FF2B5EF4-FFF2-40B4-BE49-F238E27FC236}">
                    <a16:creationId xmlns:a16="http://schemas.microsoft.com/office/drawing/2014/main" id="{DE6CFDF6-409E-EBC5-ADB8-6A119B6E8A47}"/>
                  </a:ext>
                </a:extLst>
              </p:cNvPr>
              <p:cNvSpPr/>
              <p:nvPr/>
            </p:nvSpPr>
            <p:spPr>
              <a:xfrm>
                <a:off x="3178205" y="1207970"/>
                <a:ext cx="106031" cy="208376"/>
              </a:xfrm>
              <a:custGeom>
                <a:avLst/>
                <a:gdLst>
                  <a:gd name="connsiteX0" fmla="*/ 29368 w 106031"/>
                  <a:gd name="connsiteY0" fmla="*/ 200748 h 208376"/>
                  <a:gd name="connsiteX1" fmla="*/ 21105 w 106031"/>
                  <a:gd name="connsiteY1" fmla="*/ 174558 h 208376"/>
                  <a:gd name="connsiteX2" fmla="*/ 21105 w 106031"/>
                  <a:gd name="connsiteY2" fmla="*/ 61661 h 208376"/>
                  <a:gd name="connsiteX3" fmla="*/ 0 w 106031"/>
                  <a:gd name="connsiteY3" fmla="*/ 61661 h 208376"/>
                  <a:gd name="connsiteX4" fmla="*/ 0 w 106031"/>
                  <a:gd name="connsiteY4" fmla="*/ 48439 h 208376"/>
                  <a:gd name="connsiteX5" fmla="*/ 8264 w 106031"/>
                  <a:gd name="connsiteY5" fmla="*/ 46405 h 208376"/>
                  <a:gd name="connsiteX6" fmla="*/ 17418 w 106031"/>
                  <a:gd name="connsiteY6" fmla="*/ 43226 h 208376"/>
                  <a:gd name="connsiteX7" fmla="*/ 24792 w 106031"/>
                  <a:gd name="connsiteY7" fmla="*/ 32674 h 208376"/>
                  <a:gd name="connsiteX8" fmla="*/ 30386 w 106031"/>
                  <a:gd name="connsiteY8" fmla="*/ 14748 h 208376"/>
                  <a:gd name="connsiteX9" fmla="*/ 34200 w 106031"/>
                  <a:gd name="connsiteY9" fmla="*/ 0 h 208376"/>
                  <a:gd name="connsiteX10" fmla="*/ 51490 w 106031"/>
                  <a:gd name="connsiteY10" fmla="*/ 0 h 208376"/>
                  <a:gd name="connsiteX11" fmla="*/ 52126 w 106031"/>
                  <a:gd name="connsiteY11" fmla="*/ 42336 h 208376"/>
                  <a:gd name="connsiteX12" fmla="*/ 101201 w 106031"/>
                  <a:gd name="connsiteY12" fmla="*/ 42336 h 208376"/>
                  <a:gd name="connsiteX13" fmla="*/ 101201 w 106031"/>
                  <a:gd name="connsiteY13" fmla="*/ 61788 h 208376"/>
                  <a:gd name="connsiteX14" fmla="*/ 52126 w 106031"/>
                  <a:gd name="connsiteY14" fmla="*/ 61788 h 208376"/>
                  <a:gd name="connsiteX15" fmla="*/ 52126 w 106031"/>
                  <a:gd name="connsiteY15" fmla="*/ 152055 h 208376"/>
                  <a:gd name="connsiteX16" fmla="*/ 53143 w 106031"/>
                  <a:gd name="connsiteY16" fmla="*/ 175575 h 208376"/>
                  <a:gd name="connsiteX17" fmla="*/ 57593 w 106031"/>
                  <a:gd name="connsiteY17" fmla="*/ 184348 h 208376"/>
                  <a:gd name="connsiteX18" fmla="*/ 69162 w 106031"/>
                  <a:gd name="connsiteY18" fmla="*/ 186382 h 208376"/>
                  <a:gd name="connsiteX19" fmla="*/ 86707 w 106031"/>
                  <a:gd name="connsiteY19" fmla="*/ 184348 h 208376"/>
                  <a:gd name="connsiteX20" fmla="*/ 101582 w 106031"/>
                  <a:gd name="connsiteY20" fmla="*/ 179898 h 208376"/>
                  <a:gd name="connsiteX21" fmla="*/ 106032 w 106031"/>
                  <a:gd name="connsiteY21" fmla="*/ 193120 h 208376"/>
                  <a:gd name="connsiteX22" fmla="*/ 83274 w 106031"/>
                  <a:gd name="connsiteY22" fmla="*/ 203418 h 208376"/>
                  <a:gd name="connsiteX23" fmla="*/ 54669 w 106031"/>
                  <a:gd name="connsiteY23" fmla="*/ 208376 h 208376"/>
                  <a:gd name="connsiteX24" fmla="*/ 29368 w 106031"/>
                  <a:gd name="connsiteY24" fmla="*/ 200748 h 2083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106031" h="208376">
                    <a:moveTo>
                      <a:pt x="29368" y="200748"/>
                    </a:moveTo>
                    <a:cubicBezTo>
                      <a:pt x="23902" y="195663"/>
                      <a:pt x="21105" y="186890"/>
                      <a:pt x="21105" y="174558"/>
                    </a:cubicBezTo>
                    <a:lnTo>
                      <a:pt x="21105" y="61661"/>
                    </a:lnTo>
                    <a:lnTo>
                      <a:pt x="0" y="61661"/>
                    </a:lnTo>
                    <a:lnTo>
                      <a:pt x="0" y="48439"/>
                    </a:lnTo>
                    <a:cubicBezTo>
                      <a:pt x="1017" y="48185"/>
                      <a:pt x="3687" y="47549"/>
                      <a:pt x="8264" y="46405"/>
                    </a:cubicBezTo>
                    <a:cubicBezTo>
                      <a:pt x="12714" y="45260"/>
                      <a:pt x="15765" y="44116"/>
                      <a:pt x="17418" y="43226"/>
                    </a:cubicBezTo>
                    <a:cubicBezTo>
                      <a:pt x="20596" y="41446"/>
                      <a:pt x="23012" y="37887"/>
                      <a:pt x="24792" y="32674"/>
                    </a:cubicBezTo>
                    <a:cubicBezTo>
                      <a:pt x="26317" y="28987"/>
                      <a:pt x="28224" y="23012"/>
                      <a:pt x="30386" y="14748"/>
                    </a:cubicBezTo>
                    <a:cubicBezTo>
                      <a:pt x="32547" y="6484"/>
                      <a:pt x="33818" y="1653"/>
                      <a:pt x="34200" y="0"/>
                    </a:cubicBezTo>
                    <a:lnTo>
                      <a:pt x="51490" y="0"/>
                    </a:lnTo>
                    <a:lnTo>
                      <a:pt x="52126" y="42336"/>
                    </a:lnTo>
                    <a:lnTo>
                      <a:pt x="101201" y="42336"/>
                    </a:lnTo>
                    <a:lnTo>
                      <a:pt x="101201" y="61788"/>
                    </a:lnTo>
                    <a:lnTo>
                      <a:pt x="52126" y="61788"/>
                    </a:lnTo>
                    <a:lnTo>
                      <a:pt x="52126" y="152055"/>
                    </a:lnTo>
                    <a:cubicBezTo>
                      <a:pt x="52126" y="163243"/>
                      <a:pt x="52507" y="170998"/>
                      <a:pt x="53143" y="175575"/>
                    </a:cubicBezTo>
                    <a:cubicBezTo>
                      <a:pt x="53779" y="180025"/>
                      <a:pt x="55304" y="183076"/>
                      <a:pt x="57593" y="184348"/>
                    </a:cubicBezTo>
                    <a:cubicBezTo>
                      <a:pt x="59881" y="185746"/>
                      <a:pt x="63695" y="186382"/>
                      <a:pt x="69162" y="186382"/>
                    </a:cubicBezTo>
                    <a:cubicBezTo>
                      <a:pt x="74502" y="186382"/>
                      <a:pt x="80223" y="185746"/>
                      <a:pt x="86707" y="184348"/>
                    </a:cubicBezTo>
                    <a:cubicBezTo>
                      <a:pt x="93191" y="182949"/>
                      <a:pt x="98022" y="181551"/>
                      <a:pt x="101582" y="179898"/>
                    </a:cubicBezTo>
                    <a:lnTo>
                      <a:pt x="106032" y="193120"/>
                    </a:lnTo>
                    <a:cubicBezTo>
                      <a:pt x="101328" y="196680"/>
                      <a:pt x="93700" y="200112"/>
                      <a:pt x="83274" y="203418"/>
                    </a:cubicBezTo>
                    <a:cubicBezTo>
                      <a:pt x="72849" y="206723"/>
                      <a:pt x="63187" y="208376"/>
                      <a:pt x="54669" y="208376"/>
                    </a:cubicBezTo>
                    <a:cubicBezTo>
                      <a:pt x="43226" y="208376"/>
                      <a:pt x="34962" y="205834"/>
                      <a:pt x="29368" y="200748"/>
                    </a:cubicBez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26" name="Freeform: Shape 25">
                <a:extLst>
                  <a:ext uri="{FF2B5EF4-FFF2-40B4-BE49-F238E27FC236}">
                    <a16:creationId xmlns:a16="http://schemas.microsoft.com/office/drawing/2014/main" id="{BA1A084E-ED63-11A9-1A68-01B66C4CAE46}"/>
                  </a:ext>
                </a:extLst>
              </p:cNvPr>
              <p:cNvSpPr/>
              <p:nvPr/>
            </p:nvSpPr>
            <p:spPr>
              <a:xfrm>
                <a:off x="3299366" y="1246874"/>
                <a:ext cx="164768" cy="169853"/>
              </a:xfrm>
              <a:custGeom>
                <a:avLst/>
                <a:gdLst>
                  <a:gd name="connsiteX0" fmla="*/ 124085 w 164768"/>
                  <a:gd name="connsiteY0" fmla="*/ 166040 h 169853"/>
                  <a:gd name="connsiteX1" fmla="*/ 120144 w 164768"/>
                  <a:gd name="connsiteY1" fmla="*/ 155488 h 169853"/>
                  <a:gd name="connsiteX2" fmla="*/ 120144 w 164768"/>
                  <a:gd name="connsiteY2" fmla="*/ 145444 h 169853"/>
                  <a:gd name="connsiteX3" fmla="*/ 95861 w 164768"/>
                  <a:gd name="connsiteY3" fmla="*/ 162480 h 169853"/>
                  <a:gd name="connsiteX4" fmla="*/ 66619 w 164768"/>
                  <a:gd name="connsiteY4" fmla="*/ 169854 h 169853"/>
                  <a:gd name="connsiteX5" fmla="*/ 27843 w 164768"/>
                  <a:gd name="connsiteY5" fmla="*/ 155106 h 169853"/>
                  <a:gd name="connsiteX6" fmla="*/ 16401 w 164768"/>
                  <a:gd name="connsiteY6" fmla="*/ 106667 h 169853"/>
                  <a:gd name="connsiteX7" fmla="*/ 16401 w 164768"/>
                  <a:gd name="connsiteY7" fmla="*/ 21486 h 169853"/>
                  <a:gd name="connsiteX8" fmla="*/ 0 w 164768"/>
                  <a:gd name="connsiteY8" fmla="*/ 16782 h 169853"/>
                  <a:gd name="connsiteX9" fmla="*/ 0 w 164768"/>
                  <a:gd name="connsiteY9" fmla="*/ 3814 h 169853"/>
                  <a:gd name="connsiteX10" fmla="*/ 41192 w 164768"/>
                  <a:gd name="connsiteY10" fmla="*/ 0 h 169853"/>
                  <a:gd name="connsiteX11" fmla="*/ 41447 w 164768"/>
                  <a:gd name="connsiteY11" fmla="*/ 0 h 169853"/>
                  <a:gd name="connsiteX12" fmla="*/ 47041 w 164768"/>
                  <a:gd name="connsiteY12" fmla="*/ 3560 h 169853"/>
                  <a:gd name="connsiteX13" fmla="*/ 47041 w 164768"/>
                  <a:gd name="connsiteY13" fmla="*/ 104379 h 169853"/>
                  <a:gd name="connsiteX14" fmla="*/ 49583 w 164768"/>
                  <a:gd name="connsiteY14" fmla="*/ 130950 h 169853"/>
                  <a:gd name="connsiteX15" fmla="*/ 58356 w 164768"/>
                  <a:gd name="connsiteY15" fmla="*/ 145062 h 169853"/>
                  <a:gd name="connsiteX16" fmla="*/ 76790 w 164768"/>
                  <a:gd name="connsiteY16" fmla="*/ 149639 h 169853"/>
                  <a:gd name="connsiteX17" fmla="*/ 98785 w 164768"/>
                  <a:gd name="connsiteY17" fmla="*/ 144681 h 169853"/>
                  <a:gd name="connsiteX18" fmla="*/ 116711 w 164768"/>
                  <a:gd name="connsiteY18" fmla="*/ 132985 h 169853"/>
                  <a:gd name="connsiteX19" fmla="*/ 116711 w 164768"/>
                  <a:gd name="connsiteY19" fmla="*/ 21613 h 169853"/>
                  <a:gd name="connsiteX20" fmla="*/ 95479 w 164768"/>
                  <a:gd name="connsiteY20" fmla="*/ 16909 h 169853"/>
                  <a:gd name="connsiteX21" fmla="*/ 95479 w 164768"/>
                  <a:gd name="connsiteY21" fmla="*/ 3941 h 169853"/>
                  <a:gd name="connsiteX22" fmla="*/ 140104 w 164768"/>
                  <a:gd name="connsiteY22" fmla="*/ 127 h 169853"/>
                  <a:gd name="connsiteX23" fmla="*/ 140358 w 164768"/>
                  <a:gd name="connsiteY23" fmla="*/ 127 h 169853"/>
                  <a:gd name="connsiteX24" fmla="*/ 147097 w 164768"/>
                  <a:gd name="connsiteY24" fmla="*/ 3687 h 169853"/>
                  <a:gd name="connsiteX25" fmla="*/ 147097 w 164768"/>
                  <a:gd name="connsiteY25" fmla="*/ 151801 h 169853"/>
                  <a:gd name="connsiteX26" fmla="*/ 164769 w 164768"/>
                  <a:gd name="connsiteY26" fmla="*/ 151801 h 169853"/>
                  <a:gd name="connsiteX27" fmla="*/ 164514 w 164768"/>
                  <a:gd name="connsiteY27" fmla="*/ 165023 h 169853"/>
                  <a:gd name="connsiteX28" fmla="*/ 150275 w 164768"/>
                  <a:gd name="connsiteY28" fmla="*/ 168201 h 169853"/>
                  <a:gd name="connsiteX29" fmla="*/ 136290 w 164768"/>
                  <a:gd name="connsiteY29" fmla="*/ 169345 h 169853"/>
                  <a:gd name="connsiteX30" fmla="*/ 124085 w 164768"/>
                  <a:gd name="connsiteY30" fmla="*/ 166040 h 1698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164768" h="169853">
                    <a:moveTo>
                      <a:pt x="124085" y="166040"/>
                    </a:moveTo>
                    <a:cubicBezTo>
                      <a:pt x="121415" y="163879"/>
                      <a:pt x="120144" y="160319"/>
                      <a:pt x="120144" y="155488"/>
                    </a:cubicBezTo>
                    <a:lnTo>
                      <a:pt x="120144" y="145444"/>
                    </a:lnTo>
                    <a:cubicBezTo>
                      <a:pt x="113660" y="151928"/>
                      <a:pt x="105650" y="157649"/>
                      <a:pt x="95861" y="162480"/>
                    </a:cubicBezTo>
                    <a:cubicBezTo>
                      <a:pt x="86198" y="167438"/>
                      <a:pt x="76409" y="169854"/>
                      <a:pt x="66619" y="169854"/>
                    </a:cubicBezTo>
                    <a:cubicBezTo>
                      <a:pt x="48439" y="169854"/>
                      <a:pt x="35471" y="164896"/>
                      <a:pt x="27843" y="155106"/>
                    </a:cubicBezTo>
                    <a:cubicBezTo>
                      <a:pt x="20215" y="145317"/>
                      <a:pt x="16401" y="129170"/>
                      <a:pt x="16401" y="106667"/>
                    </a:cubicBezTo>
                    <a:lnTo>
                      <a:pt x="16401" y="21486"/>
                    </a:lnTo>
                    <a:lnTo>
                      <a:pt x="0" y="16782"/>
                    </a:lnTo>
                    <a:lnTo>
                      <a:pt x="0" y="3814"/>
                    </a:lnTo>
                    <a:lnTo>
                      <a:pt x="41192" y="0"/>
                    </a:lnTo>
                    <a:lnTo>
                      <a:pt x="41447" y="0"/>
                    </a:lnTo>
                    <a:lnTo>
                      <a:pt x="47041" y="3560"/>
                    </a:lnTo>
                    <a:lnTo>
                      <a:pt x="47041" y="104379"/>
                    </a:lnTo>
                    <a:cubicBezTo>
                      <a:pt x="47041" y="115694"/>
                      <a:pt x="47930" y="124594"/>
                      <a:pt x="49583" y="130950"/>
                    </a:cubicBezTo>
                    <a:cubicBezTo>
                      <a:pt x="51236" y="137307"/>
                      <a:pt x="54160" y="142011"/>
                      <a:pt x="58356" y="145062"/>
                    </a:cubicBezTo>
                    <a:cubicBezTo>
                      <a:pt x="62551" y="148114"/>
                      <a:pt x="68654" y="149639"/>
                      <a:pt x="76790" y="149639"/>
                    </a:cubicBezTo>
                    <a:cubicBezTo>
                      <a:pt x="84673" y="149639"/>
                      <a:pt x="91920" y="147987"/>
                      <a:pt x="98785" y="144681"/>
                    </a:cubicBezTo>
                    <a:cubicBezTo>
                      <a:pt x="105650" y="141376"/>
                      <a:pt x="111626" y="137434"/>
                      <a:pt x="116711" y="132985"/>
                    </a:cubicBezTo>
                    <a:lnTo>
                      <a:pt x="116711" y="21613"/>
                    </a:lnTo>
                    <a:lnTo>
                      <a:pt x="95479" y="16909"/>
                    </a:lnTo>
                    <a:lnTo>
                      <a:pt x="95479" y="3941"/>
                    </a:lnTo>
                    <a:lnTo>
                      <a:pt x="140104" y="127"/>
                    </a:lnTo>
                    <a:lnTo>
                      <a:pt x="140358" y="127"/>
                    </a:lnTo>
                    <a:lnTo>
                      <a:pt x="147097" y="3687"/>
                    </a:lnTo>
                    <a:lnTo>
                      <a:pt x="147097" y="151801"/>
                    </a:lnTo>
                    <a:lnTo>
                      <a:pt x="164769" y="151801"/>
                    </a:lnTo>
                    <a:lnTo>
                      <a:pt x="164514" y="165023"/>
                    </a:lnTo>
                    <a:cubicBezTo>
                      <a:pt x="159048" y="166421"/>
                      <a:pt x="154216" y="167438"/>
                      <a:pt x="150275" y="168201"/>
                    </a:cubicBezTo>
                    <a:cubicBezTo>
                      <a:pt x="146207" y="168964"/>
                      <a:pt x="141630" y="169345"/>
                      <a:pt x="136290" y="169345"/>
                    </a:cubicBezTo>
                    <a:cubicBezTo>
                      <a:pt x="130823" y="169218"/>
                      <a:pt x="126755" y="168074"/>
                      <a:pt x="124085" y="166040"/>
                    </a:cubicBez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56E69EF0-D1CE-190C-9FAE-5673CB340330}"/>
                  </a:ext>
                </a:extLst>
              </p:cNvPr>
              <p:cNvSpPr/>
              <p:nvPr/>
            </p:nvSpPr>
            <p:spPr>
              <a:xfrm>
                <a:off x="3485366" y="1172881"/>
                <a:ext cx="79333" cy="240668"/>
              </a:xfrm>
              <a:custGeom>
                <a:avLst/>
                <a:gdLst>
                  <a:gd name="connsiteX0" fmla="*/ 23774 w 79333"/>
                  <a:gd name="connsiteY0" fmla="*/ 21359 h 240668"/>
                  <a:gd name="connsiteX1" fmla="*/ 0 w 79333"/>
                  <a:gd name="connsiteY1" fmla="*/ 18180 h 240668"/>
                  <a:gd name="connsiteX2" fmla="*/ 0 w 79333"/>
                  <a:gd name="connsiteY2" fmla="*/ 5594 h 240668"/>
                  <a:gd name="connsiteX3" fmla="*/ 47295 w 79333"/>
                  <a:gd name="connsiteY3" fmla="*/ 0 h 240668"/>
                  <a:gd name="connsiteX4" fmla="*/ 47930 w 79333"/>
                  <a:gd name="connsiteY4" fmla="*/ 0 h 240668"/>
                  <a:gd name="connsiteX5" fmla="*/ 54414 w 79333"/>
                  <a:gd name="connsiteY5" fmla="*/ 4450 h 240668"/>
                  <a:gd name="connsiteX6" fmla="*/ 54414 w 79333"/>
                  <a:gd name="connsiteY6" fmla="*/ 224014 h 240668"/>
                  <a:gd name="connsiteX7" fmla="*/ 79333 w 79333"/>
                  <a:gd name="connsiteY7" fmla="*/ 226303 h 240668"/>
                  <a:gd name="connsiteX8" fmla="*/ 79333 w 79333"/>
                  <a:gd name="connsiteY8" fmla="*/ 240669 h 240668"/>
                  <a:gd name="connsiteX9" fmla="*/ 0 w 79333"/>
                  <a:gd name="connsiteY9" fmla="*/ 240669 h 240668"/>
                  <a:gd name="connsiteX10" fmla="*/ 0 w 79333"/>
                  <a:gd name="connsiteY10" fmla="*/ 226303 h 240668"/>
                  <a:gd name="connsiteX11" fmla="*/ 23774 w 79333"/>
                  <a:gd name="connsiteY11" fmla="*/ 223633 h 240668"/>
                  <a:gd name="connsiteX12" fmla="*/ 23774 w 79333"/>
                  <a:gd name="connsiteY12" fmla="*/ 21359 h 2406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9333" h="240668">
                    <a:moveTo>
                      <a:pt x="23774" y="21359"/>
                    </a:moveTo>
                    <a:lnTo>
                      <a:pt x="0" y="18180"/>
                    </a:lnTo>
                    <a:lnTo>
                      <a:pt x="0" y="5594"/>
                    </a:lnTo>
                    <a:lnTo>
                      <a:pt x="47295" y="0"/>
                    </a:lnTo>
                    <a:lnTo>
                      <a:pt x="47930" y="0"/>
                    </a:lnTo>
                    <a:lnTo>
                      <a:pt x="54414" y="4450"/>
                    </a:lnTo>
                    <a:lnTo>
                      <a:pt x="54414" y="224014"/>
                    </a:lnTo>
                    <a:lnTo>
                      <a:pt x="79333" y="226303"/>
                    </a:lnTo>
                    <a:lnTo>
                      <a:pt x="79333" y="240669"/>
                    </a:lnTo>
                    <a:lnTo>
                      <a:pt x="0" y="240669"/>
                    </a:lnTo>
                    <a:lnTo>
                      <a:pt x="0" y="226303"/>
                    </a:lnTo>
                    <a:lnTo>
                      <a:pt x="23774" y="223633"/>
                    </a:lnTo>
                    <a:lnTo>
                      <a:pt x="23774" y="21359"/>
                    </a:ln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CCFB42E0-CB81-86E8-B0A9-2D47C5D8E0D9}"/>
                  </a:ext>
                </a:extLst>
              </p:cNvPr>
              <p:cNvSpPr/>
              <p:nvPr/>
            </p:nvSpPr>
            <p:spPr>
              <a:xfrm>
                <a:off x="2199129" y="1527464"/>
                <a:ext cx="212826" cy="218420"/>
              </a:xfrm>
              <a:custGeom>
                <a:avLst/>
                <a:gdLst>
                  <a:gd name="connsiteX0" fmla="*/ 23520 w 212826"/>
                  <a:gd name="connsiteY0" fmla="*/ 18435 h 218420"/>
                  <a:gd name="connsiteX1" fmla="*/ 0 w 212826"/>
                  <a:gd name="connsiteY1" fmla="*/ 14875 h 218420"/>
                  <a:gd name="connsiteX2" fmla="*/ 0 w 212826"/>
                  <a:gd name="connsiteY2" fmla="*/ 127 h 218420"/>
                  <a:gd name="connsiteX3" fmla="*/ 54669 w 212826"/>
                  <a:gd name="connsiteY3" fmla="*/ 127 h 218420"/>
                  <a:gd name="connsiteX4" fmla="*/ 152563 w 212826"/>
                  <a:gd name="connsiteY4" fmla="*/ 143537 h 218420"/>
                  <a:gd name="connsiteX5" fmla="*/ 168964 w 212826"/>
                  <a:gd name="connsiteY5" fmla="*/ 174685 h 218420"/>
                  <a:gd name="connsiteX6" fmla="*/ 168964 w 212826"/>
                  <a:gd name="connsiteY6" fmla="*/ 18308 h 218420"/>
                  <a:gd name="connsiteX7" fmla="*/ 143410 w 212826"/>
                  <a:gd name="connsiteY7" fmla="*/ 14748 h 218420"/>
                  <a:gd name="connsiteX8" fmla="*/ 143410 w 212826"/>
                  <a:gd name="connsiteY8" fmla="*/ 0 h 218420"/>
                  <a:gd name="connsiteX9" fmla="*/ 212826 w 212826"/>
                  <a:gd name="connsiteY9" fmla="*/ 0 h 218420"/>
                  <a:gd name="connsiteX10" fmla="*/ 212826 w 212826"/>
                  <a:gd name="connsiteY10" fmla="*/ 14748 h 218420"/>
                  <a:gd name="connsiteX11" fmla="*/ 189306 w 212826"/>
                  <a:gd name="connsiteY11" fmla="*/ 18308 h 218420"/>
                  <a:gd name="connsiteX12" fmla="*/ 189306 w 212826"/>
                  <a:gd name="connsiteY12" fmla="*/ 218420 h 218420"/>
                  <a:gd name="connsiteX13" fmla="*/ 166040 w 212826"/>
                  <a:gd name="connsiteY13" fmla="*/ 218420 h 218420"/>
                  <a:gd name="connsiteX14" fmla="*/ 66111 w 212826"/>
                  <a:gd name="connsiteY14" fmla="*/ 71832 h 218420"/>
                  <a:gd name="connsiteX15" fmla="*/ 43481 w 212826"/>
                  <a:gd name="connsiteY15" fmla="*/ 33055 h 218420"/>
                  <a:gd name="connsiteX16" fmla="*/ 43481 w 212826"/>
                  <a:gd name="connsiteY16" fmla="*/ 201130 h 218420"/>
                  <a:gd name="connsiteX17" fmla="*/ 71451 w 212826"/>
                  <a:gd name="connsiteY17" fmla="*/ 204054 h 218420"/>
                  <a:gd name="connsiteX18" fmla="*/ 71451 w 212826"/>
                  <a:gd name="connsiteY18" fmla="*/ 218420 h 218420"/>
                  <a:gd name="connsiteX19" fmla="*/ 0 w 212826"/>
                  <a:gd name="connsiteY19" fmla="*/ 218420 h 218420"/>
                  <a:gd name="connsiteX20" fmla="*/ 0 w 212826"/>
                  <a:gd name="connsiteY20" fmla="*/ 204054 h 218420"/>
                  <a:gd name="connsiteX21" fmla="*/ 23520 w 212826"/>
                  <a:gd name="connsiteY21" fmla="*/ 200875 h 218420"/>
                  <a:gd name="connsiteX22" fmla="*/ 23520 w 212826"/>
                  <a:gd name="connsiteY22" fmla="*/ 18435 h 2184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212826" h="218420">
                    <a:moveTo>
                      <a:pt x="23520" y="18435"/>
                    </a:moveTo>
                    <a:lnTo>
                      <a:pt x="0" y="14875"/>
                    </a:lnTo>
                    <a:lnTo>
                      <a:pt x="0" y="127"/>
                    </a:lnTo>
                    <a:lnTo>
                      <a:pt x="54669" y="127"/>
                    </a:lnTo>
                    <a:lnTo>
                      <a:pt x="152563" y="143537"/>
                    </a:lnTo>
                    <a:lnTo>
                      <a:pt x="168964" y="174685"/>
                    </a:lnTo>
                    <a:lnTo>
                      <a:pt x="168964" y="18308"/>
                    </a:lnTo>
                    <a:lnTo>
                      <a:pt x="143410" y="14748"/>
                    </a:lnTo>
                    <a:lnTo>
                      <a:pt x="143410" y="0"/>
                    </a:lnTo>
                    <a:lnTo>
                      <a:pt x="212826" y="0"/>
                    </a:lnTo>
                    <a:lnTo>
                      <a:pt x="212826" y="14748"/>
                    </a:lnTo>
                    <a:lnTo>
                      <a:pt x="189306" y="18308"/>
                    </a:lnTo>
                    <a:lnTo>
                      <a:pt x="189306" y="218420"/>
                    </a:lnTo>
                    <a:lnTo>
                      <a:pt x="166040" y="218420"/>
                    </a:lnTo>
                    <a:lnTo>
                      <a:pt x="66111" y="71832"/>
                    </a:lnTo>
                    <a:lnTo>
                      <a:pt x="43481" y="33055"/>
                    </a:lnTo>
                    <a:lnTo>
                      <a:pt x="43481" y="201130"/>
                    </a:lnTo>
                    <a:lnTo>
                      <a:pt x="71451" y="204054"/>
                    </a:lnTo>
                    <a:lnTo>
                      <a:pt x="71451" y="218420"/>
                    </a:lnTo>
                    <a:lnTo>
                      <a:pt x="0" y="218420"/>
                    </a:lnTo>
                    <a:lnTo>
                      <a:pt x="0" y="204054"/>
                    </a:lnTo>
                    <a:lnTo>
                      <a:pt x="23520" y="200875"/>
                    </a:lnTo>
                    <a:lnTo>
                      <a:pt x="23520" y="18435"/>
                    </a:ln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29" name="Freeform: Shape 28">
                <a:extLst>
                  <a:ext uri="{FF2B5EF4-FFF2-40B4-BE49-F238E27FC236}">
                    <a16:creationId xmlns:a16="http://schemas.microsoft.com/office/drawing/2014/main" id="{A05933E5-3A16-19D4-FAC2-AFAB3D5021C9}"/>
                  </a:ext>
                </a:extLst>
              </p:cNvPr>
              <p:cNvSpPr/>
              <p:nvPr/>
            </p:nvSpPr>
            <p:spPr>
              <a:xfrm>
                <a:off x="2432170" y="1579462"/>
                <a:ext cx="144426" cy="169854"/>
              </a:xfrm>
              <a:custGeom>
                <a:avLst/>
                <a:gdLst>
                  <a:gd name="connsiteX0" fmla="*/ 27843 w 144426"/>
                  <a:gd name="connsiteY0" fmla="*/ 81749 h 169854"/>
                  <a:gd name="connsiteX1" fmla="*/ 97768 w 144426"/>
                  <a:gd name="connsiteY1" fmla="*/ 67764 h 169854"/>
                  <a:gd name="connsiteX2" fmla="*/ 97768 w 144426"/>
                  <a:gd name="connsiteY2" fmla="*/ 59627 h 169854"/>
                  <a:gd name="connsiteX3" fmla="*/ 94844 w 144426"/>
                  <a:gd name="connsiteY3" fmla="*/ 37887 h 169854"/>
                  <a:gd name="connsiteX4" fmla="*/ 84673 w 144426"/>
                  <a:gd name="connsiteY4" fmla="*/ 26317 h 169854"/>
                  <a:gd name="connsiteX5" fmla="*/ 64204 w 144426"/>
                  <a:gd name="connsiteY5" fmla="*/ 22630 h 169854"/>
                  <a:gd name="connsiteX6" fmla="*/ 37251 w 144426"/>
                  <a:gd name="connsiteY6" fmla="*/ 26826 h 169854"/>
                  <a:gd name="connsiteX7" fmla="*/ 13603 w 144426"/>
                  <a:gd name="connsiteY7" fmla="*/ 37251 h 169854"/>
                  <a:gd name="connsiteX8" fmla="*/ 6230 w 144426"/>
                  <a:gd name="connsiteY8" fmla="*/ 21995 h 169854"/>
                  <a:gd name="connsiteX9" fmla="*/ 20342 w 144426"/>
                  <a:gd name="connsiteY9" fmla="*/ 13476 h 169854"/>
                  <a:gd name="connsiteX10" fmla="*/ 44116 w 144426"/>
                  <a:gd name="connsiteY10" fmla="*/ 4068 h 169854"/>
                  <a:gd name="connsiteX11" fmla="*/ 71196 w 144426"/>
                  <a:gd name="connsiteY11" fmla="*/ 0 h 169854"/>
                  <a:gd name="connsiteX12" fmla="*/ 104252 w 144426"/>
                  <a:gd name="connsiteY12" fmla="*/ 5721 h 169854"/>
                  <a:gd name="connsiteX13" fmla="*/ 121797 w 144426"/>
                  <a:gd name="connsiteY13" fmla="*/ 24029 h 169854"/>
                  <a:gd name="connsiteX14" fmla="*/ 127136 w 144426"/>
                  <a:gd name="connsiteY14" fmla="*/ 57847 h 169854"/>
                  <a:gd name="connsiteX15" fmla="*/ 127136 w 144426"/>
                  <a:gd name="connsiteY15" fmla="*/ 152182 h 169854"/>
                  <a:gd name="connsiteX16" fmla="*/ 144427 w 144426"/>
                  <a:gd name="connsiteY16" fmla="*/ 152182 h 169854"/>
                  <a:gd name="connsiteX17" fmla="*/ 144427 w 144426"/>
                  <a:gd name="connsiteY17" fmla="*/ 165150 h 169854"/>
                  <a:gd name="connsiteX18" fmla="*/ 129552 w 144426"/>
                  <a:gd name="connsiteY18" fmla="*/ 168074 h 169854"/>
                  <a:gd name="connsiteX19" fmla="*/ 113787 w 144426"/>
                  <a:gd name="connsiteY19" fmla="*/ 169600 h 169854"/>
                  <a:gd name="connsiteX20" fmla="*/ 102599 w 144426"/>
                  <a:gd name="connsiteY20" fmla="*/ 167057 h 169854"/>
                  <a:gd name="connsiteX21" fmla="*/ 99675 w 144426"/>
                  <a:gd name="connsiteY21" fmla="*/ 155996 h 169854"/>
                  <a:gd name="connsiteX22" fmla="*/ 99675 w 144426"/>
                  <a:gd name="connsiteY22" fmla="*/ 146334 h 169854"/>
                  <a:gd name="connsiteX23" fmla="*/ 78062 w 144426"/>
                  <a:gd name="connsiteY23" fmla="*/ 162480 h 169854"/>
                  <a:gd name="connsiteX24" fmla="*/ 49075 w 144426"/>
                  <a:gd name="connsiteY24" fmla="*/ 169854 h 169854"/>
                  <a:gd name="connsiteX25" fmla="*/ 13985 w 144426"/>
                  <a:gd name="connsiteY25" fmla="*/ 157649 h 169854"/>
                  <a:gd name="connsiteX26" fmla="*/ 0 w 144426"/>
                  <a:gd name="connsiteY26" fmla="*/ 122559 h 169854"/>
                  <a:gd name="connsiteX27" fmla="*/ 27843 w 144426"/>
                  <a:gd name="connsiteY27" fmla="*/ 81749 h 169854"/>
                  <a:gd name="connsiteX28" fmla="*/ 79587 w 144426"/>
                  <a:gd name="connsiteY28" fmla="*/ 145062 h 169854"/>
                  <a:gd name="connsiteX29" fmla="*/ 97768 w 144426"/>
                  <a:gd name="connsiteY29" fmla="*/ 133874 h 169854"/>
                  <a:gd name="connsiteX30" fmla="*/ 97768 w 144426"/>
                  <a:gd name="connsiteY30" fmla="*/ 83274 h 169854"/>
                  <a:gd name="connsiteX31" fmla="*/ 49456 w 144426"/>
                  <a:gd name="connsiteY31" fmla="*/ 93064 h 169854"/>
                  <a:gd name="connsiteX32" fmla="*/ 33183 w 144426"/>
                  <a:gd name="connsiteY32" fmla="*/ 118745 h 169854"/>
                  <a:gd name="connsiteX33" fmla="*/ 40938 w 144426"/>
                  <a:gd name="connsiteY33" fmla="*/ 142138 h 169854"/>
                  <a:gd name="connsiteX34" fmla="*/ 61915 w 144426"/>
                  <a:gd name="connsiteY34" fmla="*/ 149639 h 169854"/>
                  <a:gd name="connsiteX35" fmla="*/ 79587 w 144426"/>
                  <a:gd name="connsiteY35" fmla="*/ 145062 h 1698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144426" h="169854">
                    <a:moveTo>
                      <a:pt x="27843" y="81749"/>
                    </a:moveTo>
                    <a:cubicBezTo>
                      <a:pt x="46278" y="72976"/>
                      <a:pt x="69544" y="68399"/>
                      <a:pt x="97768" y="67764"/>
                    </a:cubicBezTo>
                    <a:lnTo>
                      <a:pt x="97768" y="59627"/>
                    </a:lnTo>
                    <a:cubicBezTo>
                      <a:pt x="97768" y="50473"/>
                      <a:pt x="96751" y="43226"/>
                      <a:pt x="94844" y="37887"/>
                    </a:cubicBezTo>
                    <a:cubicBezTo>
                      <a:pt x="92937" y="32547"/>
                      <a:pt x="89504" y="28733"/>
                      <a:pt x="84673" y="26317"/>
                    </a:cubicBezTo>
                    <a:cubicBezTo>
                      <a:pt x="79842" y="23902"/>
                      <a:pt x="73103" y="22630"/>
                      <a:pt x="64204" y="22630"/>
                    </a:cubicBezTo>
                    <a:cubicBezTo>
                      <a:pt x="54160" y="22630"/>
                      <a:pt x="45260" y="24029"/>
                      <a:pt x="37251" y="26826"/>
                    </a:cubicBezTo>
                    <a:cubicBezTo>
                      <a:pt x="29368" y="29623"/>
                      <a:pt x="21486" y="33183"/>
                      <a:pt x="13603" y="37251"/>
                    </a:cubicBezTo>
                    <a:lnTo>
                      <a:pt x="6230" y="21995"/>
                    </a:lnTo>
                    <a:cubicBezTo>
                      <a:pt x="8772" y="19833"/>
                      <a:pt x="13476" y="17036"/>
                      <a:pt x="20342" y="13476"/>
                    </a:cubicBezTo>
                    <a:cubicBezTo>
                      <a:pt x="27207" y="9917"/>
                      <a:pt x="35090" y="6865"/>
                      <a:pt x="44116" y="4068"/>
                    </a:cubicBezTo>
                    <a:cubicBezTo>
                      <a:pt x="53143" y="1271"/>
                      <a:pt x="62170" y="0"/>
                      <a:pt x="71196" y="0"/>
                    </a:cubicBezTo>
                    <a:cubicBezTo>
                      <a:pt x="85054" y="0"/>
                      <a:pt x="96115" y="1907"/>
                      <a:pt x="104252" y="5721"/>
                    </a:cubicBezTo>
                    <a:cubicBezTo>
                      <a:pt x="112388" y="9535"/>
                      <a:pt x="118237" y="15638"/>
                      <a:pt x="121797" y="24029"/>
                    </a:cubicBezTo>
                    <a:cubicBezTo>
                      <a:pt x="125356" y="32420"/>
                      <a:pt x="127136" y="43735"/>
                      <a:pt x="127136" y="57847"/>
                    </a:cubicBezTo>
                    <a:lnTo>
                      <a:pt x="127136" y="152182"/>
                    </a:lnTo>
                    <a:lnTo>
                      <a:pt x="144427" y="152182"/>
                    </a:lnTo>
                    <a:lnTo>
                      <a:pt x="144427" y="165150"/>
                    </a:lnTo>
                    <a:cubicBezTo>
                      <a:pt x="140486" y="166167"/>
                      <a:pt x="135527" y="167057"/>
                      <a:pt x="129552" y="168074"/>
                    </a:cubicBezTo>
                    <a:cubicBezTo>
                      <a:pt x="123576" y="169091"/>
                      <a:pt x="118364" y="169600"/>
                      <a:pt x="113787" y="169600"/>
                    </a:cubicBezTo>
                    <a:cubicBezTo>
                      <a:pt x="108320" y="169600"/>
                      <a:pt x="104633" y="168710"/>
                      <a:pt x="102599" y="167057"/>
                    </a:cubicBezTo>
                    <a:cubicBezTo>
                      <a:pt x="100692" y="165404"/>
                      <a:pt x="99675" y="161717"/>
                      <a:pt x="99675" y="155996"/>
                    </a:cubicBezTo>
                    <a:lnTo>
                      <a:pt x="99675" y="146334"/>
                    </a:lnTo>
                    <a:cubicBezTo>
                      <a:pt x="93827" y="152182"/>
                      <a:pt x="86580" y="157649"/>
                      <a:pt x="78062" y="162480"/>
                    </a:cubicBezTo>
                    <a:cubicBezTo>
                      <a:pt x="69544" y="167438"/>
                      <a:pt x="59881" y="169854"/>
                      <a:pt x="49075" y="169854"/>
                    </a:cubicBezTo>
                    <a:cubicBezTo>
                      <a:pt x="34962" y="169854"/>
                      <a:pt x="23266" y="165786"/>
                      <a:pt x="13985" y="157649"/>
                    </a:cubicBezTo>
                    <a:cubicBezTo>
                      <a:pt x="4704" y="149512"/>
                      <a:pt x="0" y="137816"/>
                      <a:pt x="0" y="122559"/>
                    </a:cubicBezTo>
                    <a:cubicBezTo>
                      <a:pt x="254" y="104125"/>
                      <a:pt x="9408" y="90521"/>
                      <a:pt x="27843" y="81749"/>
                    </a:cubicBezTo>
                    <a:close/>
                    <a:moveTo>
                      <a:pt x="79587" y="145062"/>
                    </a:moveTo>
                    <a:cubicBezTo>
                      <a:pt x="86198" y="141884"/>
                      <a:pt x="92301" y="138197"/>
                      <a:pt x="97768" y="133874"/>
                    </a:cubicBezTo>
                    <a:lnTo>
                      <a:pt x="97768" y="83274"/>
                    </a:lnTo>
                    <a:cubicBezTo>
                      <a:pt x="76409" y="83274"/>
                      <a:pt x="60262" y="86580"/>
                      <a:pt x="49456" y="93064"/>
                    </a:cubicBezTo>
                    <a:cubicBezTo>
                      <a:pt x="38522" y="99675"/>
                      <a:pt x="33183" y="108193"/>
                      <a:pt x="33183" y="118745"/>
                    </a:cubicBezTo>
                    <a:cubicBezTo>
                      <a:pt x="33183" y="129298"/>
                      <a:pt x="35725" y="137053"/>
                      <a:pt x="40938" y="142138"/>
                    </a:cubicBezTo>
                    <a:cubicBezTo>
                      <a:pt x="46151" y="147097"/>
                      <a:pt x="53143" y="149639"/>
                      <a:pt x="61915" y="149639"/>
                    </a:cubicBezTo>
                    <a:cubicBezTo>
                      <a:pt x="67128" y="149767"/>
                      <a:pt x="72976" y="148241"/>
                      <a:pt x="79587" y="145062"/>
                    </a:cubicBez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30" name="Freeform: Shape 29">
                <a:extLst>
                  <a:ext uri="{FF2B5EF4-FFF2-40B4-BE49-F238E27FC236}">
                    <a16:creationId xmlns:a16="http://schemas.microsoft.com/office/drawing/2014/main" id="{0907F2E3-286D-41E1-6404-A28528B7EB46}"/>
                  </a:ext>
                </a:extLst>
              </p:cNvPr>
              <p:cNvSpPr/>
              <p:nvPr/>
            </p:nvSpPr>
            <p:spPr>
              <a:xfrm>
                <a:off x="2593251" y="1540559"/>
                <a:ext cx="106031" cy="285420"/>
              </a:xfrm>
              <a:custGeom>
                <a:avLst/>
                <a:gdLst>
                  <a:gd name="connsiteX0" fmla="*/ 29368 w 106031"/>
                  <a:gd name="connsiteY0" fmla="*/ 200748 h 285420"/>
                  <a:gd name="connsiteX1" fmla="*/ 21105 w 106031"/>
                  <a:gd name="connsiteY1" fmla="*/ 174558 h 285420"/>
                  <a:gd name="connsiteX2" fmla="*/ 21105 w 106031"/>
                  <a:gd name="connsiteY2" fmla="*/ 61661 h 285420"/>
                  <a:gd name="connsiteX3" fmla="*/ 0 w 106031"/>
                  <a:gd name="connsiteY3" fmla="*/ 61661 h 285420"/>
                  <a:gd name="connsiteX4" fmla="*/ 0 w 106031"/>
                  <a:gd name="connsiteY4" fmla="*/ 48439 h 285420"/>
                  <a:gd name="connsiteX5" fmla="*/ 8264 w 106031"/>
                  <a:gd name="connsiteY5" fmla="*/ 46405 h 285420"/>
                  <a:gd name="connsiteX6" fmla="*/ 17418 w 106031"/>
                  <a:gd name="connsiteY6" fmla="*/ 43226 h 285420"/>
                  <a:gd name="connsiteX7" fmla="*/ 24792 w 106031"/>
                  <a:gd name="connsiteY7" fmla="*/ 32674 h 285420"/>
                  <a:gd name="connsiteX8" fmla="*/ 30386 w 106031"/>
                  <a:gd name="connsiteY8" fmla="*/ 14748 h 285420"/>
                  <a:gd name="connsiteX9" fmla="*/ 34200 w 106031"/>
                  <a:gd name="connsiteY9" fmla="*/ 0 h 285420"/>
                  <a:gd name="connsiteX10" fmla="*/ 51490 w 106031"/>
                  <a:gd name="connsiteY10" fmla="*/ 0 h 285420"/>
                  <a:gd name="connsiteX11" fmla="*/ 52126 w 106031"/>
                  <a:gd name="connsiteY11" fmla="*/ 42336 h 285420"/>
                  <a:gd name="connsiteX12" fmla="*/ 101201 w 106031"/>
                  <a:gd name="connsiteY12" fmla="*/ 42336 h 285420"/>
                  <a:gd name="connsiteX13" fmla="*/ 101201 w 106031"/>
                  <a:gd name="connsiteY13" fmla="*/ 61788 h 285420"/>
                  <a:gd name="connsiteX14" fmla="*/ 52126 w 106031"/>
                  <a:gd name="connsiteY14" fmla="*/ 61788 h 285420"/>
                  <a:gd name="connsiteX15" fmla="*/ 52126 w 106031"/>
                  <a:gd name="connsiteY15" fmla="*/ 152055 h 285420"/>
                  <a:gd name="connsiteX16" fmla="*/ 53143 w 106031"/>
                  <a:gd name="connsiteY16" fmla="*/ 175575 h 285420"/>
                  <a:gd name="connsiteX17" fmla="*/ 57593 w 106031"/>
                  <a:gd name="connsiteY17" fmla="*/ 184347 h 285420"/>
                  <a:gd name="connsiteX18" fmla="*/ 69162 w 106031"/>
                  <a:gd name="connsiteY18" fmla="*/ 186382 h 285420"/>
                  <a:gd name="connsiteX19" fmla="*/ 86707 w 106031"/>
                  <a:gd name="connsiteY19" fmla="*/ 184347 h 285420"/>
                  <a:gd name="connsiteX20" fmla="*/ 101582 w 106031"/>
                  <a:gd name="connsiteY20" fmla="*/ 179898 h 285420"/>
                  <a:gd name="connsiteX21" fmla="*/ 106032 w 106031"/>
                  <a:gd name="connsiteY21" fmla="*/ 193120 h 285420"/>
                  <a:gd name="connsiteX22" fmla="*/ 83274 w 106031"/>
                  <a:gd name="connsiteY22" fmla="*/ 203418 h 285420"/>
                  <a:gd name="connsiteX23" fmla="*/ 54669 w 106031"/>
                  <a:gd name="connsiteY23" fmla="*/ 208376 h 285420"/>
                  <a:gd name="connsiteX24" fmla="*/ 29368 w 106031"/>
                  <a:gd name="connsiteY24" fmla="*/ 200748 h 285420"/>
                  <a:gd name="connsiteX25" fmla="*/ 74502 w 106031"/>
                  <a:gd name="connsiteY25" fmla="*/ 264571 h 285420"/>
                  <a:gd name="connsiteX26" fmla="*/ 64458 w 106031"/>
                  <a:gd name="connsiteY26" fmla="*/ 278937 h 285420"/>
                  <a:gd name="connsiteX27" fmla="*/ 55940 w 106031"/>
                  <a:gd name="connsiteY27" fmla="*/ 285421 h 285420"/>
                  <a:gd name="connsiteX28" fmla="*/ 55686 w 106031"/>
                  <a:gd name="connsiteY28" fmla="*/ 285421 h 285420"/>
                  <a:gd name="connsiteX29" fmla="*/ 45642 w 106031"/>
                  <a:gd name="connsiteY29" fmla="*/ 280081 h 285420"/>
                  <a:gd name="connsiteX30" fmla="*/ 45388 w 106031"/>
                  <a:gd name="connsiteY30" fmla="*/ 278301 h 285420"/>
                  <a:gd name="connsiteX31" fmla="*/ 52126 w 106031"/>
                  <a:gd name="connsiteY31" fmla="*/ 270419 h 285420"/>
                  <a:gd name="connsiteX32" fmla="*/ 54796 w 106031"/>
                  <a:gd name="connsiteY32" fmla="*/ 258087 h 285420"/>
                  <a:gd name="connsiteX33" fmla="*/ 53143 w 106031"/>
                  <a:gd name="connsiteY33" fmla="*/ 251857 h 285420"/>
                  <a:gd name="connsiteX34" fmla="*/ 48566 w 106031"/>
                  <a:gd name="connsiteY34" fmla="*/ 247407 h 285420"/>
                  <a:gd name="connsiteX35" fmla="*/ 42718 w 106031"/>
                  <a:gd name="connsiteY35" fmla="*/ 235711 h 285420"/>
                  <a:gd name="connsiteX36" fmla="*/ 47676 w 106031"/>
                  <a:gd name="connsiteY36" fmla="*/ 224777 h 285420"/>
                  <a:gd name="connsiteX37" fmla="*/ 58228 w 106031"/>
                  <a:gd name="connsiteY37" fmla="*/ 221598 h 285420"/>
                  <a:gd name="connsiteX38" fmla="*/ 59373 w 106031"/>
                  <a:gd name="connsiteY38" fmla="*/ 221598 h 285420"/>
                  <a:gd name="connsiteX39" fmla="*/ 73485 w 106031"/>
                  <a:gd name="connsiteY39" fmla="*/ 227828 h 285420"/>
                  <a:gd name="connsiteX40" fmla="*/ 78824 w 106031"/>
                  <a:gd name="connsiteY40" fmla="*/ 245119 h 285420"/>
                  <a:gd name="connsiteX41" fmla="*/ 74502 w 106031"/>
                  <a:gd name="connsiteY41" fmla="*/ 264571 h 2854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106031" h="285420">
                    <a:moveTo>
                      <a:pt x="29368" y="200748"/>
                    </a:moveTo>
                    <a:cubicBezTo>
                      <a:pt x="23902" y="195663"/>
                      <a:pt x="21105" y="186890"/>
                      <a:pt x="21105" y="174558"/>
                    </a:cubicBezTo>
                    <a:lnTo>
                      <a:pt x="21105" y="61661"/>
                    </a:lnTo>
                    <a:lnTo>
                      <a:pt x="0" y="61661"/>
                    </a:lnTo>
                    <a:lnTo>
                      <a:pt x="0" y="48439"/>
                    </a:lnTo>
                    <a:cubicBezTo>
                      <a:pt x="1017" y="48185"/>
                      <a:pt x="3687" y="47549"/>
                      <a:pt x="8264" y="46405"/>
                    </a:cubicBezTo>
                    <a:cubicBezTo>
                      <a:pt x="12714" y="45260"/>
                      <a:pt x="15765" y="44116"/>
                      <a:pt x="17418" y="43226"/>
                    </a:cubicBezTo>
                    <a:cubicBezTo>
                      <a:pt x="20596" y="41446"/>
                      <a:pt x="23012" y="37887"/>
                      <a:pt x="24792" y="32674"/>
                    </a:cubicBezTo>
                    <a:cubicBezTo>
                      <a:pt x="26317" y="28987"/>
                      <a:pt x="28224" y="23012"/>
                      <a:pt x="30386" y="14748"/>
                    </a:cubicBezTo>
                    <a:cubicBezTo>
                      <a:pt x="32547" y="6484"/>
                      <a:pt x="33818" y="1653"/>
                      <a:pt x="34200" y="0"/>
                    </a:cubicBezTo>
                    <a:lnTo>
                      <a:pt x="51490" y="0"/>
                    </a:lnTo>
                    <a:lnTo>
                      <a:pt x="52126" y="42336"/>
                    </a:lnTo>
                    <a:lnTo>
                      <a:pt x="101201" y="42336"/>
                    </a:lnTo>
                    <a:lnTo>
                      <a:pt x="101201" y="61788"/>
                    </a:lnTo>
                    <a:lnTo>
                      <a:pt x="52126" y="61788"/>
                    </a:lnTo>
                    <a:lnTo>
                      <a:pt x="52126" y="152055"/>
                    </a:lnTo>
                    <a:cubicBezTo>
                      <a:pt x="52126" y="163243"/>
                      <a:pt x="52507" y="170998"/>
                      <a:pt x="53143" y="175575"/>
                    </a:cubicBezTo>
                    <a:cubicBezTo>
                      <a:pt x="53779" y="180025"/>
                      <a:pt x="55304" y="183076"/>
                      <a:pt x="57593" y="184347"/>
                    </a:cubicBezTo>
                    <a:cubicBezTo>
                      <a:pt x="59881" y="185746"/>
                      <a:pt x="63695" y="186382"/>
                      <a:pt x="69162" y="186382"/>
                    </a:cubicBezTo>
                    <a:cubicBezTo>
                      <a:pt x="74502" y="186382"/>
                      <a:pt x="80223" y="185746"/>
                      <a:pt x="86707" y="184347"/>
                    </a:cubicBezTo>
                    <a:cubicBezTo>
                      <a:pt x="93191" y="182949"/>
                      <a:pt x="98022" y="181551"/>
                      <a:pt x="101582" y="179898"/>
                    </a:cubicBezTo>
                    <a:lnTo>
                      <a:pt x="106032" y="193120"/>
                    </a:lnTo>
                    <a:cubicBezTo>
                      <a:pt x="101328" y="196680"/>
                      <a:pt x="93699" y="200112"/>
                      <a:pt x="83274" y="203418"/>
                    </a:cubicBezTo>
                    <a:cubicBezTo>
                      <a:pt x="72849" y="206723"/>
                      <a:pt x="63187" y="208376"/>
                      <a:pt x="54669" y="208376"/>
                    </a:cubicBezTo>
                    <a:cubicBezTo>
                      <a:pt x="43099" y="208376"/>
                      <a:pt x="34835" y="205834"/>
                      <a:pt x="29368" y="200748"/>
                    </a:cubicBezTo>
                    <a:close/>
                    <a:moveTo>
                      <a:pt x="74502" y="264571"/>
                    </a:moveTo>
                    <a:cubicBezTo>
                      <a:pt x="71578" y="270419"/>
                      <a:pt x="68272" y="275250"/>
                      <a:pt x="64458" y="278937"/>
                    </a:cubicBezTo>
                    <a:cubicBezTo>
                      <a:pt x="60771" y="282624"/>
                      <a:pt x="57847" y="284785"/>
                      <a:pt x="55940" y="285421"/>
                    </a:cubicBezTo>
                    <a:lnTo>
                      <a:pt x="55686" y="285421"/>
                    </a:lnTo>
                    <a:lnTo>
                      <a:pt x="45642" y="280081"/>
                    </a:lnTo>
                    <a:lnTo>
                      <a:pt x="45388" y="278301"/>
                    </a:lnTo>
                    <a:cubicBezTo>
                      <a:pt x="48185" y="276903"/>
                      <a:pt x="50346" y="274233"/>
                      <a:pt x="52126" y="270419"/>
                    </a:cubicBezTo>
                    <a:cubicBezTo>
                      <a:pt x="53906" y="266478"/>
                      <a:pt x="54796" y="262409"/>
                      <a:pt x="54796" y="258087"/>
                    </a:cubicBezTo>
                    <a:cubicBezTo>
                      <a:pt x="54796" y="255544"/>
                      <a:pt x="54287" y="253510"/>
                      <a:pt x="53143" y="251857"/>
                    </a:cubicBezTo>
                    <a:cubicBezTo>
                      <a:pt x="52126" y="250331"/>
                      <a:pt x="50473" y="248806"/>
                      <a:pt x="48566" y="247407"/>
                    </a:cubicBezTo>
                    <a:cubicBezTo>
                      <a:pt x="44625" y="244610"/>
                      <a:pt x="42718" y="240796"/>
                      <a:pt x="42718" y="235711"/>
                    </a:cubicBezTo>
                    <a:cubicBezTo>
                      <a:pt x="42718" y="230625"/>
                      <a:pt x="44371" y="226938"/>
                      <a:pt x="47676" y="224777"/>
                    </a:cubicBezTo>
                    <a:cubicBezTo>
                      <a:pt x="50982" y="222616"/>
                      <a:pt x="54541" y="221598"/>
                      <a:pt x="58228" y="221598"/>
                    </a:cubicBezTo>
                    <a:lnTo>
                      <a:pt x="59373" y="221598"/>
                    </a:lnTo>
                    <a:cubicBezTo>
                      <a:pt x="65221" y="221598"/>
                      <a:pt x="69925" y="223633"/>
                      <a:pt x="73485" y="227828"/>
                    </a:cubicBezTo>
                    <a:cubicBezTo>
                      <a:pt x="77045" y="231897"/>
                      <a:pt x="78824" y="237745"/>
                      <a:pt x="78824" y="245119"/>
                    </a:cubicBezTo>
                    <a:cubicBezTo>
                      <a:pt x="78952" y="252238"/>
                      <a:pt x="77553" y="258722"/>
                      <a:pt x="74502" y="264571"/>
                    </a:cubicBez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FF09F19B-D7F9-E91A-B3C2-EFE6B9B43B0E}"/>
                  </a:ext>
                </a:extLst>
              </p:cNvPr>
              <p:cNvSpPr/>
              <p:nvPr/>
            </p:nvSpPr>
            <p:spPr>
              <a:xfrm>
                <a:off x="2716065" y="1512970"/>
                <a:ext cx="77807" cy="233040"/>
              </a:xfrm>
              <a:custGeom>
                <a:avLst/>
                <a:gdLst>
                  <a:gd name="connsiteX0" fmla="*/ 23774 w 77807"/>
                  <a:gd name="connsiteY0" fmla="*/ 92555 h 233040"/>
                  <a:gd name="connsiteX1" fmla="*/ 1399 w 77807"/>
                  <a:gd name="connsiteY1" fmla="*/ 87215 h 233040"/>
                  <a:gd name="connsiteX2" fmla="*/ 1399 w 77807"/>
                  <a:gd name="connsiteY2" fmla="*/ 71705 h 233040"/>
                  <a:gd name="connsiteX3" fmla="*/ 46913 w 77807"/>
                  <a:gd name="connsiteY3" fmla="*/ 66111 h 233040"/>
                  <a:gd name="connsiteX4" fmla="*/ 47549 w 77807"/>
                  <a:gd name="connsiteY4" fmla="*/ 66111 h 233040"/>
                  <a:gd name="connsiteX5" fmla="*/ 54287 w 77807"/>
                  <a:gd name="connsiteY5" fmla="*/ 71451 h 233040"/>
                  <a:gd name="connsiteX6" fmla="*/ 54287 w 77807"/>
                  <a:gd name="connsiteY6" fmla="*/ 216386 h 233040"/>
                  <a:gd name="connsiteX7" fmla="*/ 77807 w 77807"/>
                  <a:gd name="connsiteY7" fmla="*/ 218674 h 233040"/>
                  <a:gd name="connsiteX8" fmla="*/ 77807 w 77807"/>
                  <a:gd name="connsiteY8" fmla="*/ 233041 h 233040"/>
                  <a:gd name="connsiteX9" fmla="*/ 0 w 77807"/>
                  <a:gd name="connsiteY9" fmla="*/ 233041 h 233040"/>
                  <a:gd name="connsiteX10" fmla="*/ 0 w 77807"/>
                  <a:gd name="connsiteY10" fmla="*/ 218674 h 233040"/>
                  <a:gd name="connsiteX11" fmla="*/ 23774 w 77807"/>
                  <a:gd name="connsiteY11" fmla="*/ 216004 h 233040"/>
                  <a:gd name="connsiteX12" fmla="*/ 23774 w 77807"/>
                  <a:gd name="connsiteY12" fmla="*/ 92555 h 233040"/>
                  <a:gd name="connsiteX13" fmla="*/ 21359 w 77807"/>
                  <a:gd name="connsiteY13" fmla="*/ 35344 h 233040"/>
                  <a:gd name="connsiteX14" fmla="*/ 16655 w 77807"/>
                  <a:gd name="connsiteY14" fmla="*/ 21867 h 233040"/>
                  <a:gd name="connsiteX15" fmla="*/ 22376 w 77807"/>
                  <a:gd name="connsiteY15" fmla="*/ 6230 h 233040"/>
                  <a:gd name="connsiteX16" fmla="*/ 38141 w 77807"/>
                  <a:gd name="connsiteY16" fmla="*/ 0 h 233040"/>
                  <a:gd name="connsiteX17" fmla="*/ 52889 w 77807"/>
                  <a:gd name="connsiteY17" fmla="*/ 5340 h 233040"/>
                  <a:gd name="connsiteX18" fmla="*/ 57593 w 77807"/>
                  <a:gd name="connsiteY18" fmla="*/ 18816 h 233040"/>
                  <a:gd name="connsiteX19" fmla="*/ 51872 w 77807"/>
                  <a:gd name="connsiteY19" fmla="*/ 34708 h 233040"/>
                  <a:gd name="connsiteX20" fmla="*/ 35852 w 77807"/>
                  <a:gd name="connsiteY20" fmla="*/ 40556 h 233040"/>
                  <a:gd name="connsiteX21" fmla="*/ 35598 w 77807"/>
                  <a:gd name="connsiteY21" fmla="*/ 40556 h 233040"/>
                  <a:gd name="connsiteX22" fmla="*/ 21359 w 77807"/>
                  <a:gd name="connsiteY22" fmla="*/ 35344 h 2330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77807" h="233040">
                    <a:moveTo>
                      <a:pt x="23774" y="92555"/>
                    </a:moveTo>
                    <a:lnTo>
                      <a:pt x="1399" y="87215"/>
                    </a:lnTo>
                    <a:lnTo>
                      <a:pt x="1399" y="71705"/>
                    </a:lnTo>
                    <a:lnTo>
                      <a:pt x="46913" y="66111"/>
                    </a:lnTo>
                    <a:lnTo>
                      <a:pt x="47549" y="66111"/>
                    </a:lnTo>
                    <a:lnTo>
                      <a:pt x="54287" y="71451"/>
                    </a:lnTo>
                    <a:lnTo>
                      <a:pt x="54287" y="216386"/>
                    </a:lnTo>
                    <a:lnTo>
                      <a:pt x="77807" y="218674"/>
                    </a:lnTo>
                    <a:lnTo>
                      <a:pt x="77807" y="233041"/>
                    </a:lnTo>
                    <a:lnTo>
                      <a:pt x="0" y="233041"/>
                    </a:lnTo>
                    <a:lnTo>
                      <a:pt x="0" y="218674"/>
                    </a:lnTo>
                    <a:lnTo>
                      <a:pt x="23774" y="216004"/>
                    </a:lnTo>
                    <a:lnTo>
                      <a:pt x="23774" y="92555"/>
                    </a:lnTo>
                    <a:close/>
                    <a:moveTo>
                      <a:pt x="21359" y="35344"/>
                    </a:moveTo>
                    <a:cubicBezTo>
                      <a:pt x="18180" y="31784"/>
                      <a:pt x="16655" y="27334"/>
                      <a:pt x="16655" y="21867"/>
                    </a:cubicBezTo>
                    <a:cubicBezTo>
                      <a:pt x="16655" y="15638"/>
                      <a:pt x="18562" y="10425"/>
                      <a:pt x="22376" y="6230"/>
                    </a:cubicBezTo>
                    <a:cubicBezTo>
                      <a:pt x="26190" y="2161"/>
                      <a:pt x="31403" y="0"/>
                      <a:pt x="38141" y="0"/>
                    </a:cubicBezTo>
                    <a:cubicBezTo>
                      <a:pt x="44752" y="0"/>
                      <a:pt x="49710" y="1780"/>
                      <a:pt x="52889" y="5340"/>
                    </a:cubicBezTo>
                    <a:cubicBezTo>
                      <a:pt x="56067" y="8900"/>
                      <a:pt x="57593" y="13349"/>
                      <a:pt x="57593" y="18816"/>
                    </a:cubicBezTo>
                    <a:cubicBezTo>
                      <a:pt x="57593" y="25427"/>
                      <a:pt x="55686" y="30767"/>
                      <a:pt x="51872" y="34708"/>
                    </a:cubicBezTo>
                    <a:cubicBezTo>
                      <a:pt x="48057" y="38649"/>
                      <a:pt x="42718" y="40556"/>
                      <a:pt x="35852" y="40556"/>
                    </a:cubicBezTo>
                    <a:lnTo>
                      <a:pt x="35598" y="40556"/>
                    </a:lnTo>
                    <a:cubicBezTo>
                      <a:pt x="29241" y="40556"/>
                      <a:pt x="24537" y="38777"/>
                      <a:pt x="21359" y="35344"/>
                    </a:cubicBez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32" name="Freeform: Shape 31">
                <a:extLst>
                  <a:ext uri="{FF2B5EF4-FFF2-40B4-BE49-F238E27FC236}">
                    <a16:creationId xmlns:a16="http://schemas.microsoft.com/office/drawing/2014/main" id="{2845DD68-FDC4-9907-0DF9-95E48BEE6CB8}"/>
                  </a:ext>
                </a:extLst>
              </p:cNvPr>
              <p:cNvSpPr/>
              <p:nvPr/>
            </p:nvSpPr>
            <p:spPr>
              <a:xfrm>
                <a:off x="2814723" y="1578572"/>
                <a:ext cx="151927" cy="170744"/>
              </a:xfrm>
              <a:custGeom>
                <a:avLst/>
                <a:gdLst>
                  <a:gd name="connsiteX0" fmla="*/ 10934 w 151927"/>
                  <a:gd name="connsiteY0" fmla="*/ 39667 h 170744"/>
                  <a:gd name="connsiteX1" fmla="*/ 39539 w 151927"/>
                  <a:gd name="connsiteY1" fmla="*/ 10171 h 170744"/>
                  <a:gd name="connsiteX2" fmla="*/ 77553 w 151927"/>
                  <a:gd name="connsiteY2" fmla="*/ 0 h 170744"/>
                  <a:gd name="connsiteX3" fmla="*/ 133239 w 151927"/>
                  <a:gd name="connsiteY3" fmla="*/ 23520 h 170744"/>
                  <a:gd name="connsiteX4" fmla="*/ 151928 w 151927"/>
                  <a:gd name="connsiteY4" fmla="*/ 85181 h 170744"/>
                  <a:gd name="connsiteX5" fmla="*/ 140994 w 151927"/>
                  <a:gd name="connsiteY5" fmla="*/ 131332 h 170744"/>
                  <a:gd name="connsiteX6" fmla="*/ 112388 w 151927"/>
                  <a:gd name="connsiteY6" fmla="*/ 160700 h 170744"/>
                  <a:gd name="connsiteX7" fmla="*/ 74375 w 151927"/>
                  <a:gd name="connsiteY7" fmla="*/ 170744 h 170744"/>
                  <a:gd name="connsiteX8" fmla="*/ 18689 w 151927"/>
                  <a:gd name="connsiteY8" fmla="*/ 147224 h 170744"/>
                  <a:gd name="connsiteX9" fmla="*/ 0 w 151927"/>
                  <a:gd name="connsiteY9" fmla="*/ 85563 h 170744"/>
                  <a:gd name="connsiteX10" fmla="*/ 10934 w 151927"/>
                  <a:gd name="connsiteY10" fmla="*/ 39667 h 170744"/>
                  <a:gd name="connsiteX11" fmla="*/ 107303 w 151927"/>
                  <a:gd name="connsiteY11" fmla="*/ 137180 h 170744"/>
                  <a:gd name="connsiteX12" fmla="*/ 118237 w 151927"/>
                  <a:gd name="connsiteY12" fmla="*/ 87470 h 170744"/>
                  <a:gd name="connsiteX13" fmla="*/ 108193 w 151927"/>
                  <a:gd name="connsiteY13" fmla="*/ 35725 h 170744"/>
                  <a:gd name="connsiteX14" fmla="*/ 76155 w 151927"/>
                  <a:gd name="connsiteY14" fmla="*/ 16655 h 170744"/>
                  <a:gd name="connsiteX15" fmla="*/ 44879 w 151927"/>
                  <a:gd name="connsiteY15" fmla="*/ 33437 h 170744"/>
                  <a:gd name="connsiteX16" fmla="*/ 33818 w 151927"/>
                  <a:gd name="connsiteY16" fmla="*/ 83147 h 170744"/>
                  <a:gd name="connsiteX17" fmla="*/ 44116 w 151927"/>
                  <a:gd name="connsiteY17" fmla="*/ 134892 h 170744"/>
                  <a:gd name="connsiteX18" fmla="*/ 76155 w 151927"/>
                  <a:gd name="connsiteY18" fmla="*/ 153962 h 170744"/>
                  <a:gd name="connsiteX19" fmla="*/ 107303 w 151927"/>
                  <a:gd name="connsiteY19" fmla="*/ 137180 h 1707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51927" h="170744">
                    <a:moveTo>
                      <a:pt x="10934" y="39667"/>
                    </a:moveTo>
                    <a:cubicBezTo>
                      <a:pt x="18181" y="26699"/>
                      <a:pt x="27716" y="16909"/>
                      <a:pt x="39539" y="10171"/>
                    </a:cubicBezTo>
                    <a:cubicBezTo>
                      <a:pt x="51363" y="3433"/>
                      <a:pt x="64077" y="0"/>
                      <a:pt x="77553" y="0"/>
                    </a:cubicBezTo>
                    <a:cubicBezTo>
                      <a:pt x="102218" y="0"/>
                      <a:pt x="120779" y="7882"/>
                      <a:pt x="133239" y="23520"/>
                    </a:cubicBezTo>
                    <a:cubicBezTo>
                      <a:pt x="145698" y="39158"/>
                      <a:pt x="151928" y="59754"/>
                      <a:pt x="151928" y="85181"/>
                    </a:cubicBezTo>
                    <a:cubicBezTo>
                      <a:pt x="151928" y="102980"/>
                      <a:pt x="148241" y="118364"/>
                      <a:pt x="140994" y="131332"/>
                    </a:cubicBezTo>
                    <a:cubicBezTo>
                      <a:pt x="133747" y="144300"/>
                      <a:pt x="124212" y="154089"/>
                      <a:pt x="112388" y="160700"/>
                    </a:cubicBezTo>
                    <a:cubicBezTo>
                      <a:pt x="100565" y="167311"/>
                      <a:pt x="87851" y="170744"/>
                      <a:pt x="74375" y="170744"/>
                    </a:cubicBezTo>
                    <a:cubicBezTo>
                      <a:pt x="49710" y="170744"/>
                      <a:pt x="31148" y="162862"/>
                      <a:pt x="18689" y="147224"/>
                    </a:cubicBezTo>
                    <a:cubicBezTo>
                      <a:pt x="6230" y="131586"/>
                      <a:pt x="0" y="110990"/>
                      <a:pt x="0" y="85563"/>
                    </a:cubicBezTo>
                    <a:cubicBezTo>
                      <a:pt x="0" y="67891"/>
                      <a:pt x="3687" y="52507"/>
                      <a:pt x="10934" y="39667"/>
                    </a:cubicBezTo>
                    <a:close/>
                    <a:moveTo>
                      <a:pt x="107303" y="137180"/>
                    </a:moveTo>
                    <a:cubicBezTo>
                      <a:pt x="114550" y="125992"/>
                      <a:pt x="118237" y="109464"/>
                      <a:pt x="118237" y="87470"/>
                    </a:cubicBezTo>
                    <a:cubicBezTo>
                      <a:pt x="118237" y="65729"/>
                      <a:pt x="114931" y="48439"/>
                      <a:pt x="108193" y="35725"/>
                    </a:cubicBezTo>
                    <a:cubicBezTo>
                      <a:pt x="101582" y="23012"/>
                      <a:pt x="90902" y="16655"/>
                      <a:pt x="76155" y="16655"/>
                    </a:cubicBezTo>
                    <a:cubicBezTo>
                      <a:pt x="62678" y="16655"/>
                      <a:pt x="52253" y="22249"/>
                      <a:pt x="44879" y="33437"/>
                    </a:cubicBezTo>
                    <a:cubicBezTo>
                      <a:pt x="37505" y="44625"/>
                      <a:pt x="33818" y="61153"/>
                      <a:pt x="33818" y="83147"/>
                    </a:cubicBezTo>
                    <a:cubicBezTo>
                      <a:pt x="33818" y="104887"/>
                      <a:pt x="37251" y="122178"/>
                      <a:pt x="44116" y="134892"/>
                    </a:cubicBezTo>
                    <a:cubicBezTo>
                      <a:pt x="50982" y="147605"/>
                      <a:pt x="61661" y="153962"/>
                      <a:pt x="76155" y="153962"/>
                    </a:cubicBezTo>
                    <a:cubicBezTo>
                      <a:pt x="89631" y="153962"/>
                      <a:pt x="100056" y="148368"/>
                      <a:pt x="107303" y="137180"/>
                    </a:cubicBez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33" name="Freeform: Shape 32">
                <a:extLst>
                  <a:ext uri="{FF2B5EF4-FFF2-40B4-BE49-F238E27FC236}">
                    <a16:creationId xmlns:a16="http://schemas.microsoft.com/office/drawing/2014/main" id="{8E4113B6-3324-863C-C8D9-157D16F26F20}"/>
                  </a:ext>
                </a:extLst>
              </p:cNvPr>
              <p:cNvSpPr/>
              <p:nvPr/>
            </p:nvSpPr>
            <p:spPr>
              <a:xfrm>
                <a:off x="2989916" y="1579081"/>
                <a:ext cx="177609" cy="167057"/>
              </a:xfrm>
              <a:custGeom>
                <a:avLst/>
                <a:gdLst>
                  <a:gd name="connsiteX0" fmla="*/ 21105 w 177609"/>
                  <a:gd name="connsiteY0" fmla="*/ 26444 h 167057"/>
                  <a:gd name="connsiteX1" fmla="*/ 0 w 177609"/>
                  <a:gd name="connsiteY1" fmla="*/ 21105 h 167057"/>
                  <a:gd name="connsiteX2" fmla="*/ 0 w 177609"/>
                  <a:gd name="connsiteY2" fmla="*/ 5340 h 167057"/>
                  <a:gd name="connsiteX3" fmla="*/ 42082 w 177609"/>
                  <a:gd name="connsiteY3" fmla="*/ 0 h 167057"/>
                  <a:gd name="connsiteX4" fmla="*/ 42972 w 177609"/>
                  <a:gd name="connsiteY4" fmla="*/ 0 h 167057"/>
                  <a:gd name="connsiteX5" fmla="*/ 49202 w 177609"/>
                  <a:gd name="connsiteY5" fmla="*/ 5340 h 167057"/>
                  <a:gd name="connsiteX6" fmla="*/ 49202 w 177609"/>
                  <a:gd name="connsiteY6" fmla="*/ 17672 h 167057"/>
                  <a:gd name="connsiteX7" fmla="*/ 48948 w 177609"/>
                  <a:gd name="connsiteY7" fmla="*/ 24792 h 167057"/>
                  <a:gd name="connsiteX8" fmla="*/ 76917 w 177609"/>
                  <a:gd name="connsiteY8" fmla="*/ 7755 h 167057"/>
                  <a:gd name="connsiteX9" fmla="*/ 110100 w 177609"/>
                  <a:gd name="connsiteY9" fmla="*/ 127 h 167057"/>
                  <a:gd name="connsiteX10" fmla="*/ 138706 w 177609"/>
                  <a:gd name="connsiteY10" fmla="*/ 7120 h 167057"/>
                  <a:gd name="connsiteX11" fmla="*/ 152945 w 177609"/>
                  <a:gd name="connsiteY11" fmla="*/ 28733 h 167057"/>
                  <a:gd name="connsiteX12" fmla="*/ 157013 w 177609"/>
                  <a:gd name="connsiteY12" fmla="*/ 68018 h 167057"/>
                  <a:gd name="connsiteX13" fmla="*/ 157013 w 177609"/>
                  <a:gd name="connsiteY13" fmla="*/ 150275 h 167057"/>
                  <a:gd name="connsiteX14" fmla="*/ 177609 w 177609"/>
                  <a:gd name="connsiteY14" fmla="*/ 152309 h 167057"/>
                  <a:gd name="connsiteX15" fmla="*/ 177609 w 177609"/>
                  <a:gd name="connsiteY15" fmla="*/ 167057 h 167057"/>
                  <a:gd name="connsiteX16" fmla="*/ 107939 w 177609"/>
                  <a:gd name="connsiteY16" fmla="*/ 167057 h 167057"/>
                  <a:gd name="connsiteX17" fmla="*/ 107939 w 177609"/>
                  <a:gd name="connsiteY17" fmla="*/ 152691 h 167057"/>
                  <a:gd name="connsiteX18" fmla="*/ 126119 w 177609"/>
                  <a:gd name="connsiteY18" fmla="*/ 150402 h 167057"/>
                  <a:gd name="connsiteX19" fmla="*/ 126119 w 177609"/>
                  <a:gd name="connsiteY19" fmla="*/ 67764 h 167057"/>
                  <a:gd name="connsiteX20" fmla="*/ 123831 w 177609"/>
                  <a:gd name="connsiteY20" fmla="*/ 40556 h 167057"/>
                  <a:gd name="connsiteX21" fmla="*/ 115058 w 177609"/>
                  <a:gd name="connsiteY21" fmla="*/ 25809 h 167057"/>
                  <a:gd name="connsiteX22" fmla="*/ 96242 w 177609"/>
                  <a:gd name="connsiteY22" fmla="*/ 20977 h 167057"/>
                  <a:gd name="connsiteX23" fmla="*/ 73612 w 177609"/>
                  <a:gd name="connsiteY23" fmla="*/ 26317 h 167057"/>
                  <a:gd name="connsiteX24" fmla="*/ 52126 w 177609"/>
                  <a:gd name="connsiteY24" fmla="*/ 38649 h 167057"/>
                  <a:gd name="connsiteX25" fmla="*/ 52126 w 177609"/>
                  <a:gd name="connsiteY25" fmla="*/ 150021 h 167057"/>
                  <a:gd name="connsiteX26" fmla="*/ 72086 w 177609"/>
                  <a:gd name="connsiteY26" fmla="*/ 152691 h 167057"/>
                  <a:gd name="connsiteX27" fmla="*/ 72086 w 177609"/>
                  <a:gd name="connsiteY27" fmla="*/ 167057 h 167057"/>
                  <a:gd name="connsiteX28" fmla="*/ 2670 w 177609"/>
                  <a:gd name="connsiteY28" fmla="*/ 167057 h 167057"/>
                  <a:gd name="connsiteX29" fmla="*/ 2670 w 177609"/>
                  <a:gd name="connsiteY29" fmla="*/ 152691 h 167057"/>
                  <a:gd name="connsiteX30" fmla="*/ 21232 w 177609"/>
                  <a:gd name="connsiteY30" fmla="*/ 150021 h 167057"/>
                  <a:gd name="connsiteX31" fmla="*/ 21232 w 177609"/>
                  <a:gd name="connsiteY31" fmla="*/ 26444 h 1670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177609" h="167057">
                    <a:moveTo>
                      <a:pt x="21105" y="26444"/>
                    </a:moveTo>
                    <a:lnTo>
                      <a:pt x="0" y="21105"/>
                    </a:lnTo>
                    <a:lnTo>
                      <a:pt x="0" y="5340"/>
                    </a:lnTo>
                    <a:lnTo>
                      <a:pt x="42082" y="0"/>
                    </a:lnTo>
                    <a:lnTo>
                      <a:pt x="42972" y="0"/>
                    </a:lnTo>
                    <a:lnTo>
                      <a:pt x="49202" y="5340"/>
                    </a:lnTo>
                    <a:lnTo>
                      <a:pt x="49202" y="17672"/>
                    </a:lnTo>
                    <a:lnTo>
                      <a:pt x="48948" y="24792"/>
                    </a:lnTo>
                    <a:cubicBezTo>
                      <a:pt x="55940" y="18562"/>
                      <a:pt x="65348" y="12841"/>
                      <a:pt x="76917" y="7755"/>
                    </a:cubicBezTo>
                    <a:cubicBezTo>
                      <a:pt x="88487" y="2670"/>
                      <a:pt x="99548" y="127"/>
                      <a:pt x="110100" y="127"/>
                    </a:cubicBezTo>
                    <a:cubicBezTo>
                      <a:pt x="122432" y="127"/>
                      <a:pt x="131967" y="2543"/>
                      <a:pt x="138706" y="7120"/>
                    </a:cubicBezTo>
                    <a:cubicBezTo>
                      <a:pt x="145444" y="11824"/>
                      <a:pt x="150275" y="19070"/>
                      <a:pt x="152945" y="28733"/>
                    </a:cubicBezTo>
                    <a:cubicBezTo>
                      <a:pt x="155742" y="38395"/>
                      <a:pt x="157013" y="51490"/>
                      <a:pt x="157013" y="68018"/>
                    </a:cubicBezTo>
                    <a:lnTo>
                      <a:pt x="157013" y="150275"/>
                    </a:lnTo>
                    <a:lnTo>
                      <a:pt x="177609" y="152309"/>
                    </a:lnTo>
                    <a:lnTo>
                      <a:pt x="177609" y="167057"/>
                    </a:lnTo>
                    <a:lnTo>
                      <a:pt x="107939" y="167057"/>
                    </a:lnTo>
                    <a:lnTo>
                      <a:pt x="107939" y="152691"/>
                    </a:lnTo>
                    <a:lnTo>
                      <a:pt x="126119" y="150402"/>
                    </a:lnTo>
                    <a:lnTo>
                      <a:pt x="126119" y="67764"/>
                    </a:lnTo>
                    <a:cubicBezTo>
                      <a:pt x="126119" y="56194"/>
                      <a:pt x="125356" y="47168"/>
                      <a:pt x="123831" y="40556"/>
                    </a:cubicBezTo>
                    <a:cubicBezTo>
                      <a:pt x="122305" y="33945"/>
                      <a:pt x="119254" y="29114"/>
                      <a:pt x="115058" y="25809"/>
                    </a:cubicBezTo>
                    <a:cubicBezTo>
                      <a:pt x="110736" y="22630"/>
                      <a:pt x="104506" y="20977"/>
                      <a:pt x="96242" y="20977"/>
                    </a:cubicBezTo>
                    <a:cubicBezTo>
                      <a:pt x="89250" y="20977"/>
                      <a:pt x="81621" y="22757"/>
                      <a:pt x="73612" y="26317"/>
                    </a:cubicBezTo>
                    <a:cubicBezTo>
                      <a:pt x="65602" y="29877"/>
                      <a:pt x="58483" y="33945"/>
                      <a:pt x="52126" y="38649"/>
                    </a:cubicBezTo>
                    <a:lnTo>
                      <a:pt x="52126" y="150021"/>
                    </a:lnTo>
                    <a:lnTo>
                      <a:pt x="72086" y="152691"/>
                    </a:lnTo>
                    <a:lnTo>
                      <a:pt x="72086" y="167057"/>
                    </a:lnTo>
                    <a:lnTo>
                      <a:pt x="2670" y="167057"/>
                    </a:lnTo>
                    <a:lnTo>
                      <a:pt x="2670" y="152691"/>
                    </a:lnTo>
                    <a:lnTo>
                      <a:pt x="21232" y="150021"/>
                    </a:lnTo>
                    <a:lnTo>
                      <a:pt x="21232" y="26444"/>
                    </a:ln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34" name="Freeform: Shape 33">
                <a:extLst>
                  <a:ext uri="{FF2B5EF4-FFF2-40B4-BE49-F238E27FC236}">
                    <a16:creationId xmlns:a16="http://schemas.microsoft.com/office/drawing/2014/main" id="{014BDC42-694E-9E9B-FCA6-620A327E0A9E}"/>
                  </a:ext>
                </a:extLst>
              </p:cNvPr>
              <p:cNvSpPr/>
              <p:nvPr/>
            </p:nvSpPr>
            <p:spPr>
              <a:xfrm>
                <a:off x="3188249" y="1579462"/>
                <a:ext cx="144426" cy="169854"/>
              </a:xfrm>
              <a:custGeom>
                <a:avLst/>
                <a:gdLst>
                  <a:gd name="connsiteX0" fmla="*/ 27843 w 144426"/>
                  <a:gd name="connsiteY0" fmla="*/ 81749 h 169854"/>
                  <a:gd name="connsiteX1" fmla="*/ 97768 w 144426"/>
                  <a:gd name="connsiteY1" fmla="*/ 67764 h 169854"/>
                  <a:gd name="connsiteX2" fmla="*/ 97768 w 144426"/>
                  <a:gd name="connsiteY2" fmla="*/ 59627 h 169854"/>
                  <a:gd name="connsiteX3" fmla="*/ 94844 w 144426"/>
                  <a:gd name="connsiteY3" fmla="*/ 37887 h 169854"/>
                  <a:gd name="connsiteX4" fmla="*/ 84673 w 144426"/>
                  <a:gd name="connsiteY4" fmla="*/ 26317 h 169854"/>
                  <a:gd name="connsiteX5" fmla="*/ 64204 w 144426"/>
                  <a:gd name="connsiteY5" fmla="*/ 22630 h 169854"/>
                  <a:gd name="connsiteX6" fmla="*/ 37251 w 144426"/>
                  <a:gd name="connsiteY6" fmla="*/ 26826 h 169854"/>
                  <a:gd name="connsiteX7" fmla="*/ 13603 w 144426"/>
                  <a:gd name="connsiteY7" fmla="*/ 37251 h 169854"/>
                  <a:gd name="connsiteX8" fmla="*/ 6230 w 144426"/>
                  <a:gd name="connsiteY8" fmla="*/ 21995 h 169854"/>
                  <a:gd name="connsiteX9" fmla="*/ 20342 w 144426"/>
                  <a:gd name="connsiteY9" fmla="*/ 13476 h 169854"/>
                  <a:gd name="connsiteX10" fmla="*/ 44116 w 144426"/>
                  <a:gd name="connsiteY10" fmla="*/ 4068 h 169854"/>
                  <a:gd name="connsiteX11" fmla="*/ 71196 w 144426"/>
                  <a:gd name="connsiteY11" fmla="*/ 0 h 169854"/>
                  <a:gd name="connsiteX12" fmla="*/ 104252 w 144426"/>
                  <a:gd name="connsiteY12" fmla="*/ 5721 h 169854"/>
                  <a:gd name="connsiteX13" fmla="*/ 121797 w 144426"/>
                  <a:gd name="connsiteY13" fmla="*/ 24029 h 169854"/>
                  <a:gd name="connsiteX14" fmla="*/ 127136 w 144426"/>
                  <a:gd name="connsiteY14" fmla="*/ 57847 h 169854"/>
                  <a:gd name="connsiteX15" fmla="*/ 127136 w 144426"/>
                  <a:gd name="connsiteY15" fmla="*/ 152182 h 169854"/>
                  <a:gd name="connsiteX16" fmla="*/ 144427 w 144426"/>
                  <a:gd name="connsiteY16" fmla="*/ 152182 h 169854"/>
                  <a:gd name="connsiteX17" fmla="*/ 144427 w 144426"/>
                  <a:gd name="connsiteY17" fmla="*/ 165150 h 169854"/>
                  <a:gd name="connsiteX18" fmla="*/ 129552 w 144426"/>
                  <a:gd name="connsiteY18" fmla="*/ 168074 h 169854"/>
                  <a:gd name="connsiteX19" fmla="*/ 113787 w 144426"/>
                  <a:gd name="connsiteY19" fmla="*/ 169600 h 169854"/>
                  <a:gd name="connsiteX20" fmla="*/ 102599 w 144426"/>
                  <a:gd name="connsiteY20" fmla="*/ 167057 h 169854"/>
                  <a:gd name="connsiteX21" fmla="*/ 99675 w 144426"/>
                  <a:gd name="connsiteY21" fmla="*/ 155996 h 169854"/>
                  <a:gd name="connsiteX22" fmla="*/ 99675 w 144426"/>
                  <a:gd name="connsiteY22" fmla="*/ 146334 h 169854"/>
                  <a:gd name="connsiteX23" fmla="*/ 78062 w 144426"/>
                  <a:gd name="connsiteY23" fmla="*/ 162480 h 169854"/>
                  <a:gd name="connsiteX24" fmla="*/ 49075 w 144426"/>
                  <a:gd name="connsiteY24" fmla="*/ 169854 h 169854"/>
                  <a:gd name="connsiteX25" fmla="*/ 13985 w 144426"/>
                  <a:gd name="connsiteY25" fmla="*/ 157649 h 169854"/>
                  <a:gd name="connsiteX26" fmla="*/ 0 w 144426"/>
                  <a:gd name="connsiteY26" fmla="*/ 122559 h 169854"/>
                  <a:gd name="connsiteX27" fmla="*/ 27843 w 144426"/>
                  <a:gd name="connsiteY27" fmla="*/ 81749 h 169854"/>
                  <a:gd name="connsiteX28" fmla="*/ 79587 w 144426"/>
                  <a:gd name="connsiteY28" fmla="*/ 145062 h 169854"/>
                  <a:gd name="connsiteX29" fmla="*/ 97768 w 144426"/>
                  <a:gd name="connsiteY29" fmla="*/ 133874 h 169854"/>
                  <a:gd name="connsiteX30" fmla="*/ 97768 w 144426"/>
                  <a:gd name="connsiteY30" fmla="*/ 83274 h 169854"/>
                  <a:gd name="connsiteX31" fmla="*/ 49456 w 144426"/>
                  <a:gd name="connsiteY31" fmla="*/ 93064 h 169854"/>
                  <a:gd name="connsiteX32" fmla="*/ 33183 w 144426"/>
                  <a:gd name="connsiteY32" fmla="*/ 118745 h 169854"/>
                  <a:gd name="connsiteX33" fmla="*/ 40938 w 144426"/>
                  <a:gd name="connsiteY33" fmla="*/ 142138 h 169854"/>
                  <a:gd name="connsiteX34" fmla="*/ 61915 w 144426"/>
                  <a:gd name="connsiteY34" fmla="*/ 149639 h 169854"/>
                  <a:gd name="connsiteX35" fmla="*/ 79587 w 144426"/>
                  <a:gd name="connsiteY35" fmla="*/ 145062 h 1698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144426" h="169854">
                    <a:moveTo>
                      <a:pt x="27843" y="81749"/>
                    </a:moveTo>
                    <a:cubicBezTo>
                      <a:pt x="46278" y="72976"/>
                      <a:pt x="69544" y="68399"/>
                      <a:pt x="97768" y="67764"/>
                    </a:cubicBezTo>
                    <a:lnTo>
                      <a:pt x="97768" y="59627"/>
                    </a:lnTo>
                    <a:cubicBezTo>
                      <a:pt x="97768" y="50473"/>
                      <a:pt x="96751" y="43226"/>
                      <a:pt x="94844" y="37887"/>
                    </a:cubicBezTo>
                    <a:cubicBezTo>
                      <a:pt x="92937" y="32547"/>
                      <a:pt x="89504" y="28733"/>
                      <a:pt x="84673" y="26317"/>
                    </a:cubicBezTo>
                    <a:cubicBezTo>
                      <a:pt x="79842" y="23902"/>
                      <a:pt x="73103" y="22630"/>
                      <a:pt x="64204" y="22630"/>
                    </a:cubicBezTo>
                    <a:cubicBezTo>
                      <a:pt x="54160" y="22630"/>
                      <a:pt x="45260" y="24029"/>
                      <a:pt x="37251" y="26826"/>
                    </a:cubicBezTo>
                    <a:cubicBezTo>
                      <a:pt x="29368" y="29623"/>
                      <a:pt x="21486" y="33183"/>
                      <a:pt x="13603" y="37251"/>
                    </a:cubicBezTo>
                    <a:lnTo>
                      <a:pt x="6230" y="21995"/>
                    </a:lnTo>
                    <a:cubicBezTo>
                      <a:pt x="8772" y="19833"/>
                      <a:pt x="13476" y="17036"/>
                      <a:pt x="20342" y="13476"/>
                    </a:cubicBezTo>
                    <a:cubicBezTo>
                      <a:pt x="27207" y="9917"/>
                      <a:pt x="35090" y="6865"/>
                      <a:pt x="44116" y="4068"/>
                    </a:cubicBezTo>
                    <a:cubicBezTo>
                      <a:pt x="53143" y="1271"/>
                      <a:pt x="62170" y="0"/>
                      <a:pt x="71196" y="0"/>
                    </a:cubicBezTo>
                    <a:cubicBezTo>
                      <a:pt x="85054" y="0"/>
                      <a:pt x="96115" y="1907"/>
                      <a:pt x="104252" y="5721"/>
                    </a:cubicBezTo>
                    <a:cubicBezTo>
                      <a:pt x="112388" y="9535"/>
                      <a:pt x="118237" y="15638"/>
                      <a:pt x="121797" y="24029"/>
                    </a:cubicBezTo>
                    <a:cubicBezTo>
                      <a:pt x="125356" y="32420"/>
                      <a:pt x="127136" y="43735"/>
                      <a:pt x="127136" y="57847"/>
                    </a:cubicBezTo>
                    <a:lnTo>
                      <a:pt x="127136" y="152182"/>
                    </a:lnTo>
                    <a:lnTo>
                      <a:pt x="144427" y="152182"/>
                    </a:lnTo>
                    <a:lnTo>
                      <a:pt x="144427" y="165150"/>
                    </a:lnTo>
                    <a:cubicBezTo>
                      <a:pt x="140486" y="166167"/>
                      <a:pt x="135527" y="167057"/>
                      <a:pt x="129552" y="168074"/>
                    </a:cubicBezTo>
                    <a:cubicBezTo>
                      <a:pt x="123576" y="169091"/>
                      <a:pt x="118364" y="169600"/>
                      <a:pt x="113787" y="169600"/>
                    </a:cubicBezTo>
                    <a:cubicBezTo>
                      <a:pt x="108320" y="169600"/>
                      <a:pt x="104633" y="168710"/>
                      <a:pt x="102599" y="167057"/>
                    </a:cubicBezTo>
                    <a:cubicBezTo>
                      <a:pt x="100692" y="165404"/>
                      <a:pt x="99675" y="161717"/>
                      <a:pt x="99675" y="155996"/>
                    </a:cubicBezTo>
                    <a:lnTo>
                      <a:pt x="99675" y="146334"/>
                    </a:lnTo>
                    <a:cubicBezTo>
                      <a:pt x="93826" y="152182"/>
                      <a:pt x="86580" y="157649"/>
                      <a:pt x="78062" y="162480"/>
                    </a:cubicBezTo>
                    <a:cubicBezTo>
                      <a:pt x="69544" y="167438"/>
                      <a:pt x="59881" y="169854"/>
                      <a:pt x="49075" y="169854"/>
                    </a:cubicBezTo>
                    <a:cubicBezTo>
                      <a:pt x="34962" y="169854"/>
                      <a:pt x="23266" y="165786"/>
                      <a:pt x="13985" y="157649"/>
                    </a:cubicBezTo>
                    <a:cubicBezTo>
                      <a:pt x="4704" y="149512"/>
                      <a:pt x="0" y="137816"/>
                      <a:pt x="0" y="122559"/>
                    </a:cubicBezTo>
                    <a:cubicBezTo>
                      <a:pt x="254" y="104125"/>
                      <a:pt x="9535" y="90521"/>
                      <a:pt x="27843" y="81749"/>
                    </a:cubicBezTo>
                    <a:close/>
                    <a:moveTo>
                      <a:pt x="79587" y="145062"/>
                    </a:moveTo>
                    <a:cubicBezTo>
                      <a:pt x="86198" y="141884"/>
                      <a:pt x="92301" y="138197"/>
                      <a:pt x="97768" y="133874"/>
                    </a:cubicBezTo>
                    <a:lnTo>
                      <a:pt x="97768" y="83274"/>
                    </a:lnTo>
                    <a:cubicBezTo>
                      <a:pt x="76409" y="83274"/>
                      <a:pt x="60262" y="86580"/>
                      <a:pt x="49456" y="93064"/>
                    </a:cubicBezTo>
                    <a:cubicBezTo>
                      <a:pt x="38522" y="99675"/>
                      <a:pt x="33183" y="108193"/>
                      <a:pt x="33183" y="118745"/>
                    </a:cubicBezTo>
                    <a:cubicBezTo>
                      <a:pt x="33183" y="129298"/>
                      <a:pt x="35725" y="137053"/>
                      <a:pt x="40938" y="142138"/>
                    </a:cubicBezTo>
                    <a:cubicBezTo>
                      <a:pt x="46150" y="147097"/>
                      <a:pt x="53143" y="149639"/>
                      <a:pt x="61915" y="149639"/>
                    </a:cubicBezTo>
                    <a:cubicBezTo>
                      <a:pt x="67128" y="149767"/>
                      <a:pt x="72976" y="148241"/>
                      <a:pt x="79587" y="145062"/>
                    </a:cubicBez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35" name="Freeform: Shape 34">
                <a:extLst>
                  <a:ext uri="{FF2B5EF4-FFF2-40B4-BE49-F238E27FC236}">
                    <a16:creationId xmlns:a16="http://schemas.microsoft.com/office/drawing/2014/main" id="{92B23BFD-0A32-8011-72D9-7CC4572F0F40}"/>
                  </a:ext>
                </a:extLst>
              </p:cNvPr>
              <p:cNvSpPr/>
              <p:nvPr/>
            </p:nvSpPr>
            <p:spPr>
              <a:xfrm>
                <a:off x="3351110" y="1505469"/>
                <a:ext cx="79333" cy="240668"/>
              </a:xfrm>
              <a:custGeom>
                <a:avLst/>
                <a:gdLst>
                  <a:gd name="connsiteX0" fmla="*/ 23774 w 79333"/>
                  <a:gd name="connsiteY0" fmla="*/ 21359 h 240668"/>
                  <a:gd name="connsiteX1" fmla="*/ 0 w 79333"/>
                  <a:gd name="connsiteY1" fmla="*/ 18180 h 240668"/>
                  <a:gd name="connsiteX2" fmla="*/ 0 w 79333"/>
                  <a:gd name="connsiteY2" fmla="*/ 5594 h 240668"/>
                  <a:gd name="connsiteX3" fmla="*/ 47295 w 79333"/>
                  <a:gd name="connsiteY3" fmla="*/ 0 h 240668"/>
                  <a:gd name="connsiteX4" fmla="*/ 47930 w 79333"/>
                  <a:gd name="connsiteY4" fmla="*/ 0 h 240668"/>
                  <a:gd name="connsiteX5" fmla="*/ 54414 w 79333"/>
                  <a:gd name="connsiteY5" fmla="*/ 4450 h 240668"/>
                  <a:gd name="connsiteX6" fmla="*/ 54414 w 79333"/>
                  <a:gd name="connsiteY6" fmla="*/ 224014 h 240668"/>
                  <a:gd name="connsiteX7" fmla="*/ 79333 w 79333"/>
                  <a:gd name="connsiteY7" fmla="*/ 226302 h 240668"/>
                  <a:gd name="connsiteX8" fmla="*/ 79333 w 79333"/>
                  <a:gd name="connsiteY8" fmla="*/ 240669 h 240668"/>
                  <a:gd name="connsiteX9" fmla="*/ 0 w 79333"/>
                  <a:gd name="connsiteY9" fmla="*/ 240669 h 240668"/>
                  <a:gd name="connsiteX10" fmla="*/ 0 w 79333"/>
                  <a:gd name="connsiteY10" fmla="*/ 226302 h 240668"/>
                  <a:gd name="connsiteX11" fmla="*/ 23774 w 79333"/>
                  <a:gd name="connsiteY11" fmla="*/ 223633 h 240668"/>
                  <a:gd name="connsiteX12" fmla="*/ 23774 w 79333"/>
                  <a:gd name="connsiteY12" fmla="*/ 21359 h 2406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9333" h="240668">
                    <a:moveTo>
                      <a:pt x="23774" y="21359"/>
                    </a:moveTo>
                    <a:lnTo>
                      <a:pt x="0" y="18180"/>
                    </a:lnTo>
                    <a:lnTo>
                      <a:pt x="0" y="5594"/>
                    </a:lnTo>
                    <a:lnTo>
                      <a:pt x="47295" y="0"/>
                    </a:lnTo>
                    <a:lnTo>
                      <a:pt x="47930" y="0"/>
                    </a:lnTo>
                    <a:lnTo>
                      <a:pt x="54414" y="4450"/>
                    </a:lnTo>
                    <a:lnTo>
                      <a:pt x="54414" y="224014"/>
                    </a:lnTo>
                    <a:lnTo>
                      <a:pt x="79333" y="226302"/>
                    </a:lnTo>
                    <a:lnTo>
                      <a:pt x="79333" y="240669"/>
                    </a:lnTo>
                    <a:lnTo>
                      <a:pt x="0" y="240669"/>
                    </a:lnTo>
                    <a:lnTo>
                      <a:pt x="0" y="226302"/>
                    </a:lnTo>
                    <a:lnTo>
                      <a:pt x="23774" y="223633"/>
                    </a:lnTo>
                    <a:lnTo>
                      <a:pt x="23774" y="21359"/>
                    </a:ln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36" name="Freeform: Shape 35">
                <a:extLst>
                  <a:ext uri="{FF2B5EF4-FFF2-40B4-BE49-F238E27FC236}">
                    <a16:creationId xmlns:a16="http://schemas.microsoft.com/office/drawing/2014/main" id="{E6492AF3-22C7-D36F-83F0-4077CF152176}"/>
                  </a:ext>
                </a:extLst>
              </p:cNvPr>
              <p:cNvSpPr/>
              <p:nvPr/>
            </p:nvSpPr>
            <p:spPr>
              <a:xfrm>
                <a:off x="3519947" y="1505342"/>
                <a:ext cx="159810" cy="243851"/>
              </a:xfrm>
              <a:custGeom>
                <a:avLst/>
                <a:gdLst>
                  <a:gd name="connsiteX0" fmla="*/ 32038 w 159810"/>
                  <a:gd name="connsiteY0" fmla="*/ 235075 h 243851"/>
                  <a:gd name="connsiteX1" fmla="*/ 8645 w 159810"/>
                  <a:gd name="connsiteY1" fmla="*/ 207995 h 243851"/>
                  <a:gd name="connsiteX2" fmla="*/ 0 w 159810"/>
                  <a:gd name="connsiteY2" fmla="*/ 162989 h 243851"/>
                  <a:gd name="connsiteX3" fmla="*/ 10298 w 159810"/>
                  <a:gd name="connsiteY3" fmla="*/ 117474 h 243851"/>
                  <a:gd name="connsiteX4" fmla="*/ 39794 w 159810"/>
                  <a:gd name="connsiteY4" fmla="*/ 85054 h 243851"/>
                  <a:gd name="connsiteX5" fmla="*/ 85181 w 159810"/>
                  <a:gd name="connsiteY5" fmla="*/ 73103 h 243851"/>
                  <a:gd name="connsiteX6" fmla="*/ 112516 w 159810"/>
                  <a:gd name="connsiteY6" fmla="*/ 76282 h 243851"/>
                  <a:gd name="connsiteX7" fmla="*/ 112516 w 159810"/>
                  <a:gd name="connsiteY7" fmla="*/ 21359 h 243851"/>
                  <a:gd name="connsiteX8" fmla="*/ 82511 w 159810"/>
                  <a:gd name="connsiteY8" fmla="*/ 17799 h 243851"/>
                  <a:gd name="connsiteX9" fmla="*/ 82511 w 159810"/>
                  <a:gd name="connsiteY9" fmla="*/ 5340 h 243851"/>
                  <a:gd name="connsiteX10" fmla="*/ 135400 w 159810"/>
                  <a:gd name="connsiteY10" fmla="*/ 0 h 243851"/>
                  <a:gd name="connsiteX11" fmla="*/ 136290 w 159810"/>
                  <a:gd name="connsiteY11" fmla="*/ 0 h 243851"/>
                  <a:gd name="connsiteX12" fmla="*/ 142774 w 159810"/>
                  <a:gd name="connsiteY12" fmla="*/ 4704 h 243851"/>
                  <a:gd name="connsiteX13" fmla="*/ 142774 w 159810"/>
                  <a:gd name="connsiteY13" fmla="*/ 225667 h 243851"/>
                  <a:gd name="connsiteX14" fmla="*/ 159810 w 159810"/>
                  <a:gd name="connsiteY14" fmla="*/ 225667 h 243851"/>
                  <a:gd name="connsiteX15" fmla="*/ 159810 w 159810"/>
                  <a:gd name="connsiteY15" fmla="*/ 239270 h 243851"/>
                  <a:gd name="connsiteX16" fmla="*/ 143537 w 159810"/>
                  <a:gd name="connsiteY16" fmla="*/ 242449 h 243851"/>
                  <a:gd name="connsiteX17" fmla="*/ 129043 w 159810"/>
                  <a:gd name="connsiteY17" fmla="*/ 243593 h 243851"/>
                  <a:gd name="connsiteX18" fmla="*/ 118109 w 159810"/>
                  <a:gd name="connsiteY18" fmla="*/ 240923 h 243851"/>
                  <a:gd name="connsiteX19" fmla="*/ 114931 w 159810"/>
                  <a:gd name="connsiteY19" fmla="*/ 229735 h 243851"/>
                  <a:gd name="connsiteX20" fmla="*/ 114931 w 159810"/>
                  <a:gd name="connsiteY20" fmla="*/ 220327 h 243851"/>
                  <a:gd name="connsiteX21" fmla="*/ 93318 w 159810"/>
                  <a:gd name="connsiteY21" fmla="*/ 237109 h 243851"/>
                  <a:gd name="connsiteX22" fmla="*/ 64331 w 159810"/>
                  <a:gd name="connsiteY22" fmla="*/ 243847 h 243851"/>
                  <a:gd name="connsiteX23" fmla="*/ 32038 w 159810"/>
                  <a:gd name="connsiteY23" fmla="*/ 235075 h 243851"/>
                  <a:gd name="connsiteX24" fmla="*/ 97641 w 159810"/>
                  <a:gd name="connsiteY24" fmla="*/ 217911 h 243851"/>
                  <a:gd name="connsiteX25" fmla="*/ 112643 w 159810"/>
                  <a:gd name="connsiteY25" fmla="*/ 205961 h 243851"/>
                  <a:gd name="connsiteX26" fmla="*/ 112643 w 159810"/>
                  <a:gd name="connsiteY26" fmla="*/ 98403 h 243851"/>
                  <a:gd name="connsiteX27" fmla="*/ 101582 w 159810"/>
                  <a:gd name="connsiteY27" fmla="*/ 92047 h 243851"/>
                  <a:gd name="connsiteX28" fmla="*/ 83147 w 159810"/>
                  <a:gd name="connsiteY28" fmla="*/ 89250 h 243851"/>
                  <a:gd name="connsiteX29" fmla="*/ 46532 w 159810"/>
                  <a:gd name="connsiteY29" fmla="*/ 106794 h 243851"/>
                  <a:gd name="connsiteX30" fmla="*/ 32801 w 159810"/>
                  <a:gd name="connsiteY30" fmla="*/ 160700 h 243851"/>
                  <a:gd name="connsiteX31" fmla="*/ 44879 w 159810"/>
                  <a:gd name="connsiteY31" fmla="*/ 207741 h 243851"/>
                  <a:gd name="connsiteX32" fmla="*/ 76027 w 159810"/>
                  <a:gd name="connsiteY32" fmla="*/ 222997 h 243851"/>
                  <a:gd name="connsiteX33" fmla="*/ 97641 w 159810"/>
                  <a:gd name="connsiteY33" fmla="*/ 217911 h 2438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</a:cxnLst>
                <a:rect l="l" t="t" r="r" b="b"/>
                <a:pathLst>
                  <a:path w="159810" h="243851">
                    <a:moveTo>
                      <a:pt x="32038" y="235075"/>
                    </a:moveTo>
                    <a:cubicBezTo>
                      <a:pt x="22249" y="229227"/>
                      <a:pt x="14494" y="220200"/>
                      <a:pt x="8645" y="207995"/>
                    </a:cubicBezTo>
                    <a:cubicBezTo>
                      <a:pt x="2924" y="195790"/>
                      <a:pt x="0" y="180915"/>
                      <a:pt x="0" y="162989"/>
                    </a:cubicBezTo>
                    <a:cubicBezTo>
                      <a:pt x="0" y="146334"/>
                      <a:pt x="3433" y="131205"/>
                      <a:pt x="10298" y="117474"/>
                    </a:cubicBezTo>
                    <a:cubicBezTo>
                      <a:pt x="17163" y="103743"/>
                      <a:pt x="26953" y="92937"/>
                      <a:pt x="39794" y="85054"/>
                    </a:cubicBezTo>
                    <a:cubicBezTo>
                      <a:pt x="52634" y="77172"/>
                      <a:pt x="67764" y="73103"/>
                      <a:pt x="85181" y="73103"/>
                    </a:cubicBezTo>
                    <a:cubicBezTo>
                      <a:pt x="95225" y="73103"/>
                      <a:pt x="104252" y="74120"/>
                      <a:pt x="112516" y="76282"/>
                    </a:cubicBezTo>
                    <a:lnTo>
                      <a:pt x="112516" y="21359"/>
                    </a:lnTo>
                    <a:lnTo>
                      <a:pt x="82511" y="17799"/>
                    </a:lnTo>
                    <a:lnTo>
                      <a:pt x="82511" y="5340"/>
                    </a:lnTo>
                    <a:lnTo>
                      <a:pt x="135400" y="0"/>
                    </a:lnTo>
                    <a:lnTo>
                      <a:pt x="136290" y="0"/>
                    </a:lnTo>
                    <a:lnTo>
                      <a:pt x="142774" y="4704"/>
                    </a:lnTo>
                    <a:lnTo>
                      <a:pt x="142774" y="225667"/>
                    </a:lnTo>
                    <a:lnTo>
                      <a:pt x="159810" y="225667"/>
                    </a:lnTo>
                    <a:lnTo>
                      <a:pt x="159810" y="239270"/>
                    </a:lnTo>
                    <a:cubicBezTo>
                      <a:pt x="153581" y="240669"/>
                      <a:pt x="148114" y="241686"/>
                      <a:pt x="143537" y="242449"/>
                    </a:cubicBezTo>
                    <a:cubicBezTo>
                      <a:pt x="138960" y="243212"/>
                      <a:pt x="134129" y="243593"/>
                      <a:pt x="129043" y="243593"/>
                    </a:cubicBezTo>
                    <a:cubicBezTo>
                      <a:pt x="123958" y="243593"/>
                      <a:pt x="120271" y="242703"/>
                      <a:pt x="118109" y="240923"/>
                    </a:cubicBezTo>
                    <a:cubicBezTo>
                      <a:pt x="115948" y="239143"/>
                      <a:pt x="114931" y="235456"/>
                      <a:pt x="114931" y="229735"/>
                    </a:cubicBezTo>
                    <a:lnTo>
                      <a:pt x="114931" y="220327"/>
                    </a:lnTo>
                    <a:cubicBezTo>
                      <a:pt x="109464" y="226938"/>
                      <a:pt x="102217" y="232532"/>
                      <a:pt x="93318" y="237109"/>
                    </a:cubicBezTo>
                    <a:cubicBezTo>
                      <a:pt x="84418" y="241686"/>
                      <a:pt x="74756" y="243847"/>
                      <a:pt x="64331" y="243847"/>
                    </a:cubicBezTo>
                    <a:cubicBezTo>
                      <a:pt x="52634" y="243974"/>
                      <a:pt x="41828" y="240923"/>
                      <a:pt x="32038" y="235075"/>
                    </a:cubicBezTo>
                    <a:close/>
                    <a:moveTo>
                      <a:pt x="97641" y="217911"/>
                    </a:moveTo>
                    <a:cubicBezTo>
                      <a:pt x="104252" y="214479"/>
                      <a:pt x="109337" y="210538"/>
                      <a:pt x="112643" y="205961"/>
                    </a:cubicBezTo>
                    <a:lnTo>
                      <a:pt x="112643" y="98403"/>
                    </a:lnTo>
                    <a:cubicBezTo>
                      <a:pt x="111117" y="95988"/>
                      <a:pt x="107430" y="93954"/>
                      <a:pt x="101582" y="92047"/>
                    </a:cubicBezTo>
                    <a:cubicBezTo>
                      <a:pt x="95734" y="90140"/>
                      <a:pt x="89631" y="89250"/>
                      <a:pt x="83147" y="89250"/>
                    </a:cubicBezTo>
                    <a:cubicBezTo>
                      <a:pt x="67891" y="89250"/>
                      <a:pt x="55686" y="95098"/>
                      <a:pt x="46532" y="106794"/>
                    </a:cubicBezTo>
                    <a:cubicBezTo>
                      <a:pt x="37378" y="118491"/>
                      <a:pt x="32801" y="136417"/>
                      <a:pt x="32801" y="160700"/>
                    </a:cubicBezTo>
                    <a:cubicBezTo>
                      <a:pt x="32801" y="181805"/>
                      <a:pt x="36869" y="197570"/>
                      <a:pt x="44879" y="207741"/>
                    </a:cubicBezTo>
                    <a:cubicBezTo>
                      <a:pt x="52889" y="217911"/>
                      <a:pt x="63314" y="222997"/>
                      <a:pt x="76027" y="222997"/>
                    </a:cubicBezTo>
                    <a:cubicBezTo>
                      <a:pt x="83783" y="222997"/>
                      <a:pt x="90902" y="221344"/>
                      <a:pt x="97641" y="217911"/>
                    </a:cubicBez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37" name="Freeform: Shape 36">
                <a:extLst>
                  <a:ext uri="{FF2B5EF4-FFF2-40B4-BE49-F238E27FC236}">
                    <a16:creationId xmlns:a16="http://schemas.microsoft.com/office/drawing/2014/main" id="{A28A66CD-CB7E-35FF-99DF-0F9891FBB458}"/>
                  </a:ext>
                </a:extLst>
              </p:cNvPr>
              <p:cNvSpPr/>
              <p:nvPr/>
            </p:nvSpPr>
            <p:spPr>
              <a:xfrm>
                <a:off x="3702769" y="1578445"/>
                <a:ext cx="135145" cy="170871"/>
              </a:xfrm>
              <a:custGeom>
                <a:avLst/>
                <a:gdLst>
                  <a:gd name="connsiteX0" fmla="*/ 18689 w 135145"/>
                  <a:gd name="connsiteY0" fmla="*/ 147605 h 170871"/>
                  <a:gd name="connsiteX1" fmla="*/ 0 w 135145"/>
                  <a:gd name="connsiteY1" fmla="*/ 85563 h 170871"/>
                  <a:gd name="connsiteX2" fmla="*/ 9662 w 135145"/>
                  <a:gd name="connsiteY2" fmla="*/ 40556 h 170871"/>
                  <a:gd name="connsiteX3" fmla="*/ 36869 w 135145"/>
                  <a:gd name="connsiteY3" fmla="*/ 10552 h 170871"/>
                  <a:gd name="connsiteX4" fmla="*/ 76663 w 135145"/>
                  <a:gd name="connsiteY4" fmla="*/ 0 h 170871"/>
                  <a:gd name="connsiteX5" fmla="*/ 119127 w 135145"/>
                  <a:gd name="connsiteY5" fmla="*/ 15129 h 170871"/>
                  <a:gd name="connsiteX6" fmla="*/ 135146 w 135145"/>
                  <a:gd name="connsiteY6" fmla="*/ 58483 h 170871"/>
                  <a:gd name="connsiteX7" fmla="*/ 133112 w 135145"/>
                  <a:gd name="connsiteY7" fmla="*/ 85817 h 170871"/>
                  <a:gd name="connsiteX8" fmla="*/ 32038 w 135145"/>
                  <a:gd name="connsiteY8" fmla="*/ 85817 h 170871"/>
                  <a:gd name="connsiteX9" fmla="*/ 45515 w 135145"/>
                  <a:gd name="connsiteY9" fmla="*/ 132730 h 170871"/>
                  <a:gd name="connsiteX10" fmla="*/ 82257 w 135145"/>
                  <a:gd name="connsiteY10" fmla="*/ 150529 h 170871"/>
                  <a:gd name="connsiteX11" fmla="*/ 106794 w 135145"/>
                  <a:gd name="connsiteY11" fmla="*/ 146334 h 170871"/>
                  <a:gd name="connsiteX12" fmla="*/ 126628 w 135145"/>
                  <a:gd name="connsiteY12" fmla="*/ 136163 h 170871"/>
                  <a:gd name="connsiteX13" fmla="*/ 132222 w 135145"/>
                  <a:gd name="connsiteY13" fmla="*/ 149131 h 170871"/>
                  <a:gd name="connsiteX14" fmla="*/ 106921 w 135145"/>
                  <a:gd name="connsiteY14" fmla="*/ 164387 h 170871"/>
                  <a:gd name="connsiteX15" fmla="*/ 72849 w 135145"/>
                  <a:gd name="connsiteY15" fmla="*/ 170871 h 170871"/>
                  <a:gd name="connsiteX16" fmla="*/ 18689 w 135145"/>
                  <a:gd name="connsiteY16" fmla="*/ 147605 h 170871"/>
                  <a:gd name="connsiteX17" fmla="*/ 102853 w 135145"/>
                  <a:gd name="connsiteY17" fmla="*/ 70306 h 170871"/>
                  <a:gd name="connsiteX18" fmla="*/ 103743 w 135145"/>
                  <a:gd name="connsiteY18" fmla="*/ 57720 h 170871"/>
                  <a:gd name="connsiteX19" fmla="*/ 95606 w 135145"/>
                  <a:gd name="connsiteY19" fmla="*/ 27589 h 170871"/>
                  <a:gd name="connsiteX20" fmla="*/ 71069 w 135145"/>
                  <a:gd name="connsiteY20" fmla="*/ 16528 h 170871"/>
                  <a:gd name="connsiteX21" fmla="*/ 43862 w 135145"/>
                  <a:gd name="connsiteY21" fmla="*/ 28860 h 170871"/>
                  <a:gd name="connsiteX22" fmla="*/ 32293 w 135145"/>
                  <a:gd name="connsiteY22" fmla="*/ 70306 h 170871"/>
                  <a:gd name="connsiteX23" fmla="*/ 102853 w 135145"/>
                  <a:gd name="connsiteY23" fmla="*/ 70306 h 1708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135145" h="170871">
                    <a:moveTo>
                      <a:pt x="18689" y="147605"/>
                    </a:moveTo>
                    <a:cubicBezTo>
                      <a:pt x="6230" y="132095"/>
                      <a:pt x="0" y="111498"/>
                      <a:pt x="0" y="85563"/>
                    </a:cubicBezTo>
                    <a:cubicBezTo>
                      <a:pt x="0" y="68526"/>
                      <a:pt x="3178" y="53524"/>
                      <a:pt x="9662" y="40556"/>
                    </a:cubicBezTo>
                    <a:cubicBezTo>
                      <a:pt x="16146" y="27589"/>
                      <a:pt x="25173" y="17672"/>
                      <a:pt x="36869" y="10552"/>
                    </a:cubicBezTo>
                    <a:cubicBezTo>
                      <a:pt x="48566" y="3433"/>
                      <a:pt x="61788" y="0"/>
                      <a:pt x="76663" y="0"/>
                    </a:cubicBezTo>
                    <a:cubicBezTo>
                      <a:pt x="94844" y="0"/>
                      <a:pt x="109083" y="5085"/>
                      <a:pt x="119127" y="15129"/>
                    </a:cubicBezTo>
                    <a:cubicBezTo>
                      <a:pt x="129170" y="25173"/>
                      <a:pt x="134510" y="39666"/>
                      <a:pt x="135146" y="58483"/>
                    </a:cubicBezTo>
                    <a:cubicBezTo>
                      <a:pt x="135146" y="70433"/>
                      <a:pt x="134510" y="79587"/>
                      <a:pt x="133112" y="85817"/>
                    </a:cubicBezTo>
                    <a:lnTo>
                      <a:pt x="32038" y="85817"/>
                    </a:lnTo>
                    <a:cubicBezTo>
                      <a:pt x="32420" y="105269"/>
                      <a:pt x="36869" y="120779"/>
                      <a:pt x="45515" y="132730"/>
                    </a:cubicBezTo>
                    <a:cubicBezTo>
                      <a:pt x="54160" y="144554"/>
                      <a:pt x="66365" y="150529"/>
                      <a:pt x="82257" y="150529"/>
                    </a:cubicBezTo>
                    <a:cubicBezTo>
                      <a:pt x="90140" y="150529"/>
                      <a:pt x="98276" y="149131"/>
                      <a:pt x="106794" y="146334"/>
                    </a:cubicBezTo>
                    <a:cubicBezTo>
                      <a:pt x="115312" y="143537"/>
                      <a:pt x="121924" y="140104"/>
                      <a:pt x="126628" y="136163"/>
                    </a:cubicBezTo>
                    <a:lnTo>
                      <a:pt x="132222" y="149131"/>
                    </a:lnTo>
                    <a:cubicBezTo>
                      <a:pt x="126500" y="154979"/>
                      <a:pt x="118109" y="160064"/>
                      <a:pt x="106921" y="164387"/>
                    </a:cubicBezTo>
                    <a:cubicBezTo>
                      <a:pt x="95734" y="168710"/>
                      <a:pt x="84418" y="170871"/>
                      <a:pt x="72849" y="170871"/>
                    </a:cubicBezTo>
                    <a:cubicBezTo>
                      <a:pt x="49202" y="170871"/>
                      <a:pt x="31148" y="163116"/>
                      <a:pt x="18689" y="147605"/>
                    </a:cubicBezTo>
                    <a:close/>
                    <a:moveTo>
                      <a:pt x="102853" y="70306"/>
                    </a:moveTo>
                    <a:cubicBezTo>
                      <a:pt x="103489" y="66238"/>
                      <a:pt x="103743" y="62042"/>
                      <a:pt x="103743" y="57720"/>
                    </a:cubicBezTo>
                    <a:cubicBezTo>
                      <a:pt x="103489" y="45006"/>
                      <a:pt x="100819" y="34962"/>
                      <a:pt x="95606" y="27589"/>
                    </a:cubicBezTo>
                    <a:cubicBezTo>
                      <a:pt x="90394" y="20215"/>
                      <a:pt x="82257" y="16528"/>
                      <a:pt x="71069" y="16528"/>
                    </a:cubicBezTo>
                    <a:cubicBezTo>
                      <a:pt x="59754" y="16528"/>
                      <a:pt x="50600" y="20596"/>
                      <a:pt x="43862" y="28860"/>
                    </a:cubicBezTo>
                    <a:cubicBezTo>
                      <a:pt x="37124" y="37124"/>
                      <a:pt x="33183" y="50854"/>
                      <a:pt x="32293" y="70306"/>
                    </a:cubicBezTo>
                    <a:lnTo>
                      <a:pt x="102853" y="70306"/>
                    </a:ln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38" name="Freeform: Shape 37">
                <a:extLst>
                  <a:ext uri="{FF2B5EF4-FFF2-40B4-BE49-F238E27FC236}">
                    <a16:creationId xmlns:a16="http://schemas.microsoft.com/office/drawing/2014/main" id="{7066708F-723D-D752-62E5-A556252B8911}"/>
                  </a:ext>
                </a:extLst>
              </p:cNvPr>
              <p:cNvSpPr/>
              <p:nvPr/>
            </p:nvSpPr>
            <p:spPr>
              <a:xfrm>
                <a:off x="2202689" y="1857764"/>
                <a:ext cx="145062" cy="223846"/>
              </a:xfrm>
              <a:custGeom>
                <a:avLst/>
                <a:gdLst>
                  <a:gd name="connsiteX0" fmla="*/ 39667 w 145062"/>
                  <a:gd name="connsiteY0" fmla="*/ 221471 h 223846"/>
                  <a:gd name="connsiteX1" fmla="*/ 13222 w 145062"/>
                  <a:gd name="connsiteY1" fmla="*/ 214479 h 223846"/>
                  <a:gd name="connsiteX2" fmla="*/ 0 w 145062"/>
                  <a:gd name="connsiteY2" fmla="*/ 210919 h 223846"/>
                  <a:gd name="connsiteX3" fmla="*/ 2416 w 145062"/>
                  <a:gd name="connsiteY3" fmla="*/ 157776 h 223846"/>
                  <a:gd name="connsiteX4" fmla="*/ 21232 w 145062"/>
                  <a:gd name="connsiteY4" fmla="*/ 157776 h 223846"/>
                  <a:gd name="connsiteX5" fmla="*/ 26190 w 145062"/>
                  <a:gd name="connsiteY5" fmla="*/ 195917 h 223846"/>
                  <a:gd name="connsiteX6" fmla="*/ 42464 w 145062"/>
                  <a:gd name="connsiteY6" fmla="*/ 204308 h 223846"/>
                  <a:gd name="connsiteX7" fmla="*/ 67255 w 145062"/>
                  <a:gd name="connsiteY7" fmla="*/ 207995 h 223846"/>
                  <a:gd name="connsiteX8" fmla="*/ 101200 w 145062"/>
                  <a:gd name="connsiteY8" fmla="*/ 197951 h 223846"/>
                  <a:gd name="connsiteX9" fmla="*/ 112770 w 145062"/>
                  <a:gd name="connsiteY9" fmla="*/ 170363 h 223846"/>
                  <a:gd name="connsiteX10" fmla="*/ 106413 w 145062"/>
                  <a:gd name="connsiteY10" fmla="*/ 150656 h 223846"/>
                  <a:gd name="connsiteX11" fmla="*/ 89631 w 145062"/>
                  <a:gd name="connsiteY11" fmla="*/ 136544 h 223846"/>
                  <a:gd name="connsiteX12" fmla="*/ 61025 w 145062"/>
                  <a:gd name="connsiteY12" fmla="*/ 122686 h 223846"/>
                  <a:gd name="connsiteX13" fmla="*/ 32420 w 145062"/>
                  <a:gd name="connsiteY13" fmla="*/ 107684 h 223846"/>
                  <a:gd name="connsiteX14" fmla="*/ 11315 w 145062"/>
                  <a:gd name="connsiteY14" fmla="*/ 87215 h 223846"/>
                  <a:gd name="connsiteX15" fmla="*/ 2288 w 145062"/>
                  <a:gd name="connsiteY15" fmla="*/ 56448 h 223846"/>
                  <a:gd name="connsiteX16" fmla="*/ 10934 w 145062"/>
                  <a:gd name="connsiteY16" fmla="*/ 27461 h 223846"/>
                  <a:gd name="connsiteX17" fmla="*/ 35852 w 145062"/>
                  <a:gd name="connsiteY17" fmla="*/ 7374 h 223846"/>
                  <a:gd name="connsiteX18" fmla="*/ 73866 w 145062"/>
                  <a:gd name="connsiteY18" fmla="*/ 0 h 223846"/>
                  <a:gd name="connsiteX19" fmla="*/ 97768 w 145062"/>
                  <a:gd name="connsiteY19" fmla="*/ 2034 h 223846"/>
                  <a:gd name="connsiteX20" fmla="*/ 121415 w 145062"/>
                  <a:gd name="connsiteY20" fmla="*/ 7628 h 223846"/>
                  <a:gd name="connsiteX21" fmla="*/ 131459 w 145062"/>
                  <a:gd name="connsiteY21" fmla="*/ 10298 h 223846"/>
                  <a:gd name="connsiteX22" fmla="*/ 129679 w 145062"/>
                  <a:gd name="connsiteY22" fmla="*/ 59627 h 223846"/>
                  <a:gd name="connsiteX23" fmla="*/ 111753 w 145062"/>
                  <a:gd name="connsiteY23" fmla="*/ 59627 h 223846"/>
                  <a:gd name="connsiteX24" fmla="*/ 105904 w 145062"/>
                  <a:gd name="connsiteY24" fmla="*/ 23520 h 223846"/>
                  <a:gd name="connsiteX25" fmla="*/ 93699 w 145062"/>
                  <a:gd name="connsiteY25" fmla="*/ 17926 h 223846"/>
                  <a:gd name="connsiteX26" fmla="*/ 73612 w 145062"/>
                  <a:gd name="connsiteY26" fmla="*/ 15256 h 223846"/>
                  <a:gd name="connsiteX27" fmla="*/ 42845 w 145062"/>
                  <a:gd name="connsiteY27" fmla="*/ 23774 h 223846"/>
                  <a:gd name="connsiteX28" fmla="*/ 32420 w 145062"/>
                  <a:gd name="connsiteY28" fmla="*/ 48439 h 223846"/>
                  <a:gd name="connsiteX29" fmla="*/ 38777 w 145062"/>
                  <a:gd name="connsiteY29" fmla="*/ 68145 h 223846"/>
                  <a:gd name="connsiteX30" fmla="*/ 54541 w 145062"/>
                  <a:gd name="connsiteY30" fmla="*/ 81621 h 223846"/>
                  <a:gd name="connsiteX31" fmla="*/ 84546 w 145062"/>
                  <a:gd name="connsiteY31" fmla="*/ 96878 h 223846"/>
                  <a:gd name="connsiteX32" fmla="*/ 115694 w 145062"/>
                  <a:gd name="connsiteY32" fmla="*/ 113278 h 223846"/>
                  <a:gd name="connsiteX33" fmla="*/ 136417 w 145062"/>
                  <a:gd name="connsiteY33" fmla="*/ 132476 h 223846"/>
                  <a:gd name="connsiteX34" fmla="*/ 145062 w 145062"/>
                  <a:gd name="connsiteY34" fmla="*/ 160827 h 223846"/>
                  <a:gd name="connsiteX35" fmla="*/ 136417 w 145062"/>
                  <a:gd name="connsiteY35" fmla="*/ 190832 h 223846"/>
                  <a:gd name="connsiteX36" fmla="*/ 109973 w 145062"/>
                  <a:gd name="connsiteY36" fmla="*/ 214479 h 223846"/>
                  <a:gd name="connsiteX37" fmla="*/ 66874 w 145062"/>
                  <a:gd name="connsiteY37" fmla="*/ 223760 h 223846"/>
                  <a:gd name="connsiteX38" fmla="*/ 39667 w 145062"/>
                  <a:gd name="connsiteY38" fmla="*/ 221471 h 2238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</a:cxnLst>
                <a:rect l="l" t="t" r="r" b="b"/>
                <a:pathLst>
                  <a:path w="145062" h="223846">
                    <a:moveTo>
                      <a:pt x="39667" y="221471"/>
                    </a:moveTo>
                    <a:cubicBezTo>
                      <a:pt x="31657" y="219691"/>
                      <a:pt x="22757" y="217403"/>
                      <a:pt x="13222" y="214479"/>
                    </a:cubicBezTo>
                    <a:cubicBezTo>
                      <a:pt x="7374" y="212317"/>
                      <a:pt x="2924" y="211173"/>
                      <a:pt x="0" y="210919"/>
                    </a:cubicBezTo>
                    <a:lnTo>
                      <a:pt x="2416" y="157776"/>
                    </a:lnTo>
                    <a:lnTo>
                      <a:pt x="21232" y="157776"/>
                    </a:lnTo>
                    <a:lnTo>
                      <a:pt x="26190" y="195917"/>
                    </a:lnTo>
                    <a:cubicBezTo>
                      <a:pt x="29496" y="199095"/>
                      <a:pt x="34962" y="201892"/>
                      <a:pt x="42464" y="204308"/>
                    </a:cubicBezTo>
                    <a:cubicBezTo>
                      <a:pt x="49965" y="206724"/>
                      <a:pt x="58228" y="207995"/>
                      <a:pt x="67255" y="207995"/>
                    </a:cubicBezTo>
                    <a:cubicBezTo>
                      <a:pt x="82130" y="207995"/>
                      <a:pt x="93445" y="204689"/>
                      <a:pt x="101200" y="197951"/>
                    </a:cubicBezTo>
                    <a:cubicBezTo>
                      <a:pt x="108956" y="191340"/>
                      <a:pt x="112770" y="182059"/>
                      <a:pt x="112770" y="170363"/>
                    </a:cubicBezTo>
                    <a:cubicBezTo>
                      <a:pt x="112770" y="162734"/>
                      <a:pt x="110608" y="156123"/>
                      <a:pt x="106413" y="150656"/>
                    </a:cubicBezTo>
                    <a:cubicBezTo>
                      <a:pt x="102218" y="145190"/>
                      <a:pt x="96624" y="140485"/>
                      <a:pt x="89631" y="136544"/>
                    </a:cubicBezTo>
                    <a:cubicBezTo>
                      <a:pt x="82639" y="132603"/>
                      <a:pt x="73103" y="128026"/>
                      <a:pt x="61025" y="122686"/>
                    </a:cubicBezTo>
                    <a:cubicBezTo>
                      <a:pt x="50092" y="117855"/>
                      <a:pt x="40429" y="112770"/>
                      <a:pt x="32420" y="107684"/>
                    </a:cubicBezTo>
                    <a:cubicBezTo>
                      <a:pt x="24283" y="102599"/>
                      <a:pt x="17291" y="95734"/>
                      <a:pt x="11315" y="87215"/>
                    </a:cubicBezTo>
                    <a:cubicBezTo>
                      <a:pt x="5340" y="78697"/>
                      <a:pt x="2288" y="68399"/>
                      <a:pt x="2288" y="56448"/>
                    </a:cubicBezTo>
                    <a:cubicBezTo>
                      <a:pt x="2288" y="45642"/>
                      <a:pt x="5213" y="35980"/>
                      <a:pt x="10934" y="27461"/>
                    </a:cubicBezTo>
                    <a:cubicBezTo>
                      <a:pt x="16655" y="18943"/>
                      <a:pt x="25046" y="12205"/>
                      <a:pt x="35852" y="7374"/>
                    </a:cubicBezTo>
                    <a:cubicBezTo>
                      <a:pt x="46659" y="2543"/>
                      <a:pt x="59373" y="0"/>
                      <a:pt x="73866" y="0"/>
                    </a:cubicBezTo>
                    <a:cubicBezTo>
                      <a:pt x="82893" y="0"/>
                      <a:pt x="90902" y="636"/>
                      <a:pt x="97768" y="2034"/>
                    </a:cubicBezTo>
                    <a:cubicBezTo>
                      <a:pt x="104633" y="3433"/>
                      <a:pt x="112643" y="5213"/>
                      <a:pt x="121415" y="7628"/>
                    </a:cubicBezTo>
                    <a:cubicBezTo>
                      <a:pt x="125356" y="9027"/>
                      <a:pt x="128662" y="9917"/>
                      <a:pt x="131459" y="10298"/>
                    </a:cubicBezTo>
                    <a:lnTo>
                      <a:pt x="129679" y="59627"/>
                    </a:lnTo>
                    <a:lnTo>
                      <a:pt x="111753" y="59627"/>
                    </a:lnTo>
                    <a:lnTo>
                      <a:pt x="105904" y="23520"/>
                    </a:lnTo>
                    <a:cubicBezTo>
                      <a:pt x="103997" y="21613"/>
                      <a:pt x="99929" y="19706"/>
                      <a:pt x="93699" y="17926"/>
                    </a:cubicBezTo>
                    <a:cubicBezTo>
                      <a:pt x="87470" y="16146"/>
                      <a:pt x="80859" y="15256"/>
                      <a:pt x="73612" y="15256"/>
                    </a:cubicBezTo>
                    <a:cubicBezTo>
                      <a:pt x="60135" y="15256"/>
                      <a:pt x="49837" y="18053"/>
                      <a:pt x="42845" y="23774"/>
                    </a:cubicBezTo>
                    <a:cubicBezTo>
                      <a:pt x="35852" y="29496"/>
                      <a:pt x="32420" y="37632"/>
                      <a:pt x="32420" y="48439"/>
                    </a:cubicBezTo>
                    <a:cubicBezTo>
                      <a:pt x="32420" y="56321"/>
                      <a:pt x="34581" y="62805"/>
                      <a:pt x="38777" y="68145"/>
                    </a:cubicBezTo>
                    <a:cubicBezTo>
                      <a:pt x="42972" y="73485"/>
                      <a:pt x="48185" y="77934"/>
                      <a:pt x="54541" y="81621"/>
                    </a:cubicBezTo>
                    <a:cubicBezTo>
                      <a:pt x="60771" y="85308"/>
                      <a:pt x="70815" y="90394"/>
                      <a:pt x="84546" y="96878"/>
                    </a:cubicBezTo>
                    <a:cubicBezTo>
                      <a:pt x="97259" y="102980"/>
                      <a:pt x="107684" y="108447"/>
                      <a:pt x="115694" y="113278"/>
                    </a:cubicBezTo>
                    <a:cubicBezTo>
                      <a:pt x="123704" y="118110"/>
                      <a:pt x="130569" y="124593"/>
                      <a:pt x="136417" y="132476"/>
                    </a:cubicBezTo>
                    <a:cubicBezTo>
                      <a:pt x="142138" y="140358"/>
                      <a:pt x="145062" y="149894"/>
                      <a:pt x="145062" y="160827"/>
                    </a:cubicBezTo>
                    <a:cubicBezTo>
                      <a:pt x="145062" y="171253"/>
                      <a:pt x="142138" y="181169"/>
                      <a:pt x="136417" y="190832"/>
                    </a:cubicBezTo>
                    <a:cubicBezTo>
                      <a:pt x="130569" y="200494"/>
                      <a:pt x="121797" y="208376"/>
                      <a:pt x="109973" y="214479"/>
                    </a:cubicBezTo>
                    <a:cubicBezTo>
                      <a:pt x="98149" y="220709"/>
                      <a:pt x="83783" y="223760"/>
                      <a:pt x="66874" y="223760"/>
                    </a:cubicBezTo>
                    <a:cubicBezTo>
                      <a:pt x="56703" y="224141"/>
                      <a:pt x="47676" y="223251"/>
                      <a:pt x="39667" y="221471"/>
                    </a:cubicBez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39" name="Freeform: Shape 38">
                <a:extLst>
                  <a:ext uri="{FF2B5EF4-FFF2-40B4-BE49-F238E27FC236}">
                    <a16:creationId xmlns:a16="http://schemas.microsoft.com/office/drawing/2014/main" id="{2885FDED-7A6C-A252-51F5-AB9E8100AE92}"/>
                  </a:ext>
                </a:extLst>
              </p:cNvPr>
              <p:cNvSpPr/>
              <p:nvPr/>
            </p:nvSpPr>
            <p:spPr>
              <a:xfrm>
                <a:off x="2371907" y="1827887"/>
                <a:ext cx="144426" cy="253890"/>
              </a:xfrm>
              <a:custGeom>
                <a:avLst/>
                <a:gdLst>
                  <a:gd name="connsiteX0" fmla="*/ 27843 w 144426"/>
                  <a:gd name="connsiteY0" fmla="*/ 165913 h 253890"/>
                  <a:gd name="connsiteX1" fmla="*/ 97768 w 144426"/>
                  <a:gd name="connsiteY1" fmla="*/ 151928 h 253890"/>
                  <a:gd name="connsiteX2" fmla="*/ 97768 w 144426"/>
                  <a:gd name="connsiteY2" fmla="*/ 143664 h 253890"/>
                  <a:gd name="connsiteX3" fmla="*/ 94844 w 144426"/>
                  <a:gd name="connsiteY3" fmla="*/ 121924 h 253890"/>
                  <a:gd name="connsiteX4" fmla="*/ 84673 w 144426"/>
                  <a:gd name="connsiteY4" fmla="*/ 110354 h 253890"/>
                  <a:gd name="connsiteX5" fmla="*/ 64204 w 144426"/>
                  <a:gd name="connsiteY5" fmla="*/ 106667 h 253890"/>
                  <a:gd name="connsiteX6" fmla="*/ 37251 w 144426"/>
                  <a:gd name="connsiteY6" fmla="*/ 110863 h 253890"/>
                  <a:gd name="connsiteX7" fmla="*/ 13604 w 144426"/>
                  <a:gd name="connsiteY7" fmla="*/ 121288 h 253890"/>
                  <a:gd name="connsiteX8" fmla="*/ 6230 w 144426"/>
                  <a:gd name="connsiteY8" fmla="*/ 106032 h 253890"/>
                  <a:gd name="connsiteX9" fmla="*/ 20342 w 144426"/>
                  <a:gd name="connsiteY9" fmla="*/ 97513 h 253890"/>
                  <a:gd name="connsiteX10" fmla="*/ 44116 w 144426"/>
                  <a:gd name="connsiteY10" fmla="*/ 88105 h 253890"/>
                  <a:gd name="connsiteX11" fmla="*/ 71196 w 144426"/>
                  <a:gd name="connsiteY11" fmla="*/ 84037 h 253890"/>
                  <a:gd name="connsiteX12" fmla="*/ 104252 w 144426"/>
                  <a:gd name="connsiteY12" fmla="*/ 89758 h 253890"/>
                  <a:gd name="connsiteX13" fmla="*/ 121797 w 144426"/>
                  <a:gd name="connsiteY13" fmla="*/ 108066 h 253890"/>
                  <a:gd name="connsiteX14" fmla="*/ 127136 w 144426"/>
                  <a:gd name="connsiteY14" fmla="*/ 141884 h 253890"/>
                  <a:gd name="connsiteX15" fmla="*/ 127136 w 144426"/>
                  <a:gd name="connsiteY15" fmla="*/ 236219 h 253890"/>
                  <a:gd name="connsiteX16" fmla="*/ 144427 w 144426"/>
                  <a:gd name="connsiteY16" fmla="*/ 236219 h 253890"/>
                  <a:gd name="connsiteX17" fmla="*/ 144427 w 144426"/>
                  <a:gd name="connsiteY17" fmla="*/ 249187 h 253890"/>
                  <a:gd name="connsiteX18" fmla="*/ 129552 w 144426"/>
                  <a:gd name="connsiteY18" fmla="*/ 252111 h 253890"/>
                  <a:gd name="connsiteX19" fmla="*/ 113787 w 144426"/>
                  <a:gd name="connsiteY19" fmla="*/ 253637 h 253890"/>
                  <a:gd name="connsiteX20" fmla="*/ 102599 w 144426"/>
                  <a:gd name="connsiteY20" fmla="*/ 251094 h 253890"/>
                  <a:gd name="connsiteX21" fmla="*/ 99675 w 144426"/>
                  <a:gd name="connsiteY21" fmla="*/ 240033 h 253890"/>
                  <a:gd name="connsiteX22" fmla="*/ 99675 w 144426"/>
                  <a:gd name="connsiteY22" fmla="*/ 230371 h 253890"/>
                  <a:gd name="connsiteX23" fmla="*/ 78062 w 144426"/>
                  <a:gd name="connsiteY23" fmla="*/ 246517 h 253890"/>
                  <a:gd name="connsiteX24" fmla="*/ 49075 w 144426"/>
                  <a:gd name="connsiteY24" fmla="*/ 253891 h 253890"/>
                  <a:gd name="connsiteX25" fmla="*/ 13985 w 144426"/>
                  <a:gd name="connsiteY25" fmla="*/ 241686 h 253890"/>
                  <a:gd name="connsiteX26" fmla="*/ 0 w 144426"/>
                  <a:gd name="connsiteY26" fmla="*/ 206596 h 253890"/>
                  <a:gd name="connsiteX27" fmla="*/ 27843 w 144426"/>
                  <a:gd name="connsiteY27" fmla="*/ 165913 h 253890"/>
                  <a:gd name="connsiteX28" fmla="*/ 41828 w 144426"/>
                  <a:gd name="connsiteY28" fmla="*/ 50600 h 253890"/>
                  <a:gd name="connsiteX29" fmla="*/ 24664 w 144426"/>
                  <a:gd name="connsiteY29" fmla="*/ 33055 h 253890"/>
                  <a:gd name="connsiteX30" fmla="*/ 18816 w 144426"/>
                  <a:gd name="connsiteY30" fmla="*/ 8772 h 253890"/>
                  <a:gd name="connsiteX31" fmla="*/ 19452 w 144426"/>
                  <a:gd name="connsiteY31" fmla="*/ 0 h 253890"/>
                  <a:gd name="connsiteX32" fmla="*/ 34962 w 144426"/>
                  <a:gd name="connsiteY32" fmla="*/ 0 h 253890"/>
                  <a:gd name="connsiteX33" fmla="*/ 35217 w 144426"/>
                  <a:gd name="connsiteY33" fmla="*/ 5340 h 253890"/>
                  <a:gd name="connsiteX34" fmla="*/ 44371 w 144426"/>
                  <a:gd name="connsiteY34" fmla="*/ 24919 h 253890"/>
                  <a:gd name="connsiteX35" fmla="*/ 68145 w 144426"/>
                  <a:gd name="connsiteY35" fmla="*/ 33310 h 253890"/>
                  <a:gd name="connsiteX36" fmla="*/ 91665 w 144426"/>
                  <a:gd name="connsiteY36" fmla="*/ 24792 h 253890"/>
                  <a:gd name="connsiteX37" fmla="*/ 100183 w 144426"/>
                  <a:gd name="connsiteY37" fmla="*/ 5340 h 253890"/>
                  <a:gd name="connsiteX38" fmla="*/ 100438 w 144426"/>
                  <a:gd name="connsiteY38" fmla="*/ 0 h 253890"/>
                  <a:gd name="connsiteX39" fmla="*/ 115694 w 144426"/>
                  <a:gd name="connsiteY39" fmla="*/ 0 h 253890"/>
                  <a:gd name="connsiteX40" fmla="*/ 116330 w 144426"/>
                  <a:gd name="connsiteY40" fmla="*/ 8518 h 253890"/>
                  <a:gd name="connsiteX41" fmla="*/ 110354 w 144426"/>
                  <a:gd name="connsiteY41" fmla="*/ 32674 h 253890"/>
                  <a:gd name="connsiteX42" fmla="*/ 93318 w 144426"/>
                  <a:gd name="connsiteY42" fmla="*/ 50473 h 253890"/>
                  <a:gd name="connsiteX43" fmla="*/ 68145 w 144426"/>
                  <a:gd name="connsiteY43" fmla="*/ 57084 h 253890"/>
                  <a:gd name="connsiteX44" fmla="*/ 41828 w 144426"/>
                  <a:gd name="connsiteY44" fmla="*/ 50600 h 253890"/>
                  <a:gd name="connsiteX45" fmla="*/ 79587 w 144426"/>
                  <a:gd name="connsiteY45" fmla="*/ 229227 h 253890"/>
                  <a:gd name="connsiteX46" fmla="*/ 97768 w 144426"/>
                  <a:gd name="connsiteY46" fmla="*/ 218039 h 253890"/>
                  <a:gd name="connsiteX47" fmla="*/ 97768 w 144426"/>
                  <a:gd name="connsiteY47" fmla="*/ 167438 h 253890"/>
                  <a:gd name="connsiteX48" fmla="*/ 49456 w 144426"/>
                  <a:gd name="connsiteY48" fmla="*/ 177228 h 253890"/>
                  <a:gd name="connsiteX49" fmla="*/ 33183 w 144426"/>
                  <a:gd name="connsiteY49" fmla="*/ 202909 h 253890"/>
                  <a:gd name="connsiteX50" fmla="*/ 40938 w 144426"/>
                  <a:gd name="connsiteY50" fmla="*/ 226302 h 253890"/>
                  <a:gd name="connsiteX51" fmla="*/ 61915 w 144426"/>
                  <a:gd name="connsiteY51" fmla="*/ 233804 h 253890"/>
                  <a:gd name="connsiteX52" fmla="*/ 79587 w 144426"/>
                  <a:gd name="connsiteY52" fmla="*/ 229227 h 2538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</a:cxnLst>
                <a:rect l="l" t="t" r="r" b="b"/>
                <a:pathLst>
                  <a:path w="144426" h="253890">
                    <a:moveTo>
                      <a:pt x="27843" y="165913"/>
                    </a:moveTo>
                    <a:cubicBezTo>
                      <a:pt x="46278" y="157140"/>
                      <a:pt x="69544" y="152563"/>
                      <a:pt x="97768" y="151928"/>
                    </a:cubicBezTo>
                    <a:lnTo>
                      <a:pt x="97768" y="143664"/>
                    </a:lnTo>
                    <a:cubicBezTo>
                      <a:pt x="97768" y="134510"/>
                      <a:pt x="96751" y="127263"/>
                      <a:pt x="94844" y="121924"/>
                    </a:cubicBezTo>
                    <a:cubicBezTo>
                      <a:pt x="92937" y="116584"/>
                      <a:pt x="89504" y="112770"/>
                      <a:pt x="84673" y="110354"/>
                    </a:cubicBezTo>
                    <a:cubicBezTo>
                      <a:pt x="79842" y="107939"/>
                      <a:pt x="73103" y="106667"/>
                      <a:pt x="64204" y="106667"/>
                    </a:cubicBezTo>
                    <a:cubicBezTo>
                      <a:pt x="54160" y="106667"/>
                      <a:pt x="45260" y="108066"/>
                      <a:pt x="37251" y="110863"/>
                    </a:cubicBezTo>
                    <a:cubicBezTo>
                      <a:pt x="29368" y="113660"/>
                      <a:pt x="21486" y="117220"/>
                      <a:pt x="13604" y="121288"/>
                    </a:cubicBezTo>
                    <a:lnTo>
                      <a:pt x="6230" y="106032"/>
                    </a:lnTo>
                    <a:cubicBezTo>
                      <a:pt x="8772" y="103870"/>
                      <a:pt x="13476" y="101073"/>
                      <a:pt x="20342" y="97513"/>
                    </a:cubicBezTo>
                    <a:cubicBezTo>
                      <a:pt x="27207" y="93954"/>
                      <a:pt x="35090" y="90902"/>
                      <a:pt x="44116" y="88105"/>
                    </a:cubicBezTo>
                    <a:cubicBezTo>
                      <a:pt x="53143" y="85308"/>
                      <a:pt x="62170" y="84037"/>
                      <a:pt x="71196" y="84037"/>
                    </a:cubicBezTo>
                    <a:cubicBezTo>
                      <a:pt x="85054" y="84037"/>
                      <a:pt x="96115" y="85944"/>
                      <a:pt x="104252" y="89758"/>
                    </a:cubicBezTo>
                    <a:cubicBezTo>
                      <a:pt x="112388" y="93572"/>
                      <a:pt x="118237" y="99675"/>
                      <a:pt x="121797" y="108066"/>
                    </a:cubicBezTo>
                    <a:cubicBezTo>
                      <a:pt x="125356" y="116457"/>
                      <a:pt x="127136" y="127772"/>
                      <a:pt x="127136" y="141884"/>
                    </a:cubicBezTo>
                    <a:lnTo>
                      <a:pt x="127136" y="236219"/>
                    </a:lnTo>
                    <a:lnTo>
                      <a:pt x="144427" y="236219"/>
                    </a:lnTo>
                    <a:lnTo>
                      <a:pt x="144427" y="249187"/>
                    </a:lnTo>
                    <a:cubicBezTo>
                      <a:pt x="140486" y="250204"/>
                      <a:pt x="135527" y="251094"/>
                      <a:pt x="129552" y="252111"/>
                    </a:cubicBezTo>
                    <a:cubicBezTo>
                      <a:pt x="123576" y="253128"/>
                      <a:pt x="118364" y="253637"/>
                      <a:pt x="113787" y="253637"/>
                    </a:cubicBezTo>
                    <a:cubicBezTo>
                      <a:pt x="108320" y="253637"/>
                      <a:pt x="104633" y="252747"/>
                      <a:pt x="102599" y="251094"/>
                    </a:cubicBezTo>
                    <a:cubicBezTo>
                      <a:pt x="100692" y="249441"/>
                      <a:pt x="99675" y="245754"/>
                      <a:pt x="99675" y="240033"/>
                    </a:cubicBezTo>
                    <a:lnTo>
                      <a:pt x="99675" y="230371"/>
                    </a:lnTo>
                    <a:cubicBezTo>
                      <a:pt x="93827" y="236219"/>
                      <a:pt x="86580" y="241686"/>
                      <a:pt x="78062" y="246517"/>
                    </a:cubicBezTo>
                    <a:cubicBezTo>
                      <a:pt x="69544" y="251475"/>
                      <a:pt x="59881" y="253891"/>
                      <a:pt x="49075" y="253891"/>
                    </a:cubicBezTo>
                    <a:cubicBezTo>
                      <a:pt x="34962" y="253891"/>
                      <a:pt x="23266" y="249823"/>
                      <a:pt x="13985" y="241686"/>
                    </a:cubicBezTo>
                    <a:cubicBezTo>
                      <a:pt x="4704" y="233549"/>
                      <a:pt x="0" y="221853"/>
                      <a:pt x="0" y="206596"/>
                    </a:cubicBezTo>
                    <a:cubicBezTo>
                      <a:pt x="254" y="188289"/>
                      <a:pt x="9535" y="174685"/>
                      <a:pt x="27843" y="165913"/>
                    </a:cubicBezTo>
                    <a:close/>
                    <a:moveTo>
                      <a:pt x="41828" y="50600"/>
                    </a:moveTo>
                    <a:cubicBezTo>
                      <a:pt x="34327" y="46278"/>
                      <a:pt x="28606" y="40429"/>
                      <a:pt x="24664" y="33055"/>
                    </a:cubicBezTo>
                    <a:cubicBezTo>
                      <a:pt x="20723" y="25681"/>
                      <a:pt x="18816" y="17672"/>
                      <a:pt x="18816" y="8772"/>
                    </a:cubicBezTo>
                    <a:cubicBezTo>
                      <a:pt x="18816" y="4450"/>
                      <a:pt x="19070" y="1526"/>
                      <a:pt x="19452" y="0"/>
                    </a:cubicBezTo>
                    <a:lnTo>
                      <a:pt x="34962" y="0"/>
                    </a:lnTo>
                    <a:cubicBezTo>
                      <a:pt x="34962" y="2161"/>
                      <a:pt x="35090" y="3941"/>
                      <a:pt x="35217" y="5340"/>
                    </a:cubicBezTo>
                    <a:cubicBezTo>
                      <a:pt x="35980" y="12841"/>
                      <a:pt x="39031" y="19325"/>
                      <a:pt x="44371" y="24919"/>
                    </a:cubicBezTo>
                    <a:cubicBezTo>
                      <a:pt x="49710" y="30513"/>
                      <a:pt x="57593" y="33310"/>
                      <a:pt x="68145" y="33310"/>
                    </a:cubicBezTo>
                    <a:cubicBezTo>
                      <a:pt x="78697" y="33310"/>
                      <a:pt x="86580" y="30513"/>
                      <a:pt x="91665" y="24792"/>
                    </a:cubicBezTo>
                    <a:cubicBezTo>
                      <a:pt x="96751" y="19070"/>
                      <a:pt x="99548" y="12586"/>
                      <a:pt x="100183" y="5340"/>
                    </a:cubicBezTo>
                    <a:cubicBezTo>
                      <a:pt x="100565" y="2543"/>
                      <a:pt x="100692" y="890"/>
                      <a:pt x="100438" y="0"/>
                    </a:cubicBezTo>
                    <a:lnTo>
                      <a:pt x="115694" y="0"/>
                    </a:lnTo>
                    <a:cubicBezTo>
                      <a:pt x="116075" y="3178"/>
                      <a:pt x="116330" y="5975"/>
                      <a:pt x="116330" y="8518"/>
                    </a:cubicBezTo>
                    <a:cubicBezTo>
                      <a:pt x="116330" y="17163"/>
                      <a:pt x="114296" y="25173"/>
                      <a:pt x="110354" y="32674"/>
                    </a:cubicBezTo>
                    <a:cubicBezTo>
                      <a:pt x="106286" y="40175"/>
                      <a:pt x="100692" y="46023"/>
                      <a:pt x="93318" y="50473"/>
                    </a:cubicBezTo>
                    <a:cubicBezTo>
                      <a:pt x="85944" y="54923"/>
                      <a:pt x="77553" y="57084"/>
                      <a:pt x="68145" y="57084"/>
                    </a:cubicBezTo>
                    <a:cubicBezTo>
                      <a:pt x="58228" y="57084"/>
                      <a:pt x="49456" y="54923"/>
                      <a:pt x="41828" y="50600"/>
                    </a:cubicBezTo>
                    <a:close/>
                    <a:moveTo>
                      <a:pt x="79587" y="229227"/>
                    </a:moveTo>
                    <a:cubicBezTo>
                      <a:pt x="86198" y="226048"/>
                      <a:pt x="92301" y="222361"/>
                      <a:pt x="97768" y="218039"/>
                    </a:cubicBezTo>
                    <a:lnTo>
                      <a:pt x="97768" y="167438"/>
                    </a:lnTo>
                    <a:cubicBezTo>
                      <a:pt x="76409" y="167438"/>
                      <a:pt x="60263" y="170744"/>
                      <a:pt x="49456" y="177228"/>
                    </a:cubicBezTo>
                    <a:cubicBezTo>
                      <a:pt x="38522" y="183839"/>
                      <a:pt x="33183" y="192357"/>
                      <a:pt x="33183" y="202909"/>
                    </a:cubicBezTo>
                    <a:cubicBezTo>
                      <a:pt x="33183" y="213462"/>
                      <a:pt x="35725" y="221217"/>
                      <a:pt x="40938" y="226302"/>
                    </a:cubicBezTo>
                    <a:cubicBezTo>
                      <a:pt x="46151" y="231261"/>
                      <a:pt x="53143" y="233804"/>
                      <a:pt x="61915" y="233804"/>
                    </a:cubicBezTo>
                    <a:cubicBezTo>
                      <a:pt x="67128" y="233931"/>
                      <a:pt x="72976" y="232405"/>
                      <a:pt x="79587" y="229227"/>
                    </a:cubicBez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40" name="Freeform: Shape 39">
                <a:extLst>
                  <a:ext uri="{FF2B5EF4-FFF2-40B4-BE49-F238E27FC236}">
                    <a16:creationId xmlns:a16="http://schemas.microsoft.com/office/drawing/2014/main" id="{CEBE61D4-4908-23DD-86DE-886CCC44F472}"/>
                  </a:ext>
                </a:extLst>
              </p:cNvPr>
              <p:cNvSpPr/>
              <p:nvPr/>
            </p:nvSpPr>
            <p:spPr>
              <a:xfrm>
                <a:off x="2533625" y="1911542"/>
                <a:ext cx="177609" cy="167056"/>
              </a:xfrm>
              <a:custGeom>
                <a:avLst/>
                <a:gdLst>
                  <a:gd name="connsiteX0" fmla="*/ 21105 w 177609"/>
                  <a:gd name="connsiteY0" fmla="*/ 26572 h 167056"/>
                  <a:gd name="connsiteX1" fmla="*/ 0 w 177609"/>
                  <a:gd name="connsiteY1" fmla="*/ 21232 h 167056"/>
                  <a:gd name="connsiteX2" fmla="*/ 0 w 177609"/>
                  <a:gd name="connsiteY2" fmla="*/ 5340 h 167056"/>
                  <a:gd name="connsiteX3" fmla="*/ 42082 w 177609"/>
                  <a:gd name="connsiteY3" fmla="*/ 0 h 167056"/>
                  <a:gd name="connsiteX4" fmla="*/ 42972 w 177609"/>
                  <a:gd name="connsiteY4" fmla="*/ 0 h 167056"/>
                  <a:gd name="connsiteX5" fmla="*/ 49202 w 177609"/>
                  <a:gd name="connsiteY5" fmla="*/ 5340 h 167056"/>
                  <a:gd name="connsiteX6" fmla="*/ 49202 w 177609"/>
                  <a:gd name="connsiteY6" fmla="*/ 17672 h 167056"/>
                  <a:gd name="connsiteX7" fmla="*/ 48948 w 177609"/>
                  <a:gd name="connsiteY7" fmla="*/ 24792 h 167056"/>
                  <a:gd name="connsiteX8" fmla="*/ 76917 w 177609"/>
                  <a:gd name="connsiteY8" fmla="*/ 7755 h 167056"/>
                  <a:gd name="connsiteX9" fmla="*/ 110100 w 177609"/>
                  <a:gd name="connsiteY9" fmla="*/ 127 h 167056"/>
                  <a:gd name="connsiteX10" fmla="*/ 138706 w 177609"/>
                  <a:gd name="connsiteY10" fmla="*/ 7120 h 167056"/>
                  <a:gd name="connsiteX11" fmla="*/ 152945 w 177609"/>
                  <a:gd name="connsiteY11" fmla="*/ 28733 h 167056"/>
                  <a:gd name="connsiteX12" fmla="*/ 157013 w 177609"/>
                  <a:gd name="connsiteY12" fmla="*/ 68018 h 167056"/>
                  <a:gd name="connsiteX13" fmla="*/ 157013 w 177609"/>
                  <a:gd name="connsiteY13" fmla="*/ 150275 h 167056"/>
                  <a:gd name="connsiteX14" fmla="*/ 177609 w 177609"/>
                  <a:gd name="connsiteY14" fmla="*/ 152309 h 167056"/>
                  <a:gd name="connsiteX15" fmla="*/ 177609 w 177609"/>
                  <a:gd name="connsiteY15" fmla="*/ 167057 h 167056"/>
                  <a:gd name="connsiteX16" fmla="*/ 107939 w 177609"/>
                  <a:gd name="connsiteY16" fmla="*/ 167057 h 167056"/>
                  <a:gd name="connsiteX17" fmla="*/ 107939 w 177609"/>
                  <a:gd name="connsiteY17" fmla="*/ 152691 h 167056"/>
                  <a:gd name="connsiteX18" fmla="*/ 126119 w 177609"/>
                  <a:gd name="connsiteY18" fmla="*/ 150402 h 167056"/>
                  <a:gd name="connsiteX19" fmla="*/ 126119 w 177609"/>
                  <a:gd name="connsiteY19" fmla="*/ 67764 h 167056"/>
                  <a:gd name="connsiteX20" fmla="*/ 123831 w 177609"/>
                  <a:gd name="connsiteY20" fmla="*/ 40556 h 167056"/>
                  <a:gd name="connsiteX21" fmla="*/ 115058 w 177609"/>
                  <a:gd name="connsiteY21" fmla="*/ 25809 h 167056"/>
                  <a:gd name="connsiteX22" fmla="*/ 96242 w 177609"/>
                  <a:gd name="connsiteY22" fmla="*/ 20977 h 167056"/>
                  <a:gd name="connsiteX23" fmla="*/ 73612 w 177609"/>
                  <a:gd name="connsiteY23" fmla="*/ 26317 h 167056"/>
                  <a:gd name="connsiteX24" fmla="*/ 52126 w 177609"/>
                  <a:gd name="connsiteY24" fmla="*/ 38649 h 167056"/>
                  <a:gd name="connsiteX25" fmla="*/ 52126 w 177609"/>
                  <a:gd name="connsiteY25" fmla="*/ 150021 h 167056"/>
                  <a:gd name="connsiteX26" fmla="*/ 72086 w 177609"/>
                  <a:gd name="connsiteY26" fmla="*/ 152691 h 167056"/>
                  <a:gd name="connsiteX27" fmla="*/ 72086 w 177609"/>
                  <a:gd name="connsiteY27" fmla="*/ 167057 h 167056"/>
                  <a:gd name="connsiteX28" fmla="*/ 2670 w 177609"/>
                  <a:gd name="connsiteY28" fmla="*/ 167057 h 167056"/>
                  <a:gd name="connsiteX29" fmla="*/ 2670 w 177609"/>
                  <a:gd name="connsiteY29" fmla="*/ 152691 h 167056"/>
                  <a:gd name="connsiteX30" fmla="*/ 21232 w 177609"/>
                  <a:gd name="connsiteY30" fmla="*/ 150021 h 167056"/>
                  <a:gd name="connsiteX31" fmla="*/ 21232 w 177609"/>
                  <a:gd name="connsiteY31" fmla="*/ 26572 h 1670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177609" h="167056">
                    <a:moveTo>
                      <a:pt x="21105" y="26572"/>
                    </a:moveTo>
                    <a:lnTo>
                      <a:pt x="0" y="21232"/>
                    </a:lnTo>
                    <a:lnTo>
                      <a:pt x="0" y="5340"/>
                    </a:lnTo>
                    <a:lnTo>
                      <a:pt x="42082" y="0"/>
                    </a:lnTo>
                    <a:lnTo>
                      <a:pt x="42972" y="0"/>
                    </a:lnTo>
                    <a:lnTo>
                      <a:pt x="49202" y="5340"/>
                    </a:lnTo>
                    <a:lnTo>
                      <a:pt x="49202" y="17672"/>
                    </a:lnTo>
                    <a:lnTo>
                      <a:pt x="48948" y="24792"/>
                    </a:lnTo>
                    <a:cubicBezTo>
                      <a:pt x="55940" y="18562"/>
                      <a:pt x="65348" y="12841"/>
                      <a:pt x="76917" y="7755"/>
                    </a:cubicBezTo>
                    <a:cubicBezTo>
                      <a:pt x="88487" y="2670"/>
                      <a:pt x="99548" y="127"/>
                      <a:pt x="110100" y="127"/>
                    </a:cubicBezTo>
                    <a:cubicBezTo>
                      <a:pt x="122432" y="127"/>
                      <a:pt x="131967" y="2543"/>
                      <a:pt x="138706" y="7120"/>
                    </a:cubicBezTo>
                    <a:cubicBezTo>
                      <a:pt x="145444" y="11824"/>
                      <a:pt x="150275" y="19070"/>
                      <a:pt x="152945" y="28733"/>
                    </a:cubicBezTo>
                    <a:cubicBezTo>
                      <a:pt x="155742" y="38395"/>
                      <a:pt x="157013" y="51490"/>
                      <a:pt x="157013" y="68018"/>
                    </a:cubicBezTo>
                    <a:lnTo>
                      <a:pt x="157013" y="150275"/>
                    </a:lnTo>
                    <a:lnTo>
                      <a:pt x="177609" y="152309"/>
                    </a:lnTo>
                    <a:lnTo>
                      <a:pt x="177609" y="167057"/>
                    </a:lnTo>
                    <a:lnTo>
                      <a:pt x="107939" y="167057"/>
                    </a:lnTo>
                    <a:lnTo>
                      <a:pt x="107939" y="152691"/>
                    </a:lnTo>
                    <a:lnTo>
                      <a:pt x="126119" y="150402"/>
                    </a:lnTo>
                    <a:lnTo>
                      <a:pt x="126119" y="67764"/>
                    </a:lnTo>
                    <a:cubicBezTo>
                      <a:pt x="126119" y="56194"/>
                      <a:pt x="125356" y="47168"/>
                      <a:pt x="123831" y="40556"/>
                    </a:cubicBezTo>
                    <a:cubicBezTo>
                      <a:pt x="122305" y="33945"/>
                      <a:pt x="119254" y="29114"/>
                      <a:pt x="115058" y="25809"/>
                    </a:cubicBezTo>
                    <a:cubicBezTo>
                      <a:pt x="110736" y="22630"/>
                      <a:pt x="104506" y="20977"/>
                      <a:pt x="96242" y="20977"/>
                    </a:cubicBezTo>
                    <a:cubicBezTo>
                      <a:pt x="89250" y="20977"/>
                      <a:pt x="81621" y="22757"/>
                      <a:pt x="73612" y="26317"/>
                    </a:cubicBezTo>
                    <a:cubicBezTo>
                      <a:pt x="65602" y="29877"/>
                      <a:pt x="58483" y="33945"/>
                      <a:pt x="52126" y="38649"/>
                    </a:cubicBezTo>
                    <a:lnTo>
                      <a:pt x="52126" y="150021"/>
                    </a:lnTo>
                    <a:lnTo>
                      <a:pt x="72086" y="152691"/>
                    </a:lnTo>
                    <a:lnTo>
                      <a:pt x="72086" y="167057"/>
                    </a:lnTo>
                    <a:lnTo>
                      <a:pt x="2670" y="167057"/>
                    </a:lnTo>
                    <a:lnTo>
                      <a:pt x="2670" y="152691"/>
                    </a:lnTo>
                    <a:lnTo>
                      <a:pt x="21232" y="150021"/>
                    </a:lnTo>
                    <a:lnTo>
                      <a:pt x="21232" y="26572"/>
                    </a:ln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41" name="Freeform: Shape 40">
                <a:extLst>
                  <a:ext uri="{FF2B5EF4-FFF2-40B4-BE49-F238E27FC236}">
                    <a16:creationId xmlns:a16="http://schemas.microsoft.com/office/drawing/2014/main" id="{7D32765F-B601-2791-0BFB-27766031F8C8}"/>
                  </a:ext>
                </a:extLst>
              </p:cNvPr>
              <p:cNvSpPr/>
              <p:nvPr/>
            </p:nvSpPr>
            <p:spPr>
              <a:xfrm>
                <a:off x="2731957" y="1827887"/>
                <a:ext cx="144426" cy="253890"/>
              </a:xfrm>
              <a:custGeom>
                <a:avLst/>
                <a:gdLst>
                  <a:gd name="connsiteX0" fmla="*/ 27843 w 144426"/>
                  <a:gd name="connsiteY0" fmla="*/ 165913 h 253890"/>
                  <a:gd name="connsiteX1" fmla="*/ 97768 w 144426"/>
                  <a:gd name="connsiteY1" fmla="*/ 151928 h 253890"/>
                  <a:gd name="connsiteX2" fmla="*/ 97768 w 144426"/>
                  <a:gd name="connsiteY2" fmla="*/ 143664 h 253890"/>
                  <a:gd name="connsiteX3" fmla="*/ 94844 w 144426"/>
                  <a:gd name="connsiteY3" fmla="*/ 121924 h 253890"/>
                  <a:gd name="connsiteX4" fmla="*/ 84673 w 144426"/>
                  <a:gd name="connsiteY4" fmla="*/ 110354 h 253890"/>
                  <a:gd name="connsiteX5" fmla="*/ 64204 w 144426"/>
                  <a:gd name="connsiteY5" fmla="*/ 106667 h 253890"/>
                  <a:gd name="connsiteX6" fmla="*/ 37251 w 144426"/>
                  <a:gd name="connsiteY6" fmla="*/ 110863 h 253890"/>
                  <a:gd name="connsiteX7" fmla="*/ 13603 w 144426"/>
                  <a:gd name="connsiteY7" fmla="*/ 121288 h 253890"/>
                  <a:gd name="connsiteX8" fmla="*/ 6230 w 144426"/>
                  <a:gd name="connsiteY8" fmla="*/ 106032 h 253890"/>
                  <a:gd name="connsiteX9" fmla="*/ 20342 w 144426"/>
                  <a:gd name="connsiteY9" fmla="*/ 97513 h 253890"/>
                  <a:gd name="connsiteX10" fmla="*/ 44116 w 144426"/>
                  <a:gd name="connsiteY10" fmla="*/ 88105 h 253890"/>
                  <a:gd name="connsiteX11" fmla="*/ 71196 w 144426"/>
                  <a:gd name="connsiteY11" fmla="*/ 84037 h 253890"/>
                  <a:gd name="connsiteX12" fmla="*/ 104252 w 144426"/>
                  <a:gd name="connsiteY12" fmla="*/ 89758 h 253890"/>
                  <a:gd name="connsiteX13" fmla="*/ 121797 w 144426"/>
                  <a:gd name="connsiteY13" fmla="*/ 108066 h 253890"/>
                  <a:gd name="connsiteX14" fmla="*/ 127136 w 144426"/>
                  <a:gd name="connsiteY14" fmla="*/ 141884 h 253890"/>
                  <a:gd name="connsiteX15" fmla="*/ 127136 w 144426"/>
                  <a:gd name="connsiteY15" fmla="*/ 236219 h 253890"/>
                  <a:gd name="connsiteX16" fmla="*/ 144427 w 144426"/>
                  <a:gd name="connsiteY16" fmla="*/ 236219 h 253890"/>
                  <a:gd name="connsiteX17" fmla="*/ 144427 w 144426"/>
                  <a:gd name="connsiteY17" fmla="*/ 249187 h 253890"/>
                  <a:gd name="connsiteX18" fmla="*/ 129552 w 144426"/>
                  <a:gd name="connsiteY18" fmla="*/ 252111 h 253890"/>
                  <a:gd name="connsiteX19" fmla="*/ 113787 w 144426"/>
                  <a:gd name="connsiteY19" fmla="*/ 253637 h 253890"/>
                  <a:gd name="connsiteX20" fmla="*/ 102599 w 144426"/>
                  <a:gd name="connsiteY20" fmla="*/ 251094 h 253890"/>
                  <a:gd name="connsiteX21" fmla="*/ 99675 w 144426"/>
                  <a:gd name="connsiteY21" fmla="*/ 240033 h 253890"/>
                  <a:gd name="connsiteX22" fmla="*/ 99675 w 144426"/>
                  <a:gd name="connsiteY22" fmla="*/ 230371 h 253890"/>
                  <a:gd name="connsiteX23" fmla="*/ 78062 w 144426"/>
                  <a:gd name="connsiteY23" fmla="*/ 246517 h 253890"/>
                  <a:gd name="connsiteX24" fmla="*/ 49075 w 144426"/>
                  <a:gd name="connsiteY24" fmla="*/ 253891 h 253890"/>
                  <a:gd name="connsiteX25" fmla="*/ 13985 w 144426"/>
                  <a:gd name="connsiteY25" fmla="*/ 241686 h 253890"/>
                  <a:gd name="connsiteX26" fmla="*/ 0 w 144426"/>
                  <a:gd name="connsiteY26" fmla="*/ 206596 h 253890"/>
                  <a:gd name="connsiteX27" fmla="*/ 27843 w 144426"/>
                  <a:gd name="connsiteY27" fmla="*/ 165913 h 253890"/>
                  <a:gd name="connsiteX28" fmla="*/ 41828 w 144426"/>
                  <a:gd name="connsiteY28" fmla="*/ 50600 h 253890"/>
                  <a:gd name="connsiteX29" fmla="*/ 24664 w 144426"/>
                  <a:gd name="connsiteY29" fmla="*/ 33055 h 253890"/>
                  <a:gd name="connsiteX30" fmla="*/ 18816 w 144426"/>
                  <a:gd name="connsiteY30" fmla="*/ 8772 h 253890"/>
                  <a:gd name="connsiteX31" fmla="*/ 19452 w 144426"/>
                  <a:gd name="connsiteY31" fmla="*/ 0 h 253890"/>
                  <a:gd name="connsiteX32" fmla="*/ 34962 w 144426"/>
                  <a:gd name="connsiteY32" fmla="*/ 0 h 253890"/>
                  <a:gd name="connsiteX33" fmla="*/ 35217 w 144426"/>
                  <a:gd name="connsiteY33" fmla="*/ 5340 h 253890"/>
                  <a:gd name="connsiteX34" fmla="*/ 44370 w 144426"/>
                  <a:gd name="connsiteY34" fmla="*/ 24919 h 253890"/>
                  <a:gd name="connsiteX35" fmla="*/ 68145 w 144426"/>
                  <a:gd name="connsiteY35" fmla="*/ 33310 h 253890"/>
                  <a:gd name="connsiteX36" fmla="*/ 91665 w 144426"/>
                  <a:gd name="connsiteY36" fmla="*/ 24792 h 253890"/>
                  <a:gd name="connsiteX37" fmla="*/ 100183 w 144426"/>
                  <a:gd name="connsiteY37" fmla="*/ 5340 h 253890"/>
                  <a:gd name="connsiteX38" fmla="*/ 100438 w 144426"/>
                  <a:gd name="connsiteY38" fmla="*/ 0 h 253890"/>
                  <a:gd name="connsiteX39" fmla="*/ 115694 w 144426"/>
                  <a:gd name="connsiteY39" fmla="*/ 0 h 253890"/>
                  <a:gd name="connsiteX40" fmla="*/ 116330 w 144426"/>
                  <a:gd name="connsiteY40" fmla="*/ 8518 h 253890"/>
                  <a:gd name="connsiteX41" fmla="*/ 110354 w 144426"/>
                  <a:gd name="connsiteY41" fmla="*/ 32674 h 253890"/>
                  <a:gd name="connsiteX42" fmla="*/ 93318 w 144426"/>
                  <a:gd name="connsiteY42" fmla="*/ 50473 h 253890"/>
                  <a:gd name="connsiteX43" fmla="*/ 68145 w 144426"/>
                  <a:gd name="connsiteY43" fmla="*/ 57084 h 253890"/>
                  <a:gd name="connsiteX44" fmla="*/ 41828 w 144426"/>
                  <a:gd name="connsiteY44" fmla="*/ 50600 h 253890"/>
                  <a:gd name="connsiteX45" fmla="*/ 79587 w 144426"/>
                  <a:gd name="connsiteY45" fmla="*/ 229227 h 253890"/>
                  <a:gd name="connsiteX46" fmla="*/ 97768 w 144426"/>
                  <a:gd name="connsiteY46" fmla="*/ 218039 h 253890"/>
                  <a:gd name="connsiteX47" fmla="*/ 97768 w 144426"/>
                  <a:gd name="connsiteY47" fmla="*/ 167438 h 253890"/>
                  <a:gd name="connsiteX48" fmla="*/ 49456 w 144426"/>
                  <a:gd name="connsiteY48" fmla="*/ 177228 h 253890"/>
                  <a:gd name="connsiteX49" fmla="*/ 33183 w 144426"/>
                  <a:gd name="connsiteY49" fmla="*/ 202909 h 253890"/>
                  <a:gd name="connsiteX50" fmla="*/ 40938 w 144426"/>
                  <a:gd name="connsiteY50" fmla="*/ 226302 h 253890"/>
                  <a:gd name="connsiteX51" fmla="*/ 61915 w 144426"/>
                  <a:gd name="connsiteY51" fmla="*/ 233804 h 253890"/>
                  <a:gd name="connsiteX52" fmla="*/ 79587 w 144426"/>
                  <a:gd name="connsiteY52" fmla="*/ 229227 h 2538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</a:cxnLst>
                <a:rect l="l" t="t" r="r" b="b"/>
                <a:pathLst>
                  <a:path w="144426" h="253890">
                    <a:moveTo>
                      <a:pt x="27843" y="165913"/>
                    </a:moveTo>
                    <a:cubicBezTo>
                      <a:pt x="46278" y="157140"/>
                      <a:pt x="69544" y="152563"/>
                      <a:pt x="97768" y="151928"/>
                    </a:cubicBezTo>
                    <a:lnTo>
                      <a:pt x="97768" y="143664"/>
                    </a:lnTo>
                    <a:cubicBezTo>
                      <a:pt x="97768" y="134510"/>
                      <a:pt x="96751" y="127263"/>
                      <a:pt x="94844" y="121924"/>
                    </a:cubicBezTo>
                    <a:cubicBezTo>
                      <a:pt x="92937" y="116584"/>
                      <a:pt x="89504" y="112770"/>
                      <a:pt x="84673" y="110354"/>
                    </a:cubicBezTo>
                    <a:cubicBezTo>
                      <a:pt x="79842" y="107939"/>
                      <a:pt x="73103" y="106667"/>
                      <a:pt x="64204" y="106667"/>
                    </a:cubicBezTo>
                    <a:cubicBezTo>
                      <a:pt x="54160" y="106667"/>
                      <a:pt x="45260" y="108066"/>
                      <a:pt x="37251" y="110863"/>
                    </a:cubicBezTo>
                    <a:cubicBezTo>
                      <a:pt x="29368" y="113660"/>
                      <a:pt x="21486" y="117220"/>
                      <a:pt x="13603" y="121288"/>
                    </a:cubicBezTo>
                    <a:lnTo>
                      <a:pt x="6230" y="106032"/>
                    </a:lnTo>
                    <a:cubicBezTo>
                      <a:pt x="8772" y="103870"/>
                      <a:pt x="13476" y="101073"/>
                      <a:pt x="20342" y="97513"/>
                    </a:cubicBezTo>
                    <a:cubicBezTo>
                      <a:pt x="27207" y="93954"/>
                      <a:pt x="35090" y="90902"/>
                      <a:pt x="44116" y="88105"/>
                    </a:cubicBezTo>
                    <a:cubicBezTo>
                      <a:pt x="53143" y="85308"/>
                      <a:pt x="62170" y="84037"/>
                      <a:pt x="71196" y="84037"/>
                    </a:cubicBezTo>
                    <a:cubicBezTo>
                      <a:pt x="85054" y="84037"/>
                      <a:pt x="96115" y="85944"/>
                      <a:pt x="104252" y="89758"/>
                    </a:cubicBezTo>
                    <a:cubicBezTo>
                      <a:pt x="112388" y="93572"/>
                      <a:pt x="118237" y="99675"/>
                      <a:pt x="121797" y="108066"/>
                    </a:cubicBezTo>
                    <a:cubicBezTo>
                      <a:pt x="125356" y="116457"/>
                      <a:pt x="127136" y="127772"/>
                      <a:pt x="127136" y="141884"/>
                    </a:cubicBezTo>
                    <a:lnTo>
                      <a:pt x="127136" y="236219"/>
                    </a:lnTo>
                    <a:lnTo>
                      <a:pt x="144427" y="236219"/>
                    </a:lnTo>
                    <a:lnTo>
                      <a:pt x="144427" y="249187"/>
                    </a:lnTo>
                    <a:cubicBezTo>
                      <a:pt x="140486" y="250204"/>
                      <a:pt x="135527" y="251094"/>
                      <a:pt x="129552" y="252111"/>
                    </a:cubicBezTo>
                    <a:cubicBezTo>
                      <a:pt x="123576" y="253128"/>
                      <a:pt x="118364" y="253637"/>
                      <a:pt x="113787" y="253637"/>
                    </a:cubicBezTo>
                    <a:cubicBezTo>
                      <a:pt x="108320" y="253637"/>
                      <a:pt x="104633" y="252747"/>
                      <a:pt x="102599" y="251094"/>
                    </a:cubicBezTo>
                    <a:cubicBezTo>
                      <a:pt x="100692" y="249441"/>
                      <a:pt x="99675" y="245754"/>
                      <a:pt x="99675" y="240033"/>
                    </a:cubicBezTo>
                    <a:lnTo>
                      <a:pt x="99675" y="230371"/>
                    </a:lnTo>
                    <a:cubicBezTo>
                      <a:pt x="93826" y="236219"/>
                      <a:pt x="86580" y="241686"/>
                      <a:pt x="78062" y="246517"/>
                    </a:cubicBezTo>
                    <a:cubicBezTo>
                      <a:pt x="69544" y="251475"/>
                      <a:pt x="59881" y="253891"/>
                      <a:pt x="49075" y="253891"/>
                    </a:cubicBezTo>
                    <a:cubicBezTo>
                      <a:pt x="34962" y="253891"/>
                      <a:pt x="23266" y="249823"/>
                      <a:pt x="13985" y="241686"/>
                    </a:cubicBezTo>
                    <a:cubicBezTo>
                      <a:pt x="4704" y="233549"/>
                      <a:pt x="0" y="221853"/>
                      <a:pt x="0" y="206596"/>
                    </a:cubicBezTo>
                    <a:cubicBezTo>
                      <a:pt x="254" y="188289"/>
                      <a:pt x="9408" y="174685"/>
                      <a:pt x="27843" y="165913"/>
                    </a:cubicBezTo>
                    <a:close/>
                    <a:moveTo>
                      <a:pt x="41828" y="50600"/>
                    </a:moveTo>
                    <a:cubicBezTo>
                      <a:pt x="34327" y="46278"/>
                      <a:pt x="28606" y="40429"/>
                      <a:pt x="24664" y="33055"/>
                    </a:cubicBezTo>
                    <a:cubicBezTo>
                      <a:pt x="20723" y="25681"/>
                      <a:pt x="18816" y="17672"/>
                      <a:pt x="18816" y="8772"/>
                    </a:cubicBezTo>
                    <a:cubicBezTo>
                      <a:pt x="18816" y="4450"/>
                      <a:pt x="19070" y="1526"/>
                      <a:pt x="19452" y="0"/>
                    </a:cubicBezTo>
                    <a:lnTo>
                      <a:pt x="34962" y="0"/>
                    </a:lnTo>
                    <a:cubicBezTo>
                      <a:pt x="34962" y="2161"/>
                      <a:pt x="35090" y="3941"/>
                      <a:pt x="35217" y="5340"/>
                    </a:cubicBezTo>
                    <a:cubicBezTo>
                      <a:pt x="35980" y="12841"/>
                      <a:pt x="39031" y="19325"/>
                      <a:pt x="44370" y="24919"/>
                    </a:cubicBezTo>
                    <a:cubicBezTo>
                      <a:pt x="49710" y="30513"/>
                      <a:pt x="57593" y="33310"/>
                      <a:pt x="68145" y="33310"/>
                    </a:cubicBezTo>
                    <a:cubicBezTo>
                      <a:pt x="78697" y="33310"/>
                      <a:pt x="86580" y="30513"/>
                      <a:pt x="91665" y="24792"/>
                    </a:cubicBezTo>
                    <a:cubicBezTo>
                      <a:pt x="96751" y="19070"/>
                      <a:pt x="99548" y="12586"/>
                      <a:pt x="100183" y="5340"/>
                    </a:cubicBezTo>
                    <a:cubicBezTo>
                      <a:pt x="100565" y="2543"/>
                      <a:pt x="100692" y="890"/>
                      <a:pt x="100438" y="0"/>
                    </a:cubicBezTo>
                    <a:lnTo>
                      <a:pt x="115694" y="0"/>
                    </a:lnTo>
                    <a:cubicBezTo>
                      <a:pt x="116075" y="3178"/>
                      <a:pt x="116330" y="5975"/>
                      <a:pt x="116330" y="8518"/>
                    </a:cubicBezTo>
                    <a:cubicBezTo>
                      <a:pt x="116330" y="17163"/>
                      <a:pt x="114295" y="25173"/>
                      <a:pt x="110354" y="32674"/>
                    </a:cubicBezTo>
                    <a:cubicBezTo>
                      <a:pt x="106286" y="40175"/>
                      <a:pt x="100692" y="46023"/>
                      <a:pt x="93318" y="50473"/>
                    </a:cubicBezTo>
                    <a:cubicBezTo>
                      <a:pt x="85944" y="54923"/>
                      <a:pt x="77553" y="57084"/>
                      <a:pt x="68145" y="57084"/>
                    </a:cubicBezTo>
                    <a:cubicBezTo>
                      <a:pt x="58101" y="57084"/>
                      <a:pt x="49329" y="54923"/>
                      <a:pt x="41828" y="50600"/>
                    </a:cubicBezTo>
                    <a:close/>
                    <a:moveTo>
                      <a:pt x="79587" y="229227"/>
                    </a:moveTo>
                    <a:cubicBezTo>
                      <a:pt x="86198" y="226048"/>
                      <a:pt x="92301" y="222361"/>
                      <a:pt x="97768" y="218039"/>
                    </a:cubicBezTo>
                    <a:lnTo>
                      <a:pt x="97768" y="167438"/>
                    </a:lnTo>
                    <a:cubicBezTo>
                      <a:pt x="76409" y="167438"/>
                      <a:pt x="60262" y="170744"/>
                      <a:pt x="49456" y="177228"/>
                    </a:cubicBezTo>
                    <a:cubicBezTo>
                      <a:pt x="38522" y="183839"/>
                      <a:pt x="33183" y="192357"/>
                      <a:pt x="33183" y="202909"/>
                    </a:cubicBezTo>
                    <a:cubicBezTo>
                      <a:pt x="33183" y="213462"/>
                      <a:pt x="35725" y="221217"/>
                      <a:pt x="40938" y="226302"/>
                    </a:cubicBezTo>
                    <a:cubicBezTo>
                      <a:pt x="46150" y="231261"/>
                      <a:pt x="53143" y="233804"/>
                      <a:pt x="61915" y="233804"/>
                    </a:cubicBezTo>
                    <a:cubicBezTo>
                      <a:pt x="67001" y="233931"/>
                      <a:pt x="72849" y="232405"/>
                      <a:pt x="79587" y="229227"/>
                    </a:cubicBez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42" name="Freeform: Shape 41">
                <a:extLst>
                  <a:ext uri="{FF2B5EF4-FFF2-40B4-BE49-F238E27FC236}">
                    <a16:creationId xmlns:a16="http://schemas.microsoft.com/office/drawing/2014/main" id="{5FAC0BF5-2298-36F1-E727-D82528A9D902}"/>
                  </a:ext>
                </a:extLst>
              </p:cNvPr>
              <p:cNvSpPr/>
              <p:nvPr/>
            </p:nvSpPr>
            <p:spPr>
              <a:xfrm>
                <a:off x="2892911" y="1873147"/>
                <a:ext cx="106031" cy="208376"/>
              </a:xfrm>
              <a:custGeom>
                <a:avLst/>
                <a:gdLst>
                  <a:gd name="connsiteX0" fmla="*/ 29369 w 106031"/>
                  <a:gd name="connsiteY0" fmla="*/ 200748 h 208376"/>
                  <a:gd name="connsiteX1" fmla="*/ 21105 w 106031"/>
                  <a:gd name="connsiteY1" fmla="*/ 174558 h 208376"/>
                  <a:gd name="connsiteX2" fmla="*/ 21105 w 106031"/>
                  <a:gd name="connsiteY2" fmla="*/ 61661 h 208376"/>
                  <a:gd name="connsiteX3" fmla="*/ 0 w 106031"/>
                  <a:gd name="connsiteY3" fmla="*/ 61661 h 208376"/>
                  <a:gd name="connsiteX4" fmla="*/ 0 w 106031"/>
                  <a:gd name="connsiteY4" fmla="*/ 48439 h 208376"/>
                  <a:gd name="connsiteX5" fmla="*/ 8264 w 106031"/>
                  <a:gd name="connsiteY5" fmla="*/ 46405 h 208376"/>
                  <a:gd name="connsiteX6" fmla="*/ 17418 w 106031"/>
                  <a:gd name="connsiteY6" fmla="*/ 43226 h 208376"/>
                  <a:gd name="connsiteX7" fmla="*/ 24792 w 106031"/>
                  <a:gd name="connsiteY7" fmla="*/ 32674 h 208376"/>
                  <a:gd name="connsiteX8" fmla="*/ 30386 w 106031"/>
                  <a:gd name="connsiteY8" fmla="*/ 14748 h 208376"/>
                  <a:gd name="connsiteX9" fmla="*/ 34200 w 106031"/>
                  <a:gd name="connsiteY9" fmla="*/ 0 h 208376"/>
                  <a:gd name="connsiteX10" fmla="*/ 51490 w 106031"/>
                  <a:gd name="connsiteY10" fmla="*/ 0 h 208376"/>
                  <a:gd name="connsiteX11" fmla="*/ 52126 w 106031"/>
                  <a:gd name="connsiteY11" fmla="*/ 42336 h 208376"/>
                  <a:gd name="connsiteX12" fmla="*/ 101201 w 106031"/>
                  <a:gd name="connsiteY12" fmla="*/ 42336 h 208376"/>
                  <a:gd name="connsiteX13" fmla="*/ 101201 w 106031"/>
                  <a:gd name="connsiteY13" fmla="*/ 61788 h 208376"/>
                  <a:gd name="connsiteX14" fmla="*/ 52126 w 106031"/>
                  <a:gd name="connsiteY14" fmla="*/ 61788 h 208376"/>
                  <a:gd name="connsiteX15" fmla="*/ 52126 w 106031"/>
                  <a:gd name="connsiteY15" fmla="*/ 152055 h 208376"/>
                  <a:gd name="connsiteX16" fmla="*/ 53143 w 106031"/>
                  <a:gd name="connsiteY16" fmla="*/ 175575 h 208376"/>
                  <a:gd name="connsiteX17" fmla="*/ 57593 w 106031"/>
                  <a:gd name="connsiteY17" fmla="*/ 184348 h 208376"/>
                  <a:gd name="connsiteX18" fmla="*/ 69162 w 106031"/>
                  <a:gd name="connsiteY18" fmla="*/ 186382 h 208376"/>
                  <a:gd name="connsiteX19" fmla="*/ 86707 w 106031"/>
                  <a:gd name="connsiteY19" fmla="*/ 184348 h 208376"/>
                  <a:gd name="connsiteX20" fmla="*/ 101582 w 106031"/>
                  <a:gd name="connsiteY20" fmla="*/ 179898 h 208376"/>
                  <a:gd name="connsiteX21" fmla="*/ 106032 w 106031"/>
                  <a:gd name="connsiteY21" fmla="*/ 193120 h 208376"/>
                  <a:gd name="connsiteX22" fmla="*/ 83274 w 106031"/>
                  <a:gd name="connsiteY22" fmla="*/ 203418 h 208376"/>
                  <a:gd name="connsiteX23" fmla="*/ 54669 w 106031"/>
                  <a:gd name="connsiteY23" fmla="*/ 208376 h 208376"/>
                  <a:gd name="connsiteX24" fmla="*/ 29369 w 106031"/>
                  <a:gd name="connsiteY24" fmla="*/ 200748 h 2083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106031" h="208376">
                    <a:moveTo>
                      <a:pt x="29369" y="200748"/>
                    </a:moveTo>
                    <a:cubicBezTo>
                      <a:pt x="23902" y="195663"/>
                      <a:pt x="21105" y="186890"/>
                      <a:pt x="21105" y="174558"/>
                    </a:cubicBezTo>
                    <a:lnTo>
                      <a:pt x="21105" y="61661"/>
                    </a:lnTo>
                    <a:lnTo>
                      <a:pt x="0" y="61661"/>
                    </a:lnTo>
                    <a:lnTo>
                      <a:pt x="0" y="48439"/>
                    </a:lnTo>
                    <a:cubicBezTo>
                      <a:pt x="1017" y="48185"/>
                      <a:pt x="3687" y="47549"/>
                      <a:pt x="8264" y="46405"/>
                    </a:cubicBezTo>
                    <a:cubicBezTo>
                      <a:pt x="12714" y="45260"/>
                      <a:pt x="15765" y="44116"/>
                      <a:pt x="17418" y="43226"/>
                    </a:cubicBezTo>
                    <a:cubicBezTo>
                      <a:pt x="20596" y="41446"/>
                      <a:pt x="23012" y="37887"/>
                      <a:pt x="24792" y="32674"/>
                    </a:cubicBezTo>
                    <a:cubicBezTo>
                      <a:pt x="26317" y="28987"/>
                      <a:pt x="28224" y="23012"/>
                      <a:pt x="30386" y="14748"/>
                    </a:cubicBezTo>
                    <a:cubicBezTo>
                      <a:pt x="32547" y="6484"/>
                      <a:pt x="33818" y="1653"/>
                      <a:pt x="34200" y="0"/>
                    </a:cubicBezTo>
                    <a:lnTo>
                      <a:pt x="51490" y="0"/>
                    </a:lnTo>
                    <a:lnTo>
                      <a:pt x="52126" y="42336"/>
                    </a:lnTo>
                    <a:lnTo>
                      <a:pt x="101201" y="42336"/>
                    </a:lnTo>
                    <a:lnTo>
                      <a:pt x="101201" y="61788"/>
                    </a:lnTo>
                    <a:lnTo>
                      <a:pt x="52126" y="61788"/>
                    </a:lnTo>
                    <a:lnTo>
                      <a:pt x="52126" y="152055"/>
                    </a:lnTo>
                    <a:cubicBezTo>
                      <a:pt x="52126" y="163243"/>
                      <a:pt x="52507" y="170998"/>
                      <a:pt x="53143" y="175575"/>
                    </a:cubicBezTo>
                    <a:cubicBezTo>
                      <a:pt x="53779" y="180025"/>
                      <a:pt x="55304" y="183076"/>
                      <a:pt x="57593" y="184348"/>
                    </a:cubicBezTo>
                    <a:cubicBezTo>
                      <a:pt x="59881" y="185746"/>
                      <a:pt x="63695" y="186382"/>
                      <a:pt x="69162" y="186382"/>
                    </a:cubicBezTo>
                    <a:cubicBezTo>
                      <a:pt x="74502" y="186382"/>
                      <a:pt x="80223" y="185746"/>
                      <a:pt x="86707" y="184348"/>
                    </a:cubicBezTo>
                    <a:cubicBezTo>
                      <a:pt x="93191" y="182949"/>
                      <a:pt x="98022" y="181551"/>
                      <a:pt x="101582" y="179898"/>
                    </a:cubicBezTo>
                    <a:lnTo>
                      <a:pt x="106032" y="193120"/>
                    </a:lnTo>
                    <a:cubicBezTo>
                      <a:pt x="101328" y="196680"/>
                      <a:pt x="93700" y="200112"/>
                      <a:pt x="83274" y="203418"/>
                    </a:cubicBezTo>
                    <a:cubicBezTo>
                      <a:pt x="72849" y="206724"/>
                      <a:pt x="63187" y="208376"/>
                      <a:pt x="54669" y="208376"/>
                    </a:cubicBezTo>
                    <a:cubicBezTo>
                      <a:pt x="43226" y="208376"/>
                      <a:pt x="34835" y="205834"/>
                      <a:pt x="29369" y="200748"/>
                    </a:cubicBez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43" name="Freeform: Shape 42">
                <a:extLst>
                  <a:ext uri="{FF2B5EF4-FFF2-40B4-BE49-F238E27FC236}">
                    <a16:creationId xmlns:a16="http://schemas.microsoft.com/office/drawing/2014/main" id="{3F1E0C77-F32B-D4CD-70C3-13B6AFBFDF79}"/>
                  </a:ext>
                </a:extLst>
              </p:cNvPr>
              <p:cNvSpPr/>
              <p:nvPr/>
            </p:nvSpPr>
            <p:spPr>
              <a:xfrm>
                <a:off x="3016361" y="1911924"/>
                <a:ext cx="144426" cy="169853"/>
              </a:xfrm>
              <a:custGeom>
                <a:avLst/>
                <a:gdLst>
                  <a:gd name="connsiteX0" fmla="*/ 27843 w 144426"/>
                  <a:gd name="connsiteY0" fmla="*/ 81876 h 169853"/>
                  <a:gd name="connsiteX1" fmla="*/ 97768 w 144426"/>
                  <a:gd name="connsiteY1" fmla="*/ 67891 h 169853"/>
                  <a:gd name="connsiteX2" fmla="*/ 97768 w 144426"/>
                  <a:gd name="connsiteY2" fmla="*/ 59627 h 169853"/>
                  <a:gd name="connsiteX3" fmla="*/ 94844 w 144426"/>
                  <a:gd name="connsiteY3" fmla="*/ 37887 h 169853"/>
                  <a:gd name="connsiteX4" fmla="*/ 84673 w 144426"/>
                  <a:gd name="connsiteY4" fmla="*/ 26317 h 169853"/>
                  <a:gd name="connsiteX5" fmla="*/ 64204 w 144426"/>
                  <a:gd name="connsiteY5" fmla="*/ 22630 h 169853"/>
                  <a:gd name="connsiteX6" fmla="*/ 37251 w 144426"/>
                  <a:gd name="connsiteY6" fmla="*/ 26826 h 169853"/>
                  <a:gd name="connsiteX7" fmla="*/ 13604 w 144426"/>
                  <a:gd name="connsiteY7" fmla="*/ 37251 h 169853"/>
                  <a:gd name="connsiteX8" fmla="*/ 6230 w 144426"/>
                  <a:gd name="connsiteY8" fmla="*/ 21995 h 169853"/>
                  <a:gd name="connsiteX9" fmla="*/ 20342 w 144426"/>
                  <a:gd name="connsiteY9" fmla="*/ 13476 h 169853"/>
                  <a:gd name="connsiteX10" fmla="*/ 44116 w 144426"/>
                  <a:gd name="connsiteY10" fmla="*/ 4068 h 169853"/>
                  <a:gd name="connsiteX11" fmla="*/ 71196 w 144426"/>
                  <a:gd name="connsiteY11" fmla="*/ 0 h 169853"/>
                  <a:gd name="connsiteX12" fmla="*/ 104252 w 144426"/>
                  <a:gd name="connsiteY12" fmla="*/ 5721 h 169853"/>
                  <a:gd name="connsiteX13" fmla="*/ 121797 w 144426"/>
                  <a:gd name="connsiteY13" fmla="*/ 24029 h 169853"/>
                  <a:gd name="connsiteX14" fmla="*/ 127136 w 144426"/>
                  <a:gd name="connsiteY14" fmla="*/ 57847 h 169853"/>
                  <a:gd name="connsiteX15" fmla="*/ 127136 w 144426"/>
                  <a:gd name="connsiteY15" fmla="*/ 152182 h 169853"/>
                  <a:gd name="connsiteX16" fmla="*/ 144427 w 144426"/>
                  <a:gd name="connsiteY16" fmla="*/ 152182 h 169853"/>
                  <a:gd name="connsiteX17" fmla="*/ 144427 w 144426"/>
                  <a:gd name="connsiteY17" fmla="*/ 165150 h 169853"/>
                  <a:gd name="connsiteX18" fmla="*/ 129552 w 144426"/>
                  <a:gd name="connsiteY18" fmla="*/ 168074 h 169853"/>
                  <a:gd name="connsiteX19" fmla="*/ 113787 w 144426"/>
                  <a:gd name="connsiteY19" fmla="*/ 169600 h 169853"/>
                  <a:gd name="connsiteX20" fmla="*/ 102599 w 144426"/>
                  <a:gd name="connsiteY20" fmla="*/ 167057 h 169853"/>
                  <a:gd name="connsiteX21" fmla="*/ 99675 w 144426"/>
                  <a:gd name="connsiteY21" fmla="*/ 155996 h 169853"/>
                  <a:gd name="connsiteX22" fmla="*/ 99675 w 144426"/>
                  <a:gd name="connsiteY22" fmla="*/ 146334 h 169853"/>
                  <a:gd name="connsiteX23" fmla="*/ 78062 w 144426"/>
                  <a:gd name="connsiteY23" fmla="*/ 162480 h 169853"/>
                  <a:gd name="connsiteX24" fmla="*/ 49075 w 144426"/>
                  <a:gd name="connsiteY24" fmla="*/ 169854 h 169853"/>
                  <a:gd name="connsiteX25" fmla="*/ 13985 w 144426"/>
                  <a:gd name="connsiteY25" fmla="*/ 157649 h 169853"/>
                  <a:gd name="connsiteX26" fmla="*/ 0 w 144426"/>
                  <a:gd name="connsiteY26" fmla="*/ 122559 h 169853"/>
                  <a:gd name="connsiteX27" fmla="*/ 27843 w 144426"/>
                  <a:gd name="connsiteY27" fmla="*/ 81876 h 169853"/>
                  <a:gd name="connsiteX28" fmla="*/ 79587 w 144426"/>
                  <a:gd name="connsiteY28" fmla="*/ 145190 h 169853"/>
                  <a:gd name="connsiteX29" fmla="*/ 97768 w 144426"/>
                  <a:gd name="connsiteY29" fmla="*/ 134002 h 169853"/>
                  <a:gd name="connsiteX30" fmla="*/ 97768 w 144426"/>
                  <a:gd name="connsiteY30" fmla="*/ 83401 h 169853"/>
                  <a:gd name="connsiteX31" fmla="*/ 49456 w 144426"/>
                  <a:gd name="connsiteY31" fmla="*/ 93191 h 169853"/>
                  <a:gd name="connsiteX32" fmla="*/ 33183 w 144426"/>
                  <a:gd name="connsiteY32" fmla="*/ 118872 h 169853"/>
                  <a:gd name="connsiteX33" fmla="*/ 40938 w 144426"/>
                  <a:gd name="connsiteY33" fmla="*/ 142265 h 169853"/>
                  <a:gd name="connsiteX34" fmla="*/ 61915 w 144426"/>
                  <a:gd name="connsiteY34" fmla="*/ 149766 h 169853"/>
                  <a:gd name="connsiteX35" fmla="*/ 79587 w 144426"/>
                  <a:gd name="connsiteY35" fmla="*/ 145190 h 1698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144426" h="169853">
                    <a:moveTo>
                      <a:pt x="27843" y="81876"/>
                    </a:moveTo>
                    <a:cubicBezTo>
                      <a:pt x="46278" y="73103"/>
                      <a:pt x="69544" y="68526"/>
                      <a:pt x="97768" y="67891"/>
                    </a:cubicBezTo>
                    <a:lnTo>
                      <a:pt x="97768" y="59627"/>
                    </a:lnTo>
                    <a:cubicBezTo>
                      <a:pt x="97768" y="50473"/>
                      <a:pt x="96751" y="43226"/>
                      <a:pt x="94844" y="37887"/>
                    </a:cubicBezTo>
                    <a:cubicBezTo>
                      <a:pt x="92937" y="32547"/>
                      <a:pt x="89504" y="28733"/>
                      <a:pt x="84673" y="26317"/>
                    </a:cubicBezTo>
                    <a:cubicBezTo>
                      <a:pt x="79842" y="23902"/>
                      <a:pt x="73103" y="22630"/>
                      <a:pt x="64204" y="22630"/>
                    </a:cubicBezTo>
                    <a:cubicBezTo>
                      <a:pt x="54160" y="22630"/>
                      <a:pt x="45260" y="24029"/>
                      <a:pt x="37251" y="26826"/>
                    </a:cubicBezTo>
                    <a:cubicBezTo>
                      <a:pt x="29368" y="29623"/>
                      <a:pt x="21486" y="33182"/>
                      <a:pt x="13604" y="37251"/>
                    </a:cubicBezTo>
                    <a:lnTo>
                      <a:pt x="6230" y="21995"/>
                    </a:lnTo>
                    <a:cubicBezTo>
                      <a:pt x="8772" y="19833"/>
                      <a:pt x="13476" y="17036"/>
                      <a:pt x="20342" y="13476"/>
                    </a:cubicBezTo>
                    <a:cubicBezTo>
                      <a:pt x="27207" y="9917"/>
                      <a:pt x="35090" y="6865"/>
                      <a:pt x="44116" y="4068"/>
                    </a:cubicBezTo>
                    <a:cubicBezTo>
                      <a:pt x="53143" y="1271"/>
                      <a:pt x="62170" y="0"/>
                      <a:pt x="71196" y="0"/>
                    </a:cubicBezTo>
                    <a:cubicBezTo>
                      <a:pt x="85054" y="0"/>
                      <a:pt x="96115" y="1907"/>
                      <a:pt x="104252" y="5721"/>
                    </a:cubicBezTo>
                    <a:cubicBezTo>
                      <a:pt x="112388" y="9535"/>
                      <a:pt x="118237" y="15638"/>
                      <a:pt x="121797" y="24029"/>
                    </a:cubicBezTo>
                    <a:cubicBezTo>
                      <a:pt x="125356" y="32420"/>
                      <a:pt x="127136" y="43735"/>
                      <a:pt x="127136" y="57847"/>
                    </a:cubicBezTo>
                    <a:lnTo>
                      <a:pt x="127136" y="152182"/>
                    </a:lnTo>
                    <a:lnTo>
                      <a:pt x="144427" y="152182"/>
                    </a:lnTo>
                    <a:lnTo>
                      <a:pt x="144427" y="165150"/>
                    </a:lnTo>
                    <a:cubicBezTo>
                      <a:pt x="140486" y="166167"/>
                      <a:pt x="135527" y="167057"/>
                      <a:pt x="129552" y="168074"/>
                    </a:cubicBezTo>
                    <a:cubicBezTo>
                      <a:pt x="123576" y="169091"/>
                      <a:pt x="118364" y="169600"/>
                      <a:pt x="113787" y="169600"/>
                    </a:cubicBezTo>
                    <a:cubicBezTo>
                      <a:pt x="108320" y="169600"/>
                      <a:pt x="104633" y="168710"/>
                      <a:pt x="102599" y="167057"/>
                    </a:cubicBezTo>
                    <a:cubicBezTo>
                      <a:pt x="100692" y="165404"/>
                      <a:pt x="99675" y="161717"/>
                      <a:pt x="99675" y="155996"/>
                    </a:cubicBezTo>
                    <a:lnTo>
                      <a:pt x="99675" y="146334"/>
                    </a:lnTo>
                    <a:cubicBezTo>
                      <a:pt x="93827" y="152182"/>
                      <a:pt x="86580" y="157649"/>
                      <a:pt x="78062" y="162480"/>
                    </a:cubicBezTo>
                    <a:cubicBezTo>
                      <a:pt x="69544" y="167438"/>
                      <a:pt x="59881" y="169854"/>
                      <a:pt x="49075" y="169854"/>
                    </a:cubicBezTo>
                    <a:cubicBezTo>
                      <a:pt x="34962" y="169854"/>
                      <a:pt x="23266" y="165786"/>
                      <a:pt x="13985" y="157649"/>
                    </a:cubicBezTo>
                    <a:cubicBezTo>
                      <a:pt x="4704" y="149512"/>
                      <a:pt x="0" y="137816"/>
                      <a:pt x="0" y="122559"/>
                    </a:cubicBezTo>
                    <a:cubicBezTo>
                      <a:pt x="254" y="104252"/>
                      <a:pt x="9408" y="90648"/>
                      <a:pt x="27843" y="81876"/>
                    </a:cubicBezTo>
                    <a:close/>
                    <a:moveTo>
                      <a:pt x="79587" y="145190"/>
                    </a:moveTo>
                    <a:cubicBezTo>
                      <a:pt x="86198" y="142011"/>
                      <a:pt x="92301" y="138324"/>
                      <a:pt x="97768" y="134002"/>
                    </a:cubicBezTo>
                    <a:lnTo>
                      <a:pt x="97768" y="83401"/>
                    </a:lnTo>
                    <a:cubicBezTo>
                      <a:pt x="76409" y="83401"/>
                      <a:pt x="60263" y="86707"/>
                      <a:pt x="49456" y="93191"/>
                    </a:cubicBezTo>
                    <a:cubicBezTo>
                      <a:pt x="38522" y="99802"/>
                      <a:pt x="33183" y="108320"/>
                      <a:pt x="33183" y="118872"/>
                    </a:cubicBezTo>
                    <a:cubicBezTo>
                      <a:pt x="33183" y="129425"/>
                      <a:pt x="35725" y="137180"/>
                      <a:pt x="40938" y="142265"/>
                    </a:cubicBezTo>
                    <a:cubicBezTo>
                      <a:pt x="46151" y="147224"/>
                      <a:pt x="53143" y="149766"/>
                      <a:pt x="61915" y="149766"/>
                    </a:cubicBezTo>
                    <a:cubicBezTo>
                      <a:pt x="67128" y="149894"/>
                      <a:pt x="72976" y="148368"/>
                      <a:pt x="79587" y="145190"/>
                    </a:cubicBez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44" name="Freeform: Shape 43">
                <a:extLst>
                  <a:ext uri="{FF2B5EF4-FFF2-40B4-BE49-F238E27FC236}">
                    <a16:creationId xmlns:a16="http://schemas.microsoft.com/office/drawing/2014/main" id="{9F0B37FF-8873-BE01-734D-EC2B8C3F5E49}"/>
                  </a:ext>
                </a:extLst>
              </p:cNvPr>
              <p:cNvSpPr/>
              <p:nvPr/>
            </p:nvSpPr>
            <p:spPr>
              <a:xfrm>
                <a:off x="3177442" y="1873147"/>
                <a:ext cx="106031" cy="208376"/>
              </a:xfrm>
              <a:custGeom>
                <a:avLst/>
                <a:gdLst>
                  <a:gd name="connsiteX0" fmla="*/ 29368 w 106031"/>
                  <a:gd name="connsiteY0" fmla="*/ 200748 h 208376"/>
                  <a:gd name="connsiteX1" fmla="*/ 21105 w 106031"/>
                  <a:gd name="connsiteY1" fmla="*/ 174558 h 208376"/>
                  <a:gd name="connsiteX2" fmla="*/ 21105 w 106031"/>
                  <a:gd name="connsiteY2" fmla="*/ 61661 h 208376"/>
                  <a:gd name="connsiteX3" fmla="*/ 0 w 106031"/>
                  <a:gd name="connsiteY3" fmla="*/ 61661 h 208376"/>
                  <a:gd name="connsiteX4" fmla="*/ 0 w 106031"/>
                  <a:gd name="connsiteY4" fmla="*/ 48439 h 208376"/>
                  <a:gd name="connsiteX5" fmla="*/ 8264 w 106031"/>
                  <a:gd name="connsiteY5" fmla="*/ 46405 h 208376"/>
                  <a:gd name="connsiteX6" fmla="*/ 17418 w 106031"/>
                  <a:gd name="connsiteY6" fmla="*/ 43226 h 208376"/>
                  <a:gd name="connsiteX7" fmla="*/ 24792 w 106031"/>
                  <a:gd name="connsiteY7" fmla="*/ 32674 h 208376"/>
                  <a:gd name="connsiteX8" fmla="*/ 30386 w 106031"/>
                  <a:gd name="connsiteY8" fmla="*/ 14748 h 208376"/>
                  <a:gd name="connsiteX9" fmla="*/ 34200 w 106031"/>
                  <a:gd name="connsiteY9" fmla="*/ 0 h 208376"/>
                  <a:gd name="connsiteX10" fmla="*/ 51490 w 106031"/>
                  <a:gd name="connsiteY10" fmla="*/ 0 h 208376"/>
                  <a:gd name="connsiteX11" fmla="*/ 52126 w 106031"/>
                  <a:gd name="connsiteY11" fmla="*/ 42336 h 208376"/>
                  <a:gd name="connsiteX12" fmla="*/ 101201 w 106031"/>
                  <a:gd name="connsiteY12" fmla="*/ 42336 h 208376"/>
                  <a:gd name="connsiteX13" fmla="*/ 101201 w 106031"/>
                  <a:gd name="connsiteY13" fmla="*/ 61788 h 208376"/>
                  <a:gd name="connsiteX14" fmla="*/ 52126 w 106031"/>
                  <a:gd name="connsiteY14" fmla="*/ 61788 h 208376"/>
                  <a:gd name="connsiteX15" fmla="*/ 52126 w 106031"/>
                  <a:gd name="connsiteY15" fmla="*/ 152055 h 208376"/>
                  <a:gd name="connsiteX16" fmla="*/ 53143 w 106031"/>
                  <a:gd name="connsiteY16" fmla="*/ 175575 h 208376"/>
                  <a:gd name="connsiteX17" fmla="*/ 57593 w 106031"/>
                  <a:gd name="connsiteY17" fmla="*/ 184348 h 208376"/>
                  <a:gd name="connsiteX18" fmla="*/ 69162 w 106031"/>
                  <a:gd name="connsiteY18" fmla="*/ 186382 h 208376"/>
                  <a:gd name="connsiteX19" fmla="*/ 86707 w 106031"/>
                  <a:gd name="connsiteY19" fmla="*/ 184348 h 208376"/>
                  <a:gd name="connsiteX20" fmla="*/ 101582 w 106031"/>
                  <a:gd name="connsiteY20" fmla="*/ 179898 h 208376"/>
                  <a:gd name="connsiteX21" fmla="*/ 106032 w 106031"/>
                  <a:gd name="connsiteY21" fmla="*/ 193120 h 208376"/>
                  <a:gd name="connsiteX22" fmla="*/ 83274 w 106031"/>
                  <a:gd name="connsiteY22" fmla="*/ 203418 h 208376"/>
                  <a:gd name="connsiteX23" fmla="*/ 54669 w 106031"/>
                  <a:gd name="connsiteY23" fmla="*/ 208376 h 208376"/>
                  <a:gd name="connsiteX24" fmla="*/ 29368 w 106031"/>
                  <a:gd name="connsiteY24" fmla="*/ 200748 h 2083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106031" h="208376">
                    <a:moveTo>
                      <a:pt x="29368" y="200748"/>
                    </a:moveTo>
                    <a:cubicBezTo>
                      <a:pt x="23902" y="195663"/>
                      <a:pt x="21105" y="186890"/>
                      <a:pt x="21105" y="174558"/>
                    </a:cubicBezTo>
                    <a:lnTo>
                      <a:pt x="21105" y="61661"/>
                    </a:lnTo>
                    <a:lnTo>
                      <a:pt x="0" y="61661"/>
                    </a:lnTo>
                    <a:lnTo>
                      <a:pt x="0" y="48439"/>
                    </a:lnTo>
                    <a:cubicBezTo>
                      <a:pt x="1017" y="48185"/>
                      <a:pt x="3687" y="47549"/>
                      <a:pt x="8264" y="46405"/>
                    </a:cubicBezTo>
                    <a:cubicBezTo>
                      <a:pt x="12714" y="45260"/>
                      <a:pt x="15765" y="44116"/>
                      <a:pt x="17418" y="43226"/>
                    </a:cubicBezTo>
                    <a:cubicBezTo>
                      <a:pt x="20596" y="41446"/>
                      <a:pt x="23012" y="37887"/>
                      <a:pt x="24792" y="32674"/>
                    </a:cubicBezTo>
                    <a:cubicBezTo>
                      <a:pt x="26317" y="28987"/>
                      <a:pt x="28224" y="23012"/>
                      <a:pt x="30386" y="14748"/>
                    </a:cubicBezTo>
                    <a:cubicBezTo>
                      <a:pt x="32547" y="6484"/>
                      <a:pt x="33818" y="1653"/>
                      <a:pt x="34200" y="0"/>
                    </a:cubicBezTo>
                    <a:lnTo>
                      <a:pt x="51490" y="0"/>
                    </a:lnTo>
                    <a:lnTo>
                      <a:pt x="52126" y="42336"/>
                    </a:lnTo>
                    <a:lnTo>
                      <a:pt x="101201" y="42336"/>
                    </a:lnTo>
                    <a:lnTo>
                      <a:pt x="101201" y="61788"/>
                    </a:lnTo>
                    <a:lnTo>
                      <a:pt x="52126" y="61788"/>
                    </a:lnTo>
                    <a:lnTo>
                      <a:pt x="52126" y="152055"/>
                    </a:lnTo>
                    <a:cubicBezTo>
                      <a:pt x="52126" y="163243"/>
                      <a:pt x="52507" y="170998"/>
                      <a:pt x="53143" y="175575"/>
                    </a:cubicBezTo>
                    <a:cubicBezTo>
                      <a:pt x="53779" y="180025"/>
                      <a:pt x="55304" y="183076"/>
                      <a:pt x="57593" y="184348"/>
                    </a:cubicBezTo>
                    <a:cubicBezTo>
                      <a:pt x="59881" y="185746"/>
                      <a:pt x="63695" y="186382"/>
                      <a:pt x="69162" y="186382"/>
                    </a:cubicBezTo>
                    <a:cubicBezTo>
                      <a:pt x="74502" y="186382"/>
                      <a:pt x="80223" y="185746"/>
                      <a:pt x="86707" y="184348"/>
                    </a:cubicBezTo>
                    <a:cubicBezTo>
                      <a:pt x="93191" y="182949"/>
                      <a:pt x="98022" y="181551"/>
                      <a:pt x="101582" y="179898"/>
                    </a:cubicBezTo>
                    <a:lnTo>
                      <a:pt x="106032" y="193120"/>
                    </a:lnTo>
                    <a:cubicBezTo>
                      <a:pt x="101328" y="196680"/>
                      <a:pt x="93699" y="200112"/>
                      <a:pt x="83274" y="203418"/>
                    </a:cubicBezTo>
                    <a:cubicBezTo>
                      <a:pt x="72849" y="206724"/>
                      <a:pt x="63187" y="208376"/>
                      <a:pt x="54669" y="208376"/>
                    </a:cubicBezTo>
                    <a:cubicBezTo>
                      <a:pt x="43099" y="208376"/>
                      <a:pt x="34835" y="205834"/>
                      <a:pt x="29368" y="200748"/>
                    </a:cubicBez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45" name="Freeform: Shape 44">
                <a:extLst>
                  <a:ext uri="{FF2B5EF4-FFF2-40B4-BE49-F238E27FC236}">
                    <a16:creationId xmlns:a16="http://schemas.microsoft.com/office/drawing/2014/main" id="{CBBDE9FC-15C0-207C-50EF-2271B400E2CA}"/>
                  </a:ext>
                </a:extLst>
              </p:cNvPr>
              <p:cNvSpPr/>
              <p:nvPr/>
            </p:nvSpPr>
            <p:spPr>
              <a:xfrm>
                <a:off x="3300510" y="1911034"/>
                <a:ext cx="135145" cy="170871"/>
              </a:xfrm>
              <a:custGeom>
                <a:avLst/>
                <a:gdLst>
                  <a:gd name="connsiteX0" fmla="*/ 18689 w 135145"/>
                  <a:gd name="connsiteY0" fmla="*/ 147605 h 170871"/>
                  <a:gd name="connsiteX1" fmla="*/ 0 w 135145"/>
                  <a:gd name="connsiteY1" fmla="*/ 85563 h 170871"/>
                  <a:gd name="connsiteX2" fmla="*/ 9662 w 135145"/>
                  <a:gd name="connsiteY2" fmla="*/ 40556 h 170871"/>
                  <a:gd name="connsiteX3" fmla="*/ 36869 w 135145"/>
                  <a:gd name="connsiteY3" fmla="*/ 10552 h 170871"/>
                  <a:gd name="connsiteX4" fmla="*/ 76663 w 135145"/>
                  <a:gd name="connsiteY4" fmla="*/ 0 h 170871"/>
                  <a:gd name="connsiteX5" fmla="*/ 119127 w 135145"/>
                  <a:gd name="connsiteY5" fmla="*/ 15129 h 170871"/>
                  <a:gd name="connsiteX6" fmla="*/ 135146 w 135145"/>
                  <a:gd name="connsiteY6" fmla="*/ 58483 h 170871"/>
                  <a:gd name="connsiteX7" fmla="*/ 133112 w 135145"/>
                  <a:gd name="connsiteY7" fmla="*/ 85817 h 170871"/>
                  <a:gd name="connsiteX8" fmla="*/ 32038 w 135145"/>
                  <a:gd name="connsiteY8" fmla="*/ 85817 h 170871"/>
                  <a:gd name="connsiteX9" fmla="*/ 45515 w 135145"/>
                  <a:gd name="connsiteY9" fmla="*/ 132730 h 170871"/>
                  <a:gd name="connsiteX10" fmla="*/ 82257 w 135145"/>
                  <a:gd name="connsiteY10" fmla="*/ 150529 h 170871"/>
                  <a:gd name="connsiteX11" fmla="*/ 106794 w 135145"/>
                  <a:gd name="connsiteY11" fmla="*/ 146334 h 170871"/>
                  <a:gd name="connsiteX12" fmla="*/ 126628 w 135145"/>
                  <a:gd name="connsiteY12" fmla="*/ 136163 h 170871"/>
                  <a:gd name="connsiteX13" fmla="*/ 132222 w 135145"/>
                  <a:gd name="connsiteY13" fmla="*/ 149131 h 170871"/>
                  <a:gd name="connsiteX14" fmla="*/ 106921 w 135145"/>
                  <a:gd name="connsiteY14" fmla="*/ 164387 h 170871"/>
                  <a:gd name="connsiteX15" fmla="*/ 72849 w 135145"/>
                  <a:gd name="connsiteY15" fmla="*/ 170871 h 170871"/>
                  <a:gd name="connsiteX16" fmla="*/ 18689 w 135145"/>
                  <a:gd name="connsiteY16" fmla="*/ 147605 h 170871"/>
                  <a:gd name="connsiteX17" fmla="*/ 102853 w 135145"/>
                  <a:gd name="connsiteY17" fmla="*/ 70306 h 170871"/>
                  <a:gd name="connsiteX18" fmla="*/ 103743 w 135145"/>
                  <a:gd name="connsiteY18" fmla="*/ 57720 h 170871"/>
                  <a:gd name="connsiteX19" fmla="*/ 95606 w 135145"/>
                  <a:gd name="connsiteY19" fmla="*/ 27589 h 170871"/>
                  <a:gd name="connsiteX20" fmla="*/ 71069 w 135145"/>
                  <a:gd name="connsiteY20" fmla="*/ 16528 h 170871"/>
                  <a:gd name="connsiteX21" fmla="*/ 43862 w 135145"/>
                  <a:gd name="connsiteY21" fmla="*/ 28860 h 170871"/>
                  <a:gd name="connsiteX22" fmla="*/ 32293 w 135145"/>
                  <a:gd name="connsiteY22" fmla="*/ 70306 h 170871"/>
                  <a:gd name="connsiteX23" fmla="*/ 102853 w 135145"/>
                  <a:gd name="connsiteY23" fmla="*/ 70306 h 1708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135145" h="170871">
                    <a:moveTo>
                      <a:pt x="18689" y="147605"/>
                    </a:moveTo>
                    <a:cubicBezTo>
                      <a:pt x="6230" y="132095"/>
                      <a:pt x="0" y="111499"/>
                      <a:pt x="0" y="85563"/>
                    </a:cubicBezTo>
                    <a:cubicBezTo>
                      <a:pt x="0" y="68527"/>
                      <a:pt x="3178" y="53524"/>
                      <a:pt x="9662" y="40556"/>
                    </a:cubicBezTo>
                    <a:cubicBezTo>
                      <a:pt x="16146" y="27589"/>
                      <a:pt x="25173" y="17672"/>
                      <a:pt x="36869" y="10552"/>
                    </a:cubicBezTo>
                    <a:cubicBezTo>
                      <a:pt x="48566" y="3433"/>
                      <a:pt x="61788" y="0"/>
                      <a:pt x="76663" y="0"/>
                    </a:cubicBezTo>
                    <a:cubicBezTo>
                      <a:pt x="94844" y="0"/>
                      <a:pt x="109083" y="5085"/>
                      <a:pt x="119127" y="15129"/>
                    </a:cubicBezTo>
                    <a:cubicBezTo>
                      <a:pt x="129170" y="25173"/>
                      <a:pt x="134510" y="39667"/>
                      <a:pt x="135146" y="58483"/>
                    </a:cubicBezTo>
                    <a:cubicBezTo>
                      <a:pt x="135146" y="70433"/>
                      <a:pt x="134510" y="79587"/>
                      <a:pt x="133112" y="85817"/>
                    </a:cubicBezTo>
                    <a:lnTo>
                      <a:pt x="32038" y="85817"/>
                    </a:lnTo>
                    <a:cubicBezTo>
                      <a:pt x="32420" y="105269"/>
                      <a:pt x="36869" y="120779"/>
                      <a:pt x="45515" y="132730"/>
                    </a:cubicBezTo>
                    <a:cubicBezTo>
                      <a:pt x="54160" y="144554"/>
                      <a:pt x="66365" y="150529"/>
                      <a:pt x="82257" y="150529"/>
                    </a:cubicBezTo>
                    <a:cubicBezTo>
                      <a:pt x="90140" y="150529"/>
                      <a:pt x="98276" y="149131"/>
                      <a:pt x="106794" y="146334"/>
                    </a:cubicBezTo>
                    <a:cubicBezTo>
                      <a:pt x="115312" y="143537"/>
                      <a:pt x="121924" y="140104"/>
                      <a:pt x="126628" y="136163"/>
                    </a:cubicBezTo>
                    <a:lnTo>
                      <a:pt x="132222" y="149131"/>
                    </a:lnTo>
                    <a:cubicBezTo>
                      <a:pt x="126500" y="154979"/>
                      <a:pt x="118109" y="160065"/>
                      <a:pt x="106921" y="164387"/>
                    </a:cubicBezTo>
                    <a:cubicBezTo>
                      <a:pt x="95734" y="168710"/>
                      <a:pt x="84418" y="170871"/>
                      <a:pt x="72849" y="170871"/>
                    </a:cubicBezTo>
                    <a:cubicBezTo>
                      <a:pt x="49202" y="170871"/>
                      <a:pt x="31021" y="163116"/>
                      <a:pt x="18689" y="147605"/>
                    </a:cubicBezTo>
                    <a:close/>
                    <a:moveTo>
                      <a:pt x="102853" y="70306"/>
                    </a:moveTo>
                    <a:cubicBezTo>
                      <a:pt x="103489" y="66238"/>
                      <a:pt x="103743" y="62043"/>
                      <a:pt x="103743" y="57720"/>
                    </a:cubicBezTo>
                    <a:cubicBezTo>
                      <a:pt x="103489" y="45006"/>
                      <a:pt x="100819" y="34962"/>
                      <a:pt x="95606" y="27589"/>
                    </a:cubicBezTo>
                    <a:cubicBezTo>
                      <a:pt x="90394" y="20215"/>
                      <a:pt x="82257" y="16528"/>
                      <a:pt x="71069" y="16528"/>
                    </a:cubicBezTo>
                    <a:cubicBezTo>
                      <a:pt x="59754" y="16528"/>
                      <a:pt x="50600" y="20596"/>
                      <a:pt x="43862" y="28860"/>
                    </a:cubicBezTo>
                    <a:cubicBezTo>
                      <a:pt x="37124" y="37124"/>
                      <a:pt x="33183" y="50854"/>
                      <a:pt x="32293" y="70306"/>
                    </a:cubicBezTo>
                    <a:lnTo>
                      <a:pt x="102853" y="70306"/>
                    </a:ln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46" name="Freeform: Shape 45">
                <a:extLst>
                  <a:ext uri="{FF2B5EF4-FFF2-40B4-BE49-F238E27FC236}">
                    <a16:creationId xmlns:a16="http://schemas.microsoft.com/office/drawing/2014/main" id="{52A21AB2-D18A-842E-588F-FC1562B61F15}"/>
                  </a:ext>
                </a:extLst>
              </p:cNvPr>
              <p:cNvSpPr/>
              <p:nvPr/>
            </p:nvSpPr>
            <p:spPr>
              <a:xfrm>
                <a:off x="3531517" y="1858272"/>
                <a:ext cx="169218" cy="220454"/>
              </a:xfrm>
              <a:custGeom>
                <a:avLst/>
                <a:gdLst>
                  <a:gd name="connsiteX0" fmla="*/ 24283 w 169218"/>
                  <a:gd name="connsiteY0" fmla="*/ 20215 h 220454"/>
                  <a:gd name="connsiteX1" fmla="*/ 1399 w 169218"/>
                  <a:gd name="connsiteY1" fmla="*/ 16655 h 220454"/>
                  <a:gd name="connsiteX2" fmla="*/ 1399 w 169218"/>
                  <a:gd name="connsiteY2" fmla="*/ 2034 h 220454"/>
                  <a:gd name="connsiteX3" fmla="*/ 40429 w 169218"/>
                  <a:gd name="connsiteY3" fmla="*/ 2034 h 220454"/>
                  <a:gd name="connsiteX4" fmla="*/ 61280 w 169218"/>
                  <a:gd name="connsiteY4" fmla="*/ 1144 h 220454"/>
                  <a:gd name="connsiteX5" fmla="*/ 91284 w 169218"/>
                  <a:gd name="connsiteY5" fmla="*/ 0 h 220454"/>
                  <a:gd name="connsiteX6" fmla="*/ 151546 w 169218"/>
                  <a:gd name="connsiteY6" fmla="*/ 15892 h 220454"/>
                  <a:gd name="connsiteX7" fmla="*/ 169218 w 169218"/>
                  <a:gd name="connsiteY7" fmla="*/ 62932 h 220454"/>
                  <a:gd name="connsiteX8" fmla="*/ 158412 w 169218"/>
                  <a:gd name="connsiteY8" fmla="*/ 103743 h 220454"/>
                  <a:gd name="connsiteX9" fmla="*/ 128280 w 169218"/>
                  <a:gd name="connsiteY9" fmla="*/ 130187 h 220454"/>
                  <a:gd name="connsiteX10" fmla="*/ 84037 w 169218"/>
                  <a:gd name="connsiteY10" fmla="*/ 139341 h 220454"/>
                  <a:gd name="connsiteX11" fmla="*/ 66747 w 169218"/>
                  <a:gd name="connsiteY11" fmla="*/ 138960 h 220454"/>
                  <a:gd name="connsiteX12" fmla="*/ 55813 w 169218"/>
                  <a:gd name="connsiteY12" fmla="*/ 138197 h 220454"/>
                  <a:gd name="connsiteX13" fmla="*/ 55813 w 169218"/>
                  <a:gd name="connsiteY13" fmla="*/ 202909 h 220454"/>
                  <a:gd name="connsiteX14" fmla="*/ 96115 w 169218"/>
                  <a:gd name="connsiteY14" fmla="*/ 206088 h 220454"/>
                  <a:gd name="connsiteX15" fmla="*/ 96115 w 169218"/>
                  <a:gd name="connsiteY15" fmla="*/ 220454 h 220454"/>
                  <a:gd name="connsiteX16" fmla="*/ 0 w 169218"/>
                  <a:gd name="connsiteY16" fmla="*/ 220454 h 220454"/>
                  <a:gd name="connsiteX17" fmla="*/ 0 w 169218"/>
                  <a:gd name="connsiteY17" fmla="*/ 206088 h 220454"/>
                  <a:gd name="connsiteX18" fmla="*/ 24410 w 169218"/>
                  <a:gd name="connsiteY18" fmla="*/ 203164 h 220454"/>
                  <a:gd name="connsiteX19" fmla="*/ 24410 w 169218"/>
                  <a:gd name="connsiteY19" fmla="*/ 20215 h 220454"/>
                  <a:gd name="connsiteX20" fmla="*/ 84037 w 169218"/>
                  <a:gd name="connsiteY20" fmla="*/ 123322 h 220454"/>
                  <a:gd name="connsiteX21" fmla="*/ 121797 w 169218"/>
                  <a:gd name="connsiteY21" fmla="*/ 109210 h 220454"/>
                  <a:gd name="connsiteX22" fmla="*/ 136290 w 169218"/>
                  <a:gd name="connsiteY22" fmla="*/ 63060 h 220454"/>
                  <a:gd name="connsiteX23" fmla="*/ 123703 w 169218"/>
                  <a:gd name="connsiteY23" fmla="*/ 26826 h 220454"/>
                  <a:gd name="connsiteX24" fmla="*/ 84291 w 169218"/>
                  <a:gd name="connsiteY24" fmla="*/ 15765 h 220454"/>
                  <a:gd name="connsiteX25" fmla="*/ 64331 w 169218"/>
                  <a:gd name="connsiteY25" fmla="*/ 16909 h 220454"/>
                  <a:gd name="connsiteX26" fmla="*/ 55813 w 169218"/>
                  <a:gd name="connsiteY26" fmla="*/ 17545 h 220454"/>
                  <a:gd name="connsiteX27" fmla="*/ 55813 w 169218"/>
                  <a:gd name="connsiteY27" fmla="*/ 121924 h 220454"/>
                  <a:gd name="connsiteX28" fmla="*/ 84037 w 169218"/>
                  <a:gd name="connsiteY28" fmla="*/ 123322 h 2204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169218" h="220454">
                    <a:moveTo>
                      <a:pt x="24283" y="20215"/>
                    </a:moveTo>
                    <a:lnTo>
                      <a:pt x="1399" y="16655"/>
                    </a:lnTo>
                    <a:lnTo>
                      <a:pt x="1399" y="2034"/>
                    </a:lnTo>
                    <a:lnTo>
                      <a:pt x="40429" y="2034"/>
                    </a:lnTo>
                    <a:cubicBezTo>
                      <a:pt x="47422" y="2034"/>
                      <a:pt x="54414" y="1780"/>
                      <a:pt x="61280" y="1144"/>
                    </a:cubicBezTo>
                    <a:cubicBezTo>
                      <a:pt x="71832" y="381"/>
                      <a:pt x="81876" y="0"/>
                      <a:pt x="91284" y="0"/>
                    </a:cubicBezTo>
                    <a:cubicBezTo>
                      <a:pt x="119635" y="254"/>
                      <a:pt x="139723" y="5467"/>
                      <a:pt x="151546" y="15892"/>
                    </a:cubicBezTo>
                    <a:cubicBezTo>
                      <a:pt x="163243" y="26317"/>
                      <a:pt x="169218" y="41955"/>
                      <a:pt x="169218" y="62932"/>
                    </a:cubicBezTo>
                    <a:cubicBezTo>
                      <a:pt x="169218" y="78570"/>
                      <a:pt x="165531" y="92174"/>
                      <a:pt x="158412" y="103743"/>
                    </a:cubicBezTo>
                    <a:cubicBezTo>
                      <a:pt x="151165" y="115313"/>
                      <a:pt x="141121" y="124085"/>
                      <a:pt x="128280" y="130187"/>
                    </a:cubicBezTo>
                    <a:cubicBezTo>
                      <a:pt x="115440" y="136290"/>
                      <a:pt x="100692" y="139341"/>
                      <a:pt x="84037" y="139341"/>
                    </a:cubicBezTo>
                    <a:cubicBezTo>
                      <a:pt x="78316" y="139341"/>
                      <a:pt x="72595" y="139214"/>
                      <a:pt x="66747" y="138960"/>
                    </a:cubicBezTo>
                    <a:cubicBezTo>
                      <a:pt x="60898" y="138706"/>
                      <a:pt x="57211" y="138451"/>
                      <a:pt x="55813" y="138197"/>
                    </a:cubicBezTo>
                    <a:lnTo>
                      <a:pt x="55813" y="202909"/>
                    </a:lnTo>
                    <a:lnTo>
                      <a:pt x="96115" y="206088"/>
                    </a:lnTo>
                    <a:lnTo>
                      <a:pt x="96115" y="220454"/>
                    </a:lnTo>
                    <a:lnTo>
                      <a:pt x="0" y="220454"/>
                    </a:lnTo>
                    <a:lnTo>
                      <a:pt x="0" y="206088"/>
                    </a:lnTo>
                    <a:lnTo>
                      <a:pt x="24410" y="203164"/>
                    </a:lnTo>
                    <a:lnTo>
                      <a:pt x="24410" y="20215"/>
                    </a:lnTo>
                    <a:close/>
                    <a:moveTo>
                      <a:pt x="84037" y="123322"/>
                    </a:moveTo>
                    <a:cubicBezTo>
                      <a:pt x="99548" y="123322"/>
                      <a:pt x="112134" y="118618"/>
                      <a:pt x="121797" y="109210"/>
                    </a:cubicBezTo>
                    <a:cubicBezTo>
                      <a:pt x="131459" y="99802"/>
                      <a:pt x="136290" y="84418"/>
                      <a:pt x="136290" y="63060"/>
                    </a:cubicBezTo>
                    <a:cubicBezTo>
                      <a:pt x="136290" y="46278"/>
                      <a:pt x="132095" y="34073"/>
                      <a:pt x="123703" y="26826"/>
                    </a:cubicBezTo>
                    <a:cubicBezTo>
                      <a:pt x="115312" y="19452"/>
                      <a:pt x="102090" y="15765"/>
                      <a:pt x="84291" y="15765"/>
                    </a:cubicBezTo>
                    <a:cubicBezTo>
                      <a:pt x="78062" y="15765"/>
                      <a:pt x="71323" y="16146"/>
                      <a:pt x="64331" y="16909"/>
                    </a:cubicBezTo>
                    <a:cubicBezTo>
                      <a:pt x="60008" y="17291"/>
                      <a:pt x="57211" y="17545"/>
                      <a:pt x="55813" y="17545"/>
                    </a:cubicBezTo>
                    <a:lnTo>
                      <a:pt x="55813" y="121924"/>
                    </a:lnTo>
                    <a:cubicBezTo>
                      <a:pt x="61280" y="122941"/>
                      <a:pt x="70688" y="123322"/>
                      <a:pt x="84037" y="123322"/>
                    </a:cubicBez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47" name="Freeform: Shape 46">
                <a:extLst>
                  <a:ext uri="{FF2B5EF4-FFF2-40B4-BE49-F238E27FC236}">
                    <a16:creationId xmlns:a16="http://schemas.microsoft.com/office/drawing/2014/main" id="{901FC07C-E7F2-4A9B-945A-83D5987E4773}"/>
                  </a:ext>
                </a:extLst>
              </p:cNvPr>
              <p:cNvSpPr/>
              <p:nvPr/>
            </p:nvSpPr>
            <p:spPr>
              <a:xfrm>
                <a:off x="3718661" y="1911924"/>
                <a:ext cx="164768" cy="169853"/>
              </a:xfrm>
              <a:custGeom>
                <a:avLst/>
                <a:gdLst>
                  <a:gd name="connsiteX0" fmla="*/ 124085 w 164768"/>
                  <a:gd name="connsiteY0" fmla="*/ 166040 h 169853"/>
                  <a:gd name="connsiteX1" fmla="*/ 120144 w 164768"/>
                  <a:gd name="connsiteY1" fmla="*/ 155488 h 169853"/>
                  <a:gd name="connsiteX2" fmla="*/ 120144 w 164768"/>
                  <a:gd name="connsiteY2" fmla="*/ 145444 h 169853"/>
                  <a:gd name="connsiteX3" fmla="*/ 95861 w 164768"/>
                  <a:gd name="connsiteY3" fmla="*/ 162480 h 169853"/>
                  <a:gd name="connsiteX4" fmla="*/ 66619 w 164768"/>
                  <a:gd name="connsiteY4" fmla="*/ 169854 h 169853"/>
                  <a:gd name="connsiteX5" fmla="*/ 27843 w 164768"/>
                  <a:gd name="connsiteY5" fmla="*/ 155106 h 169853"/>
                  <a:gd name="connsiteX6" fmla="*/ 16400 w 164768"/>
                  <a:gd name="connsiteY6" fmla="*/ 106667 h 169853"/>
                  <a:gd name="connsiteX7" fmla="*/ 16400 w 164768"/>
                  <a:gd name="connsiteY7" fmla="*/ 21486 h 169853"/>
                  <a:gd name="connsiteX8" fmla="*/ 0 w 164768"/>
                  <a:gd name="connsiteY8" fmla="*/ 16782 h 169853"/>
                  <a:gd name="connsiteX9" fmla="*/ 0 w 164768"/>
                  <a:gd name="connsiteY9" fmla="*/ 3814 h 169853"/>
                  <a:gd name="connsiteX10" fmla="*/ 41192 w 164768"/>
                  <a:gd name="connsiteY10" fmla="*/ 0 h 169853"/>
                  <a:gd name="connsiteX11" fmla="*/ 41446 w 164768"/>
                  <a:gd name="connsiteY11" fmla="*/ 0 h 169853"/>
                  <a:gd name="connsiteX12" fmla="*/ 47040 w 164768"/>
                  <a:gd name="connsiteY12" fmla="*/ 3560 h 169853"/>
                  <a:gd name="connsiteX13" fmla="*/ 47040 w 164768"/>
                  <a:gd name="connsiteY13" fmla="*/ 104379 h 169853"/>
                  <a:gd name="connsiteX14" fmla="*/ 49583 w 164768"/>
                  <a:gd name="connsiteY14" fmla="*/ 130950 h 169853"/>
                  <a:gd name="connsiteX15" fmla="*/ 58355 w 164768"/>
                  <a:gd name="connsiteY15" fmla="*/ 145062 h 169853"/>
                  <a:gd name="connsiteX16" fmla="*/ 76790 w 164768"/>
                  <a:gd name="connsiteY16" fmla="*/ 149639 h 169853"/>
                  <a:gd name="connsiteX17" fmla="*/ 98785 w 164768"/>
                  <a:gd name="connsiteY17" fmla="*/ 144681 h 169853"/>
                  <a:gd name="connsiteX18" fmla="*/ 116711 w 164768"/>
                  <a:gd name="connsiteY18" fmla="*/ 132984 h 169853"/>
                  <a:gd name="connsiteX19" fmla="*/ 116711 w 164768"/>
                  <a:gd name="connsiteY19" fmla="*/ 21613 h 169853"/>
                  <a:gd name="connsiteX20" fmla="*/ 95479 w 164768"/>
                  <a:gd name="connsiteY20" fmla="*/ 16909 h 169853"/>
                  <a:gd name="connsiteX21" fmla="*/ 95479 w 164768"/>
                  <a:gd name="connsiteY21" fmla="*/ 3941 h 169853"/>
                  <a:gd name="connsiteX22" fmla="*/ 140104 w 164768"/>
                  <a:gd name="connsiteY22" fmla="*/ 127 h 169853"/>
                  <a:gd name="connsiteX23" fmla="*/ 140358 w 164768"/>
                  <a:gd name="connsiteY23" fmla="*/ 127 h 169853"/>
                  <a:gd name="connsiteX24" fmla="*/ 147097 w 164768"/>
                  <a:gd name="connsiteY24" fmla="*/ 3687 h 169853"/>
                  <a:gd name="connsiteX25" fmla="*/ 147097 w 164768"/>
                  <a:gd name="connsiteY25" fmla="*/ 151801 h 169853"/>
                  <a:gd name="connsiteX26" fmla="*/ 164768 w 164768"/>
                  <a:gd name="connsiteY26" fmla="*/ 151801 h 169853"/>
                  <a:gd name="connsiteX27" fmla="*/ 164514 w 164768"/>
                  <a:gd name="connsiteY27" fmla="*/ 165023 h 169853"/>
                  <a:gd name="connsiteX28" fmla="*/ 150275 w 164768"/>
                  <a:gd name="connsiteY28" fmla="*/ 168201 h 169853"/>
                  <a:gd name="connsiteX29" fmla="*/ 136290 w 164768"/>
                  <a:gd name="connsiteY29" fmla="*/ 169345 h 169853"/>
                  <a:gd name="connsiteX30" fmla="*/ 124085 w 164768"/>
                  <a:gd name="connsiteY30" fmla="*/ 166040 h 1698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164768" h="169853">
                    <a:moveTo>
                      <a:pt x="124085" y="166040"/>
                    </a:moveTo>
                    <a:cubicBezTo>
                      <a:pt x="121415" y="163879"/>
                      <a:pt x="120144" y="160319"/>
                      <a:pt x="120144" y="155488"/>
                    </a:cubicBezTo>
                    <a:lnTo>
                      <a:pt x="120144" y="145444"/>
                    </a:lnTo>
                    <a:cubicBezTo>
                      <a:pt x="113660" y="151928"/>
                      <a:pt x="105650" y="157649"/>
                      <a:pt x="95861" y="162480"/>
                    </a:cubicBezTo>
                    <a:cubicBezTo>
                      <a:pt x="86198" y="167438"/>
                      <a:pt x="76409" y="169854"/>
                      <a:pt x="66619" y="169854"/>
                    </a:cubicBezTo>
                    <a:cubicBezTo>
                      <a:pt x="48439" y="169854"/>
                      <a:pt x="35471" y="164896"/>
                      <a:pt x="27843" y="155106"/>
                    </a:cubicBezTo>
                    <a:cubicBezTo>
                      <a:pt x="20215" y="145317"/>
                      <a:pt x="16400" y="129170"/>
                      <a:pt x="16400" y="106667"/>
                    </a:cubicBezTo>
                    <a:lnTo>
                      <a:pt x="16400" y="21486"/>
                    </a:lnTo>
                    <a:lnTo>
                      <a:pt x="0" y="16782"/>
                    </a:lnTo>
                    <a:lnTo>
                      <a:pt x="0" y="3814"/>
                    </a:lnTo>
                    <a:lnTo>
                      <a:pt x="41192" y="0"/>
                    </a:lnTo>
                    <a:lnTo>
                      <a:pt x="41446" y="0"/>
                    </a:lnTo>
                    <a:lnTo>
                      <a:pt x="47040" y="3560"/>
                    </a:lnTo>
                    <a:lnTo>
                      <a:pt x="47040" y="104379"/>
                    </a:lnTo>
                    <a:cubicBezTo>
                      <a:pt x="47040" y="115694"/>
                      <a:pt x="47930" y="124593"/>
                      <a:pt x="49583" y="130950"/>
                    </a:cubicBezTo>
                    <a:cubicBezTo>
                      <a:pt x="51236" y="137307"/>
                      <a:pt x="54160" y="142011"/>
                      <a:pt x="58355" y="145062"/>
                    </a:cubicBezTo>
                    <a:cubicBezTo>
                      <a:pt x="62551" y="148114"/>
                      <a:pt x="68653" y="149639"/>
                      <a:pt x="76790" y="149639"/>
                    </a:cubicBezTo>
                    <a:cubicBezTo>
                      <a:pt x="84673" y="149639"/>
                      <a:pt x="91919" y="147987"/>
                      <a:pt x="98785" y="144681"/>
                    </a:cubicBezTo>
                    <a:cubicBezTo>
                      <a:pt x="105650" y="141375"/>
                      <a:pt x="111626" y="137434"/>
                      <a:pt x="116711" y="132984"/>
                    </a:cubicBezTo>
                    <a:lnTo>
                      <a:pt x="116711" y="21613"/>
                    </a:lnTo>
                    <a:lnTo>
                      <a:pt x="95479" y="16909"/>
                    </a:lnTo>
                    <a:lnTo>
                      <a:pt x="95479" y="3941"/>
                    </a:lnTo>
                    <a:lnTo>
                      <a:pt x="140104" y="127"/>
                    </a:lnTo>
                    <a:lnTo>
                      <a:pt x="140358" y="127"/>
                    </a:lnTo>
                    <a:lnTo>
                      <a:pt x="147097" y="3687"/>
                    </a:lnTo>
                    <a:lnTo>
                      <a:pt x="147097" y="151801"/>
                    </a:lnTo>
                    <a:lnTo>
                      <a:pt x="164768" y="151801"/>
                    </a:lnTo>
                    <a:lnTo>
                      <a:pt x="164514" y="165023"/>
                    </a:lnTo>
                    <a:cubicBezTo>
                      <a:pt x="159047" y="166421"/>
                      <a:pt x="154216" y="167438"/>
                      <a:pt x="150275" y="168201"/>
                    </a:cubicBezTo>
                    <a:cubicBezTo>
                      <a:pt x="146207" y="168964"/>
                      <a:pt x="141630" y="169345"/>
                      <a:pt x="136290" y="169345"/>
                    </a:cubicBezTo>
                    <a:cubicBezTo>
                      <a:pt x="130823" y="169345"/>
                      <a:pt x="126755" y="168201"/>
                      <a:pt x="124085" y="166040"/>
                    </a:cubicBez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48" name="Freeform: Shape 47">
                <a:extLst>
                  <a:ext uri="{FF2B5EF4-FFF2-40B4-BE49-F238E27FC236}">
                    <a16:creationId xmlns:a16="http://schemas.microsoft.com/office/drawing/2014/main" id="{636C297C-F8DE-575E-A336-92B7ED01ADF8}"/>
                  </a:ext>
                </a:extLst>
              </p:cNvPr>
              <p:cNvSpPr/>
              <p:nvPr/>
            </p:nvSpPr>
            <p:spPr>
              <a:xfrm>
                <a:off x="3893219" y="1837930"/>
                <a:ext cx="166675" cy="244101"/>
              </a:xfrm>
              <a:custGeom>
                <a:avLst/>
                <a:gdLst>
                  <a:gd name="connsiteX0" fmla="*/ 0 w 166675"/>
                  <a:gd name="connsiteY0" fmla="*/ 5594 h 244101"/>
                  <a:gd name="connsiteX1" fmla="*/ 47040 w 166675"/>
                  <a:gd name="connsiteY1" fmla="*/ 0 h 244101"/>
                  <a:gd name="connsiteX2" fmla="*/ 47676 w 166675"/>
                  <a:gd name="connsiteY2" fmla="*/ 0 h 244101"/>
                  <a:gd name="connsiteX3" fmla="*/ 54414 w 166675"/>
                  <a:gd name="connsiteY3" fmla="*/ 4450 h 244101"/>
                  <a:gd name="connsiteX4" fmla="*/ 54414 w 166675"/>
                  <a:gd name="connsiteY4" fmla="*/ 92937 h 244101"/>
                  <a:gd name="connsiteX5" fmla="*/ 75392 w 166675"/>
                  <a:gd name="connsiteY5" fmla="*/ 78825 h 244101"/>
                  <a:gd name="connsiteX6" fmla="*/ 102599 w 166675"/>
                  <a:gd name="connsiteY6" fmla="*/ 73230 h 244101"/>
                  <a:gd name="connsiteX7" fmla="*/ 134764 w 166675"/>
                  <a:gd name="connsiteY7" fmla="*/ 81749 h 244101"/>
                  <a:gd name="connsiteX8" fmla="*/ 158030 w 166675"/>
                  <a:gd name="connsiteY8" fmla="*/ 108193 h 244101"/>
                  <a:gd name="connsiteX9" fmla="*/ 166676 w 166675"/>
                  <a:gd name="connsiteY9" fmla="*/ 153454 h 244101"/>
                  <a:gd name="connsiteX10" fmla="*/ 156250 w 166675"/>
                  <a:gd name="connsiteY10" fmla="*/ 199350 h 244101"/>
                  <a:gd name="connsiteX11" fmla="*/ 126373 w 166675"/>
                  <a:gd name="connsiteY11" fmla="*/ 232024 h 244101"/>
                  <a:gd name="connsiteX12" fmla="*/ 81367 w 166675"/>
                  <a:gd name="connsiteY12" fmla="*/ 244102 h 244101"/>
                  <a:gd name="connsiteX13" fmla="*/ 44371 w 166675"/>
                  <a:gd name="connsiteY13" fmla="*/ 240160 h 244101"/>
                  <a:gd name="connsiteX14" fmla="*/ 24156 w 166675"/>
                  <a:gd name="connsiteY14" fmla="*/ 232914 h 244101"/>
                  <a:gd name="connsiteX15" fmla="*/ 24156 w 166675"/>
                  <a:gd name="connsiteY15" fmla="*/ 21232 h 244101"/>
                  <a:gd name="connsiteX16" fmla="*/ 0 w 166675"/>
                  <a:gd name="connsiteY16" fmla="*/ 18053 h 244101"/>
                  <a:gd name="connsiteX17" fmla="*/ 0 w 166675"/>
                  <a:gd name="connsiteY17" fmla="*/ 5594 h 244101"/>
                  <a:gd name="connsiteX18" fmla="*/ 69798 w 166675"/>
                  <a:gd name="connsiteY18" fmla="*/ 99166 h 244101"/>
                  <a:gd name="connsiteX19" fmla="*/ 54414 w 166675"/>
                  <a:gd name="connsiteY19" fmla="*/ 110736 h 244101"/>
                  <a:gd name="connsiteX20" fmla="*/ 54414 w 166675"/>
                  <a:gd name="connsiteY20" fmla="*/ 218929 h 244101"/>
                  <a:gd name="connsiteX21" fmla="*/ 64585 w 166675"/>
                  <a:gd name="connsiteY21" fmla="*/ 225540 h 244101"/>
                  <a:gd name="connsiteX22" fmla="*/ 83528 w 166675"/>
                  <a:gd name="connsiteY22" fmla="*/ 228082 h 244101"/>
                  <a:gd name="connsiteX23" fmla="*/ 120016 w 166675"/>
                  <a:gd name="connsiteY23" fmla="*/ 209902 h 244101"/>
                  <a:gd name="connsiteX24" fmla="*/ 133875 w 166675"/>
                  <a:gd name="connsiteY24" fmla="*/ 156759 h 244101"/>
                  <a:gd name="connsiteX25" fmla="*/ 121797 w 166675"/>
                  <a:gd name="connsiteY25" fmla="*/ 109719 h 244101"/>
                  <a:gd name="connsiteX26" fmla="*/ 90648 w 166675"/>
                  <a:gd name="connsiteY26" fmla="*/ 94081 h 244101"/>
                  <a:gd name="connsiteX27" fmla="*/ 69798 w 166675"/>
                  <a:gd name="connsiteY27" fmla="*/ 99166 h 2441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166675" h="244101">
                    <a:moveTo>
                      <a:pt x="0" y="5594"/>
                    </a:moveTo>
                    <a:lnTo>
                      <a:pt x="47040" y="0"/>
                    </a:lnTo>
                    <a:lnTo>
                      <a:pt x="47676" y="0"/>
                    </a:lnTo>
                    <a:lnTo>
                      <a:pt x="54414" y="4450"/>
                    </a:lnTo>
                    <a:lnTo>
                      <a:pt x="54414" y="92937"/>
                    </a:lnTo>
                    <a:cubicBezTo>
                      <a:pt x="60263" y="87215"/>
                      <a:pt x="67255" y="82511"/>
                      <a:pt x="75392" y="78825"/>
                    </a:cubicBezTo>
                    <a:cubicBezTo>
                      <a:pt x="83528" y="75138"/>
                      <a:pt x="92555" y="73230"/>
                      <a:pt x="102599" y="73230"/>
                    </a:cubicBezTo>
                    <a:cubicBezTo>
                      <a:pt x="114296" y="73230"/>
                      <a:pt x="125102" y="76028"/>
                      <a:pt x="134764" y="81749"/>
                    </a:cubicBezTo>
                    <a:cubicBezTo>
                      <a:pt x="144427" y="87470"/>
                      <a:pt x="152182" y="96242"/>
                      <a:pt x="158030" y="108193"/>
                    </a:cubicBezTo>
                    <a:cubicBezTo>
                      <a:pt x="163751" y="120144"/>
                      <a:pt x="166676" y="135273"/>
                      <a:pt x="166676" y="153454"/>
                    </a:cubicBezTo>
                    <a:cubicBezTo>
                      <a:pt x="166676" y="170363"/>
                      <a:pt x="163243" y="185619"/>
                      <a:pt x="156250" y="199350"/>
                    </a:cubicBezTo>
                    <a:cubicBezTo>
                      <a:pt x="149258" y="213080"/>
                      <a:pt x="139341" y="223887"/>
                      <a:pt x="126373" y="232024"/>
                    </a:cubicBezTo>
                    <a:cubicBezTo>
                      <a:pt x="113405" y="240033"/>
                      <a:pt x="98404" y="244102"/>
                      <a:pt x="81367" y="244102"/>
                    </a:cubicBezTo>
                    <a:cubicBezTo>
                      <a:pt x="67891" y="244102"/>
                      <a:pt x="55558" y="242830"/>
                      <a:pt x="44371" y="240160"/>
                    </a:cubicBezTo>
                    <a:cubicBezTo>
                      <a:pt x="33183" y="237490"/>
                      <a:pt x="26444" y="235075"/>
                      <a:pt x="24156" y="232914"/>
                    </a:cubicBezTo>
                    <a:lnTo>
                      <a:pt x="24156" y="21232"/>
                    </a:lnTo>
                    <a:lnTo>
                      <a:pt x="0" y="18053"/>
                    </a:lnTo>
                    <a:lnTo>
                      <a:pt x="0" y="5594"/>
                    </a:lnTo>
                    <a:close/>
                    <a:moveTo>
                      <a:pt x="69798" y="99166"/>
                    </a:moveTo>
                    <a:cubicBezTo>
                      <a:pt x="63441" y="102599"/>
                      <a:pt x="58228" y="106413"/>
                      <a:pt x="54414" y="110736"/>
                    </a:cubicBezTo>
                    <a:lnTo>
                      <a:pt x="54414" y="218929"/>
                    </a:lnTo>
                    <a:cubicBezTo>
                      <a:pt x="55558" y="221726"/>
                      <a:pt x="58991" y="223887"/>
                      <a:pt x="64585" y="225540"/>
                    </a:cubicBezTo>
                    <a:cubicBezTo>
                      <a:pt x="70179" y="227192"/>
                      <a:pt x="76536" y="228082"/>
                      <a:pt x="83528" y="228082"/>
                    </a:cubicBezTo>
                    <a:cubicBezTo>
                      <a:pt x="98658" y="228082"/>
                      <a:pt x="110736" y="221980"/>
                      <a:pt x="120016" y="209902"/>
                    </a:cubicBezTo>
                    <a:cubicBezTo>
                      <a:pt x="129170" y="197697"/>
                      <a:pt x="133875" y="180025"/>
                      <a:pt x="133875" y="156759"/>
                    </a:cubicBezTo>
                    <a:cubicBezTo>
                      <a:pt x="133875" y="135782"/>
                      <a:pt x="129806" y="120144"/>
                      <a:pt x="121797" y="109719"/>
                    </a:cubicBezTo>
                    <a:cubicBezTo>
                      <a:pt x="113787" y="99293"/>
                      <a:pt x="103362" y="94081"/>
                      <a:pt x="90648" y="94081"/>
                    </a:cubicBezTo>
                    <a:cubicBezTo>
                      <a:pt x="83020" y="94081"/>
                      <a:pt x="76155" y="95734"/>
                      <a:pt x="69798" y="99166"/>
                    </a:cubicBez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49" name="Freeform: Shape 48">
                <a:extLst>
                  <a:ext uri="{FF2B5EF4-FFF2-40B4-BE49-F238E27FC236}">
                    <a16:creationId xmlns:a16="http://schemas.microsoft.com/office/drawing/2014/main" id="{7CEA0081-392F-A061-DF60-7A3AF7CF3928}"/>
                  </a:ext>
                </a:extLst>
              </p:cNvPr>
              <p:cNvSpPr/>
              <p:nvPr/>
            </p:nvSpPr>
            <p:spPr>
              <a:xfrm>
                <a:off x="4083034" y="1838057"/>
                <a:ext cx="79332" cy="240668"/>
              </a:xfrm>
              <a:custGeom>
                <a:avLst/>
                <a:gdLst>
                  <a:gd name="connsiteX0" fmla="*/ 23774 w 79332"/>
                  <a:gd name="connsiteY0" fmla="*/ 21359 h 240668"/>
                  <a:gd name="connsiteX1" fmla="*/ 0 w 79332"/>
                  <a:gd name="connsiteY1" fmla="*/ 18180 h 240668"/>
                  <a:gd name="connsiteX2" fmla="*/ 0 w 79332"/>
                  <a:gd name="connsiteY2" fmla="*/ 5594 h 240668"/>
                  <a:gd name="connsiteX3" fmla="*/ 47295 w 79332"/>
                  <a:gd name="connsiteY3" fmla="*/ 0 h 240668"/>
                  <a:gd name="connsiteX4" fmla="*/ 47930 w 79332"/>
                  <a:gd name="connsiteY4" fmla="*/ 0 h 240668"/>
                  <a:gd name="connsiteX5" fmla="*/ 54414 w 79332"/>
                  <a:gd name="connsiteY5" fmla="*/ 4450 h 240668"/>
                  <a:gd name="connsiteX6" fmla="*/ 54414 w 79332"/>
                  <a:gd name="connsiteY6" fmla="*/ 224014 h 240668"/>
                  <a:gd name="connsiteX7" fmla="*/ 79333 w 79332"/>
                  <a:gd name="connsiteY7" fmla="*/ 226303 h 240668"/>
                  <a:gd name="connsiteX8" fmla="*/ 79333 w 79332"/>
                  <a:gd name="connsiteY8" fmla="*/ 240669 h 240668"/>
                  <a:gd name="connsiteX9" fmla="*/ 0 w 79332"/>
                  <a:gd name="connsiteY9" fmla="*/ 240669 h 240668"/>
                  <a:gd name="connsiteX10" fmla="*/ 0 w 79332"/>
                  <a:gd name="connsiteY10" fmla="*/ 226303 h 240668"/>
                  <a:gd name="connsiteX11" fmla="*/ 23774 w 79332"/>
                  <a:gd name="connsiteY11" fmla="*/ 223633 h 240668"/>
                  <a:gd name="connsiteX12" fmla="*/ 23774 w 79332"/>
                  <a:gd name="connsiteY12" fmla="*/ 21359 h 2406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9332" h="240668">
                    <a:moveTo>
                      <a:pt x="23774" y="21359"/>
                    </a:moveTo>
                    <a:lnTo>
                      <a:pt x="0" y="18180"/>
                    </a:lnTo>
                    <a:lnTo>
                      <a:pt x="0" y="5594"/>
                    </a:lnTo>
                    <a:lnTo>
                      <a:pt x="47295" y="0"/>
                    </a:lnTo>
                    <a:lnTo>
                      <a:pt x="47930" y="0"/>
                    </a:lnTo>
                    <a:lnTo>
                      <a:pt x="54414" y="4450"/>
                    </a:lnTo>
                    <a:lnTo>
                      <a:pt x="54414" y="224014"/>
                    </a:lnTo>
                    <a:lnTo>
                      <a:pt x="79333" y="226303"/>
                    </a:lnTo>
                    <a:lnTo>
                      <a:pt x="79333" y="240669"/>
                    </a:lnTo>
                    <a:lnTo>
                      <a:pt x="0" y="240669"/>
                    </a:lnTo>
                    <a:lnTo>
                      <a:pt x="0" y="226303"/>
                    </a:lnTo>
                    <a:lnTo>
                      <a:pt x="23774" y="223633"/>
                    </a:lnTo>
                    <a:lnTo>
                      <a:pt x="23774" y="21359"/>
                    </a:ln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50" name="Freeform: Shape 49">
                <a:extLst>
                  <a:ext uri="{FF2B5EF4-FFF2-40B4-BE49-F238E27FC236}">
                    <a16:creationId xmlns:a16="http://schemas.microsoft.com/office/drawing/2014/main" id="{8332683C-7F16-BD00-D4E4-85421DB8ED8D}"/>
                  </a:ext>
                </a:extLst>
              </p:cNvPr>
              <p:cNvSpPr/>
              <p:nvPr/>
            </p:nvSpPr>
            <p:spPr>
              <a:xfrm>
                <a:off x="4182327" y="1845558"/>
                <a:ext cx="77807" cy="233040"/>
              </a:xfrm>
              <a:custGeom>
                <a:avLst/>
                <a:gdLst>
                  <a:gd name="connsiteX0" fmla="*/ 23774 w 77807"/>
                  <a:gd name="connsiteY0" fmla="*/ 92555 h 233040"/>
                  <a:gd name="connsiteX1" fmla="*/ 1398 w 77807"/>
                  <a:gd name="connsiteY1" fmla="*/ 87215 h 233040"/>
                  <a:gd name="connsiteX2" fmla="*/ 1398 w 77807"/>
                  <a:gd name="connsiteY2" fmla="*/ 71705 h 233040"/>
                  <a:gd name="connsiteX3" fmla="*/ 46913 w 77807"/>
                  <a:gd name="connsiteY3" fmla="*/ 66111 h 233040"/>
                  <a:gd name="connsiteX4" fmla="*/ 47549 w 77807"/>
                  <a:gd name="connsiteY4" fmla="*/ 66111 h 233040"/>
                  <a:gd name="connsiteX5" fmla="*/ 54287 w 77807"/>
                  <a:gd name="connsiteY5" fmla="*/ 71451 h 233040"/>
                  <a:gd name="connsiteX6" fmla="*/ 54287 w 77807"/>
                  <a:gd name="connsiteY6" fmla="*/ 216386 h 233040"/>
                  <a:gd name="connsiteX7" fmla="*/ 77807 w 77807"/>
                  <a:gd name="connsiteY7" fmla="*/ 218674 h 233040"/>
                  <a:gd name="connsiteX8" fmla="*/ 77807 w 77807"/>
                  <a:gd name="connsiteY8" fmla="*/ 233041 h 233040"/>
                  <a:gd name="connsiteX9" fmla="*/ 0 w 77807"/>
                  <a:gd name="connsiteY9" fmla="*/ 233041 h 233040"/>
                  <a:gd name="connsiteX10" fmla="*/ 0 w 77807"/>
                  <a:gd name="connsiteY10" fmla="*/ 218674 h 233040"/>
                  <a:gd name="connsiteX11" fmla="*/ 23774 w 77807"/>
                  <a:gd name="connsiteY11" fmla="*/ 216004 h 233040"/>
                  <a:gd name="connsiteX12" fmla="*/ 23774 w 77807"/>
                  <a:gd name="connsiteY12" fmla="*/ 92555 h 233040"/>
                  <a:gd name="connsiteX13" fmla="*/ 21486 w 77807"/>
                  <a:gd name="connsiteY13" fmla="*/ 35344 h 233040"/>
                  <a:gd name="connsiteX14" fmla="*/ 16782 w 77807"/>
                  <a:gd name="connsiteY14" fmla="*/ 21867 h 233040"/>
                  <a:gd name="connsiteX15" fmla="*/ 22503 w 77807"/>
                  <a:gd name="connsiteY15" fmla="*/ 6230 h 233040"/>
                  <a:gd name="connsiteX16" fmla="*/ 38268 w 77807"/>
                  <a:gd name="connsiteY16" fmla="*/ 0 h 233040"/>
                  <a:gd name="connsiteX17" fmla="*/ 53016 w 77807"/>
                  <a:gd name="connsiteY17" fmla="*/ 5340 h 233040"/>
                  <a:gd name="connsiteX18" fmla="*/ 57720 w 77807"/>
                  <a:gd name="connsiteY18" fmla="*/ 18816 h 233040"/>
                  <a:gd name="connsiteX19" fmla="*/ 51999 w 77807"/>
                  <a:gd name="connsiteY19" fmla="*/ 34708 h 233040"/>
                  <a:gd name="connsiteX20" fmla="*/ 35979 w 77807"/>
                  <a:gd name="connsiteY20" fmla="*/ 40556 h 233040"/>
                  <a:gd name="connsiteX21" fmla="*/ 35725 w 77807"/>
                  <a:gd name="connsiteY21" fmla="*/ 40556 h 233040"/>
                  <a:gd name="connsiteX22" fmla="*/ 21486 w 77807"/>
                  <a:gd name="connsiteY22" fmla="*/ 35344 h 2330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77807" h="233040">
                    <a:moveTo>
                      <a:pt x="23774" y="92555"/>
                    </a:moveTo>
                    <a:lnTo>
                      <a:pt x="1398" y="87215"/>
                    </a:lnTo>
                    <a:lnTo>
                      <a:pt x="1398" y="71705"/>
                    </a:lnTo>
                    <a:lnTo>
                      <a:pt x="46913" y="66111"/>
                    </a:lnTo>
                    <a:lnTo>
                      <a:pt x="47549" y="66111"/>
                    </a:lnTo>
                    <a:lnTo>
                      <a:pt x="54287" y="71451"/>
                    </a:lnTo>
                    <a:lnTo>
                      <a:pt x="54287" y="216386"/>
                    </a:lnTo>
                    <a:lnTo>
                      <a:pt x="77807" y="218674"/>
                    </a:lnTo>
                    <a:lnTo>
                      <a:pt x="77807" y="233041"/>
                    </a:lnTo>
                    <a:lnTo>
                      <a:pt x="0" y="233041"/>
                    </a:lnTo>
                    <a:lnTo>
                      <a:pt x="0" y="218674"/>
                    </a:lnTo>
                    <a:lnTo>
                      <a:pt x="23774" y="216004"/>
                    </a:lnTo>
                    <a:lnTo>
                      <a:pt x="23774" y="92555"/>
                    </a:lnTo>
                    <a:close/>
                    <a:moveTo>
                      <a:pt x="21486" y="35344"/>
                    </a:moveTo>
                    <a:cubicBezTo>
                      <a:pt x="18308" y="31784"/>
                      <a:pt x="16782" y="27334"/>
                      <a:pt x="16782" y="21867"/>
                    </a:cubicBezTo>
                    <a:cubicBezTo>
                      <a:pt x="16782" y="15638"/>
                      <a:pt x="18689" y="10425"/>
                      <a:pt x="22503" y="6230"/>
                    </a:cubicBezTo>
                    <a:cubicBezTo>
                      <a:pt x="26317" y="2161"/>
                      <a:pt x="31530" y="0"/>
                      <a:pt x="38268" y="0"/>
                    </a:cubicBezTo>
                    <a:cubicBezTo>
                      <a:pt x="44879" y="0"/>
                      <a:pt x="49837" y="1780"/>
                      <a:pt x="53016" y="5340"/>
                    </a:cubicBezTo>
                    <a:cubicBezTo>
                      <a:pt x="56194" y="8899"/>
                      <a:pt x="57720" y="13349"/>
                      <a:pt x="57720" y="18816"/>
                    </a:cubicBezTo>
                    <a:cubicBezTo>
                      <a:pt x="57720" y="25427"/>
                      <a:pt x="55813" y="30767"/>
                      <a:pt x="51999" y="34708"/>
                    </a:cubicBezTo>
                    <a:cubicBezTo>
                      <a:pt x="48185" y="38649"/>
                      <a:pt x="42845" y="40556"/>
                      <a:pt x="35979" y="40556"/>
                    </a:cubicBezTo>
                    <a:lnTo>
                      <a:pt x="35725" y="40556"/>
                    </a:lnTo>
                    <a:cubicBezTo>
                      <a:pt x="29368" y="40556"/>
                      <a:pt x="24664" y="38776"/>
                      <a:pt x="21486" y="35344"/>
                    </a:cubicBez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51" name="Freeform: Shape 50">
                <a:extLst>
                  <a:ext uri="{FF2B5EF4-FFF2-40B4-BE49-F238E27FC236}">
                    <a16:creationId xmlns:a16="http://schemas.microsoft.com/office/drawing/2014/main" id="{C4F1B83B-2E49-2D0F-766D-35FBE1596CC1}"/>
                  </a:ext>
                </a:extLst>
              </p:cNvPr>
              <p:cNvSpPr/>
              <p:nvPr/>
            </p:nvSpPr>
            <p:spPr>
              <a:xfrm>
                <a:off x="4277552" y="1911161"/>
                <a:ext cx="128661" cy="170616"/>
              </a:xfrm>
              <a:custGeom>
                <a:avLst/>
                <a:gdLst>
                  <a:gd name="connsiteX0" fmla="*/ 9535 w 128661"/>
                  <a:gd name="connsiteY0" fmla="*/ 42845 h 170616"/>
                  <a:gd name="connsiteX1" fmla="*/ 37759 w 128661"/>
                  <a:gd name="connsiteY1" fmla="*/ 11569 h 170616"/>
                  <a:gd name="connsiteX2" fmla="*/ 82511 w 128661"/>
                  <a:gd name="connsiteY2" fmla="*/ 0 h 170616"/>
                  <a:gd name="connsiteX3" fmla="*/ 104252 w 128661"/>
                  <a:gd name="connsiteY3" fmla="*/ 2288 h 170616"/>
                  <a:gd name="connsiteX4" fmla="*/ 125992 w 128661"/>
                  <a:gd name="connsiteY4" fmla="*/ 8772 h 170616"/>
                  <a:gd name="connsiteX5" fmla="*/ 124848 w 128661"/>
                  <a:gd name="connsiteY5" fmla="*/ 54033 h 170616"/>
                  <a:gd name="connsiteX6" fmla="*/ 105777 w 128661"/>
                  <a:gd name="connsiteY6" fmla="*/ 54033 h 170616"/>
                  <a:gd name="connsiteX7" fmla="*/ 99293 w 128661"/>
                  <a:gd name="connsiteY7" fmla="*/ 24029 h 170616"/>
                  <a:gd name="connsiteX8" fmla="*/ 76918 w 128661"/>
                  <a:gd name="connsiteY8" fmla="*/ 15765 h 170616"/>
                  <a:gd name="connsiteX9" fmla="*/ 44498 w 128661"/>
                  <a:gd name="connsiteY9" fmla="*/ 32420 h 170616"/>
                  <a:gd name="connsiteX10" fmla="*/ 32547 w 128661"/>
                  <a:gd name="connsiteY10" fmla="*/ 79587 h 170616"/>
                  <a:gd name="connsiteX11" fmla="*/ 45896 w 128661"/>
                  <a:gd name="connsiteY11" fmla="*/ 132349 h 170616"/>
                  <a:gd name="connsiteX12" fmla="*/ 80732 w 128661"/>
                  <a:gd name="connsiteY12" fmla="*/ 150402 h 170616"/>
                  <a:gd name="connsiteX13" fmla="*/ 104125 w 128661"/>
                  <a:gd name="connsiteY13" fmla="*/ 146588 h 170616"/>
                  <a:gd name="connsiteX14" fmla="*/ 123068 w 128661"/>
                  <a:gd name="connsiteY14" fmla="*/ 137434 h 170616"/>
                  <a:gd name="connsiteX15" fmla="*/ 128662 w 128661"/>
                  <a:gd name="connsiteY15" fmla="*/ 149131 h 170616"/>
                  <a:gd name="connsiteX16" fmla="*/ 105269 w 128661"/>
                  <a:gd name="connsiteY16" fmla="*/ 164006 h 170616"/>
                  <a:gd name="connsiteX17" fmla="*/ 73993 w 128661"/>
                  <a:gd name="connsiteY17" fmla="*/ 170617 h 170616"/>
                  <a:gd name="connsiteX18" fmla="*/ 33310 w 128661"/>
                  <a:gd name="connsiteY18" fmla="*/ 159683 h 170616"/>
                  <a:gd name="connsiteX19" fmla="*/ 8391 w 128661"/>
                  <a:gd name="connsiteY19" fmla="*/ 129806 h 170616"/>
                  <a:gd name="connsiteX20" fmla="*/ 0 w 128661"/>
                  <a:gd name="connsiteY20" fmla="*/ 86707 h 170616"/>
                  <a:gd name="connsiteX21" fmla="*/ 9535 w 128661"/>
                  <a:gd name="connsiteY21" fmla="*/ 42845 h 1706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128661" h="170616">
                    <a:moveTo>
                      <a:pt x="9535" y="42845"/>
                    </a:moveTo>
                    <a:cubicBezTo>
                      <a:pt x="15892" y="29750"/>
                      <a:pt x="25300" y="19325"/>
                      <a:pt x="37759" y="11569"/>
                    </a:cubicBezTo>
                    <a:cubicBezTo>
                      <a:pt x="50219" y="3814"/>
                      <a:pt x="65094" y="0"/>
                      <a:pt x="82511" y="0"/>
                    </a:cubicBezTo>
                    <a:cubicBezTo>
                      <a:pt x="90902" y="0"/>
                      <a:pt x="98149" y="763"/>
                      <a:pt x="104252" y="2288"/>
                    </a:cubicBezTo>
                    <a:cubicBezTo>
                      <a:pt x="110354" y="3814"/>
                      <a:pt x="117601" y="5975"/>
                      <a:pt x="125992" y="8772"/>
                    </a:cubicBezTo>
                    <a:lnTo>
                      <a:pt x="124848" y="54033"/>
                    </a:lnTo>
                    <a:lnTo>
                      <a:pt x="105777" y="54033"/>
                    </a:lnTo>
                    <a:lnTo>
                      <a:pt x="99293" y="24029"/>
                    </a:lnTo>
                    <a:cubicBezTo>
                      <a:pt x="98149" y="18562"/>
                      <a:pt x="90648" y="15765"/>
                      <a:pt x="76918" y="15765"/>
                    </a:cubicBezTo>
                    <a:cubicBezTo>
                      <a:pt x="63187" y="15765"/>
                      <a:pt x="52380" y="21359"/>
                      <a:pt x="44498" y="32420"/>
                    </a:cubicBezTo>
                    <a:cubicBezTo>
                      <a:pt x="36615" y="43481"/>
                      <a:pt x="32547" y="59246"/>
                      <a:pt x="32547" y="79587"/>
                    </a:cubicBezTo>
                    <a:cubicBezTo>
                      <a:pt x="32547" y="102726"/>
                      <a:pt x="36997" y="120271"/>
                      <a:pt x="45896" y="132349"/>
                    </a:cubicBezTo>
                    <a:cubicBezTo>
                      <a:pt x="54796" y="144427"/>
                      <a:pt x="66365" y="150402"/>
                      <a:pt x="80732" y="150402"/>
                    </a:cubicBezTo>
                    <a:cubicBezTo>
                      <a:pt x="88995" y="150402"/>
                      <a:pt x="96751" y="149131"/>
                      <a:pt x="104125" y="146588"/>
                    </a:cubicBezTo>
                    <a:cubicBezTo>
                      <a:pt x="111498" y="144045"/>
                      <a:pt x="117728" y="140994"/>
                      <a:pt x="123068" y="137434"/>
                    </a:cubicBezTo>
                    <a:lnTo>
                      <a:pt x="128662" y="149131"/>
                    </a:lnTo>
                    <a:cubicBezTo>
                      <a:pt x="123322" y="154598"/>
                      <a:pt x="115567" y="159556"/>
                      <a:pt x="105269" y="164006"/>
                    </a:cubicBezTo>
                    <a:cubicBezTo>
                      <a:pt x="94971" y="168456"/>
                      <a:pt x="84546" y="170617"/>
                      <a:pt x="73993" y="170617"/>
                    </a:cubicBezTo>
                    <a:cubicBezTo>
                      <a:pt x="57974" y="170617"/>
                      <a:pt x="44370" y="166930"/>
                      <a:pt x="33310" y="159683"/>
                    </a:cubicBezTo>
                    <a:cubicBezTo>
                      <a:pt x="22249" y="152436"/>
                      <a:pt x="13858" y="142520"/>
                      <a:pt x="8391" y="129806"/>
                    </a:cubicBezTo>
                    <a:cubicBezTo>
                      <a:pt x="2797" y="117220"/>
                      <a:pt x="0" y="102853"/>
                      <a:pt x="0" y="86707"/>
                    </a:cubicBezTo>
                    <a:cubicBezTo>
                      <a:pt x="0" y="70688"/>
                      <a:pt x="3178" y="55940"/>
                      <a:pt x="9535" y="42845"/>
                    </a:cubicBez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52" name="Freeform: Shape 51">
                <a:extLst>
                  <a:ext uri="{FF2B5EF4-FFF2-40B4-BE49-F238E27FC236}">
                    <a16:creationId xmlns:a16="http://schemas.microsoft.com/office/drawing/2014/main" id="{07293F25-CC74-162A-5EBB-B4D05B6A9797}"/>
                  </a:ext>
                </a:extLst>
              </p:cNvPr>
              <p:cNvSpPr/>
              <p:nvPr/>
            </p:nvSpPr>
            <p:spPr>
              <a:xfrm>
                <a:off x="4431641" y="1827887"/>
                <a:ext cx="144426" cy="253890"/>
              </a:xfrm>
              <a:custGeom>
                <a:avLst/>
                <a:gdLst>
                  <a:gd name="connsiteX0" fmla="*/ 27843 w 144426"/>
                  <a:gd name="connsiteY0" fmla="*/ 165913 h 253890"/>
                  <a:gd name="connsiteX1" fmla="*/ 97768 w 144426"/>
                  <a:gd name="connsiteY1" fmla="*/ 151928 h 253890"/>
                  <a:gd name="connsiteX2" fmla="*/ 97768 w 144426"/>
                  <a:gd name="connsiteY2" fmla="*/ 143664 h 253890"/>
                  <a:gd name="connsiteX3" fmla="*/ 94844 w 144426"/>
                  <a:gd name="connsiteY3" fmla="*/ 121924 h 253890"/>
                  <a:gd name="connsiteX4" fmla="*/ 84673 w 144426"/>
                  <a:gd name="connsiteY4" fmla="*/ 110354 h 253890"/>
                  <a:gd name="connsiteX5" fmla="*/ 64204 w 144426"/>
                  <a:gd name="connsiteY5" fmla="*/ 106667 h 253890"/>
                  <a:gd name="connsiteX6" fmla="*/ 37251 w 144426"/>
                  <a:gd name="connsiteY6" fmla="*/ 110863 h 253890"/>
                  <a:gd name="connsiteX7" fmla="*/ 13604 w 144426"/>
                  <a:gd name="connsiteY7" fmla="*/ 121288 h 253890"/>
                  <a:gd name="connsiteX8" fmla="*/ 6230 w 144426"/>
                  <a:gd name="connsiteY8" fmla="*/ 106032 h 253890"/>
                  <a:gd name="connsiteX9" fmla="*/ 20342 w 144426"/>
                  <a:gd name="connsiteY9" fmla="*/ 97513 h 253890"/>
                  <a:gd name="connsiteX10" fmla="*/ 44116 w 144426"/>
                  <a:gd name="connsiteY10" fmla="*/ 88105 h 253890"/>
                  <a:gd name="connsiteX11" fmla="*/ 71196 w 144426"/>
                  <a:gd name="connsiteY11" fmla="*/ 84037 h 253890"/>
                  <a:gd name="connsiteX12" fmla="*/ 104252 w 144426"/>
                  <a:gd name="connsiteY12" fmla="*/ 89758 h 253890"/>
                  <a:gd name="connsiteX13" fmla="*/ 121797 w 144426"/>
                  <a:gd name="connsiteY13" fmla="*/ 108066 h 253890"/>
                  <a:gd name="connsiteX14" fmla="*/ 127136 w 144426"/>
                  <a:gd name="connsiteY14" fmla="*/ 141884 h 253890"/>
                  <a:gd name="connsiteX15" fmla="*/ 127136 w 144426"/>
                  <a:gd name="connsiteY15" fmla="*/ 236219 h 253890"/>
                  <a:gd name="connsiteX16" fmla="*/ 144427 w 144426"/>
                  <a:gd name="connsiteY16" fmla="*/ 236219 h 253890"/>
                  <a:gd name="connsiteX17" fmla="*/ 144427 w 144426"/>
                  <a:gd name="connsiteY17" fmla="*/ 249187 h 253890"/>
                  <a:gd name="connsiteX18" fmla="*/ 129552 w 144426"/>
                  <a:gd name="connsiteY18" fmla="*/ 252111 h 253890"/>
                  <a:gd name="connsiteX19" fmla="*/ 113787 w 144426"/>
                  <a:gd name="connsiteY19" fmla="*/ 253637 h 253890"/>
                  <a:gd name="connsiteX20" fmla="*/ 102599 w 144426"/>
                  <a:gd name="connsiteY20" fmla="*/ 251094 h 253890"/>
                  <a:gd name="connsiteX21" fmla="*/ 99675 w 144426"/>
                  <a:gd name="connsiteY21" fmla="*/ 240033 h 253890"/>
                  <a:gd name="connsiteX22" fmla="*/ 99675 w 144426"/>
                  <a:gd name="connsiteY22" fmla="*/ 230371 h 253890"/>
                  <a:gd name="connsiteX23" fmla="*/ 78062 w 144426"/>
                  <a:gd name="connsiteY23" fmla="*/ 246517 h 253890"/>
                  <a:gd name="connsiteX24" fmla="*/ 49075 w 144426"/>
                  <a:gd name="connsiteY24" fmla="*/ 253891 h 253890"/>
                  <a:gd name="connsiteX25" fmla="*/ 13985 w 144426"/>
                  <a:gd name="connsiteY25" fmla="*/ 241686 h 253890"/>
                  <a:gd name="connsiteX26" fmla="*/ 0 w 144426"/>
                  <a:gd name="connsiteY26" fmla="*/ 206596 h 253890"/>
                  <a:gd name="connsiteX27" fmla="*/ 27843 w 144426"/>
                  <a:gd name="connsiteY27" fmla="*/ 165913 h 253890"/>
                  <a:gd name="connsiteX28" fmla="*/ 41828 w 144426"/>
                  <a:gd name="connsiteY28" fmla="*/ 50600 h 253890"/>
                  <a:gd name="connsiteX29" fmla="*/ 24664 w 144426"/>
                  <a:gd name="connsiteY29" fmla="*/ 33055 h 253890"/>
                  <a:gd name="connsiteX30" fmla="*/ 18816 w 144426"/>
                  <a:gd name="connsiteY30" fmla="*/ 8772 h 253890"/>
                  <a:gd name="connsiteX31" fmla="*/ 19452 w 144426"/>
                  <a:gd name="connsiteY31" fmla="*/ 0 h 253890"/>
                  <a:gd name="connsiteX32" fmla="*/ 34962 w 144426"/>
                  <a:gd name="connsiteY32" fmla="*/ 0 h 253890"/>
                  <a:gd name="connsiteX33" fmla="*/ 35217 w 144426"/>
                  <a:gd name="connsiteY33" fmla="*/ 5340 h 253890"/>
                  <a:gd name="connsiteX34" fmla="*/ 44371 w 144426"/>
                  <a:gd name="connsiteY34" fmla="*/ 24919 h 253890"/>
                  <a:gd name="connsiteX35" fmla="*/ 68145 w 144426"/>
                  <a:gd name="connsiteY35" fmla="*/ 33310 h 253890"/>
                  <a:gd name="connsiteX36" fmla="*/ 91665 w 144426"/>
                  <a:gd name="connsiteY36" fmla="*/ 24792 h 253890"/>
                  <a:gd name="connsiteX37" fmla="*/ 100183 w 144426"/>
                  <a:gd name="connsiteY37" fmla="*/ 5340 h 253890"/>
                  <a:gd name="connsiteX38" fmla="*/ 100438 w 144426"/>
                  <a:gd name="connsiteY38" fmla="*/ 0 h 253890"/>
                  <a:gd name="connsiteX39" fmla="*/ 115694 w 144426"/>
                  <a:gd name="connsiteY39" fmla="*/ 0 h 253890"/>
                  <a:gd name="connsiteX40" fmla="*/ 116330 w 144426"/>
                  <a:gd name="connsiteY40" fmla="*/ 8518 h 253890"/>
                  <a:gd name="connsiteX41" fmla="*/ 110355 w 144426"/>
                  <a:gd name="connsiteY41" fmla="*/ 32674 h 253890"/>
                  <a:gd name="connsiteX42" fmla="*/ 93318 w 144426"/>
                  <a:gd name="connsiteY42" fmla="*/ 50473 h 253890"/>
                  <a:gd name="connsiteX43" fmla="*/ 68145 w 144426"/>
                  <a:gd name="connsiteY43" fmla="*/ 57084 h 253890"/>
                  <a:gd name="connsiteX44" fmla="*/ 41828 w 144426"/>
                  <a:gd name="connsiteY44" fmla="*/ 50600 h 253890"/>
                  <a:gd name="connsiteX45" fmla="*/ 79587 w 144426"/>
                  <a:gd name="connsiteY45" fmla="*/ 229227 h 253890"/>
                  <a:gd name="connsiteX46" fmla="*/ 97768 w 144426"/>
                  <a:gd name="connsiteY46" fmla="*/ 218039 h 253890"/>
                  <a:gd name="connsiteX47" fmla="*/ 97768 w 144426"/>
                  <a:gd name="connsiteY47" fmla="*/ 167438 h 253890"/>
                  <a:gd name="connsiteX48" fmla="*/ 49456 w 144426"/>
                  <a:gd name="connsiteY48" fmla="*/ 177228 h 253890"/>
                  <a:gd name="connsiteX49" fmla="*/ 33183 w 144426"/>
                  <a:gd name="connsiteY49" fmla="*/ 202909 h 253890"/>
                  <a:gd name="connsiteX50" fmla="*/ 40938 w 144426"/>
                  <a:gd name="connsiteY50" fmla="*/ 226302 h 253890"/>
                  <a:gd name="connsiteX51" fmla="*/ 61915 w 144426"/>
                  <a:gd name="connsiteY51" fmla="*/ 233804 h 253890"/>
                  <a:gd name="connsiteX52" fmla="*/ 79587 w 144426"/>
                  <a:gd name="connsiteY52" fmla="*/ 229227 h 2538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</a:cxnLst>
                <a:rect l="l" t="t" r="r" b="b"/>
                <a:pathLst>
                  <a:path w="144426" h="253890">
                    <a:moveTo>
                      <a:pt x="27843" y="165913"/>
                    </a:moveTo>
                    <a:cubicBezTo>
                      <a:pt x="46278" y="157140"/>
                      <a:pt x="69544" y="152563"/>
                      <a:pt x="97768" y="151928"/>
                    </a:cubicBezTo>
                    <a:lnTo>
                      <a:pt x="97768" y="143664"/>
                    </a:lnTo>
                    <a:cubicBezTo>
                      <a:pt x="97768" y="134510"/>
                      <a:pt x="96751" y="127263"/>
                      <a:pt x="94844" y="121924"/>
                    </a:cubicBezTo>
                    <a:cubicBezTo>
                      <a:pt x="92937" y="116584"/>
                      <a:pt x="89504" y="112770"/>
                      <a:pt x="84673" y="110354"/>
                    </a:cubicBezTo>
                    <a:cubicBezTo>
                      <a:pt x="79842" y="107939"/>
                      <a:pt x="73103" y="106667"/>
                      <a:pt x="64204" y="106667"/>
                    </a:cubicBezTo>
                    <a:cubicBezTo>
                      <a:pt x="54160" y="106667"/>
                      <a:pt x="45260" y="108066"/>
                      <a:pt x="37251" y="110863"/>
                    </a:cubicBezTo>
                    <a:cubicBezTo>
                      <a:pt x="29368" y="113660"/>
                      <a:pt x="21486" y="117220"/>
                      <a:pt x="13604" y="121288"/>
                    </a:cubicBezTo>
                    <a:lnTo>
                      <a:pt x="6230" y="106032"/>
                    </a:lnTo>
                    <a:cubicBezTo>
                      <a:pt x="8772" y="103870"/>
                      <a:pt x="13476" y="101073"/>
                      <a:pt x="20342" y="97513"/>
                    </a:cubicBezTo>
                    <a:cubicBezTo>
                      <a:pt x="27207" y="93954"/>
                      <a:pt x="35090" y="90902"/>
                      <a:pt x="44116" y="88105"/>
                    </a:cubicBezTo>
                    <a:cubicBezTo>
                      <a:pt x="53143" y="85308"/>
                      <a:pt x="62170" y="84037"/>
                      <a:pt x="71196" y="84037"/>
                    </a:cubicBezTo>
                    <a:cubicBezTo>
                      <a:pt x="85054" y="84037"/>
                      <a:pt x="96115" y="85944"/>
                      <a:pt x="104252" y="89758"/>
                    </a:cubicBezTo>
                    <a:cubicBezTo>
                      <a:pt x="112388" y="93572"/>
                      <a:pt x="118237" y="99675"/>
                      <a:pt x="121797" y="108066"/>
                    </a:cubicBezTo>
                    <a:cubicBezTo>
                      <a:pt x="125357" y="116457"/>
                      <a:pt x="127136" y="127772"/>
                      <a:pt x="127136" y="141884"/>
                    </a:cubicBezTo>
                    <a:lnTo>
                      <a:pt x="127136" y="236219"/>
                    </a:lnTo>
                    <a:lnTo>
                      <a:pt x="144427" y="236219"/>
                    </a:lnTo>
                    <a:lnTo>
                      <a:pt x="144427" y="249187"/>
                    </a:lnTo>
                    <a:cubicBezTo>
                      <a:pt x="140486" y="250204"/>
                      <a:pt x="135527" y="251094"/>
                      <a:pt x="129552" y="252111"/>
                    </a:cubicBezTo>
                    <a:cubicBezTo>
                      <a:pt x="123576" y="253128"/>
                      <a:pt x="118364" y="253637"/>
                      <a:pt x="113787" y="253637"/>
                    </a:cubicBezTo>
                    <a:cubicBezTo>
                      <a:pt x="108320" y="253637"/>
                      <a:pt x="104633" y="252747"/>
                      <a:pt x="102599" y="251094"/>
                    </a:cubicBezTo>
                    <a:cubicBezTo>
                      <a:pt x="100692" y="249441"/>
                      <a:pt x="99675" y="245754"/>
                      <a:pt x="99675" y="240033"/>
                    </a:cubicBezTo>
                    <a:lnTo>
                      <a:pt x="99675" y="230371"/>
                    </a:lnTo>
                    <a:cubicBezTo>
                      <a:pt x="93827" y="236219"/>
                      <a:pt x="86580" y="241686"/>
                      <a:pt x="78062" y="246517"/>
                    </a:cubicBezTo>
                    <a:cubicBezTo>
                      <a:pt x="69544" y="251475"/>
                      <a:pt x="59881" y="253891"/>
                      <a:pt x="49075" y="253891"/>
                    </a:cubicBezTo>
                    <a:cubicBezTo>
                      <a:pt x="34962" y="253891"/>
                      <a:pt x="23266" y="249823"/>
                      <a:pt x="13985" y="241686"/>
                    </a:cubicBezTo>
                    <a:cubicBezTo>
                      <a:pt x="4704" y="233549"/>
                      <a:pt x="0" y="221853"/>
                      <a:pt x="0" y="206596"/>
                    </a:cubicBezTo>
                    <a:cubicBezTo>
                      <a:pt x="255" y="188289"/>
                      <a:pt x="9408" y="174685"/>
                      <a:pt x="27843" y="165913"/>
                    </a:cubicBezTo>
                    <a:close/>
                    <a:moveTo>
                      <a:pt x="41828" y="50600"/>
                    </a:moveTo>
                    <a:cubicBezTo>
                      <a:pt x="34327" y="46278"/>
                      <a:pt x="28606" y="40429"/>
                      <a:pt x="24664" y="33055"/>
                    </a:cubicBezTo>
                    <a:cubicBezTo>
                      <a:pt x="20723" y="25681"/>
                      <a:pt x="18816" y="17672"/>
                      <a:pt x="18816" y="8772"/>
                    </a:cubicBezTo>
                    <a:cubicBezTo>
                      <a:pt x="18816" y="4450"/>
                      <a:pt x="19070" y="1526"/>
                      <a:pt x="19452" y="0"/>
                    </a:cubicBezTo>
                    <a:lnTo>
                      <a:pt x="34962" y="0"/>
                    </a:lnTo>
                    <a:cubicBezTo>
                      <a:pt x="34962" y="2161"/>
                      <a:pt x="35090" y="3941"/>
                      <a:pt x="35217" y="5340"/>
                    </a:cubicBezTo>
                    <a:cubicBezTo>
                      <a:pt x="35980" y="12841"/>
                      <a:pt x="39031" y="19325"/>
                      <a:pt x="44371" y="24919"/>
                    </a:cubicBezTo>
                    <a:cubicBezTo>
                      <a:pt x="49710" y="30513"/>
                      <a:pt x="57593" y="33310"/>
                      <a:pt x="68145" y="33310"/>
                    </a:cubicBezTo>
                    <a:cubicBezTo>
                      <a:pt x="78697" y="33310"/>
                      <a:pt x="86580" y="30513"/>
                      <a:pt x="91665" y="24792"/>
                    </a:cubicBezTo>
                    <a:cubicBezTo>
                      <a:pt x="96751" y="19070"/>
                      <a:pt x="99548" y="12586"/>
                      <a:pt x="100183" y="5340"/>
                    </a:cubicBezTo>
                    <a:cubicBezTo>
                      <a:pt x="100565" y="2543"/>
                      <a:pt x="100692" y="890"/>
                      <a:pt x="100438" y="0"/>
                    </a:cubicBezTo>
                    <a:lnTo>
                      <a:pt x="115694" y="0"/>
                    </a:lnTo>
                    <a:cubicBezTo>
                      <a:pt x="116075" y="3178"/>
                      <a:pt x="116330" y="5975"/>
                      <a:pt x="116330" y="8518"/>
                    </a:cubicBezTo>
                    <a:cubicBezTo>
                      <a:pt x="116330" y="17163"/>
                      <a:pt x="114296" y="25173"/>
                      <a:pt x="110355" y="32674"/>
                    </a:cubicBezTo>
                    <a:cubicBezTo>
                      <a:pt x="106286" y="40175"/>
                      <a:pt x="100692" y="46023"/>
                      <a:pt x="93318" y="50473"/>
                    </a:cubicBezTo>
                    <a:cubicBezTo>
                      <a:pt x="85944" y="54923"/>
                      <a:pt x="77553" y="57084"/>
                      <a:pt x="68145" y="57084"/>
                    </a:cubicBezTo>
                    <a:cubicBezTo>
                      <a:pt x="58101" y="57084"/>
                      <a:pt x="49329" y="54923"/>
                      <a:pt x="41828" y="50600"/>
                    </a:cubicBezTo>
                    <a:close/>
                    <a:moveTo>
                      <a:pt x="79587" y="229227"/>
                    </a:moveTo>
                    <a:cubicBezTo>
                      <a:pt x="86198" y="226048"/>
                      <a:pt x="92301" y="222361"/>
                      <a:pt x="97768" y="218039"/>
                    </a:cubicBezTo>
                    <a:lnTo>
                      <a:pt x="97768" y="167438"/>
                    </a:lnTo>
                    <a:cubicBezTo>
                      <a:pt x="76409" y="167438"/>
                      <a:pt x="60263" y="170744"/>
                      <a:pt x="49456" y="177228"/>
                    </a:cubicBezTo>
                    <a:cubicBezTo>
                      <a:pt x="38522" y="183839"/>
                      <a:pt x="33183" y="192357"/>
                      <a:pt x="33183" y="202909"/>
                    </a:cubicBezTo>
                    <a:cubicBezTo>
                      <a:pt x="33183" y="213462"/>
                      <a:pt x="35725" y="221217"/>
                      <a:pt x="40938" y="226302"/>
                    </a:cubicBezTo>
                    <a:cubicBezTo>
                      <a:pt x="46151" y="231261"/>
                      <a:pt x="53143" y="233804"/>
                      <a:pt x="61915" y="233804"/>
                    </a:cubicBezTo>
                    <a:cubicBezTo>
                      <a:pt x="67001" y="233931"/>
                      <a:pt x="72849" y="232405"/>
                      <a:pt x="79587" y="229227"/>
                    </a:cubicBez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</p:grpSp>
        <p:grpSp>
          <p:nvGrpSpPr>
            <p:cNvPr id="5" name="Graphic 8">
              <a:extLst>
                <a:ext uri="{FF2B5EF4-FFF2-40B4-BE49-F238E27FC236}">
                  <a16:creationId xmlns:a16="http://schemas.microsoft.com/office/drawing/2014/main" id="{9671ADEA-264D-6503-2D27-A03EBECC760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45200" y="892800"/>
              <a:ext cx="1070995" cy="1554621"/>
              <a:chOff x="745200" y="892800"/>
              <a:chExt cx="1070995" cy="1554621"/>
            </a:xfrm>
          </p:grpSpPr>
          <p:sp>
            <p:nvSpPr>
              <p:cNvPr id="6" name="Freeform: Shape 10">
                <a:extLst>
                  <a:ext uri="{FF2B5EF4-FFF2-40B4-BE49-F238E27FC236}">
                    <a16:creationId xmlns:a16="http://schemas.microsoft.com/office/drawing/2014/main" id="{E775AB43-57EB-7AE0-5C1B-34A0AC63D8F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45200" y="1442282"/>
                <a:ext cx="535497" cy="1005138"/>
              </a:xfrm>
              <a:custGeom>
                <a:avLst/>
                <a:gdLst>
                  <a:gd name="T0" fmla="*/ 535498 w 535497"/>
                  <a:gd name="T1" fmla="*/ 0 h 1005138"/>
                  <a:gd name="T2" fmla="*/ 535498 w 535497"/>
                  <a:gd name="T3" fmla="*/ 1005139 h 1005138"/>
                  <a:gd name="T4" fmla="*/ 158157 w 535497"/>
                  <a:gd name="T5" fmla="*/ 756079 h 1005138"/>
                  <a:gd name="T6" fmla="*/ 0 w 535497"/>
                  <a:gd name="T7" fmla="*/ 462394 h 1005138"/>
                  <a:gd name="T8" fmla="*/ 0 w 535497"/>
                  <a:gd name="T9" fmla="*/ 66238 h 1005138"/>
                  <a:gd name="T10" fmla="*/ 535371 w 535497"/>
                  <a:gd name="T11" fmla="*/ 0 h 1005138"/>
                  <a:gd name="T12" fmla="*/ 535498 w 535497"/>
                  <a:gd name="T13" fmla="*/ 0 h 1005138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535497" h="1005138">
                    <a:moveTo>
                      <a:pt x="535498" y="0"/>
                    </a:moveTo>
                    <a:lnTo>
                      <a:pt x="535498" y="1005139"/>
                    </a:lnTo>
                    <a:lnTo>
                      <a:pt x="158157" y="756079"/>
                    </a:lnTo>
                    <a:cubicBezTo>
                      <a:pt x="59373" y="690985"/>
                      <a:pt x="0" y="580631"/>
                      <a:pt x="0" y="462394"/>
                    </a:cubicBezTo>
                    <a:lnTo>
                      <a:pt x="0" y="66238"/>
                    </a:lnTo>
                    <a:cubicBezTo>
                      <a:pt x="160573" y="23902"/>
                      <a:pt x="342505" y="0"/>
                      <a:pt x="535371" y="0"/>
                    </a:cubicBezTo>
                    <a:cubicBezTo>
                      <a:pt x="535371" y="0"/>
                      <a:pt x="535371" y="0"/>
                      <a:pt x="535498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689" cap="flat">
                    <a:solidFill>
                      <a:srgbClr val="000000"/>
                    </a:solidFill>
                    <a:prstDash val="solid"/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endParaRPr lang="ro-RO" sz="744"/>
              </a:p>
            </p:txBody>
          </p:sp>
          <p:sp>
            <p:nvSpPr>
              <p:cNvPr id="7" name="Freeform: Shape 11">
                <a:extLst>
                  <a:ext uri="{FF2B5EF4-FFF2-40B4-BE49-F238E27FC236}">
                    <a16:creationId xmlns:a16="http://schemas.microsoft.com/office/drawing/2014/main" id="{4607A2AD-31B5-6E1B-0C5E-37856C846CC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45200" y="1045617"/>
                <a:ext cx="535370" cy="462903"/>
              </a:xfrm>
              <a:custGeom>
                <a:avLst/>
                <a:gdLst>
                  <a:gd name="T0" fmla="*/ 535371 w 535370"/>
                  <a:gd name="T1" fmla="*/ 0 h 462903"/>
                  <a:gd name="T2" fmla="*/ 0 w 535370"/>
                  <a:gd name="T3" fmla="*/ 66238 h 462903"/>
                  <a:gd name="T4" fmla="*/ 0 w 535370"/>
                  <a:gd name="T5" fmla="*/ 462394 h 462903"/>
                  <a:gd name="T6" fmla="*/ 0 w 535370"/>
                  <a:gd name="T7" fmla="*/ 462903 h 462903"/>
                  <a:gd name="T8" fmla="*/ 535243 w 535370"/>
                  <a:gd name="T9" fmla="*/ 396665 h 462903"/>
                  <a:gd name="T10" fmla="*/ 535371 w 535370"/>
                  <a:gd name="T11" fmla="*/ 396665 h 462903"/>
                  <a:gd name="T12" fmla="*/ 535371 w 535370"/>
                  <a:gd name="T13" fmla="*/ 0 h 462903"/>
                  <a:gd name="T14" fmla="*/ 535371 w 535370"/>
                  <a:gd name="T15" fmla="*/ 0 h 462903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0" t="0" r="r" b="b"/>
                <a:pathLst>
                  <a:path w="535370" h="462903">
                    <a:moveTo>
                      <a:pt x="535371" y="0"/>
                    </a:moveTo>
                    <a:cubicBezTo>
                      <a:pt x="342632" y="0"/>
                      <a:pt x="160573" y="23902"/>
                      <a:pt x="0" y="66238"/>
                    </a:cubicBezTo>
                    <a:lnTo>
                      <a:pt x="0" y="462394"/>
                    </a:lnTo>
                    <a:cubicBezTo>
                      <a:pt x="0" y="462522"/>
                      <a:pt x="0" y="462649"/>
                      <a:pt x="0" y="462903"/>
                    </a:cubicBezTo>
                    <a:cubicBezTo>
                      <a:pt x="160573" y="420567"/>
                      <a:pt x="342505" y="396665"/>
                      <a:pt x="535243" y="396665"/>
                    </a:cubicBezTo>
                    <a:cubicBezTo>
                      <a:pt x="535371" y="396665"/>
                      <a:pt x="535371" y="396665"/>
                      <a:pt x="535371" y="396665"/>
                    </a:cubicBezTo>
                    <a:lnTo>
                      <a:pt x="535371" y="0"/>
                    </a:lnTo>
                    <a:cubicBezTo>
                      <a:pt x="535371" y="0"/>
                      <a:pt x="535371" y="0"/>
                      <a:pt x="535371" y="0"/>
                    </a:cubicBezTo>
                    <a:close/>
                  </a:path>
                </a:pathLst>
              </a:custGeom>
              <a:solidFill>
                <a:srgbClr val="26226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689" cap="flat">
                    <a:solidFill>
                      <a:srgbClr val="000000"/>
                    </a:solidFill>
                    <a:prstDash val="solid"/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endParaRPr lang="ro-RO" sz="744"/>
              </a:p>
            </p:txBody>
          </p:sp>
          <p:sp>
            <p:nvSpPr>
              <p:cNvPr id="8" name="Freeform: Shape 12">
                <a:extLst>
                  <a:ext uri="{FF2B5EF4-FFF2-40B4-BE49-F238E27FC236}">
                    <a16:creationId xmlns:a16="http://schemas.microsoft.com/office/drawing/2014/main" id="{1E5C6749-D729-B24B-B161-36418993CCF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11183" y="1203139"/>
                <a:ext cx="165531" cy="165531"/>
              </a:xfrm>
              <a:custGeom>
                <a:avLst/>
                <a:gdLst>
                  <a:gd name="T0" fmla="*/ 165531 w 165531"/>
                  <a:gd name="T1" fmla="*/ 82766 h 165531"/>
                  <a:gd name="T2" fmla="*/ 82766 w 165531"/>
                  <a:gd name="T3" fmla="*/ 165531 h 165531"/>
                  <a:gd name="T4" fmla="*/ 0 w 165531"/>
                  <a:gd name="T5" fmla="*/ 82766 h 165531"/>
                  <a:gd name="T6" fmla="*/ 82766 w 165531"/>
                  <a:gd name="T7" fmla="*/ 0 h 165531"/>
                  <a:gd name="T8" fmla="*/ 165531 w 165531"/>
                  <a:gd name="T9" fmla="*/ 82766 h 16553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165531" h="165531">
                    <a:moveTo>
                      <a:pt x="165531" y="82766"/>
                    </a:moveTo>
                    <a:cubicBezTo>
                      <a:pt x="165531" y="128476"/>
                      <a:pt x="128476" y="165531"/>
                      <a:pt x="82766" y="165531"/>
                    </a:cubicBezTo>
                    <a:cubicBezTo>
                      <a:pt x="37055" y="165531"/>
                      <a:pt x="0" y="128476"/>
                      <a:pt x="0" y="82766"/>
                    </a:cubicBezTo>
                    <a:cubicBezTo>
                      <a:pt x="0" y="37055"/>
                      <a:pt x="37055" y="0"/>
                      <a:pt x="82766" y="0"/>
                    </a:cubicBezTo>
                    <a:cubicBezTo>
                      <a:pt x="128476" y="0"/>
                      <a:pt x="165531" y="37055"/>
                      <a:pt x="165531" y="8276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689" cap="flat">
                    <a:solidFill>
                      <a:srgbClr val="000000"/>
                    </a:solidFill>
                    <a:prstDash val="solid"/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endParaRPr lang="ro-RO" sz="744"/>
              </a:p>
            </p:txBody>
          </p:sp>
          <p:sp>
            <p:nvSpPr>
              <p:cNvPr id="9" name="Freeform: Shape 13">
                <a:extLst>
                  <a:ext uri="{FF2B5EF4-FFF2-40B4-BE49-F238E27FC236}">
                    <a16:creationId xmlns:a16="http://schemas.microsoft.com/office/drawing/2014/main" id="{92D81657-6104-F2FC-59BF-D745418EE23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40791" y="1165507"/>
                <a:ext cx="174176" cy="174176"/>
              </a:xfrm>
              <a:custGeom>
                <a:avLst/>
                <a:gdLst>
                  <a:gd name="T0" fmla="*/ 174177 w 174176"/>
                  <a:gd name="T1" fmla="*/ 87088 h 174176"/>
                  <a:gd name="T2" fmla="*/ 87088 w 174176"/>
                  <a:gd name="T3" fmla="*/ 174177 h 174176"/>
                  <a:gd name="T4" fmla="*/ 0 w 174176"/>
                  <a:gd name="T5" fmla="*/ 87088 h 174176"/>
                  <a:gd name="T6" fmla="*/ 87088 w 174176"/>
                  <a:gd name="T7" fmla="*/ 0 h 174176"/>
                  <a:gd name="T8" fmla="*/ 174177 w 174176"/>
                  <a:gd name="T9" fmla="*/ 87088 h 17417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174176" h="174176">
                    <a:moveTo>
                      <a:pt x="174177" y="87088"/>
                    </a:moveTo>
                    <a:cubicBezTo>
                      <a:pt x="174177" y="135186"/>
                      <a:pt x="135186" y="174177"/>
                      <a:pt x="87088" y="174177"/>
                    </a:cubicBezTo>
                    <a:cubicBezTo>
                      <a:pt x="38991" y="174177"/>
                      <a:pt x="0" y="135186"/>
                      <a:pt x="0" y="87088"/>
                    </a:cubicBezTo>
                    <a:cubicBezTo>
                      <a:pt x="0" y="38991"/>
                      <a:pt x="38991" y="0"/>
                      <a:pt x="87088" y="0"/>
                    </a:cubicBezTo>
                    <a:cubicBezTo>
                      <a:pt x="135186" y="0"/>
                      <a:pt x="174177" y="38991"/>
                      <a:pt x="174177" y="87088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689" cap="flat">
                    <a:solidFill>
                      <a:srgbClr val="000000"/>
                    </a:solidFill>
                    <a:prstDash val="solid"/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endParaRPr lang="ro-RO" sz="744"/>
              </a:p>
            </p:txBody>
          </p:sp>
          <p:sp>
            <p:nvSpPr>
              <p:cNvPr id="10" name="Freeform: Shape 14">
                <a:extLst>
                  <a:ext uri="{FF2B5EF4-FFF2-40B4-BE49-F238E27FC236}">
                    <a16:creationId xmlns:a16="http://schemas.microsoft.com/office/drawing/2014/main" id="{7C97DBF2-F92B-1D8F-EB67-0AC81DDD978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80697" y="1442282"/>
                <a:ext cx="535497" cy="1005138"/>
              </a:xfrm>
              <a:custGeom>
                <a:avLst/>
                <a:gdLst>
                  <a:gd name="T0" fmla="*/ 0 w 535497"/>
                  <a:gd name="T1" fmla="*/ 0 h 1005138"/>
                  <a:gd name="T2" fmla="*/ 0 w 535497"/>
                  <a:gd name="T3" fmla="*/ 1005139 h 1005138"/>
                  <a:gd name="T4" fmla="*/ 377340 w 535497"/>
                  <a:gd name="T5" fmla="*/ 756079 h 1005138"/>
                  <a:gd name="T6" fmla="*/ 535498 w 535497"/>
                  <a:gd name="T7" fmla="*/ 462394 h 1005138"/>
                  <a:gd name="T8" fmla="*/ 535498 w 535497"/>
                  <a:gd name="T9" fmla="*/ 66238 h 1005138"/>
                  <a:gd name="T10" fmla="*/ 127 w 535497"/>
                  <a:gd name="T11" fmla="*/ 0 h 1005138"/>
                  <a:gd name="T12" fmla="*/ 0 w 535497"/>
                  <a:gd name="T13" fmla="*/ 0 h 1005138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535497" h="1005138">
                    <a:moveTo>
                      <a:pt x="0" y="0"/>
                    </a:moveTo>
                    <a:lnTo>
                      <a:pt x="0" y="1005139"/>
                    </a:lnTo>
                    <a:lnTo>
                      <a:pt x="377340" y="756079"/>
                    </a:lnTo>
                    <a:cubicBezTo>
                      <a:pt x="476125" y="690985"/>
                      <a:pt x="535498" y="580631"/>
                      <a:pt x="535498" y="462394"/>
                    </a:cubicBezTo>
                    <a:lnTo>
                      <a:pt x="535498" y="66238"/>
                    </a:lnTo>
                    <a:cubicBezTo>
                      <a:pt x="374925" y="23902"/>
                      <a:pt x="192993" y="0"/>
                      <a:pt x="127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26226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689" cap="flat">
                    <a:solidFill>
                      <a:srgbClr val="000000"/>
                    </a:solidFill>
                    <a:prstDash val="solid"/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endParaRPr lang="ro-RO" sz="744"/>
              </a:p>
            </p:txBody>
          </p:sp>
          <p:sp>
            <p:nvSpPr>
              <p:cNvPr id="11" name="Freeform: Shape 15">
                <a:extLst>
                  <a:ext uri="{FF2B5EF4-FFF2-40B4-BE49-F238E27FC236}">
                    <a16:creationId xmlns:a16="http://schemas.microsoft.com/office/drawing/2014/main" id="{CFB66B2E-07F8-A97E-9A0C-F58FD727B73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80729" y="1045617"/>
                <a:ext cx="535465" cy="462903"/>
              </a:xfrm>
              <a:custGeom>
                <a:avLst/>
                <a:gdLst>
                  <a:gd name="T0" fmla="*/ 95 w 535465"/>
                  <a:gd name="T1" fmla="*/ 0 h 462903"/>
                  <a:gd name="T2" fmla="*/ 535466 w 535465"/>
                  <a:gd name="T3" fmla="*/ 66238 h 462903"/>
                  <a:gd name="T4" fmla="*/ 535466 w 535465"/>
                  <a:gd name="T5" fmla="*/ 462394 h 462903"/>
                  <a:gd name="T6" fmla="*/ 535466 w 535465"/>
                  <a:gd name="T7" fmla="*/ 462903 h 462903"/>
                  <a:gd name="T8" fmla="*/ 222 w 535465"/>
                  <a:gd name="T9" fmla="*/ 396665 h 462903"/>
                  <a:gd name="T10" fmla="*/ 95 w 535465"/>
                  <a:gd name="T11" fmla="*/ 396665 h 462903"/>
                  <a:gd name="T12" fmla="*/ 95 w 535465"/>
                  <a:gd name="T13" fmla="*/ 0 h 462903"/>
                  <a:gd name="T14" fmla="*/ 95 w 535465"/>
                  <a:gd name="T15" fmla="*/ 0 h 462903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0" t="0" r="r" b="b"/>
                <a:pathLst>
                  <a:path w="535465" h="462903">
                    <a:moveTo>
                      <a:pt x="95" y="0"/>
                    </a:moveTo>
                    <a:cubicBezTo>
                      <a:pt x="192834" y="0"/>
                      <a:pt x="374893" y="23902"/>
                      <a:pt x="535466" y="66238"/>
                    </a:cubicBezTo>
                    <a:lnTo>
                      <a:pt x="535466" y="462394"/>
                    </a:lnTo>
                    <a:cubicBezTo>
                      <a:pt x="535466" y="462522"/>
                      <a:pt x="535466" y="462649"/>
                      <a:pt x="535466" y="462903"/>
                    </a:cubicBezTo>
                    <a:cubicBezTo>
                      <a:pt x="374893" y="420567"/>
                      <a:pt x="192961" y="396665"/>
                      <a:pt x="222" y="396665"/>
                    </a:cubicBezTo>
                    <a:cubicBezTo>
                      <a:pt x="95" y="396665"/>
                      <a:pt x="95" y="396665"/>
                      <a:pt x="95" y="396665"/>
                    </a:cubicBezTo>
                    <a:lnTo>
                      <a:pt x="95" y="0"/>
                    </a:lnTo>
                    <a:cubicBezTo>
                      <a:pt x="-32" y="0"/>
                      <a:pt x="-32" y="0"/>
                      <a:pt x="95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689" cap="flat">
                    <a:solidFill>
                      <a:srgbClr val="000000"/>
                    </a:solidFill>
                    <a:prstDash val="solid"/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endParaRPr lang="ro-RO" sz="744"/>
              </a:p>
            </p:txBody>
          </p:sp>
          <p:sp>
            <p:nvSpPr>
              <p:cNvPr id="12" name="Freeform: Shape 16">
                <a:extLst>
                  <a:ext uri="{FF2B5EF4-FFF2-40B4-BE49-F238E27FC236}">
                    <a16:creationId xmlns:a16="http://schemas.microsoft.com/office/drawing/2014/main" id="{9ECCD594-D865-8BC3-5372-81368EABE88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84680" y="1203139"/>
                <a:ext cx="165531" cy="165531"/>
              </a:xfrm>
              <a:custGeom>
                <a:avLst/>
                <a:gdLst>
                  <a:gd name="T0" fmla="*/ 165531 w 165531"/>
                  <a:gd name="T1" fmla="*/ 82766 h 165531"/>
                  <a:gd name="T2" fmla="*/ 82766 w 165531"/>
                  <a:gd name="T3" fmla="*/ 165531 h 165531"/>
                  <a:gd name="T4" fmla="*/ 0 w 165531"/>
                  <a:gd name="T5" fmla="*/ 82766 h 165531"/>
                  <a:gd name="T6" fmla="*/ 82766 w 165531"/>
                  <a:gd name="T7" fmla="*/ 0 h 165531"/>
                  <a:gd name="T8" fmla="*/ 165531 w 165531"/>
                  <a:gd name="T9" fmla="*/ 82766 h 16553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165531" h="165531">
                    <a:moveTo>
                      <a:pt x="165531" y="82766"/>
                    </a:moveTo>
                    <a:cubicBezTo>
                      <a:pt x="165531" y="128476"/>
                      <a:pt x="128476" y="165531"/>
                      <a:pt x="82766" y="165531"/>
                    </a:cubicBezTo>
                    <a:cubicBezTo>
                      <a:pt x="37055" y="165531"/>
                      <a:pt x="0" y="128476"/>
                      <a:pt x="0" y="82766"/>
                    </a:cubicBezTo>
                    <a:cubicBezTo>
                      <a:pt x="0" y="37055"/>
                      <a:pt x="37055" y="0"/>
                      <a:pt x="82766" y="0"/>
                    </a:cubicBezTo>
                    <a:cubicBezTo>
                      <a:pt x="128476" y="0"/>
                      <a:pt x="165531" y="37055"/>
                      <a:pt x="165531" y="82766"/>
                    </a:cubicBezTo>
                    <a:close/>
                  </a:path>
                </a:pathLst>
              </a:custGeom>
              <a:solidFill>
                <a:srgbClr val="26226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689" cap="flat">
                    <a:solidFill>
                      <a:srgbClr val="000000"/>
                    </a:solidFill>
                    <a:prstDash val="solid"/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endParaRPr lang="ro-RO" sz="744"/>
              </a:p>
            </p:txBody>
          </p:sp>
          <p:sp>
            <p:nvSpPr>
              <p:cNvPr id="13" name="Freeform: Shape 17">
                <a:extLst>
                  <a:ext uri="{FF2B5EF4-FFF2-40B4-BE49-F238E27FC236}">
                    <a16:creationId xmlns:a16="http://schemas.microsoft.com/office/drawing/2014/main" id="{B367BBD9-FED5-4AD2-7C0E-B2CF35CCCE3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46554" y="1165507"/>
                <a:ext cx="174176" cy="174176"/>
              </a:xfrm>
              <a:custGeom>
                <a:avLst/>
                <a:gdLst>
                  <a:gd name="T0" fmla="*/ 174177 w 174176"/>
                  <a:gd name="T1" fmla="*/ 87088 h 174176"/>
                  <a:gd name="T2" fmla="*/ 87088 w 174176"/>
                  <a:gd name="T3" fmla="*/ 174177 h 174176"/>
                  <a:gd name="T4" fmla="*/ 0 w 174176"/>
                  <a:gd name="T5" fmla="*/ 87088 h 174176"/>
                  <a:gd name="T6" fmla="*/ 87088 w 174176"/>
                  <a:gd name="T7" fmla="*/ 0 h 174176"/>
                  <a:gd name="T8" fmla="*/ 174177 w 174176"/>
                  <a:gd name="T9" fmla="*/ 87088 h 17417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174176" h="174176">
                    <a:moveTo>
                      <a:pt x="174177" y="87088"/>
                    </a:moveTo>
                    <a:cubicBezTo>
                      <a:pt x="174177" y="135186"/>
                      <a:pt x="135186" y="174177"/>
                      <a:pt x="87088" y="174177"/>
                    </a:cubicBezTo>
                    <a:cubicBezTo>
                      <a:pt x="38991" y="174177"/>
                      <a:pt x="0" y="135186"/>
                      <a:pt x="0" y="87088"/>
                    </a:cubicBezTo>
                    <a:cubicBezTo>
                      <a:pt x="0" y="38991"/>
                      <a:pt x="38991" y="0"/>
                      <a:pt x="87088" y="0"/>
                    </a:cubicBezTo>
                    <a:cubicBezTo>
                      <a:pt x="135186" y="0"/>
                      <a:pt x="174177" y="38991"/>
                      <a:pt x="174177" y="87088"/>
                    </a:cubicBezTo>
                    <a:close/>
                  </a:path>
                </a:pathLst>
              </a:custGeom>
              <a:solidFill>
                <a:srgbClr val="26226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689" cap="flat">
                    <a:solidFill>
                      <a:srgbClr val="000000"/>
                    </a:solidFill>
                    <a:prstDash val="solid"/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endParaRPr lang="ro-RO" sz="744"/>
              </a:p>
            </p:txBody>
          </p:sp>
          <p:sp>
            <p:nvSpPr>
              <p:cNvPr id="14" name="Freeform: Shape 18">
                <a:extLst>
                  <a:ext uri="{FF2B5EF4-FFF2-40B4-BE49-F238E27FC236}">
                    <a16:creationId xmlns:a16="http://schemas.microsoft.com/office/drawing/2014/main" id="{4211D18C-7A6E-0311-6C3A-9B95676DBA6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99345" y="1610102"/>
                <a:ext cx="281479" cy="504730"/>
              </a:xfrm>
              <a:custGeom>
                <a:avLst/>
                <a:gdLst>
                  <a:gd name="T0" fmla="*/ 281352 w 281479"/>
                  <a:gd name="T1" fmla="*/ 70688 h 504730"/>
                  <a:gd name="T2" fmla="*/ 152691 w 281479"/>
                  <a:gd name="T3" fmla="*/ 0 h 504730"/>
                  <a:gd name="T4" fmla="*/ 0 w 281479"/>
                  <a:gd name="T5" fmla="*/ 152691 h 504730"/>
                  <a:gd name="T6" fmla="*/ 281480 w 281479"/>
                  <a:gd name="T7" fmla="*/ 504731 h 504730"/>
                  <a:gd name="T8" fmla="*/ 281480 w 281479"/>
                  <a:gd name="T9" fmla="*/ 70688 h 50473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281479" h="504730">
                    <a:moveTo>
                      <a:pt x="281352" y="70688"/>
                    </a:moveTo>
                    <a:cubicBezTo>
                      <a:pt x="254272" y="28224"/>
                      <a:pt x="206723" y="0"/>
                      <a:pt x="152691" y="0"/>
                    </a:cubicBezTo>
                    <a:cubicBezTo>
                      <a:pt x="68272" y="0"/>
                      <a:pt x="0" y="68399"/>
                      <a:pt x="0" y="152691"/>
                    </a:cubicBezTo>
                    <a:cubicBezTo>
                      <a:pt x="0" y="350896"/>
                      <a:pt x="281480" y="504731"/>
                      <a:pt x="281480" y="504731"/>
                    </a:cubicBezTo>
                    <a:lnTo>
                      <a:pt x="281480" y="70688"/>
                    </a:lnTo>
                    <a:lnTo>
                      <a:pt x="281352" y="70688"/>
                    </a:lnTo>
                    <a:close/>
                  </a:path>
                </a:pathLst>
              </a:custGeom>
              <a:solidFill>
                <a:srgbClr val="26226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689" cap="flat">
                    <a:solidFill>
                      <a:srgbClr val="000000"/>
                    </a:solidFill>
                    <a:prstDash val="solid"/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endParaRPr lang="ro-RO" sz="744"/>
              </a:p>
            </p:txBody>
          </p:sp>
          <p:sp>
            <p:nvSpPr>
              <p:cNvPr id="15" name="Freeform: Shape 19">
                <a:extLst>
                  <a:ext uri="{FF2B5EF4-FFF2-40B4-BE49-F238E27FC236}">
                    <a16:creationId xmlns:a16="http://schemas.microsoft.com/office/drawing/2014/main" id="{3AD44444-3A8D-BBED-59FB-552B395AAFC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80570" y="1610102"/>
                <a:ext cx="281479" cy="504730"/>
              </a:xfrm>
              <a:custGeom>
                <a:avLst/>
                <a:gdLst>
                  <a:gd name="T0" fmla="*/ 127 w 281479"/>
                  <a:gd name="T1" fmla="*/ 70688 h 504730"/>
                  <a:gd name="T2" fmla="*/ 128789 w 281479"/>
                  <a:gd name="T3" fmla="*/ 0 h 504730"/>
                  <a:gd name="T4" fmla="*/ 281480 w 281479"/>
                  <a:gd name="T5" fmla="*/ 152691 h 504730"/>
                  <a:gd name="T6" fmla="*/ 0 w 281479"/>
                  <a:gd name="T7" fmla="*/ 504731 h 504730"/>
                  <a:gd name="T8" fmla="*/ 0 w 281479"/>
                  <a:gd name="T9" fmla="*/ 70688 h 50473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281479" h="504730">
                    <a:moveTo>
                      <a:pt x="127" y="70688"/>
                    </a:moveTo>
                    <a:cubicBezTo>
                      <a:pt x="27207" y="28224"/>
                      <a:pt x="74756" y="0"/>
                      <a:pt x="128789" y="0"/>
                    </a:cubicBezTo>
                    <a:cubicBezTo>
                      <a:pt x="213207" y="0"/>
                      <a:pt x="281480" y="68399"/>
                      <a:pt x="281480" y="152691"/>
                    </a:cubicBezTo>
                    <a:cubicBezTo>
                      <a:pt x="281480" y="350896"/>
                      <a:pt x="0" y="504731"/>
                      <a:pt x="0" y="504731"/>
                    </a:cubicBezTo>
                    <a:lnTo>
                      <a:pt x="0" y="70688"/>
                    </a:lnTo>
                    <a:lnTo>
                      <a:pt x="127" y="7068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689" cap="flat">
                    <a:solidFill>
                      <a:srgbClr val="000000"/>
                    </a:solidFill>
                    <a:prstDash val="solid"/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endParaRPr lang="ro-RO" sz="744"/>
              </a:p>
            </p:txBody>
          </p:sp>
          <p:sp>
            <p:nvSpPr>
              <p:cNvPr id="16" name="Freeform: Shape 20">
                <a:extLst>
                  <a:ext uri="{FF2B5EF4-FFF2-40B4-BE49-F238E27FC236}">
                    <a16:creationId xmlns:a16="http://schemas.microsoft.com/office/drawing/2014/main" id="{2DF2F821-DBDD-BBF6-A50E-C3D5D7712C0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09770" y="892800"/>
                <a:ext cx="270927" cy="88359"/>
              </a:xfrm>
              <a:custGeom>
                <a:avLst/>
                <a:gdLst>
                  <a:gd name="T0" fmla="*/ 0 w 270927"/>
                  <a:gd name="T1" fmla="*/ 0 h 88359"/>
                  <a:gd name="T2" fmla="*/ 270927 w 270927"/>
                  <a:gd name="T3" fmla="*/ 0 h 88359"/>
                  <a:gd name="T4" fmla="*/ 270927 w 270927"/>
                  <a:gd name="T5" fmla="*/ 88360 h 88359"/>
                  <a:gd name="T6" fmla="*/ 0 w 270927"/>
                  <a:gd name="T7" fmla="*/ 88360 h 88359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70927" h="88359">
                    <a:moveTo>
                      <a:pt x="0" y="0"/>
                    </a:moveTo>
                    <a:lnTo>
                      <a:pt x="270927" y="0"/>
                    </a:lnTo>
                    <a:lnTo>
                      <a:pt x="270927" y="88360"/>
                    </a:lnTo>
                    <a:lnTo>
                      <a:pt x="0" y="8836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689" cap="flat">
                    <a:solidFill>
                      <a:srgbClr val="000000"/>
                    </a:solidFill>
                    <a:prstDash val="solid"/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endParaRPr lang="ro-RO" sz="744"/>
              </a:p>
            </p:txBody>
          </p:sp>
          <p:sp>
            <p:nvSpPr>
              <p:cNvPr id="17" name="Freeform: Shape 21">
                <a:extLst>
                  <a:ext uri="{FF2B5EF4-FFF2-40B4-BE49-F238E27FC236}">
                    <a16:creationId xmlns:a16="http://schemas.microsoft.com/office/drawing/2014/main" id="{A6F880F3-5FC0-83F2-5FF9-0E470106E69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80697" y="892800"/>
                <a:ext cx="270927" cy="88359"/>
              </a:xfrm>
              <a:custGeom>
                <a:avLst/>
                <a:gdLst>
                  <a:gd name="T0" fmla="*/ 0 w 270927"/>
                  <a:gd name="T1" fmla="*/ 0 h 88359"/>
                  <a:gd name="T2" fmla="*/ 270927 w 270927"/>
                  <a:gd name="T3" fmla="*/ 0 h 88359"/>
                  <a:gd name="T4" fmla="*/ 270927 w 270927"/>
                  <a:gd name="T5" fmla="*/ 88360 h 88359"/>
                  <a:gd name="T6" fmla="*/ 0 w 270927"/>
                  <a:gd name="T7" fmla="*/ 88360 h 88359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70927" h="88359">
                    <a:moveTo>
                      <a:pt x="0" y="0"/>
                    </a:moveTo>
                    <a:lnTo>
                      <a:pt x="270927" y="0"/>
                    </a:lnTo>
                    <a:lnTo>
                      <a:pt x="270927" y="88360"/>
                    </a:lnTo>
                    <a:lnTo>
                      <a:pt x="0" y="8836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26226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689" cap="flat">
                    <a:solidFill>
                      <a:srgbClr val="000000"/>
                    </a:solidFill>
                    <a:prstDash val="solid"/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endParaRPr lang="ro-RO" sz="744"/>
              </a:p>
            </p:txBody>
          </p:sp>
        </p:grpSp>
      </p:grpSp>
      <p:grpSp>
        <p:nvGrpSpPr>
          <p:cNvPr id="53" name="Graphic 11">
            <a:extLst>
              <a:ext uri="{FF2B5EF4-FFF2-40B4-BE49-F238E27FC236}">
                <a16:creationId xmlns:a16="http://schemas.microsoft.com/office/drawing/2014/main" id="{5737F899-BC38-BC2F-8486-9970DFB833B6}"/>
              </a:ext>
            </a:extLst>
          </p:cNvPr>
          <p:cNvGrpSpPr>
            <a:grpSpLocks/>
          </p:cNvGrpSpPr>
          <p:nvPr/>
        </p:nvGrpSpPr>
        <p:grpSpPr bwMode="auto">
          <a:xfrm>
            <a:off x="1108175" y="6538350"/>
            <a:ext cx="1133624" cy="2607325"/>
            <a:chOff x="3940200" y="9064800"/>
            <a:chExt cx="4030179" cy="3614123"/>
          </a:xfrm>
        </p:grpSpPr>
        <p:sp>
          <p:nvSpPr>
            <p:cNvPr id="54" name="Freeform: Shape 58">
              <a:extLst>
                <a:ext uri="{FF2B5EF4-FFF2-40B4-BE49-F238E27FC236}">
                  <a16:creationId xmlns:a16="http://schemas.microsoft.com/office/drawing/2014/main" id="{F353D412-D8A4-F740-FAEB-6F8D115974E2}"/>
                </a:ext>
              </a:extLst>
            </p:cNvPr>
            <p:cNvSpPr>
              <a:spLocks/>
            </p:cNvSpPr>
            <p:nvPr/>
          </p:nvSpPr>
          <p:spPr bwMode="auto">
            <a:xfrm>
              <a:off x="3940200" y="9064800"/>
              <a:ext cx="2015089" cy="3614123"/>
            </a:xfrm>
            <a:custGeom>
              <a:avLst/>
              <a:gdLst>
                <a:gd name="T0" fmla="*/ 2015090 w 2015089"/>
                <a:gd name="T1" fmla="*/ 506409 h 3614123"/>
                <a:gd name="T2" fmla="*/ 1093514 w 2015089"/>
                <a:gd name="T3" fmla="*/ 0 h 3614123"/>
                <a:gd name="T4" fmla="*/ 0 w 2015089"/>
                <a:gd name="T5" fmla="*/ 1093514 h 3614123"/>
                <a:gd name="T6" fmla="*/ 2015090 w 2015089"/>
                <a:gd name="T7" fmla="*/ 3614123 h 3614123"/>
                <a:gd name="T8" fmla="*/ 2015090 w 2015089"/>
                <a:gd name="T9" fmla="*/ 506409 h 361412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015089" h="3614123">
                  <a:moveTo>
                    <a:pt x="2015090" y="506409"/>
                  </a:moveTo>
                  <a:cubicBezTo>
                    <a:pt x="1820913" y="202182"/>
                    <a:pt x="1481231" y="0"/>
                    <a:pt x="1093514" y="0"/>
                  </a:cubicBezTo>
                  <a:cubicBezTo>
                    <a:pt x="489635" y="0"/>
                    <a:pt x="0" y="489635"/>
                    <a:pt x="0" y="1093514"/>
                  </a:cubicBezTo>
                  <a:cubicBezTo>
                    <a:pt x="0" y="2512985"/>
                    <a:pt x="2015090" y="3614123"/>
                    <a:pt x="2015090" y="3614123"/>
                  </a:cubicBezTo>
                  <a:lnTo>
                    <a:pt x="2015090" y="506409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680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ro-RO" sz="744"/>
            </a:p>
          </p:txBody>
        </p:sp>
        <p:sp>
          <p:nvSpPr>
            <p:cNvPr id="55" name="Freeform: Shape 59">
              <a:extLst>
                <a:ext uri="{FF2B5EF4-FFF2-40B4-BE49-F238E27FC236}">
                  <a16:creationId xmlns:a16="http://schemas.microsoft.com/office/drawing/2014/main" id="{64FB88FB-B9F6-0EA9-80E2-C4F1C842B10A}"/>
                </a:ext>
              </a:extLst>
            </p:cNvPr>
            <p:cNvSpPr>
              <a:spLocks/>
            </p:cNvSpPr>
            <p:nvPr/>
          </p:nvSpPr>
          <p:spPr bwMode="auto">
            <a:xfrm>
              <a:off x="5955289" y="9064800"/>
              <a:ext cx="2015089" cy="3614123"/>
            </a:xfrm>
            <a:custGeom>
              <a:avLst/>
              <a:gdLst>
                <a:gd name="T0" fmla="*/ 0 w 2015089"/>
                <a:gd name="T1" fmla="*/ 506409 h 3614123"/>
                <a:gd name="T2" fmla="*/ 921576 w 2015089"/>
                <a:gd name="T3" fmla="*/ 0 h 3614123"/>
                <a:gd name="T4" fmla="*/ 2015090 w 2015089"/>
                <a:gd name="T5" fmla="*/ 1093514 h 3614123"/>
                <a:gd name="T6" fmla="*/ 0 w 2015089"/>
                <a:gd name="T7" fmla="*/ 3614123 h 3614123"/>
                <a:gd name="T8" fmla="*/ 0 w 2015089"/>
                <a:gd name="T9" fmla="*/ 506409 h 361412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015089" h="3614123">
                  <a:moveTo>
                    <a:pt x="0" y="506409"/>
                  </a:moveTo>
                  <a:cubicBezTo>
                    <a:pt x="194176" y="202182"/>
                    <a:pt x="533858" y="0"/>
                    <a:pt x="921576" y="0"/>
                  </a:cubicBezTo>
                  <a:cubicBezTo>
                    <a:pt x="1525454" y="0"/>
                    <a:pt x="2015090" y="489635"/>
                    <a:pt x="2015090" y="1093514"/>
                  </a:cubicBezTo>
                  <a:cubicBezTo>
                    <a:pt x="2015090" y="2512985"/>
                    <a:pt x="0" y="3614123"/>
                    <a:pt x="0" y="3614123"/>
                  </a:cubicBezTo>
                  <a:lnTo>
                    <a:pt x="0" y="506409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680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ro-RO" sz="744"/>
            </a:p>
          </p:txBody>
        </p:sp>
      </p:grpSp>
      <p:sp>
        <p:nvSpPr>
          <p:cNvPr id="56" name="TextBox 60">
            <a:extLst>
              <a:ext uri="{FF2B5EF4-FFF2-40B4-BE49-F238E27FC236}">
                <a16:creationId xmlns:a16="http://schemas.microsoft.com/office/drawing/2014/main" id="{E4695DA9-9786-4239-6FE4-3DF78C49BFE6}"/>
              </a:ext>
            </a:extLst>
          </p:cNvPr>
          <p:cNvSpPr txBox="1">
            <a:spLocks noChangeArrowheads="1"/>
          </p:cNvSpPr>
          <p:nvPr/>
        </p:nvSpPr>
        <p:spPr bwMode="auto">
          <a:xfrm rot="10800000">
            <a:off x="6443254" y="8198242"/>
            <a:ext cx="349968" cy="730328"/>
          </a:xfrm>
          <a:prstGeom prst="rect">
            <a:avLst/>
          </a:prstGeom>
          <a:noFill/>
          <a:ln>
            <a:noFill/>
          </a:ln>
        </p:spPr>
        <p:txBody>
          <a:bodyPr vert="eaVert"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defRPr/>
            </a:pPr>
            <a:r>
              <a:rPr lang="ro-RO" altLang="ro-RO" sz="1074" b="1">
                <a:solidFill>
                  <a:schemeClr val="bg1"/>
                </a:solidFill>
              </a:rPr>
              <a:t>insp.gov.ro</a:t>
            </a:r>
          </a:p>
        </p:txBody>
      </p:sp>
      <p:sp>
        <p:nvSpPr>
          <p:cNvPr id="57" name="TextBox 61">
            <a:extLst>
              <a:ext uri="{FF2B5EF4-FFF2-40B4-BE49-F238E27FC236}">
                <a16:creationId xmlns:a16="http://schemas.microsoft.com/office/drawing/2014/main" id="{31786604-4E80-912B-52D9-E89708227BE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10135" y="7062791"/>
            <a:ext cx="2114997" cy="512000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defRPr/>
            </a:pPr>
            <a:r>
              <a:rPr lang="ro-RO" altLang="ro-RO" sz="2727" b="1">
                <a:solidFill>
                  <a:schemeClr val="bg1"/>
                </a:solidFill>
              </a:rPr>
              <a:t>Mulțumim.</a:t>
            </a:r>
          </a:p>
        </p:txBody>
      </p:sp>
      <p:sp>
        <p:nvSpPr>
          <p:cNvPr id="58" name="TextBox 62">
            <a:extLst>
              <a:ext uri="{FF2B5EF4-FFF2-40B4-BE49-F238E27FC236}">
                <a16:creationId xmlns:a16="http://schemas.microsoft.com/office/drawing/2014/main" id="{066EFEAC-7388-A44B-EBF4-F33D5FDE402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10135" y="8197557"/>
            <a:ext cx="3361818" cy="499111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defRPr/>
            </a:pPr>
            <a:r>
              <a:rPr lang="ro-RO" altLang="ro-RO" sz="661">
                <a:solidFill>
                  <a:schemeClr val="bg1"/>
                </a:solidFill>
              </a:rPr>
              <a:t>Adresa: str. Dr. Leonte Anastasievici nr. 1-3, sector 5, cod poștal 050463, București, România</a:t>
            </a:r>
          </a:p>
          <a:p>
            <a:pPr eaLnBrk="1" hangingPunct="1">
              <a:defRPr/>
            </a:pPr>
            <a:r>
              <a:rPr lang="ro-RO" altLang="ro-RO" sz="661">
                <a:solidFill>
                  <a:schemeClr val="bg1"/>
                </a:solidFill>
              </a:rPr>
              <a:t>Telefon secretariat: +4 0213 183 620, +4 0213 183 619</a:t>
            </a:r>
          </a:p>
          <a:p>
            <a:pPr eaLnBrk="1" hangingPunct="1">
              <a:defRPr/>
            </a:pPr>
            <a:r>
              <a:rPr lang="ro-RO" altLang="ro-RO" sz="661">
                <a:solidFill>
                  <a:schemeClr val="bg1"/>
                </a:solidFill>
              </a:rPr>
              <a:t>Fax: +4 0213 123 426</a:t>
            </a:r>
          </a:p>
          <a:p>
            <a:pPr eaLnBrk="1" hangingPunct="1">
              <a:defRPr/>
            </a:pPr>
            <a:r>
              <a:rPr lang="ro-RO" altLang="ro-RO" sz="661">
                <a:solidFill>
                  <a:schemeClr val="bg1"/>
                </a:solidFill>
              </a:rPr>
              <a:t>E-mail: directie.generala@insp.gov.ro</a:t>
            </a:r>
          </a:p>
        </p:txBody>
      </p:sp>
    </p:spTree>
    <p:extLst>
      <p:ext uri="{BB962C8B-B14F-4D97-AF65-F5344CB8AC3E}">
        <p14:creationId xmlns:p14="http://schemas.microsoft.com/office/powerpoint/2010/main" val="14171196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NMRMC Titlu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E17AD80-900E-6D4B-4778-ECAA0763F3EA}"/>
              </a:ext>
            </a:extLst>
          </p:cNvPr>
          <p:cNvSpPr/>
          <p:nvPr/>
        </p:nvSpPr>
        <p:spPr>
          <a:xfrm>
            <a:off x="1" y="0"/>
            <a:ext cx="1674763" cy="9906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o-RO" sz="744"/>
          </a:p>
        </p:txBody>
      </p:sp>
      <p:sp>
        <p:nvSpPr>
          <p:cNvPr id="5" name="TextBox 7">
            <a:extLst>
              <a:ext uri="{FF2B5EF4-FFF2-40B4-BE49-F238E27FC236}">
                <a16:creationId xmlns:a16="http://schemas.microsoft.com/office/drawing/2014/main" id="{9C6E278F-9BB5-1363-06DD-E5F916AAABFE}"/>
              </a:ext>
            </a:extLst>
          </p:cNvPr>
          <p:cNvSpPr txBox="1">
            <a:spLocks noChangeArrowheads="1"/>
          </p:cNvSpPr>
          <p:nvPr/>
        </p:nvSpPr>
        <p:spPr bwMode="auto">
          <a:xfrm rot="10800000">
            <a:off x="6443254" y="8198242"/>
            <a:ext cx="349968" cy="730328"/>
          </a:xfrm>
          <a:prstGeom prst="rect">
            <a:avLst/>
          </a:prstGeom>
          <a:noFill/>
          <a:ln>
            <a:noFill/>
          </a:ln>
        </p:spPr>
        <p:txBody>
          <a:bodyPr vert="eaVert"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defRPr/>
            </a:pPr>
            <a:r>
              <a:rPr lang="ro-RO" altLang="ro-RO" sz="1074" b="1">
                <a:solidFill>
                  <a:schemeClr val="bg1"/>
                </a:solidFill>
              </a:rPr>
              <a:t>insp.gov.ro</a:t>
            </a:r>
          </a:p>
        </p:txBody>
      </p:sp>
      <p:grpSp>
        <p:nvGrpSpPr>
          <p:cNvPr id="6" name="Graphic 4">
            <a:extLst>
              <a:ext uri="{FF2B5EF4-FFF2-40B4-BE49-F238E27FC236}">
                <a16:creationId xmlns:a16="http://schemas.microsoft.com/office/drawing/2014/main" id="{2768185F-624B-EFE2-7336-C1E25E178417}"/>
              </a:ext>
            </a:extLst>
          </p:cNvPr>
          <p:cNvGrpSpPr/>
          <p:nvPr/>
        </p:nvGrpSpPr>
        <p:grpSpPr>
          <a:xfrm>
            <a:off x="310837" y="838732"/>
            <a:ext cx="1052394" cy="1108604"/>
            <a:chOff x="1105200" y="1162800"/>
            <a:chExt cx="3741842" cy="1536944"/>
          </a:xfrm>
          <a:solidFill>
            <a:srgbClr val="FFFFFF"/>
          </a:solidFill>
        </p:grpSpPr>
        <p:grpSp>
          <p:nvGrpSpPr>
            <p:cNvPr id="7" name="Graphic 4">
              <a:extLst>
                <a:ext uri="{FF2B5EF4-FFF2-40B4-BE49-F238E27FC236}">
                  <a16:creationId xmlns:a16="http://schemas.microsoft.com/office/drawing/2014/main" id="{EC731D9C-7AA3-7147-E94B-4B741D6B7FAA}"/>
                </a:ext>
              </a:extLst>
            </p:cNvPr>
            <p:cNvGrpSpPr/>
            <p:nvPr/>
          </p:nvGrpSpPr>
          <p:grpSpPr>
            <a:xfrm>
              <a:off x="2553683" y="1497475"/>
              <a:ext cx="2293358" cy="867719"/>
              <a:chOff x="2553683" y="1497475"/>
              <a:chExt cx="2293358" cy="867719"/>
            </a:xfrm>
            <a:solidFill>
              <a:srgbClr val="FFFFFF"/>
            </a:solidFill>
          </p:grpSpPr>
          <p:sp>
            <p:nvSpPr>
              <p:cNvPr id="15" name="Freeform: Shape 14">
                <a:extLst>
                  <a:ext uri="{FF2B5EF4-FFF2-40B4-BE49-F238E27FC236}">
                    <a16:creationId xmlns:a16="http://schemas.microsoft.com/office/drawing/2014/main" id="{9130A2C0-EC4F-ACFE-3EA9-91FFE7A3402C}"/>
                  </a:ext>
                </a:extLst>
              </p:cNvPr>
              <p:cNvSpPr/>
              <p:nvPr/>
            </p:nvSpPr>
            <p:spPr>
              <a:xfrm>
                <a:off x="2555968" y="1519051"/>
                <a:ext cx="80718" cy="208267"/>
              </a:xfrm>
              <a:custGeom>
                <a:avLst/>
                <a:gdLst>
                  <a:gd name="connsiteX0" fmla="*/ 0 w 80718"/>
                  <a:gd name="connsiteY0" fmla="*/ 208268 h 208267"/>
                  <a:gd name="connsiteX1" fmla="*/ 0 w 80718"/>
                  <a:gd name="connsiteY1" fmla="*/ 193292 h 208267"/>
                  <a:gd name="connsiteX2" fmla="*/ 24749 w 80718"/>
                  <a:gd name="connsiteY2" fmla="*/ 189611 h 208267"/>
                  <a:gd name="connsiteX3" fmla="*/ 24749 w 80718"/>
                  <a:gd name="connsiteY3" fmla="*/ 18783 h 208267"/>
                  <a:gd name="connsiteX4" fmla="*/ 0 w 80718"/>
                  <a:gd name="connsiteY4" fmla="*/ 15103 h 208267"/>
                  <a:gd name="connsiteX5" fmla="*/ 0 w 80718"/>
                  <a:gd name="connsiteY5" fmla="*/ 0 h 208267"/>
                  <a:gd name="connsiteX6" fmla="*/ 80718 w 80718"/>
                  <a:gd name="connsiteY6" fmla="*/ 0 h 208267"/>
                  <a:gd name="connsiteX7" fmla="*/ 80718 w 80718"/>
                  <a:gd name="connsiteY7" fmla="*/ 15103 h 208267"/>
                  <a:gd name="connsiteX8" fmla="*/ 56223 w 80718"/>
                  <a:gd name="connsiteY8" fmla="*/ 18783 h 208267"/>
                  <a:gd name="connsiteX9" fmla="*/ 56223 w 80718"/>
                  <a:gd name="connsiteY9" fmla="*/ 189611 h 208267"/>
                  <a:gd name="connsiteX10" fmla="*/ 80718 w 80718"/>
                  <a:gd name="connsiteY10" fmla="*/ 193800 h 208267"/>
                  <a:gd name="connsiteX11" fmla="*/ 80718 w 80718"/>
                  <a:gd name="connsiteY11" fmla="*/ 208268 h 208267"/>
                  <a:gd name="connsiteX12" fmla="*/ 0 w 80718"/>
                  <a:gd name="connsiteY12" fmla="*/ 208268 h 2082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80718" h="208267">
                    <a:moveTo>
                      <a:pt x="0" y="208268"/>
                    </a:moveTo>
                    <a:lnTo>
                      <a:pt x="0" y="193292"/>
                    </a:lnTo>
                    <a:lnTo>
                      <a:pt x="24749" y="189611"/>
                    </a:lnTo>
                    <a:lnTo>
                      <a:pt x="24749" y="18783"/>
                    </a:lnTo>
                    <a:lnTo>
                      <a:pt x="0" y="15103"/>
                    </a:lnTo>
                    <a:lnTo>
                      <a:pt x="0" y="0"/>
                    </a:lnTo>
                    <a:lnTo>
                      <a:pt x="80718" y="0"/>
                    </a:lnTo>
                    <a:lnTo>
                      <a:pt x="80718" y="15103"/>
                    </a:lnTo>
                    <a:lnTo>
                      <a:pt x="56223" y="18783"/>
                    </a:lnTo>
                    <a:lnTo>
                      <a:pt x="56223" y="189611"/>
                    </a:lnTo>
                    <a:lnTo>
                      <a:pt x="80718" y="193800"/>
                    </a:lnTo>
                    <a:lnTo>
                      <a:pt x="80718" y="208268"/>
                    </a:lnTo>
                    <a:lnTo>
                      <a:pt x="0" y="208268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16" name="Freeform: Shape 15">
                <a:extLst>
                  <a:ext uri="{FF2B5EF4-FFF2-40B4-BE49-F238E27FC236}">
                    <a16:creationId xmlns:a16="http://schemas.microsoft.com/office/drawing/2014/main" id="{A0270560-3037-7DBD-5CEF-BF915EB5974C}"/>
                  </a:ext>
                </a:extLst>
              </p:cNvPr>
              <p:cNvSpPr/>
              <p:nvPr/>
            </p:nvSpPr>
            <p:spPr>
              <a:xfrm>
                <a:off x="2667399" y="1568294"/>
                <a:ext cx="167147" cy="159278"/>
              </a:xfrm>
              <a:custGeom>
                <a:avLst/>
                <a:gdLst>
                  <a:gd name="connsiteX0" fmla="*/ 762 w 167147"/>
                  <a:gd name="connsiteY0" fmla="*/ 159025 h 159278"/>
                  <a:gd name="connsiteX1" fmla="*/ 762 w 167147"/>
                  <a:gd name="connsiteY1" fmla="*/ 144049 h 159278"/>
                  <a:gd name="connsiteX2" fmla="*/ 19164 w 167147"/>
                  <a:gd name="connsiteY2" fmla="*/ 141764 h 159278"/>
                  <a:gd name="connsiteX3" fmla="*/ 19164 w 167147"/>
                  <a:gd name="connsiteY3" fmla="*/ 27921 h 159278"/>
                  <a:gd name="connsiteX4" fmla="*/ 0 w 167147"/>
                  <a:gd name="connsiteY4" fmla="*/ 21956 h 159278"/>
                  <a:gd name="connsiteX5" fmla="*/ 0 w 167147"/>
                  <a:gd name="connsiteY5" fmla="*/ 5584 h 159278"/>
                  <a:gd name="connsiteX6" fmla="*/ 38963 w 167147"/>
                  <a:gd name="connsiteY6" fmla="*/ 0 h 159278"/>
                  <a:gd name="connsiteX7" fmla="*/ 39598 w 167147"/>
                  <a:gd name="connsiteY7" fmla="*/ 0 h 159278"/>
                  <a:gd name="connsiteX8" fmla="*/ 46324 w 167147"/>
                  <a:gd name="connsiteY8" fmla="*/ 5457 h 159278"/>
                  <a:gd name="connsiteX9" fmla="*/ 46324 w 167147"/>
                  <a:gd name="connsiteY9" fmla="*/ 16118 h 159278"/>
                  <a:gd name="connsiteX10" fmla="*/ 46070 w 167147"/>
                  <a:gd name="connsiteY10" fmla="*/ 21956 h 159278"/>
                  <a:gd name="connsiteX11" fmla="*/ 57239 w 167147"/>
                  <a:gd name="connsiteY11" fmla="*/ 13961 h 159278"/>
                  <a:gd name="connsiteX12" fmla="*/ 71453 w 167147"/>
                  <a:gd name="connsiteY12" fmla="*/ 6980 h 159278"/>
                  <a:gd name="connsiteX13" fmla="*/ 86937 w 167147"/>
                  <a:gd name="connsiteY13" fmla="*/ 2031 h 159278"/>
                  <a:gd name="connsiteX14" fmla="*/ 102167 w 167147"/>
                  <a:gd name="connsiteY14" fmla="*/ 127 h 159278"/>
                  <a:gd name="connsiteX15" fmla="*/ 124504 w 167147"/>
                  <a:gd name="connsiteY15" fmla="*/ 3807 h 159278"/>
                  <a:gd name="connsiteX16" fmla="*/ 138211 w 167147"/>
                  <a:gd name="connsiteY16" fmla="*/ 15484 h 159278"/>
                  <a:gd name="connsiteX17" fmla="*/ 145064 w 167147"/>
                  <a:gd name="connsiteY17" fmla="*/ 35663 h 159278"/>
                  <a:gd name="connsiteX18" fmla="*/ 146968 w 167147"/>
                  <a:gd name="connsiteY18" fmla="*/ 65108 h 159278"/>
                  <a:gd name="connsiteX19" fmla="*/ 146968 w 167147"/>
                  <a:gd name="connsiteY19" fmla="*/ 141891 h 159278"/>
                  <a:gd name="connsiteX20" fmla="*/ 167147 w 167147"/>
                  <a:gd name="connsiteY20" fmla="*/ 144176 h 159278"/>
                  <a:gd name="connsiteX21" fmla="*/ 167147 w 167147"/>
                  <a:gd name="connsiteY21" fmla="*/ 159279 h 159278"/>
                  <a:gd name="connsiteX22" fmla="*/ 98359 w 167147"/>
                  <a:gd name="connsiteY22" fmla="*/ 159279 h 159278"/>
                  <a:gd name="connsiteX23" fmla="*/ 98359 w 167147"/>
                  <a:gd name="connsiteY23" fmla="*/ 144049 h 159278"/>
                  <a:gd name="connsiteX24" fmla="*/ 116381 w 167147"/>
                  <a:gd name="connsiteY24" fmla="*/ 141764 h 159278"/>
                  <a:gd name="connsiteX25" fmla="*/ 116381 w 167147"/>
                  <a:gd name="connsiteY25" fmla="*/ 64854 h 159278"/>
                  <a:gd name="connsiteX26" fmla="*/ 115493 w 167147"/>
                  <a:gd name="connsiteY26" fmla="*/ 45689 h 159278"/>
                  <a:gd name="connsiteX27" fmla="*/ 111559 w 167147"/>
                  <a:gd name="connsiteY27" fmla="*/ 31983 h 159278"/>
                  <a:gd name="connsiteX28" fmla="*/ 103182 w 167147"/>
                  <a:gd name="connsiteY28" fmla="*/ 23733 h 159278"/>
                  <a:gd name="connsiteX29" fmla="*/ 88841 w 167147"/>
                  <a:gd name="connsiteY29" fmla="*/ 20941 h 159278"/>
                  <a:gd name="connsiteX30" fmla="*/ 68027 w 167147"/>
                  <a:gd name="connsiteY30" fmla="*/ 24748 h 159278"/>
                  <a:gd name="connsiteX31" fmla="*/ 49751 w 167147"/>
                  <a:gd name="connsiteY31" fmla="*/ 34267 h 159278"/>
                  <a:gd name="connsiteX32" fmla="*/ 49751 w 167147"/>
                  <a:gd name="connsiteY32" fmla="*/ 141637 h 159278"/>
                  <a:gd name="connsiteX33" fmla="*/ 69042 w 167147"/>
                  <a:gd name="connsiteY33" fmla="*/ 143922 h 159278"/>
                  <a:gd name="connsiteX34" fmla="*/ 69042 w 167147"/>
                  <a:gd name="connsiteY34" fmla="*/ 159025 h 159278"/>
                  <a:gd name="connsiteX35" fmla="*/ 762 w 167147"/>
                  <a:gd name="connsiteY35" fmla="*/ 159025 h 1592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167147" h="159278">
                    <a:moveTo>
                      <a:pt x="762" y="159025"/>
                    </a:moveTo>
                    <a:lnTo>
                      <a:pt x="762" y="144049"/>
                    </a:lnTo>
                    <a:lnTo>
                      <a:pt x="19164" y="141764"/>
                    </a:lnTo>
                    <a:lnTo>
                      <a:pt x="19164" y="27921"/>
                    </a:lnTo>
                    <a:lnTo>
                      <a:pt x="0" y="21956"/>
                    </a:lnTo>
                    <a:lnTo>
                      <a:pt x="0" y="5584"/>
                    </a:lnTo>
                    <a:lnTo>
                      <a:pt x="38963" y="0"/>
                    </a:lnTo>
                    <a:lnTo>
                      <a:pt x="39598" y="0"/>
                    </a:lnTo>
                    <a:lnTo>
                      <a:pt x="46324" y="5457"/>
                    </a:lnTo>
                    <a:lnTo>
                      <a:pt x="46324" y="16118"/>
                    </a:lnTo>
                    <a:lnTo>
                      <a:pt x="46070" y="21956"/>
                    </a:lnTo>
                    <a:cubicBezTo>
                      <a:pt x="49116" y="19164"/>
                      <a:pt x="52797" y="16499"/>
                      <a:pt x="57239" y="13961"/>
                    </a:cubicBezTo>
                    <a:cubicBezTo>
                      <a:pt x="61681" y="11295"/>
                      <a:pt x="66377" y="9011"/>
                      <a:pt x="71453" y="6980"/>
                    </a:cubicBezTo>
                    <a:cubicBezTo>
                      <a:pt x="76530" y="4950"/>
                      <a:pt x="81607" y="3300"/>
                      <a:pt x="86937" y="2031"/>
                    </a:cubicBezTo>
                    <a:cubicBezTo>
                      <a:pt x="92267" y="761"/>
                      <a:pt x="97344" y="127"/>
                      <a:pt x="102167" y="127"/>
                    </a:cubicBezTo>
                    <a:cubicBezTo>
                      <a:pt x="111178" y="127"/>
                      <a:pt x="118666" y="1396"/>
                      <a:pt x="124504" y="3807"/>
                    </a:cubicBezTo>
                    <a:cubicBezTo>
                      <a:pt x="130342" y="6219"/>
                      <a:pt x="134911" y="10153"/>
                      <a:pt x="138211" y="15484"/>
                    </a:cubicBezTo>
                    <a:cubicBezTo>
                      <a:pt x="141511" y="20814"/>
                      <a:pt x="143795" y="27541"/>
                      <a:pt x="145064" y="35663"/>
                    </a:cubicBezTo>
                    <a:cubicBezTo>
                      <a:pt x="146333" y="43786"/>
                      <a:pt x="146968" y="53685"/>
                      <a:pt x="146968" y="65108"/>
                    </a:cubicBezTo>
                    <a:lnTo>
                      <a:pt x="146968" y="141891"/>
                    </a:lnTo>
                    <a:lnTo>
                      <a:pt x="167147" y="144176"/>
                    </a:lnTo>
                    <a:lnTo>
                      <a:pt x="167147" y="159279"/>
                    </a:lnTo>
                    <a:lnTo>
                      <a:pt x="98359" y="159279"/>
                    </a:lnTo>
                    <a:lnTo>
                      <a:pt x="98359" y="144049"/>
                    </a:lnTo>
                    <a:lnTo>
                      <a:pt x="116381" y="141764"/>
                    </a:lnTo>
                    <a:lnTo>
                      <a:pt x="116381" y="64854"/>
                    </a:lnTo>
                    <a:cubicBezTo>
                      <a:pt x="116381" y="57620"/>
                      <a:pt x="116001" y="51147"/>
                      <a:pt x="115493" y="45689"/>
                    </a:cubicBezTo>
                    <a:cubicBezTo>
                      <a:pt x="114858" y="40232"/>
                      <a:pt x="113589" y="35663"/>
                      <a:pt x="111559" y="31983"/>
                    </a:cubicBezTo>
                    <a:cubicBezTo>
                      <a:pt x="109528" y="28302"/>
                      <a:pt x="106736" y="25637"/>
                      <a:pt x="103182" y="23733"/>
                    </a:cubicBezTo>
                    <a:cubicBezTo>
                      <a:pt x="99502" y="21956"/>
                      <a:pt x="94679" y="20941"/>
                      <a:pt x="88841" y="20941"/>
                    </a:cubicBezTo>
                    <a:cubicBezTo>
                      <a:pt x="81860" y="20941"/>
                      <a:pt x="75007" y="22210"/>
                      <a:pt x="68027" y="24748"/>
                    </a:cubicBezTo>
                    <a:cubicBezTo>
                      <a:pt x="61046" y="27287"/>
                      <a:pt x="54954" y="30460"/>
                      <a:pt x="49751" y="34267"/>
                    </a:cubicBezTo>
                    <a:lnTo>
                      <a:pt x="49751" y="141637"/>
                    </a:lnTo>
                    <a:lnTo>
                      <a:pt x="69042" y="143922"/>
                    </a:lnTo>
                    <a:lnTo>
                      <a:pt x="69042" y="159025"/>
                    </a:lnTo>
                    <a:lnTo>
                      <a:pt x="762" y="159025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17" name="Freeform: Shape 16">
                <a:extLst>
                  <a:ext uri="{FF2B5EF4-FFF2-40B4-BE49-F238E27FC236}">
                    <a16:creationId xmlns:a16="http://schemas.microsoft.com/office/drawing/2014/main" id="{EE77C588-99C6-EA4E-A3C3-2F28D40892D9}"/>
                  </a:ext>
                </a:extLst>
              </p:cNvPr>
              <p:cNvSpPr/>
              <p:nvPr/>
            </p:nvSpPr>
            <p:spPr>
              <a:xfrm>
                <a:off x="2859930" y="1568421"/>
                <a:ext cx="112193" cy="162197"/>
              </a:xfrm>
              <a:custGeom>
                <a:avLst/>
                <a:gdLst>
                  <a:gd name="connsiteX0" fmla="*/ 0 w 112193"/>
                  <a:gd name="connsiteY0" fmla="*/ 150141 h 162197"/>
                  <a:gd name="connsiteX1" fmla="*/ 0 w 112193"/>
                  <a:gd name="connsiteY1" fmla="*/ 114351 h 162197"/>
                  <a:gd name="connsiteX2" fmla="*/ 19418 w 112193"/>
                  <a:gd name="connsiteY2" fmla="*/ 114351 h 162197"/>
                  <a:gd name="connsiteX3" fmla="*/ 25002 w 112193"/>
                  <a:gd name="connsiteY3" fmla="*/ 134657 h 162197"/>
                  <a:gd name="connsiteX4" fmla="*/ 29191 w 112193"/>
                  <a:gd name="connsiteY4" fmla="*/ 138972 h 162197"/>
                  <a:gd name="connsiteX5" fmla="*/ 36298 w 112193"/>
                  <a:gd name="connsiteY5" fmla="*/ 142780 h 162197"/>
                  <a:gd name="connsiteX6" fmla="*/ 45436 w 112193"/>
                  <a:gd name="connsiteY6" fmla="*/ 145572 h 162197"/>
                  <a:gd name="connsiteX7" fmla="*/ 55970 w 112193"/>
                  <a:gd name="connsiteY7" fmla="*/ 146587 h 162197"/>
                  <a:gd name="connsiteX8" fmla="*/ 69930 w 112193"/>
                  <a:gd name="connsiteY8" fmla="*/ 144683 h 162197"/>
                  <a:gd name="connsiteX9" fmla="*/ 78561 w 112193"/>
                  <a:gd name="connsiteY9" fmla="*/ 139861 h 162197"/>
                  <a:gd name="connsiteX10" fmla="*/ 82876 w 112193"/>
                  <a:gd name="connsiteY10" fmla="*/ 132753 h 162197"/>
                  <a:gd name="connsiteX11" fmla="*/ 84018 w 112193"/>
                  <a:gd name="connsiteY11" fmla="*/ 124504 h 162197"/>
                  <a:gd name="connsiteX12" fmla="*/ 81607 w 112193"/>
                  <a:gd name="connsiteY12" fmla="*/ 114858 h 162197"/>
                  <a:gd name="connsiteX13" fmla="*/ 74246 w 112193"/>
                  <a:gd name="connsiteY13" fmla="*/ 106609 h 162197"/>
                  <a:gd name="connsiteX14" fmla="*/ 61554 w 112193"/>
                  <a:gd name="connsiteY14" fmla="*/ 98994 h 162197"/>
                  <a:gd name="connsiteX15" fmla="*/ 43151 w 112193"/>
                  <a:gd name="connsiteY15" fmla="*/ 91125 h 162197"/>
                  <a:gd name="connsiteX16" fmla="*/ 23987 w 112193"/>
                  <a:gd name="connsiteY16" fmla="*/ 82114 h 162197"/>
                  <a:gd name="connsiteX17" fmla="*/ 10534 w 112193"/>
                  <a:gd name="connsiteY17" fmla="*/ 71326 h 162197"/>
                  <a:gd name="connsiteX18" fmla="*/ 2665 w 112193"/>
                  <a:gd name="connsiteY18" fmla="*/ 58000 h 162197"/>
                  <a:gd name="connsiteX19" fmla="*/ 127 w 112193"/>
                  <a:gd name="connsiteY19" fmla="*/ 41374 h 162197"/>
                  <a:gd name="connsiteX20" fmla="*/ 4442 w 112193"/>
                  <a:gd name="connsiteY20" fmla="*/ 24368 h 162197"/>
                  <a:gd name="connsiteX21" fmla="*/ 16372 w 112193"/>
                  <a:gd name="connsiteY21" fmla="*/ 11295 h 162197"/>
                  <a:gd name="connsiteX22" fmla="*/ 34267 w 112193"/>
                  <a:gd name="connsiteY22" fmla="*/ 2919 h 162197"/>
                  <a:gd name="connsiteX23" fmla="*/ 56604 w 112193"/>
                  <a:gd name="connsiteY23" fmla="*/ 0 h 162197"/>
                  <a:gd name="connsiteX24" fmla="*/ 72215 w 112193"/>
                  <a:gd name="connsiteY24" fmla="*/ 1015 h 162197"/>
                  <a:gd name="connsiteX25" fmla="*/ 85033 w 112193"/>
                  <a:gd name="connsiteY25" fmla="*/ 3427 h 162197"/>
                  <a:gd name="connsiteX26" fmla="*/ 95060 w 112193"/>
                  <a:gd name="connsiteY26" fmla="*/ 6346 h 162197"/>
                  <a:gd name="connsiteX27" fmla="*/ 101913 w 112193"/>
                  <a:gd name="connsiteY27" fmla="*/ 8630 h 162197"/>
                  <a:gd name="connsiteX28" fmla="*/ 101913 w 112193"/>
                  <a:gd name="connsiteY28" fmla="*/ 42897 h 162197"/>
                  <a:gd name="connsiteX29" fmla="*/ 83764 w 112193"/>
                  <a:gd name="connsiteY29" fmla="*/ 42770 h 162197"/>
                  <a:gd name="connsiteX30" fmla="*/ 77799 w 112193"/>
                  <a:gd name="connsiteY30" fmla="*/ 25129 h 162197"/>
                  <a:gd name="connsiteX31" fmla="*/ 70057 w 112193"/>
                  <a:gd name="connsiteY31" fmla="*/ 18530 h 162197"/>
                  <a:gd name="connsiteX32" fmla="*/ 54827 w 112193"/>
                  <a:gd name="connsiteY32" fmla="*/ 15484 h 162197"/>
                  <a:gd name="connsiteX33" fmla="*/ 42644 w 112193"/>
                  <a:gd name="connsiteY33" fmla="*/ 16880 h 162197"/>
                  <a:gd name="connsiteX34" fmla="*/ 34394 w 112193"/>
                  <a:gd name="connsiteY34" fmla="*/ 20941 h 162197"/>
                  <a:gd name="connsiteX35" fmla="*/ 29698 w 112193"/>
                  <a:gd name="connsiteY35" fmla="*/ 27033 h 162197"/>
                  <a:gd name="connsiteX36" fmla="*/ 28175 w 112193"/>
                  <a:gd name="connsiteY36" fmla="*/ 34521 h 162197"/>
                  <a:gd name="connsiteX37" fmla="*/ 31348 w 112193"/>
                  <a:gd name="connsiteY37" fmla="*/ 46578 h 162197"/>
                  <a:gd name="connsiteX38" fmla="*/ 39598 w 112193"/>
                  <a:gd name="connsiteY38" fmla="*/ 54574 h 162197"/>
                  <a:gd name="connsiteX39" fmla="*/ 51274 w 112193"/>
                  <a:gd name="connsiteY39" fmla="*/ 60285 h 162197"/>
                  <a:gd name="connsiteX40" fmla="*/ 64727 w 112193"/>
                  <a:gd name="connsiteY40" fmla="*/ 65742 h 162197"/>
                  <a:gd name="connsiteX41" fmla="*/ 82749 w 112193"/>
                  <a:gd name="connsiteY41" fmla="*/ 74372 h 162197"/>
                  <a:gd name="connsiteX42" fmla="*/ 97852 w 112193"/>
                  <a:gd name="connsiteY42" fmla="*/ 84653 h 162197"/>
                  <a:gd name="connsiteX43" fmla="*/ 108259 w 112193"/>
                  <a:gd name="connsiteY43" fmla="*/ 98232 h 162197"/>
                  <a:gd name="connsiteX44" fmla="*/ 112193 w 112193"/>
                  <a:gd name="connsiteY44" fmla="*/ 116508 h 162197"/>
                  <a:gd name="connsiteX45" fmla="*/ 108132 w 112193"/>
                  <a:gd name="connsiteY45" fmla="*/ 135419 h 162197"/>
                  <a:gd name="connsiteX46" fmla="*/ 96456 w 112193"/>
                  <a:gd name="connsiteY46" fmla="*/ 149887 h 162197"/>
                  <a:gd name="connsiteX47" fmla="*/ 77799 w 112193"/>
                  <a:gd name="connsiteY47" fmla="*/ 159025 h 162197"/>
                  <a:gd name="connsiteX48" fmla="*/ 52924 w 112193"/>
                  <a:gd name="connsiteY48" fmla="*/ 162198 h 162197"/>
                  <a:gd name="connsiteX49" fmla="*/ 37567 w 112193"/>
                  <a:gd name="connsiteY49" fmla="*/ 160929 h 162197"/>
                  <a:gd name="connsiteX50" fmla="*/ 22337 w 112193"/>
                  <a:gd name="connsiteY50" fmla="*/ 157883 h 162197"/>
                  <a:gd name="connsiteX51" fmla="*/ 9011 w 112193"/>
                  <a:gd name="connsiteY51" fmla="*/ 153948 h 162197"/>
                  <a:gd name="connsiteX52" fmla="*/ 0 w 112193"/>
                  <a:gd name="connsiteY52" fmla="*/ 150141 h 1621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</a:cxnLst>
                <a:rect l="l" t="t" r="r" b="b"/>
                <a:pathLst>
                  <a:path w="112193" h="162197">
                    <a:moveTo>
                      <a:pt x="0" y="150141"/>
                    </a:moveTo>
                    <a:lnTo>
                      <a:pt x="0" y="114351"/>
                    </a:lnTo>
                    <a:lnTo>
                      <a:pt x="19418" y="114351"/>
                    </a:lnTo>
                    <a:lnTo>
                      <a:pt x="25002" y="134657"/>
                    </a:lnTo>
                    <a:cubicBezTo>
                      <a:pt x="25764" y="136180"/>
                      <a:pt x="27287" y="137576"/>
                      <a:pt x="29191" y="138972"/>
                    </a:cubicBezTo>
                    <a:cubicBezTo>
                      <a:pt x="31221" y="140368"/>
                      <a:pt x="33506" y="141637"/>
                      <a:pt x="36298" y="142780"/>
                    </a:cubicBezTo>
                    <a:cubicBezTo>
                      <a:pt x="38963" y="143922"/>
                      <a:pt x="42136" y="144810"/>
                      <a:pt x="45436" y="145572"/>
                    </a:cubicBezTo>
                    <a:cubicBezTo>
                      <a:pt x="48862" y="146206"/>
                      <a:pt x="52289" y="146587"/>
                      <a:pt x="55970" y="146587"/>
                    </a:cubicBezTo>
                    <a:cubicBezTo>
                      <a:pt x="61681" y="146587"/>
                      <a:pt x="66250" y="145953"/>
                      <a:pt x="69930" y="144683"/>
                    </a:cubicBezTo>
                    <a:cubicBezTo>
                      <a:pt x="73611" y="143414"/>
                      <a:pt x="76403" y="141891"/>
                      <a:pt x="78561" y="139861"/>
                    </a:cubicBezTo>
                    <a:cubicBezTo>
                      <a:pt x="80718" y="137830"/>
                      <a:pt x="82114" y="135546"/>
                      <a:pt x="82876" y="132753"/>
                    </a:cubicBezTo>
                    <a:cubicBezTo>
                      <a:pt x="83637" y="130088"/>
                      <a:pt x="84018" y="127296"/>
                      <a:pt x="84018" y="124504"/>
                    </a:cubicBezTo>
                    <a:cubicBezTo>
                      <a:pt x="84018" y="120950"/>
                      <a:pt x="83257" y="117777"/>
                      <a:pt x="81607" y="114858"/>
                    </a:cubicBezTo>
                    <a:cubicBezTo>
                      <a:pt x="79957" y="111939"/>
                      <a:pt x="77545" y="109274"/>
                      <a:pt x="74246" y="106609"/>
                    </a:cubicBezTo>
                    <a:cubicBezTo>
                      <a:pt x="70946" y="103944"/>
                      <a:pt x="66758" y="101405"/>
                      <a:pt x="61554" y="98994"/>
                    </a:cubicBezTo>
                    <a:cubicBezTo>
                      <a:pt x="56350" y="96456"/>
                      <a:pt x="50259" y="93917"/>
                      <a:pt x="43151" y="91125"/>
                    </a:cubicBezTo>
                    <a:cubicBezTo>
                      <a:pt x="35790" y="88333"/>
                      <a:pt x="29318" y="85287"/>
                      <a:pt x="23987" y="82114"/>
                    </a:cubicBezTo>
                    <a:cubicBezTo>
                      <a:pt x="18657" y="78941"/>
                      <a:pt x="14088" y="75388"/>
                      <a:pt x="10534" y="71326"/>
                    </a:cubicBezTo>
                    <a:cubicBezTo>
                      <a:pt x="6980" y="67392"/>
                      <a:pt x="4315" y="62950"/>
                      <a:pt x="2665" y="58000"/>
                    </a:cubicBezTo>
                    <a:cubicBezTo>
                      <a:pt x="1015" y="53178"/>
                      <a:pt x="127" y="47593"/>
                      <a:pt x="127" y="41374"/>
                    </a:cubicBezTo>
                    <a:cubicBezTo>
                      <a:pt x="127" y="35029"/>
                      <a:pt x="1523" y="29444"/>
                      <a:pt x="4442" y="24368"/>
                    </a:cubicBezTo>
                    <a:cubicBezTo>
                      <a:pt x="7361" y="19291"/>
                      <a:pt x="11295" y="14976"/>
                      <a:pt x="16372" y="11295"/>
                    </a:cubicBezTo>
                    <a:cubicBezTo>
                      <a:pt x="21449" y="7615"/>
                      <a:pt x="27414" y="4823"/>
                      <a:pt x="34267" y="2919"/>
                    </a:cubicBezTo>
                    <a:cubicBezTo>
                      <a:pt x="41121" y="1015"/>
                      <a:pt x="48609" y="0"/>
                      <a:pt x="56604" y="0"/>
                    </a:cubicBezTo>
                    <a:cubicBezTo>
                      <a:pt x="62189" y="0"/>
                      <a:pt x="67392" y="381"/>
                      <a:pt x="72215" y="1015"/>
                    </a:cubicBezTo>
                    <a:cubicBezTo>
                      <a:pt x="76911" y="1650"/>
                      <a:pt x="81226" y="2538"/>
                      <a:pt x="85033" y="3427"/>
                    </a:cubicBezTo>
                    <a:cubicBezTo>
                      <a:pt x="88841" y="4442"/>
                      <a:pt x="92267" y="5330"/>
                      <a:pt x="95060" y="6346"/>
                    </a:cubicBezTo>
                    <a:cubicBezTo>
                      <a:pt x="97979" y="7361"/>
                      <a:pt x="100263" y="8123"/>
                      <a:pt x="101913" y="8630"/>
                    </a:cubicBezTo>
                    <a:lnTo>
                      <a:pt x="101913" y="42897"/>
                    </a:lnTo>
                    <a:lnTo>
                      <a:pt x="83764" y="42770"/>
                    </a:lnTo>
                    <a:lnTo>
                      <a:pt x="77799" y="25129"/>
                    </a:lnTo>
                    <a:cubicBezTo>
                      <a:pt x="76657" y="22718"/>
                      <a:pt x="73992" y="20560"/>
                      <a:pt x="70057" y="18530"/>
                    </a:cubicBezTo>
                    <a:cubicBezTo>
                      <a:pt x="66123" y="16499"/>
                      <a:pt x="61046" y="15484"/>
                      <a:pt x="54827" y="15484"/>
                    </a:cubicBezTo>
                    <a:cubicBezTo>
                      <a:pt x="50132" y="15357"/>
                      <a:pt x="46070" y="15864"/>
                      <a:pt x="42644" y="16880"/>
                    </a:cubicBezTo>
                    <a:cubicBezTo>
                      <a:pt x="39217" y="17895"/>
                      <a:pt x="36552" y="19291"/>
                      <a:pt x="34394" y="20941"/>
                    </a:cubicBezTo>
                    <a:cubicBezTo>
                      <a:pt x="32237" y="22718"/>
                      <a:pt x="30713" y="24748"/>
                      <a:pt x="29698" y="27033"/>
                    </a:cubicBezTo>
                    <a:cubicBezTo>
                      <a:pt x="28683" y="29317"/>
                      <a:pt x="28175" y="31856"/>
                      <a:pt x="28175" y="34521"/>
                    </a:cubicBezTo>
                    <a:cubicBezTo>
                      <a:pt x="28175" y="39471"/>
                      <a:pt x="29191" y="43405"/>
                      <a:pt x="31348" y="46578"/>
                    </a:cubicBezTo>
                    <a:cubicBezTo>
                      <a:pt x="33379" y="49624"/>
                      <a:pt x="36171" y="52289"/>
                      <a:pt x="39598" y="54574"/>
                    </a:cubicBezTo>
                    <a:cubicBezTo>
                      <a:pt x="43024" y="56731"/>
                      <a:pt x="46959" y="58635"/>
                      <a:pt x="51274" y="60285"/>
                    </a:cubicBezTo>
                    <a:cubicBezTo>
                      <a:pt x="55589" y="61935"/>
                      <a:pt x="60158" y="63711"/>
                      <a:pt x="64727" y="65742"/>
                    </a:cubicBezTo>
                    <a:cubicBezTo>
                      <a:pt x="71073" y="68534"/>
                      <a:pt x="77038" y="71326"/>
                      <a:pt x="82749" y="74372"/>
                    </a:cubicBezTo>
                    <a:cubicBezTo>
                      <a:pt x="88460" y="77418"/>
                      <a:pt x="93537" y="80845"/>
                      <a:pt x="97852" y="84653"/>
                    </a:cubicBezTo>
                    <a:cubicBezTo>
                      <a:pt x="102167" y="88587"/>
                      <a:pt x="105720" y="93029"/>
                      <a:pt x="108259" y="98232"/>
                    </a:cubicBezTo>
                    <a:cubicBezTo>
                      <a:pt x="110797" y="103436"/>
                      <a:pt x="112193" y="109528"/>
                      <a:pt x="112193" y="116508"/>
                    </a:cubicBezTo>
                    <a:cubicBezTo>
                      <a:pt x="112193" y="123489"/>
                      <a:pt x="110797" y="129707"/>
                      <a:pt x="108132" y="135419"/>
                    </a:cubicBezTo>
                    <a:cubicBezTo>
                      <a:pt x="105467" y="141130"/>
                      <a:pt x="101532" y="145826"/>
                      <a:pt x="96456" y="149887"/>
                    </a:cubicBezTo>
                    <a:cubicBezTo>
                      <a:pt x="91379" y="153821"/>
                      <a:pt x="85160" y="156867"/>
                      <a:pt x="77799" y="159025"/>
                    </a:cubicBezTo>
                    <a:cubicBezTo>
                      <a:pt x="70438" y="161182"/>
                      <a:pt x="62189" y="162198"/>
                      <a:pt x="52924" y="162198"/>
                    </a:cubicBezTo>
                    <a:cubicBezTo>
                      <a:pt x="47974" y="162198"/>
                      <a:pt x="42897" y="161817"/>
                      <a:pt x="37567" y="160929"/>
                    </a:cubicBezTo>
                    <a:cubicBezTo>
                      <a:pt x="32237" y="160167"/>
                      <a:pt x="27160" y="159152"/>
                      <a:pt x="22337" y="157883"/>
                    </a:cubicBezTo>
                    <a:cubicBezTo>
                      <a:pt x="17514" y="156740"/>
                      <a:pt x="13072" y="155344"/>
                      <a:pt x="9011" y="153948"/>
                    </a:cubicBezTo>
                    <a:cubicBezTo>
                      <a:pt x="5457" y="152552"/>
                      <a:pt x="2285" y="151283"/>
                      <a:pt x="0" y="15014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18" name="Freeform: Shape 17">
                <a:extLst>
                  <a:ext uri="{FF2B5EF4-FFF2-40B4-BE49-F238E27FC236}">
                    <a16:creationId xmlns:a16="http://schemas.microsoft.com/office/drawing/2014/main" id="{6586746B-BDE9-018A-39C4-57046831D3CD}"/>
                  </a:ext>
                </a:extLst>
              </p:cNvPr>
              <p:cNvSpPr/>
              <p:nvPr/>
            </p:nvSpPr>
            <p:spPr>
              <a:xfrm>
                <a:off x="2995983" y="1533900"/>
                <a:ext cx="100390" cy="196845"/>
              </a:xfrm>
              <a:custGeom>
                <a:avLst/>
                <a:gdLst>
                  <a:gd name="connsiteX0" fmla="*/ 19799 w 100390"/>
                  <a:gd name="connsiteY0" fmla="*/ 164355 h 196845"/>
                  <a:gd name="connsiteX1" fmla="*/ 19799 w 100390"/>
                  <a:gd name="connsiteY1" fmla="*/ 57620 h 196845"/>
                  <a:gd name="connsiteX2" fmla="*/ 0 w 100390"/>
                  <a:gd name="connsiteY2" fmla="*/ 57620 h 196845"/>
                  <a:gd name="connsiteX3" fmla="*/ 0 w 100390"/>
                  <a:gd name="connsiteY3" fmla="*/ 44801 h 196845"/>
                  <a:gd name="connsiteX4" fmla="*/ 8376 w 100390"/>
                  <a:gd name="connsiteY4" fmla="*/ 41882 h 196845"/>
                  <a:gd name="connsiteX5" fmla="*/ 14468 w 100390"/>
                  <a:gd name="connsiteY5" fmla="*/ 39090 h 196845"/>
                  <a:gd name="connsiteX6" fmla="*/ 22083 w 100390"/>
                  <a:gd name="connsiteY6" fmla="*/ 28810 h 196845"/>
                  <a:gd name="connsiteX7" fmla="*/ 24875 w 100390"/>
                  <a:gd name="connsiteY7" fmla="*/ 22337 h 196845"/>
                  <a:gd name="connsiteX8" fmla="*/ 28048 w 100390"/>
                  <a:gd name="connsiteY8" fmla="*/ 14088 h 196845"/>
                  <a:gd name="connsiteX9" fmla="*/ 30967 w 100390"/>
                  <a:gd name="connsiteY9" fmla="*/ 5965 h 196845"/>
                  <a:gd name="connsiteX10" fmla="*/ 32744 w 100390"/>
                  <a:gd name="connsiteY10" fmla="*/ 0 h 196845"/>
                  <a:gd name="connsiteX11" fmla="*/ 50259 w 100390"/>
                  <a:gd name="connsiteY11" fmla="*/ 0 h 196845"/>
                  <a:gd name="connsiteX12" fmla="*/ 50259 w 100390"/>
                  <a:gd name="connsiteY12" fmla="*/ 37821 h 196845"/>
                  <a:gd name="connsiteX13" fmla="*/ 96075 w 100390"/>
                  <a:gd name="connsiteY13" fmla="*/ 37821 h 196845"/>
                  <a:gd name="connsiteX14" fmla="*/ 96075 w 100390"/>
                  <a:gd name="connsiteY14" fmla="*/ 57620 h 196845"/>
                  <a:gd name="connsiteX15" fmla="*/ 50259 w 100390"/>
                  <a:gd name="connsiteY15" fmla="*/ 57620 h 196845"/>
                  <a:gd name="connsiteX16" fmla="*/ 50259 w 100390"/>
                  <a:gd name="connsiteY16" fmla="*/ 139480 h 196845"/>
                  <a:gd name="connsiteX17" fmla="*/ 50639 w 100390"/>
                  <a:gd name="connsiteY17" fmla="*/ 158517 h 196845"/>
                  <a:gd name="connsiteX18" fmla="*/ 52543 w 100390"/>
                  <a:gd name="connsiteY18" fmla="*/ 168670 h 196845"/>
                  <a:gd name="connsiteX19" fmla="*/ 57239 w 100390"/>
                  <a:gd name="connsiteY19" fmla="*/ 172732 h 196845"/>
                  <a:gd name="connsiteX20" fmla="*/ 65869 w 100390"/>
                  <a:gd name="connsiteY20" fmla="*/ 173493 h 196845"/>
                  <a:gd name="connsiteX21" fmla="*/ 65996 w 100390"/>
                  <a:gd name="connsiteY21" fmla="*/ 173493 h 196845"/>
                  <a:gd name="connsiteX22" fmla="*/ 74246 w 100390"/>
                  <a:gd name="connsiteY22" fmla="*/ 172986 h 196845"/>
                  <a:gd name="connsiteX23" fmla="*/ 82622 w 100390"/>
                  <a:gd name="connsiteY23" fmla="*/ 171716 h 196845"/>
                  <a:gd name="connsiteX24" fmla="*/ 90110 w 100390"/>
                  <a:gd name="connsiteY24" fmla="*/ 170066 h 196845"/>
                  <a:gd name="connsiteX25" fmla="*/ 95567 w 100390"/>
                  <a:gd name="connsiteY25" fmla="*/ 168417 h 196845"/>
                  <a:gd name="connsiteX26" fmla="*/ 95694 w 100390"/>
                  <a:gd name="connsiteY26" fmla="*/ 168417 h 196845"/>
                  <a:gd name="connsiteX27" fmla="*/ 100390 w 100390"/>
                  <a:gd name="connsiteY27" fmla="*/ 181870 h 196845"/>
                  <a:gd name="connsiteX28" fmla="*/ 91379 w 100390"/>
                  <a:gd name="connsiteY28" fmla="*/ 186946 h 196845"/>
                  <a:gd name="connsiteX29" fmla="*/ 78814 w 100390"/>
                  <a:gd name="connsiteY29" fmla="*/ 191769 h 196845"/>
                  <a:gd name="connsiteX30" fmla="*/ 64727 w 100390"/>
                  <a:gd name="connsiteY30" fmla="*/ 195450 h 196845"/>
                  <a:gd name="connsiteX31" fmla="*/ 51020 w 100390"/>
                  <a:gd name="connsiteY31" fmla="*/ 196846 h 196845"/>
                  <a:gd name="connsiteX32" fmla="*/ 51020 w 100390"/>
                  <a:gd name="connsiteY32" fmla="*/ 196846 h 196845"/>
                  <a:gd name="connsiteX33" fmla="*/ 38075 w 100390"/>
                  <a:gd name="connsiteY33" fmla="*/ 195196 h 196845"/>
                  <a:gd name="connsiteX34" fmla="*/ 28302 w 100390"/>
                  <a:gd name="connsiteY34" fmla="*/ 189738 h 196845"/>
                  <a:gd name="connsiteX35" fmla="*/ 22083 w 100390"/>
                  <a:gd name="connsiteY35" fmla="*/ 179712 h 196845"/>
                  <a:gd name="connsiteX36" fmla="*/ 19799 w 100390"/>
                  <a:gd name="connsiteY36" fmla="*/ 164355 h 196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00390" h="196845">
                    <a:moveTo>
                      <a:pt x="19799" y="164355"/>
                    </a:moveTo>
                    <a:lnTo>
                      <a:pt x="19799" y="57620"/>
                    </a:lnTo>
                    <a:lnTo>
                      <a:pt x="0" y="57620"/>
                    </a:lnTo>
                    <a:lnTo>
                      <a:pt x="0" y="44801"/>
                    </a:lnTo>
                    <a:cubicBezTo>
                      <a:pt x="2792" y="43913"/>
                      <a:pt x="5584" y="42897"/>
                      <a:pt x="8376" y="41882"/>
                    </a:cubicBezTo>
                    <a:cubicBezTo>
                      <a:pt x="11169" y="40867"/>
                      <a:pt x="13199" y="39978"/>
                      <a:pt x="14468" y="39090"/>
                    </a:cubicBezTo>
                    <a:cubicBezTo>
                      <a:pt x="17514" y="36932"/>
                      <a:pt x="20053" y="33633"/>
                      <a:pt x="22083" y="28810"/>
                    </a:cubicBezTo>
                    <a:cubicBezTo>
                      <a:pt x="22845" y="27160"/>
                      <a:pt x="23733" y="25002"/>
                      <a:pt x="24875" y="22337"/>
                    </a:cubicBezTo>
                    <a:cubicBezTo>
                      <a:pt x="26018" y="19672"/>
                      <a:pt x="27033" y="16880"/>
                      <a:pt x="28048" y="14088"/>
                    </a:cubicBezTo>
                    <a:cubicBezTo>
                      <a:pt x="29064" y="11295"/>
                      <a:pt x="30079" y="8630"/>
                      <a:pt x="30967" y="5965"/>
                    </a:cubicBezTo>
                    <a:cubicBezTo>
                      <a:pt x="31856" y="3427"/>
                      <a:pt x="32490" y="1396"/>
                      <a:pt x="32744" y="0"/>
                    </a:cubicBezTo>
                    <a:lnTo>
                      <a:pt x="50259" y="0"/>
                    </a:lnTo>
                    <a:lnTo>
                      <a:pt x="50259" y="37821"/>
                    </a:lnTo>
                    <a:lnTo>
                      <a:pt x="96075" y="37821"/>
                    </a:lnTo>
                    <a:lnTo>
                      <a:pt x="96075" y="57620"/>
                    </a:lnTo>
                    <a:lnTo>
                      <a:pt x="50259" y="57620"/>
                    </a:lnTo>
                    <a:lnTo>
                      <a:pt x="50259" y="139480"/>
                    </a:lnTo>
                    <a:cubicBezTo>
                      <a:pt x="50259" y="147602"/>
                      <a:pt x="50385" y="153948"/>
                      <a:pt x="50639" y="158517"/>
                    </a:cubicBezTo>
                    <a:cubicBezTo>
                      <a:pt x="50893" y="163086"/>
                      <a:pt x="51528" y="166513"/>
                      <a:pt x="52543" y="168670"/>
                    </a:cubicBezTo>
                    <a:cubicBezTo>
                      <a:pt x="53558" y="170828"/>
                      <a:pt x="55208" y="172224"/>
                      <a:pt x="57239" y="172732"/>
                    </a:cubicBezTo>
                    <a:cubicBezTo>
                      <a:pt x="59396" y="173239"/>
                      <a:pt x="62189" y="173493"/>
                      <a:pt x="65869" y="173493"/>
                    </a:cubicBezTo>
                    <a:lnTo>
                      <a:pt x="65996" y="173493"/>
                    </a:lnTo>
                    <a:cubicBezTo>
                      <a:pt x="68661" y="173493"/>
                      <a:pt x="71453" y="173366"/>
                      <a:pt x="74246" y="172986"/>
                    </a:cubicBezTo>
                    <a:cubicBezTo>
                      <a:pt x="77165" y="172605"/>
                      <a:pt x="79957" y="172224"/>
                      <a:pt x="82622" y="171716"/>
                    </a:cubicBezTo>
                    <a:cubicBezTo>
                      <a:pt x="85287" y="171209"/>
                      <a:pt x="87825" y="170701"/>
                      <a:pt x="90110" y="170066"/>
                    </a:cubicBezTo>
                    <a:cubicBezTo>
                      <a:pt x="92394" y="169432"/>
                      <a:pt x="94171" y="168924"/>
                      <a:pt x="95567" y="168417"/>
                    </a:cubicBezTo>
                    <a:lnTo>
                      <a:pt x="95694" y="168417"/>
                    </a:lnTo>
                    <a:lnTo>
                      <a:pt x="100390" y="181870"/>
                    </a:lnTo>
                    <a:cubicBezTo>
                      <a:pt x="98232" y="183520"/>
                      <a:pt x="95186" y="185169"/>
                      <a:pt x="91379" y="186946"/>
                    </a:cubicBezTo>
                    <a:cubicBezTo>
                      <a:pt x="87572" y="188723"/>
                      <a:pt x="83383" y="190373"/>
                      <a:pt x="78814" y="191769"/>
                    </a:cubicBezTo>
                    <a:cubicBezTo>
                      <a:pt x="74246" y="193292"/>
                      <a:pt x="69677" y="194434"/>
                      <a:pt x="64727" y="195450"/>
                    </a:cubicBezTo>
                    <a:cubicBezTo>
                      <a:pt x="59904" y="196465"/>
                      <a:pt x="55335" y="196846"/>
                      <a:pt x="51020" y="196846"/>
                    </a:cubicBezTo>
                    <a:lnTo>
                      <a:pt x="51020" y="196846"/>
                    </a:lnTo>
                    <a:cubicBezTo>
                      <a:pt x="46197" y="196846"/>
                      <a:pt x="41882" y="196338"/>
                      <a:pt x="38075" y="195196"/>
                    </a:cubicBezTo>
                    <a:cubicBezTo>
                      <a:pt x="34267" y="194053"/>
                      <a:pt x="30967" y="192277"/>
                      <a:pt x="28302" y="189738"/>
                    </a:cubicBezTo>
                    <a:cubicBezTo>
                      <a:pt x="25637" y="187200"/>
                      <a:pt x="23479" y="183900"/>
                      <a:pt x="22083" y="179712"/>
                    </a:cubicBezTo>
                    <a:cubicBezTo>
                      <a:pt x="20560" y="175397"/>
                      <a:pt x="19799" y="170320"/>
                      <a:pt x="19799" y="16435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19" name="Freeform: Shape 18">
                <a:extLst>
                  <a:ext uri="{FF2B5EF4-FFF2-40B4-BE49-F238E27FC236}">
                    <a16:creationId xmlns:a16="http://schemas.microsoft.com/office/drawing/2014/main" id="{7A8F4460-34FD-5BE4-E47B-87B831E2B233}"/>
                  </a:ext>
                </a:extLst>
              </p:cNvPr>
              <p:cNvSpPr/>
              <p:nvPr/>
            </p:nvSpPr>
            <p:spPr>
              <a:xfrm>
                <a:off x="3110968" y="1501156"/>
                <a:ext cx="75260" cy="226416"/>
              </a:xfrm>
              <a:custGeom>
                <a:avLst/>
                <a:gdLst>
                  <a:gd name="connsiteX0" fmla="*/ 0 w 75260"/>
                  <a:gd name="connsiteY0" fmla="*/ 226163 h 226416"/>
                  <a:gd name="connsiteX1" fmla="*/ 0 w 75260"/>
                  <a:gd name="connsiteY1" fmla="*/ 211187 h 226416"/>
                  <a:gd name="connsiteX2" fmla="*/ 22591 w 75260"/>
                  <a:gd name="connsiteY2" fmla="*/ 208903 h 226416"/>
                  <a:gd name="connsiteX3" fmla="*/ 22591 w 75260"/>
                  <a:gd name="connsiteY3" fmla="*/ 95060 h 226416"/>
                  <a:gd name="connsiteX4" fmla="*/ 3427 w 75260"/>
                  <a:gd name="connsiteY4" fmla="*/ 89095 h 226416"/>
                  <a:gd name="connsiteX5" fmla="*/ 3427 w 75260"/>
                  <a:gd name="connsiteY5" fmla="*/ 72722 h 226416"/>
                  <a:gd name="connsiteX6" fmla="*/ 45182 w 75260"/>
                  <a:gd name="connsiteY6" fmla="*/ 67138 h 226416"/>
                  <a:gd name="connsiteX7" fmla="*/ 45816 w 75260"/>
                  <a:gd name="connsiteY7" fmla="*/ 67138 h 226416"/>
                  <a:gd name="connsiteX8" fmla="*/ 53051 w 75260"/>
                  <a:gd name="connsiteY8" fmla="*/ 72596 h 226416"/>
                  <a:gd name="connsiteX9" fmla="*/ 53051 w 75260"/>
                  <a:gd name="connsiteY9" fmla="*/ 209156 h 226416"/>
                  <a:gd name="connsiteX10" fmla="*/ 75261 w 75260"/>
                  <a:gd name="connsiteY10" fmla="*/ 211314 h 226416"/>
                  <a:gd name="connsiteX11" fmla="*/ 75261 w 75260"/>
                  <a:gd name="connsiteY11" fmla="*/ 226417 h 226416"/>
                  <a:gd name="connsiteX12" fmla="*/ 0 w 75260"/>
                  <a:gd name="connsiteY12" fmla="*/ 226417 h 226416"/>
                  <a:gd name="connsiteX13" fmla="*/ 33379 w 75260"/>
                  <a:gd name="connsiteY13" fmla="*/ 41121 h 226416"/>
                  <a:gd name="connsiteX14" fmla="*/ 26145 w 75260"/>
                  <a:gd name="connsiteY14" fmla="*/ 39725 h 226416"/>
                  <a:gd name="connsiteX15" fmla="*/ 20560 w 75260"/>
                  <a:gd name="connsiteY15" fmla="*/ 35790 h 226416"/>
                  <a:gd name="connsiteX16" fmla="*/ 17007 w 75260"/>
                  <a:gd name="connsiteY16" fmla="*/ 29825 h 226416"/>
                  <a:gd name="connsiteX17" fmla="*/ 15738 w 75260"/>
                  <a:gd name="connsiteY17" fmla="*/ 22337 h 226416"/>
                  <a:gd name="connsiteX18" fmla="*/ 17007 w 75260"/>
                  <a:gd name="connsiteY18" fmla="*/ 13961 h 226416"/>
                  <a:gd name="connsiteX19" fmla="*/ 20814 w 75260"/>
                  <a:gd name="connsiteY19" fmla="*/ 6853 h 226416"/>
                  <a:gd name="connsiteX20" fmla="*/ 27160 w 75260"/>
                  <a:gd name="connsiteY20" fmla="*/ 1904 h 226416"/>
                  <a:gd name="connsiteX21" fmla="*/ 36044 w 75260"/>
                  <a:gd name="connsiteY21" fmla="*/ 0 h 226416"/>
                  <a:gd name="connsiteX22" fmla="*/ 36171 w 75260"/>
                  <a:gd name="connsiteY22" fmla="*/ 0 h 226416"/>
                  <a:gd name="connsiteX23" fmla="*/ 44040 w 75260"/>
                  <a:gd name="connsiteY23" fmla="*/ 1650 h 226416"/>
                  <a:gd name="connsiteX24" fmla="*/ 49751 w 75260"/>
                  <a:gd name="connsiteY24" fmla="*/ 5965 h 226416"/>
                  <a:gd name="connsiteX25" fmla="*/ 53305 w 75260"/>
                  <a:gd name="connsiteY25" fmla="*/ 12057 h 226416"/>
                  <a:gd name="connsiteX26" fmla="*/ 54574 w 75260"/>
                  <a:gd name="connsiteY26" fmla="*/ 19164 h 226416"/>
                  <a:gd name="connsiteX27" fmla="*/ 53305 w 75260"/>
                  <a:gd name="connsiteY27" fmla="*/ 27794 h 226416"/>
                  <a:gd name="connsiteX28" fmla="*/ 49370 w 75260"/>
                  <a:gd name="connsiteY28" fmla="*/ 34648 h 226416"/>
                  <a:gd name="connsiteX29" fmla="*/ 42771 w 75260"/>
                  <a:gd name="connsiteY29" fmla="*/ 39344 h 226416"/>
                  <a:gd name="connsiteX30" fmla="*/ 33506 w 75260"/>
                  <a:gd name="connsiteY30" fmla="*/ 40994 h 226416"/>
                  <a:gd name="connsiteX31" fmla="*/ 33379 w 75260"/>
                  <a:gd name="connsiteY31" fmla="*/ 40994 h 2264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75260" h="226416">
                    <a:moveTo>
                      <a:pt x="0" y="226163"/>
                    </a:moveTo>
                    <a:lnTo>
                      <a:pt x="0" y="211187"/>
                    </a:lnTo>
                    <a:lnTo>
                      <a:pt x="22591" y="208903"/>
                    </a:lnTo>
                    <a:lnTo>
                      <a:pt x="22591" y="95060"/>
                    </a:lnTo>
                    <a:lnTo>
                      <a:pt x="3427" y="89095"/>
                    </a:lnTo>
                    <a:lnTo>
                      <a:pt x="3427" y="72722"/>
                    </a:lnTo>
                    <a:lnTo>
                      <a:pt x="45182" y="67138"/>
                    </a:lnTo>
                    <a:lnTo>
                      <a:pt x="45816" y="67138"/>
                    </a:lnTo>
                    <a:lnTo>
                      <a:pt x="53051" y="72596"/>
                    </a:lnTo>
                    <a:lnTo>
                      <a:pt x="53051" y="209156"/>
                    </a:lnTo>
                    <a:lnTo>
                      <a:pt x="75261" y="211314"/>
                    </a:lnTo>
                    <a:lnTo>
                      <a:pt x="75261" y="226417"/>
                    </a:lnTo>
                    <a:lnTo>
                      <a:pt x="0" y="226417"/>
                    </a:lnTo>
                    <a:close/>
                    <a:moveTo>
                      <a:pt x="33379" y="41121"/>
                    </a:moveTo>
                    <a:cubicBezTo>
                      <a:pt x="30714" y="41121"/>
                      <a:pt x="28302" y="40613"/>
                      <a:pt x="26145" y="39725"/>
                    </a:cubicBezTo>
                    <a:cubicBezTo>
                      <a:pt x="23987" y="38709"/>
                      <a:pt x="22083" y="37440"/>
                      <a:pt x="20560" y="35790"/>
                    </a:cubicBezTo>
                    <a:cubicBezTo>
                      <a:pt x="19037" y="34140"/>
                      <a:pt x="17895" y="32110"/>
                      <a:pt x="17007" y="29825"/>
                    </a:cubicBezTo>
                    <a:cubicBezTo>
                      <a:pt x="16245" y="27541"/>
                      <a:pt x="15738" y="25002"/>
                      <a:pt x="15738" y="22337"/>
                    </a:cubicBezTo>
                    <a:cubicBezTo>
                      <a:pt x="15738" y="19418"/>
                      <a:pt x="16118" y="16626"/>
                      <a:pt x="17007" y="13961"/>
                    </a:cubicBezTo>
                    <a:cubicBezTo>
                      <a:pt x="17895" y="11295"/>
                      <a:pt x="19164" y="9011"/>
                      <a:pt x="20814" y="6853"/>
                    </a:cubicBezTo>
                    <a:cubicBezTo>
                      <a:pt x="22464" y="4823"/>
                      <a:pt x="24622" y="3173"/>
                      <a:pt x="27160" y="1904"/>
                    </a:cubicBezTo>
                    <a:cubicBezTo>
                      <a:pt x="29698" y="635"/>
                      <a:pt x="32744" y="0"/>
                      <a:pt x="36044" y="0"/>
                    </a:cubicBezTo>
                    <a:lnTo>
                      <a:pt x="36171" y="0"/>
                    </a:lnTo>
                    <a:cubicBezTo>
                      <a:pt x="39217" y="0"/>
                      <a:pt x="41882" y="508"/>
                      <a:pt x="44040" y="1650"/>
                    </a:cubicBezTo>
                    <a:cubicBezTo>
                      <a:pt x="46324" y="2792"/>
                      <a:pt x="48228" y="4188"/>
                      <a:pt x="49751" y="5965"/>
                    </a:cubicBezTo>
                    <a:cubicBezTo>
                      <a:pt x="51274" y="7742"/>
                      <a:pt x="52543" y="9772"/>
                      <a:pt x="53305" y="12057"/>
                    </a:cubicBezTo>
                    <a:cubicBezTo>
                      <a:pt x="54193" y="14341"/>
                      <a:pt x="54574" y="16753"/>
                      <a:pt x="54574" y="19164"/>
                    </a:cubicBezTo>
                    <a:cubicBezTo>
                      <a:pt x="54574" y="22210"/>
                      <a:pt x="54193" y="25129"/>
                      <a:pt x="53305" y="27794"/>
                    </a:cubicBezTo>
                    <a:cubicBezTo>
                      <a:pt x="52416" y="30460"/>
                      <a:pt x="51147" y="32744"/>
                      <a:pt x="49370" y="34648"/>
                    </a:cubicBezTo>
                    <a:cubicBezTo>
                      <a:pt x="47593" y="36552"/>
                      <a:pt x="45436" y="38202"/>
                      <a:pt x="42771" y="39344"/>
                    </a:cubicBezTo>
                    <a:cubicBezTo>
                      <a:pt x="40105" y="40486"/>
                      <a:pt x="37059" y="40994"/>
                      <a:pt x="33506" y="40994"/>
                    </a:cubicBezTo>
                    <a:lnTo>
                      <a:pt x="33379" y="40994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20" name="Freeform: Shape 19">
                <a:extLst>
                  <a:ext uri="{FF2B5EF4-FFF2-40B4-BE49-F238E27FC236}">
                    <a16:creationId xmlns:a16="http://schemas.microsoft.com/office/drawing/2014/main" id="{4A29D0BC-4C8A-E0F1-ECD2-6E3BF8F35C68}"/>
                  </a:ext>
                </a:extLst>
              </p:cNvPr>
              <p:cNvSpPr/>
              <p:nvPr/>
            </p:nvSpPr>
            <p:spPr>
              <a:xfrm>
                <a:off x="3205901" y="1533900"/>
                <a:ext cx="100389" cy="196845"/>
              </a:xfrm>
              <a:custGeom>
                <a:avLst/>
                <a:gdLst>
                  <a:gd name="connsiteX0" fmla="*/ 19799 w 100389"/>
                  <a:gd name="connsiteY0" fmla="*/ 164355 h 196845"/>
                  <a:gd name="connsiteX1" fmla="*/ 19799 w 100389"/>
                  <a:gd name="connsiteY1" fmla="*/ 57620 h 196845"/>
                  <a:gd name="connsiteX2" fmla="*/ 0 w 100389"/>
                  <a:gd name="connsiteY2" fmla="*/ 57620 h 196845"/>
                  <a:gd name="connsiteX3" fmla="*/ 0 w 100389"/>
                  <a:gd name="connsiteY3" fmla="*/ 44801 h 196845"/>
                  <a:gd name="connsiteX4" fmla="*/ 8376 w 100389"/>
                  <a:gd name="connsiteY4" fmla="*/ 41882 h 196845"/>
                  <a:gd name="connsiteX5" fmla="*/ 14468 w 100389"/>
                  <a:gd name="connsiteY5" fmla="*/ 39090 h 196845"/>
                  <a:gd name="connsiteX6" fmla="*/ 22083 w 100389"/>
                  <a:gd name="connsiteY6" fmla="*/ 28810 h 196845"/>
                  <a:gd name="connsiteX7" fmla="*/ 24875 w 100389"/>
                  <a:gd name="connsiteY7" fmla="*/ 22337 h 196845"/>
                  <a:gd name="connsiteX8" fmla="*/ 28048 w 100389"/>
                  <a:gd name="connsiteY8" fmla="*/ 14088 h 196845"/>
                  <a:gd name="connsiteX9" fmla="*/ 30967 w 100389"/>
                  <a:gd name="connsiteY9" fmla="*/ 5965 h 196845"/>
                  <a:gd name="connsiteX10" fmla="*/ 32744 w 100389"/>
                  <a:gd name="connsiteY10" fmla="*/ 0 h 196845"/>
                  <a:gd name="connsiteX11" fmla="*/ 50258 w 100389"/>
                  <a:gd name="connsiteY11" fmla="*/ 0 h 196845"/>
                  <a:gd name="connsiteX12" fmla="*/ 50258 w 100389"/>
                  <a:gd name="connsiteY12" fmla="*/ 37821 h 196845"/>
                  <a:gd name="connsiteX13" fmla="*/ 96075 w 100389"/>
                  <a:gd name="connsiteY13" fmla="*/ 37821 h 196845"/>
                  <a:gd name="connsiteX14" fmla="*/ 96075 w 100389"/>
                  <a:gd name="connsiteY14" fmla="*/ 57620 h 196845"/>
                  <a:gd name="connsiteX15" fmla="*/ 50258 w 100389"/>
                  <a:gd name="connsiteY15" fmla="*/ 57620 h 196845"/>
                  <a:gd name="connsiteX16" fmla="*/ 50258 w 100389"/>
                  <a:gd name="connsiteY16" fmla="*/ 139480 h 196845"/>
                  <a:gd name="connsiteX17" fmla="*/ 50639 w 100389"/>
                  <a:gd name="connsiteY17" fmla="*/ 158517 h 196845"/>
                  <a:gd name="connsiteX18" fmla="*/ 52543 w 100389"/>
                  <a:gd name="connsiteY18" fmla="*/ 168670 h 196845"/>
                  <a:gd name="connsiteX19" fmla="*/ 57239 w 100389"/>
                  <a:gd name="connsiteY19" fmla="*/ 172732 h 196845"/>
                  <a:gd name="connsiteX20" fmla="*/ 65869 w 100389"/>
                  <a:gd name="connsiteY20" fmla="*/ 173493 h 196845"/>
                  <a:gd name="connsiteX21" fmla="*/ 65996 w 100389"/>
                  <a:gd name="connsiteY21" fmla="*/ 173493 h 196845"/>
                  <a:gd name="connsiteX22" fmla="*/ 74245 w 100389"/>
                  <a:gd name="connsiteY22" fmla="*/ 172986 h 196845"/>
                  <a:gd name="connsiteX23" fmla="*/ 82622 w 100389"/>
                  <a:gd name="connsiteY23" fmla="*/ 171716 h 196845"/>
                  <a:gd name="connsiteX24" fmla="*/ 90110 w 100389"/>
                  <a:gd name="connsiteY24" fmla="*/ 170066 h 196845"/>
                  <a:gd name="connsiteX25" fmla="*/ 95567 w 100389"/>
                  <a:gd name="connsiteY25" fmla="*/ 168417 h 196845"/>
                  <a:gd name="connsiteX26" fmla="*/ 95694 w 100389"/>
                  <a:gd name="connsiteY26" fmla="*/ 168417 h 196845"/>
                  <a:gd name="connsiteX27" fmla="*/ 100390 w 100389"/>
                  <a:gd name="connsiteY27" fmla="*/ 181870 h 196845"/>
                  <a:gd name="connsiteX28" fmla="*/ 91379 w 100389"/>
                  <a:gd name="connsiteY28" fmla="*/ 186946 h 196845"/>
                  <a:gd name="connsiteX29" fmla="*/ 78814 w 100389"/>
                  <a:gd name="connsiteY29" fmla="*/ 191769 h 196845"/>
                  <a:gd name="connsiteX30" fmla="*/ 64727 w 100389"/>
                  <a:gd name="connsiteY30" fmla="*/ 195450 h 196845"/>
                  <a:gd name="connsiteX31" fmla="*/ 51020 w 100389"/>
                  <a:gd name="connsiteY31" fmla="*/ 196846 h 196845"/>
                  <a:gd name="connsiteX32" fmla="*/ 50766 w 100389"/>
                  <a:gd name="connsiteY32" fmla="*/ 196846 h 196845"/>
                  <a:gd name="connsiteX33" fmla="*/ 37821 w 100389"/>
                  <a:gd name="connsiteY33" fmla="*/ 195196 h 196845"/>
                  <a:gd name="connsiteX34" fmla="*/ 28048 w 100389"/>
                  <a:gd name="connsiteY34" fmla="*/ 189738 h 196845"/>
                  <a:gd name="connsiteX35" fmla="*/ 21829 w 100389"/>
                  <a:gd name="connsiteY35" fmla="*/ 179712 h 196845"/>
                  <a:gd name="connsiteX36" fmla="*/ 19799 w 100389"/>
                  <a:gd name="connsiteY36" fmla="*/ 164355 h 196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00389" h="196845">
                    <a:moveTo>
                      <a:pt x="19799" y="164355"/>
                    </a:moveTo>
                    <a:lnTo>
                      <a:pt x="19799" y="57620"/>
                    </a:lnTo>
                    <a:lnTo>
                      <a:pt x="0" y="57620"/>
                    </a:lnTo>
                    <a:lnTo>
                      <a:pt x="0" y="44801"/>
                    </a:lnTo>
                    <a:cubicBezTo>
                      <a:pt x="2792" y="43913"/>
                      <a:pt x="5584" y="42897"/>
                      <a:pt x="8376" y="41882"/>
                    </a:cubicBezTo>
                    <a:cubicBezTo>
                      <a:pt x="11168" y="40867"/>
                      <a:pt x="13199" y="39978"/>
                      <a:pt x="14468" y="39090"/>
                    </a:cubicBezTo>
                    <a:cubicBezTo>
                      <a:pt x="17514" y="36932"/>
                      <a:pt x="20053" y="33633"/>
                      <a:pt x="22083" y="28810"/>
                    </a:cubicBezTo>
                    <a:cubicBezTo>
                      <a:pt x="22845" y="27160"/>
                      <a:pt x="23733" y="25002"/>
                      <a:pt x="24875" y="22337"/>
                    </a:cubicBezTo>
                    <a:cubicBezTo>
                      <a:pt x="26018" y="19672"/>
                      <a:pt x="27033" y="16880"/>
                      <a:pt x="28048" y="14088"/>
                    </a:cubicBezTo>
                    <a:cubicBezTo>
                      <a:pt x="29064" y="11295"/>
                      <a:pt x="30079" y="8630"/>
                      <a:pt x="30967" y="5965"/>
                    </a:cubicBezTo>
                    <a:cubicBezTo>
                      <a:pt x="31856" y="3427"/>
                      <a:pt x="32490" y="1396"/>
                      <a:pt x="32744" y="0"/>
                    </a:cubicBezTo>
                    <a:lnTo>
                      <a:pt x="50258" y="0"/>
                    </a:lnTo>
                    <a:lnTo>
                      <a:pt x="50258" y="37821"/>
                    </a:lnTo>
                    <a:lnTo>
                      <a:pt x="96075" y="37821"/>
                    </a:lnTo>
                    <a:lnTo>
                      <a:pt x="96075" y="57620"/>
                    </a:lnTo>
                    <a:lnTo>
                      <a:pt x="50258" y="57620"/>
                    </a:lnTo>
                    <a:lnTo>
                      <a:pt x="50258" y="139480"/>
                    </a:lnTo>
                    <a:cubicBezTo>
                      <a:pt x="50258" y="147602"/>
                      <a:pt x="50385" y="153948"/>
                      <a:pt x="50639" y="158517"/>
                    </a:cubicBezTo>
                    <a:cubicBezTo>
                      <a:pt x="50893" y="163086"/>
                      <a:pt x="51528" y="166513"/>
                      <a:pt x="52543" y="168670"/>
                    </a:cubicBezTo>
                    <a:cubicBezTo>
                      <a:pt x="53558" y="170828"/>
                      <a:pt x="55208" y="172224"/>
                      <a:pt x="57239" y="172732"/>
                    </a:cubicBezTo>
                    <a:cubicBezTo>
                      <a:pt x="59396" y="173239"/>
                      <a:pt x="62188" y="173493"/>
                      <a:pt x="65869" y="173493"/>
                    </a:cubicBezTo>
                    <a:lnTo>
                      <a:pt x="65996" y="173493"/>
                    </a:lnTo>
                    <a:cubicBezTo>
                      <a:pt x="68661" y="173493"/>
                      <a:pt x="71453" y="173366"/>
                      <a:pt x="74245" y="172986"/>
                    </a:cubicBezTo>
                    <a:cubicBezTo>
                      <a:pt x="77165" y="172605"/>
                      <a:pt x="79957" y="172224"/>
                      <a:pt x="82622" y="171716"/>
                    </a:cubicBezTo>
                    <a:cubicBezTo>
                      <a:pt x="85414" y="171209"/>
                      <a:pt x="87825" y="170701"/>
                      <a:pt x="90110" y="170066"/>
                    </a:cubicBezTo>
                    <a:cubicBezTo>
                      <a:pt x="92394" y="169432"/>
                      <a:pt x="94171" y="168924"/>
                      <a:pt x="95567" y="168417"/>
                    </a:cubicBezTo>
                    <a:lnTo>
                      <a:pt x="95694" y="168417"/>
                    </a:lnTo>
                    <a:lnTo>
                      <a:pt x="100390" y="181870"/>
                    </a:lnTo>
                    <a:cubicBezTo>
                      <a:pt x="98232" y="183520"/>
                      <a:pt x="95186" y="185169"/>
                      <a:pt x="91379" y="186946"/>
                    </a:cubicBezTo>
                    <a:cubicBezTo>
                      <a:pt x="87571" y="188723"/>
                      <a:pt x="83383" y="190373"/>
                      <a:pt x="78814" y="191769"/>
                    </a:cubicBezTo>
                    <a:cubicBezTo>
                      <a:pt x="74372" y="193292"/>
                      <a:pt x="69676" y="194434"/>
                      <a:pt x="64727" y="195450"/>
                    </a:cubicBezTo>
                    <a:cubicBezTo>
                      <a:pt x="59904" y="196465"/>
                      <a:pt x="55335" y="196846"/>
                      <a:pt x="51020" y="196846"/>
                    </a:cubicBezTo>
                    <a:lnTo>
                      <a:pt x="50766" y="196846"/>
                    </a:lnTo>
                    <a:cubicBezTo>
                      <a:pt x="45943" y="196846"/>
                      <a:pt x="41628" y="196338"/>
                      <a:pt x="37821" y="195196"/>
                    </a:cubicBezTo>
                    <a:cubicBezTo>
                      <a:pt x="34013" y="194053"/>
                      <a:pt x="30713" y="192277"/>
                      <a:pt x="28048" y="189738"/>
                    </a:cubicBezTo>
                    <a:cubicBezTo>
                      <a:pt x="25383" y="187200"/>
                      <a:pt x="23226" y="183900"/>
                      <a:pt x="21829" y="179712"/>
                    </a:cubicBezTo>
                    <a:cubicBezTo>
                      <a:pt x="20433" y="175397"/>
                      <a:pt x="19799" y="170320"/>
                      <a:pt x="19799" y="16435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21" name="Freeform: Shape 20">
                <a:extLst>
                  <a:ext uri="{FF2B5EF4-FFF2-40B4-BE49-F238E27FC236}">
                    <a16:creationId xmlns:a16="http://schemas.microsoft.com/office/drawing/2014/main" id="{C911D92B-1EFD-DBDE-D4A2-8074338FD10C}"/>
                  </a:ext>
                </a:extLst>
              </p:cNvPr>
              <p:cNvSpPr/>
              <p:nvPr/>
            </p:nvSpPr>
            <p:spPr>
              <a:xfrm>
                <a:off x="3323297" y="1567913"/>
                <a:ext cx="155978" cy="162705"/>
              </a:xfrm>
              <a:custGeom>
                <a:avLst/>
                <a:gdLst>
                  <a:gd name="connsiteX0" fmla="*/ 129834 w 155978"/>
                  <a:gd name="connsiteY0" fmla="*/ 162705 h 162705"/>
                  <a:gd name="connsiteX1" fmla="*/ 116635 w 155978"/>
                  <a:gd name="connsiteY1" fmla="*/ 159533 h 162705"/>
                  <a:gd name="connsiteX2" fmla="*/ 112193 w 155978"/>
                  <a:gd name="connsiteY2" fmla="*/ 147729 h 162705"/>
                  <a:gd name="connsiteX3" fmla="*/ 112193 w 155978"/>
                  <a:gd name="connsiteY3" fmla="*/ 142145 h 162705"/>
                  <a:gd name="connsiteX4" fmla="*/ 103055 w 155978"/>
                  <a:gd name="connsiteY4" fmla="*/ 148999 h 162705"/>
                  <a:gd name="connsiteX5" fmla="*/ 91506 w 155978"/>
                  <a:gd name="connsiteY5" fmla="*/ 155598 h 162705"/>
                  <a:gd name="connsiteX6" fmla="*/ 78180 w 155978"/>
                  <a:gd name="connsiteY6" fmla="*/ 160548 h 162705"/>
                  <a:gd name="connsiteX7" fmla="*/ 63711 w 155978"/>
                  <a:gd name="connsiteY7" fmla="*/ 162452 h 162705"/>
                  <a:gd name="connsiteX8" fmla="*/ 41882 w 155978"/>
                  <a:gd name="connsiteY8" fmla="*/ 159152 h 162705"/>
                  <a:gd name="connsiteX9" fmla="*/ 26779 w 155978"/>
                  <a:gd name="connsiteY9" fmla="*/ 148618 h 162705"/>
                  <a:gd name="connsiteX10" fmla="*/ 18149 w 155978"/>
                  <a:gd name="connsiteY10" fmla="*/ 129834 h 162705"/>
                  <a:gd name="connsiteX11" fmla="*/ 15357 w 155978"/>
                  <a:gd name="connsiteY11" fmla="*/ 101786 h 162705"/>
                  <a:gd name="connsiteX12" fmla="*/ 15357 w 155978"/>
                  <a:gd name="connsiteY12" fmla="*/ 23352 h 162705"/>
                  <a:gd name="connsiteX13" fmla="*/ 0 w 155978"/>
                  <a:gd name="connsiteY13" fmla="*/ 17514 h 162705"/>
                  <a:gd name="connsiteX14" fmla="*/ 0 w 155978"/>
                  <a:gd name="connsiteY14" fmla="*/ 4315 h 162705"/>
                  <a:gd name="connsiteX15" fmla="*/ 39597 w 155978"/>
                  <a:gd name="connsiteY15" fmla="*/ 0 h 162705"/>
                  <a:gd name="connsiteX16" fmla="*/ 39724 w 155978"/>
                  <a:gd name="connsiteY16" fmla="*/ 0 h 162705"/>
                  <a:gd name="connsiteX17" fmla="*/ 45943 w 155978"/>
                  <a:gd name="connsiteY17" fmla="*/ 3807 h 162705"/>
                  <a:gd name="connsiteX18" fmla="*/ 45943 w 155978"/>
                  <a:gd name="connsiteY18" fmla="*/ 100136 h 162705"/>
                  <a:gd name="connsiteX19" fmla="*/ 47085 w 155978"/>
                  <a:gd name="connsiteY19" fmla="*/ 119300 h 162705"/>
                  <a:gd name="connsiteX20" fmla="*/ 51401 w 155978"/>
                  <a:gd name="connsiteY20" fmla="*/ 132119 h 162705"/>
                  <a:gd name="connsiteX21" fmla="*/ 59904 w 155978"/>
                  <a:gd name="connsiteY21" fmla="*/ 139226 h 162705"/>
                  <a:gd name="connsiteX22" fmla="*/ 73738 w 155978"/>
                  <a:gd name="connsiteY22" fmla="*/ 141384 h 162705"/>
                  <a:gd name="connsiteX23" fmla="*/ 85033 w 155978"/>
                  <a:gd name="connsiteY23" fmla="*/ 140114 h 162705"/>
                  <a:gd name="connsiteX24" fmla="*/ 94806 w 155978"/>
                  <a:gd name="connsiteY24" fmla="*/ 136942 h 162705"/>
                  <a:gd name="connsiteX25" fmla="*/ 102928 w 155978"/>
                  <a:gd name="connsiteY25" fmla="*/ 132880 h 162705"/>
                  <a:gd name="connsiteX26" fmla="*/ 108893 w 155978"/>
                  <a:gd name="connsiteY26" fmla="*/ 128946 h 162705"/>
                  <a:gd name="connsiteX27" fmla="*/ 108893 w 155978"/>
                  <a:gd name="connsiteY27" fmla="*/ 23352 h 162705"/>
                  <a:gd name="connsiteX28" fmla="*/ 89602 w 155978"/>
                  <a:gd name="connsiteY28" fmla="*/ 17514 h 162705"/>
                  <a:gd name="connsiteX29" fmla="*/ 89602 w 155978"/>
                  <a:gd name="connsiteY29" fmla="*/ 4188 h 162705"/>
                  <a:gd name="connsiteX30" fmla="*/ 131484 w 155978"/>
                  <a:gd name="connsiteY30" fmla="*/ 0 h 162705"/>
                  <a:gd name="connsiteX31" fmla="*/ 131738 w 155978"/>
                  <a:gd name="connsiteY31" fmla="*/ 0 h 162705"/>
                  <a:gd name="connsiteX32" fmla="*/ 139353 w 155978"/>
                  <a:gd name="connsiteY32" fmla="*/ 3807 h 162705"/>
                  <a:gd name="connsiteX33" fmla="*/ 139353 w 155978"/>
                  <a:gd name="connsiteY33" fmla="*/ 143668 h 162705"/>
                  <a:gd name="connsiteX34" fmla="*/ 155979 w 155978"/>
                  <a:gd name="connsiteY34" fmla="*/ 143668 h 162705"/>
                  <a:gd name="connsiteX35" fmla="*/ 155979 w 155978"/>
                  <a:gd name="connsiteY35" fmla="*/ 157375 h 162705"/>
                  <a:gd name="connsiteX36" fmla="*/ 144683 w 155978"/>
                  <a:gd name="connsiteY36" fmla="*/ 160675 h 162705"/>
                  <a:gd name="connsiteX37" fmla="*/ 129834 w 155978"/>
                  <a:gd name="connsiteY37" fmla="*/ 162705 h 1627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155978" h="162705">
                    <a:moveTo>
                      <a:pt x="129834" y="162705"/>
                    </a:moveTo>
                    <a:cubicBezTo>
                      <a:pt x="124123" y="162705"/>
                      <a:pt x="119681" y="161690"/>
                      <a:pt x="116635" y="159533"/>
                    </a:cubicBezTo>
                    <a:cubicBezTo>
                      <a:pt x="113589" y="157375"/>
                      <a:pt x="112193" y="153568"/>
                      <a:pt x="112193" y="147729"/>
                    </a:cubicBezTo>
                    <a:lnTo>
                      <a:pt x="112193" y="142145"/>
                    </a:lnTo>
                    <a:cubicBezTo>
                      <a:pt x="109655" y="144303"/>
                      <a:pt x="106609" y="146587"/>
                      <a:pt x="103055" y="148999"/>
                    </a:cubicBezTo>
                    <a:cubicBezTo>
                      <a:pt x="99502" y="151410"/>
                      <a:pt x="95694" y="153568"/>
                      <a:pt x="91506" y="155598"/>
                    </a:cubicBezTo>
                    <a:cubicBezTo>
                      <a:pt x="87318" y="157629"/>
                      <a:pt x="82876" y="159279"/>
                      <a:pt x="78180" y="160548"/>
                    </a:cubicBezTo>
                    <a:cubicBezTo>
                      <a:pt x="73484" y="161817"/>
                      <a:pt x="68661" y="162452"/>
                      <a:pt x="63711" y="162452"/>
                    </a:cubicBezTo>
                    <a:cubicBezTo>
                      <a:pt x="55208" y="162452"/>
                      <a:pt x="47974" y="161309"/>
                      <a:pt x="41882" y="159152"/>
                    </a:cubicBezTo>
                    <a:cubicBezTo>
                      <a:pt x="35790" y="156994"/>
                      <a:pt x="30713" y="153441"/>
                      <a:pt x="26779" y="148618"/>
                    </a:cubicBezTo>
                    <a:cubicBezTo>
                      <a:pt x="22845" y="143795"/>
                      <a:pt x="19926" y="137576"/>
                      <a:pt x="18149" y="129834"/>
                    </a:cubicBezTo>
                    <a:cubicBezTo>
                      <a:pt x="16245" y="122219"/>
                      <a:pt x="15357" y="112828"/>
                      <a:pt x="15357" y="101786"/>
                    </a:cubicBezTo>
                    <a:lnTo>
                      <a:pt x="15357" y="23352"/>
                    </a:lnTo>
                    <a:lnTo>
                      <a:pt x="0" y="17514"/>
                    </a:lnTo>
                    <a:lnTo>
                      <a:pt x="0" y="4315"/>
                    </a:lnTo>
                    <a:lnTo>
                      <a:pt x="39597" y="0"/>
                    </a:lnTo>
                    <a:lnTo>
                      <a:pt x="39724" y="0"/>
                    </a:lnTo>
                    <a:lnTo>
                      <a:pt x="45943" y="3807"/>
                    </a:lnTo>
                    <a:lnTo>
                      <a:pt x="45943" y="100136"/>
                    </a:lnTo>
                    <a:cubicBezTo>
                      <a:pt x="45943" y="107751"/>
                      <a:pt x="46324" y="114097"/>
                      <a:pt x="47085" y="119300"/>
                    </a:cubicBezTo>
                    <a:cubicBezTo>
                      <a:pt x="47847" y="124504"/>
                      <a:pt x="49243" y="128819"/>
                      <a:pt x="51401" y="132119"/>
                    </a:cubicBezTo>
                    <a:cubicBezTo>
                      <a:pt x="53558" y="135419"/>
                      <a:pt x="56350" y="137830"/>
                      <a:pt x="59904" y="139226"/>
                    </a:cubicBezTo>
                    <a:cubicBezTo>
                      <a:pt x="63458" y="140749"/>
                      <a:pt x="68153" y="141384"/>
                      <a:pt x="73738" y="141384"/>
                    </a:cubicBezTo>
                    <a:cubicBezTo>
                      <a:pt x="77799" y="141384"/>
                      <a:pt x="81480" y="141003"/>
                      <a:pt x="85033" y="140114"/>
                    </a:cubicBezTo>
                    <a:cubicBezTo>
                      <a:pt x="88587" y="139226"/>
                      <a:pt x="91760" y="138211"/>
                      <a:pt x="94806" y="136942"/>
                    </a:cubicBezTo>
                    <a:cubicBezTo>
                      <a:pt x="97852" y="135672"/>
                      <a:pt x="100517" y="134403"/>
                      <a:pt x="102928" y="132880"/>
                    </a:cubicBezTo>
                    <a:cubicBezTo>
                      <a:pt x="105340" y="131484"/>
                      <a:pt x="107243" y="130088"/>
                      <a:pt x="108893" y="128946"/>
                    </a:cubicBezTo>
                    <a:lnTo>
                      <a:pt x="108893" y="23352"/>
                    </a:lnTo>
                    <a:lnTo>
                      <a:pt x="89602" y="17514"/>
                    </a:lnTo>
                    <a:lnTo>
                      <a:pt x="89602" y="4188"/>
                    </a:lnTo>
                    <a:lnTo>
                      <a:pt x="131484" y="0"/>
                    </a:lnTo>
                    <a:lnTo>
                      <a:pt x="131738" y="0"/>
                    </a:lnTo>
                    <a:lnTo>
                      <a:pt x="139353" y="3807"/>
                    </a:lnTo>
                    <a:lnTo>
                      <a:pt x="139353" y="143668"/>
                    </a:lnTo>
                    <a:lnTo>
                      <a:pt x="155979" y="143668"/>
                    </a:lnTo>
                    <a:lnTo>
                      <a:pt x="155979" y="157375"/>
                    </a:lnTo>
                    <a:cubicBezTo>
                      <a:pt x="152806" y="158390"/>
                      <a:pt x="148998" y="159533"/>
                      <a:pt x="144683" y="160675"/>
                    </a:cubicBezTo>
                    <a:cubicBezTo>
                      <a:pt x="140241" y="162071"/>
                      <a:pt x="135292" y="162705"/>
                      <a:pt x="129834" y="16270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22" name="Freeform: Shape 21">
                <a:extLst>
                  <a:ext uri="{FF2B5EF4-FFF2-40B4-BE49-F238E27FC236}">
                    <a16:creationId xmlns:a16="http://schemas.microsoft.com/office/drawing/2014/main" id="{09DABE82-BD3C-4F17-4355-FDAAE2640903}"/>
                  </a:ext>
                </a:extLst>
              </p:cNvPr>
              <p:cNvSpPr/>
              <p:nvPr/>
            </p:nvSpPr>
            <p:spPr>
              <a:xfrm>
                <a:off x="3501232" y="1533900"/>
                <a:ext cx="100390" cy="196845"/>
              </a:xfrm>
              <a:custGeom>
                <a:avLst/>
                <a:gdLst>
                  <a:gd name="connsiteX0" fmla="*/ 19799 w 100390"/>
                  <a:gd name="connsiteY0" fmla="*/ 164355 h 196845"/>
                  <a:gd name="connsiteX1" fmla="*/ 19799 w 100390"/>
                  <a:gd name="connsiteY1" fmla="*/ 57620 h 196845"/>
                  <a:gd name="connsiteX2" fmla="*/ 0 w 100390"/>
                  <a:gd name="connsiteY2" fmla="*/ 57620 h 196845"/>
                  <a:gd name="connsiteX3" fmla="*/ 0 w 100390"/>
                  <a:gd name="connsiteY3" fmla="*/ 44801 h 196845"/>
                  <a:gd name="connsiteX4" fmla="*/ 8376 w 100390"/>
                  <a:gd name="connsiteY4" fmla="*/ 41882 h 196845"/>
                  <a:gd name="connsiteX5" fmla="*/ 14468 w 100390"/>
                  <a:gd name="connsiteY5" fmla="*/ 39090 h 196845"/>
                  <a:gd name="connsiteX6" fmla="*/ 22083 w 100390"/>
                  <a:gd name="connsiteY6" fmla="*/ 28810 h 196845"/>
                  <a:gd name="connsiteX7" fmla="*/ 24875 w 100390"/>
                  <a:gd name="connsiteY7" fmla="*/ 22337 h 196845"/>
                  <a:gd name="connsiteX8" fmla="*/ 28048 w 100390"/>
                  <a:gd name="connsiteY8" fmla="*/ 14088 h 196845"/>
                  <a:gd name="connsiteX9" fmla="*/ 30967 w 100390"/>
                  <a:gd name="connsiteY9" fmla="*/ 5965 h 196845"/>
                  <a:gd name="connsiteX10" fmla="*/ 32744 w 100390"/>
                  <a:gd name="connsiteY10" fmla="*/ 0 h 196845"/>
                  <a:gd name="connsiteX11" fmla="*/ 50259 w 100390"/>
                  <a:gd name="connsiteY11" fmla="*/ 0 h 196845"/>
                  <a:gd name="connsiteX12" fmla="*/ 50259 w 100390"/>
                  <a:gd name="connsiteY12" fmla="*/ 37821 h 196845"/>
                  <a:gd name="connsiteX13" fmla="*/ 96075 w 100390"/>
                  <a:gd name="connsiteY13" fmla="*/ 37821 h 196845"/>
                  <a:gd name="connsiteX14" fmla="*/ 96075 w 100390"/>
                  <a:gd name="connsiteY14" fmla="*/ 57620 h 196845"/>
                  <a:gd name="connsiteX15" fmla="*/ 50259 w 100390"/>
                  <a:gd name="connsiteY15" fmla="*/ 57620 h 196845"/>
                  <a:gd name="connsiteX16" fmla="*/ 50259 w 100390"/>
                  <a:gd name="connsiteY16" fmla="*/ 139480 h 196845"/>
                  <a:gd name="connsiteX17" fmla="*/ 50639 w 100390"/>
                  <a:gd name="connsiteY17" fmla="*/ 158517 h 196845"/>
                  <a:gd name="connsiteX18" fmla="*/ 52543 w 100390"/>
                  <a:gd name="connsiteY18" fmla="*/ 168670 h 196845"/>
                  <a:gd name="connsiteX19" fmla="*/ 57239 w 100390"/>
                  <a:gd name="connsiteY19" fmla="*/ 172732 h 196845"/>
                  <a:gd name="connsiteX20" fmla="*/ 65869 w 100390"/>
                  <a:gd name="connsiteY20" fmla="*/ 173493 h 196845"/>
                  <a:gd name="connsiteX21" fmla="*/ 65996 w 100390"/>
                  <a:gd name="connsiteY21" fmla="*/ 173493 h 196845"/>
                  <a:gd name="connsiteX22" fmla="*/ 74246 w 100390"/>
                  <a:gd name="connsiteY22" fmla="*/ 172986 h 196845"/>
                  <a:gd name="connsiteX23" fmla="*/ 82622 w 100390"/>
                  <a:gd name="connsiteY23" fmla="*/ 171716 h 196845"/>
                  <a:gd name="connsiteX24" fmla="*/ 90110 w 100390"/>
                  <a:gd name="connsiteY24" fmla="*/ 170066 h 196845"/>
                  <a:gd name="connsiteX25" fmla="*/ 95567 w 100390"/>
                  <a:gd name="connsiteY25" fmla="*/ 168417 h 196845"/>
                  <a:gd name="connsiteX26" fmla="*/ 95694 w 100390"/>
                  <a:gd name="connsiteY26" fmla="*/ 168417 h 196845"/>
                  <a:gd name="connsiteX27" fmla="*/ 100390 w 100390"/>
                  <a:gd name="connsiteY27" fmla="*/ 181870 h 196845"/>
                  <a:gd name="connsiteX28" fmla="*/ 91379 w 100390"/>
                  <a:gd name="connsiteY28" fmla="*/ 186946 h 196845"/>
                  <a:gd name="connsiteX29" fmla="*/ 78814 w 100390"/>
                  <a:gd name="connsiteY29" fmla="*/ 191769 h 196845"/>
                  <a:gd name="connsiteX30" fmla="*/ 64727 w 100390"/>
                  <a:gd name="connsiteY30" fmla="*/ 195450 h 196845"/>
                  <a:gd name="connsiteX31" fmla="*/ 51020 w 100390"/>
                  <a:gd name="connsiteY31" fmla="*/ 196846 h 196845"/>
                  <a:gd name="connsiteX32" fmla="*/ 50766 w 100390"/>
                  <a:gd name="connsiteY32" fmla="*/ 196846 h 196845"/>
                  <a:gd name="connsiteX33" fmla="*/ 37821 w 100390"/>
                  <a:gd name="connsiteY33" fmla="*/ 195196 h 196845"/>
                  <a:gd name="connsiteX34" fmla="*/ 28048 w 100390"/>
                  <a:gd name="connsiteY34" fmla="*/ 189738 h 196845"/>
                  <a:gd name="connsiteX35" fmla="*/ 21829 w 100390"/>
                  <a:gd name="connsiteY35" fmla="*/ 179712 h 196845"/>
                  <a:gd name="connsiteX36" fmla="*/ 19799 w 100390"/>
                  <a:gd name="connsiteY36" fmla="*/ 164355 h 196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00390" h="196845">
                    <a:moveTo>
                      <a:pt x="19799" y="164355"/>
                    </a:moveTo>
                    <a:lnTo>
                      <a:pt x="19799" y="57620"/>
                    </a:lnTo>
                    <a:lnTo>
                      <a:pt x="0" y="57620"/>
                    </a:lnTo>
                    <a:lnTo>
                      <a:pt x="0" y="44801"/>
                    </a:lnTo>
                    <a:cubicBezTo>
                      <a:pt x="2792" y="43913"/>
                      <a:pt x="5584" y="42897"/>
                      <a:pt x="8376" y="41882"/>
                    </a:cubicBezTo>
                    <a:cubicBezTo>
                      <a:pt x="11169" y="40867"/>
                      <a:pt x="13199" y="39978"/>
                      <a:pt x="14468" y="39090"/>
                    </a:cubicBezTo>
                    <a:cubicBezTo>
                      <a:pt x="17514" y="36932"/>
                      <a:pt x="20053" y="33633"/>
                      <a:pt x="22083" y="28810"/>
                    </a:cubicBezTo>
                    <a:cubicBezTo>
                      <a:pt x="22845" y="27160"/>
                      <a:pt x="23733" y="25002"/>
                      <a:pt x="24875" y="22337"/>
                    </a:cubicBezTo>
                    <a:cubicBezTo>
                      <a:pt x="26018" y="19672"/>
                      <a:pt x="27033" y="16880"/>
                      <a:pt x="28048" y="14088"/>
                    </a:cubicBezTo>
                    <a:cubicBezTo>
                      <a:pt x="29064" y="11295"/>
                      <a:pt x="30079" y="8630"/>
                      <a:pt x="30967" y="5965"/>
                    </a:cubicBezTo>
                    <a:cubicBezTo>
                      <a:pt x="31856" y="3427"/>
                      <a:pt x="32490" y="1396"/>
                      <a:pt x="32744" y="0"/>
                    </a:cubicBezTo>
                    <a:lnTo>
                      <a:pt x="50259" y="0"/>
                    </a:lnTo>
                    <a:lnTo>
                      <a:pt x="50259" y="37821"/>
                    </a:lnTo>
                    <a:lnTo>
                      <a:pt x="96075" y="37821"/>
                    </a:lnTo>
                    <a:lnTo>
                      <a:pt x="96075" y="57620"/>
                    </a:lnTo>
                    <a:lnTo>
                      <a:pt x="50259" y="57620"/>
                    </a:lnTo>
                    <a:lnTo>
                      <a:pt x="50259" y="139480"/>
                    </a:lnTo>
                    <a:cubicBezTo>
                      <a:pt x="50259" y="147602"/>
                      <a:pt x="50385" y="153948"/>
                      <a:pt x="50639" y="158517"/>
                    </a:cubicBezTo>
                    <a:cubicBezTo>
                      <a:pt x="50893" y="163086"/>
                      <a:pt x="51528" y="166513"/>
                      <a:pt x="52543" y="168670"/>
                    </a:cubicBezTo>
                    <a:cubicBezTo>
                      <a:pt x="53558" y="170828"/>
                      <a:pt x="55208" y="172224"/>
                      <a:pt x="57239" y="172732"/>
                    </a:cubicBezTo>
                    <a:cubicBezTo>
                      <a:pt x="59396" y="173239"/>
                      <a:pt x="62189" y="173493"/>
                      <a:pt x="65869" y="173493"/>
                    </a:cubicBezTo>
                    <a:lnTo>
                      <a:pt x="65996" y="173493"/>
                    </a:lnTo>
                    <a:cubicBezTo>
                      <a:pt x="68661" y="173493"/>
                      <a:pt x="71453" y="173366"/>
                      <a:pt x="74246" y="172986"/>
                    </a:cubicBezTo>
                    <a:cubicBezTo>
                      <a:pt x="77165" y="172605"/>
                      <a:pt x="79957" y="172224"/>
                      <a:pt x="82622" y="171716"/>
                    </a:cubicBezTo>
                    <a:cubicBezTo>
                      <a:pt x="85414" y="171209"/>
                      <a:pt x="87826" y="170701"/>
                      <a:pt x="90110" y="170066"/>
                    </a:cubicBezTo>
                    <a:cubicBezTo>
                      <a:pt x="92394" y="169432"/>
                      <a:pt x="94171" y="168924"/>
                      <a:pt x="95567" y="168417"/>
                    </a:cubicBezTo>
                    <a:lnTo>
                      <a:pt x="95694" y="168417"/>
                    </a:lnTo>
                    <a:lnTo>
                      <a:pt x="100390" y="181870"/>
                    </a:lnTo>
                    <a:cubicBezTo>
                      <a:pt x="98232" y="183520"/>
                      <a:pt x="95186" y="185169"/>
                      <a:pt x="91379" y="186946"/>
                    </a:cubicBezTo>
                    <a:cubicBezTo>
                      <a:pt x="87572" y="188723"/>
                      <a:pt x="83383" y="190373"/>
                      <a:pt x="78814" y="191769"/>
                    </a:cubicBezTo>
                    <a:cubicBezTo>
                      <a:pt x="74372" y="193292"/>
                      <a:pt x="69677" y="194434"/>
                      <a:pt x="64727" y="195450"/>
                    </a:cubicBezTo>
                    <a:cubicBezTo>
                      <a:pt x="59904" y="196465"/>
                      <a:pt x="55335" y="196846"/>
                      <a:pt x="51020" y="196846"/>
                    </a:cubicBezTo>
                    <a:lnTo>
                      <a:pt x="50766" y="196846"/>
                    </a:lnTo>
                    <a:cubicBezTo>
                      <a:pt x="45943" y="196846"/>
                      <a:pt x="41628" y="196338"/>
                      <a:pt x="37821" y="195196"/>
                    </a:cubicBezTo>
                    <a:cubicBezTo>
                      <a:pt x="34013" y="194053"/>
                      <a:pt x="30714" y="192277"/>
                      <a:pt x="28048" y="189738"/>
                    </a:cubicBezTo>
                    <a:cubicBezTo>
                      <a:pt x="25383" y="187200"/>
                      <a:pt x="23226" y="183900"/>
                      <a:pt x="21829" y="179712"/>
                    </a:cubicBezTo>
                    <a:cubicBezTo>
                      <a:pt x="20433" y="175397"/>
                      <a:pt x="19799" y="170320"/>
                      <a:pt x="19799" y="16435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23" name="Freeform: Shape 22">
                <a:extLst>
                  <a:ext uri="{FF2B5EF4-FFF2-40B4-BE49-F238E27FC236}">
                    <a16:creationId xmlns:a16="http://schemas.microsoft.com/office/drawing/2014/main" id="{5EB2AF36-FF85-EEA8-1B75-0D9E388667FB}"/>
                  </a:ext>
                </a:extLst>
              </p:cNvPr>
              <p:cNvSpPr/>
              <p:nvPr/>
            </p:nvSpPr>
            <p:spPr>
              <a:xfrm>
                <a:off x="3618502" y="1567913"/>
                <a:ext cx="155978" cy="162705"/>
              </a:xfrm>
              <a:custGeom>
                <a:avLst/>
                <a:gdLst>
                  <a:gd name="connsiteX0" fmla="*/ 129834 w 155978"/>
                  <a:gd name="connsiteY0" fmla="*/ 162705 h 162705"/>
                  <a:gd name="connsiteX1" fmla="*/ 116635 w 155978"/>
                  <a:gd name="connsiteY1" fmla="*/ 159533 h 162705"/>
                  <a:gd name="connsiteX2" fmla="*/ 112193 w 155978"/>
                  <a:gd name="connsiteY2" fmla="*/ 147729 h 162705"/>
                  <a:gd name="connsiteX3" fmla="*/ 112193 w 155978"/>
                  <a:gd name="connsiteY3" fmla="*/ 142145 h 162705"/>
                  <a:gd name="connsiteX4" fmla="*/ 103055 w 155978"/>
                  <a:gd name="connsiteY4" fmla="*/ 148999 h 162705"/>
                  <a:gd name="connsiteX5" fmla="*/ 91506 w 155978"/>
                  <a:gd name="connsiteY5" fmla="*/ 155598 h 162705"/>
                  <a:gd name="connsiteX6" fmla="*/ 78180 w 155978"/>
                  <a:gd name="connsiteY6" fmla="*/ 160548 h 162705"/>
                  <a:gd name="connsiteX7" fmla="*/ 63712 w 155978"/>
                  <a:gd name="connsiteY7" fmla="*/ 162452 h 162705"/>
                  <a:gd name="connsiteX8" fmla="*/ 41882 w 155978"/>
                  <a:gd name="connsiteY8" fmla="*/ 159152 h 162705"/>
                  <a:gd name="connsiteX9" fmla="*/ 26779 w 155978"/>
                  <a:gd name="connsiteY9" fmla="*/ 148618 h 162705"/>
                  <a:gd name="connsiteX10" fmla="*/ 18149 w 155978"/>
                  <a:gd name="connsiteY10" fmla="*/ 129834 h 162705"/>
                  <a:gd name="connsiteX11" fmla="*/ 15357 w 155978"/>
                  <a:gd name="connsiteY11" fmla="*/ 101786 h 162705"/>
                  <a:gd name="connsiteX12" fmla="*/ 15357 w 155978"/>
                  <a:gd name="connsiteY12" fmla="*/ 23352 h 162705"/>
                  <a:gd name="connsiteX13" fmla="*/ 0 w 155978"/>
                  <a:gd name="connsiteY13" fmla="*/ 17514 h 162705"/>
                  <a:gd name="connsiteX14" fmla="*/ 0 w 155978"/>
                  <a:gd name="connsiteY14" fmla="*/ 4315 h 162705"/>
                  <a:gd name="connsiteX15" fmla="*/ 39597 w 155978"/>
                  <a:gd name="connsiteY15" fmla="*/ 0 h 162705"/>
                  <a:gd name="connsiteX16" fmla="*/ 39725 w 155978"/>
                  <a:gd name="connsiteY16" fmla="*/ 0 h 162705"/>
                  <a:gd name="connsiteX17" fmla="*/ 45943 w 155978"/>
                  <a:gd name="connsiteY17" fmla="*/ 3807 h 162705"/>
                  <a:gd name="connsiteX18" fmla="*/ 45943 w 155978"/>
                  <a:gd name="connsiteY18" fmla="*/ 100136 h 162705"/>
                  <a:gd name="connsiteX19" fmla="*/ 47086 w 155978"/>
                  <a:gd name="connsiteY19" fmla="*/ 119300 h 162705"/>
                  <a:gd name="connsiteX20" fmla="*/ 51401 w 155978"/>
                  <a:gd name="connsiteY20" fmla="*/ 132119 h 162705"/>
                  <a:gd name="connsiteX21" fmla="*/ 59904 w 155978"/>
                  <a:gd name="connsiteY21" fmla="*/ 139226 h 162705"/>
                  <a:gd name="connsiteX22" fmla="*/ 73738 w 155978"/>
                  <a:gd name="connsiteY22" fmla="*/ 141384 h 162705"/>
                  <a:gd name="connsiteX23" fmla="*/ 85033 w 155978"/>
                  <a:gd name="connsiteY23" fmla="*/ 140114 h 162705"/>
                  <a:gd name="connsiteX24" fmla="*/ 94806 w 155978"/>
                  <a:gd name="connsiteY24" fmla="*/ 136942 h 162705"/>
                  <a:gd name="connsiteX25" fmla="*/ 102928 w 155978"/>
                  <a:gd name="connsiteY25" fmla="*/ 132880 h 162705"/>
                  <a:gd name="connsiteX26" fmla="*/ 108893 w 155978"/>
                  <a:gd name="connsiteY26" fmla="*/ 128946 h 162705"/>
                  <a:gd name="connsiteX27" fmla="*/ 108893 w 155978"/>
                  <a:gd name="connsiteY27" fmla="*/ 23352 h 162705"/>
                  <a:gd name="connsiteX28" fmla="*/ 89602 w 155978"/>
                  <a:gd name="connsiteY28" fmla="*/ 17514 h 162705"/>
                  <a:gd name="connsiteX29" fmla="*/ 89602 w 155978"/>
                  <a:gd name="connsiteY29" fmla="*/ 4188 h 162705"/>
                  <a:gd name="connsiteX30" fmla="*/ 131484 w 155978"/>
                  <a:gd name="connsiteY30" fmla="*/ 0 h 162705"/>
                  <a:gd name="connsiteX31" fmla="*/ 131738 w 155978"/>
                  <a:gd name="connsiteY31" fmla="*/ 0 h 162705"/>
                  <a:gd name="connsiteX32" fmla="*/ 139353 w 155978"/>
                  <a:gd name="connsiteY32" fmla="*/ 3807 h 162705"/>
                  <a:gd name="connsiteX33" fmla="*/ 139353 w 155978"/>
                  <a:gd name="connsiteY33" fmla="*/ 143668 h 162705"/>
                  <a:gd name="connsiteX34" fmla="*/ 155979 w 155978"/>
                  <a:gd name="connsiteY34" fmla="*/ 143668 h 162705"/>
                  <a:gd name="connsiteX35" fmla="*/ 155979 w 155978"/>
                  <a:gd name="connsiteY35" fmla="*/ 157375 h 162705"/>
                  <a:gd name="connsiteX36" fmla="*/ 144683 w 155978"/>
                  <a:gd name="connsiteY36" fmla="*/ 160675 h 162705"/>
                  <a:gd name="connsiteX37" fmla="*/ 129834 w 155978"/>
                  <a:gd name="connsiteY37" fmla="*/ 162705 h 1627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155978" h="162705">
                    <a:moveTo>
                      <a:pt x="129834" y="162705"/>
                    </a:moveTo>
                    <a:cubicBezTo>
                      <a:pt x="124123" y="162705"/>
                      <a:pt x="119681" y="161690"/>
                      <a:pt x="116635" y="159533"/>
                    </a:cubicBezTo>
                    <a:cubicBezTo>
                      <a:pt x="113589" y="157375"/>
                      <a:pt x="112193" y="153568"/>
                      <a:pt x="112193" y="147729"/>
                    </a:cubicBezTo>
                    <a:lnTo>
                      <a:pt x="112193" y="142145"/>
                    </a:lnTo>
                    <a:cubicBezTo>
                      <a:pt x="109655" y="144303"/>
                      <a:pt x="106609" y="146587"/>
                      <a:pt x="103055" y="148999"/>
                    </a:cubicBezTo>
                    <a:cubicBezTo>
                      <a:pt x="99502" y="151410"/>
                      <a:pt x="95694" y="153568"/>
                      <a:pt x="91506" y="155598"/>
                    </a:cubicBezTo>
                    <a:cubicBezTo>
                      <a:pt x="87318" y="157629"/>
                      <a:pt x="82876" y="159279"/>
                      <a:pt x="78180" y="160548"/>
                    </a:cubicBezTo>
                    <a:cubicBezTo>
                      <a:pt x="73484" y="161817"/>
                      <a:pt x="68661" y="162452"/>
                      <a:pt x="63712" y="162452"/>
                    </a:cubicBezTo>
                    <a:cubicBezTo>
                      <a:pt x="55208" y="162452"/>
                      <a:pt x="47974" y="161309"/>
                      <a:pt x="41882" y="159152"/>
                    </a:cubicBezTo>
                    <a:cubicBezTo>
                      <a:pt x="35790" y="156994"/>
                      <a:pt x="30713" y="153441"/>
                      <a:pt x="26779" y="148618"/>
                    </a:cubicBezTo>
                    <a:cubicBezTo>
                      <a:pt x="22845" y="143795"/>
                      <a:pt x="19926" y="137576"/>
                      <a:pt x="18149" y="129834"/>
                    </a:cubicBezTo>
                    <a:cubicBezTo>
                      <a:pt x="16245" y="122219"/>
                      <a:pt x="15357" y="112828"/>
                      <a:pt x="15357" y="101786"/>
                    </a:cubicBezTo>
                    <a:lnTo>
                      <a:pt x="15357" y="23352"/>
                    </a:lnTo>
                    <a:lnTo>
                      <a:pt x="0" y="17514"/>
                    </a:lnTo>
                    <a:lnTo>
                      <a:pt x="0" y="4315"/>
                    </a:lnTo>
                    <a:lnTo>
                      <a:pt x="39597" y="0"/>
                    </a:lnTo>
                    <a:lnTo>
                      <a:pt x="39725" y="0"/>
                    </a:lnTo>
                    <a:lnTo>
                      <a:pt x="45943" y="3807"/>
                    </a:lnTo>
                    <a:lnTo>
                      <a:pt x="45943" y="100136"/>
                    </a:lnTo>
                    <a:cubicBezTo>
                      <a:pt x="45943" y="107751"/>
                      <a:pt x="46324" y="114097"/>
                      <a:pt x="47086" y="119300"/>
                    </a:cubicBezTo>
                    <a:cubicBezTo>
                      <a:pt x="47847" y="124504"/>
                      <a:pt x="49243" y="128819"/>
                      <a:pt x="51401" y="132119"/>
                    </a:cubicBezTo>
                    <a:cubicBezTo>
                      <a:pt x="53558" y="135419"/>
                      <a:pt x="56350" y="137830"/>
                      <a:pt x="59904" y="139226"/>
                    </a:cubicBezTo>
                    <a:cubicBezTo>
                      <a:pt x="63458" y="140749"/>
                      <a:pt x="68153" y="141384"/>
                      <a:pt x="73738" y="141384"/>
                    </a:cubicBezTo>
                    <a:cubicBezTo>
                      <a:pt x="77799" y="141384"/>
                      <a:pt x="81480" y="141003"/>
                      <a:pt x="85033" y="140114"/>
                    </a:cubicBezTo>
                    <a:cubicBezTo>
                      <a:pt x="88587" y="139226"/>
                      <a:pt x="91760" y="138211"/>
                      <a:pt x="94806" y="136942"/>
                    </a:cubicBezTo>
                    <a:cubicBezTo>
                      <a:pt x="97852" y="135672"/>
                      <a:pt x="100517" y="134403"/>
                      <a:pt x="102928" y="132880"/>
                    </a:cubicBezTo>
                    <a:cubicBezTo>
                      <a:pt x="105340" y="131484"/>
                      <a:pt x="107243" y="130088"/>
                      <a:pt x="108893" y="128946"/>
                    </a:cubicBezTo>
                    <a:lnTo>
                      <a:pt x="108893" y="23352"/>
                    </a:lnTo>
                    <a:lnTo>
                      <a:pt x="89602" y="17514"/>
                    </a:lnTo>
                    <a:lnTo>
                      <a:pt x="89602" y="4188"/>
                    </a:lnTo>
                    <a:lnTo>
                      <a:pt x="131484" y="0"/>
                    </a:lnTo>
                    <a:lnTo>
                      <a:pt x="131738" y="0"/>
                    </a:lnTo>
                    <a:lnTo>
                      <a:pt x="139353" y="3807"/>
                    </a:lnTo>
                    <a:lnTo>
                      <a:pt x="139353" y="143668"/>
                    </a:lnTo>
                    <a:lnTo>
                      <a:pt x="155979" y="143668"/>
                    </a:lnTo>
                    <a:lnTo>
                      <a:pt x="155979" y="157375"/>
                    </a:lnTo>
                    <a:cubicBezTo>
                      <a:pt x="152806" y="158390"/>
                      <a:pt x="148999" y="159533"/>
                      <a:pt x="144683" y="160675"/>
                    </a:cubicBezTo>
                    <a:cubicBezTo>
                      <a:pt x="140241" y="162071"/>
                      <a:pt x="135419" y="162705"/>
                      <a:pt x="129834" y="16270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24" name="Freeform: Shape 23">
                <a:extLst>
                  <a:ext uri="{FF2B5EF4-FFF2-40B4-BE49-F238E27FC236}">
                    <a16:creationId xmlns:a16="http://schemas.microsoft.com/office/drawing/2014/main" id="{23C8966C-C169-26C7-DAF7-F1697A8780A9}"/>
                  </a:ext>
                </a:extLst>
              </p:cNvPr>
              <p:cNvSpPr/>
              <p:nvPr/>
            </p:nvSpPr>
            <p:spPr>
              <a:xfrm>
                <a:off x="3795549" y="1497475"/>
                <a:ext cx="76783" cy="229970"/>
              </a:xfrm>
              <a:custGeom>
                <a:avLst/>
                <a:gdLst>
                  <a:gd name="connsiteX0" fmla="*/ 0 w 76783"/>
                  <a:gd name="connsiteY0" fmla="*/ 229844 h 229970"/>
                  <a:gd name="connsiteX1" fmla="*/ 0 w 76783"/>
                  <a:gd name="connsiteY1" fmla="*/ 214868 h 229970"/>
                  <a:gd name="connsiteX2" fmla="*/ 22591 w 76783"/>
                  <a:gd name="connsiteY2" fmla="*/ 212583 h 229970"/>
                  <a:gd name="connsiteX3" fmla="*/ 22591 w 76783"/>
                  <a:gd name="connsiteY3" fmla="*/ 21576 h 229970"/>
                  <a:gd name="connsiteX4" fmla="*/ 0 w 76783"/>
                  <a:gd name="connsiteY4" fmla="*/ 19164 h 229970"/>
                  <a:gd name="connsiteX5" fmla="*/ 0 w 76783"/>
                  <a:gd name="connsiteY5" fmla="*/ 6219 h 229970"/>
                  <a:gd name="connsiteX6" fmla="*/ 45943 w 76783"/>
                  <a:gd name="connsiteY6" fmla="*/ 0 h 229970"/>
                  <a:gd name="connsiteX7" fmla="*/ 46197 w 76783"/>
                  <a:gd name="connsiteY7" fmla="*/ 0 h 229970"/>
                  <a:gd name="connsiteX8" fmla="*/ 53051 w 76783"/>
                  <a:gd name="connsiteY8" fmla="*/ 4823 h 229970"/>
                  <a:gd name="connsiteX9" fmla="*/ 53051 w 76783"/>
                  <a:gd name="connsiteY9" fmla="*/ 212583 h 229970"/>
                  <a:gd name="connsiteX10" fmla="*/ 76784 w 76783"/>
                  <a:gd name="connsiteY10" fmla="*/ 214868 h 229970"/>
                  <a:gd name="connsiteX11" fmla="*/ 76784 w 76783"/>
                  <a:gd name="connsiteY11" fmla="*/ 229971 h 229970"/>
                  <a:gd name="connsiteX12" fmla="*/ 0 w 76783"/>
                  <a:gd name="connsiteY12" fmla="*/ 229971 h 2299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6783" h="229970">
                    <a:moveTo>
                      <a:pt x="0" y="229844"/>
                    </a:moveTo>
                    <a:lnTo>
                      <a:pt x="0" y="214868"/>
                    </a:lnTo>
                    <a:lnTo>
                      <a:pt x="22591" y="212583"/>
                    </a:lnTo>
                    <a:lnTo>
                      <a:pt x="22591" y="21576"/>
                    </a:lnTo>
                    <a:lnTo>
                      <a:pt x="0" y="19164"/>
                    </a:lnTo>
                    <a:lnTo>
                      <a:pt x="0" y="6219"/>
                    </a:lnTo>
                    <a:lnTo>
                      <a:pt x="45943" y="0"/>
                    </a:lnTo>
                    <a:lnTo>
                      <a:pt x="46197" y="0"/>
                    </a:lnTo>
                    <a:lnTo>
                      <a:pt x="53051" y="4823"/>
                    </a:lnTo>
                    <a:lnTo>
                      <a:pt x="53051" y="212583"/>
                    </a:lnTo>
                    <a:lnTo>
                      <a:pt x="76784" y="214868"/>
                    </a:lnTo>
                    <a:lnTo>
                      <a:pt x="76784" y="229971"/>
                    </a:lnTo>
                    <a:lnTo>
                      <a:pt x="0" y="229971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25" name="Freeform: Shape 24">
                <a:extLst>
                  <a:ext uri="{FF2B5EF4-FFF2-40B4-BE49-F238E27FC236}">
                    <a16:creationId xmlns:a16="http://schemas.microsoft.com/office/drawing/2014/main" id="{DBF651C2-86C2-D720-F622-5A1DFA0601D3}"/>
                  </a:ext>
                </a:extLst>
              </p:cNvPr>
              <p:cNvSpPr/>
              <p:nvPr/>
            </p:nvSpPr>
            <p:spPr>
              <a:xfrm>
                <a:off x="2553683" y="1836212"/>
                <a:ext cx="203952" cy="208394"/>
              </a:xfrm>
              <a:custGeom>
                <a:avLst/>
                <a:gdLst>
                  <a:gd name="connsiteX0" fmla="*/ 0 w 203952"/>
                  <a:gd name="connsiteY0" fmla="*/ 208395 h 208394"/>
                  <a:gd name="connsiteX1" fmla="*/ 0 w 203952"/>
                  <a:gd name="connsiteY1" fmla="*/ 193292 h 208394"/>
                  <a:gd name="connsiteX2" fmla="*/ 22845 w 203952"/>
                  <a:gd name="connsiteY2" fmla="*/ 189611 h 208394"/>
                  <a:gd name="connsiteX3" fmla="*/ 22845 w 203952"/>
                  <a:gd name="connsiteY3" fmla="*/ 18783 h 208394"/>
                  <a:gd name="connsiteX4" fmla="*/ 0 w 203952"/>
                  <a:gd name="connsiteY4" fmla="*/ 15103 h 208394"/>
                  <a:gd name="connsiteX5" fmla="*/ 0 w 203952"/>
                  <a:gd name="connsiteY5" fmla="*/ 0 h 208394"/>
                  <a:gd name="connsiteX6" fmla="*/ 52924 w 203952"/>
                  <a:gd name="connsiteY6" fmla="*/ 0 h 208394"/>
                  <a:gd name="connsiteX7" fmla="*/ 146333 w 203952"/>
                  <a:gd name="connsiteY7" fmla="*/ 134911 h 208394"/>
                  <a:gd name="connsiteX8" fmla="*/ 159913 w 203952"/>
                  <a:gd name="connsiteY8" fmla="*/ 160167 h 208394"/>
                  <a:gd name="connsiteX9" fmla="*/ 159913 w 203952"/>
                  <a:gd name="connsiteY9" fmla="*/ 18783 h 208394"/>
                  <a:gd name="connsiteX10" fmla="*/ 135165 w 203952"/>
                  <a:gd name="connsiteY10" fmla="*/ 15103 h 208394"/>
                  <a:gd name="connsiteX11" fmla="*/ 135165 w 203952"/>
                  <a:gd name="connsiteY11" fmla="*/ 0 h 208394"/>
                  <a:gd name="connsiteX12" fmla="*/ 203953 w 203952"/>
                  <a:gd name="connsiteY12" fmla="*/ 0 h 208394"/>
                  <a:gd name="connsiteX13" fmla="*/ 203953 w 203952"/>
                  <a:gd name="connsiteY13" fmla="*/ 15103 h 208394"/>
                  <a:gd name="connsiteX14" fmla="*/ 180854 w 203952"/>
                  <a:gd name="connsiteY14" fmla="*/ 18910 h 208394"/>
                  <a:gd name="connsiteX15" fmla="*/ 180854 w 203952"/>
                  <a:gd name="connsiteY15" fmla="*/ 208268 h 208394"/>
                  <a:gd name="connsiteX16" fmla="*/ 160548 w 203952"/>
                  <a:gd name="connsiteY16" fmla="*/ 208268 h 208394"/>
                  <a:gd name="connsiteX17" fmla="*/ 64981 w 203952"/>
                  <a:gd name="connsiteY17" fmla="*/ 71326 h 208394"/>
                  <a:gd name="connsiteX18" fmla="*/ 43659 w 203952"/>
                  <a:gd name="connsiteY18" fmla="*/ 34775 h 208394"/>
                  <a:gd name="connsiteX19" fmla="*/ 43659 w 203952"/>
                  <a:gd name="connsiteY19" fmla="*/ 189611 h 208394"/>
                  <a:gd name="connsiteX20" fmla="*/ 68915 w 203952"/>
                  <a:gd name="connsiteY20" fmla="*/ 193292 h 208394"/>
                  <a:gd name="connsiteX21" fmla="*/ 68915 w 203952"/>
                  <a:gd name="connsiteY21" fmla="*/ 208395 h 208394"/>
                  <a:gd name="connsiteX22" fmla="*/ 0 w 203952"/>
                  <a:gd name="connsiteY22" fmla="*/ 208395 h 2083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203952" h="208394">
                    <a:moveTo>
                      <a:pt x="0" y="208395"/>
                    </a:moveTo>
                    <a:lnTo>
                      <a:pt x="0" y="193292"/>
                    </a:lnTo>
                    <a:lnTo>
                      <a:pt x="22845" y="189611"/>
                    </a:lnTo>
                    <a:lnTo>
                      <a:pt x="22845" y="18783"/>
                    </a:lnTo>
                    <a:lnTo>
                      <a:pt x="0" y="15103"/>
                    </a:lnTo>
                    <a:lnTo>
                      <a:pt x="0" y="0"/>
                    </a:lnTo>
                    <a:lnTo>
                      <a:pt x="52924" y="0"/>
                    </a:lnTo>
                    <a:lnTo>
                      <a:pt x="146333" y="134911"/>
                    </a:lnTo>
                    <a:lnTo>
                      <a:pt x="159913" y="160167"/>
                    </a:lnTo>
                    <a:lnTo>
                      <a:pt x="159913" y="18783"/>
                    </a:lnTo>
                    <a:lnTo>
                      <a:pt x="135165" y="15103"/>
                    </a:lnTo>
                    <a:lnTo>
                      <a:pt x="135165" y="0"/>
                    </a:lnTo>
                    <a:lnTo>
                      <a:pt x="203953" y="0"/>
                    </a:lnTo>
                    <a:lnTo>
                      <a:pt x="203953" y="15103"/>
                    </a:lnTo>
                    <a:lnTo>
                      <a:pt x="180854" y="18910"/>
                    </a:lnTo>
                    <a:lnTo>
                      <a:pt x="180854" y="208268"/>
                    </a:lnTo>
                    <a:lnTo>
                      <a:pt x="160548" y="208268"/>
                    </a:lnTo>
                    <a:lnTo>
                      <a:pt x="64981" y="71326"/>
                    </a:lnTo>
                    <a:lnTo>
                      <a:pt x="43659" y="34775"/>
                    </a:lnTo>
                    <a:lnTo>
                      <a:pt x="43659" y="189611"/>
                    </a:lnTo>
                    <a:lnTo>
                      <a:pt x="68915" y="193292"/>
                    </a:lnTo>
                    <a:lnTo>
                      <a:pt x="68915" y="208395"/>
                    </a:lnTo>
                    <a:lnTo>
                      <a:pt x="0" y="208395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26" name="Freeform: Shape 25">
                <a:extLst>
                  <a:ext uri="{FF2B5EF4-FFF2-40B4-BE49-F238E27FC236}">
                    <a16:creationId xmlns:a16="http://schemas.microsoft.com/office/drawing/2014/main" id="{EC048DB3-1BC7-45AF-8A5A-841871D6D9E7}"/>
                  </a:ext>
                </a:extLst>
              </p:cNvPr>
              <p:cNvSpPr/>
              <p:nvPr/>
            </p:nvSpPr>
            <p:spPr>
              <a:xfrm>
                <a:off x="2775785" y="1885455"/>
                <a:ext cx="137195" cy="161943"/>
              </a:xfrm>
              <a:custGeom>
                <a:avLst/>
                <a:gdLst>
                  <a:gd name="connsiteX0" fmla="*/ 0 w 137195"/>
                  <a:gd name="connsiteY0" fmla="*/ 118031 h 161943"/>
                  <a:gd name="connsiteX1" fmla="*/ 3680 w 137195"/>
                  <a:gd name="connsiteY1" fmla="*/ 100390 h 161943"/>
                  <a:gd name="connsiteX2" fmla="*/ 13834 w 137195"/>
                  <a:gd name="connsiteY2" fmla="*/ 86810 h 161943"/>
                  <a:gd name="connsiteX3" fmla="*/ 28937 w 137195"/>
                  <a:gd name="connsiteY3" fmla="*/ 76784 h 161943"/>
                  <a:gd name="connsiteX4" fmla="*/ 47720 w 137195"/>
                  <a:gd name="connsiteY4" fmla="*/ 70057 h 161943"/>
                  <a:gd name="connsiteX5" fmla="*/ 68661 w 137195"/>
                  <a:gd name="connsiteY5" fmla="*/ 66250 h 161943"/>
                  <a:gd name="connsiteX6" fmla="*/ 90237 w 137195"/>
                  <a:gd name="connsiteY6" fmla="*/ 64727 h 161943"/>
                  <a:gd name="connsiteX7" fmla="*/ 90237 w 137195"/>
                  <a:gd name="connsiteY7" fmla="*/ 57493 h 161943"/>
                  <a:gd name="connsiteX8" fmla="*/ 88841 w 137195"/>
                  <a:gd name="connsiteY8" fmla="*/ 41247 h 161943"/>
                  <a:gd name="connsiteX9" fmla="*/ 84145 w 137195"/>
                  <a:gd name="connsiteY9" fmla="*/ 30460 h 161943"/>
                  <a:gd name="connsiteX10" fmla="*/ 75134 w 137195"/>
                  <a:gd name="connsiteY10" fmla="*/ 24495 h 161943"/>
                  <a:gd name="connsiteX11" fmla="*/ 60919 w 137195"/>
                  <a:gd name="connsiteY11" fmla="*/ 22591 h 161943"/>
                  <a:gd name="connsiteX12" fmla="*/ 46197 w 137195"/>
                  <a:gd name="connsiteY12" fmla="*/ 23987 h 161943"/>
                  <a:gd name="connsiteX13" fmla="*/ 31983 w 137195"/>
                  <a:gd name="connsiteY13" fmla="*/ 27287 h 161943"/>
                  <a:gd name="connsiteX14" fmla="*/ 19545 w 137195"/>
                  <a:gd name="connsiteY14" fmla="*/ 31475 h 161943"/>
                  <a:gd name="connsiteX15" fmla="*/ 10026 w 137195"/>
                  <a:gd name="connsiteY15" fmla="*/ 35663 h 161943"/>
                  <a:gd name="connsiteX16" fmla="*/ 9899 w 137195"/>
                  <a:gd name="connsiteY16" fmla="*/ 35663 h 161943"/>
                  <a:gd name="connsiteX17" fmla="*/ 3807 w 137195"/>
                  <a:gd name="connsiteY17" fmla="*/ 22464 h 161943"/>
                  <a:gd name="connsiteX18" fmla="*/ 12945 w 137195"/>
                  <a:gd name="connsiteY18" fmla="*/ 16118 h 161943"/>
                  <a:gd name="connsiteX19" fmla="*/ 28429 w 137195"/>
                  <a:gd name="connsiteY19" fmla="*/ 8757 h 161943"/>
                  <a:gd name="connsiteX20" fmla="*/ 47720 w 137195"/>
                  <a:gd name="connsiteY20" fmla="*/ 2538 h 161943"/>
                  <a:gd name="connsiteX21" fmla="*/ 68280 w 137195"/>
                  <a:gd name="connsiteY21" fmla="*/ 0 h 161943"/>
                  <a:gd name="connsiteX22" fmla="*/ 92521 w 137195"/>
                  <a:gd name="connsiteY22" fmla="*/ 2919 h 161943"/>
                  <a:gd name="connsiteX23" fmla="*/ 108639 w 137195"/>
                  <a:gd name="connsiteY23" fmla="*/ 12311 h 161943"/>
                  <a:gd name="connsiteX24" fmla="*/ 117523 w 137195"/>
                  <a:gd name="connsiteY24" fmla="*/ 29191 h 161943"/>
                  <a:gd name="connsiteX25" fmla="*/ 120189 w 137195"/>
                  <a:gd name="connsiteY25" fmla="*/ 54447 h 161943"/>
                  <a:gd name="connsiteX26" fmla="*/ 120189 w 137195"/>
                  <a:gd name="connsiteY26" fmla="*/ 143668 h 161943"/>
                  <a:gd name="connsiteX27" fmla="*/ 137195 w 137195"/>
                  <a:gd name="connsiteY27" fmla="*/ 143668 h 161943"/>
                  <a:gd name="connsiteX28" fmla="*/ 137195 w 137195"/>
                  <a:gd name="connsiteY28" fmla="*/ 156994 h 161943"/>
                  <a:gd name="connsiteX29" fmla="*/ 130976 w 137195"/>
                  <a:gd name="connsiteY29" fmla="*/ 158517 h 161943"/>
                  <a:gd name="connsiteX30" fmla="*/ 123362 w 137195"/>
                  <a:gd name="connsiteY30" fmla="*/ 160167 h 161943"/>
                  <a:gd name="connsiteX31" fmla="*/ 115239 w 137195"/>
                  <a:gd name="connsiteY31" fmla="*/ 161436 h 161943"/>
                  <a:gd name="connsiteX32" fmla="*/ 107497 w 137195"/>
                  <a:gd name="connsiteY32" fmla="*/ 161944 h 161943"/>
                  <a:gd name="connsiteX33" fmla="*/ 100898 w 137195"/>
                  <a:gd name="connsiteY33" fmla="*/ 161563 h 161943"/>
                  <a:gd name="connsiteX34" fmla="*/ 96329 w 137195"/>
                  <a:gd name="connsiteY34" fmla="*/ 159786 h 161943"/>
                  <a:gd name="connsiteX35" fmla="*/ 93663 w 137195"/>
                  <a:gd name="connsiteY35" fmla="*/ 155471 h 161943"/>
                  <a:gd name="connsiteX36" fmla="*/ 92775 w 137195"/>
                  <a:gd name="connsiteY36" fmla="*/ 147729 h 161943"/>
                  <a:gd name="connsiteX37" fmla="*/ 92775 w 137195"/>
                  <a:gd name="connsiteY37" fmla="*/ 142653 h 161943"/>
                  <a:gd name="connsiteX38" fmla="*/ 86937 w 137195"/>
                  <a:gd name="connsiteY38" fmla="*/ 147476 h 161943"/>
                  <a:gd name="connsiteX39" fmla="*/ 77037 w 137195"/>
                  <a:gd name="connsiteY39" fmla="*/ 153948 h 161943"/>
                  <a:gd name="connsiteX40" fmla="*/ 63584 w 137195"/>
                  <a:gd name="connsiteY40" fmla="*/ 159533 h 161943"/>
                  <a:gd name="connsiteX41" fmla="*/ 47466 w 137195"/>
                  <a:gd name="connsiteY41" fmla="*/ 161944 h 161943"/>
                  <a:gd name="connsiteX42" fmla="*/ 29444 w 137195"/>
                  <a:gd name="connsiteY42" fmla="*/ 159406 h 161943"/>
                  <a:gd name="connsiteX43" fmla="*/ 14341 w 137195"/>
                  <a:gd name="connsiteY43" fmla="*/ 151537 h 161943"/>
                  <a:gd name="connsiteX44" fmla="*/ 3934 w 137195"/>
                  <a:gd name="connsiteY44" fmla="*/ 137830 h 161943"/>
                  <a:gd name="connsiteX45" fmla="*/ 0 w 137195"/>
                  <a:gd name="connsiteY45" fmla="*/ 118031 h 161943"/>
                  <a:gd name="connsiteX46" fmla="*/ 59016 w 137195"/>
                  <a:gd name="connsiteY46" fmla="*/ 141257 h 161943"/>
                  <a:gd name="connsiteX47" fmla="*/ 65869 w 137195"/>
                  <a:gd name="connsiteY47" fmla="*/ 140495 h 161943"/>
                  <a:gd name="connsiteX48" fmla="*/ 74118 w 137195"/>
                  <a:gd name="connsiteY48" fmla="*/ 138338 h 161943"/>
                  <a:gd name="connsiteX49" fmla="*/ 82495 w 137195"/>
                  <a:gd name="connsiteY49" fmla="*/ 134911 h 161943"/>
                  <a:gd name="connsiteX50" fmla="*/ 90110 w 137195"/>
                  <a:gd name="connsiteY50" fmla="*/ 130342 h 161943"/>
                  <a:gd name="connsiteX51" fmla="*/ 90110 w 137195"/>
                  <a:gd name="connsiteY51" fmla="*/ 79957 h 161943"/>
                  <a:gd name="connsiteX52" fmla="*/ 62696 w 137195"/>
                  <a:gd name="connsiteY52" fmla="*/ 82876 h 161943"/>
                  <a:gd name="connsiteX53" fmla="*/ 45055 w 137195"/>
                  <a:gd name="connsiteY53" fmla="*/ 90491 h 161943"/>
                  <a:gd name="connsiteX54" fmla="*/ 35790 w 137195"/>
                  <a:gd name="connsiteY54" fmla="*/ 101278 h 161943"/>
                  <a:gd name="connsiteX55" fmla="*/ 32998 w 137195"/>
                  <a:gd name="connsiteY55" fmla="*/ 113843 h 161943"/>
                  <a:gd name="connsiteX56" fmla="*/ 35029 w 137195"/>
                  <a:gd name="connsiteY56" fmla="*/ 126535 h 161943"/>
                  <a:gd name="connsiteX57" fmla="*/ 40486 w 137195"/>
                  <a:gd name="connsiteY57" fmla="*/ 135038 h 161943"/>
                  <a:gd name="connsiteX58" fmla="*/ 48735 w 137195"/>
                  <a:gd name="connsiteY58" fmla="*/ 139734 h 161943"/>
                  <a:gd name="connsiteX59" fmla="*/ 59016 w 137195"/>
                  <a:gd name="connsiteY59" fmla="*/ 141257 h 1619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137195" h="161943">
                    <a:moveTo>
                      <a:pt x="0" y="118031"/>
                    </a:moveTo>
                    <a:cubicBezTo>
                      <a:pt x="0" y="111432"/>
                      <a:pt x="1269" y="105594"/>
                      <a:pt x="3680" y="100390"/>
                    </a:cubicBezTo>
                    <a:cubicBezTo>
                      <a:pt x="6092" y="95187"/>
                      <a:pt x="9519" y="90744"/>
                      <a:pt x="13834" y="86810"/>
                    </a:cubicBezTo>
                    <a:cubicBezTo>
                      <a:pt x="18149" y="82876"/>
                      <a:pt x="23226" y="79576"/>
                      <a:pt x="28937" y="76784"/>
                    </a:cubicBezTo>
                    <a:cubicBezTo>
                      <a:pt x="34775" y="73992"/>
                      <a:pt x="40994" y="71834"/>
                      <a:pt x="47720" y="70057"/>
                    </a:cubicBezTo>
                    <a:cubicBezTo>
                      <a:pt x="54447" y="68280"/>
                      <a:pt x="61427" y="67011"/>
                      <a:pt x="68661" y="66250"/>
                    </a:cubicBezTo>
                    <a:cubicBezTo>
                      <a:pt x="75895" y="65488"/>
                      <a:pt x="83129" y="64981"/>
                      <a:pt x="90237" y="64727"/>
                    </a:cubicBezTo>
                    <a:lnTo>
                      <a:pt x="90237" y="57493"/>
                    </a:lnTo>
                    <a:cubicBezTo>
                      <a:pt x="90237" y="51147"/>
                      <a:pt x="89729" y="45690"/>
                      <a:pt x="88841" y="41247"/>
                    </a:cubicBezTo>
                    <a:cubicBezTo>
                      <a:pt x="87952" y="36805"/>
                      <a:pt x="86302" y="33252"/>
                      <a:pt x="84145" y="30460"/>
                    </a:cubicBezTo>
                    <a:cubicBezTo>
                      <a:pt x="81987" y="27668"/>
                      <a:pt x="78941" y="25637"/>
                      <a:pt x="75134" y="24495"/>
                    </a:cubicBezTo>
                    <a:cubicBezTo>
                      <a:pt x="71326" y="23226"/>
                      <a:pt x="66631" y="22591"/>
                      <a:pt x="60919" y="22591"/>
                    </a:cubicBezTo>
                    <a:cubicBezTo>
                      <a:pt x="55969" y="22591"/>
                      <a:pt x="51020" y="23099"/>
                      <a:pt x="46197" y="23987"/>
                    </a:cubicBezTo>
                    <a:cubicBezTo>
                      <a:pt x="41247" y="24875"/>
                      <a:pt x="36551" y="26018"/>
                      <a:pt x="31983" y="27287"/>
                    </a:cubicBezTo>
                    <a:cubicBezTo>
                      <a:pt x="27414" y="28556"/>
                      <a:pt x="23352" y="30079"/>
                      <a:pt x="19545" y="31475"/>
                    </a:cubicBezTo>
                    <a:cubicBezTo>
                      <a:pt x="15737" y="32998"/>
                      <a:pt x="12564" y="34394"/>
                      <a:pt x="10026" y="35663"/>
                    </a:cubicBezTo>
                    <a:lnTo>
                      <a:pt x="9899" y="35663"/>
                    </a:lnTo>
                    <a:lnTo>
                      <a:pt x="3807" y="22464"/>
                    </a:lnTo>
                    <a:cubicBezTo>
                      <a:pt x="5584" y="20814"/>
                      <a:pt x="8630" y="18783"/>
                      <a:pt x="12945" y="16118"/>
                    </a:cubicBezTo>
                    <a:cubicBezTo>
                      <a:pt x="17387" y="13580"/>
                      <a:pt x="22464" y="11042"/>
                      <a:pt x="28429" y="8757"/>
                    </a:cubicBezTo>
                    <a:cubicBezTo>
                      <a:pt x="34394" y="6346"/>
                      <a:pt x="40867" y="4315"/>
                      <a:pt x="47720" y="2538"/>
                    </a:cubicBezTo>
                    <a:cubicBezTo>
                      <a:pt x="54573" y="762"/>
                      <a:pt x="61427" y="0"/>
                      <a:pt x="68280" y="0"/>
                    </a:cubicBezTo>
                    <a:cubicBezTo>
                      <a:pt x="77799" y="0"/>
                      <a:pt x="85921" y="1015"/>
                      <a:pt x="92521" y="2919"/>
                    </a:cubicBezTo>
                    <a:cubicBezTo>
                      <a:pt x="99121" y="4823"/>
                      <a:pt x="104451" y="7996"/>
                      <a:pt x="108639" y="12311"/>
                    </a:cubicBezTo>
                    <a:cubicBezTo>
                      <a:pt x="112828" y="16626"/>
                      <a:pt x="115747" y="22210"/>
                      <a:pt x="117523" y="29191"/>
                    </a:cubicBezTo>
                    <a:cubicBezTo>
                      <a:pt x="119300" y="36044"/>
                      <a:pt x="120189" y="44547"/>
                      <a:pt x="120189" y="54447"/>
                    </a:cubicBezTo>
                    <a:lnTo>
                      <a:pt x="120189" y="143668"/>
                    </a:lnTo>
                    <a:lnTo>
                      <a:pt x="137195" y="143668"/>
                    </a:lnTo>
                    <a:lnTo>
                      <a:pt x="137195" y="156994"/>
                    </a:lnTo>
                    <a:cubicBezTo>
                      <a:pt x="135419" y="157502"/>
                      <a:pt x="133388" y="158010"/>
                      <a:pt x="130976" y="158517"/>
                    </a:cubicBezTo>
                    <a:cubicBezTo>
                      <a:pt x="128565" y="159152"/>
                      <a:pt x="126027" y="159659"/>
                      <a:pt x="123362" y="160167"/>
                    </a:cubicBezTo>
                    <a:cubicBezTo>
                      <a:pt x="120696" y="160675"/>
                      <a:pt x="118031" y="161055"/>
                      <a:pt x="115239" y="161436"/>
                    </a:cubicBezTo>
                    <a:cubicBezTo>
                      <a:pt x="112447" y="161817"/>
                      <a:pt x="109908" y="161944"/>
                      <a:pt x="107497" y="161944"/>
                    </a:cubicBezTo>
                    <a:cubicBezTo>
                      <a:pt x="104959" y="161944"/>
                      <a:pt x="102674" y="161817"/>
                      <a:pt x="100898" y="161563"/>
                    </a:cubicBezTo>
                    <a:cubicBezTo>
                      <a:pt x="98994" y="161309"/>
                      <a:pt x="97471" y="160802"/>
                      <a:pt x="96329" y="159786"/>
                    </a:cubicBezTo>
                    <a:cubicBezTo>
                      <a:pt x="95186" y="158771"/>
                      <a:pt x="94298" y="157375"/>
                      <a:pt x="93663" y="155471"/>
                    </a:cubicBezTo>
                    <a:cubicBezTo>
                      <a:pt x="93029" y="153568"/>
                      <a:pt x="92775" y="150902"/>
                      <a:pt x="92775" y="147729"/>
                    </a:cubicBezTo>
                    <a:lnTo>
                      <a:pt x="92775" y="142653"/>
                    </a:lnTo>
                    <a:cubicBezTo>
                      <a:pt x="91633" y="143795"/>
                      <a:pt x="89602" y="145318"/>
                      <a:pt x="86937" y="147476"/>
                    </a:cubicBezTo>
                    <a:cubicBezTo>
                      <a:pt x="84272" y="149633"/>
                      <a:pt x="80972" y="151791"/>
                      <a:pt x="77037" y="153948"/>
                    </a:cubicBezTo>
                    <a:cubicBezTo>
                      <a:pt x="73103" y="156106"/>
                      <a:pt x="68661" y="158010"/>
                      <a:pt x="63584" y="159533"/>
                    </a:cubicBezTo>
                    <a:cubicBezTo>
                      <a:pt x="58508" y="161182"/>
                      <a:pt x="53178" y="161944"/>
                      <a:pt x="47466" y="161944"/>
                    </a:cubicBezTo>
                    <a:cubicBezTo>
                      <a:pt x="41120" y="161944"/>
                      <a:pt x="35155" y="161055"/>
                      <a:pt x="29444" y="159406"/>
                    </a:cubicBezTo>
                    <a:cubicBezTo>
                      <a:pt x="23733" y="157756"/>
                      <a:pt x="18783" y="155091"/>
                      <a:pt x="14341" y="151537"/>
                    </a:cubicBezTo>
                    <a:cubicBezTo>
                      <a:pt x="10026" y="147983"/>
                      <a:pt x="6599" y="143414"/>
                      <a:pt x="3934" y="137830"/>
                    </a:cubicBezTo>
                    <a:cubicBezTo>
                      <a:pt x="1269" y="132500"/>
                      <a:pt x="0" y="125773"/>
                      <a:pt x="0" y="118031"/>
                    </a:cubicBezTo>
                    <a:close/>
                    <a:moveTo>
                      <a:pt x="59016" y="141257"/>
                    </a:moveTo>
                    <a:cubicBezTo>
                      <a:pt x="60919" y="141257"/>
                      <a:pt x="63204" y="141003"/>
                      <a:pt x="65869" y="140495"/>
                    </a:cubicBezTo>
                    <a:cubicBezTo>
                      <a:pt x="68534" y="139988"/>
                      <a:pt x="71326" y="139226"/>
                      <a:pt x="74118" y="138338"/>
                    </a:cubicBezTo>
                    <a:cubicBezTo>
                      <a:pt x="76911" y="137449"/>
                      <a:pt x="79703" y="136307"/>
                      <a:pt x="82495" y="134911"/>
                    </a:cubicBezTo>
                    <a:cubicBezTo>
                      <a:pt x="85287" y="133515"/>
                      <a:pt x="87825" y="131992"/>
                      <a:pt x="90110" y="130342"/>
                    </a:cubicBezTo>
                    <a:lnTo>
                      <a:pt x="90110" y="79957"/>
                    </a:lnTo>
                    <a:cubicBezTo>
                      <a:pt x="79195" y="79957"/>
                      <a:pt x="70057" y="80972"/>
                      <a:pt x="62696" y="82876"/>
                    </a:cubicBezTo>
                    <a:cubicBezTo>
                      <a:pt x="55335" y="84779"/>
                      <a:pt x="49497" y="87318"/>
                      <a:pt x="45055" y="90491"/>
                    </a:cubicBezTo>
                    <a:cubicBezTo>
                      <a:pt x="40740" y="93664"/>
                      <a:pt x="37567" y="97217"/>
                      <a:pt x="35790" y="101278"/>
                    </a:cubicBezTo>
                    <a:cubicBezTo>
                      <a:pt x="34013" y="105340"/>
                      <a:pt x="32998" y="109528"/>
                      <a:pt x="32998" y="113843"/>
                    </a:cubicBezTo>
                    <a:cubicBezTo>
                      <a:pt x="32998" y="118920"/>
                      <a:pt x="33632" y="123108"/>
                      <a:pt x="35029" y="126535"/>
                    </a:cubicBezTo>
                    <a:cubicBezTo>
                      <a:pt x="36298" y="129961"/>
                      <a:pt x="38201" y="132880"/>
                      <a:pt x="40486" y="135038"/>
                    </a:cubicBezTo>
                    <a:cubicBezTo>
                      <a:pt x="42770" y="137195"/>
                      <a:pt x="45563" y="138845"/>
                      <a:pt x="48735" y="139734"/>
                    </a:cubicBezTo>
                    <a:cubicBezTo>
                      <a:pt x="52035" y="140876"/>
                      <a:pt x="55462" y="141257"/>
                      <a:pt x="59016" y="141257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097DD584-AA29-8A37-F7E8-682BD6553C4F}"/>
                  </a:ext>
                </a:extLst>
              </p:cNvPr>
              <p:cNvSpPr/>
              <p:nvPr/>
            </p:nvSpPr>
            <p:spPr>
              <a:xfrm>
                <a:off x="2931510" y="1851061"/>
                <a:ext cx="100390" cy="270075"/>
              </a:xfrm>
              <a:custGeom>
                <a:avLst/>
                <a:gdLst>
                  <a:gd name="connsiteX0" fmla="*/ 19799 w 100390"/>
                  <a:gd name="connsiteY0" fmla="*/ 164355 h 270075"/>
                  <a:gd name="connsiteX1" fmla="*/ 19799 w 100390"/>
                  <a:gd name="connsiteY1" fmla="*/ 57620 h 270075"/>
                  <a:gd name="connsiteX2" fmla="*/ 0 w 100390"/>
                  <a:gd name="connsiteY2" fmla="*/ 57620 h 270075"/>
                  <a:gd name="connsiteX3" fmla="*/ 0 w 100390"/>
                  <a:gd name="connsiteY3" fmla="*/ 44801 h 270075"/>
                  <a:gd name="connsiteX4" fmla="*/ 8376 w 100390"/>
                  <a:gd name="connsiteY4" fmla="*/ 41882 h 270075"/>
                  <a:gd name="connsiteX5" fmla="*/ 14468 w 100390"/>
                  <a:gd name="connsiteY5" fmla="*/ 39090 h 270075"/>
                  <a:gd name="connsiteX6" fmla="*/ 22083 w 100390"/>
                  <a:gd name="connsiteY6" fmla="*/ 28810 h 270075"/>
                  <a:gd name="connsiteX7" fmla="*/ 24875 w 100390"/>
                  <a:gd name="connsiteY7" fmla="*/ 22337 h 270075"/>
                  <a:gd name="connsiteX8" fmla="*/ 28048 w 100390"/>
                  <a:gd name="connsiteY8" fmla="*/ 14088 h 270075"/>
                  <a:gd name="connsiteX9" fmla="*/ 30967 w 100390"/>
                  <a:gd name="connsiteY9" fmla="*/ 5965 h 270075"/>
                  <a:gd name="connsiteX10" fmla="*/ 32744 w 100390"/>
                  <a:gd name="connsiteY10" fmla="*/ 0 h 270075"/>
                  <a:gd name="connsiteX11" fmla="*/ 50259 w 100390"/>
                  <a:gd name="connsiteY11" fmla="*/ 0 h 270075"/>
                  <a:gd name="connsiteX12" fmla="*/ 50259 w 100390"/>
                  <a:gd name="connsiteY12" fmla="*/ 37821 h 270075"/>
                  <a:gd name="connsiteX13" fmla="*/ 96075 w 100390"/>
                  <a:gd name="connsiteY13" fmla="*/ 37821 h 270075"/>
                  <a:gd name="connsiteX14" fmla="*/ 96075 w 100390"/>
                  <a:gd name="connsiteY14" fmla="*/ 57620 h 270075"/>
                  <a:gd name="connsiteX15" fmla="*/ 50259 w 100390"/>
                  <a:gd name="connsiteY15" fmla="*/ 57620 h 270075"/>
                  <a:gd name="connsiteX16" fmla="*/ 50259 w 100390"/>
                  <a:gd name="connsiteY16" fmla="*/ 139480 h 270075"/>
                  <a:gd name="connsiteX17" fmla="*/ 50639 w 100390"/>
                  <a:gd name="connsiteY17" fmla="*/ 158517 h 270075"/>
                  <a:gd name="connsiteX18" fmla="*/ 52543 w 100390"/>
                  <a:gd name="connsiteY18" fmla="*/ 168670 h 270075"/>
                  <a:gd name="connsiteX19" fmla="*/ 57239 w 100390"/>
                  <a:gd name="connsiteY19" fmla="*/ 172732 h 270075"/>
                  <a:gd name="connsiteX20" fmla="*/ 65869 w 100390"/>
                  <a:gd name="connsiteY20" fmla="*/ 173493 h 270075"/>
                  <a:gd name="connsiteX21" fmla="*/ 65996 w 100390"/>
                  <a:gd name="connsiteY21" fmla="*/ 173493 h 270075"/>
                  <a:gd name="connsiteX22" fmla="*/ 74246 w 100390"/>
                  <a:gd name="connsiteY22" fmla="*/ 172986 h 270075"/>
                  <a:gd name="connsiteX23" fmla="*/ 82622 w 100390"/>
                  <a:gd name="connsiteY23" fmla="*/ 171716 h 270075"/>
                  <a:gd name="connsiteX24" fmla="*/ 90110 w 100390"/>
                  <a:gd name="connsiteY24" fmla="*/ 170066 h 270075"/>
                  <a:gd name="connsiteX25" fmla="*/ 95567 w 100390"/>
                  <a:gd name="connsiteY25" fmla="*/ 168417 h 270075"/>
                  <a:gd name="connsiteX26" fmla="*/ 95694 w 100390"/>
                  <a:gd name="connsiteY26" fmla="*/ 168417 h 270075"/>
                  <a:gd name="connsiteX27" fmla="*/ 100390 w 100390"/>
                  <a:gd name="connsiteY27" fmla="*/ 181870 h 270075"/>
                  <a:gd name="connsiteX28" fmla="*/ 91379 w 100390"/>
                  <a:gd name="connsiteY28" fmla="*/ 186946 h 270075"/>
                  <a:gd name="connsiteX29" fmla="*/ 78814 w 100390"/>
                  <a:gd name="connsiteY29" fmla="*/ 191769 h 270075"/>
                  <a:gd name="connsiteX30" fmla="*/ 64727 w 100390"/>
                  <a:gd name="connsiteY30" fmla="*/ 195450 h 270075"/>
                  <a:gd name="connsiteX31" fmla="*/ 51020 w 100390"/>
                  <a:gd name="connsiteY31" fmla="*/ 196846 h 270075"/>
                  <a:gd name="connsiteX32" fmla="*/ 50766 w 100390"/>
                  <a:gd name="connsiteY32" fmla="*/ 196846 h 270075"/>
                  <a:gd name="connsiteX33" fmla="*/ 37821 w 100390"/>
                  <a:gd name="connsiteY33" fmla="*/ 195196 h 270075"/>
                  <a:gd name="connsiteX34" fmla="*/ 28048 w 100390"/>
                  <a:gd name="connsiteY34" fmla="*/ 189738 h 270075"/>
                  <a:gd name="connsiteX35" fmla="*/ 21829 w 100390"/>
                  <a:gd name="connsiteY35" fmla="*/ 179712 h 270075"/>
                  <a:gd name="connsiteX36" fmla="*/ 19799 w 100390"/>
                  <a:gd name="connsiteY36" fmla="*/ 164355 h 270075"/>
                  <a:gd name="connsiteX37" fmla="*/ 52543 w 100390"/>
                  <a:gd name="connsiteY37" fmla="*/ 270076 h 270075"/>
                  <a:gd name="connsiteX38" fmla="*/ 43532 w 100390"/>
                  <a:gd name="connsiteY38" fmla="*/ 263095 h 270075"/>
                  <a:gd name="connsiteX39" fmla="*/ 43532 w 100390"/>
                  <a:gd name="connsiteY39" fmla="*/ 261572 h 270075"/>
                  <a:gd name="connsiteX40" fmla="*/ 47086 w 100390"/>
                  <a:gd name="connsiteY40" fmla="*/ 258653 h 270075"/>
                  <a:gd name="connsiteX41" fmla="*/ 49624 w 100390"/>
                  <a:gd name="connsiteY41" fmla="*/ 254338 h 270075"/>
                  <a:gd name="connsiteX42" fmla="*/ 51147 w 100390"/>
                  <a:gd name="connsiteY42" fmla="*/ 249135 h 270075"/>
                  <a:gd name="connsiteX43" fmla="*/ 51655 w 100390"/>
                  <a:gd name="connsiteY43" fmla="*/ 244058 h 270075"/>
                  <a:gd name="connsiteX44" fmla="*/ 49751 w 100390"/>
                  <a:gd name="connsiteY44" fmla="*/ 238981 h 270075"/>
                  <a:gd name="connsiteX45" fmla="*/ 45563 w 100390"/>
                  <a:gd name="connsiteY45" fmla="*/ 236062 h 270075"/>
                  <a:gd name="connsiteX46" fmla="*/ 41121 w 100390"/>
                  <a:gd name="connsiteY46" fmla="*/ 231874 h 270075"/>
                  <a:gd name="connsiteX47" fmla="*/ 39090 w 100390"/>
                  <a:gd name="connsiteY47" fmla="*/ 223879 h 270075"/>
                  <a:gd name="connsiteX48" fmla="*/ 40740 w 100390"/>
                  <a:gd name="connsiteY48" fmla="*/ 216137 h 270075"/>
                  <a:gd name="connsiteX49" fmla="*/ 44928 w 100390"/>
                  <a:gd name="connsiteY49" fmla="*/ 211441 h 270075"/>
                  <a:gd name="connsiteX50" fmla="*/ 50005 w 100390"/>
                  <a:gd name="connsiteY50" fmla="*/ 209156 h 270075"/>
                  <a:gd name="connsiteX51" fmla="*/ 54447 w 100390"/>
                  <a:gd name="connsiteY51" fmla="*/ 208522 h 270075"/>
                  <a:gd name="connsiteX52" fmla="*/ 55970 w 100390"/>
                  <a:gd name="connsiteY52" fmla="*/ 208522 h 270075"/>
                  <a:gd name="connsiteX53" fmla="*/ 70438 w 100390"/>
                  <a:gd name="connsiteY53" fmla="*/ 214868 h 270075"/>
                  <a:gd name="connsiteX54" fmla="*/ 75768 w 100390"/>
                  <a:gd name="connsiteY54" fmla="*/ 231494 h 270075"/>
                  <a:gd name="connsiteX55" fmla="*/ 72215 w 100390"/>
                  <a:gd name="connsiteY55" fmla="*/ 248246 h 270075"/>
                  <a:gd name="connsiteX56" fmla="*/ 64346 w 100390"/>
                  <a:gd name="connsiteY56" fmla="*/ 260303 h 270075"/>
                  <a:gd name="connsiteX57" fmla="*/ 56477 w 100390"/>
                  <a:gd name="connsiteY57" fmla="*/ 267537 h 270075"/>
                  <a:gd name="connsiteX58" fmla="*/ 52543 w 100390"/>
                  <a:gd name="connsiteY58" fmla="*/ 269949 h 270075"/>
                  <a:gd name="connsiteX59" fmla="*/ 52543 w 100390"/>
                  <a:gd name="connsiteY59" fmla="*/ 269949 h 2700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100390" h="270075">
                    <a:moveTo>
                      <a:pt x="19799" y="164355"/>
                    </a:moveTo>
                    <a:lnTo>
                      <a:pt x="19799" y="57620"/>
                    </a:lnTo>
                    <a:lnTo>
                      <a:pt x="0" y="57620"/>
                    </a:lnTo>
                    <a:lnTo>
                      <a:pt x="0" y="44801"/>
                    </a:lnTo>
                    <a:cubicBezTo>
                      <a:pt x="2792" y="43913"/>
                      <a:pt x="5584" y="42897"/>
                      <a:pt x="8376" y="41882"/>
                    </a:cubicBezTo>
                    <a:cubicBezTo>
                      <a:pt x="11169" y="40867"/>
                      <a:pt x="13199" y="39978"/>
                      <a:pt x="14468" y="39090"/>
                    </a:cubicBezTo>
                    <a:cubicBezTo>
                      <a:pt x="17514" y="36932"/>
                      <a:pt x="20053" y="33633"/>
                      <a:pt x="22083" y="28810"/>
                    </a:cubicBezTo>
                    <a:cubicBezTo>
                      <a:pt x="22845" y="27160"/>
                      <a:pt x="23733" y="25002"/>
                      <a:pt x="24875" y="22337"/>
                    </a:cubicBezTo>
                    <a:cubicBezTo>
                      <a:pt x="26018" y="19672"/>
                      <a:pt x="27033" y="16880"/>
                      <a:pt x="28048" y="14088"/>
                    </a:cubicBezTo>
                    <a:cubicBezTo>
                      <a:pt x="29064" y="11295"/>
                      <a:pt x="30079" y="8630"/>
                      <a:pt x="30967" y="5965"/>
                    </a:cubicBezTo>
                    <a:cubicBezTo>
                      <a:pt x="31856" y="3427"/>
                      <a:pt x="32490" y="1396"/>
                      <a:pt x="32744" y="0"/>
                    </a:cubicBezTo>
                    <a:lnTo>
                      <a:pt x="50259" y="0"/>
                    </a:lnTo>
                    <a:lnTo>
                      <a:pt x="50259" y="37821"/>
                    </a:lnTo>
                    <a:lnTo>
                      <a:pt x="96075" y="37821"/>
                    </a:lnTo>
                    <a:lnTo>
                      <a:pt x="96075" y="57620"/>
                    </a:lnTo>
                    <a:lnTo>
                      <a:pt x="50259" y="57620"/>
                    </a:lnTo>
                    <a:lnTo>
                      <a:pt x="50259" y="139480"/>
                    </a:lnTo>
                    <a:cubicBezTo>
                      <a:pt x="50259" y="147603"/>
                      <a:pt x="50385" y="153948"/>
                      <a:pt x="50639" y="158517"/>
                    </a:cubicBezTo>
                    <a:cubicBezTo>
                      <a:pt x="50893" y="163086"/>
                      <a:pt x="51528" y="166513"/>
                      <a:pt x="52543" y="168670"/>
                    </a:cubicBezTo>
                    <a:cubicBezTo>
                      <a:pt x="53558" y="170828"/>
                      <a:pt x="55208" y="172224"/>
                      <a:pt x="57239" y="172732"/>
                    </a:cubicBezTo>
                    <a:cubicBezTo>
                      <a:pt x="59396" y="173239"/>
                      <a:pt x="62189" y="173493"/>
                      <a:pt x="65869" y="173493"/>
                    </a:cubicBezTo>
                    <a:lnTo>
                      <a:pt x="65996" y="173493"/>
                    </a:lnTo>
                    <a:cubicBezTo>
                      <a:pt x="68661" y="173493"/>
                      <a:pt x="71453" y="173366"/>
                      <a:pt x="74246" y="172986"/>
                    </a:cubicBezTo>
                    <a:cubicBezTo>
                      <a:pt x="77165" y="172605"/>
                      <a:pt x="79957" y="172224"/>
                      <a:pt x="82622" y="171716"/>
                    </a:cubicBezTo>
                    <a:cubicBezTo>
                      <a:pt x="85414" y="171209"/>
                      <a:pt x="87826" y="170701"/>
                      <a:pt x="90110" y="170066"/>
                    </a:cubicBezTo>
                    <a:cubicBezTo>
                      <a:pt x="92394" y="169432"/>
                      <a:pt x="94171" y="168924"/>
                      <a:pt x="95567" y="168417"/>
                    </a:cubicBezTo>
                    <a:lnTo>
                      <a:pt x="95694" y="168417"/>
                    </a:lnTo>
                    <a:lnTo>
                      <a:pt x="100390" y="181870"/>
                    </a:lnTo>
                    <a:cubicBezTo>
                      <a:pt x="98232" y="183520"/>
                      <a:pt x="95186" y="185169"/>
                      <a:pt x="91379" y="186946"/>
                    </a:cubicBezTo>
                    <a:cubicBezTo>
                      <a:pt x="87572" y="188723"/>
                      <a:pt x="83383" y="190373"/>
                      <a:pt x="78814" y="191769"/>
                    </a:cubicBezTo>
                    <a:cubicBezTo>
                      <a:pt x="74372" y="193292"/>
                      <a:pt x="69677" y="194434"/>
                      <a:pt x="64727" y="195450"/>
                    </a:cubicBezTo>
                    <a:cubicBezTo>
                      <a:pt x="59904" y="196465"/>
                      <a:pt x="55335" y="196846"/>
                      <a:pt x="51020" y="196846"/>
                    </a:cubicBezTo>
                    <a:lnTo>
                      <a:pt x="50766" y="196846"/>
                    </a:lnTo>
                    <a:cubicBezTo>
                      <a:pt x="45943" y="196846"/>
                      <a:pt x="41628" y="196338"/>
                      <a:pt x="37821" y="195196"/>
                    </a:cubicBezTo>
                    <a:cubicBezTo>
                      <a:pt x="34013" y="194053"/>
                      <a:pt x="30714" y="192277"/>
                      <a:pt x="28048" y="189738"/>
                    </a:cubicBezTo>
                    <a:cubicBezTo>
                      <a:pt x="25383" y="187200"/>
                      <a:pt x="23226" y="183900"/>
                      <a:pt x="21829" y="179712"/>
                    </a:cubicBezTo>
                    <a:cubicBezTo>
                      <a:pt x="20560" y="175397"/>
                      <a:pt x="19799" y="170320"/>
                      <a:pt x="19799" y="164355"/>
                    </a:cubicBezTo>
                    <a:close/>
                    <a:moveTo>
                      <a:pt x="52543" y="270076"/>
                    </a:moveTo>
                    <a:lnTo>
                      <a:pt x="43532" y="263095"/>
                    </a:lnTo>
                    <a:lnTo>
                      <a:pt x="43532" y="261572"/>
                    </a:lnTo>
                    <a:cubicBezTo>
                      <a:pt x="44928" y="260938"/>
                      <a:pt x="46070" y="259923"/>
                      <a:pt x="47086" y="258653"/>
                    </a:cubicBezTo>
                    <a:cubicBezTo>
                      <a:pt x="48101" y="257384"/>
                      <a:pt x="48989" y="255861"/>
                      <a:pt x="49624" y="254338"/>
                    </a:cubicBezTo>
                    <a:cubicBezTo>
                      <a:pt x="50259" y="252815"/>
                      <a:pt x="50893" y="250912"/>
                      <a:pt x="51147" y="249135"/>
                    </a:cubicBezTo>
                    <a:cubicBezTo>
                      <a:pt x="51528" y="247358"/>
                      <a:pt x="51655" y="245581"/>
                      <a:pt x="51655" y="244058"/>
                    </a:cubicBezTo>
                    <a:cubicBezTo>
                      <a:pt x="51655" y="241647"/>
                      <a:pt x="51020" y="239997"/>
                      <a:pt x="49751" y="238981"/>
                    </a:cubicBezTo>
                    <a:cubicBezTo>
                      <a:pt x="48482" y="237966"/>
                      <a:pt x="47086" y="237078"/>
                      <a:pt x="45563" y="236062"/>
                    </a:cubicBezTo>
                    <a:cubicBezTo>
                      <a:pt x="43913" y="235047"/>
                      <a:pt x="42390" y="233651"/>
                      <a:pt x="41121" y="231874"/>
                    </a:cubicBezTo>
                    <a:cubicBezTo>
                      <a:pt x="39851" y="230097"/>
                      <a:pt x="39090" y="227432"/>
                      <a:pt x="39090" y="223879"/>
                    </a:cubicBezTo>
                    <a:cubicBezTo>
                      <a:pt x="39090" y="220706"/>
                      <a:pt x="39598" y="218041"/>
                      <a:pt x="40740" y="216137"/>
                    </a:cubicBezTo>
                    <a:cubicBezTo>
                      <a:pt x="41882" y="214106"/>
                      <a:pt x="43278" y="212583"/>
                      <a:pt x="44928" y="211441"/>
                    </a:cubicBezTo>
                    <a:cubicBezTo>
                      <a:pt x="46578" y="210299"/>
                      <a:pt x="48228" y="209537"/>
                      <a:pt x="50005" y="209156"/>
                    </a:cubicBezTo>
                    <a:cubicBezTo>
                      <a:pt x="51781" y="208776"/>
                      <a:pt x="53305" y="208522"/>
                      <a:pt x="54447" y="208522"/>
                    </a:cubicBezTo>
                    <a:lnTo>
                      <a:pt x="55970" y="208522"/>
                    </a:lnTo>
                    <a:cubicBezTo>
                      <a:pt x="62062" y="208522"/>
                      <a:pt x="66884" y="210679"/>
                      <a:pt x="70438" y="214868"/>
                    </a:cubicBezTo>
                    <a:cubicBezTo>
                      <a:pt x="73992" y="219056"/>
                      <a:pt x="75768" y="224640"/>
                      <a:pt x="75768" y="231494"/>
                    </a:cubicBezTo>
                    <a:cubicBezTo>
                      <a:pt x="75768" y="237839"/>
                      <a:pt x="74626" y="243424"/>
                      <a:pt x="72215" y="248246"/>
                    </a:cubicBezTo>
                    <a:cubicBezTo>
                      <a:pt x="69803" y="253069"/>
                      <a:pt x="67265" y="257004"/>
                      <a:pt x="64346" y="260303"/>
                    </a:cubicBezTo>
                    <a:cubicBezTo>
                      <a:pt x="61427" y="263603"/>
                      <a:pt x="58889" y="266014"/>
                      <a:pt x="56477" y="267537"/>
                    </a:cubicBezTo>
                    <a:cubicBezTo>
                      <a:pt x="54066" y="269187"/>
                      <a:pt x="52797" y="269949"/>
                      <a:pt x="52543" y="269949"/>
                    </a:cubicBezTo>
                    <a:lnTo>
                      <a:pt x="52543" y="269949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9730DED5-94BB-7F4A-A9DA-E67B5AAAA757}"/>
                  </a:ext>
                </a:extLst>
              </p:cNvPr>
              <p:cNvSpPr/>
              <p:nvPr/>
            </p:nvSpPr>
            <p:spPr>
              <a:xfrm>
                <a:off x="3046495" y="1818317"/>
                <a:ext cx="75260" cy="226416"/>
              </a:xfrm>
              <a:custGeom>
                <a:avLst/>
                <a:gdLst>
                  <a:gd name="connsiteX0" fmla="*/ 0 w 75260"/>
                  <a:gd name="connsiteY0" fmla="*/ 226290 h 226416"/>
                  <a:gd name="connsiteX1" fmla="*/ 0 w 75260"/>
                  <a:gd name="connsiteY1" fmla="*/ 211187 h 226416"/>
                  <a:gd name="connsiteX2" fmla="*/ 22591 w 75260"/>
                  <a:gd name="connsiteY2" fmla="*/ 208903 h 226416"/>
                  <a:gd name="connsiteX3" fmla="*/ 22591 w 75260"/>
                  <a:gd name="connsiteY3" fmla="*/ 95060 h 226416"/>
                  <a:gd name="connsiteX4" fmla="*/ 3427 w 75260"/>
                  <a:gd name="connsiteY4" fmla="*/ 89094 h 226416"/>
                  <a:gd name="connsiteX5" fmla="*/ 3427 w 75260"/>
                  <a:gd name="connsiteY5" fmla="*/ 72722 h 226416"/>
                  <a:gd name="connsiteX6" fmla="*/ 45182 w 75260"/>
                  <a:gd name="connsiteY6" fmla="*/ 67138 h 226416"/>
                  <a:gd name="connsiteX7" fmla="*/ 45816 w 75260"/>
                  <a:gd name="connsiteY7" fmla="*/ 67138 h 226416"/>
                  <a:gd name="connsiteX8" fmla="*/ 53050 w 75260"/>
                  <a:gd name="connsiteY8" fmla="*/ 72596 h 226416"/>
                  <a:gd name="connsiteX9" fmla="*/ 53050 w 75260"/>
                  <a:gd name="connsiteY9" fmla="*/ 209156 h 226416"/>
                  <a:gd name="connsiteX10" fmla="*/ 75261 w 75260"/>
                  <a:gd name="connsiteY10" fmla="*/ 211314 h 226416"/>
                  <a:gd name="connsiteX11" fmla="*/ 75261 w 75260"/>
                  <a:gd name="connsiteY11" fmla="*/ 226417 h 226416"/>
                  <a:gd name="connsiteX12" fmla="*/ 0 w 75260"/>
                  <a:gd name="connsiteY12" fmla="*/ 226417 h 226416"/>
                  <a:gd name="connsiteX13" fmla="*/ 33379 w 75260"/>
                  <a:gd name="connsiteY13" fmla="*/ 41121 h 226416"/>
                  <a:gd name="connsiteX14" fmla="*/ 26145 w 75260"/>
                  <a:gd name="connsiteY14" fmla="*/ 39724 h 226416"/>
                  <a:gd name="connsiteX15" fmla="*/ 20560 w 75260"/>
                  <a:gd name="connsiteY15" fmla="*/ 35790 h 226416"/>
                  <a:gd name="connsiteX16" fmla="*/ 17007 w 75260"/>
                  <a:gd name="connsiteY16" fmla="*/ 29825 h 226416"/>
                  <a:gd name="connsiteX17" fmla="*/ 15737 w 75260"/>
                  <a:gd name="connsiteY17" fmla="*/ 22337 h 226416"/>
                  <a:gd name="connsiteX18" fmla="*/ 17007 w 75260"/>
                  <a:gd name="connsiteY18" fmla="*/ 13961 h 226416"/>
                  <a:gd name="connsiteX19" fmla="*/ 20814 w 75260"/>
                  <a:gd name="connsiteY19" fmla="*/ 6853 h 226416"/>
                  <a:gd name="connsiteX20" fmla="*/ 27160 w 75260"/>
                  <a:gd name="connsiteY20" fmla="*/ 1904 h 226416"/>
                  <a:gd name="connsiteX21" fmla="*/ 36044 w 75260"/>
                  <a:gd name="connsiteY21" fmla="*/ 0 h 226416"/>
                  <a:gd name="connsiteX22" fmla="*/ 36171 w 75260"/>
                  <a:gd name="connsiteY22" fmla="*/ 0 h 226416"/>
                  <a:gd name="connsiteX23" fmla="*/ 44166 w 75260"/>
                  <a:gd name="connsiteY23" fmla="*/ 1650 h 226416"/>
                  <a:gd name="connsiteX24" fmla="*/ 49878 w 75260"/>
                  <a:gd name="connsiteY24" fmla="*/ 5965 h 226416"/>
                  <a:gd name="connsiteX25" fmla="*/ 53431 w 75260"/>
                  <a:gd name="connsiteY25" fmla="*/ 12057 h 226416"/>
                  <a:gd name="connsiteX26" fmla="*/ 54700 w 75260"/>
                  <a:gd name="connsiteY26" fmla="*/ 19164 h 226416"/>
                  <a:gd name="connsiteX27" fmla="*/ 53431 w 75260"/>
                  <a:gd name="connsiteY27" fmla="*/ 27794 h 226416"/>
                  <a:gd name="connsiteX28" fmla="*/ 49497 w 75260"/>
                  <a:gd name="connsiteY28" fmla="*/ 34648 h 226416"/>
                  <a:gd name="connsiteX29" fmla="*/ 42897 w 75260"/>
                  <a:gd name="connsiteY29" fmla="*/ 39344 h 226416"/>
                  <a:gd name="connsiteX30" fmla="*/ 33632 w 75260"/>
                  <a:gd name="connsiteY30" fmla="*/ 40994 h 226416"/>
                  <a:gd name="connsiteX31" fmla="*/ 33379 w 75260"/>
                  <a:gd name="connsiteY31" fmla="*/ 40994 h 2264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75260" h="226416">
                    <a:moveTo>
                      <a:pt x="0" y="226290"/>
                    </a:moveTo>
                    <a:lnTo>
                      <a:pt x="0" y="211187"/>
                    </a:lnTo>
                    <a:lnTo>
                      <a:pt x="22591" y="208903"/>
                    </a:lnTo>
                    <a:lnTo>
                      <a:pt x="22591" y="95060"/>
                    </a:lnTo>
                    <a:lnTo>
                      <a:pt x="3427" y="89094"/>
                    </a:lnTo>
                    <a:lnTo>
                      <a:pt x="3427" y="72722"/>
                    </a:lnTo>
                    <a:lnTo>
                      <a:pt x="45182" y="67138"/>
                    </a:lnTo>
                    <a:lnTo>
                      <a:pt x="45816" y="67138"/>
                    </a:lnTo>
                    <a:lnTo>
                      <a:pt x="53050" y="72596"/>
                    </a:lnTo>
                    <a:lnTo>
                      <a:pt x="53050" y="209156"/>
                    </a:lnTo>
                    <a:lnTo>
                      <a:pt x="75261" y="211314"/>
                    </a:lnTo>
                    <a:lnTo>
                      <a:pt x="75261" y="226417"/>
                    </a:lnTo>
                    <a:lnTo>
                      <a:pt x="0" y="226417"/>
                    </a:lnTo>
                    <a:close/>
                    <a:moveTo>
                      <a:pt x="33379" y="41121"/>
                    </a:moveTo>
                    <a:cubicBezTo>
                      <a:pt x="30713" y="41121"/>
                      <a:pt x="28302" y="40613"/>
                      <a:pt x="26145" y="39724"/>
                    </a:cubicBezTo>
                    <a:cubicBezTo>
                      <a:pt x="23987" y="38709"/>
                      <a:pt x="22083" y="37440"/>
                      <a:pt x="20560" y="35790"/>
                    </a:cubicBezTo>
                    <a:cubicBezTo>
                      <a:pt x="19037" y="34140"/>
                      <a:pt x="17895" y="32110"/>
                      <a:pt x="17007" y="29825"/>
                    </a:cubicBezTo>
                    <a:cubicBezTo>
                      <a:pt x="16245" y="27541"/>
                      <a:pt x="15737" y="25002"/>
                      <a:pt x="15737" y="22337"/>
                    </a:cubicBezTo>
                    <a:cubicBezTo>
                      <a:pt x="15737" y="19418"/>
                      <a:pt x="16118" y="16626"/>
                      <a:pt x="17007" y="13961"/>
                    </a:cubicBezTo>
                    <a:cubicBezTo>
                      <a:pt x="17895" y="11295"/>
                      <a:pt x="19164" y="9011"/>
                      <a:pt x="20814" y="6853"/>
                    </a:cubicBezTo>
                    <a:cubicBezTo>
                      <a:pt x="22464" y="4823"/>
                      <a:pt x="24621" y="3173"/>
                      <a:pt x="27160" y="1904"/>
                    </a:cubicBezTo>
                    <a:cubicBezTo>
                      <a:pt x="29698" y="635"/>
                      <a:pt x="32617" y="0"/>
                      <a:pt x="36044" y="0"/>
                    </a:cubicBezTo>
                    <a:lnTo>
                      <a:pt x="36171" y="0"/>
                    </a:lnTo>
                    <a:cubicBezTo>
                      <a:pt x="39217" y="0"/>
                      <a:pt x="41882" y="508"/>
                      <a:pt x="44166" y="1650"/>
                    </a:cubicBezTo>
                    <a:cubicBezTo>
                      <a:pt x="46451" y="2792"/>
                      <a:pt x="48355" y="4188"/>
                      <a:pt x="49878" y="5965"/>
                    </a:cubicBezTo>
                    <a:cubicBezTo>
                      <a:pt x="51401" y="7742"/>
                      <a:pt x="52543" y="9772"/>
                      <a:pt x="53431" y="12057"/>
                    </a:cubicBezTo>
                    <a:cubicBezTo>
                      <a:pt x="54193" y="14341"/>
                      <a:pt x="54700" y="16753"/>
                      <a:pt x="54700" y="19164"/>
                    </a:cubicBezTo>
                    <a:cubicBezTo>
                      <a:pt x="54700" y="22210"/>
                      <a:pt x="54320" y="25129"/>
                      <a:pt x="53431" y="27794"/>
                    </a:cubicBezTo>
                    <a:cubicBezTo>
                      <a:pt x="52543" y="30460"/>
                      <a:pt x="51274" y="32744"/>
                      <a:pt x="49497" y="34648"/>
                    </a:cubicBezTo>
                    <a:cubicBezTo>
                      <a:pt x="47720" y="36552"/>
                      <a:pt x="45563" y="38201"/>
                      <a:pt x="42897" y="39344"/>
                    </a:cubicBezTo>
                    <a:cubicBezTo>
                      <a:pt x="40232" y="40486"/>
                      <a:pt x="37186" y="40994"/>
                      <a:pt x="33632" y="40994"/>
                    </a:cubicBezTo>
                    <a:lnTo>
                      <a:pt x="33379" y="40994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29" name="Freeform: Shape 28">
                <a:extLst>
                  <a:ext uri="{FF2B5EF4-FFF2-40B4-BE49-F238E27FC236}">
                    <a16:creationId xmlns:a16="http://schemas.microsoft.com/office/drawing/2014/main" id="{CC85000C-5CB5-1DA6-83ED-E768A4AA8E92}"/>
                  </a:ext>
                </a:extLst>
              </p:cNvPr>
              <p:cNvSpPr/>
              <p:nvPr/>
            </p:nvSpPr>
            <p:spPr>
              <a:xfrm>
                <a:off x="3140920" y="1884694"/>
                <a:ext cx="143795" cy="162832"/>
              </a:xfrm>
              <a:custGeom>
                <a:avLst/>
                <a:gdLst>
                  <a:gd name="connsiteX0" fmla="*/ 0 w 143795"/>
                  <a:gd name="connsiteY0" fmla="*/ 81353 h 162832"/>
                  <a:gd name="connsiteX1" fmla="*/ 6346 w 143795"/>
                  <a:gd name="connsiteY1" fmla="*/ 46832 h 162832"/>
                  <a:gd name="connsiteX2" fmla="*/ 23099 w 143795"/>
                  <a:gd name="connsiteY2" fmla="*/ 21322 h 162832"/>
                  <a:gd name="connsiteX3" fmla="*/ 46832 w 143795"/>
                  <a:gd name="connsiteY3" fmla="*/ 5457 h 162832"/>
                  <a:gd name="connsiteX4" fmla="*/ 73738 w 143795"/>
                  <a:gd name="connsiteY4" fmla="*/ 0 h 162832"/>
                  <a:gd name="connsiteX5" fmla="*/ 105720 w 143795"/>
                  <a:gd name="connsiteY5" fmla="*/ 6346 h 162832"/>
                  <a:gd name="connsiteX6" fmla="*/ 127423 w 143795"/>
                  <a:gd name="connsiteY6" fmla="*/ 23733 h 162832"/>
                  <a:gd name="connsiteX7" fmla="*/ 139861 w 143795"/>
                  <a:gd name="connsiteY7" fmla="*/ 49751 h 162832"/>
                  <a:gd name="connsiteX8" fmla="*/ 143795 w 143795"/>
                  <a:gd name="connsiteY8" fmla="*/ 81607 h 162832"/>
                  <a:gd name="connsiteX9" fmla="*/ 137449 w 143795"/>
                  <a:gd name="connsiteY9" fmla="*/ 116381 h 162832"/>
                  <a:gd name="connsiteX10" fmla="*/ 120697 w 143795"/>
                  <a:gd name="connsiteY10" fmla="*/ 141891 h 162832"/>
                  <a:gd name="connsiteX11" fmla="*/ 97090 w 143795"/>
                  <a:gd name="connsiteY11" fmla="*/ 157502 h 162832"/>
                  <a:gd name="connsiteX12" fmla="*/ 70057 w 143795"/>
                  <a:gd name="connsiteY12" fmla="*/ 162832 h 162832"/>
                  <a:gd name="connsiteX13" fmla="*/ 38202 w 143795"/>
                  <a:gd name="connsiteY13" fmla="*/ 156487 h 162832"/>
                  <a:gd name="connsiteX14" fmla="*/ 16372 w 143795"/>
                  <a:gd name="connsiteY14" fmla="*/ 139099 h 162832"/>
                  <a:gd name="connsiteX15" fmla="*/ 3807 w 143795"/>
                  <a:gd name="connsiteY15" fmla="*/ 113082 h 162832"/>
                  <a:gd name="connsiteX16" fmla="*/ 0 w 143795"/>
                  <a:gd name="connsiteY16" fmla="*/ 81353 h 162832"/>
                  <a:gd name="connsiteX17" fmla="*/ 71834 w 143795"/>
                  <a:gd name="connsiteY17" fmla="*/ 146206 h 162832"/>
                  <a:gd name="connsiteX18" fmla="*/ 100644 w 143795"/>
                  <a:gd name="connsiteY18" fmla="*/ 130723 h 162832"/>
                  <a:gd name="connsiteX19" fmla="*/ 109909 w 143795"/>
                  <a:gd name="connsiteY19" fmla="*/ 84272 h 162832"/>
                  <a:gd name="connsiteX20" fmla="*/ 107878 w 143795"/>
                  <a:gd name="connsiteY20" fmla="*/ 57873 h 162832"/>
                  <a:gd name="connsiteX21" fmla="*/ 101279 w 143795"/>
                  <a:gd name="connsiteY21" fmla="*/ 36425 h 162832"/>
                  <a:gd name="connsiteX22" fmla="*/ 89602 w 143795"/>
                  <a:gd name="connsiteY22" fmla="*/ 22083 h 162832"/>
                  <a:gd name="connsiteX23" fmla="*/ 72088 w 143795"/>
                  <a:gd name="connsiteY23" fmla="*/ 16753 h 162832"/>
                  <a:gd name="connsiteX24" fmla="*/ 43278 w 143795"/>
                  <a:gd name="connsiteY24" fmla="*/ 32236 h 162832"/>
                  <a:gd name="connsiteX25" fmla="*/ 34013 w 143795"/>
                  <a:gd name="connsiteY25" fmla="*/ 78687 h 162832"/>
                  <a:gd name="connsiteX26" fmla="*/ 36171 w 143795"/>
                  <a:gd name="connsiteY26" fmla="*/ 105086 h 162832"/>
                  <a:gd name="connsiteX27" fmla="*/ 42771 w 143795"/>
                  <a:gd name="connsiteY27" fmla="*/ 126535 h 162832"/>
                  <a:gd name="connsiteX28" fmla="*/ 54447 w 143795"/>
                  <a:gd name="connsiteY28" fmla="*/ 141003 h 162832"/>
                  <a:gd name="connsiteX29" fmla="*/ 71834 w 143795"/>
                  <a:gd name="connsiteY29" fmla="*/ 146206 h 1628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143795" h="162832">
                    <a:moveTo>
                      <a:pt x="0" y="81353"/>
                    </a:moveTo>
                    <a:cubicBezTo>
                      <a:pt x="0" y="68407"/>
                      <a:pt x="2158" y="56858"/>
                      <a:pt x="6346" y="46832"/>
                    </a:cubicBezTo>
                    <a:cubicBezTo>
                      <a:pt x="10534" y="36805"/>
                      <a:pt x="16118" y="28302"/>
                      <a:pt x="23099" y="21322"/>
                    </a:cubicBezTo>
                    <a:cubicBezTo>
                      <a:pt x="30079" y="14341"/>
                      <a:pt x="37948" y="9138"/>
                      <a:pt x="46832" y="5457"/>
                    </a:cubicBezTo>
                    <a:cubicBezTo>
                      <a:pt x="55716" y="1904"/>
                      <a:pt x="64600" y="0"/>
                      <a:pt x="73738" y="0"/>
                    </a:cubicBezTo>
                    <a:cubicBezTo>
                      <a:pt x="86302" y="0"/>
                      <a:pt x="96963" y="2158"/>
                      <a:pt x="105720" y="6346"/>
                    </a:cubicBezTo>
                    <a:cubicBezTo>
                      <a:pt x="114604" y="10534"/>
                      <a:pt x="121839" y="16372"/>
                      <a:pt x="127423" y="23733"/>
                    </a:cubicBezTo>
                    <a:cubicBezTo>
                      <a:pt x="133134" y="31094"/>
                      <a:pt x="137196" y="39851"/>
                      <a:pt x="139861" y="49751"/>
                    </a:cubicBezTo>
                    <a:cubicBezTo>
                      <a:pt x="142526" y="59650"/>
                      <a:pt x="143795" y="70311"/>
                      <a:pt x="143795" y="81607"/>
                    </a:cubicBezTo>
                    <a:cubicBezTo>
                      <a:pt x="143795" y="94679"/>
                      <a:pt x="141637" y="106228"/>
                      <a:pt x="137449" y="116381"/>
                    </a:cubicBezTo>
                    <a:cubicBezTo>
                      <a:pt x="133261" y="126535"/>
                      <a:pt x="127677" y="135038"/>
                      <a:pt x="120697" y="141891"/>
                    </a:cubicBezTo>
                    <a:cubicBezTo>
                      <a:pt x="113843" y="148745"/>
                      <a:pt x="105974" y="153948"/>
                      <a:pt x="97090" y="157502"/>
                    </a:cubicBezTo>
                    <a:cubicBezTo>
                      <a:pt x="88206" y="161055"/>
                      <a:pt x="79195" y="162832"/>
                      <a:pt x="70057" y="162832"/>
                    </a:cubicBezTo>
                    <a:cubicBezTo>
                      <a:pt x="57620" y="162832"/>
                      <a:pt x="46959" y="160675"/>
                      <a:pt x="38202" y="156487"/>
                    </a:cubicBezTo>
                    <a:cubicBezTo>
                      <a:pt x="29318" y="152298"/>
                      <a:pt x="22083" y="146460"/>
                      <a:pt x="16372" y="139099"/>
                    </a:cubicBezTo>
                    <a:cubicBezTo>
                      <a:pt x="10661" y="131738"/>
                      <a:pt x="6473" y="122981"/>
                      <a:pt x="3807" y="113082"/>
                    </a:cubicBezTo>
                    <a:cubicBezTo>
                      <a:pt x="1396" y="103309"/>
                      <a:pt x="0" y="92648"/>
                      <a:pt x="0" y="81353"/>
                    </a:cubicBezTo>
                    <a:close/>
                    <a:moveTo>
                      <a:pt x="71834" y="146206"/>
                    </a:moveTo>
                    <a:cubicBezTo>
                      <a:pt x="84906" y="146206"/>
                      <a:pt x="94425" y="141003"/>
                      <a:pt x="100644" y="130723"/>
                    </a:cubicBezTo>
                    <a:cubicBezTo>
                      <a:pt x="106736" y="120443"/>
                      <a:pt x="109909" y="104959"/>
                      <a:pt x="109909" y="84272"/>
                    </a:cubicBezTo>
                    <a:cubicBezTo>
                      <a:pt x="109909" y="74880"/>
                      <a:pt x="109274" y="66123"/>
                      <a:pt x="107878" y="57873"/>
                    </a:cubicBezTo>
                    <a:cubicBezTo>
                      <a:pt x="106482" y="49624"/>
                      <a:pt x="104324" y="42517"/>
                      <a:pt x="101279" y="36425"/>
                    </a:cubicBezTo>
                    <a:cubicBezTo>
                      <a:pt x="98232" y="30333"/>
                      <a:pt x="94425" y="25637"/>
                      <a:pt x="89602" y="22083"/>
                    </a:cubicBezTo>
                    <a:cubicBezTo>
                      <a:pt x="84779" y="18530"/>
                      <a:pt x="78941" y="16753"/>
                      <a:pt x="72088" y="16753"/>
                    </a:cubicBezTo>
                    <a:cubicBezTo>
                      <a:pt x="59016" y="16753"/>
                      <a:pt x="49370" y="21956"/>
                      <a:pt x="43278" y="32236"/>
                    </a:cubicBezTo>
                    <a:cubicBezTo>
                      <a:pt x="37059" y="42517"/>
                      <a:pt x="34013" y="58000"/>
                      <a:pt x="34013" y="78687"/>
                    </a:cubicBezTo>
                    <a:cubicBezTo>
                      <a:pt x="34013" y="88079"/>
                      <a:pt x="34775" y="96836"/>
                      <a:pt x="36171" y="105086"/>
                    </a:cubicBezTo>
                    <a:cubicBezTo>
                      <a:pt x="37567" y="113208"/>
                      <a:pt x="39725" y="120443"/>
                      <a:pt x="42771" y="126535"/>
                    </a:cubicBezTo>
                    <a:cubicBezTo>
                      <a:pt x="45816" y="132626"/>
                      <a:pt x="49751" y="137449"/>
                      <a:pt x="54447" y="141003"/>
                    </a:cubicBezTo>
                    <a:cubicBezTo>
                      <a:pt x="59270" y="144430"/>
                      <a:pt x="65108" y="146206"/>
                      <a:pt x="71834" y="146206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30" name="Freeform: Shape 29">
                <a:extLst>
                  <a:ext uri="{FF2B5EF4-FFF2-40B4-BE49-F238E27FC236}">
                    <a16:creationId xmlns:a16="http://schemas.microsoft.com/office/drawing/2014/main" id="{CE24E169-47F4-6900-860A-17F346D5DEB7}"/>
                  </a:ext>
                </a:extLst>
              </p:cNvPr>
              <p:cNvSpPr/>
              <p:nvPr/>
            </p:nvSpPr>
            <p:spPr>
              <a:xfrm>
                <a:off x="3309844" y="1885455"/>
                <a:ext cx="167274" cy="159278"/>
              </a:xfrm>
              <a:custGeom>
                <a:avLst/>
                <a:gdLst>
                  <a:gd name="connsiteX0" fmla="*/ 888 w 167274"/>
                  <a:gd name="connsiteY0" fmla="*/ 159152 h 159278"/>
                  <a:gd name="connsiteX1" fmla="*/ 888 w 167274"/>
                  <a:gd name="connsiteY1" fmla="*/ 144049 h 159278"/>
                  <a:gd name="connsiteX2" fmla="*/ 19164 w 167274"/>
                  <a:gd name="connsiteY2" fmla="*/ 141764 h 159278"/>
                  <a:gd name="connsiteX3" fmla="*/ 19164 w 167274"/>
                  <a:gd name="connsiteY3" fmla="*/ 27921 h 159278"/>
                  <a:gd name="connsiteX4" fmla="*/ 0 w 167274"/>
                  <a:gd name="connsiteY4" fmla="*/ 21956 h 159278"/>
                  <a:gd name="connsiteX5" fmla="*/ 0 w 167274"/>
                  <a:gd name="connsiteY5" fmla="*/ 5584 h 159278"/>
                  <a:gd name="connsiteX6" fmla="*/ 38963 w 167274"/>
                  <a:gd name="connsiteY6" fmla="*/ 0 h 159278"/>
                  <a:gd name="connsiteX7" fmla="*/ 39597 w 167274"/>
                  <a:gd name="connsiteY7" fmla="*/ 0 h 159278"/>
                  <a:gd name="connsiteX8" fmla="*/ 46324 w 167274"/>
                  <a:gd name="connsiteY8" fmla="*/ 5457 h 159278"/>
                  <a:gd name="connsiteX9" fmla="*/ 46324 w 167274"/>
                  <a:gd name="connsiteY9" fmla="*/ 16118 h 159278"/>
                  <a:gd name="connsiteX10" fmla="*/ 46070 w 167274"/>
                  <a:gd name="connsiteY10" fmla="*/ 21956 h 159278"/>
                  <a:gd name="connsiteX11" fmla="*/ 57239 w 167274"/>
                  <a:gd name="connsiteY11" fmla="*/ 13961 h 159278"/>
                  <a:gd name="connsiteX12" fmla="*/ 71453 w 167274"/>
                  <a:gd name="connsiteY12" fmla="*/ 6980 h 159278"/>
                  <a:gd name="connsiteX13" fmla="*/ 86937 w 167274"/>
                  <a:gd name="connsiteY13" fmla="*/ 2031 h 159278"/>
                  <a:gd name="connsiteX14" fmla="*/ 102167 w 167274"/>
                  <a:gd name="connsiteY14" fmla="*/ 127 h 159278"/>
                  <a:gd name="connsiteX15" fmla="*/ 124504 w 167274"/>
                  <a:gd name="connsiteY15" fmla="*/ 3807 h 159278"/>
                  <a:gd name="connsiteX16" fmla="*/ 138211 w 167274"/>
                  <a:gd name="connsiteY16" fmla="*/ 15484 h 159278"/>
                  <a:gd name="connsiteX17" fmla="*/ 145064 w 167274"/>
                  <a:gd name="connsiteY17" fmla="*/ 35663 h 159278"/>
                  <a:gd name="connsiteX18" fmla="*/ 146968 w 167274"/>
                  <a:gd name="connsiteY18" fmla="*/ 65108 h 159278"/>
                  <a:gd name="connsiteX19" fmla="*/ 146968 w 167274"/>
                  <a:gd name="connsiteY19" fmla="*/ 141891 h 159278"/>
                  <a:gd name="connsiteX20" fmla="*/ 167274 w 167274"/>
                  <a:gd name="connsiteY20" fmla="*/ 144176 h 159278"/>
                  <a:gd name="connsiteX21" fmla="*/ 167274 w 167274"/>
                  <a:gd name="connsiteY21" fmla="*/ 159279 h 159278"/>
                  <a:gd name="connsiteX22" fmla="*/ 98486 w 167274"/>
                  <a:gd name="connsiteY22" fmla="*/ 159279 h 159278"/>
                  <a:gd name="connsiteX23" fmla="*/ 98486 w 167274"/>
                  <a:gd name="connsiteY23" fmla="*/ 144176 h 159278"/>
                  <a:gd name="connsiteX24" fmla="*/ 116508 w 167274"/>
                  <a:gd name="connsiteY24" fmla="*/ 141891 h 159278"/>
                  <a:gd name="connsiteX25" fmla="*/ 116508 w 167274"/>
                  <a:gd name="connsiteY25" fmla="*/ 64981 h 159278"/>
                  <a:gd name="connsiteX26" fmla="*/ 115620 w 167274"/>
                  <a:gd name="connsiteY26" fmla="*/ 45816 h 159278"/>
                  <a:gd name="connsiteX27" fmla="*/ 111685 w 167274"/>
                  <a:gd name="connsiteY27" fmla="*/ 32110 h 159278"/>
                  <a:gd name="connsiteX28" fmla="*/ 103309 w 167274"/>
                  <a:gd name="connsiteY28" fmla="*/ 23860 h 159278"/>
                  <a:gd name="connsiteX29" fmla="*/ 88968 w 167274"/>
                  <a:gd name="connsiteY29" fmla="*/ 21068 h 159278"/>
                  <a:gd name="connsiteX30" fmla="*/ 68153 w 167274"/>
                  <a:gd name="connsiteY30" fmla="*/ 24875 h 159278"/>
                  <a:gd name="connsiteX31" fmla="*/ 49878 w 167274"/>
                  <a:gd name="connsiteY31" fmla="*/ 34394 h 159278"/>
                  <a:gd name="connsiteX32" fmla="*/ 49878 w 167274"/>
                  <a:gd name="connsiteY32" fmla="*/ 141764 h 159278"/>
                  <a:gd name="connsiteX33" fmla="*/ 69169 w 167274"/>
                  <a:gd name="connsiteY33" fmla="*/ 144049 h 159278"/>
                  <a:gd name="connsiteX34" fmla="*/ 69169 w 167274"/>
                  <a:gd name="connsiteY34" fmla="*/ 159152 h 159278"/>
                  <a:gd name="connsiteX35" fmla="*/ 888 w 167274"/>
                  <a:gd name="connsiteY35" fmla="*/ 159152 h 1592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167274" h="159278">
                    <a:moveTo>
                      <a:pt x="888" y="159152"/>
                    </a:moveTo>
                    <a:lnTo>
                      <a:pt x="888" y="144049"/>
                    </a:lnTo>
                    <a:lnTo>
                      <a:pt x="19164" y="141764"/>
                    </a:lnTo>
                    <a:lnTo>
                      <a:pt x="19164" y="27921"/>
                    </a:lnTo>
                    <a:lnTo>
                      <a:pt x="0" y="21956"/>
                    </a:lnTo>
                    <a:lnTo>
                      <a:pt x="0" y="5584"/>
                    </a:lnTo>
                    <a:lnTo>
                      <a:pt x="38963" y="0"/>
                    </a:lnTo>
                    <a:lnTo>
                      <a:pt x="39597" y="0"/>
                    </a:lnTo>
                    <a:lnTo>
                      <a:pt x="46324" y="5457"/>
                    </a:lnTo>
                    <a:lnTo>
                      <a:pt x="46324" y="16118"/>
                    </a:lnTo>
                    <a:lnTo>
                      <a:pt x="46070" y="21956"/>
                    </a:lnTo>
                    <a:cubicBezTo>
                      <a:pt x="49116" y="19164"/>
                      <a:pt x="52797" y="16499"/>
                      <a:pt x="57239" y="13961"/>
                    </a:cubicBezTo>
                    <a:cubicBezTo>
                      <a:pt x="61681" y="11296"/>
                      <a:pt x="66377" y="9011"/>
                      <a:pt x="71453" y="6980"/>
                    </a:cubicBezTo>
                    <a:cubicBezTo>
                      <a:pt x="76530" y="4950"/>
                      <a:pt x="81606" y="3300"/>
                      <a:pt x="86937" y="2031"/>
                    </a:cubicBezTo>
                    <a:cubicBezTo>
                      <a:pt x="92267" y="762"/>
                      <a:pt x="97344" y="127"/>
                      <a:pt x="102167" y="127"/>
                    </a:cubicBezTo>
                    <a:cubicBezTo>
                      <a:pt x="111178" y="127"/>
                      <a:pt x="118666" y="1396"/>
                      <a:pt x="124504" y="3807"/>
                    </a:cubicBezTo>
                    <a:cubicBezTo>
                      <a:pt x="130342" y="6219"/>
                      <a:pt x="134911" y="10153"/>
                      <a:pt x="138211" y="15484"/>
                    </a:cubicBezTo>
                    <a:cubicBezTo>
                      <a:pt x="141510" y="20814"/>
                      <a:pt x="143795" y="27541"/>
                      <a:pt x="145064" y="35663"/>
                    </a:cubicBezTo>
                    <a:cubicBezTo>
                      <a:pt x="146333" y="43786"/>
                      <a:pt x="146968" y="53685"/>
                      <a:pt x="146968" y="65108"/>
                    </a:cubicBezTo>
                    <a:lnTo>
                      <a:pt x="146968" y="141891"/>
                    </a:lnTo>
                    <a:lnTo>
                      <a:pt x="167274" y="144176"/>
                    </a:lnTo>
                    <a:lnTo>
                      <a:pt x="167274" y="159279"/>
                    </a:lnTo>
                    <a:lnTo>
                      <a:pt x="98486" y="159279"/>
                    </a:lnTo>
                    <a:lnTo>
                      <a:pt x="98486" y="144176"/>
                    </a:lnTo>
                    <a:lnTo>
                      <a:pt x="116508" y="141891"/>
                    </a:lnTo>
                    <a:lnTo>
                      <a:pt x="116508" y="64981"/>
                    </a:lnTo>
                    <a:cubicBezTo>
                      <a:pt x="116508" y="57746"/>
                      <a:pt x="116254" y="51274"/>
                      <a:pt x="115620" y="45816"/>
                    </a:cubicBezTo>
                    <a:cubicBezTo>
                      <a:pt x="114985" y="40359"/>
                      <a:pt x="113716" y="35790"/>
                      <a:pt x="111685" y="32110"/>
                    </a:cubicBezTo>
                    <a:cubicBezTo>
                      <a:pt x="109655" y="28429"/>
                      <a:pt x="106863" y="25764"/>
                      <a:pt x="103309" y="23860"/>
                    </a:cubicBezTo>
                    <a:cubicBezTo>
                      <a:pt x="99628" y="22083"/>
                      <a:pt x="94806" y="21068"/>
                      <a:pt x="88968" y="21068"/>
                    </a:cubicBezTo>
                    <a:cubicBezTo>
                      <a:pt x="81987" y="21068"/>
                      <a:pt x="75134" y="22337"/>
                      <a:pt x="68153" y="24875"/>
                    </a:cubicBezTo>
                    <a:cubicBezTo>
                      <a:pt x="61173" y="27414"/>
                      <a:pt x="55081" y="30587"/>
                      <a:pt x="49878" y="34394"/>
                    </a:cubicBezTo>
                    <a:lnTo>
                      <a:pt x="49878" y="141764"/>
                    </a:lnTo>
                    <a:lnTo>
                      <a:pt x="69169" y="144049"/>
                    </a:lnTo>
                    <a:lnTo>
                      <a:pt x="69169" y="159152"/>
                    </a:lnTo>
                    <a:lnTo>
                      <a:pt x="888" y="159152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78F73E9F-8F03-0573-6070-D4052C8F10A1}"/>
                  </a:ext>
                </a:extLst>
              </p:cNvPr>
              <p:cNvSpPr/>
              <p:nvPr/>
            </p:nvSpPr>
            <p:spPr>
              <a:xfrm>
                <a:off x="3496283" y="1885455"/>
                <a:ext cx="137195" cy="161943"/>
              </a:xfrm>
              <a:custGeom>
                <a:avLst/>
                <a:gdLst>
                  <a:gd name="connsiteX0" fmla="*/ 0 w 137195"/>
                  <a:gd name="connsiteY0" fmla="*/ 118031 h 161943"/>
                  <a:gd name="connsiteX1" fmla="*/ 3681 w 137195"/>
                  <a:gd name="connsiteY1" fmla="*/ 100390 h 161943"/>
                  <a:gd name="connsiteX2" fmla="*/ 13834 w 137195"/>
                  <a:gd name="connsiteY2" fmla="*/ 86810 h 161943"/>
                  <a:gd name="connsiteX3" fmla="*/ 28937 w 137195"/>
                  <a:gd name="connsiteY3" fmla="*/ 76784 h 161943"/>
                  <a:gd name="connsiteX4" fmla="*/ 47720 w 137195"/>
                  <a:gd name="connsiteY4" fmla="*/ 70057 h 161943"/>
                  <a:gd name="connsiteX5" fmla="*/ 68661 w 137195"/>
                  <a:gd name="connsiteY5" fmla="*/ 66250 h 161943"/>
                  <a:gd name="connsiteX6" fmla="*/ 90237 w 137195"/>
                  <a:gd name="connsiteY6" fmla="*/ 64727 h 161943"/>
                  <a:gd name="connsiteX7" fmla="*/ 90237 w 137195"/>
                  <a:gd name="connsiteY7" fmla="*/ 57493 h 161943"/>
                  <a:gd name="connsiteX8" fmla="*/ 88841 w 137195"/>
                  <a:gd name="connsiteY8" fmla="*/ 41247 h 161943"/>
                  <a:gd name="connsiteX9" fmla="*/ 84145 w 137195"/>
                  <a:gd name="connsiteY9" fmla="*/ 30460 h 161943"/>
                  <a:gd name="connsiteX10" fmla="*/ 75134 w 137195"/>
                  <a:gd name="connsiteY10" fmla="*/ 24495 h 161943"/>
                  <a:gd name="connsiteX11" fmla="*/ 60919 w 137195"/>
                  <a:gd name="connsiteY11" fmla="*/ 22591 h 161943"/>
                  <a:gd name="connsiteX12" fmla="*/ 46197 w 137195"/>
                  <a:gd name="connsiteY12" fmla="*/ 23987 h 161943"/>
                  <a:gd name="connsiteX13" fmla="*/ 31983 w 137195"/>
                  <a:gd name="connsiteY13" fmla="*/ 27287 h 161943"/>
                  <a:gd name="connsiteX14" fmla="*/ 19545 w 137195"/>
                  <a:gd name="connsiteY14" fmla="*/ 31475 h 161943"/>
                  <a:gd name="connsiteX15" fmla="*/ 10026 w 137195"/>
                  <a:gd name="connsiteY15" fmla="*/ 35663 h 161943"/>
                  <a:gd name="connsiteX16" fmla="*/ 9899 w 137195"/>
                  <a:gd name="connsiteY16" fmla="*/ 35663 h 161943"/>
                  <a:gd name="connsiteX17" fmla="*/ 3807 w 137195"/>
                  <a:gd name="connsiteY17" fmla="*/ 22464 h 161943"/>
                  <a:gd name="connsiteX18" fmla="*/ 12945 w 137195"/>
                  <a:gd name="connsiteY18" fmla="*/ 16118 h 161943"/>
                  <a:gd name="connsiteX19" fmla="*/ 28429 w 137195"/>
                  <a:gd name="connsiteY19" fmla="*/ 8757 h 161943"/>
                  <a:gd name="connsiteX20" fmla="*/ 47720 w 137195"/>
                  <a:gd name="connsiteY20" fmla="*/ 2538 h 161943"/>
                  <a:gd name="connsiteX21" fmla="*/ 68280 w 137195"/>
                  <a:gd name="connsiteY21" fmla="*/ 0 h 161943"/>
                  <a:gd name="connsiteX22" fmla="*/ 92521 w 137195"/>
                  <a:gd name="connsiteY22" fmla="*/ 2919 h 161943"/>
                  <a:gd name="connsiteX23" fmla="*/ 108640 w 137195"/>
                  <a:gd name="connsiteY23" fmla="*/ 12311 h 161943"/>
                  <a:gd name="connsiteX24" fmla="*/ 117524 w 137195"/>
                  <a:gd name="connsiteY24" fmla="*/ 29191 h 161943"/>
                  <a:gd name="connsiteX25" fmla="*/ 120189 w 137195"/>
                  <a:gd name="connsiteY25" fmla="*/ 54447 h 161943"/>
                  <a:gd name="connsiteX26" fmla="*/ 120189 w 137195"/>
                  <a:gd name="connsiteY26" fmla="*/ 143668 h 161943"/>
                  <a:gd name="connsiteX27" fmla="*/ 137196 w 137195"/>
                  <a:gd name="connsiteY27" fmla="*/ 143668 h 161943"/>
                  <a:gd name="connsiteX28" fmla="*/ 137196 w 137195"/>
                  <a:gd name="connsiteY28" fmla="*/ 156994 h 161943"/>
                  <a:gd name="connsiteX29" fmla="*/ 130977 w 137195"/>
                  <a:gd name="connsiteY29" fmla="*/ 158517 h 161943"/>
                  <a:gd name="connsiteX30" fmla="*/ 123362 w 137195"/>
                  <a:gd name="connsiteY30" fmla="*/ 160167 h 161943"/>
                  <a:gd name="connsiteX31" fmla="*/ 115239 w 137195"/>
                  <a:gd name="connsiteY31" fmla="*/ 161436 h 161943"/>
                  <a:gd name="connsiteX32" fmla="*/ 107497 w 137195"/>
                  <a:gd name="connsiteY32" fmla="*/ 161944 h 161943"/>
                  <a:gd name="connsiteX33" fmla="*/ 100898 w 137195"/>
                  <a:gd name="connsiteY33" fmla="*/ 161563 h 161943"/>
                  <a:gd name="connsiteX34" fmla="*/ 96329 w 137195"/>
                  <a:gd name="connsiteY34" fmla="*/ 159786 h 161943"/>
                  <a:gd name="connsiteX35" fmla="*/ 93664 w 137195"/>
                  <a:gd name="connsiteY35" fmla="*/ 155471 h 161943"/>
                  <a:gd name="connsiteX36" fmla="*/ 92775 w 137195"/>
                  <a:gd name="connsiteY36" fmla="*/ 147729 h 161943"/>
                  <a:gd name="connsiteX37" fmla="*/ 92775 w 137195"/>
                  <a:gd name="connsiteY37" fmla="*/ 142653 h 161943"/>
                  <a:gd name="connsiteX38" fmla="*/ 86937 w 137195"/>
                  <a:gd name="connsiteY38" fmla="*/ 147476 h 161943"/>
                  <a:gd name="connsiteX39" fmla="*/ 77038 w 137195"/>
                  <a:gd name="connsiteY39" fmla="*/ 153948 h 161943"/>
                  <a:gd name="connsiteX40" fmla="*/ 63585 w 137195"/>
                  <a:gd name="connsiteY40" fmla="*/ 159533 h 161943"/>
                  <a:gd name="connsiteX41" fmla="*/ 47466 w 137195"/>
                  <a:gd name="connsiteY41" fmla="*/ 161944 h 161943"/>
                  <a:gd name="connsiteX42" fmla="*/ 29444 w 137195"/>
                  <a:gd name="connsiteY42" fmla="*/ 159406 h 161943"/>
                  <a:gd name="connsiteX43" fmla="*/ 14341 w 137195"/>
                  <a:gd name="connsiteY43" fmla="*/ 151537 h 161943"/>
                  <a:gd name="connsiteX44" fmla="*/ 3935 w 137195"/>
                  <a:gd name="connsiteY44" fmla="*/ 137830 h 161943"/>
                  <a:gd name="connsiteX45" fmla="*/ 0 w 137195"/>
                  <a:gd name="connsiteY45" fmla="*/ 118031 h 161943"/>
                  <a:gd name="connsiteX46" fmla="*/ 59143 w 137195"/>
                  <a:gd name="connsiteY46" fmla="*/ 141257 h 161943"/>
                  <a:gd name="connsiteX47" fmla="*/ 65996 w 137195"/>
                  <a:gd name="connsiteY47" fmla="*/ 140495 h 161943"/>
                  <a:gd name="connsiteX48" fmla="*/ 74246 w 137195"/>
                  <a:gd name="connsiteY48" fmla="*/ 138338 h 161943"/>
                  <a:gd name="connsiteX49" fmla="*/ 82622 w 137195"/>
                  <a:gd name="connsiteY49" fmla="*/ 134911 h 161943"/>
                  <a:gd name="connsiteX50" fmla="*/ 90237 w 137195"/>
                  <a:gd name="connsiteY50" fmla="*/ 130342 h 161943"/>
                  <a:gd name="connsiteX51" fmla="*/ 90237 w 137195"/>
                  <a:gd name="connsiteY51" fmla="*/ 79957 h 161943"/>
                  <a:gd name="connsiteX52" fmla="*/ 62823 w 137195"/>
                  <a:gd name="connsiteY52" fmla="*/ 82876 h 161943"/>
                  <a:gd name="connsiteX53" fmla="*/ 45182 w 137195"/>
                  <a:gd name="connsiteY53" fmla="*/ 90491 h 161943"/>
                  <a:gd name="connsiteX54" fmla="*/ 35917 w 137195"/>
                  <a:gd name="connsiteY54" fmla="*/ 101278 h 161943"/>
                  <a:gd name="connsiteX55" fmla="*/ 33252 w 137195"/>
                  <a:gd name="connsiteY55" fmla="*/ 113843 h 161943"/>
                  <a:gd name="connsiteX56" fmla="*/ 35282 w 137195"/>
                  <a:gd name="connsiteY56" fmla="*/ 126535 h 161943"/>
                  <a:gd name="connsiteX57" fmla="*/ 40740 w 137195"/>
                  <a:gd name="connsiteY57" fmla="*/ 135038 h 161943"/>
                  <a:gd name="connsiteX58" fmla="*/ 48989 w 137195"/>
                  <a:gd name="connsiteY58" fmla="*/ 139734 h 161943"/>
                  <a:gd name="connsiteX59" fmla="*/ 59143 w 137195"/>
                  <a:gd name="connsiteY59" fmla="*/ 141257 h 1619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137195" h="161943">
                    <a:moveTo>
                      <a:pt x="0" y="118031"/>
                    </a:moveTo>
                    <a:cubicBezTo>
                      <a:pt x="0" y="111432"/>
                      <a:pt x="1269" y="105594"/>
                      <a:pt x="3681" y="100390"/>
                    </a:cubicBezTo>
                    <a:cubicBezTo>
                      <a:pt x="6092" y="95187"/>
                      <a:pt x="9519" y="90744"/>
                      <a:pt x="13834" y="86810"/>
                    </a:cubicBezTo>
                    <a:cubicBezTo>
                      <a:pt x="18149" y="82876"/>
                      <a:pt x="23226" y="79576"/>
                      <a:pt x="28937" y="76784"/>
                    </a:cubicBezTo>
                    <a:cubicBezTo>
                      <a:pt x="34775" y="73992"/>
                      <a:pt x="40994" y="71834"/>
                      <a:pt x="47720" y="70057"/>
                    </a:cubicBezTo>
                    <a:cubicBezTo>
                      <a:pt x="54447" y="68280"/>
                      <a:pt x="61427" y="67011"/>
                      <a:pt x="68661" y="66250"/>
                    </a:cubicBezTo>
                    <a:cubicBezTo>
                      <a:pt x="75895" y="65488"/>
                      <a:pt x="83130" y="64981"/>
                      <a:pt x="90237" y="64727"/>
                    </a:cubicBezTo>
                    <a:lnTo>
                      <a:pt x="90237" y="57493"/>
                    </a:lnTo>
                    <a:cubicBezTo>
                      <a:pt x="90237" y="51147"/>
                      <a:pt x="89729" y="45690"/>
                      <a:pt x="88841" y="41247"/>
                    </a:cubicBezTo>
                    <a:cubicBezTo>
                      <a:pt x="87952" y="36805"/>
                      <a:pt x="86302" y="33252"/>
                      <a:pt x="84145" y="30460"/>
                    </a:cubicBezTo>
                    <a:cubicBezTo>
                      <a:pt x="81860" y="27668"/>
                      <a:pt x="78941" y="25637"/>
                      <a:pt x="75134" y="24495"/>
                    </a:cubicBezTo>
                    <a:cubicBezTo>
                      <a:pt x="71453" y="23226"/>
                      <a:pt x="66631" y="22591"/>
                      <a:pt x="60919" y="22591"/>
                    </a:cubicBezTo>
                    <a:cubicBezTo>
                      <a:pt x="55970" y="22591"/>
                      <a:pt x="51020" y="23099"/>
                      <a:pt x="46197" y="23987"/>
                    </a:cubicBezTo>
                    <a:cubicBezTo>
                      <a:pt x="41247" y="24875"/>
                      <a:pt x="36552" y="26018"/>
                      <a:pt x="31983" y="27287"/>
                    </a:cubicBezTo>
                    <a:cubicBezTo>
                      <a:pt x="27541" y="28556"/>
                      <a:pt x="23353" y="30079"/>
                      <a:pt x="19545" y="31475"/>
                    </a:cubicBezTo>
                    <a:cubicBezTo>
                      <a:pt x="15738" y="32998"/>
                      <a:pt x="12565" y="34394"/>
                      <a:pt x="10026" y="35663"/>
                    </a:cubicBezTo>
                    <a:lnTo>
                      <a:pt x="9899" y="35663"/>
                    </a:lnTo>
                    <a:lnTo>
                      <a:pt x="3807" y="22464"/>
                    </a:lnTo>
                    <a:cubicBezTo>
                      <a:pt x="5584" y="20814"/>
                      <a:pt x="8630" y="18783"/>
                      <a:pt x="12945" y="16118"/>
                    </a:cubicBezTo>
                    <a:cubicBezTo>
                      <a:pt x="17260" y="13580"/>
                      <a:pt x="22464" y="11042"/>
                      <a:pt x="28429" y="8757"/>
                    </a:cubicBezTo>
                    <a:cubicBezTo>
                      <a:pt x="34394" y="6346"/>
                      <a:pt x="40867" y="4315"/>
                      <a:pt x="47720" y="2538"/>
                    </a:cubicBezTo>
                    <a:cubicBezTo>
                      <a:pt x="54574" y="762"/>
                      <a:pt x="61427" y="0"/>
                      <a:pt x="68280" y="0"/>
                    </a:cubicBezTo>
                    <a:cubicBezTo>
                      <a:pt x="77799" y="0"/>
                      <a:pt x="85922" y="1015"/>
                      <a:pt x="92521" y="2919"/>
                    </a:cubicBezTo>
                    <a:cubicBezTo>
                      <a:pt x="99121" y="4823"/>
                      <a:pt x="104451" y="7996"/>
                      <a:pt x="108640" y="12311"/>
                    </a:cubicBezTo>
                    <a:cubicBezTo>
                      <a:pt x="112701" y="16626"/>
                      <a:pt x="115620" y="22210"/>
                      <a:pt x="117524" y="29191"/>
                    </a:cubicBezTo>
                    <a:cubicBezTo>
                      <a:pt x="119300" y="36044"/>
                      <a:pt x="120189" y="44547"/>
                      <a:pt x="120189" y="54447"/>
                    </a:cubicBezTo>
                    <a:lnTo>
                      <a:pt x="120189" y="143668"/>
                    </a:lnTo>
                    <a:lnTo>
                      <a:pt x="137196" y="143668"/>
                    </a:lnTo>
                    <a:lnTo>
                      <a:pt x="137196" y="156994"/>
                    </a:lnTo>
                    <a:cubicBezTo>
                      <a:pt x="135419" y="157502"/>
                      <a:pt x="133388" y="158010"/>
                      <a:pt x="130977" y="158517"/>
                    </a:cubicBezTo>
                    <a:cubicBezTo>
                      <a:pt x="128565" y="159152"/>
                      <a:pt x="126027" y="159659"/>
                      <a:pt x="123362" y="160167"/>
                    </a:cubicBezTo>
                    <a:cubicBezTo>
                      <a:pt x="120697" y="160675"/>
                      <a:pt x="118031" y="161055"/>
                      <a:pt x="115239" y="161436"/>
                    </a:cubicBezTo>
                    <a:cubicBezTo>
                      <a:pt x="112574" y="161817"/>
                      <a:pt x="109909" y="161944"/>
                      <a:pt x="107497" y="161944"/>
                    </a:cubicBezTo>
                    <a:cubicBezTo>
                      <a:pt x="104959" y="161944"/>
                      <a:pt x="102675" y="161817"/>
                      <a:pt x="100898" y="161563"/>
                    </a:cubicBezTo>
                    <a:cubicBezTo>
                      <a:pt x="98994" y="161309"/>
                      <a:pt x="97471" y="160802"/>
                      <a:pt x="96329" y="159786"/>
                    </a:cubicBezTo>
                    <a:cubicBezTo>
                      <a:pt x="95186" y="158771"/>
                      <a:pt x="94298" y="157375"/>
                      <a:pt x="93664" y="155471"/>
                    </a:cubicBezTo>
                    <a:cubicBezTo>
                      <a:pt x="93029" y="153568"/>
                      <a:pt x="92775" y="150902"/>
                      <a:pt x="92775" y="147729"/>
                    </a:cubicBezTo>
                    <a:lnTo>
                      <a:pt x="92775" y="142653"/>
                    </a:lnTo>
                    <a:cubicBezTo>
                      <a:pt x="91633" y="143795"/>
                      <a:pt x="89602" y="145318"/>
                      <a:pt x="86937" y="147476"/>
                    </a:cubicBezTo>
                    <a:cubicBezTo>
                      <a:pt x="84272" y="149633"/>
                      <a:pt x="80972" y="151791"/>
                      <a:pt x="77038" y="153948"/>
                    </a:cubicBezTo>
                    <a:cubicBezTo>
                      <a:pt x="73103" y="156106"/>
                      <a:pt x="68661" y="158010"/>
                      <a:pt x="63585" y="159533"/>
                    </a:cubicBezTo>
                    <a:cubicBezTo>
                      <a:pt x="58508" y="161182"/>
                      <a:pt x="53178" y="161944"/>
                      <a:pt x="47466" y="161944"/>
                    </a:cubicBezTo>
                    <a:cubicBezTo>
                      <a:pt x="41121" y="161944"/>
                      <a:pt x="35156" y="161055"/>
                      <a:pt x="29444" y="159406"/>
                    </a:cubicBezTo>
                    <a:cubicBezTo>
                      <a:pt x="23733" y="157756"/>
                      <a:pt x="18784" y="155091"/>
                      <a:pt x="14341" y="151537"/>
                    </a:cubicBezTo>
                    <a:cubicBezTo>
                      <a:pt x="10026" y="147983"/>
                      <a:pt x="6600" y="143414"/>
                      <a:pt x="3935" y="137830"/>
                    </a:cubicBezTo>
                    <a:cubicBezTo>
                      <a:pt x="1396" y="132500"/>
                      <a:pt x="0" y="125773"/>
                      <a:pt x="0" y="118031"/>
                    </a:cubicBezTo>
                    <a:close/>
                    <a:moveTo>
                      <a:pt x="59143" y="141257"/>
                    </a:moveTo>
                    <a:cubicBezTo>
                      <a:pt x="61046" y="141257"/>
                      <a:pt x="63331" y="141003"/>
                      <a:pt x="65996" y="140495"/>
                    </a:cubicBezTo>
                    <a:cubicBezTo>
                      <a:pt x="68661" y="139988"/>
                      <a:pt x="71327" y="139226"/>
                      <a:pt x="74246" y="138338"/>
                    </a:cubicBezTo>
                    <a:cubicBezTo>
                      <a:pt x="77038" y="137449"/>
                      <a:pt x="79830" y="136307"/>
                      <a:pt x="82622" y="134911"/>
                    </a:cubicBezTo>
                    <a:cubicBezTo>
                      <a:pt x="85414" y="133515"/>
                      <a:pt x="87952" y="131992"/>
                      <a:pt x="90237" y="130342"/>
                    </a:cubicBezTo>
                    <a:lnTo>
                      <a:pt x="90237" y="79957"/>
                    </a:lnTo>
                    <a:cubicBezTo>
                      <a:pt x="79322" y="79957"/>
                      <a:pt x="70184" y="80972"/>
                      <a:pt x="62823" y="82876"/>
                    </a:cubicBezTo>
                    <a:cubicBezTo>
                      <a:pt x="55462" y="84779"/>
                      <a:pt x="49624" y="87318"/>
                      <a:pt x="45182" y="90491"/>
                    </a:cubicBezTo>
                    <a:cubicBezTo>
                      <a:pt x="40867" y="93664"/>
                      <a:pt x="37694" y="97217"/>
                      <a:pt x="35917" y="101278"/>
                    </a:cubicBezTo>
                    <a:cubicBezTo>
                      <a:pt x="34140" y="105340"/>
                      <a:pt x="33252" y="109528"/>
                      <a:pt x="33252" y="113843"/>
                    </a:cubicBezTo>
                    <a:cubicBezTo>
                      <a:pt x="33252" y="118920"/>
                      <a:pt x="33887" y="123108"/>
                      <a:pt x="35282" y="126535"/>
                    </a:cubicBezTo>
                    <a:cubicBezTo>
                      <a:pt x="36552" y="129961"/>
                      <a:pt x="38455" y="132880"/>
                      <a:pt x="40740" y="135038"/>
                    </a:cubicBezTo>
                    <a:cubicBezTo>
                      <a:pt x="43024" y="137195"/>
                      <a:pt x="45816" y="138845"/>
                      <a:pt x="48989" y="139734"/>
                    </a:cubicBezTo>
                    <a:cubicBezTo>
                      <a:pt x="52035" y="140876"/>
                      <a:pt x="55462" y="141257"/>
                      <a:pt x="59143" y="141257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32" name="Freeform: Shape 31">
                <a:extLst>
                  <a:ext uri="{FF2B5EF4-FFF2-40B4-BE49-F238E27FC236}">
                    <a16:creationId xmlns:a16="http://schemas.microsoft.com/office/drawing/2014/main" id="{26AEC902-64A8-F724-2A5A-F62691912E30}"/>
                  </a:ext>
                </a:extLst>
              </p:cNvPr>
              <p:cNvSpPr/>
              <p:nvPr/>
            </p:nvSpPr>
            <p:spPr>
              <a:xfrm>
                <a:off x="3651246" y="1814763"/>
                <a:ext cx="76783" cy="229970"/>
              </a:xfrm>
              <a:custGeom>
                <a:avLst/>
                <a:gdLst>
                  <a:gd name="connsiteX0" fmla="*/ 0 w 76783"/>
                  <a:gd name="connsiteY0" fmla="*/ 229844 h 229970"/>
                  <a:gd name="connsiteX1" fmla="*/ 0 w 76783"/>
                  <a:gd name="connsiteY1" fmla="*/ 214741 h 229970"/>
                  <a:gd name="connsiteX2" fmla="*/ 22591 w 76783"/>
                  <a:gd name="connsiteY2" fmla="*/ 212456 h 229970"/>
                  <a:gd name="connsiteX3" fmla="*/ 22591 w 76783"/>
                  <a:gd name="connsiteY3" fmla="*/ 21576 h 229970"/>
                  <a:gd name="connsiteX4" fmla="*/ 0 w 76783"/>
                  <a:gd name="connsiteY4" fmla="*/ 19164 h 229970"/>
                  <a:gd name="connsiteX5" fmla="*/ 0 w 76783"/>
                  <a:gd name="connsiteY5" fmla="*/ 6219 h 229970"/>
                  <a:gd name="connsiteX6" fmla="*/ 45943 w 76783"/>
                  <a:gd name="connsiteY6" fmla="*/ 0 h 229970"/>
                  <a:gd name="connsiteX7" fmla="*/ 46197 w 76783"/>
                  <a:gd name="connsiteY7" fmla="*/ 0 h 229970"/>
                  <a:gd name="connsiteX8" fmla="*/ 53050 w 76783"/>
                  <a:gd name="connsiteY8" fmla="*/ 4823 h 229970"/>
                  <a:gd name="connsiteX9" fmla="*/ 53050 w 76783"/>
                  <a:gd name="connsiteY9" fmla="*/ 212583 h 229970"/>
                  <a:gd name="connsiteX10" fmla="*/ 76784 w 76783"/>
                  <a:gd name="connsiteY10" fmla="*/ 214868 h 229970"/>
                  <a:gd name="connsiteX11" fmla="*/ 76784 w 76783"/>
                  <a:gd name="connsiteY11" fmla="*/ 229970 h 229970"/>
                  <a:gd name="connsiteX12" fmla="*/ 0 w 76783"/>
                  <a:gd name="connsiteY12" fmla="*/ 229970 h 2299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6783" h="229970">
                    <a:moveTo>
                      <a:pt x="0" y="229844"/>
                    </a:moveTo>
                    <a:lnTo>
                      <a:pt x="0" y="214741"/>
                    </a:lnTo>
                    <a:lnTo>
                      <a:pt x="22591" y="212456"/>
                    </a:lnTo>
                    <a:lnTo>
                      <a:pt x="22591" y="21576"/>
                    </a:lnTo>
                    <a:lnTo>
                      <a:pt x="0" y="19164"/>
                    </a:lnTo>
                    <a:lnTo>
                      <a:pt x="0" y="6219"/>
                    </a:lnTo>
                    <a:lnTo>
                      <a:pt x="45943" y="0"/>
                    </a:lnTo>
                    <a:lnTo>
                      <a:pt x="46197" y="0"/>
                    </a:lnTo>
                    <a:lnTo>
                      <a:pt x="53050" y="4823"/>
                    </a:lnTo>
                    <a:lnTo>
                      <a:pt x="53050" y="212583"/>
                    </a:lnTo>
                    <a:lnTo>
                      <a:pt x="76784" y="214868"/>
                    </a:lnTo>
                    <a:lnTo>
                      <a:pt x="76784" y="229970"/>
                    </a:lnTo>
                    <a:lnTo>
                      <a:pt x="0" y="229970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33" name="Freeform: Shape 32">
                <a:extLst>
                  <a:ext uri="{FF2B5EF4-FFF2-40B4-BE49-F238E27FC236}">
                    <a16:creationId xmlns:a16="http://schemas.microsoft.com/office/drawing/2014/main" id="{3364E8D9-03EB-D913-2E1A-80237AFB3201}"/>
                  </a:ext>
                </a:extLst>
              </p:cNvPr>
              <p:cNvSpPr/>
              <p:nvPr/>
            </p:nvSpPr>
            <p:spPr>
              <a:xfrm>
                <a:off x="3837812" y="1814509"/>
                <a:ext cx="152171" cy="233143"/>
              </a:xfrm>
              <a:custGeom>
                <a:avLst/>
                <a:gdLst>
                  <a:gd name="connsiteX0" fmla="*/ 61173 w 152171"/>
                  <a:gd name="connsiteY0" fmla="*/ 233143 h 233143"/>
                  <a:gd name="connsiteX1" fmla="*/ 37948 w 152171"/>
                  <a:gd name="connsiteY1" fmla="*/ 228448 h 233143"/>
                  <a:gd name="connsiteX2" fmla="*/ 18403 w 152171"/>
                  <a:gd name="connsiteY2" fmla="*/ 214106 h 233143"/>
                  <a:gd name="connsiteX3" fmla="*/ 4950 w 152171"/>
                  <a:gd name="connsiteY3" fmla="*/ 189992 h 233143"/>
                  <a:gd name="connsiteX4" fmla="*/ 0 w 152171"/>
                  <a:gd name="connsiteY4" fmla="*/ 155725 h 233143"/>
                  <a:gd name="connsiteX5" fmla="*/ 5584 w 152171"/>
                  <a:gd name="connsiteY5" fmla="*/ 121966 h 233143"/>
                  <a:gd name="connsiteX6" fmla="*/ 21576 w 152171"/>
                  <a:gd name="connsiteY6" fmla="*/ 94679 h 233143"/>
                  <a:gd name="connsiteX7" fmla="*/ 46832 w 152171"/>
                  <a:gd name="connsiteY7" fmla="*/ 76530 h 233143"/>
                  <a:gd name="connsiteX8" fmla="*/ 80337 w 152171"/>
                  <a:gd name="connsiteY8" fmla="*/ 69930 h 233143"/>
                  <a:gd name="connsiteX9" fmla="*/ 93283 w 152171"/>
                  <a:gd name="connsiteY9" fmla="*/ 70565 h 233143"/>
                  <a:gd name="connsiteX10" fmla="*/ 105340 w 152171"/>
                  <a:gd name="connsiteY10" fmla="*/ 72342 h 233143"/>
                  <a:gd name="connsiteX11" fmla="*/ 105340 w 152171"/>
                  <a:gd name="connsiteY11" fmla="*/ 21322 h 233143"/>
                  <a:gd name="connsiteX12" fmla="*/ 78434 w 152171"/>
                  <a:gd name="connsiteY12" fmla="*/ 18784 h 233143"/>
                  <a:gd name="connsiteX13" fmla="*/ 78434 w 152171"/>
                  <a:gd name="connsiteY13" fmla="*/ 5838 h 233143"/>
                  <a:gd name="connsiteX14" fmla="*/ 128438 w 152171"/>
                  <a:gd name="connsiteY14" fmla="*/ 0 h 233143"/>
                  <a:gd name="connsiteX15" fmla="*/ 129073 w 152171"/>
                  <a:gd name="connsiteY15" fmla="*/ 0 h 233143"/>
                  <a:gd name="connsiteX16" fmla="*/ 135926 w 152171"/>
                  <a:gd name="connsiteY16" fmla="*/ 4823 h 233143"/>
                  <a:gd name="connsiteX17" fmla="*/ 135926 w 152171"/>
                  <a:gd name="connsiteY17" fmla="*/ 213472 h 233143"/>
                  <a:gd name="connsiteX18" fmla="*/ 152171 w 152171"/>
                  <a:gd name="connsiteY18" fmla="*/ 213472 h 233143"/>
                  <a:gd name="connsiteX19" fmla="*/ 152171 w 152171"/>
                  <a:gd name="connsiteY19" fmla="*/ 227940 h 233143"/>
                  <a:gd name="connsiteX20" fmla="*/ 138718 w 152171"/>
                  <a:gd name="connsiteY20" fmla="*/ 231240 h 233143"/>
                  <a:gd name="connsiteX21" fmla="*/ 122346 w 152171"/>
                  <a:gd name="connsiteY21" fmla="*/ 233016 h 233143"/>
                  <a:gd name="connsiteX22" fmla="*/ 115874 w 152171"/>
                  <a:gd name="connsiteY22" fmla="*/ 232509 h 233143"/>
                  <a:gd name="connsiteX23" fmla="*/ 111178 w 152171"/>
                  <a:gd name="connsiteY23" fmla="*/ 230478 h 233143"/>
                  <a:gd name="connsiteX24" fmla="*/ 108259 w 152171"/>
                  <a:gd name="connsiteY24" fmla="*/ 226036 h 233143"/>
                  <a:gd name="connsiteX25" fmla="*/ 107370 w 152171"/>
                  <a:gd name="connsiteY25" fmla="*/ 218548 h 233143"/>
                  <a:gd name="connsiteX26" fmla="*/ 107370 w 152171"/>
                  <a:gd name="connsiteY26" fmla="*/ 212583 h 233143"/>
                  <a:gd name="connsiteX27" fmla="*/ 99121 w 152171"/>
                  <a:gd name="connsiteY27" fmla="*/ 219944 h 233143"/>
                  <a:gd name="connsiteX28" fmla="*/ 88714 w 152171"/>
                  <a:gd name="connsiteY28" fmla="*/ 226544 h 233143"/>
                  <a:gd name="connsiteX29" fmla="*/ 76149 w 152171"/>
                  <a:gd name="connsiteY29" fmla="*/ 231240 h 233143"/>
                  <a:gd name="connsiteX30" fmla="*/ 61173 w 152171"/>
                  <a:gd name="connsiteY30" fmla="*/ 233143 h 233143"/>
                  <a:gd name="connsiteX31" fmla="*/ 73992 w 152171"/>
                  <a:gd name="connsiteY31" fmla="*/ 212202 h 233143"/>
                  <a:gd name="connsiteX32" fmla="*/ 84272 w 152171"/>
                  <a:gd name="connsiteY32" fmla="*/ 210806 h 233143"/>
                  <a:gd name="connsiteX33" fmla="*/ 93029 w 152171"/>
                  <a:gd name="connsiteY33" fmla="*/ 207380 h 233143"/>
                  <a:gd name="connsiteX34" fmla="*/ 100136 w 152171"/>
                  <a:gd name="connsiteY34" fmla="*/ 202811 h 233143"/>
                  <a:gd name="connsiteX35" fmla="*/ 105340 w 152171"/>
                  <a:gd name="connsiteY35" fmla="*/ 198115 h 233143"/>
                  <a:gd name="connsiteX36" fmla="*/ 105340 w 152171"/>
                  <a:gd name="connsiteY36" fmla="*/ 94552 h 233143"/>
                  <a:gd name="connsiteX37" fmla="*/ 101913 w 152171"/>
                  <a:gd name="connsiteY37" fmla="*/ 91379 h 233143"/>
                  <a:gd name="connsiteX38" fmla="*/ 95821 w 152171"/>
                  <a:gd name="connsiteY38" fmla="*/ 88587 h 233143"/>
                  <a:gd name="connsiteX39" fmla="*/ 87825 w 152171"/>
                  <a:gd name="connsiteY39" fmla="*/ 86683 h 233143"/>
                  <a:gd name="connsiteX40" fmla="*/ 78561 w 152171"/>
                  <a:gd name="connsiteY40" fmla="*/ 86049 h 233143"/>
                  <a:gd name="connsiteX41" fmla="*/ 61300 w 152171"/>
                  <a:gd name="connsiteY41" fmla="*/ 89475 h 233143"/>
                  <a:gd name="connsiteX42" fmla="*/ 47086 w 152171"/>
                  <a:gd name="connsiteY42" fmla="*/ 100644 h 233143"/>
                  <a:gd name="connsiteX43" fmla="*/ 37313 w 152171"/>
                  <a:gd name="connsiteY43" fmla="*/ 120823 h 233143"/>
                  <a:gd name="connsiteX44" fmla="*/ 33379 w 152171"/>
                  <a:gd name="connsiteY44" fmla="*/ 151029 h 233143"/>
                  <a:gd name="connsiteX45" fmla="*/ 36171 w 152171"/>
                  <a:gd name="connsiteY45" fmla="*/ 178570 h 233143"/>
                  <a:gd name="connsiteX46" fmla="*/ 44801 w 152171"/>
                  <a:gd name="connsiteY46" fmla="*/ 197607 h 233143"/>
                  <a:gd name="connsiteX47" fmla="*/ 57873 w 152171"/>
                  <a:gd name="connsiteY47" fmla="*/ 208649 h 233143"/>
                  <a:gd name="connsiteX48" fmla="*/ 73992 w 152171"/>
                  <a:gd name="connsiteY48" fmla="*/ 212202 h 2331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</a:cxnLst>
                <a:rect l="l" t="t" r="r" b="b"/>
                <a:pathLst>
                  <a:path w="152171" h="233143">
                    <a:moveTo>
                      <a:pt x="61173" y="233143"/>
                    </a:moveTo>
                    <a:cubicBezTo>
                      <a:pt x="53051" y="233143"/>
                      <a:pt x="45309" y="231620"/>
                      <a:pt x="37948" y="228448"/>
                    </a:cubicBezTo>
                    <a:cubicBezTo>
                      <a:pt x="30587" y="225275"/>
                      <a:pt x="24114" y="220579"/>
                      <a:pt x="18403" y="214106"/>
                    </a:cubicBezTo>
                    <a:cubicBezTo>
                      <a:pt x="12819" y="207760"/>
                      <a:pt x="8376" y="199638"/>
                      <a:pt x="4950" y="189992"/>
                    </a:cubicBezTo>
                    <a:cubicBezTo>
                      <a:pt x="1650" y="180347"/>
                      <a:pt x="0" y="168924"/>
                      <a:pt x="0" y="155725"/>
                    </a:cubicBezTo>
                    <a:cubicBezTo>
                      <a:pt x="0" y="143668"/>
                      <a:pt x="1904" y="132500"/>
                      <a:pt x="5584" y="121966"/>
                    </a:cubicBezTo>
                    <a:cubicBezTo>
                      <a:pt x="9265" y="111559"/>
                      <a:pt x="14595" y="102421"/>
                      <a:pt x="21576" y="94679"/>
                    </a:cubicBezTo>
                    <a:cubicBezTo>
                      <a:pt x="28556" y="86937"/>
                      <a:pt x="36932" y="80972"/>
                      <a:pt x="46832" y="76530"/>
                    </a:cubicBezTo>
                    <a:cubicBezTo>
                      <a:pt x="56731" y="72215"/>
                      <a:pt x="67900" y="69930"/>
                      <a:pt x="80337" y="69930"/>
                    </a:cubicBezTo>
                    <a:cubicBezTo>
                      <a:pt x="84779" y="69930"/>
                      <a:pt x="88968" y="70184"/>
                      <a:pt x="93283" y="70565"/>
                    </a:cubicBezTo>
                    <a:cubicBezTo>
                      <a:pt x="97471" y="71073"/>
                      <a:pt x="101532" y="71580"/>
                      <a:pt x="105340" y="72342"/>
                    </a:cubicBezTo>
                    <a:lnTo>
                      <a:pt x="105340" y="21322"/>
                    </a:lnTo>
                    <a:lnTo>
                      <a:pt x="78434" y="18784"/>
                    </a:lnTo>
                    <a:lnTo>
                      <a:pt x="78434" y="5838"/>
                    </a:lnTo>
                    <a:lnTo>
                      <a:pt x="128438" y="0"/>
                    </a:lnTo>
                    <a:lnTo>
                      <a:pt x="129073" y="0"/>
                    </a:lnTo>
                    <a:lnTo>
                      <a:pt x="135926" y="4823"/>
                    </a:lnTo>
                    <a:lnTo>
                      <a:pt x="135926" y="213472"/>
                    </a:lnTo>
                    <a:lnTo>
                      <a:pt x="152171" y="213472"/>
                    </a:lnTo>
                    <a:lnTo>
                      <a:pt x="152171" y="227940"/>
                    </a:lnTo>
                    <a:cubicBezTo>
                      <a:pt x="148364" y="228955"/>
                      <a:pt x="143922" y="230097"/>
                      <a:pt x="138718" y="231240"/>
                    </a:cubicBezTo>
                    <a:cubicBezTo>
                      <a:pt x="133515" y="232382"/>
                      <a:pt x="128057" y="233016"/>
                      <a:pt x="122346" y="233016"/>
                    </a:cubicBezTo>
                    <a:cubicBezTo>
                      <a:pt x="119808" y="233016"/>
                      <a:pt x="117777" y="232890"/>
                      <a:pt x="115874" y="232509"/>
                    </a:cubicBezTo>
                    <a:cubicBezTo>
                      <a:pt x="114097" y="232128"/>
                      <a:pt x="112447" y="231493"/>
                      <a:pt x="111178" y="230478"/>
                    </a:cubicBezTo>
                    <a:cubicBezTo>
                      <a:pt x="109909" y="229463"/>
                      <a:pt x="108893" y="227940"/>
                      <a:pt x="108259" y="226036"/>
                    </a:cubicBezTo>
                    <a:cubicBezTo>
                      <a:pt x="107624" y="224132"/>
                      <a:pt x="107370" y="221594"/>
                      <a:pt x="107370" y="218548"/>
                    </a:cubicBezTo>
                    <a:lnTo>
                      <a:pt x="107370" y="212583"/>
                    </a:lnTo>
                    <a:cubicBezTo>
                      <a:pt x="104959" y="214995"/>
                      <a:pt x="102294" y="217533"/>
                      <a:pt x="99121" y="219944"/>
                    </a:cubicBezTo>
                    <a:cubicBezTo>
                      <a:pt x="96075" y="222356"/>
                      <a:pt x="92521" y="224640"/>
                      <a:pt x="88714" y="226544"/>
                    </a:cubicBezTo>
                    <a:cubicBezTo>
                      <a:pt x="84906" y="228448"/>
                      <a:pt x="80718" y="229971"/>
                      <a:pt x="76149" y="231240"/>
                    </a:cubicBezTo>
                    <a:cubicBezTo>
                      <a:pt x="71580" y="232636"/>
                      <a:pt x="66631" y="233143"/>
                      <a:pt x="61173" y="233143"/>
                    </a:cubicBezTo>
                    <a:close/>
                    <a:moveTo>
                      <a:pt x="73992" y="212202"/>
                    </a:moveTo>
                    <a:cubicBezTo>
                      <a:pt x="77672" y="212202"/>
                      <a:pt x="81099" y="211695"/>
                      <a:pt x="84272" y="210806"/>
                    </a:cubicBezTo>
                    <a:cubicBezTo>
                      <a:pt x="87445" y="209918"/>
                      <a:pt x="90364" y="208776"/>
                      <a:pt x="93029" y="207380"/>
                    </a:cubicBezTo>
                    <a:cubicBezTo>
                      <a:pt x="95694" y="205984"/>
                      <a:pt x="98105" y="204461"/>
                      <a:pt x="100136" y="202811"/>
                    </a:cubicBezTo>
                    <a:cubicBezTo>
                      <a:pt x="102294" y="201161"/>
                      <a:pt x="103944" y="199638"/>
                      <a:pt x="105340" y="198115"/>
                    </a:cubicBezTo>
                    <a:lnTo>
                      <a:pt x="105340" y="94552"/>
                    </a:lnTo>
                    <a:cubicBezTo>
                      <a:pt x="104705" y="93410"/>
                      <a:pt x="103563" y="92394"/>
                      <a:pt x="101913" y="91379"/>
                    </a:cubicBezTo>
                    <a:cubicBezTo>
                      <a:pt x="100263" y="90364"/>
                      <a:pt x="98105" y="89348"/>
                      <a:pt x="95821" y="88587"/>
                    </a:cubicBezTo>
                    <a:cubicBezTo>
                      <a:pt x="93410" y="87825"/>
                      <a:pt x="90745" y="87191"/>
                      <a:pt x="87825" y="86683"/>
                    </a:cubicBezTo>
                    <a:cubicBezTo>
                      <a:pt x="84906" y="86175"/>
                      <a:pt x="81860" y="86049"/>
                      <a:pt x="78561" y="86049"/>
                    </a:cubicBezTo>
                    <a:cubicBezTo>
                      <a:pt x="72469" y="86049"/>
                      <a:pt x="66631" y="87191"/>
                      <a:pt x="61300" y="89475"/>
                    </a:cubicBezTo>
                    <a:cubicBezTo>
                      <a:pt x="55970" y="91760"/>
                      <a:pt x="51147" y="95567"/>
                      <a:pt x="47086" y="100644"/>
                    </a:cubicBezTo>
                    <a:cubicBezTo>
                      <a:pt x="43024" y="105847"/>
                      <a:pt x="39725" y="112447"/>
                      <a:pt x="37313" y="120823"/>
                    </a:cubicBezTo>
                    <a:cubicBezTo>
                      <a:pt x="34902" y="129073"/>
                      <a:pt x="33633" y="139099"/>
                      <a:pt x="33379" y="151029"/>
                    </a:cubicBezTo>
                    <a:cubicBezTo>
                      <a:pt x="33252" y="161690"/>
                      <a:pt x="34140" y="170828"/>
                      <a:pt x="36171" y="178570"/>
                    </a:cubicBezTo>
                    <a:cubicBezTo>
                      <a:pt x="38202" y="186312"/>
                      <a:pt x="41121" y="192657"/>
                      <a:pt x="44801" y="197607"/>
                    </a:cubicBezTo>
                    <a:cubicBezTo>
                      <a:pt x="48482" y="202684"/>
                      <a:pt x="52924" y="206364"/>
                      <a:pt x="57873" y="208649"/>
                    </a:cubicBezTo>
                    <a:cubicBezTo>
                      <a:pt x="62823" y="211060"/>
                      <a:pt x="68280" y="212202"/>
                      <a:pt x="73992" y="21220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34" name="Freeform: Shape 33">
                <a:extLst>
                  <a:ext uri="{FF2B5EF4-FFF2-40B4-BE49-F238E27FC236}">
                    <a16:creationId xmlns:a16="http://schemas.microsoft.com/office/drawing/2014/main" id="{447E68B1-B3F6-3B03-0610-B0551203380B}"/>
                  </a:ext>
                </a:extLst>
              </p:cNvPr>
              <p:cNvSpPr/>
              <p:nvPr/>
            </p:nvSpPr>
            <p:spPr>
              <a:xfrm>
                <a:off x="4011686" y="1884821"/>
                <a:ext cx="128871" cy="162832"/>
              </a:xfrm>
              <a:custGeom>
                <a:avLst/>
                <a:gdLst>
                  <a:gd name="connsiteX0" fmla="*/ 69803 w 128871"/>
                  <a:gd name="connsiteY0" fmla="*/ 162832 h 162832"/>
                  <a:gd name="connsiteX1" fmla="*/ 39344 w 128871"/>
                  <a:gd name="connsiteY1" fmla="*/ 156867 h 162832"/>
                  <a:gd name="connsiteX2" fmla="*/ 17514 w 128871"/>
                  <a:gd name="connsiteY2" fmla="*/ 139988 h 162832"/>
                  <a:gd name="connsiteX3" fmla="*/ 4315 w 128871"/>
                  <a:gd name="connsiteY3" fmla="*/ 114224 h 162832"/>
                  <a:gd name="connsiteX4" fmla="*/ 0 w 128871"/>
                  <a:gd name="connsiteY4" fmla="*/ 81353 h 162832"/>
                  <a:gd name="connsiteX5" fmla="*/ 5457 w 128871"/>
                  <a:gd name="connsiteY5" fmla="*/ 48228 h 162832"/>
                  <a:gd name="connsiteX6" fmla="*/ 20687 w 128871"/>
                  <a:gd name="connsiteY6" fmla="*/ 22464 h 162832"/>
                  <a:gd name="connsiteX7" fmla="*/ 43913 w 128871"/>
                  <a:gd name="connsiteY7" fmla="*/ 5838 h 162832"/>
                  <a:gd name="connsiteX8" fmla="*/ 73230 w 128871"/>
                  <a:gd name="connsiteY8" fmla="*/ 0 h 162832"/>
                  <a:gd name="connsiteX9" fmla="*/ 113335 w 128871"/>
                  <a:gd name="connsiteY9" fmla="*/ 14088 h 162832"/>
                  <a:gd name="connsiteX10" fmla="*/ 128819 w 128871"/>
                  <a:gd name="connsiteY10" fmla="*/ 55589 h 162832"/>
                  <a:gd name="connsiteX11" fmla="*/ 128692 w 128871"/>
                  <a:gd name="connsiteY11" fmla="*/ 71073 h 162832"/>
                  <a:gd name="connsiteX12" fmla="*/ 127296 w 128871"/>
                  <a:gd name="connsiteY12" fmla="*/ 82749 h 162832"/>
                  <a:gd name="connsiteX13" fmla="*/ 32617 w 128871"/>
                  <a:gd name="connsiteY13" fmla="*/ 82749 h 162832"/>
                  <a:gd name="connsiteX14" fmla="*/ 32617 w 128871"/>
                  <a:gd name="connsiteY14" fmla="*/ 83510 h 162832"/>
                  <a:gd name="connsiteX15" fmla="*/ 37186 w 128871"/>
                  <a:gd name="connsiteY15" fmla="*/ 110162 h 162832"/>
                  <a:gd name="connsiteX16" fmla="*/ 47466 w 128871"/>
                  <a:gd name="connsiteY16" fmla="*/ 128311 h 162832"/>
                  <a:gd name="connsiteX17" fmla="*/ 62062 w 128871"/>
                  <a:gd name="connsiteY17" fmla="*/ 138591 h 162832"/>
                  <a:gd name="connsiteX18" fmla="*/ 79195 w 128871"/>
                  <a:gd name="connsiteY18" fmla="*/ 141764 h 162832"/>
                  <a:gd name="connsiteX19" fmla="*/ 91125 w 128871"/>
                  <a:gd name="connsiteY19" fmla="*/ 140622 h 162832"/>
                  <a:gd name="connsiteX20" fmla="*/ 102675 w 128871"/>
                  <a:gd name="connsiteY20" fmla="*/ 137703 h 162832"/>
                  <a:gd name="connsiteX21" fmla="*/ 112828 w 128871"/>
                  <a:gd name="connsiteY21" fmla="*/ 133642 h 162832"/>
                  <a:gd name="connsiteX22" fmla="*/ 120443 w 128871"/>
                  <a:gd name="connsiteY22" fmla="*/ 128946 h 162832"/>
                  <a:gd name="connsiteX23" fmla="*/ 126154 w 128871"/>
                  <a:gd name="connsiteY23" fmla="*/ 142399 h 162832"/>
                  <a:gd name="connsiteX24" fmla="*/ 116128 w 128871"/>
                  <a:gd name="connsiteY24" fmla="*/ 150014 h 162832"/>
                  <a:gd name="connsiteX25" fmla="*/ 102548 w 128871"/>
                  <a:gd name="connsiteY25" fmla="*/ 156487 h 162832"/>
                  <a:gd name="connsiteX26" fmla="*/ 86683 w 128871"/>
                  <a:gd name="connsiteY26" fmla="*/ 161056 h 162832"/>
                  <a:gd name="connsiteX27" fmla="*/ 69803 w 128871"/>
                  <a:gd name="connsiteY27" fmla="*/ 162832 h 162832"/>
                  <a:gd name="connsiteX28" fmla="*/ 66377 w 128871"/>
                  <a:gd name="connsiteY28" fmla="*/ 16372 h 162832"/>
                  <a:gd name="connsiteX29" fmla="*/ 53685 w 128871"/>
                  <a:gd name="connsiteY29" fmla="*/ 18783 h 162832"/>
                  <a:gd name="connsiteX30" fmla="*/ 43405 w 128871"/>
                  <a:gd name="connsiteY30" fmla="*/ 26906 h 162832"/>
                  <a:gd name="connsiteX31" fmla="*/ 36171 w 128871"/>
                  <a:gd name="connsiteY31" fmla="*/ 42263 h 162832"/>
                  <a:gd name="connsiteX32" fmla="*/ 32617 w 128871"/>
                  <a:gd name="connsiteY32" fmla="*/ 66377 h 162832"/>
                  <a:gd name="connsiteX33" fmla="*/ 96075 w 128871"/>
                  <a:gd name="connsiteY33" fmla="*/ 66377 h 162832"/>
                  <a:gd name="connsiteX34" fmla="*/ 96456 w 128871"/>
                  <a:gd name="connsiteY34" fmla="*/ 60665 h 162832"/>
                  <a:gd name="connsiteX35" fmla="*/ 96456 w 128871"/>
                  <a:gd name="connsiteY35" fmla="*/ 55081 h 162832"/>
                  <a:gd name="connsiteX36" fmla="*/ 94806 w 128871"/>
                  <a:gd name="connsiteY36" fmla="*/ 40486 h 162832"/>
                  <a:gd name="connsiteX37" fmla="*/ 89602 w 128871"/>
                  <a:gd name="connsiteY37" fmla="*/ 28175 h 162832"/>
                  <a:gd name="connsiteX38" fmla="*/ 80337 w 128871"/>
                  <a:gd name="connsiteY38" fmla="*/ 19672 h 162832"/>
                  <a:gd name="connsiteX39" fmla="*/ 66377 w 128871"/>
                  <a:gd name="connsiteY39" fmla="*/ 16372 h 1628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128871" h="162832">
                    <a:moveTo>
                      <a:pt x="69803" y="162832"/>
                    </a:moveTo>
                    <a:cubicBezTo>
                      <a:pt x="58254" y="162832"/>
                      <a:pt x="48101" y="160802"/>
                      <a:pt x="39344" y="156867"/>
                    </a:cubicBezTo>
                    <a:cubicBezTo>
                      <a:pt x="30587" y="152806"/>
                      <a:pt x="23353" y="147222"/>
                      <a:pt x="17514" y="139988"/>
                    </a:cubicBezTo>
                    <a:cubicBezTo>
                      <a:pt x="11676" y="132753"/>
                      <a:pt x="7234" y="124123"/>
                      <a:pt x="4315" y="114224"/>
                    </a:cubicBezTo>
                    <a:cubicBezTo>
                      <a:pt x="1396" y="104197"/>
                      <a:pt x="0" y="93283"/>
                      <a:pt x="0" y="81353"/>
                    </a:cubicBezTo>
                    <a:cubicBezTo>
                      <a:pt x="0" y="69169"/>
                      <a:pt x="1777" y="58127"/>
                      <a:pt x="5457" y="48228"/>
                    </a:cubicBezTo>
                    <a:cubicBezTo>
                      <a:pt x="9138" y="38202"/>
                      <a:pt x="14215" y="29698"/>
                      <a:pt x="20687" y="22464"/>
                    </a:cubicBezTo>
                    <a:cubicBezTo>
                      <a:pt x="27160" y="15357"/>
                      <a:pt x="34902" y="9772"/>
                      <a:pt x="43913" y="5838"/>
                    </a:cubicBezTo>
                    <a:cubicBezTo>
                      <a:pt x="52924" y="1904"/>
                      <a:pt x="62569" y="0"/>
                      <a:pt x="73230" y="0"/>
                    </a:cubicBezTo>
                    <a:cubicBezTo>
                      <a:pt x="90491" y="0"/>
                      <a:pt x="103817" y="4696"/>
                      <a:pt x="113335" y="14088"/>
                    </a:cubicBezTo>
                    <a:cubicBezTo>
                      <a:pt x="122854" y="23479"/>
                      <a:pt x="127931" y="37313"/>
                      <a:pt x="128819" y="55589"/>
                    </a:cubicBezTo>
                    <a:cubicBezTo>
                      <a:pt x="128946" y="61554"/>
                      <a:pt x="128819" y="66757"/>
                      <a:pt x="128692" y="71073"/>
                    </a:cubicBezTo>
                    <a:cubicBezTo>
                      <a:pt x="128565" y="75515"/>
                      <a:pt x="128058" y="79449"/>
                      <a:pt x="127296" y="82749"/>
                    </a:cubicBezTo>
                    <a:lnTo>
                      <a:pt x="32617" y="82749"/>
                    </a:lnTo>
                    <a:lnTo>
                      <a:pt x="32617" y="83510"/>
                    </a:lnTo>
                    <a:cubicBezTo>
                      <a:pt x="32998" y="93917"/>
                      <a:pt x="34521" y="102801"/>
                      <a:pt x="37186" y="110162"/>
                    </a:cubicBezTo>
                    <a:cubicBezTo>
                      <a:pt x="39851" y="117524"/>
                      <a:pt x="43278" y="123615"/>
                      <a:pt x="47466" y="128311"/>
                    </a:cubicBezTo>
                    <a:cubicBezTo>
                      <a:pt x="51655" y="133007"/>
                      <a:pt x="56604" y="136434"/>
                      <a:pt x="62062" y="138591"/>
                    </a:cubicBezTo>
                    <a:cubicBezTo>
                      <a:pt x="67519" y="140749"/>
                      <a:pt x="73230" y="141764"/>
                      <a:pt x="79195" y="141764"/>
                    </a:cubicBezTo>
                    <a:cubicBezTo>
                      <a:pt x="83130" y="141764"/>
                      <a:pt x="87064" y="141384"/>
                      <a:pt x="91125" y="140622"/>
                    </a:cubicBezTo>
                    <a:cubicBezTo>
                      <a:pt x="95186" y="139861"/>
                      <a:pt x="98994" y="138972"/>
                      <a:pt x="102675" y="137703"/>
                    </a:cubicBezTo>
                    <a:cubicBezTo>
                      <a:pt x="106355" y="136561"/>
                      <a:pt x="109782" y="135165"/>
                      <a:pt x="112828" y="133642"/>
                    </a:cubicBezTo>
                    <a:cubicBezTo>
                      <a:pt x="115874" y="132119"/>
                      <a:pt x="118412" y="130596"/>
                      <a:pt x="120443" y="128946"/>
                    </a:cubicBezTo>
                    <a:lnTo>
                      <a:pt x="126154" y="142399"/>
                    </a:lnTo>
                    <a:cubicBezTo>
                      <a:pt x="123489" y="145064"/>
                      <a:pt x="120189" y="147602"/>
                      <a:pt x="116128" y="150014"/>
                    </a:cubicBezTo>
                    <a:cubicBezTo>
                      <a:pt x="112066" y="152425"/>
                      <a:pt x="107497" y="154710"/>
                      <a:pt x="102548" y="156487"/>
                    </a:cubicBezTo>
                    <a:cubicBezTo>
                      <a:pt x="97598" y="158390"/>
                      <a:pt x="92267" y="159913"/>
                      <a:pt x="86683" y="161056"/>
                    </a:cubicBezTo>
                    <a:cubicBezTo>
                      <a:pt x="80972" y="162325"/>
                      <a:pt x="75388" y="162832"/>
                      <a:pt x="69803" y="162832"/>
                    </a:cubicBezTo>
                    <a:close/>
                    <a:moveTo>
                      <a:pt x="66377" y="16372"/>
                    </a:moveTo>
                    <a:cubicBezTo>
                      <a:pt x="61808" y="16372"/>
                      <a:pt x="57620" y="17134"/>
                      <a:pt x="53685" y="18783"/>
                    </a:cubicBezTo>
                    <a:cubicBezTo>
                      <a:pt x="49751" y="20433"/>
                      <a:pt x="46324" y="23099"/>
                      <a:pt x="43405" y="26906"/>
                    </a:cubicBezTo>
                    <a:cubicBezTo>
                      <a:pt x="40486" y="30714"/>
                      <a:pt x="37948" y="35790"/>
                      <a:pt x="36171" y="42263"/>
                    </a:cubicBezTo>
                    <a:cubicBezTo>
                      <a:pt x="34267" y="48609"/>
                      <a:pt x="33125" y="56731"/>
                      <a:pt x="32617" y="66377"/>
                    </a:cubicBezTo>
                    <a:lnTo>
                      <a:pt x="96075" y="66377"/>
                    </a:lnTo>
                    <a:cubicBezTo>
                      <a:pt x="96202" y="64600"/>
                      <a:pt x="96329" y="62696"/>
                      <a:pt x="96456" y="60665"/>
                    </a:cubicBezTo>
                    <a:cubicBezTo>
                      <a:pt x="96456" y="58635"/>
                      <a:pt x="96456" y="56731"/>
                      <a:pt x="96456" y="55081"/>
                    </a:cubicBezTo>
                    <a:cubicBezTo>
                      <a:pt x="96456" y="50005"/>
                      <a:pt x="95948" y="45055"/>
                      <a:pt x="94806" y="40486"/>
                    </a:cubicBezTo>
                    <a:cubicBezTo>
                      <a:pt x="93664" y="35790"/>
                      <a:pt x="92014" y="31729"/>
                      <a:pt x="89602" y="28175"/>
                    </a:cubicBezTo>
                    <a:cubicBezTo>
                      <a:pt x="87191" y="24622"/>
                      <a:pt x="84145" y="21829"/>
                      <a:pt x="80337" y="19672"/>
                    </a:cubicBezTo>
                    <a:cubicBezTo>
                      <a:pt x="76657" y="17387"/>
                      <a:pt x="71961" y="16372"/>
                      <a:pt x="66377" y="1637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35" name="Freeform: Shape 34">
                <a:extLst>
                  <a:ext uri="{FF2B5EF4-FFF2-40B4-BE49-F238E27FC236}">
                    <a16:creationId xmlns:a16="http://schemas.microsoft.com/office/drawing/2014/main" id="{124D61FA-1AB7-B214-F4CE-833202FE9D48}"/>
                  </a:ext>
                </a:extLst>
              </p:cNvPr>
              <p:cNvSpPr/>
              <p:nvPr/>
            </p:nvSpPr>
            <p:spPr>
              <a:xfrm>
                <a:off x="2557491" y="2150835"/>
                <a:ext cx="137703" cy="213979"/>
              </a:xfrm>
              <a:custGeom>
                <a:avLst/>
                <a:gdLst>
                  <a:gd name="connsiteX0" fmla="*/ 63585 w 137703"/>
                  <a:gd name="connsiteY0" fmla="*/ 213979 h 213979"/>
                  <a:gd name="connsiteX1" fmla="*/ 41247 w 137703"/>
                  <a:gd name="connsiteY1" fmla="*/ 212075 h 213979"/>
                  <a:gd name="connsiteX2" fmla="*/ 22972 w 137703"/>
                  <a:gd name="connsiteY2" fmla="*/ 207887 h 213979"/>
                  <a:gd name="connsiteX3" fmla="*/ 9138 w 137703"/>
                  <a:gd name="connsiteY3" fmla="*/ 203445 h 213979"/>
                  <a:gd name="connsiteX4" fmla="*/ 0 w 137703"/>
                  <a:gd name="connsiteY4" fmla="*/ 201161 h 213979"/>
                  <a:gd name="connsiteX5" fmla="*/ 2284 w 137703"/>
                  <a:gd name="connsiteY5" fmla="*/ 150648 h 213979"/>
                  <a:gd name="connsiteX6" fmla="*/ 21195 w 137703"/>
                  <a:gd name="connsiteY6" fmla="*/ 150648 h 213979"/>
                  <a:gd name="connsiteX7" fmla="*/ 26906 w 137703"/>
                  <a:gd name="connsiteY7" fmla="*/ 184535 h 213979"/>
                  <a:gd name="connsiteX8" fmla="*/ 32998 w 137703"/>
                  <a:gd name="connsiteY8" fmla="*/ 189485 h 213979"/>
                  <a:gd name="connsiteX9" fmla="*/ 41755 w 137703"/>
                  <a:gd name="connsiteY9" fmla="*/ 193546 h 213979"/>
                  <a:gd name="connsiteX10" fmla="*/ 52416 w 137703"/>
                  <a:gd name="connsiteY10" fmla="*/ 196211 h 213979"/>
                  <a:gd name="connsiteX11" fmla="*/ 64346 w 137703"/>
                  <a:gd name="connsiteY11" fmla="*/ 197226 h 213979"/>
                  <a:gd name="connsiteX12" fmla="*/ 94806 w 137703"/>
                  <a:gd name="connsiteY12" fmla="*/ 188088 h 213979"/>
                  <a:gd name="connsiteX13" fmla="*/ 104578 w 137703"/>
                  <a:gd name="connsiteY13" fmla="*/ 163086 h 213979"/>
                  <a:gd name="connsiteX14" fmla="*/ 101405 w 137703"/>
                  <a:gd name="connsiteY14" fmla="*/ 148491 h 213979"/>
                  <a:gd name="connsiteX15" fmla="*/ 92141 w 137703"/>
                  <a:gd name="connsiteY15" fmla="*/ 136942 h 213979"/>
                  <a:gd name="connsiteX16" fmla="*/ 77418 w 137703"/>
                  <a:gd name="connsiteY16" fmla="*/ 127169 h 213979"/>
                  <a:gd name="connsiteX17" fmla="*/ 58127 w 137703"/>
                  <a:gd name="connsiteY17" fmla="*/ 117651 h 213979"/>
                  <a:gd name="connsiteX18" fmla="*/ 39978 w 137703"/>
                  <a:gd name="connsiteY18" fmla="*/ 108513 h 213979"/>
                  <a:gd name="connsiteX19" fmla="*/ 22083 w 137703"/>
                  <a:gd name="connsiteY19" fmla="*/ 95440 h 213979"/>
                  <a:gd name="connsiteX20" fmla="*/ 8376 w 137703"/>
                  <a:gd name="connsiteY20" fmla="*/ 77418 h 213979"/>
                  <a:gd name="connsiteX21" fmla="*/ 2919 w 137703"/>
                  <a:gd name="connsiteY21" fmla="*/ 53431 h 213979"/>
                  <a:gd name="connsiteX22" fmla="*/ 7742 w 137703"/>
                  <a:gd name="connsiteY22" fmla="*/ 31856 h 213979"/>
                  <a:gd name="connsiteX23" fmla="*/ 21449 w 137703"/>
                  <a:gd name="connsiteY23" fmla="*/ 14976 h 213979"/>
                  <a:gd name="connsiteX24" fmla="*/ 42644 w 137703"/>
                  <a:gd name="connsiteY24" fmla="*/ 3934 h 213979"/>
                  <a:gd name="connsiteX25" fmla="*/ 70184 w 137703"/>
                  <a:gd name="connsiteY25" fmla="*/ 0 h 213979"/>
                  <a:gd name="connsiteX26" fmla="*/ 88079 w 137703"/>
                  <a:gd name="connsiteY26" fmla="*/ 1396 h 213979"/>
                  <a:gd name="connsiteX27" fmla="*/ 103563 w 137703"/>
                  <a:gd name="connsiteY27" fmla="*/ 4442 h 213979"/>
                  <a:gd name="connsiteX28" fmla="*/ 116001 w 137703"/>
                  <a:gd name="connsiteY28" fmla="*/ 7869 h 213979"/>
                  <a:gd name="connsiteX29" fmla="*/ 124504 w 137703"/>
                  <a:gd name="connsiteY29" fmla="*/ 10153 h 213979"/>
                  <a:gd name="connsiteX30" fmla="*/ 122727 w 137703"/>
                  <a:gd name="connsiteY30" fmla="*/ 56604 h 213979"/>
                  <a:gd name="connsiteX31" fmla="*/ 104578 w 137703"/>
                  <a:gd name="connsiteY31" fmla="*/ 56604 h 213979"/>
                  <a:gd name="connsiteX32" fmla="*/ 97852 w 137703"/>
                  <a:gd name="connsiteY32" fmla="*/ 24495 h 213979"/>
                  <a:gd name="connsiteX33" fmla="*/ 93790 w 137703"/>
                  <a:gd name="connsiteY33" fmla="*/ 21703 h 213979"/>
                  <a:gd name="connsiteX34" fmla="*/ 87191 w 137703"/>
                  <a:gd name="connsiteY34" fmla="*/ 19164 h 213979"/>
                  <a:gd name="connsiteX35" fmla="*/ 78814 w 137703"/>
                  <a:gd name="connsiteY35" fmla="*/ 17260 h 213979"/>
                  <a:gd name="connsiteX36" fmla="*/ 69296 w 137703"/>
                  <a:gd name="connsiteY36" fmla="*/ 16499 h 213979"/>
                  <a:gd name="connsiteX37" fmla="*/ 41882 w 137703"/>
                  <a:gd name="connsiteY37" fmla="*/ 23733 h 213979"/>
                  <a:gd name="connsiteX38" fmla="*/ 33252 w 137703"/>
                  <a:gd name="connsiteY38" fmla="*/ 45816 h 213979"/>
                  <a:gd name="connsiteX39" fmla="*/ 36298 w 137703"/>
                  <a:gd name="connsiteY39" fmla="*/ 59650 h 213979"/>
                  <a:gd name="connsiteX40" fmla="*/ 45309 w 137703"/>
                  <a:gd name="connsiteY40" fmla="*/ 70565 h 213979"/>
                  <a:gd name="connsiteX41" fmla="*/ 59904 w 137703"/>
                  <a:gd name="connsiteY41" fmla="*/ 80337 h 213979"/>
                  <a:gd name="connsiteX42" fmla="*/ 79830 w 137703"/>
                  <a:gd name="connsiteY42" fmla="*/ 90744 h 213979"/>
                  <a:gd name="connsiteX43" fmla="*/ 100263 w 137703"/>
                  <a:gd name="connsiteY43" fmla="*/ 101659 h 213979"/>
                  <a:gd name="connsiteX44" fmla="*/ 118920 w 137703"/>
                  <a:gd name="connsiteY44" fmla="*/ 114858 h 213979"/>
                  <a:gd name="connsiteX45" fmla="*/ 132500 w 137703"/>
                  <a:gd name="connsiteY45" fmla="*/ 131738 h 213979"/>
                  <a:gd name="connsiteX46" fmla="*/ 137703 w 137703"/>
                  <a:gd name="connsiteY46" fmla="*/ 153821 h 213979"/>
                  <a:gd name="connsiteX47" fmla="*/ 132880 w 137703"/>
                  <a:gd name="connsiteY47" fmla="*/ 175397 h 213979"/>
                  <a:gd name="connsiteX48" fmla="*/ 118793 w 137703"/>
                  <a:gd name="connsiteY48" fmla="*/ 194688 h 213979"/>
                  <a:gd name="connsiteX49" fmla="*/ 95567 w 137703"/>
                  <a:gd name="connsiteY49" fmla="*/ 208522 h 213979"/>
                  <a:gd name="connsiteX50" fmla="*/ 63585 w 137703"/>
                  <a:gd name="connsiteY50" fmla="*/ 213979 h 2139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</a:cxnLst>
                <a:rect l="l" t="t" r="r" b="b"/>
                <a:pathLst>
                  <a:path w="137703" h="213979">
                    <a:moveTo>
                      <a:pt x="63585" y="213979"/>
                    </a:moveTo>
                    <a:cubicBezTo>
                      <a:pt x="55462" y="213979"/>
                      <a:pt x="47974" y="213345"/>
                      <a:pt x="41247" y="212075"/>
                    </a:cubicBezTo>
                    <a:cubicBezTo>
                      <a:pt x="34394" y="210806"/>
                      <a:pt x="28302" y="209410"/>
                      <a:pt x="22972" y="207887"/>
                    </a:cubicBezTo>
                    <a:cubicBezTo>
                      <a:pt x="17641" y="206364"/>
                      <a:pt x="12945" y="204841"/>
                      <a:pt x="9138" y="203445"/>
                    </a:cubicBezTo>
                    <a:cubicBezTo>
                      <a:pt x="5203" y="202049"/>
                      <a:pt x="2284" y="201288"/>
                      <a:pt x="0" y="201161"/>
                    </a:cubicBezTo>
                    <a:lnTo>
                      <a:pt x="2284" y="150648"/>
                    </a:lnTo>
                    <a:lnTo>
                      <a:pt x="21195" y="150648"/>
                    </a:lnTo>
                    <a:lnTo>
                      <a:pt x="26906" y="184535"/>
                    </a:lnTo>
                    <a:cubicBezTo>
                      <a:pt x="28429" y="186312"/>
                      <a:pt x="30460" y="187962"/>
                      <a:pt x="32998" y="189485"/>
                    </a:cubicBezTo>
                    <a:cubicBezTo>
                      <a:pt x="35536" y="191008"/>
                      <a:pt x="38455" y="192404"/>
                      <a:pt x="41755" y="193546"/>
                    </a:cubicBezTo>
                    <a:cubicBezTo>
                      <a:pt x="45055" y="194688"/>
                      <a:pt x="48609" y="195577"/>
                      <a:pt x="52416" y="196211"/>
                    </a:cubicBezTo>
                    <a:cubicBezTo>
                      <a:pt x="56223" y="196846"/>
                      <a:pt x="60158" y="197226"/>
                      <a:pt x="64346" y="197226"/>
                    </a:cubicBezTo>
                    <a:cubicBezTo>
                      <a:pt x="78053" y="197226"/>
                      <a:pt x="88206" y="194180"/>
                      <a:pt x="94806" y="188088"/>
                    </a:cubicBezTo>
                    <a:cubicBezTo>
                      <a:pt x="101278" y="181997"/>
                      <a:pt x="104578" y="173747"/>
                      <a:pt x="104578" y="163086"/>
                    </a:cubicBezTo>
                    <a:cubicBezTo>
                      <a:pt x="104578" y="157502"/>
                      <a:pt x="103436" y="152679"/>
                      <a:pt x="101405" y="148491"/>
                    </a:cubicBezTo>
                    <a:cubicBezTo>
                      <a:pt x="99248" y="144303"/>
                      <a:pt x="96202" y="140495"/>
                      <a:pt x="92141" y="136942"/>
                    </a:cubicBezTo>
                    <a:cubicBezTo>
                      <a:pt x="88079" y="133515"/>
                      <a:pt x="83130" y="130215"/>
                      <a:pt x="77418" y="127169"/>
                    </a:cubicBezTo>
                    <a:cubicBezTo>
                      <a:pt x="71707" y="124123"/>
                      <a:pt x="65234" y="120950"/>
                      <a:pt x="58127" y="117651"/>
                    </a:cubicBezTo>
                    <a:cubicBezTo>
                      <a:pt x="52416" y="115112"/>
                      <a:pt x="46451" y="112066"/>
                      <a:pt x="39978" y="108513"/>
                    </a:cubicBezTo>
                    <a:cubicBezTo>
                      <a:pt x="33506" y="104959"/>
                      <a:pt x="27541" y="100644"/>
                      <a:pt x="22083" y="95440"/>
                    </a:cubicBezTo>
                    <a:cubicBezTo>
                      <a:pt x="16626" y="90237"/>
                      <a:pt x="12057" y="84272"/>
                      <a:pt x="8376" y="77418"/>
                    </a:cubicBezTo>
                    <a:cubicBezTo>
                      <a:pt x="4696" y="70565"/>
                      <a:pt x="2919" y="62569"/>
                      <a:pt x="2919" y="53431"/>
                    </a:cubicBezTo>
                    <a:cubicBezTo>
                      <a:pt x="2919" y="45563"/>
                      <a:pt x="4569" y="38455"/>
                      <a:pt x="7742" y="31856"/>
                    </a:cubicBezTo>
                    <a:cubicBezTo>
                      <a:pt x="11042" y="25383"/>
                      <a:pt x="15484" y="19672"/>
                      <a:pt x="21449" y="14976"/>
                    </a:cubicBezTo>
                    <a:cubicBezTo>
                      <a:pt x="27287" y="10280"/>
                      <a:pt x="34394" y="6600"/>
                      <a:pt x="42644" y="3934"/>
                    </a:cubicBezTo>
                    <a:cubicBezTo>
                      <a:pt x="50893" y="1269"/>
                      <a:pt x="60031" y="0"/>
                      <a:pt x="70184" y="0"/>
                    </a:cubicBezTo>
                    <a:cubicBezTo>
                      <a:pt x="76530" y="0"/>
                      <a:pt x="82495" y="508"/>
                      <a:pt x="88079" y="1396"/>
                    </a:cubicBezTo>
                    <a:cubicBezTo>
                      <a:pt x="93790" y="2284"/>
                      <a:pt x="98867" y="3300"/>
                      <a:pt x="103563" y="4442"/>
                    </a:cubicBezTo>
                    <a:cubicBezTo>
                      <a:pt x="108259" y="5584"/>
                      <a:pt x="112447" y="6726"/>
                      <a:pt x="116001" y="7869"/>
                    </a:cubicBezTo>
                    <a:cubicBezTo>
                      <a:pt x="119554" y="9011"/>
                      <a:pt x="122346" y="9773"/>
                      <a:pt x="124504" y="10153"/>
                    </a:cubicBezTo>
                    <a:lnTo>
                      <a:pt x="122727" y="56604"/>
                    </a:lnTo>
                    <a:lnTo>
                      <a:pt x="104578" y="56604"/>
                    </a:lnTo>
                    <a:lnTo>
                      <a:pt x="97852" y="24495"/>
                    </a:lnTo>
                    <a:cubicBezTo>
                      <a:pt x="97090" y="23606"/>
                      <a:pt x="95694" y="22591"/>
                      <a:pt x="93790" y="21703"/>
                    </a:cubicBezTo>
                    <a:cubicBezTo>
                      <a:pt x="91887" y="20687"/>
                      <a:pt x="89729" y="19926"/>
                      <a:pt x="87191" y="19164"/>
                    </a:cubicBezTo>
                    <a:cubicBezTo>
                      <a:pt x="84652" y="18403"/>
                      <a:pt x="81860" y="17768"/>
                      <a:pt x="78814" y="17260"/>
                    </a:cubicBezTo>
                    <a:cubicBezTo>
                      <a:pt x="75768" y="16753"/>
                      <a:pt x="72469" y="16499"/>
                      <a:pt x="69296" y="16499"/>
                    </a:cubicBezTo>
                    <a:cubicBezTo>
                      <a:pt x="56731" y="16499"/>
                      <a:pt x="47593" y="18910"/>
                      <a:pt x="41882" y="23733"/>
                    </a:cubicBezTo>
                    <a:cubicBezTo>
                      <a:pt x="36044" y="28556"/>
                      <a:pt x="33252" y="35917"/>
                      <a:pt x="33252" y="45816"/>
                    </a:cubicBezTo>
                    <a:cubicBezTo>
                      <a:pt x="33252" y="51147"/>
                      <a:pt x="34267" y="55716"/>
                      <a:pt x="36298" y="59650"/>
                    </a:cubicBezTo>
                    <a:cubicBezTo>
                      <a:pt x="38328" y="63585"/>
                      <a:pt x="41374" y="67265"/>
                      <a:pt x="45309" y="70565"/>
                    </a:cubicBezTo>
                    <a:cubicBezTo>
                      <a:pt x="49243" y="73865"/>
                      <a:pt x="54066" y="77165"/>
                      <a:pt x="59904" y="80337"/>
                    </a:cubicBezTo>
                    <a:cubicBezTo>
                      <a:pt x="65742" y="83510"/>
                      <a:pt x="72342" y="87064"/>
                      <a:pt x="79830" y="90744"/>
                    </a:cubicBezTo>
                    <a:cubicBezTo>
                      <a:pt x="86556" y="94171"/>
                      <a:pt x="93410" y="97725"/>
                      <a:pt x="100263" y="101659"/>
                    </a:cubicBezTo>
                    <a:cubicBezTo>
                      <a:pt x="107117" y="105594"/>
                      <a:pt x="113335" y="109909"/>
                      <a:pt x="118920" y="114858"/>
                    </a:cubicBezTo>
                    <a:cubicBezTo>
                      <a:pt x="124504" y="119808"/>
                      <a:pt x="128946" y="125392"/>
                      <a:pt x="132500" y="131738"/>
                    </a:cubicBezTo>
                    <a:cubicBezTo>
                      <a:pt x="136053" y="138084"/>
                      <a:pt x="137703" y="145445"/>
                      <a:pt x="137703" y="153821"/>
                    </a:cubicBezTo>
                    <a:cubicBezTo>
                      <a:pt x="137703" y="161056"/>
                      <a:pt x="136053" y="168163"/>
                      <a:pt x="132880" y="175397"/>
                    </a:cubicBezTo>
                    <a:cubicBezTo>
                      <a:pt x="129707" y="182504"/>
                      <a:pt x="125012" y="188977"/>
                      <a:pt x="118793" y="194688"/>
                    </a:cubicBezTo>
                    <a:cubicBezTo>
                      <a:pt x="112574" y="200399"/>
                      <a:pt x="104832" y="204968"/>
                      <a:pt x="95567" y="208522"/>
                    </a:cubicBezTo>
                    <a:cubicBezTo>
                      <a:pt x="86429" y="212329"/>
                      <a:pt x="75768" y="213979"/>
                      <a:pt x="63585" y="213979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36" name="Freeform: Shape 35">
                <a:extLst>
                  <a:ext uri="{FF2B5EF4-FFF2-40B4-BE49-F238E27FC236}">
                    <a16:creationId xmlns:a16="http://schemas.microsoft.com/office/drawing/2014/main" id="{1781EE02-D546-B4CA-6BF7-E211F366AEC1}"/>
                  </a:ext>
                </a:extLst>
              </p:cNvPr>
              <p:cNvSpPr/>
              <p:nvPr/>
            </p:nvSpPr>
            <p:spPr>
              <a:xfrm>
                <a:off x="2717404" y="2122152"/>
                <a:ext cx="137195" cy="242408"/>
              </a:xfrm>
              <a:custGeom>
                <a:avLst/>
                <a:gdLst>
                  <a:gd name="connsiteX0" fmla="*/ 0 w 137195"/>
                  <a:gd name="connsiteY0" fmla="*/ 198496 h 242408"/>
                  <a:gd name="connsiteX1" fmla="*/ 3681 w 137195"/>
                  <a:gd name="connsiteY1" fmla="*/ 180854 h 242408"/>
                  <a:gd name="connsiteX2" fmla="*/ 13834 w 137195"/>
                  <a:gd name="connsiteY2" fmla="*/ 167274 h 242408"/>
                  <a:gd name="connsiteX3" fmla="*/ 28937 w 137195"/>
                  <a:gd name="connsiteY3" fmla="*/ 157248 h 242408"/>
                  <a:gd name="connsiteX4" fmla="*/ 47720 w 137195"/>
                  <a:gd name="connsiteY4" fmla="*/ 150522 h 242408"/>
                  <a:gd name="connsiteX5" fmla="*/ 68661 w 137195"/>
                  <a:gd name="connsiteY5" fmla="*/ 146714 h 242408"/>
                  <a:gd name="connsiteX6" fmla="*/ 90237 w 137195"/>
                  <a:gd name="connsiteY6" fmla="*/ 145191 h 242408"/>
                  <a:gd name="connsiteX7" fmla="*/ 90237 w 137195"/>
                  <a:gd name="connsiteY7" fmla="*/ 137957 h 242408"/>
                  <a:gd name="connsiteX8" fmla="*/ 88841 w 137195"/>
                  <a:gd name="connsiteY8" fmla="*/ 121712 h 242408"/>
                  <a:gd name="connsiteX9" fmla="*/ 84145 w 137195"/>
                  <a:gd name="connsiteY9" fmla="*/ 110924 h 242408"/>
                  <a:gd name="connsiteX10" fmla="*/ 75134 w 137195"/>
                  <a:gd name="connsiteY10" fmla="*/ 104959 h 242408"/>
                  <a:gd name="connsiteX11" fmla="*/ 60919 w 137195"/>
                  <a:gd name="connsiteY11" fmla="*/ 103055 h 242408"/>
                  <a:gd name="connsiteX12" fmla="*/ 46197 w 137195"/>
                  <a:gd name="connsiteY12" fmla="*/ 104451 h 242408"/>
                  <a:gd name="connsiteX13" fmla="*/ 31983 w 137195"/>
                  <a:gd name="connsiteY13" fmla="*/ 107751 h 242408"/>
                  <a:gd name="connsiteX14" fmla="*/ 19545 w 137195"/>
                  <a:gd name="connsiteY14" fmla="*/ 111939 h 242408"/>
                  <a:gd name="connsiteX15" fmla="*/ 10026 w 137195"/>
                  <a:gd name="connsiteY15" fmla="*/ 116128 h 242408"/>
                  <a:gd name="connsiteX16" fmla="*/ 9899 w 137195"/>
                  <a:gd name="connsiteY16" fmla="*/ 116128 h 242408"/>
                  <a:gd name="connsiteX17" fmla="*/ 3681 w 137195"/>
                  <a:gd name="connsiteY17" fmla="*/ 102928 h 242408"/>
                  <a:gd name="connsiteX18" fmla="*/ 12818 w 137195"/>
                  <a:gd name="connsiteY18" fmla="*/ 96583 h 242408"/>
                  <a:gd name="connsiteX19" fmla="*/ 28302 w 137195"/>
                  <a:gd name="connsiteY19" fmla="*/ 89222 h 242408"/>
                  <a:gd name="connsiteX20" fmla="*/ 47593 w 137195"/>
                  <a:gd name="connsiteY20" fmla="*/ 83003 h 242408"/>
                  <a:gd name="connsiteX21" fmla="*/ 68153 w 137195"/>
                  <a:gd name="connsiteY21" fmla="*/ 80464 h 242408"/>
                  <a:gd name="connsiteX22" fmla="*/ 92521 w 137195"/>
                  <a:gd name="connsiteY22" fmla="*/ 83383 h 242408"/>
                  <a:gd name="connsiteX23" fmla="*/ 108639 w 137195"/>
                  <a:gd name="connsiteY23" fmla="*/ 92775 h 242408"/>
                  <a:gd name="connsiteX24" fmla="*/ 117523 w 137195"/>
                  <a:gd name="connsiteY24" fmla="*/ 109655 h 242408"/>
                  <a:gd name="connsiteX25" fmla="*/ 120189 w 137195"/>
                  <a:gd name="connsiteY25" fmla="*/ 134911 h 242408"/>
                  <a:gd name="connsiteX26" fmla="*/ 120189 w 137195"/>
                  <a:gd name="connsiteY26" fmla="*/ 224132 h 242408"/>
                  <a:gd name="connsiteX27" fmla="*/ 137195 w 137195"/>
                  <a:gd name="connsiteY27" fmla="*/ 224132 h 242408"/>
                  <a:gd name="connsiteX28" fmla="*/ 137195 w 137195"/>
                  <a:gd name="connsiteY28" fmla="*/ 237459 h 242408"/>
                  <a:gd name="connsiteX29" fmla="*/ 130977 w 137195"/>
                  <a:gd name="connsiteY29" fmla="*/ 238982 h 242408"/>
                  <a:gd name="connsiteX30" fmla="*/ 123362 w 137195"/>
                  <a:gd name="connsiteY30" fmla="*/ 240631 h 242408"/>
                  <a:gd name="connsiteX31" fmla="*/ 115239 w 137195"/>
                  <a:gd name="connsiteY31" fmla="*/ 241901 h 242408"/>
                  <a:gd name="connsiteX32" fmla="*/ 107497 w 137195"/>
                  <a:gd name="connsiteY32" fmla="*/ 242408 h 242408"/>
                  <a:gd name="connsiteX33" fmla="*/ 100898 w 137195"/>
                  <a:gd name="connsiteY33" fmla="*/ 242028 h 242408"/>
                  <a:gd name="connsiteX34" fmla="*/ 96329 w 137195"/>
                  <a:gd name="connsiteY34" fmla="*/ 240251 h 242408"/>
                  <a:gd name="connsiteX35" fmla="*/ 93664 w 137195"/>
                  <a:gd name="connsiteY35" fmla="*/ 235936 h 242408"/>
                  <a:gd name="connsiteX36" fmla="*/ 92775 w 137195"/>
                  <a:gd name="connsiteY36" fmla="*/ 228194 h 242408"/>
                  <a:gd name="connsiteX37" fmla="*/ 92775 w 137195"/>
                  <a:gd name="connsiteY37" fmla="*/ 223117 h 242408"/>
                  <a:gd name="connsiteX38" fmla="*/ 86937 w 137195"/>
                  <a:gd name="connsiteY38" fmla="*/ 227940 h 242408"/>
                  <a:gd name="connsiteX39" fmla="*/ 77038 w 137195"/>
                  <a:gd name="connsiteY39" fmla="*/ 234413 h 242408"/>
                  <a:gd name="connsiteX40" fmla="*/ 63584 w 137195"/>
                  <a:gd name="connsiteY40" fmla="*/ 239997 h 242408"/>
                  <a:gd name="connsiteX41" fmla="*/ 47466 w 137195"/>
                  <a:gd name="connsiteY41" fmla="*/ 242408 h 242408"/>
                  <a:gd name="connsiteX42" fmla="*/ 29444 w 137195"/>
                  <a:gd name="connsiteY42" fmla="*/ 239870 h 242408"/>
                  <a:gd name="connsiteX43" fmla="*/ 14341 w 137195"/>
                  <a:gd name="connsiteY43" fmla="*/ 232001 h 242408"/>
                  <a:gd name="connsiteX44" fmla="*/ 3934 w 137195"/>
                  <a:gd name="connsiteY44" fmla="*/ 218294 h 242408"/>
                  <a:gd name="connsiteX45" fmla="*/ 0 w 137195"/>
                  <a:gd name="connsiteY45" fmla="*/ 198496 h 242408"/>
                  <a:gd name="connsiteX46" fmla="*/ 65869 w 137195"/>
                  <a:gd name="connsiteY46" fmla="*/ 54574 h 242408"/>
                  <a:gd name="connsiteX47" fmla="*/ 46578 w 137195"/>
                  <a:gd name="connsiteY47" fmla="*/ 50639 h 242408"/>
                  <a:gd name="connsiteX48" fmla="*/ 32110 w 137195"/>
                  <a:gd name="connsiteY48" fmla="*/ 40232 h 242408"/>
                  <a:gd name="connsiteX49" fmla="*/ 22972 w 137195"/>
                  <a:gd name="connsiteY49" fmla="*/ 25256 h 242408"/>
                  <a:gd name="connsiteX50" fmla="*/ 19799 w 137195"/>
                  <a:gd name="connsiteY50" fmla="*/ 7488 h 242408"/>
                  <a:gd name="connsiteX51" fmla="*/ 19926 w 137195"/>
                  <a:gd name="connsiteY51" fmla="*/ 3554 h 242408"/>
                  <a:gd name="connsiteX52" fmla="*/ 20307 w 137195"/>
                  <a:gd name="connsiteY52" fmla="*/ 0 h 242408"/>
                  <a:gd name="connsiteX53" fmla="*/ 36552 w 137195"/>
                  <a:gd name="connsiteY53" fmla="*/ 0 h 242408"/>
                  <a:gd name="connsiteX54" fmla="*/ 36679 w 137195"/>
                  <a:gd name="connsiteY54" fmla="*/ 2031 h 242408"/>
                  <a:gd name="connsiteX55" fmla="*/ 37059 w 137195"/>
                  <a:gd name="connsiteY55" fmla="*/ 4950 h 242408"/>
                  <a:gd name="connsiteX56" fmla="*/ 39217 w 137195"/>
                  <a:gd name="connsiteY56" fmla="*/ 12565 h 242408"/>
                  <a:gd name="connsiteX57" fmla="*/ 44166 w 137195"/>
                  <a:gd name="connsiteY57" fmla="*/ 20687 h 242408"/>
                  <a:gd name="connsiteX58" fmla="*/ 52797 w 137195"/>
                  <a:gd name="connsiteY58" fmla="*/ 27033 h 242408"/>
                  <a:gd name="connsiteX59" fmla="*/ 66377 w 137195"/>
                  <a:gd name="connsiteY59" fmla="*/ 29571 h 242408"/>
                  <a:gd name="connsiteX60" fmla="*/ 79703 w 137195"/>
                  <a:gd name="connsiteY60" fmla="*/ 27033 h 242408"/>
                  <a:gd name="connsiteX61" fmla="*/ 88206 w 137195"/>
                  <a:gd name="connsiteY61" fmla="*/ 20687 h 242408"/>
                  <a:gd name="connsiteX62" fmla="*/ 92902 w 137195"/>
                  <a:gd name="connsiteY62" fmla="*/ 12565 h 242408"/>
                  <a:gd name="connsiteX63" fmla="*/ 94933 w 137195"/>
                  <a:gd name="connsiteY63" fmla="*/ 4950 h 242408"/>
                  <a:gd name="connsiteX64" fmla="*/ 95313 w 137195"/>
                  <a:gd name="connsiteY64" fmla="*/ 0 h 242408"/>
                  <a:gd name="connsiteX65" fmla="*/ 111051 w 137195"/>
                  <a:gd name="connsiteY65" fmla="*/ 0 h 242408"/>
                  <a:gd name="connsiteX66" fmla="*/ 111305 w 137195"/>
                  <a:gd name="connsiteY66" fmla="*/ 3554 h 242408"/>
                  <a:gd name="connsiteX67" fmla="*/ 111432 w 137195"/>
                  <a:gd name="connsiteY67" fmla="*/ 7488 h 242408"/>
                  <a:gd name="connsiteX68" fmla="*/ 108259 w 137195"/>
                  <a:gd name="connsiteY68" fmla="*/ 25383 h 242408"/>
                  <a:gd name="connsiteX69" fmla="*/ 99121 w 137195"/>
                  <a:gd name="connsiteY69" fmla="*/ 40486 h 242408"/>
                  <a:gd name="connsiteX70" fmla="*/ 84779 w 137195"/>
                  <a:gd name="connsiteY70" fmla="*/ 50893 h 242408"/>
                  <a:gd name="connsiteX71" fmla="*/ 65869 w 137195"/>
                  <a:gd name="connsiteY71" fmla="*/ 54574 h 242408"/>
                  <a:gd name="connsiteX72" fmla="*/ 59143 w 137195"/>
                  <a:gd name="connsiteY72" fmla="*/ 221721 h 242408"/>
                  <a:gd name="connsiteX73" fmla="*/ 65996 w 137195"/>
                  <a:gd name="connsiteY73" fmla="*/ 220960 h 242408"/>
                  <a:gd name="connsiteX74" fmla="*/ 74246 w 137195"/>
                  <a:gd name="connsiteY74" fmla="*/ 218802 h 242408"/>
                  <a:gd name="connsiteX75" fmla="*/ 82622 w 137195"/>
                  <a:gd name="connsiteY75" fmla="*/ 215375 h 242408"/>
                  <a:gd name="connsiteX76" fmla="*/ 90237 w 137195"/>
                  <a:gd name="connsiteY76" fmla="*/ 210806 h 242408"/>
                  <a:gd name="connsiteX77" fmla="*/ 90237 w 137195"/>
                  <a:gd name="connsiteY77" fmla="*/ 160421 h 242408"/>
                  <a:gd name="connsiteX78" fmla="*/ 62823 w 137195"/>
                  <a:gd name="connsiteY78" fmla="*/ 163340 h 242408"/>
                  <a:gd name="connsiteX79" fmla="*/ 45182 w 137195"/>
                  <a:gd name="connsiteY79" fmla="*/ 170955 h 242408"/>
                  <a:gd name="connsiteX80" fmla="*/ 35917 w 137195"/>
                  <a:gd name="connsiteY80" fmla="*/ 181743 h 242408"/>
                  <a:gd name="connsiteX81" fmla="*/ 33252 w 137195"/>
                  <a:gd name="connsiteY81" fmla="*/ 194307 h 242408"/>
                  <a:gd name="connsiteX82" fmla="*/ 35282 w 137195"/>
                  <a:gd name="connsiteY82" fmla="*/ 206999 h 242408"/>
                  <a:gd name="connsiteX83" fmla="*/ 40740 w 137195"/>
                  <a:gd name="connsiteY83" fmla="*/ 215502 h 242408"/>
                  <a:gd name="connsiteX84" fmla="*/ 48989 w 137195"/>
                  <a:gd name="connsiteY84" fmla="*/ 220198 h 242408"/>
                  <a:gd name="connsiteX85" fmla="*/ 59143 w 137195"/>
                  <a:gd name="connsiteY85" fmla="*/ 221721 h 2424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</a:cxnLst>
                <a:rect l="l" t="t" r="r" b="b"/>
                <a:pathLst>
                  <a:path w="137195" h="242408">
                    <a:moveTo>
                      <a:pt x="0" y="198496"/>
                    </a:moveTo>
                    <a:cubicBezTo>
                      <a:pt x="0" y="191896"/>
                      <a:pt x="1269" y="186058"/>
                      <a:pt x="3681" y="180854"/>
                    </a:cubicBezTo>
                    <a:cubicBezTo>
                      <a:pt x="6092" y="175651"/>
                      <a:pt x="9519" y="171209"/>
                      <a:pt x="13834" y="167274"/>
                    </a:cubicBezTo>
                    <a:cubicBezTo>
                      <a:pt x="18149" y="163340"/>
                      <a:pt x="23226" y="160040"/>
                      <a:pt x="28937" y="157248"/>
                    </a:cubicBezTo>
                    <a:cubicBezTo>
                      <a:pt x="34775" y="154456"/>
                      <a:pt x="40994" y="152298"/>
                      <a:pt x="47720" y="150522"/>
                    </a:cubicBezTo>
                    <a:cubicBezTo>
                      <a:pt x="54447" y="148745"/>
                      <a:pt x="61427" y="147476"/>
                      <a:pt x="68661" y="146714"/>
                    </a:cubicBezTo>
                    <a:cubicBezTo>
                      <a:pt x="75895" y="145953"/>
                      <a:pt x="83130" y="145445"/>
                      <a:pt x="90237" y="145191"/>
                    </a:cubicBezTo>
                    <a:lnTo>
                      <a:pt x="90237" y="137957"/>
                    </a:lnTo>
                    <a:cubicBezTo>
                      <a:pt x="90237" y="131611"/>
                      <a:pt x="89729" y="126154"/>
                      <a:pt x="88841" y="121712"/>
                    </a:cubicBezTo>
                    <a:cubicBezTo>
                      <a:pt x="87952" y="117270"/>
                      <a:pt x="86302" y="113716"/>
                      <a:pt x="84145" y="110924"/>
                    </a:cubicBezTo>
                    <a:cubicBezTo>
                      <a:pt x="81860" y="108132"/>
                      <a:pt x="78941" y="106101"/>
                      <a:pt x="75134" y="104959"/>
                    </a:cubicBezTo>
                    <a:cubicBezTo>
                      <a:pt x="71326" y="103690"/>
                      <a:pt x="66631" y="103055"/>
                      <a:pt x="60919" y="103055"/>
                    </a:cubicBezTo>
                    <a:cubicBezTo>
                      <a:pt x="55970" y="103055"/>
                      <a:pt x="51020" y="103563"/>
                      <a:pt x="46197" y="104451"/>
                    </a:cubicBezTo>
                    <a:cubicBezTo>
                      <a:pt x="41247" y="105340"/>
                      <a:pt x="36552" y="106482"/>
                      <a:pt x="31983" y="107751"/>
                    </a:cubicBezTo>
                    <a:cubicBezTo>
                      <a:pt x="27541" y="109020"/>
                      <a:pt x="23352" y="110543"/>
                      <a:pt x="19545" y="111939"/>
                    </a:cubicBezTo>
                    <a:cubicBezTo>
                      <a:pt x="15738" y="113462"/>
                      <a:pt x="12565" y="114858"/>
                      <a:pt x="10026" y="116128"/>
                    </a:cubicBezTo>
                    <a:lnTo>
                      <a:pt x="9899" y="116128"/>
                    </a:lnTo>
                    <a:lnTo>
                      <a:pt x="3681" y="102928"/>
                    </a:lnTo>
                    <a:cubicBezTo>
                      <a:pt x="5457" y="101278"/>
                      <a:pt x="8503" y="99248"/>
                      <a:pt x="12818" y="96583"/>
                    </a:cubicBezTo>
                    <a:cubicBezTo>
                      <a:pt x="17134" y="94044"/>
                      <a:pt x="22337" y="91506"/>
                      <a:pt x="28302" y="89222"/>
                    </a:cubicBezTo>
                    <a:cubicBezTo>
                      <a:pt x="34267" y="86810"/>
                      <a:pt x="40740" y="84779"/>
                      <a:pt x="47593" y="83003"/>
                    </a:cubicBezTo>
                    <a:cubicBezTo>
                      <a:pt x="54447" y="81226"/>
                      <a:pt x="61300" y="80464"/>
                      <a:pt x="68153" y="80464"/>
                    </a:cubicBezTo>
                    <a:cubicBezTo>
                      <a:pt x="77672" y="80464"/>
                      <a:pt x="85795" y="81480"/>
                      <a:pt x="92521" y="83383"/>
                    </a:cubicBezTo>
                    <a:cubicBezTo>
                      <a:pt x="99121" y="85287"/>
                      <a:pt x="104451" y="88460"/>
                      <a:pt x="108639" y="92775"/>
                    </a:cubicBezTo>
                    <a:cubicBezTo>
                      <a:pt x="112701" y="97090"/>
                      <a:pt x="115620" y="102675"/>
                      <a:pt x="117523" y="109655"/>
                    </a:cubicBezTo>
                    <a:cubicBezTo>
                      <a:pt x="119300" y="116508"/>
                      <a:pt x="120189" y="125012"/>
                      <a:pt x="120189" y="134911"/>
                    </a:cubicBezTo>
                    <a:lnTo>
                      <a:pt x="120189" y="224132"/>
                    </a:lnTo>
                    <a:lnTo>
                      <a:pt x="137195" y="224132"/>
                    </a:lnTo>
                    <a:lnTo>
                      <a:pt x="137195" y="237459"/>
                    </a:lnTo>
                    <a:cubicBezTo>
                      <a:pt x="135419" y="237966"/>
                      <a:pt x="133388" y="238474"/>
                      <a:pt x="130977" y="238982"/>
                    </a:cubicBezTo>
                    <a:cubicBezTo>
                      <a:pt x="128565" y="239616"/>
                      <a:pt x="126027" y="240124"/>
                      <a:pt x="123362" y="240631"/>
                    </a:cubicBezTo>
                    <a:cubicBezTo>
                      <a:pt x="120696" y="241139"/>
                      <a:pt x="118031" y="241520"/>
                      <a:pt x="115239" y="241901"/>
                    </a:cubicBezTo>
                    <a:cubicBezTo>
                      <a:pt x="112574" y="242281"/>
                      <a:pt x="109909" y="242408"/>
                      <a:pt x="107497" y="242408"/>
                    </a:cubicBezTo>
                    <a:cubicBezTo>
                      <a:pt x="104959" y="242408"/>
                      <a:pt x="102674" y="242281"/>
                      <a:pt x="100898" y="242028"/>
                    </a:cubicBezTo>
                    <a:cubicBezTo>
                      <a:pt x="98994" y="241774"/>
                      <a:pt x="97471" y="241266"/>
                      <a:pt x="96329" y="240251"/>
                    </a:cubicBezTo>
                    <a:cubicBezTo>
                      <a:pt x="95186" y="239235"/>
                      <a:pt x="94298" y="237839"/>
                      <a:pt x="93664" y="235936"/>
                    </a:cubicBezTo>
                    <a:cubicBezTo>
                      <a:pt x="93029" y="234032"/>
                      <a:pt x="92775" y="231367"/>
                      <a:pt x="92775" y="228194"/>
                    </a:cubicBezTo>
                    <a:lnTo>
                      <a:pt x="92775" y="223117"/>
                    </a:lnTo>
                    <a:cubicBezTo>
                      <a:pt x="91633" y="224259"/>
                      <a:pt x="89602" y="225782"/>
                      <a:pt x="86937" y="227940"/>
                    </a:cubicBezTo>
                    <a:cubicBezTo>
                      <a:pt x="84272" y="230097"/>
                      <a:pt x="80972" y="232255"/>
                      <a:pt x="77038" y="234413"/>
                    </a:cubicBezTo>
                    <a:cubicBezTo>
                      <a:pt x="73103" y="236570"/>
                      <a:pt x="68661" y="238474"/>
                      <a:pt x="63584" y="239997"/>
                    </a:cubicBezTo>
                    <a:cubicBezTo>
                      <a:pt x="58508" y="241647"/>
                      <a:pt x="53178" y="242408"/>
                      <a:pt x="47466" y="242408"/>
                    </a:cubicBezTo>
                    <a:cubicBezTo>
                      <a:pt x="41121" y="242408"/>
                      <a:pt x="35156" y="241520"/>
                      <a:pt x="29444" y="239870"/>
                    </a:cubicBezTo>
                    <a:cubicBezTo>
                      <a:pt x="23733" y="238220"/>
                      <a:pt x="18783" y="235555"/>
                      <a:pt x="14341" y="232001"/>
                    </a:cubicBezTo>
                    <a:cubicBezTo>
                      <a:pt x="10026" y="228448"/>
                      <a:pt x="6473" y="223879"/>
                      <a:pt x="3934" y="218294"/>
                    </a:cubicBezTo>
                    <a:cubicBezTo>
                      <a:pt x="1396" y="212964"/>
                      <a:pt x="0" y="206237"/>
                      <a:pt x="0" y="198496"/>
                    </a:cubicBezTo>
                    <a:close/>
                    <a:moveTo>
                      <a:pt x="65869" y="54574"/>
                    </a:moveTo>
                    <a:cubicBezTo>
                      <a:pt x="58635" y="54574"/>
                      <a:pt x="52162" y="53304"/>
                      <a:pt x="46578" y="50639"/>
                    </a:cubicBezTo>
                    <a:cubicBezTo>
                      <a:pt x="40867" y="47974"/>
                      <a:pt x="36044" y="44547"/>
                      <a:pt x="32110" y="40232"/>
                    </a:cubicBezTo>
                    <a:cubicBezTo>
                      <a:pt x="28175" y="35917"/>
                      <a:pt x="25129" y="30967"/>
                      <a:pt x="22972" y="25256"/>
                    </a:cubicBezTo>
                    <a:cubicBezTo>
                      <a:pt x="20941" y="19545"/>
                      <a:pt x="19799" y="13707"/>
                      <a:pt x="19799" y="7488"/>
                    </a:cubicBezTo>
                    <a:cubicBezTo>
                      <a:pt x="19799" y="6219"/>
                      <a:pt x="19799" y="4823"/>
                      <a:pt x="19926" y="3554"/>
                    </a:cubicBezTo>
                    <a:cubicBezTo>
                      <a:pt x="19926" y="2158"/>
                      <a:pt x="20053" y="1015"/>
                      <a:pt x="20307" y="0"/>
                    </a:cubicBezTo>
                    <a:lnTo>
                      <a:pt x="36552" y="0"/>
                    </a:lnTo>
                    <a:cubicBezTo>
                      <a:pt x="36552" y="508"/>
                      <a:pt x="36552" y="1142"/>
                      <a:pt x="36679" y="2031"/>
                    </a:cubicBezTo>
                    <a:cubicBezTo>
                      <a:pt x="36679" y="2919"/>
                      <a:pt x="36805" y="3934"/>
                      <a:pt x="37059" y="4950"/>
                    </a:cubicBezTo>
                    <a:cubicBezTo>
                      <a:pt x="37440" y="7107"/>
                      <a:pt x="38075" y="9646"/>
                      <a:pt x="39217" y="12565"/>
                    </a:cubicBezTo>
                    <a:cubicBezTo>
                      <a:pt x="40232" y="15484"/>
                      <a:pt x="41882" y="18149"/>
                      <a:pt x="44166" y="20687"/>
                    </a:cubicBezTo>
                    <a:cubicBezTo>
                      <a:pt x="46451" y="23226"/>
                      <a:pt x="49243" y="25383"/>
                      <a:pt x="52797" y="27033"/>
                    </a:cubicBezTo>
                    <a:cubicBezTo>
                      <a:pt x="56350" y="28810"/>
                      <a:pt x="60919" y="29571"/>
                      <a:pt x="66377" y="29571"/>
                    </a:cubicBezTo>
                    <a:cubicBezTo>
                      <a:pt x="71707" y="29571"/>
                      <a:pt x="76149" y="28683"/>
                      <a:pt x="79703" y="27033"/>
                    </a:cubicBezTo>
                    <a:cubicBezTo>
                      <a:pt x="83256" y="25256"/>
                      <a:pt x="86049" y="23226"/>
                      <a:pt x="88206" y="20687"/>
                    </a:cubicBezTo>
                    <a:cubicBezTo>
                      <a:pt x="90364" y="18149"/>
                      <a:pt x="91887" y="15484"/>
                      <a:pt x="92902" y="12565"/>
                    </a:cubicBezTo>
                    <a:cubicBezTo>
                      <a:pt x="93790" y="9646"/>
                      <a:pt x="94552" y="7107"/>
                      <a:pt x="94933" y="4950"/>
                    </a:cubicBezTo>
                    <a:cubicBezTo>
                      <a:pt x="95186" y="2792"/>
                      <a:pt x="95313" y="1142"/>
                      <a:pt x="95313" y="0"/>
                    </a:cubicBezTo>
                    <a:lnTo>
                      <a:pt x="111051" y="0"/>
                    </a:lnTo>
                    <a:cubicBezTo>
                      <a:pt x="111178" y="1015"/>
                      <a:pt x="111178" y="2158"/>
                      <a:pt x="111305" y="3554"/>
                    </a:cubicBezTo>
                    <a:cubicBezTo>
                      <a:pt x="111432" y="4823"/>
                      <a:pt x="111432" y="6219"/>
                      <a:pt x="111432" y="7488"/>
                    </a:cubicBezTo>
                    <a:cubicBezTo>
                      <a:pt x="111432" y="13707"/>
                      <a:pt x="110289" y="19672"/>
                      <a:pt x="108259" y="25383"/>
                    </a:cubicBezTo>
                    <a:cubicBezTo>
                      <a:pt x="106101" y="31094"/>
                      <a:pt x="103055" y="36044"/>
                      <a:pt x="99121" y="40486"/>
                    </a:cubicBezTo>
                    <a:cubicBezTo>
                      <a:pt x="95186" y="44801"/>
                      <a:pt x="90491" y="48228"/>
                      <a:pt x="84779" y="50893"/>
                    </a:cubicBezTo>
                    <a:cubicBezTo>
                      <a:pt x="78941" y="53304"/>
                      <a:pt x="72722" y="54574"/>
                      <a:pt x="65869" y="54574"/>
                    </a:cubicBezTo>
                    <a:close/>
                    <a:moveTo>
                      <a:pt x="59143" y="221721"/>
                    </a:moveTo>
                    <a:cubicBezTo>
                      <a:pt x="61046" y="221721"/>
                      <a:pt x="63331" y="221467"/>
                      <a:pt x="65996" y="220960"/>
                    </a:cubicBezTo>
                    <a:cubicBezTo>
                      <a:pt x="68661" y="220452"/>
                      <a:pt x="71326" y="219690"/>
                      <a:pt x="74246" y="218802"/>
                    </a:cubicBezTo>
                    <a:cubicBezTo>
                      <a:pt x="77038" y="217914"/>
                      <a:pt x="79830" y="216771"/>
                      <a:pt x="82622" y="215375"/>
                    </a:cubicBezTo>
                    <a:cubicBezTo>
                      <a:pt x="85414" y="213979"/>
                      <a:pt x="87952" y="212456"/>
                      <a:pt x="90237" y="210806"/>
                    </a:cubicBezTo>
                    <a:lnTo>
                      <a:pt x="90237" y="160421"/>
                    </a:lnTo>
                    <a:cubicBezTo>
                      <a:pt x="79322" y="160421"/>
                      <a:pt x="70184" y="161436"/>
                      <a:pt x="62823" y="163340"/>
                    </a:cubicBezTo>
                    <a:cubicBezTo>
                      <a:pt x="55462" y="165244"/>
                      <a:pt x="49624" y="167782"/>
                      <a:pt x="45182" y="170955"/>
                    </a:cubicBezTo>
                    <a:cubicBezTo>
                      <a:pt x="40867" y="174128"/>
                      <a:pt x="37694" y="177681"/>
                      <a:pt x="35917" y="181743"/>
                    </a:cubicBezTo>
                    <a:cubicBezTo>
                      <a:pt x="34140" y="185804"/>
                      <a:pt x="33252" y="189992"/>
                      <a:pt x="33252" y="194307"/>
                    </a:cubicBezTo>
                    <a:cubicBezTo>
                      <a:pt x="33252" y="199384"/>
                      <a:pt x="33886" y="203572"/>
                      <a:pt x="35282" y="206999"/>
                    </a:cubicBezTo>
                    <a:cubicBezTo>
                      <a:pt x="36552" y="210426"/>
                      <a:pt x="38455" y="213345"/>
                      <a:pt x="40740" y="215502"/>
                    </a:cubicBezTo>
                    <a:cubicBezTo>
                      <a:pt x="43024" y="217660"/>
                      <a:pt x="45816" y="219310"/>
                      <a:pt x="48989" y="220198"/>
                    </a:cubicBezTo>
                    <a:cubicBezTo>
                      <a:pt x="52035" y="221340"/>
                      <a:pt x="55462" y="221721"/>
                      <a:pt x="59143" y="22172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37" name="Freeform: Shape 36">
                <a:extLst>
                  <a:ext uri="{FF2B5EF4-FFF2-40B4-BE49-F238E27FC236}">
                    <a16:creationId xmlns:a16="http://schemas.microsoft.com/office/drawing/2014/main" id="{644B47AA-8FC8-BB85-D21A-6DE44791C296}"/>
                  </a:ext>
                </a:extLst>
              </p:cNvPr>
              <p:cNvSpPr/>
              <p:nvPr/>
            </p:nvSpPr>
            <p:spPr>
              <a:xfrm>
                <a:off x="2877190" y="2202616"/>
                <a:ext cx="167147" cy="159278"/>
              </a:xfrm>
              <a:custGeom>
                <a:avLst/>
                <a:gdLst>
                  <a:gd name="connsiteX0" fmla="*/ 761 w 167147"/>
                  <a:gd name="connsiteY0" fmla="*/ 159152 h 159278"/>
                  <a:gd name="connsiteX1" fmla="*/ 761 w 167147"/>
                  <a:gd name="connsiteY1" fmla="*/ 144049 h 159278"/>
                  <a:gd name="connsiteX2" fmla="*/ 19164 w 167147"/>
                  <a:gd name="connsiteY2" fmla="*/ 141764 h 159278"/>
                  <a:gd name="connsiteX3" fmla="*/ 19164 w 167147"/>
                  <a:gd name="connsiteY3" fmla="*/ 27921 h 159278"/>
                  <a:gd name="connsiteX4" fmla="*/ 0 w 167147"/>
                  <a:gd name="connsiteY4" fmla="*/ 21956 h 159278"/>
                  <a:gd name="connsiteX5" fmla="*/ 0 w 167147"/>
                  <a:gd name="connsiteY5" fmla="*/ 5584 h 159278"/>
                  <a:gd name="connsiteX6" fmla="*/ 38963 w 167147"/>
                  <a:gd name="connsiteY6" fmla="*/ 0 h 159278"/>
                  <a:gd name="connsiteX7" fmla="*/ 39598 w 167147"/>
                  <a:gd name="connsiteY7" fmla="*/ 0 h 159278"/>
                  <a:gd name="connsiteX8" fmla="*/ 46324 w 167147"/>
                  <a:gd name="connsiteY8" fmla="*/ 5457 h 159278"/>
                  <a:gd name="connsiteX9" fmla="*/ 46324 w 167147"/>
                  <a:gd name="connsiteY9" fmla="*/ 16118 h 159278"/>
                  <a:gd name="connsiteX10" fmla="*/ 46070 w 167147"/>
                  <a:gd name="connsiteY10" fmla="*/ 21956 h 159278"/>
                  <a:gd name="connsiteX11" fmla="*/ 57239 w 167147"/>
                  <a:gd name="connsiteY11" fmla="*/ 13961 h 159278"/>
                  <a:gd name="connsiteX12" fmla="*/ 71453 w 167147"/>
                  <a:gd name="connsiteY12" fmla="*/ 6980 h 159278"/>
                  <a:gd name="connsiteX13" fmla="*/ 86937 w 167147"/>
                  <a:gd name="connsiteY13" fmla="*/ 2031 h 159278"/>
                  <a:gd name="connsiteX14" fmla="*/ 102167 w 167147"/>
                  <a:gd name="connsiteY14" fmla="*/ 127 h 159278"/>
                  <a:gd name="connsiteX15" fmla="*/ 124504 w 167147"/>
                  <a:gd name="connsiteY15" fmla="*/ 3807 h 159278"/>
                  <a:gd name="connsiteX16" fmla="*/ 138211 w 167147"/>
                  <a:gd name="connsiteY16" fmla="*/ 15484 h 159278"/>
                  <a:gd name="connsiteX17" fmla="*/ 145064 w 167147"/>
                  <a:gd name="connsiteY17" fmla="*/ 35663 h 159278"/>
                  <a:gd name="connsiteX18" fmla="*/ 146968 w 167147"/>
                  <a:gd name="connsiteY18" fmla="*/ 65108 h 159278"/>
                  <a:gd name="connsiteX19" fmla="*/ 146968 w 167147"/>
                  <a:gd name="connsiteY19" fmla="*/ 141891 h 159278"/>
                  <a:gd name="connsiteX20" fmla="*/ 167147 w 167147"/>
                  <a:gd name="connsiteY20" fmla="*/ 144176 h 159278"/>
                  <a:gd name="connsiteX21" fmla="*/ 167147 w 167147"/>
                  <a:gd name="connsiteY21" fmla="*/ 159279 h 159278"/>
                  <a:gd name="connsiteX22" fmla="*/ 98359 w 167147"/>
                  <a:gd name="connsiteY22" fmla="*/ 159279 h 159278"/>
                  <a:gd name="connsiteX23" fmla="*/ 98359 w 167147"/>
                  <a:gd name="connsiteY23" fmla="*/ 144176 h 159278"/>
                  <a:gd name="connsiteX24" fmla="*/ 116381 w 167147"/>
                  <a:gd name="connsiteY24" fmla="*/ 141891 h 159278"/>
                  <a:gd name="connsiteX25" fmla="*/ 116381 w 167147"/>
                  <a:gd name="connsiteY25" fmla="*/ 64981 h 159278"/>
                  <a:gd name="connsiteX26" fmla="*/ 115493 w 167147"/>
                  <a:gd name="connsiteY26" fmla="*/ 45816 h 159278"/>
                  <a:gd name="connsiteX27" fmla="*/ 111559 w 167147"/>
                  <a:gd name="connsiteY27" fmla="*/ 32110 h 159278"/>
                  <a:gd name="connsiteX28" fmla="*/ 103182 w 167147"/>
                  <a:gd name="connsiteY28" fmla="*/ 23860 h 159278"/>
                  <a:gd name="connsiteX29" fmla="*/ 88841 w 167147"/>
                  <a:gd name="connsiteY29" fmla="*/ 21068 h 159278"/>
                  <a:gd name="connsiteX30" fmla="*/ 68027 w 167147"/>
                  <a:gd name="connsiteY30" fmla="*/ 24875 h 159278"/>
                  <a:gd name="connsiteX31" fmla="*/ 49751 w 167147"/>
                  <a:gd name="connsiteY31" fmla="*/ 34394 h 159278"/>
                  <a:gd name="connsiteX32" fmla="*/ 49751 w 167147"/>
                  <a:gd name="connsiteY32" fmla="*/ 141764 h 159278"/>
                  <a:gd name="connsiteX33" fmla="*/ 69042 w 167147"/>
                  <a:gd name="connsiteY33" fmla="*/ 144049 h 159278"/>
                  <a:gd name="connsiteX34" fmla="*/ 69042 w 167147"/>
                  <a:gd name="connsiteY34" fmla="*/ 159152 h 159278"/>
                  <a:gd name="connsiteX35" fmla="*/ 761 w 167147"/>
                  <a:gd name="connsiteY35" fmla="*/ 159152 h 1592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167147" h="159278">
                    <a:moveTo>
                      <a:pt x="761" y="159152"/>
                    </a:moveTo>
                    <a:lnTo>
                      <a:pt x="761" y="144049"/>
                    </a:lnTo>
                    <a:lnTo>
                      <a:pt x="19164" y="141764"/>
                    </a:lnTo>
                    <a:lnTo>
                      <a:pt x="19164" y="27921"/>
                    </a:lnTo>
                    <a:lnTo>
                      <a:pt x="0" y="21956"/>
                    </a:lnTo>
                    <a:lnTo>
                      <a:pt x="0" y="5584"/>
                    </a:lnTo>
                    <a:lnTo>
                      <a:pt x="38963" y="0"/>
                    </a:lnTo>
                    <a:lnTo>
                      <a:pt x="39598" y="0"/>
                    </a:lnTo>
                    <a:lnTo>
                      <a:pt x="46324" y="5457"/>
                    </a:lnTo>
                    <a:lnTo>
                      <a:pt x="46324" y="16118"/>
                    </a:lnTo>
                    <a:lnTo>
                      <a:pt x="46070" y="21956"/>
                    </a:lnTo>
                    <a:cubicBezTo>
                      <a:pt x="49116" y="19164"/>
                      <a:pt x="52797" y="16499"/>
                      <a:pt x="57239" y="13961"/>
                    </a:cubicBezTo>
                    <a:cubicBezTo>
                      <a:pt x="61681" y="11295"/>
                      <a:pt x="66377" y="9011"/>
                      <a:pt x="71453" y="6980"/>
                    </a:cubicBezTo>
                    <a:cubicBezTo>
                      <a:pt x="76530" y="4950"/>
                      <a:pt x="81607" y="3300"/>
                      <a:pt x="86937" y="2031"/>
                    </a:cubicBezTo>
                    <a:cubicBezTo>
                      <a:pt x="92267" y="761"/>
                      <a:pt x="97344" y="127"/>
                      <a:pt x="102167" y="127"/>
                    </a:cubicBezTo>
                    <a:cubicBezTo>
                      <a:pt x="111178" y="127"/>
                      <a:pt x="118666" y="1396"/>
                      <a:pt x="124504" y="3807"/>
                    </a:cubicBezTo>
                    <a:cubicBezTo>
                      <a:pt x="130342" y="6219"/>
                      <a:pt x="134911" y="10153"/>
                      <a:pt x="138211" y="15484"/>
                    </a:cubicBezTo>
                    <a:cubicBezTo>
                      <a:pt x="141511" y="20814"/>
                      <a:pt x="143795" y="27541"/>
                      <a:pt x="145064" y="35663"/>
                    </a:cubicBezTo>
                    <a:cubicBezTo>
                      <a:pt x="146333" y="43786"/>
                      <a:pt x="146968" y="53685"/>
                      <a:pt x="146968" y="65108"/>
                    </a:cubicBezTo>
                    <a:lnTo>
                      <a:pt x="146968" y="141891"/>
                    </a:lnTo>
                    <a:lnTo>
                      <a:pt x="167147" y="144176"/>
                    </a:lnTo>
                    <a:lnTo>
                      <a:pt x="167147" y="159279"/>
                    </a:lnTo>
                    <a:lnTo>
                      <a:pt x="98359" y="159279"/>
                    </a:lnTo>
                    <a:lnTo>
                      <a:pt x="98359" y="144176"/>
                    </a:lnTo>
                    <a:lnTo>
                      <a:pt x="116381" y="141891"/>
                    </a:lnTo>
                    <a:lnTo>
                      <a:pt x="116381" y="64981"/>
                    </a:lnTo>
                    <a:cubicBezTo>
                      <a:pt x="116381" y="57746"/>
                      <a:pt x="116001" y="51274"/>
                      <a:pt x="115493" y="45816"/>
                    </a:cubicBezTo>
                    <a:cubicBezTo>
                      <a:pt x="114858" y="40359"/>
                      <a:pt x="113589" y="35790"/>
                      <a:pt x="111559" y="32110"/>
                    </a:cubicBezTo>
                    <a:cubicBezTo>
                      <a:pt x="109528" y="28429"/>
                      <a:pt x="106736" y="25764"/>
                      <a:pt x="103182" y="23860"/>
                    </a:cubicBezTo>
                    <a:cubicBezTo>
                      <a:pt x="99502" y="22083"/>
                      <a:pt x="94679" y="21068"/>
                      <a:pt x="88841" y="21068"/>
                    </a:cubicBezTo>
                    <a:cubicBezTo>
                      <a:pt x="81860" y="21068"/>
                      <a:pt x="75007" y="22337"/>
                      <a:pt x="68027" y="24875"/>
                    </a:cubicBezTo>
                    <a:cubicBezTo>
                      <a:pt x="61046" y="27414"/>
                      <a:pt x="54954" y="30587"/>
                      <a:pt x="49751" y="34394"/>
                    </a:cubicBezTo>
                    <a:lnTo>
                      <a:pt x="49751" y="141764"/>
                    </a:lnTo>
                    <a:lnTo>
                      <a:pt x="69042" y="144049"/>
                    </a:lnTo>
                    <a:lnTo>
                      <a:pt x="69042" y="159152"/>
                    </a:lnTo>
                    <a:lnTo>
                      <a:pt x="761" y="159152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38" name="Freeform: Shape 37">
                <a:extLst>
                  <a:ext uri="{FF2B5EF4-FFF2-40B4-BE49-F238E27FC236}">
                    <a16:creationId xmlns:a16="http://schemas.microsoft.com/office/drawing/2014/main" id="{8A93238E-8A65-9259-1400-3F794F50D0BB}"/>
                  </a:ext>
                </a:extLst>
              </p:cNvPr>
              <p:cNvSpPr/>
              <p:nvPr/>
            </p:nvSpPr>
            <p:spPr>
              <a:xfrm>
                <a:off x="3063502" y="2122152"/>
                <a:ext cx="137195" cy="242408"/>
              </a:xfrm>
              <a:custGeom>
                <a:avLst/>
                <a:gdLst>
                  <a:gd name="connsiteX0" fmla="*/ 0 w 137195"/>
                  <a:gd name="connsiteY0" fmla="*/ 198496 h 242408"/>
                  <a:gd name="connsiteX1" fmla="*/ 3680 w 137195"/>
                  <a:gd name="connsiteY1" fmla="*/ 180854 h 242408"/>
                  <a:gd name="connsiteX2" fmla="*/ 13834 w 137195"/>
                  <a:gd name="connsiteY2" fmla="*/ 167274 h 242408"/>
                  <a:gd name="connsiteX3" fmla="*/ 28937 w 137195"/>
                  <a:gd name="connsiteY3" fmla="*/ 157248 h 242408"/>
                  <a:gd name="connsiteX4" fmla="*/ 47720 w 137195"/>
                  <a:gd name="connsiteY4" fmla="*/ 150522 h 242408"/>
                  <a:gd name="connsiteX5" fmla="*/ 68661 w 137195"/>
                  <a:gd name="connsiteY5" fmla="*/ 146714 h 242408"/>
                  <a:gd name="connsiteX6" fmla="*/ 90237 w 137195"/>
                  <a:gd name="connsiteY6" fmla="*/ 145191 h 242408"/>
                  <a:gd name="connsiteX7" fmla="*/ 90237 w 137195"/>
                  <a:gd name="connsiteY7" fmla="*/ 137957 h 242408"/>
                  <a:gd name="connsiteX8" fmla="*/ 88841 w 137195"/>
                  <a:gd name="connsiteY8" fmla="*/ 121712 h 242408"/>
                  <a:gd name="connsiteX9" fmla="*/ 84145 w 137195"/>
                  <a:gd name="connsiteY9" fmla="*/ 110924 h 242408"/>
                  <a:gd name="connsiteX10" fmla="*/ 75134 w 137195"/>
                  <a:gd name="connsiteY10" fmla="*/ 104959 h 242408"/>
                  <a:gd name="connsiteX11" fmla="*/ 60919 w 137195"/>
                  <a:gd name="connsiteY11" fmla="*/ 103055 h 242408"/>
                  <a:gd name="connsiteX12" fmla="*/ 46197 w 137195"/>
                  <a:gd name="connsiteY12" fmla="*/ 104451 h 242408"/>
                  <a:gd name="connsiteX13" fmla="*/ 31983 w 137195"/>
                  <a:gd name="connsiteY13" fmla="*/ 107751 h 242408"/>
                  <a:gd name="connsiteX14" fmla="*/ 19545 w 137195"/>
                  <a:gd name="connsiteY14" fmla="*/ 111939 h 242408"/>
                  <a:gd name="connsiteX15" fmla="*/ 10026 w 137195"/>
                  <a:gd name="connsiteY15" fmla="*/ 116128 h 242408"/>
                  <a:gd name="connsiteX16" fmla="*/ 9899 w 137195"/>
                  <a:gd name="connsiteY16" fmla="*/ 116128 h 242408"/>
                  <a:gd name="connsiteX17" fmla="*/ 3680 w 137195"/>
                  <a:gd name="connsiteY17" fmla="*/ 102928 h 242408"/>
                  <a:gd name="connsiteX18" fmla="*/ 12818 w 137195"/>
                  <a:gd name="connsiteY18" fmla="*/ 96583 h 242408"/>
                  <a:gd name="connsiteX19" fmla="*/ 28302 w 137195"/>
                  <a:gd name="connsiteY19" fmla="*/ 89222 h 242408"/>
                  <a:gd name="connsiteX20" fmla="*/ 47593 w 137195"/>
                  <a:gd name="connsiteY20" fmla="*/ 83003 h 242408"/>
                  <a:gd name="connsiteX21" fmla="*/ 68153 w 137195"/>
                  <a:gd name="connsiteY21" fmla="*/ 80464 h 242408"/>
                  <a:gd name="connsiteX22" fmla="*/ 92521 w 137195"/>
                  <a:gd name="connsiteY22" fmla="*/ 83383 h 242408"/>
                  <a:gd name="connsiteX23" fmla="*/ 108639 w 137195"/>
                  <a:gd name="connsiteY23" fmla="*/ 92775 h 242408"/>
                  <a:gd name="connsiteX24" fmla="*/ 117523 w 137195"/>
                  <a:gd name="connsiteY24" fmla="*/ 109655 h 242408"/>
                  <a:gd name="connsiteX25" fmla="*/ 120189 w 137195"/>
                  <a:gd name="connsiteY25" fmla="*/ 134911 h 242408"/>
                  <a:gd name="connsiteX26" fmla="*/ 120189 w 137195"/>
                  <a:gd name="connsiteY26" fmla="*/ 224132 h 242408"/>
                  <a:gd name="connsiteX27" fmla="*/ 137195 w 137195"/>
                  <a:gd name="connsiteY27" fmla="*/ 224132 h 242408"/>
                  <a:gd name="connsiteX28" fmla="*/ 137195 w 137195"/>
                  <a:gd name="connsiteY28" fmla="*/ 237459 h 242408"/>
                  <a:gd name="connsiteX29" fmla="*/ 130976 w 137195"/>
                  <a:gd name="connsiteY29" fmla="*/ 238982 h 242408"/>
                  <a:gd name="connsiteX30" fmla="*/ 123362 w 137195"/>
                  <a:gd name="connsiteY30" fmla="*/ 240631 h 242408"/>
                  <a:gd name="connsiteX31" fmla="*/ 115239 w 137195"/>
                  <a:gd name="connsiteY31" fmla="*/ 241901 h 242408"/>
                  <a:gd name="connsiteX32" fmla="*/ 107497 w 137195"/>
                  <a:gd name="connsiteY32" fmla="*/ 242408 h 242408"/>
                  <a:gd name="connsiteX33" fmla="*/ 100898 w 137195"/>
                  <a:gd name="connsiteY33" fmla="*/ 242028 h 242408"/>
                  <a:gd name="connsiteX34" fmla="*/ 96329 w 137195"/>
                  <a:gd name="connsiteY34" fmla="*/ 240251 h 242408"/>
                  <a:gd name="connsiteX35" fmla="*/ 93663 w 137195"/>
                  <a:gd name="connsiteY35" fmla="*/ 235936 h 242408"/>
                  <a:gd name="connsiteX36" fmla="*/ 92775 w 137195"/>
                  <a:gd name="connsiteY36" fmla="*/ 228194 h 242408"/>
                  <a:gd name="connsiteX37" fmla="*/ 92775 w 137195"/>
                  <a:gd name="connsiteY37" fmla="*/ 223117 h 242408"/>
                  <a:gd name="connsiteX38" fmla="*/ 86937 w 137195"/>
                  <a:gd name="connsiteY38" fmla="*/ 227940 h 242408"/>
                  <a:gd name="connsiteX39" fmla="*/ 77037 w 137195"/>
                  <a:gd name="connsiteY39" fmla="*/ 234413 h 242408"/>
                  <a:gd name="connsiteX40" fmla="*/ 63584 w 137195"/>
                  <a:gd name="connsiteY40" fmla="*/ 239997 h 242408"/>
                  <a:gd name="connsiteX41" fmla="*/ 47466 w 137195"/>
                  <a:gd name="connsiteY41" fmla="*/ 242408 h 242408"/>
                  <a:gd name="connsiteX42" fmla="*/ 29444 w 137195"/>
                  <a:gd name="connsiteY42" fmla="*/ 239870 h 242408"/>
                  <a:gd name="connsiteX43" fmla="*/ 14341 w 137195"/>
                  <a:gd name="connsiteY43" fmla="*/ 232001 h 242408"/>
                  <a:gd name="connsiteX44" fmla="*/ 3934 w 137195"/>
                  <a:gd name="connsiteY44" fmla="*/ 218294 h 242408"/>
                  <a:gd name="connsiteX45" fmla="*/ 0 w 137195"/>
                  <a:gd name="connsiteY45" fmla="*/ 198496 h 242408"/>
                  <a:gd name="connsiteX46" fmla="*/ 65869 w 137195"/>
                  <a:gd name="connsiteY46" fmla="*/ 54574 h 242408"/>
                  <a:gd name="connsiteX47" fmla="*/ 46578 w 137195"/>
                  <a:gd name="connsiteY47" fmla="*/ 50639 h 242408"/>
                  <a:gd name="connsiteX48" fmla="*/ 32110 w 137195"/>
                  <a:gd name="connsiteY48" fmla="*/ 40232 h 242408"/>
                  <a:gd name="connsiteX49" fmla="*/ 22972 w 137195"/>
                  <a:gd name="connsiteY49" fmla="*/ 25256 h 242408"/>
                  <a:gd name="connsiteX50" fmla="*/ 19799 w 137195"/>
                  <a:gd name="connsiteY50" fmla="*/ 7488 h 242408"/>
                  <a:gd name="connsiteX51" fmla="*/ 19926 w 137195"/>
                  <a:gd name="connsiteY51" fmla="*/ 3554 h 242408"/>
                  <a:gd name="connsiteX52" fmla="*/ 20306 w 137195"/>
                  <a:gd name="connsiteY52" fmla="*/ 0 h 242408"/>
                  <a:gd name="connsiteX53" fmla="*/ 36551 w 137195"/>
                  <a:gd name="connsiteY53" fmla="*/ 0 h 242408"/>
                  <a:gd name="connsiteX54" fmla="*/ 36679 w 137195"/>
                  <a:gd name="connsiteY54" fmla="*/ 2031 h 242408"/>
                  <a:gd name="connsiteX55" fmla="*/ 37059 w 137195"/>
                  <a:gd name="connsiteY55" fmla="*/ 4950 h 242408"/>
                  <a:gd name="connsiteX56" fmla="*/ 39217 w 137195"/>
                  <a:gd name="connsiteY56" fmla="*/ 12565 h 242408"/>
                  <a:gd name="connsiteX57" fmla="*/ 44166 w 137195"/>
                  <a:gd name="connsiteY57" fmla="*/ 20687 h 242408"/>
                  <a:gd name="connsiteX58" fmla="*/ 52797 w 137195"/>
                  <a:gd name="connsiteY58" fmla="*/ 27033 h 242408"/>
                  <a:gd name="connsiteX59" fmla="*/ 66377 w 137195"/>
                  <a:gd name="connsiteY59" fmla="*/ 29571 h 242408"/>
                  <a:gd name="connsiteX60" fmla="*/ 79703 w 137195"/>
                  <a:gd name="connsiteY60" fmla="*/ 27033 h 242408"/>
                  <a:gd name="connsiteX61" fmla="*/ 88206 w 137195"/>
                  <a:gd name="connsiteY61" fmla="*/ 20687 h 242408"/>
                  <a:gd name="connsiteX62" fmla="*/ 92902 w 137195"/>
                  <a:gd name="connsiteY62" fmla="*/ 12565 h 242408"/>
                  <a:gd name="connsiteX63" fmla="*/ 94933 w 137195"/>
                  <a:gd name="connsiteY63" fmla="*/ 4950 h 242408"/>
                  <a:gd name="connsiteX64" fmla="*/ 95313 w 137195"/>
                  <a:gd name="connsiteY64" fmla="*/ 0 h 242408"/>
                  <a:gd name="connsiteX65" fmla="*/ 111051 w 137195"/>
                  <a:gd name="connsiteY65" fmla="*/ 0 h 242408"/>
                  <a:gd name="connsiteX66" fmla="*/ 111305 w 137195"/>
                  <a:gd name="connsiteY66" fmla="*/ 3554 h 242408"/>
                  <a:gd name="connsiteX67" fmla="*/ 111432 w 137195"/>
                  <a:gd name="connsiteY67" fmla="*/ 7488 h 242408"/>
                  <a:gd name="connsiteX68" fmla="*/ 108259 w 137195"/>
                  <a:gd name="connsiteY68" fmla="*/ 25383 h 242408"/>
                  <a:gd name="connsiteX69" fmla="*/ 99121 w 137195"/>
                  <a:gd name="connsiteY69" fmla="*/ 40486 h 242408"/>
                  <a:gd name="connsiteX70" fmla="*/ 84779 w 137195"/>
                  <a:gd name="connsiteY70" fmla="*/ 50893 h 242408"/>
                  <a:gd name="connsiteX71" fmla="*/ 65869 w 137195"/>
                  <a:gd name="connsiteY71" fmla="*/ 54574 h 242408"/>
                  <a:gd name="connsiteX72" fmla="*/ 59143 w 137195"/>
                  <a:gd name="connsiteY72" fmla="*/ 221721 h 242408"/>
                  <a:gd name="connsiteX73" fmla="*/ 65996 w 137195"/>
                  <a:gd name="connsiteY73" fmla="*/ 220960 h 242408"/>
                  <a:gd name="connsiteX74" fmla="*/ 74245 w 137195"/>
                  <a:gd name="connsiteY74" fmla="*/ 218802 h 242408"/>
                  <a:gd name="connsiteX75" fmla="*/ 82622 w 137195"/>
                  <a:gd name="connsiteY75" fmla="*/ 215375 h 242408"/>
                  <a:gd name="connsiteX76" fmla="*/ 90237 w 137195"/>
                  <a:gd name="connsiteY76" fmla="*/ 210806 h 242408"/>
                  <a:gd name="connsiteX77" fmla="*/ 90237 w 137195"/>
                  <a:gd name="connsiteY77" fmla="*/ 160421 h 242408"/>
                  <a:gd name="connsiteX78" fmla="*/ 62823 w 137195"/>
                  <a:gd name="connsiteY78" fmla="*/ 163340 h 242408"/>
                  <a:gd name="connsiteX79" fmla="*/ 45182 w 137195"/>
                  <a:gd name="connsiteY79" fmla="*/ 170955 h 242408"/>
                  <a:gd name="connsiteX80" fmla="*/ 35917 w 137195"/>
                  <a:gd name="connsiteY80" fmla="*/ 181743 h 242408"/>
                  <a:gd name="connsiteX81" fmla="*/ 33252 w 137195"/>
                  <a:gd name="connsiteY81" fmla="*/ 194307 h 242408"/>
                  <a:gd name="connsiteX82" fmla="*/ 35282 w 137195"/>
                  <a:gd name="connsiteY82" fmla="*/ 206999 h 242408"/>
                  <a:gd name="connsiteX83" fmla="*/ 40740 w 137195"/>
                  <a:gd name="connsiteY83" fmla="*/ 215502 h 242408"/>
                  <a:gd name="connsiteX84" fmla="*/ 48989 w 137195"/>
                  <a:gd name="connsiteY84" fmla="*/ 220198 h 242408"/>
                  <a:gd name="connsiteX85" fmla="*/ 59143 w 137195"/>
                  <a:gd name="connsiteY85" fmla="*/ 221721 h 2424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</a:cxnLst>
                <a:rect l="l" t="t" r="r" b="b"/>
                <a:pathLst>
                  <a:path w="137195" h="242408">
                    <a:moveTo>
                      <a:pt x="0" y="198496"/>
                    </a:moveTo>
                    <a:cubicBezTo>
                      <a:pt x="0" y="191896"/>
                      <a:pt x="1269" y="186058"/>
                      <a:pt x="3680" y="180854"/>
                    </a:cubicBezTo>
                    <a:cubicBezTo>
                      <a:pt x="6092" y="175651"/>
                      <a:pt x="9519" y="171209"/>
                      <a:pt x="13834" y="167274"/>
                    </a:cubicBezTo>
                    <a:cubicBezTo>
                      <a:pt x="18149" y="163340"/>
                      <a:pt x="23226" y="160040"/>
                      <a:pt x="28937" y="157248"/>
                    </a:cubicBezTo>
                    <a:cubicBezTo>
                      <a:pt x="34775" y="154456"/>
                      <a:pt x="40994" y="152298"/>
                      <a:pt x="47720" y="150522"/>
                    </a:cubicBezTo>
                    <a:cubicBezTo>
                      <a:pt x="54447" y="148745"/>
                      <a:pt x="61427" y="147476"/>
                      <a:pt x="68661" y="146714"/>
                    </a:cubicBezTo>
                    <a:cubicBezTo>
                      <a:pt x="75895" y="145953"/>
                      <a:pt x="83130" y="145445"/>
                      <a:pt x="90237" y="145191"/>
                    </a:cubicBezTo>
                    <a:lnTo>
                      <a:pt x="90237" y="137957"/>
                    </a:lnTo>
                    <a:cubicBezTo>
                      <a:pt x="90237" y="131611"/>
                      <a:pt x="89729" y="126154"/>
                      <a:pt x="88841" y="121712"/>
                    </a:cubicBezTo>
                    <a:cubicBezTo>
                      <a:pt x="87952" y="117270"/>
                      <a:pt x="86302" y="113716"/>
                      <a:pt x="84145" y="110924"/>
                    </a:cubicBezTo>
                    <a:cubicBezTo>
                      <a:pt x="81860" y="108132"/>
                      <a:pt x="78941" y="106101"/>
                      <a:pt x="75134" y="104959"/>
                    </a:cubicBezTo>
                    <a:cubicBezTo>
                      <a:pt x="71326" y="103690"/>
                      <a:pt x="66631" y="103055"/>
                      <a:pt x="60919" y="103055"/>
                    </a:cubicBezTo>
                    <a:cubicBezTo>
                      <a:pt x="55970" y="103055"/>
                      <a:pt x="51020" y="103563"/>
                      <a:pt x="46197" y="104451"/>
                    </a:cubicBezTo>
                    <a:cubicBezTo>
                      <a:pt x="41247" y="105340"/>
                      <a:pt x="36551" y="106482"/>
                      <a:pt x="31983" y="107751"/>
                    </a:cubicBezTo>
                    <a:cubicBezTo>
                      <a:pt x="27541" y="109020"/>
                      <a:pt x="23352" y="110543"/>
                      <a:pt x="19545" y="111939"/>
                    </a:cubicBezTo>
                    <a:cubicBezTo>
                      <a:pt x="15737" y="113462"/>
                      <a:pt x="12564" y="114858"/>
                      <a:pt x="10026" y="116128"/>
                    </a:cubicBezTo>
                    <a:lnTo>
                      <a:pt x="9899" y="116128"/>
                    </a:lnTo>
                    <a:lnTo>
                      <a:pt x="3680" y="102928"/>
                    </a:lnTo>
                    <a:cubicBezTo>
                      <a:pt x="5457" y="101278"/>
                      <a:pt x="8503" y="99248"/>
                      <a:pt x="12818" y="96583"/>
                    </a:cubicBezTo>
                    <a:cubicBezTo>
                      <a:pt x="17133" y="94044"/>
                      <a:pt x="22337" y="91506"/>
                      <a:pt x="28302" y="89222"/>
                    </a:cubicBezTo>
                    <a:cubicBezTo>
                      <a:pt x="34267" y="86810"/>
                      <a:pt x="40740" y="84779"/>
                      <a:pt x="47593" y="83003"/>
                    </a:cubicBezTo>
                    <a:cubicBezTo>
                      <a:pt x="54447" y="81226"/>
                      <a:pt x="61300" y="80464"/>
                      <a:pt x="68153" y="80464"/>
                    </a:cubicBezTo>
                    <a:cubicBezTo>
                      <a:pt x="77672" y="80464"/>
                      <a:pt x="85795" y="81480"/>
                      <a:pt x="92521" y="83383"/>
                    </a:cubicBezTo>
                    <a:cubicBezTo>
                      <a:pt x="99121" y="85287"/>
                      <a:pt x="104451" y="88460"/>
                      <a:pt x="108639" y="92775"/>
                    </a:cubicBezTo>
                    <a:cubicBezTo>
                      <a:pt x="112701" y="97090"/>
                      <a:pt x="115620" y="102675"/>
                      <a:pt x="117523" y="109655"/>
                    </a:cubicBezTo>
                    <a:cubicBezTo>
                      <a:pt x="119300" y="116508"/>
                      <a:pt x="120189" y="125012"/>
                      <a:pt x="120189" y="134911"/>
                    </a:cubicBezTo>
                    <a:lnTo>
                      <a:pt x="120189" y="224132"/>
                    </a:lnTo>
                    <a:lnTo>
                      <a:pt x="137195" y="224132"/>
                    </a:lnTo>
                    <a:lnTo>
                      <a:pt x="137195" y="237459"/>
                    </a:lnTo>
                    <a:cubicBezTo>
                      <a:pt x="135419" y="237966"/>
                      <a:pt x="133388" y="238474"/>
                      <a:pt x="130976" y="238982"/>
                    </a:cubicBezTo>
                    <a:cubicBezTo>
                      <a:pt x="128565" y="239616"/>
                      <a:pt x="126027" y="240124"/>
                      <a:pt x="123362" y="240631"/>
                    </a:cubicBezTo>
                    <a:cubicBezTo>
                      <a:pt x="120696" y="241139"/>
                      <a:pt x="118031" y="241520"/>
                      <a:pt x="115239" y="241901"/>
                    </a:cubicBezTo>
                    <a:cubicBezTo>
                      <a:pt x="112574" y="242281"/>
                      <a:pt x="109909" y="242408"/>
                      <a:pt x="107497" y="242408"/>
                    </a:cubicBezTo>
                    <a:cubicBezTo>
                      <a:pt x="104959" y="242408"/>
                      <a:pt x="102674" y="242281"/>
                      <a:pt x="100898" y="242028"/>
                    </a:cubicBezTo>
                    <a:cubicBezTo>
                      <a:pt x="98994" y="241774"/>
                      <a:pt x="97471" y="241266"/>
                      <a:pt x="96329" y="240251"/>
                    </a:cubicBezTo>
                    <a:cubicBezTo>
                      <a:pt x="95186" y="239235"/>
                      <a:pt x="94298" y="237839"/>
                      <a:pt x="93663" y="235936"/>
                    </a:cubicBezTo>
                    <a:cubicBezTo>
                      <a:pt x="93029" y="234032"/>
                      <a:pt x="92775" y="231367"/>
                      <a:pt x="92775" y="228194"/>
                    </a:cubicBezTo>
                    <a:lnTo>
                      <a:pt x="92775" y="223117"/>
                    </a:lnTo>
                    <a:cubicBezTo>
                      <a:pt x="91633" y="224259"/>
                      <a:pt x="89602" y="225782"/>
                      <a:pt x="86937" y="227940"/>
                    </a:cubicBezTo>
                    <a:cubicBezTo>
                      <a:pt x="84272" y="230097"/>
                      <a:pt x="80972" y="232255"/>
                      <a:pt x="77037" y="234413"/>
                    </a:cubicBezTo>
                    <a:cubicBezTo>
                      <a:pt x="73103" y="236570"/>
                      <a:pt x="68661" y="238474"/>
                      <a:pt x="63584" y="239997"/>
                    </a:cubicBezTo>
                    <a:cubicBezTo>
                      <a:pt x="58508" y="241647"/>
                      <a:pt x="53178" y="242408"/>
                      <a:pt x="47466" y="242408"/>
                    </a:cubicBezTo>
                    <a:cubicBezTo>
                      <a:pt x="41120" y="242408"/>
                      <a:pt x="35156" y="241520"/>
                      <a:pt x="29444" y="239870"/>
                    </a:cubicBezTo>
                    <a:cubicBezTo>
                      <a:pt x="23733" y="238220"/>
                      <a:pt x="18783" y="235555"/>
                      <a:pt x="14341" y="232001"/>
                    </a:cubicBezTo>
                    <a:cubicBezTo>
                      <a:pt x="10026" y="228448"/>
                      <a:pt x="6473" y="223879"/>
                      <a:pt x="3934" y="218294"/>
                    </a:cubicBezTo>
                    <a:cubicBezTo>
                      <a:pt x="1269" y="212964"/>
                      <a:pt x="0" y="206237"/>
                      <a:pt x="0" y="198496"/>
                    </a:cubicBezTo>
                    <a:close/>
                    <a:moveTo>
                      <a:pt x="65869" y="54574"/>
                    </a:moveTo>
                    <a:cubicBezTo>
                      <a:pt x="58635" y="54574"/>
                      <a:pt x="52162" y="53304"/>
                      <a:pt x="46578" y="50639"/>
                    </a:cubicBezTo>
                    <a:cubicBezTo>
                      <a:pt x="40867" y="47974"/>
                      <a:pt x="36044" y="44547"/>
                      <a:pt x="32110" y="40232"/>
                    </a:cubicBezTo>
                    <a:cubicBezTo>
                      <a:pt x="28175" y="35917"/>
                      <a:pt x="25129" y="30967"/>
                      <a:pt x="22972" y="25256"/>
                    </a:cubicBezTo>
                    <a:cubicBezTo>
                      <a:pt x="20941" y="19545"/>
                      <a:pt x="19799" y="13707"/>
                      <a:pt x="19799" y="7488"/>
                    </a:cubicBezTo>
                    <a:cubicBezTo>
                      <a:pt x="19799" y="6219"/>
                      <a:pt x="19799" y="4823"/>
                      <a:pt x="19926" y="3554"/>
                    </a:cubicBezTo>
                    <a:cubicBezTo>
                      <a:pt x="19926" y="2158"/>
                      <a:pt x="20053" y="1015"/>
                      <a:pt x="20306" y="0"/>
                    </a:cubicBezTo>
                    <a:lnTo>
                      <a:pt x="36551" y="0"/>
                    </a:lnTo>
                    <a:cubicBezTo>
                      <a:pt x="36551" y="508"/>
                      <a:pt x="36551" y="1142"/>
                      <a:pt x="36679" y="2031"/>
                    </a:cubicBezTo>
                    <a:cubicBezTo>
                      <a:pt x="36679" y="2919"/>
                      <a:pt x="36805" y="3934"/>
                      <a:pt x="37059" y="4950"/>
                    </a:cubicBezTo>
                    <a:cubicBezTo>
                      <a:pt x="37440" y="7107"/>
                      <a:pt x="38075" y="9646"/>
                      <a:pt x="39217" y="12565"/>
                    </a:cubicBezTo>
                    <a:cubicBezTo>
                      <a:pt x="40232" y="15484"/>
                      <a:pt x="41882" y="18149"/>
                      <a:pt x="44166" y="20687"/>
                    </a:cubicBezTo>
                    <a:cubicBezTo>
                      <a:pt x="46451" y="23226"/>
                      <a:pt x="49243" y="25383"/>
                      <a:pt x="52797" y="27033"/>
                    </a:cubicBezTo>
                    <a:cubicBezTo>
                      <a:pt x="56350" y="28810"/>
                      <a:pt x="60919" y="29571"/>
                      <a:pt x="66377" y="29571"/>
                    </a:cubicBezTo>
                    <a:cubicBezTo>
                      <a:pt x="71707" y="29571"/>
                      <a:pt x="76149" y="28683"/>
                      <a:pt x="79703" y="27033"/>
                    </a:cubicBezTo>
                    <a:cubicBezTo>
                      <a:pt x="83256" y="25256"/>
                      <a:pt x="86049" y="23226"/>
                      <a:pt x="88206" y="20687"/>
                    </a:cubicBezTo>
                    <a:cubicBezTo>
                      <a:pt x="90364" y="18149"/>
                      <a:pt x="91887" y="15484"/>
                      <a:pt x="92902" y="12565"/>
                    </a:cubicBezTo>
                    <a:cubicBezTo>
                      <a:pt x="93790" y="9646"/>
                      <a:pt x="94552" y="7107"/>
                      <a:pt x="94933" y="4950"/>
                    </a:cubicBezTo>
                    <a:cubicBezTo>
                      <a:pt x="95186" y="2792"/>
                      <a:pt x="95313" y="1142"/>
                      <a:pt x="95313" y="0"/>
                    </a:cubicBezTo>
                    <a:lnTo>
                      <a:pt x="111051" y="0"/>
                    </a:lnTo>
                    <a:cubicBezTo>
                      <a:pt x="111178" y="1015"/>
                      <a:pt x="111178" y="2158"/>
                      <a:pt x="111305" y="3554"/>
                    </a:cubicBezTo>
                    <a:cubicBezTo>
                      <a:pt x="111432" y="4823"/>
                      <a:pt x="111432" y="6219"/>
                      <a:pt x="111432" y="7488"/>
                    </a:cubicBezTo>
                    <a:cubicBezTo>
                      <a:pt x="111432" y="13707"/>
                      <a:pt x="110289" y="19672"/>
                      <a:pt x="108259" y="25383"/>
                    </a:cubicBezTo>
                    <a:cubicBezTo>
                      <a:pt x="106101" y="31094"/>
                      <a:pt x="103055" y="36044"/>
                      <a:pt x="99121" y="40486"/>
                    </a:cubicBezTo>
                    <a:cubicBezTo>
                      <a:pt x="95186" y="44801"/>
                      <a:pt x="90490" y="48228"/>
                      <a:pt x="84779" y="50893"/>
                    </a:cubicBezTo>
                    <a:cubicBezTo>
                      <a:pt x="78941" y="53304"/>
                      <a:pt x="72722" y="54574"/>
                      <a:pt x="65869" y="54574"/>
                    </a:cubicBezTo>
                    <a:close/>
                    <a:moveTo>
                      <a:pt x="59143" y="221721"/>
                    </a:moveTo>
                    <a:cubicBezTo>
                      <a:pt x="61046" y="221721"/>
                      <a:pt x="63331" y="221467"/>
                      <a:pt x="65996" y="220960"/>
                    </a:cubicBezTo>
                    <a:cubicBezTo>
                      <a:pt x="68661" y="220452"/>
                      <a:pt x="71326" y="219690"/>
                      <a:pt x="74245" y="218802"/>
                    </a:cubicBezTo>
                    <a:cubicBezTo>
                      <a:pt x="77037" y="217914"/>
                      <a:pt x="79830" y="216771"/>
                      <a:pt x="82622" y="215375"/>
                    </a:cubicBezTo>
                    <a:cubicBezTo>
                      <a:pt x="85414" y="213979"/>
                      <a:pt x="87952" y="212456"/>
                      <a:pt x="90237" y="210806"/>
                    </a:cubicBezTo>
                    <a:lnTo>
                      <a:pt x="90237" y="160421"/>
                    </a:lnTo>
                    <a:cubicBezTo>
                      <a:pt x="79322" y="160421"/>
                      <a:pt x="70184" y="161436"/>
                      <a:pt x="62823" y="163340"/>
                    </a:cubicBezTo>
                    <a:cubicBezTo>
                      <a:pt x="55462" y="165244"/>
                      <a:pt x="49624" y="167782"/>
                      <a:pt x="45182" y="170955"/>
                    </a:cubicBezTo>
                    <a:cubicBezTo>
                      <a:pt x="40867" y="174128"/>
                      <a:pt x="37694" y="177681"/>
                      <a:pt x="35917" y="181743"/>
                    </a:cubicBezTo>
                    <a:cubicBezTo>
                      <a:pt x="34140" y="185804"/>
                      <a:pt x="33252" y="189992"/>
                      <a:pt x="33252" y="194307"/>
                    </a:cubicBezTo>
                    <a:cubicBezTo>
                      <a:pt x="33252" y="199384"/>
                      <a:pt x="33886" y="203572"/>
                      <a:pt x="35282" y="206999"/>
                    </a:cubicBezTo>
                    <a:cubicBezTo>
                      <a:pt x="36551" y="210426"/>
                      <a:pt x="38455" y="213345"/>
                      <a:pt x="40740" y="215502"/>
                    </a:cubicBezTo>
                    <a:cubicBezTo>
                      <a:pt x="43024" y="217660"/>
                      <a:pt x="45816" y="219310"/>
                      <a:pt x="48989" y="220198"/>
                    </a:cubicBezTo>
                    <a:cubicBezTo>
                      <a:pt x="52035" y="221340"/>
                      <a:pt x="55462" y="221721"/>
                      <a:pt x="59143" y="22172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39" name="Freeform: Shape 38">
                <a:extLst>
                  <a:ext uri="{FF2B5EF4-FFF2-40B4-BE49-F238E27FC236}">
                    <a16:creationId xmlns:a16="http://schemas.microsoft.com/office/drawing/2014/main" id="{E6A5696F-B52C-DDD2-022A-3D12CC49B470}"/>
                  </a:ext>
                </a:extLst>
              </p:cNvPr>
              <p:cNvSpPr/>
              <p:nvPr/>
            </p:nvSpPr>
            <p:spPr>
              <a:xfrm>
                <a:off x="3219227" y="2168222"/>
                <a:ext cx="100516" cy="196845"/>
              </a:xfrm>
              <a:custGeom>
                <a:avLst/>
                <a:gdLst>
                  <a:gd name="connsiteX0" fmla="*/ 19799 w 100516"/>
                  <a:gd name="connsiteY0" fmla="*/ 164355 h 196845"/>
                  <a:gd name="connsiteX1" fmla="*/ 19799 w 100516"/>
                  <a:gd name="connsiteY1" fmla="*/ 57620 h 196845"/>
                  <a:gd name="connsiteX2" fmla="*/ 0 w 100516"/>
                  <a:gd name="connsiteY2" fmla="*/ 57620 h 196845"/>
                  <a:gd name="connsiteX3" fmla="*/ 0 w 100516"/>
                  <a:gd name="connsiteY3" fmla="*/ 44801 h 196845"/>
                  <a:gd name="connsiteX4" fmla="*/ 8376 w 100516"/>
                  <a:gd name="connsiteY4" fmla="*/ 41882 h 196845"/>
                  <a:gd name="connsiteX5" fmla="*/ 14468 w 100516"/>
                  <a:gd name="connsiteY5" fmla="*/ 39090 h 196845"/>
                  <a:gd name="connsiteX6" fmla="*/ 22083 w 100516"/>
                  <a:gd name="connsiteY6" fmla="*/ 28810 h 196845"/>
                  <a:gd name="connsiteX7" fmla="*/ 24875 w 100516"/>
                  <a:gd name="connsiteY7" fmla="*/ 22337 h 196845"/>
                  <a:gd name="connsiteX8" fmla="*/ 28048 w 100516"/>
                  <a:gd name="connsiteY8" fmla="*/ 14088 h 196845"/>
                  <a:gd name="connsiteX9" fmla="*/ 30967 w 100516"/>
                  <a:gd name="connsiteY9" fmla="*/ 5965 h 196845"/>
                  <a:gd name="connsiteX10" fmla="*/ 32871 w 100516"/>
                  <a:gd name="connsiteY10" fmla="*/ 0 h 196845"/>
                  <a:gd name="connsiteX11" fmla="*/ 50385 w 100516"/>
                  <a:gd name="connsiteY11" fmla="*/ 0 h 196845"/>
                  <a:gd name="connsiteX12" fmla="*/ 50385 w 100516"/>
                  <a:gd name="connsiteY12" fmla="*/ 37821 h 196845"/>
                  <a:gd name="connsiteX13" fmla="*/ 96202 w 100516"/>
                  <a:gd name="connsiteY13" fmla="*/ 37821 h 196845"/>
                  <a:gd name="connsiteX14" fmla="*/ 96202 w 100516"/>
                  <a:gd name="connsiteY14" fmla="*/ 57620 h 196845"/>
                  <a:gd name="connsiteX15" fmla="*/ 50385 w 100516"/>
                  <a:gd name="connsiteY15" fmla="*/ 57620 h 196845"/>
                  <a:gd name="connsiteX16" fmla="*/ 50385 w 100516"/>
                  <a:gd name="connsiteY16" fmla="*/ 139480 h 196845"/>
                  <a:gd name="connsiteX17" fmla="*/ 50766 w 100516"/>
                  <a:gd name="connsiteY17" fmla="*/ 158517 h 196845"/>
                  <a:gd name="connsiteX18" fmla="*/ 52670 w 100516"/>
                  <a:gd name="connsiteY18" fmla="*/ 168670 h 196845"/>
                  <a:gd name="connsiteX19" fmla="*/ 57366 w 100516"/>
                  <a:gd name="connsiteY19" fmla="*/ 172732 h 196845"/>
                  <a:gd name="connsiteX20" fmla="*/ 65996 w 100516"/>
                  <a:gd name="connsiteY20" fmla="*/ 173493 h 196845"/>
                  <a:gd name="connsiteX21" fmla="*/ 66123 w 100516"/>
                  <a:gd name="connsiteY21" fmla="*/ 173493 h 196845"/>
                  <a:gd name="connsiteX22" fmla="*/ 74372 w 100516"/>
                  <a:gd name="connsiteY22" fmla="*/ 172986 h 196845"/>
                  <a:gd name="connsiteX23" fmla="*/ 82749 w 100516"/>
                  <a:gd name="connsiteY23" fmla="*/ 171716 h 196845"/>
                  <a:gd name="connsiteX24" fmla="*/ 90237 w 100516"/>
                  <a:gd name="connsiteY24" fmla="*/ 170067 h 196845"/>
                  <a:gd name="connsiteX25" fmla="*/ 95694 w 100516"/>
                  <a:gd name="connsiteY25" fmla="*/ 168417 h 196845"/>
                  <a:gd name="connsiteX26" fmla="*/ 95821 w 100516"/>
                  <a:gd name="connsiteY26" fmla="*/ 168417 h 196845"/>
                  <a:gd name="connsiteX27" fmla="*/ 100517 w 100516"/>
                  <a:gd name="connsiteY27" fmla="*/ 181870 h 196845"/>
                  <a:gd name="connsiteX28" fmla="*/ 91506 w 100516"/>
                  <a:gd name="connsiteY28" fmla="*/ 186946 h 196845"/>
                  <a:gd name="connsiteX29" fmla="*/ 78941 w 100516"/>
                  <a:gd name="connsiteY29" fmla="*/ 191769 h 196845"/>
                  <a:gd name="connsiteX30" fmla="*/ 64981 w 100516"/>
                  <a:gd name="connsiteY30" fmla="*/ 195450 h 196845"/>
                  <a:gd name="connsiteX31" fmla="*/ 51274 w 100516"/>
                  <a:gd name="connsiteY31" fmla="*/ 196846 h 196845"/>
                  <a:gd name="connsiteX32" fmla="*/ 51020 w 100516"/>
                  <a:gd name="connsiteY32" fmla="*/ 196846 h 196845"/>
                  <a:gd name="connsiteX33" fmla="*/ 38075 w 100516"/>
                  <a:gd name="connsiteY33" fmla="*/ 195196 h 196845"/>
                  <a:gd name="connsiteX34" fmla="*/ 28302 w 100516"/>
                  <a:gd name="connsiteY34" fmla="*/ 189738 h 196845"/>
                  <a:gd name="connsiteX35" fmla="*/ 22083 w 100516"/>
                  <a:gd name="connsiteY35" fmla="*/ 179712 h 196845"/>
                  <a:gd name="connsiteX36" fmla="*/ 19799 w 100516"/>
                  <a:gd name="connsiteY36" fmla="*/ 164355 h 196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00516" h="196845">
                    <a:moveTo>
                      <a:pt x="19799" y="164355"/>
                    </a:moveTo>
                    <a:lnTo>
                      <a:pt x="19799" y="57620"/>
                    </a:lnTo>
                    <a:lnTo>
                      <a:pt x="0" y="57620"/>
                    </a:lnTo>
                    <a:lnTo>
                      <a:pt x="0" y="44801"/>
                    </a:lnTo>
                    <a:cubicBezTo>
                      <a:pt x="2792" y="43913"/>
                      <a:pt x="5584" y="42897"/>
                      <a:pt x="8376" y="41882"/>
                    </a:cubicBezTo>
                    <a:cubicBezTo>
                      <a:pt x="11168" y="40867"/>
                      <a:pt x="13199" y="39978"/>
                      <a:pt x="14468" y="39090"/>
                    </a:cubicBezTo>
                    <a:cubicBezTo>
                      <a:pt x="17514" y="36932"/>
                      <a:pt x="20052" y="33633"/>
                      <a:pt x="22083" y="28810"/>
                    </a:cubicBezTo>
                    <a:cubicBezTo>
                      <a:pt x="22845" y="27160"/>
                      <a:pt x="23733" y="25002"/>
                      <a:pt x="24875" y="22337"/>
                    </a:cubicBezTo>
                    <a:cubicBezTo>
                      <a:pt x="26017" y="19672"/>
                      <a:pt x="27033" y="16880"/>
                      <a:pt x="28048" y="14088"/>
                    </a:cubicBezTo>
                    <a:cubicBezTo>
                      <a:pt x="29064" y="11295"/>
                      <a:pt x="30079" y="8630"/>
                      <a:pt x="30967" y="5965"/>
                    </a:cubicBezTo>
                    <a:cubicBezTo>
                      <a:pt x="31856" y="3427"/>
                      <a:pt x="32490" y="1396"/>
                      <a:pt x="32871" y="0"/>
                    </a:cubicBezTo>
                    <a:lnTo>
                      <a:pt x="50385" y="0"/>
                    </a:lnTo>
                    <a:lnTo>
                      <a:pt x="50385" y="37821"/>
                    </a:lnTo>
                    <a:lnTo>
                      <a:pt x="96202" y="37821"/>
                    </a:lnTo>
                    <a:lnTo>
                      <a:pt x="96202" y="57620"/>
                    </a:lnTo>
                    <a:lnTo>
                      <a:pt x="50385" y="57620"/>
                    </a:lnTo>
                    <a:lnTo>
                      <a:pt x="50385" y="139480"/>
                    </a:lnTo>
                    <a:cubicBezTo>
                      <a:pt x="50385" y="147602"/>
                      <a:pt x="50512" y="153948"/>
                      <a:pt x="50766" y="158517"/>
                    </a:cubicBezTo>
                    <a:cubicBezTo>
                      <a:pt x="51020" y="163086"/>
                      <a:pt x="51654" y="166513"/>
                      <a:pt x="52670" y="168670"/>
                    </a:cubicBezTo>
                    <a:cubicBezTo>
                      <a:pt x="53685" y="170828"/>
                      <a:pt x="55335" y="172224"/>
                      <a:pt x="57366" y="172732"/>
                    </a:cubicBezTo>
                    <a:cubicBezTo>
                      <a:pt x="59523" y="173239"/>
                      <a:pt x="62315" y="173493"/>
                      <a:pt x="65996" y="173493"/>
                    </a:cubicBezTo>
                    <a:lnTo>
                      <a:pt x="66123" y="173493"/>
                    </a:lnTo>
                    <a:cubicBezTo>
                      <a:pt x="68788" y="173493"/>
                      <a:pt x="71580" y="173366"/>
                      <a:pt x="74372" y="172986"/>
                    </a:cubicBezTo>
                    <a:cubicBezTo>
                      <a:pt x="77291" y="172605"/>
                      <a:pt x="80083" y="172224"/>
                      <a:pt x="82749" y="171716"/>
                    </a:cubicBezTo>
                    <a:cubicBezTo>
                      <a:pt x="85414" y="171209"/>
                      <a:pt x="87952" y="170701"/>
                      <a:pt x="90237" y="170067"/>
                    </a:cubicBezTo>
                    <a:cubicBezTo>
                      <a:pt x="92521" y="169432"/>
                      <a:pt x="94298" y="168924"/>
                      <a:pt x="95694" y="168417"/>
                    </a:cubicBezTo>
                    <a:lnTo>
                      <a:pt x="95821" y="168417"/>
                    </a:lnTo>
                    <a:lnTo>
                      <a:pt x="100517" y="181870"/>
                    </a:lnTo>
                    <a:cubicBezTo>
                      <a:pt x="98359" y="183520"/>
                      <a:pt x="95313" y="185169"/>
                      <a:pt x="91506" y="186946"/>
                    </a:cubicBezTo>
                    <a:cubicBezTo>
                      <a:pt x="87698" y="188723"/>
                      <a:pt x="83510" y="190373"/>
                      <a:pt x="78941" y="191769"/>
                    </a:cubicBezTo>
                    <a:cubicBezTo>
                      <a:pt x="74499" y="193292"/>
                      <a:pt x="69803" y="194434"/>
                      <a:pt x="64981" y="195450"/>
                    </a:cubicBezTo>
                    <a:cubicBezTo>
                      <a:pt x="60158" y="196465"/>
                      <a:pt x="55589" y="196846"/>
                      <a:pt x="51274" y="196846"/>
                    </a:cubicBezTo>
                    <a:lnTo>
                      <a:pt x="51020" y="196846"/>
                    </a:lnTo>
                    <a:cubicBezTo>
                      <a:pt x="46197" y="196846"/>
                      <a:pt x="41882" y="196338"/>
                      <a:pt x="38075" y="195196"/>
                    </a:cubicBezTo>
                    <a:cubicBezTo>
                      <a:pt x="34267" y="194053"/>
                      <a:pt x="30967" y="192277"/>
                      <a:pt x="28302" y="189738"/>
                    </a:cubicBezTo>
                    <a:cubicBezTo>
                      <a:pt x="25637" y="187200"/>
                      <a:pt x="23479" y="183900"/>
                      <a:pt x="22083" y="179712"/>
                    </a:cubicBezTo>
                    <a:cubicBezTo>
                      <a:pt x="20560" y="175397"/>
                      <a:pt x="19799" y="170320"/>
                      <a:pt x="19799" y="16435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40" name="Freeform: Shape 39">
                <a:extLst>
                  <a:ext uri="{FF2B5EF4-FFF2-40B4-BE49-F238E27FC236}">
                    <a16:creationId xmlns:a16="http://schemas.microsoft.com/office/drawing/2014/main" id="{9E386927-AB79-8279-D367-F5A122F5EFB2}"/>
                  </a:ext>
                </a:extLst>
              </p:cNvPr>
              <p:cNvSpPr/>
              <p:nvPr/>
            </p:nvSpPr>
            <p:spPr>
              <a:xfrm>
                <a:off x="3335481" y="2202616"/>
                <a:ext cx="137195" cy="161943"/>
              </a:xfrm>
              <a:custGeom>
                <a:avLst/>
                <a:gdLst>
                  <a:gd name="connsiteX0" fmla="*/ 0 w 137195"/>
                  <a:gd name="connsiteY0" fmla="*/ 118031 h 161943"/>
                  <a:gd name="connsiteX1" fmla="*/ 3681 w 137195"/>
                  <a:gd name="connsiteY1" fmla="*/ 100390 h 161943"/>
                  <a:gd name="connsiteX2" fmla="*/ 13834 w 137195"/>
                  <a:gd name="connsiteY2" fmla="*/ 86810 h 161943"/>
                  <a:gd name="connsiteX3" fmla="*/ 28937 w 137195"/>
                  <a:gd name="connsiteY3" fmla="*/ 76784 h 161943"/>
                  <a:gd name="connsiteX4" fmla="*/ 47720 w 137195"/>
                  <a:gd name="connsiteY4" fmla="*/ 70057 h 161943"/>
                  <a:gd name="connsiteX5" fmla="*/ 68661 w 137195"/>
                  <a:gd name="connsiteY5" fmla="*/ 66250 h 161943"/>
                  <a:gd name="connsiteX6" fmla="*/ 90237 w 137195"/>
                  <a:gd name="connsiteY6" fmla="*/ 64727 h 161943"/>
                  <a:gd name="connsiteX7" fmla="*/ 90237 w 137195"/>
                  <a:gd name="connsiteY7" fmla="*/ 57493 h 161943"/>
                  <a:gd name="connsiteX8" fmla="*/ 88841 w 137195"/>
                  <a:gd name="connsiteY8" fmla="*/ 41247 h 161943"/>
                  <a:gd name="connsiteX9" fmla="*/ 84145 w 137195"/>
                  <a:gd name="connsiteY9" fmla="*/ 30460 h 161943"/>
                  <a:gd name="connsiteX10" fmla="*/ 75134 w 137195"/>
                  <a:gd name="connsiteY10" fmla="*/ 24495 h 161943"/>
                  <a:gd name="connsiteX11" fmla="*/ 60919 w 137195"/>
                  <a:gd name="connsiteY11" fmla="*/ 22591 h 161943"/>
                  <a:gd name="connsiteX12" fmla="*/ 46197 w 137195"/>
                  <a:gd name="connsiteY12" fmla="*/ 23987 h 161943"/>
                  <a:gd name="connsiteX13" fmla="*/ 31983 w 137195"/>
                  <a:gd name="connsiteY13" fmla="*/ 27287 h 161943"/>
                  <a:gd name="connsiteX14" fmla="*/ 19545 w 137195"/>
                  <a:gd name="connsiteY14" fmla="*/ 31475 h 161943"/>
                  <a:gd name="connsiteX15" fmla="*/ 10026 w 137195"/>
                  <a:gd name="connsiteY15" fmla="*/ 35663 h 161943"/>
                  <a:gd name="connsiteX16" fmla="*/ 9899 w 137195"/>
                  <a:gd name="connsiteY16" fmla="*/ 35663 h 161943"/>
                  <a:gd name="connsiteX17" fmla="*/ 3807 w 137195"/>
                  <a:gd name="connsiteY17" fmla="*/ 22464 h 161943"/>
                  <a:gd name="connsiteX18" fmla="*/ 12945 w 137195"/>
                  <a:gd name="connsiteY18" fmla="*/ 16118 h 161943"/>
                  <a:gd name="connsiteX19" fmla="*/ 28429 w 137195"/>
                  <a:gd name="connsiteY19" fmla="*/ 8757 h 161943"/>
                  <a:gd name="connsiteX20" fmla="*/ 47720 w 137195"/>
                  <a:gd name="connsiteY20" fmla="*/ 2538 h 161943"/>
                  <a:gd name="connsiteX21" fmla="*/ 68280 w 137195"/>
                  <a:gd name="connsiteY21" fmla="*/ 0 h 161943"/>
                  <a:gd name="connsiteX22" fmla="*/ 92521 w 137195"/>
                  <a:gd name="connsiteY22" fmla="*/ 2919 h 161943"/>
                  <a:gd name="connsiteX23" fmla="*/ 108639 w 137195"/>
                  <a:gd name="connsiteY23" fmla="*/ 12311 h 161943"/>
                  <a:gd name="connsiteX24" fmla="*/ 117524 w 137195"/>
                  <a:gd name="connsiteY24" fmla="*/ 29191 h 161943"/>
                  <a:gd name="connsiteX25" fmla="*/ 120189 w 137195"/>
                  <a:gd name="connsiteY25" fmla="*/ 54447 h 161943"/>
                  <a:gd name="connsiteX26" fmla="*/ 120189 w 137195"/>
                  <a:gd name="connsiteY26" fmla="*/ 143668 h 161943"/>
                  <a:gd name="connsiteX27" fmla="*/ 137195 w 137195"/>
                  <a:gd name="connsiteY27" fmla="*/ 143668 h 161943"/>
                  <a:gd name="connsiteX28" fmla="*/ 137195 w 137195"/>
                  <a:gd name="connsiteY28" fmla="*/ 156994 h 161943"/>
                  <a:gd name="connsiteX29" fmla="*/ 130977 w 137195"/>
                  <a:gd name="connsiteY29" fmla="*/ 158517 h 161943"/>
                  <a:gd name="connsiteX30" fmla="*/ 123362 w 137195"/>
                  <a:gd name="connsiteY30" fmla="*/ 160167 h 161943"/>
                  <a:gd name="connsiteX31" fmla="*/ 115239 w 137195"/>
                  <a:gd name="connsiteY31" fmla="*/ 161436 h 161943"/>
                  <a:gd name="connsiteX32" fmla="*/ 107497 w 137195"/>
                  <a:gd name="connsiteY32" fmla="*/ 161944 h 161943"/>
                  <a:gd name="connsiteX33" fmla="*/ 100898 w 137195"/>
                  <a:gd name="connsiteY33" fmla="*/ 161563 h 161943"/>
                  <a:gd name="connsiteX34" fmla="*/ 96329 w 137195"/>
                  <a:gd name="connsiteY34" fmla="*/ 159786 h 161943"/>
                  <a:gd name="connsiteX35" fmla="*/ 93664 w 137195"/>
                  <a:gd name="connsiteY35" fmla="*/ 155471 h 161943"/>
                  <a:gd name="connsiteX36" fmla="*/ 92775 w 137195"/>
                  <a:gd name="connsiteY36" fmla="*/ 147729 h 161943"/>
                  <a:gd name="connsiteX37" fmla="*/ 92775 w 137195"/>
                  <a:gd name="connsiteY37" fmla="*/ 142653 h 161943"/>
                  <a:gd name="connsiteX38" fmla="*/ 86937 w 137195"/>
                  <a:gd name="connsiteY38" fmla="*/ 147476 h 161943"/>
                  <a:gd name="connsiteX39" fmla="*/ 77038 w 137195"/>
                  <a:gd name="connsiteY39" fmla="*/ 153948 h 161943"/>
                  <a:gd name="connsiteX40" fmla="*/ 63585 w 137195"/>
                  <a:gd name="connsiteY40" fmla="*/ 159533 h 161943"/>
                  <a:gd name="connsiteX41" fmla="*/ 47466 w 137195"/>
                  <a:gd name="connsiteY41" fmla="*/ 161944 h 161943"/>
                  <a:gd name="connsiteX42" fmla="*/ 29444 w 137195"/>
                  <a:gd name="connsiteY42" fmla="*/ 159406 h 161943"/>
                  <a:gd name="connsiteX43" fmla="*/ 14341 w 137195"/>
                  <a:gd name="connsiteY43" fmla="*/ 151537 h 161943"/>
                  <a:gd name="connsiteX44" fmla="*/ 3934 w 137195"/>
                  <a:gd name="connsiteY44" fmla="*/ 137830 h 161943"/>
                  <a:gd name="connsiteX45" fmla="*/ 0 w 137195"/>
                  <a:gd name="connsiteY45" fmla="*/ 118031 h 161943"/>
                  <a:gd name="connsiteX46" fmla="*/ 59143 w 137195"/>
                  <a:gd name="connsiteY46" fmla="*/ 141257 h 161943"/>
                  <a:gd name="connsiteX47" fmla="*/ 65996 w 137195"/>
                  <a:gd name="connsiteY47" fmla="*/ 140495 h 161943"/>
                  <a:gd name="connsiteX48" fmla="*/ 74246 w 137195"/>
                  <a:gd name="connsiteY48" fmla="*/ 138338 h 161943"/>
                  <a:gd name="connsiteX49" fmla="*/ 82622 w 137195"/>
                  <a:gd name="connsiteY49" fmla="*/ 134911 h 161943"/>
                  <a:gd name="connsiteX50" fmla="*/ 90237 w 137195"/>
                  <a:gd name="connsiteY50" fmla="*/ 130342 h 161943"/>
                  <a:gd name="connsiteX51" fmla="*/ 90237 w 137195"/>
                  <a:gd name="connsiteY51" fmla="*/ 79957 h 161943"/>
                  <a:gd name="connsiteX52" fmla="*/ 62823 w 137195"/>
                  <a:gd name="connsiteY52" fmla="*/ 82876 h 161943"/>
                  <a:gd name="connsiteX53" fmla="*/ 45182 w 137195"/>
                  <a:gd name="connsiteY53" fmla="*/ 90491 h 161943"/>
                  <a:gd name="connsiteX54" fmla="*/ 35917 w 137195"/>
                  <a:gd name="connsiteY54" fmla="*/ 101278 h 161943"/>
                  <a:gd name="connsiteX55" fmla="*/ 33252 w 137195"/>
                  <a:gd name="connsiteY55" fmla="*/ 113843 h 161943"/>
                  <a:gd name="connsiteX56" fmla="*/ 35282 w 137195"/>
                  <a:gd name="connsiteY56" fmla="*/ 126535 h 161943"/>
                  <a:gd name="connsiteX57" fmla="*/ 40740 w 137195"/>
                  <a:gd name="connsiteY57" fmla="*/ 135038 h 161943"/>
                  <a:gd name="connsiteX58" fmla="*/ 48989 w 137195"/>
                  <a:gd name="connsiteY58" fmla="*/ 139734 h 161943"/>
                  <a:gd name="connsiteX59" fmla="*/ 59143 w 137195"/>
                  <a:gd name="connsiteY59" fmla="*/ 141257 h 1619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137195" h="161943">
                    <a:moveTo>
                      <a:pt x="0" y="118031"/>
                    </a:moveTo>
                    <a:cubicBezTo>
                      <a:pt x="0" y="111432"/>
                      <a:pt x="1269" y="105594"/>
                      <a:pt x="3681" y="100390"/>
                    </a:cubicBezTo>
                    <a:cubicBezTo>
                      <a:pt x="6092" y="95186"/>
                      <a:pt x="9519" y="90744"/>
                      <a:pt x="13834" y="86810"/>
                    </a:cubicBezTo>
                    <a:cubicBezTo>
                      <a:pt x="18149" y="82876"/>
                      <a:pt x="23226" y="79576"/>
                      <a:pt x="28937" y="76784"/>
                    </a:cubicBezTo>
                    <a:cubicBezTo>
                      <a:pt x="34775" y="73992"/>
                      <a:pt x="40994" y="71834"/>
                      <a:pt x="47720" y="70057"/>
                    </a:cubicBezTo>
                    <a:cubicBezTo>
                      <a:pt x="54447" y="68280"/>
                      <a:pt x="61427" y="67011"/>
                      <a:pt x="68661" y="66250"/>
                    </a:cubicBezTo>
                    <a:cubicBezTo>
                      <a:pt x="75895" y="65488"/>
                      <a:pt x="83130" y="64981"/>
                      <a:pt x="90237" y="64727"/>
                    </a:cubicBezTo>
                    <a:lnTo>
                      <a:pt x="90237" y="57493"/>
                    </a:lnTo>
                    <a:cubicBezTo>
                      <a:pt x="90237" y="51147"/>
                      <a:pt x="89729" y="45689"/>
                      <a:pt x="88841" y="41247"/>
                    </a:cubicBezTo>
                    <a:cubicBezTo>
                      <a:pt x="87952" y="36805"/>
                      <a:pt x="86302" y="33252"/>
                      <a:pt x="84145" y="30460"/>
                    </a:cubicBezTo>
                    <a:cubicBezTo>
                      <a:pt x="81860" y="27668"/>
                      <a:pt x="78941" y="25637"/>
                      <a:pt x="75134" y="24495"/>
                    </a:cubicBezTo>
                    <a:cubicBezTo>
                      <a:pt x="71453" y="23226"/>
                      <a:pt x="66631" y="22591"/>
                      <a:pt x="60919" y="22591"/>
                    </a:cubicBezTo>
                    <a:cubicBezTo>
                      <a:pt x="55970" y="22591"/>
                      <a:pt x="51020" y="23099"/>
                      <a:pt x="46197" y="23987"/>
                    </a:cubicBezTo>
                    <a:cubicBezTo>
                      <a:pt x="41247" y="24875"/>
                      <a:pt x="36552" y="26018"/>
                      <a:pt x="31983" y="27287"/>
                    </a:cubicBezTo>
                    <a:cubicBezTo>
                      <a:pt x="27541" y="28556"/>
                      <a:pt x="23353" y="30079"/>
                      <a:pt x="19545" y="31475"/>
                    </a:cubicBezTo>
                    <a:cubicBezTo>
                      <a:pt x="15738" y="32998"/>
                      <a:pt x="12565" y="34394"/>
                      <a:pt x="10026" y="35663"/>
                    </a:cubicBezTo>
                    <a:lnTo>
                      <a:pt x="9899" y="35663"/>
                    </a:lnTo>
                    <a:lnTo>
                      <a:pt x="3807" y="22464"/>
                    </a:lnTo>
                    <a:cubicBezTo>
                      <a:pt x="5584" y="20814"/>
                      <a:pt x="8630" y="18784"/>
                      <a:pt x="12945" y="16118"/>
                    </a:cubicBezTo>
                    <a:cubicBezTo>
                      <a:pt x="17260" y="13580"/>
                      <a:pt x="22464" y="11042"/>
                      <a:pt x="28429" y="8757"/>
                    </a:cubicBezTo>
                    <a:cubicBezTo>
                      <a:pt x="34394" y="6346"/>
                      <a:pt x="40867" y="4315"/>
                      <a:pt x="47720" y="2538"/>
                    </a:cubicBezTo>
                    <a:cubicBezTo>
                      <a:pt x="54574" y="761"/>
                      <a:pt x="61427" y="0"/>
                      <a:pt x="68280" y="0"/>
                    </a:cubicBezTo>
                    <a:cubicBezTo>
                      <a:pt x="77799" y="0"/>
                      <a:pt x="85922" y="1015"/>
                      <a:pt x="92521" y="2919"/>
                    </a:cubicBezTo>
                    <a:cubicBezTo>
                      <a:pt x="99121" y="4823"/>
                      <a:pt x="104451" y="7996"/>
                      <a:pt x="108639" y="12311"/>
                    </a:cubicBezTo>
                    <a:cubicBezTo>
                      <a:pt x="112701" y="16626"/>
                      <a:pt x="115620" y="22210"/>
                      <a:pt x="117524" y="29191"/>
                    </a:cubicBezTo>
                    <a:cubicBezTo>
                      <a:pt x="119300" y="36044"/>
                      <a:pt x="120189" y="44547"/>
                      <a:pt x="120189" y="54447"/>
                    </a:cubicBezTo>
                    <a:lnTo>
                      <a:pt x="120189" y="143668"/>
                    </a:lnTo>
                    <a:lnTo>
                      <a:pt x="137195" y="143668"/>
                    </a:lnTo>
                    <a:lnTo>
                      <a:pt x="137195" y="156994"/>
                    </a:lnTo>
                    <a:cubicBezTo>
                      <a:pt x="135419" y="157502"/>
                      <a:pt x="133388" y="158010"/>
                      <a:pt x="130977" y="158517"/>
                    </a:cubicBezTo>
                    <a:cubicBezTo>
                      <a:pt x="128565" y="159152"/>
                      <a:pt x="126027" y="159659"/>
                      <a:pt x="123362" y="160167"/>
                    </a:cubicBezTo>
                    <a:cubicBezTo>
                      <a:pt x="120697" y="160675"/>
                      <a:pt x="118031" y="161056"/>
                      <a:pt x="115239" y="161436"/>
                    </a:cubicBezTo>
                    <a:cubicBezTo>
                      <a:pt x="112574" y="161817"/>
                      <a:pt x="109909" y="161944"/>
                      <a:pt x="107497" y="161944"/>
                    </a:cubicBezTo>
                    <a:cubicBezTo>
                      <a:pt x="104959" y="161944"/>
                      <a:pt x="102675" y="161817"/>
                      <a:pt x="100898" y="161563"/>
                    </a:cubicBezTo>
                    <a:cubicBezTo>
                      <a:pt x="98994" y="161309"/>
                      <a:pt x="97471" y="160802"/>
                      <a:pt x="96329" y="159786"/>
                    </a:cubicBezTo>
                    <a:cubicBezTo>
                      <a:pt x="95186" y="158771"/>
                      <a:pt x="94298" y="157375"/>
                      <a:pt x="93664" y="155471"/>
                    </a:cubicBezTo>
                    <a:cubicBezTo>
                      <a:pt x="93029" y="153567"/>
                      <a:pt x="92775" y="150902"/>
                      <a:pt x="92775" y="147729"/>
                    </a:cubicBezTo>
                    <a:lnTo>
                      <a:pt x="92775" y="142653"/>
                    </a:lnTo>
                    <a:cubicBezTo>
                      <a:pt x="91633" y="143795"/>
                      <a:pt x="89602" y="145318"/>
                      <a:pt x="86937" y="147476"/>
                    </a:cubicBezTo>
                    <a:cubicBezTo>
                      <a:pt x="84272" y="149633"/>
                      <a:pt x="80972" y="151791"/>
                      <a:pt x="77038" y="153948"/>
                    </a:cubicBezTo>
                    <a:cubicBezTo>
                      <a:pt x="73103" y="156106"/>
                      <a:pt x="68661" y="158010"/>
                      <a:pt x="63585" y="159533"/>
                    </a:cubicBezTo>
                    <a:cubicBezTo>
                      <a:pt x="58508" y="161182"/>
                      <a:pt x="53178" y="161944"/>
                      <a:pt x="47466" y="161944"/>
                    </a:cubicBezTo>
                    <a:cubicBezTo>
                      <a:pt x="41121" y="161944"/>
                      <a:pt x="35156" y="161056"/>
                      <a:pt x="29444" y="159406"/>
                    </a:cubicBezTo>
                    <a:cubicBezTo>
                      <a:pt x="23733" y="157756"/>
                      <a:pt x="18784" y="155091"/>
                      <a:pt x="14341" y="151537"/>
                    </a:cubicBezTo>
                    <a:cubicBezTo>
                      <a:pt x="10026" y="147983"/>
                      <a:pt x="6600" y="143414"/>
                      <a:pt x="3934" y="137830"/>
                    </a:cubicBezTo>
                    <a:cubicBezTo>
                      <a:pt x="1396" y="132500"/>
                      <a:pt x="0" y="125773"/>
                      <a:pt x="0" y="118031"/>
                    </a:cubicBezTo>
                    <a:close/>
                    <a:moveTo>
                      <a:pt x="59143" y="141257"/>
                    </a:moveTo>
                    <a:cubicBezTo>
                      <a:pt x="61046" y="141257"/>
                      <a:pt x="63331" y="141003"/>
                      <a:pt x="65996" y="140495"/>
                    </a:cubicBezTo>
                    <a:cubicBezTo>
                      <a:pt x="68661" y="139988"/>
                      <a:pt x="71327" y="139226"/>
                      <a:pt x="74246" y="138338"/>
                    </a:cubicBezTo>
                    <a:cubicBezTo>
                      <a:pt x="77038" y="137449"/>
                      <a:pt x="79830" y="136307"/>
                      <a:pt x="82622" y="134911"/>
                    </a:cubicBezTo>
                    <a:cubicBezTo>
                      <a:pt x="85414" y="133515"/>
                      <a:pt x="87952" y="131992"/>
                      <a:pt x="90237" y="130342"/>
                    </a:cubicBezTo>
                    <a:lnTo>
                      <a:pt x="90237" y="79957"/>
                    </a:lnTo>
                    <a:cubicBezTo>
                      <a:pt x="79322" y="79957"/>
                      <a:pt x="70184" y="80972"/>
                      <a:pt x="62823" y="82876"/>
                    </a:cubicBezTo>
                    <a:cubicBezTo>
                      <a:pt x="55462" y="84779"/>
                      <a:pt x="49624" y="87318"/>
                      <a:pt x="45182" y="90491"/>
                    </a:cubicBezTo>
                    <a:cubicBezTo>
                      <a:pt x="40867" y="93663"/>
                      <a:pt x="37694" y="97217"/>
                      <a:pt x="35917" y="101278"/>
                    </a:cubicBezTo>
                    <a:cubicBezTo>
                      <a:pt x="34140" y="105340"/>
                      <a:pt x="33252" y="109528"/>
                      <a:pt x="33252" y="113843"/>
                    </a:cubicBezTo>
                    <a:cubicBezTo>
                      <a:pt x="33252" y="118920"/>
                      <a:pt x="33886" y="123108"/>
                      <a:pt x="35282" y="126535"/>
                    </a:cubicBezTo>
                    <a:cubicBezTo>
                      <a:pt x="36552" y="129961"/>
                      <a:pt x="38455" y="132880"/>
                      <a:pt x="40740" y="135038"/>
                    </a:cubicBezTo>
                    <a:cubicBezTo>
                      <a:pt x="43024" y="137195"/>
                      <a:pt x="45816" y="138845"/>
                      <a:pt x="48989" y="139734"/>
                    </a:cubicBezTo>
                    <a:cubicBezTo>
                      <a:pt x="52162" y="140876"/>
                      <a:pt x="55462" y="141257"/>
                      <a:pt x="59143" y="141257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41" name="Freeform: Shape 40">
                <a:extLst>
                  <a:ext uri="{FF2B5EF4-FFF2-40B4-BE49-F238E27FC236}">
                    <a16:creationId xmlns:a16="http://schemas.microsoft.com/office/drawing/2014/main" id="{C4A471E8-610B-9C53-6138-90FFDB066EFA}"/>
                  </a:ext>
                </a:extLst>
              </p:cNvPr>
              <p:cNvSpPr/>
              <p:nvPr/>
            </p:nvSpPr>
            <p:spPr>
              <a:xfrm>
                <a:off x="3491333" y="2168222"/>
                <a:ext cx="100390" cy="196845"/>
              </a:xfrm>
              <a:custGeom>
                <a:avLst/>
                <a:gdLst>
                  <a:gd name="connsiteX0" fmla="*/ 19799 w 100390"/>
                  <a:gd name="connsiteY0" fmla="*/ 164355 h 196845"/>
                  <a:gd name="connsiteX1" fmla="*/ 19799 w 100390"/>
                  <a:gd name="connsiteY1" fmla="*/ 57620 h 196845"/>
                  <a:gd name="connsiteX2" fmla="*/ 0 w 100390"/>
                  <a:gd name="connsiteY2" fmla="*/ 57620 h 196845"/>
                  <a:gd name="connsiteX3" fmla="*/ 0 w 100390"/>
                  <a:gd name="connsiteY3" fmla="*/ 44801 h 196845"/>
                  <a:gd name="connsiteX4" fmla="*/ 8376 w 100390"/>
                  <a:gd name="connsiteY4" fmla="*/ 41882 h 196845"/>
                  <a:gd name="connsiteX5" fmla="*/ 14468 w 100390"/>
                  <a:gd name="connsiteY5" fmla="*/ 39090 h 196845"/>
                  <a:gd name="connsiteX6" fmla="*/ 22083 w 100390"/>
                  <a:gd name="connsiteY6" fmla="*/ 28810 h 196845"/>
                  <a:gd name="connsiteX7" fmla="*/ 24749 w 100390"/>
                  <a:gd name="connsiteY7" fmla="*/ 22337 h 196845"/>
                  <a:gd name="connsiteX8" fmla="*/ 27922 w 100390"/>
                  <a:gd name="connsiteY8" fmla="*/ 14088 h 196845"/>
                  <a:gd name="connsiteX9" fmla="*/ 30841 w 100390"/>
                  <a:gd name="connsiteY9" fmla="*/ 5965 h 196845"/>
                  <a:gd name="connsiteX10" fmla="*/ 32744 w 100390"/>
                  <a:gd name="connsiteY10" fmla="*/ 0 h 196845"/>
                  <a:gd name="connsiteX11" fmla="*/ 50259 w 100390"/>
                  <a:gd name="connsiteY11" fmla="*/ 0 h 196845"/>
                  <a:gd name="connsiteX12" fmla="*/ 50259 w 100390"/>
                  <a:gd name="connsiteY12" fmla="*/ 37821 h 196845"/>
                  <a:gd name="connsiteX13" fmla="*/ 96075 w 100390"/>
                  <a:gd name="connsiteY13" fmla="*/ 37821 h 196845"/>
                  <a:gd name="connsiteX14" fmla="*/ 96075 w 100390"/>
                  <a:gd name="connsiteY14" fmla="*/ 57620 h 196845"/>
                  <a:gd name="connsiteX15" fmla="*/ 50259 w 100390"/>
                  <a:gd name="connsiteY15" fmla="*/ 57620 h 196845"/>
                  <a:gd name="connsiteX16" fmla="*/ 50259 w 100390"/>
                  <a:gd name="connsiteY16" fmla="*/ 139480 h 196845"/>
                  <a:gd name="connsiteX17" fmla="*/ 50639 w 100390"/>
                  <a:gd name="connsiteY17" fmla="*/ 158517 h 196845"/>
                  <a:gd name="connsiteX18" fmla="*/ 52543 w 100390"/>
                  <a:gd name="connsiteY18" fmla="*/ 168670 h 196845"/>
                  <a:gd name="connsiteX19" fmla="*/ 57239 w 100390"/>
                  <a:gd name="connsiteY19" fmla="*/ 172732 h 196845"/>
                  <a:gd name="connsiteX20" fmla="*/ 65869 w 100390"/>
                  <a:gd name="connsiteY20" fmla="*/ 173493 h 196845"/>
                  <a:gd name="connsiteX21" fmla="*/ 65996 w 100390"/>
                  <a:gd name="connsiteY21" fmla="*/ 173493 h 196845"/>
                  <a:gd name="connsiteX22" fmla="*/ 74246 w 100390"/>
                  <a:gd name="connsiteY22" fmla="*/ 172986 h 196845"/>
                  <a:gd name="connsiteX23" fmla="*/ 82622 w 100390"/>
                  <a:gd name="connsiteY23" fmla="*/ 171716 h 196845"/>
                  <a:gd name="connsiteX24" fmla="*/ 90110 w 100390"/>
                  <a:gd name="connsiteY24" fmla="*/ 170067 h 196845"/>
                  <a:gd name="connsiteX25" fmla="*/ 95567 w 100390"/>
                  <a:gd name="connsiteY25" fmla="*/ 168417 h 196845"/>
                  <a:gd name="connsiteX26" fmla="*/ 95694 w 100390"/>
                  <a:gd name="connsiteY26" fmla="*/ 168417 h 196845"/>
                  <a:gd name="connsiteX27" fmla="*/ 100390 w 100390"/>
                  <a:gd name="connsiteY27" fmla="*/ 181870 h 196845"/>
                  <a:gd name="connsiteX28" fmla="*/ 91379 w 100390"/>
                  <a:gd name="connsiteY28" fmla="*/ 186946 h 196845"/>
                  <a:gd name="connsiteX29" fmla="*/ 78814 w 100390"/>
                  <a:gd name="connsiteY29" fmla="*/ 191769 h 196845"/>
                  <a:gd name="connsiteX30" fmla="*/ 64727 w 100390"/>
                  <a:gd name="connsiteY30" fmla="*/ 195450 h 196845"/>
                  <a:gd name="connsiteX31" fmla="*/ 51020 w 100390"/>
                  <a:gd name="connsiteY31" fmla="*/ 196846 h 196845"/>
                  <a:gd name="connsiteX32" fmla="*/ 50766 w 100390"/>
                  <a:gd name="connsiteY32" fmla="*/ 196846 h 196845"/>
                  <a:gd name="connsiteX33" fmla="*/ 37821 w 100390"/>
                  <a:gd name="connsiteY33" fmla="*/ 195196 h 196845"/>
                  <a:gd name="connsiteX34" fmla="*/ 28048 w 100390"/>
                  <a:gd name="connsiteY34" fmla="*/ 189738 h 196845"/>
                  <a:gd name="connsiteX35" fmla="*/ 21829 w 100390"/>
                  <a:gd name="connsiteY35" fmla="*/ 179712 h 196845"/>
                  <a:gd name="connsiteX36" fmla="*/ 19799 w 100390"/>
                  <a:gd name="connsiteY36" fmla="*/ 164355 h 196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00390" h="196845">
                    <a:moveTo>
                      <a:pt x="19799" y="164355"/>
                    </a:moveTo>
                    <a:lnTo>
                      <a:pt x="19799" y="57620"/>
                    </a:lnTo>
                    <a:lnTo>
                      <a:pt x="0" y="57620"/>
                    </a:lnTo>
                    <a:lnTo>
                      <a:pt x="0" y="44801"/>
                    </a:lnTo>
                    <a:cubicBezTo>
                      <a:pt x="2792" y="43913"/>
                      <a:pt x="5584" y="42897"/>
                      <a:pt x="8376" y="41882"/>
                    </a:cubicBezTo>
                    <a:cubicBezTo>
                      <a:pt x="11169" y="40867"/>
                      <a:pt x="13199" y="39978"/>
                      <a:pt x="14468" y="39090"/>
                    </a:cubicBezTo>
                    <a:cubicBezTo>
                      <a:pt x="17514" y="36932"/>
                      <a:pt x="20053" y="33633"/>
                      <a:pt x="22083" y="28810"/>
                    </a:cubicBezTo>
                    <a:cubicBezTo>
                      <a:pt x="22845" y="27160"/>
                      <a:pt x="23733" y="25002"/>
                      <a:pt x="24749" y="22337"/>
                    </a:cubicBezTo>
                    <a:cubicBezTo>
                      <a:pt x="25891" y="19672"/>
                      <a:pt x="26906" y="16880"/>
                      <a:pt x="27922" y="14088"/>
                    </a:cubicBezTo>
                    <a:cubicBezTo>
                      <a:pt x="28937" y="11295"/>
                      <a:pt x="29952" y="8630"/>
                      <a:pt x="30841" y="5965"/>
                    </a:cubicBezTo>
                    <a:cubicBezTo>
                      <a:pt x="31729" y="3427"/>
                      <a:pt x="32363" y="1396"/>
                      <a:pt x="32744" y="0"/>
                    </a:cubicBezTo>
                    <a:lnTo>
                      <a:pt x="50259" y="0"/>
                    </a:lnTo>
                    <a:lnTo>
                      <a:pt x="50259" y="37821"/>
                    </a:lnTo>
                    <a:lnTo>
                      <a:pt x="96075" y="37821"/>
                    </a:lnTo>
                    <a:lnTo>
                      <a:pt x="96075" y="57620"/>
                    </a:lnTo>
                    <a:lnTo>
                      <a:pt x="50259" y="57620"/>
                    </a:lnTo>
                    <a:lnTo>
                      <a:pt x="50259" y="139480"/>
                    </a:lnTo>
                    <a:cubicBezTo>
                      <a:pt x="50259" y="147602"/>
                      <a:pt x="50385" y="153948"/>
                      <a:pt x="50639" y="158517"/>
                    </a:cubicBezTo>
                    <a:cubicBezTo>
                      <a:pt x="50893" y="163086"/>
                      <a:pt x="51528" y="166513"/>
                      <a:pt x="52543" y="168670"/>
                    </a:cubicBezTo>
                    <a:cubicBezTo>
                      <a:pt x="53558" y="170828"/>
                      <a:pt x="55208" y="172224"/>
                      <a:pt x="57239" y="172732"/>
                    </a:cubicBezTo>
                    <a:cubicBezTo>
                      <a:pt x="59269" y="173239"/>
                      <a:pt x="62189" y="173493"/>
                      <a:pt x="65869" y="173493"/>
                    </a:cubicBezTo>
                    <a:lnTo>
                      <a:pt x="65996" y="173493"/>
                    </a:lnTo>
                    <a:cubicBezTo>
                      <a:pt x="68661" y="173493"/>
                      <a:pt x="71453" y="173366"/>
                      <a:pt x="74246" y="172986"/>
                    </a:cubicBezTo>
                    <a:cubicBezTo>
                      <a:pt x="77165" y="172605"/>
                      <a:pt x="79957" y="172224"/>
                      <a:pt x="82622" y="171716"/>
                    </a:cubicBezTo>
                    <a:cubicBezTo>
                      <a:pt x="85414" y="171209"/>
                      <a:pt x="87825" y="170701"/>
                      <a:pt x="90110" y="170067"/>
                    </a:cubicBezTo>
                    <a:cubicBezTo>
                      <a:pt x="92394" y="169432"/>
                      <a:pt x="94171" y="168924"/>
                      <a:pt x="95567" y="168417"/>
                    </a:cubicBezTo>
                    <a:lnTo>
                      <a:pt x="95694" y="168417"/>
                    </a:lnTo>
                    <a:lnTo>
                      <a:pt x="100390" y="181870"/>
                    </a:lnTo>
                    <a:cubicBezTo>
                      <a:pt x="98232" y="183520"/>
                      <a:pt x="95186" y="185169"/>
                      <a:pt x="91379" y="186946"/>
                    </a:cubicBezTo>
                    <a:cubicBezTo>
                      <a:pt x="87572" y="188723"/>
                      <a:pt x="83383" y="190373"/>
                      <a:pt x="78814" y="191769"/>
                    </a:cubicBezTo>
                    <a:cubicBezTo>
                      <a:pt x="74246" y="193292"/>
                      <a:pt x="69677" y="194434"/>
                      <a:pt x="64727" y="195450"/>
                    </a:cubicBezTo>
                    <a:cubicBezTo>
                      <a:pt x="59904" y="196465"/>
                      <a:pt x="55335" y="196846"/>
                      <a:pt x="51020" y="196846"/>
                    </a:cubicBezTo>
                    <a:lnTo>
                      <a:pt x="50766" y="196846"/>
                    </a:lnTo>
                    <a:cubicBezTo>
                      <a:pt x="45943" y="196846"/>
                      <a:pt x="41628" y="196338"/>
                      <a:pt x="37821" y="195196"/>
                    </a:cubicBezTo>
                    <a:cubicBezTo>
                      <a:pt x="34013" y="194053"/>
                      <a:pt x="30713" y="192277"/>
                      <a:pt x="28048" y="189738"/>
                    </a:cubicBezTo>
                    <a:cubicBezTo>
                      <a:pt x="25383" y="187200"/>
                      <a:pt x="23226" y="183900"/>
                      <a:pt x="21829" y="179712"/>
                    </a:cubicBezTo>
                    <a:cubicBezTo>
                      <a:pt x="20560" y="175397"/>
                      <a:pt x="19799" y="170320"/>
                      <a:pt x="19799" y="16435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42" name="Freeform: Shape 41">
                <a:extLst>
                  <a:ext uri="{FF2B5EF4-FFF2-40B4-BE49-F238E27FC236}">
                    <a16:creationId xmlns:a16="http://schemas.microsoft.com/office/drawing/2014/main" id="{9F0D9AE7-7215-0B72-1E67-D2F8873C861D}"/>
                  </a:ext>
                </a:extLst>
              </p:cNvPr>
              <p:cNvSpPr/>
              <p:nvPr/>
            </p:nvSpPr>
            <p:spPr>
              <a:xfrm>
                <a:off x="3607714" y="2201982"/>
                <a:ext cx="128871" cy="162832"/>
              </a:xfrm>
              <a:custGeom>
                <a:avLst/>
                <a:gdLst>
                  <a:gd name="connsiteX0" fmla="*/ 69803 w 128871"/>
                  <a:gd name="connsiteY0" fmla="*/ 162832 h 162832"/>
                  <a:gd name="connsiteX1" fmla="*/ 39344 w 128871"/>
                  <a:gd name="connsiteY1" fmla="*/ 156867 h 162832"/>
                  <a:gd name="connsiteX2" fmla="*/ 17514 w 128871"/>
                  <a:gd name="connsiteY2" fmla="*/ 139988 h 162832"/>
                  <a:gd name="connsiteX3" fmla="*/ 4315 w 128871"/>
                  <a:gd name="connsiteY3" fmla="*/ 114224 h 162832"/>
                  <a:gd name="connsiteX4" fmla="*/ 0 w 128871"/>
                  <a:gd name="connsiteY4" fmla="*/ 81353 h 162832"/>
                  <a:gd name="connsiteX5" fmla="*/ 5457 w 128871"/>
                  <a:gd name="connsiteY5" fmla="*/ 48228 h 162832"/>
                  <a:gd name="connsiteX6" fmla="*/ 20687 w 128871"/>
                  <a:gd name="connsiteY6" fmla="*/ 22464 h 162832"/>
                  <a:gd name="connsiteX7" fmla="*/ 43913 w 128871"/>
                  <a:gd name="connsiteY7" fmla="*/ 5838 h 162832"/>
                  <a:gd name="connsiteX8" fmla="*/ 73230 w 128871"/>
                  <a:gd name="connsiteY8" fmla="*/ 0 h 162832"/>
                  <a:gd name="connsiteX9" fmla="*/ 113335 w 128871"/>
                  <a:gd name="connsiteY9" fmla="*/ 14088 h 162832"/>
                  <a:gd name="connsiteX10" fmla="*/ 128819 w 128871"/>
                  <a:gd name="connsiteY10" fmla="*/ 55589 h 162832"/>
                  <a:gd name="connsiteX11" fmla="*/ 128692 w 128871"/>
                  <a:gd name="connsiteY11" fmla="*/ 71073 h 162832"/>
                  <a:gd name="connsiteX12" fmla="*/ 127296 w 128871"/>
                  <a:gd name="connsiteY12" fmla="*/ 82749 h 162832"/>
                  <a:gd name="connsiteX13" fmla="*/ 32617 w 128871"/>
                  <a:gd name="connsiteY13" fmla="*/ 82749 h 162832"/>
                  <a:gd name="connsiteX14" fmla="*/ 32617 w 128871"/>
                  <a:gd name="connsiteY14" fmla="*/ 83510 h 162832"/>
                  <a:gd name="connsiteX15" fmla="*/ 37186 w 128871"/>
                  <a:gd name="connsiteY15" fmla="*/ 110162 h 162832"/>
                  <a:gd name="connsiteX16" fmla="*/ 47466 w 128871"/>
                  <a:gd name="connsiteY16" fmla="*/ 128311 h 162832"/>
                  <a:gd name="connsiteX17" fmla="*/ 62062 w 128871"/>
                  <a:gd name="connsiteY17" fmla="*/ 138592 h 162832"/>
                  <a:gd name="connsiteX18" fmla="*/ 79195 w 128871"/>
                  <a:gd name="connsiteY18" fmla="*/ 141764 h 162832"/>
                  <a:gd name="connsiteX19" fmla="*/ 91125 w 128871"/>
                  <a:gd name="connsiteY19" fmla="*/ 140622 h 162832"/>
                  <a:gd name="connsiteX20" fmla="*/ 102675 w 128871"/>
                  <a:gd name="connsiteY20" fmla="*/ 137703 h 162832"/>
                  <a:gd name="connsiteX21" fmla="*/ 112828 w 128871"/>
                  <a:gd name="connsiteY21" fmla="*/ 133642 h 162832"/>
                  <a:gd name="connsiteX22" fmla="*/ 120443 w 128871"/>
                  <a:gd name="connsiteY22" fmla="*/ 128946 h 162832"/>
                  <a:gd name="connsiteX23" fmla="*/ 126154 w 128871"/>
                  <a:gd name="connsiteY23" fmla="*/ 142399 h 162832"/>
                  <a:gd name="connsiteX24" fmla="*/ 116128 w 128871"/>
                  <a:gd name="connsiteY24" fmla="*/ 150014 h 162832"/>
                  <a:gd name="connsiteX25" fmla="*/ 102548 w 128871"/>
                  <a:gd name="connsiteY25" fmla="*/ 156487 h 162832"/>
                  <a:gd name="connsiteX26" fmla="*/ 86683 w 128871"/>
                  <a:gd name="connsiteY26" fmla="*/ 161056 h 162832"/>
                  <a:gd name="connsiteX27" fmla="*/ 69803 w 128871"/>
                  <a:gd name="connsiteY27" fmla="*/ 162832 h 162832"/>
                  <a:gd name="connsiteX28" fmla="*/ 66377 w 128871"/>
                  <a:gd name="connsiteY28" fmla="*/ 16372 h 162832"/>
                  <a:gd name="connsiteX29" fmla="*/ 53685 w 128871"/>
                  <a:gd name="connsiteY29" fmla="*/ 18784 h 162832"/>
                  <a:gd name="connsiteX30" fmla="*/ 43405 w 128871"/>
                  <a:gd name="connsiteY30" fmla="*/ 26906 h 162832"/>
                  <a:gd name="connsiteX31" fmla="*/ 36171 w 128871"/>
                  <a:gd name="connsiteY31" fmla="*/ 42263 h 162832"/>
                  <a:gd name="connsiteX32" fmla="*/ 32617 w 128871"/>
                  <a:gd name="connsiteY32" fmla="*/ 66377 h 162832"/>
                  <a:gd name="connsiteX33" fmla="*/ 96075 w 128871"/>
                  <a:gd name="connsiteY33" fmla="*/ 66377 h 162832"/>
                  <a:gd name="connsiteX34" fmla="*/ 96456 w 128871"/>
                  <a:gd name="connsiteY34" fmla="*/ 60666 h 162832"/>
                  <a:gd name="connsiteX35" fmla="*/ 96456 w 128871"/>
                  <a:gd name="connsiteY35" fmla="*/ 55081 h 162832"/>
                  <a:gd name="connsiteX36" fmla="*/ 94806 w 128871"/>
                  <a:gd name="connsiteY36" fmla="*/ 40486 h 162832"/>
                  <a:gd name="connsiteX37" fmla="*/ 89602 w 128871"/>
                  <a:gd name="connsiteY37" fmla="*/ 28175 h 162832"/>
                  <a:gd name="connsiteX38" fmla="*/ 80337 w 128871"/>
                  <a:gd name="connsiteY38" fmla="*/ 19672 h 162832"/>
                  <a:gd name="connsiteX39" fmla="*/ 66377 w 128871"/>
                  <a:gd name="connsiteY39" fmla="*/ 16372 h 1628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128871" h="162832">
                    <a:moveTo>
                      <a:pt x="69803" y="162832"/>
                    </a:moveTo>
                    <a:cubicBezTo>
                      <a:pt x="58254" y="162832"/>
                      <a:pt x="48101" y="160802"/>
                      <a:pt x="39344" y="156867"/>
                    </a:cubicBezTo>
                    <a:cubicBezTo>
                      <a:pt x="30587" y="152806"/>
                      <a:pt x="23353" y="147222"/>
                      <a:pt x="17514" y="139988"/>
                    </a:cubicBezTo>
                    <a:cubicBezTo>
                      <a:pt x="11676" y="132753"/>
                      <a:pt x="7234" y="124123"/>
                      <a:pt x="4315" y="114224"/>
                    </a:cubicBezTo>
                    <a:cubicBezTo>
                      <a:pt x="1396" y="104197"/>
                      <a:pt x="0" y="93283"/>
                      <a:pt x="0" y="81353"/>
                    </a:cubicBezTo>
                    <a:cubicBezTo>
                      <a:pt x="0" y="69169"/>
                      <a:pt x="1777" y="58127"/>
                      <a:pt x="5457" y="48228"/>
                    </a:cubicBezTo>
                    <a:cubicBezTo>
                      <a:pt x="9138" y="38202"/>
                      <a:pt x="14215" y="29698"/>
                      <a:pt x="20687" y="22464"/>
                    </a:cubicBezTo>
                    <a:cubicBezTo>
                      <a:pt x="27160" y="15357"/>
                      <a:pt x="34902" y="9773"/>
                      <a:pt x="43913" y="5838"/>
                    </a:cubicBezTo>
                    <a:cubicBezTo>
                      <a:pt x="52924" y="1904"/>
                      <a:pt x="62569" y="0"/>
                      <a:pt x="73230" y="0"/>
                    </a:cubicBezTo>
                    <a:cubicBezTo>
                      <a:pt x="90491" y="0"/>
                      <a:pt x="103817" y="4696"/>
                      <a:pt x="113335" y="14088"/>
                    </a:cubicBezTo>
                    <a:cubicBezTo>
                      <a:pt x="122854" y="23479"/>
                      <a:pt x="127931" y="37313"/>
                      <a:pt x="128819" y="55589"/>
                    </a:cubicBezTo>
                    <a:cubicBezTo>
                      <a:pt x="128946" y="61554"/>
                      <a:pt x="128819" y="66757"/>
                      <a:pt x="128692" y="71073"/>
                    </a:cubicBezTo>
                    <a:cubicBezTo>
                      <a:pt x="128565" y="75515"/>
                      <a:pt x="128058" y="79449"/>
                      <a:pt x="127296" y="82749"/>
                    </a:cubicBezTo>
                    <a:lnTo>
                      <a:pt x="32617" y="82749"/>
                    </a:lnTo>
                    <a:lnTo>
                      <a:pt x="32617" y="83510"/>
                    </a:lnTo>
                    <a:cubicBezTo>
                      <a:pt x="32998" y="93917"/>
                      <a:pt x="34521" y="102801"/>
                      <a:pt x="37186" y="110162"/>
                    </a:cubicBezTo>
                    <a:cubicBezTo>
                      <a:pt x="39852" y="117524"/>
                      <a:pt x="43278" y="123616"/>
                      <a:pt x="47466" y="128311"/>
                    </a:cubicBezTo>
                    <a:cubicBezTo>
                      <a:pt x="51655" y="133007"/>
                      <a:pt x="56604" y="136434"/>
                      <a:pt x="62062" y="138592"/>
                    </a:cubicBezTo>
                    <a:cubicBezTo>
                      <a:pt x="67519" y="140749"/>
                      <a:pt x="73230" y="141764"/>
                      <a:pt x="79195" y="141764"/>
                    </a:cubicBezTo>
                    <a:cubicBezTo>
                      <a:pt x="83130" y="141764"/>
                      <a:pt x="87064" y="141384"/>
                      <a:pt x="91125" y="140622"/>
                    </a:cubicBezTo>
                    <a:cubicBezTo>
                      <a:pt x="95186" y="139861"/>
                      <a:pt x="98994" y="138972"/>
                      <a:pt x="102675" y="137703"/>
                    </a:cubicBezTo>
                    <a:cubicBezTo>
                      <a:pt x="106355" y="136561"/>
                      <a:pt x="109782" y="135165"/>
                      <a:pt x="112828" y="133642"/>
                    </a:cubicBezTo>
                    <a:cubicBezTo>
                      <a:pt x="115874" y="132119"/>
                      <a:pt x="118412" y="130596"/>
                      <a:pt x="120443" y="128946"/>
                    </a:cubicBezTo>
                    <a:lnTo>
                      <a:pt x="126154" y="142399"/>
                    </a:lnTo>
                    <a:cubicBezTo>
                      <a:pt x="123489" y="145064"/>
                      <a:pt x="120189" y="147603"/>
                      <a:pt x="116128" y="150014"/>
                    </a:cubicBezTo>
                    <a:cubicBezTo>
                      <a:pt x="112066" y="152425"/>
                      <a:pt x="107497" y="154710"/>
                      <a:pt x="102548" y="156487"/>
                    </a:cubicBezTo>
                    <a:cubicBezTo>
                      <a:pt x="97598" y="158390"/>
                      <a:pt x="92267" y="159913"/>
                      <a:pt x="86683" y="161056"/>
                    </a:cubicBezTo>
                    <a:cubicBezTo>
                      <a:pt x="81099" y="162325"/>
                      <a:pt x="75388" y="162832"/>
                      <a:pt x="69803" y="162832"/>
                    </a:cubicBezTo>
                    <a:close/>
                    <a:moveTo>
                      <a:pt x="66377" y="16372"/>
                    </a:moveTo>
                    <a:cubicBezTo>
                      <a:pt x="61808" y="16372"/>
                      <a:pt x="57620" y="17134"/>
                      <a:pt x="53685" y="18784"/>
                    </a:cubicBezTo>
                    <a:cubicBezTo>
                      <a:pt x="49751" y="20433"/>
                      <a:pt x="46324" y="23099"/>
                      <a:pt x="43405" y="26906"/>
                    </a:cubicBezTo>
                    <a:cubicBezTo>
                      <a:pt x="40486" y="30714"/>
                      <a:pt x="37948" y="35790"/>
                      <a:pt x="36171" y="42263"/>
                    </a:cubicBezTo>
                    <a:cubicBezTo>
                      <a:pt x="34267" y="48609"/>
                      <a:pt x="33125" y="56731"/>
                      <a:pt x="32617" y="66377"/>
                    </a:cubicBezTo>
                    <a:lnTo>
                      <a:pt x="96075" y="66377"/>
                    </a:lnTo>
                    <a:cubicBezTo>
                      <a:pt x="96202" y="64600"/>
                      <a:pt x="96329" y="62696"/>
                      <a:pt x="96456" y="60666"/>
                    </a:cubicBezTo>
                    <a:cubicBezTo>
                      <a:pt x="96456" y="58635"/>
                      <a:pt x="96456" y="56731"/>
                      <a:pt x="96456" y="55081"/>
                    </a:cubicBezTo>
                    <a:cubicBezTo>
                      <a:pt x="96456" y="50005"/>
                      <a:pt x="95948" y="45055"/>
                      <a:pt x="94806" y="40486"/>
                    </a:cubicBezTo>
                    <a:cubicBezTo>
                      <a:pt x="93664" y="35790"/>
                      <a:pt x="92014" y="31729"/>
                      <a:pt x="89602" y="28175"/>
                    </a:cubicBezTo>
                    <a:cubicBezTo>
                      <a:pt x="87191" y="24622"/>
                      <a:pt x="84145" y="21829"/>
                      <a:pt x="80337" y="19672"/>
                    </a:cubicBezTo>
                    <a:cubicBezTo>
                      <a:pt x="76657" y="17387"/>
                      <a:pt x="71961" y="16372"/>
                      <a:pt x="66377" y="1637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43" name="Freeform: Shape 42">
                <a:extLst>
                  <a:ext uri="{FF2B5EF4-FFF2-40B4-BE49-F238E27FC236}">
                    <a16:creationId xmlns:a16="http://schemas.microsoft.com/office/drawing/2014/main" id="{810EA590-EA34-7E9B-81A5-55BF613AAF6F}"/>
                  </a:ext>
                </a:extLst>
              </p:cNvPr>
              <p:cNvSpPr/>
              <p:nvPr/>
            </p:nvSpPr>
            <p:spPr>
              <a:xfrm>
                <a:off x="3851899" y="2151597"/>
                <a:ext cx="159532" cy="210298"/>
              </a:xfrm>
              <a:custGeom>
                <a:avLst/>
                <a:gdLst>
                  <a:gd name="connsiteX0" fmla="*/ 0 w 159532"/>
                  <a:gd name="connsiteY0" fmla="*/ 210172 h 210298"/>
                  <a:gd name="connsiteX1" fmla="*/ 0 w 159532"/>
                  <a:gd name="connsiteY1" fmla="*/ 195069 h 210298"/>
                  <a:gd name="connsiteX2" fmla="*/ 22972 w 159532"/>
                  <a:gd name="connsiteY2" fmla="*/ 191515 h 210298"/>
                  <a:gd name="connsiteX3" fmla="*/ 22972 w 159532"/>
                  <a:gd name="connsiteY3" fmla="*/ 20560 h 210298"/>
                  <a:gd name="connsiteX4" fmla="*/ 1650 w 159532"/>
                  <a:gd name="connsiteY4" fmla="*/ 16880 h 210298"/>
                  <a:gd name="connsiteX5" fmla="*/ 1650 w 159532"/>
                  <a:gd name="connsiteY5" fmla="*/ 1777 h 210298"/>
                  <a:gd name="connsiteX6" fmla="*/ 38709 w 159532"/>
                  <a:gd name="connsiteY6" fmla="*/ 1777 h 210298"/>
                  <a:gd name="connsiteX7" fmla="*/ 50512 w 159532"/>
                  <a:gd name="connsiteY7" fmla="*/ 1523 h 210298"/>
                  <a:gd name="connsiteX8" fmla="*/ 60539 w 159532"/>
                  <a:gd name="connsiteY8" fmla="*/ 888 h 210298"/>
                  <a:gd name="connsiteX9" fmla="*/ 71707 w 159532"/>
                  <a:gd name="connsiteY9" fmla="*/ 254 h 210298"/>
                  <a:gd name="connsiteX10" fmla="*/ 86810 w 159532"/>
                  <a:gd name="connsiteY10" fmla="*/ 0 h 210298"/>
                  <a:gd name="connsiteX11" fmla="*/ 121585 w 159532"/>
                  <a:gd name="connsiteY11" fmla="*/ 4061 h 210298"/>
                  <a:gd name="connsiteX12" fmla="*/ 144049 w 159532"/>
                  <a:gd name="connsiteY12" fmla="*/ 15737 h 210298"/>
                  <a:gd name="connsiteX13" fmla="*/ 155979 w 159532"/>
                  <a:gd name="connsiteY13" fmla="*/ 34394 h 210298"/>
                  <a:gd name="connsiteX14" fmla="*/ 159533 w 159532"/>
                  <a:gd name="connsiteY14" fmla="*/ 59523 h 210298"/>
                  <a:gd name="connsiteX15" fmla="*/ 153441 w 159532"/>
                  <a:gd name="connsiteY15" fmla="*/ 90491 h 210298"/>
                  <a:gd name="connsiteX16" fmla="*/ 136434 w 159532"/>
                  <a:gd name="connsiteY16" fmla="*/ 113335 h 210298"/>
                  <a:gd name="connsiteX17" fmla="*/ 110797 w 159532"/>
                  <a:gd name="connsiteY17" fmla="*/ 127550 h 210298"/>
                  <a:gd name="connsiteX18" fmla="*/ 78814 w 159532"/>
                  <a:gd name="connsiteY18" fmla="*/ 132373 h 210298"/>
                  <a:gd name="connsiteX19" fmla="*/ 70819 w 159532"/>
                  <a:gd name="connsiteY19" fmla="*/ 132246 h 210298"/>
                  <a:gd name="connsiteX20" fmla="*/ 63458 w 159532"/>
                  <a:gd name="connsiteY20" fmla="*/ 131992 h 210298"/>
                  <a:gd name="connsiteX21" fmla="*/ 57620 w 159532"/>
                  <a:gd name="connsiteY21" fmla="*/ 131611 h 210298"/>
                  <a:gd name="connsiteX22" fmla="*/ 54193 w 159532"/>
                  <a:gd name="connsiteY22" fmla="*/ 131230 h 210298"/>
                  <a:gd name="connsiteX23" fmla="*/ 54193 w 159532"/>
                  <a:gd name="connsiteY23" fmla="*/ 191515 h 210298"/>
                  <a:gd name="connsiteX24" fmla="*/ 90364 w 159532"/>
                  <a:gd name="connsiteY24" fmla="*/ 195196 h 210298"/>
                  <a:gd name="connsiteX25" fmla="*/ 90364 w 159532"/>
                  <a:gd name="connsiteY25" fmla="*/ 210299 h 210298"/>
                  <a:gd name="connsiteX26" fmla="*/ 0 w 159532"/>
                  <a:gd name="connsiteY26" fmla="*/ 210299 h 210298"/>
                  <a:gd name="connsiteX27" fmla="*/ 54193 w 159532"/>
                  <a:gd name="connsiteY27" fmla="*/ 114604 h 210298"/>
                  <a:gd name="connsiteX28" fmla="*/ 58381 w 159532"/>
                  <a:gd name="connsiteY28" fmla="*/ 115239 h 210298"/>
                  <a:gd name="connsiteX29" fmla="*/ 63458 w 159532"/>
                  <a:gd name="connsiteY29" fmla="*/ 115620 h 210298"/>
                  <a:gd name="connsiteX30" fmla="*/ 70057 w 159532"/>
                  <a:gd name="connsiteY30" fmla="*/ 115874 h 210298"/>
                  <a:gd name="connsiteX31" fmla="*/ 78941 w 159532"/>
                  <a:gd name="connsiteY31" fmla="*/ 116001 h 210298"/>
                  <a:gd name="connsiteX32" fmla="*/ 96456 w 159532"/>
                  <a:gd name="connsiteY32" fmla="*/ 113462 h 210298"/>
                  <a:gd name="connsiteX33" fmla="*/ 111685 w 159532"/>
                  <a:gd name="connsiteY33" fmla="*/ 104451 h 210298"/>
                  <a:gd name="connsiteX34" fmla="*/ 122473 w 159532"/>
                  <a:gd name="connsiteY34" fmla="*/ 87064 h 210298"/>
                  <a:gd name="connsiteX35" fmla="*/ 126535 w 159532"/>
                  <a:gd name="connsiteY35" fmla="*/ 59650 h 210298"/>
                  <a:gd name="connsiteX36" fmla="*/ 123488 w 159532"/>
                  <a:gd name="connsiteY36" fmla="*/ 39471 h 210298"/>
                  <a:gd name="connsiteX37" fmla="*/ 114351 w 159532"/>
                  <a:gd name="connsiteY37" fmla="*/ 25891 h 210298"/>
                  <a:gd name="connsiteX38" fmla="*/ 99248 w 159532"/>
                  <a:gd name="connsiteY38" fmla="*/ 18276 h 210298"/>
                  <a:gd name="connsiteX39" fmla="*/ 77926 w 159532"/>
                  <a:gd name="connsiteY39" fmla="*/ 15864 h 210298"/>
                  <a:gd name="connsiteX40" fmla="*/ 69677 w 159532"/>
                  <a:gd name="connsiteY40" fmla="*/ 16118 h 210298"/>
                  <a:gd name="connsiteX41" fmla="*/ 63712 w 159532"/>
                  <a:gd name="connsiteY41" fmla="*/ 16626 h 210298"/>
                  <a:gd name="connsiteX42" fmla="*/ 58889 w 159532"/>
                  <a:gd name="connsiteY42" fmla="*/ 17260 h 210298"/>
                  <a:gd name="connsiteX43" fmla="*/ 54193 w 159532"/>
                  <a:gd name="connsiteY43" fmla="*/ 17514 h 210298"/>
                  <a:gd name="connsiteX44" fmla="*/ 54193 w 159532"/>
                  <a:gd name="connsiteY44" fmla="*/ 114604 h 2102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</a:cxnLst>
                <a:rect l="l" t="t" r="r" b="b"/>
                <a:pathLst>
                  <a:path w="159532" h="210298">
                    <a:moveTo>
                      <a:pt x="0" y="210172"/>
                    </a:moveTo>
                    <a:lnTo>
                      <a:pt x="0" y="195069"/>
                    </a:lnTo>
                    <a:lnTo>
                      <a:pt x="22972" y="191515"/>
                    </a:lnTo>
                    <a:lnTo>
                      <a:pt x="22972" y="20560"/>
                    </a:lnTo>
                    <a:lnTo>
                      <a:pt x="1650" y="16880"/>
                    </a:lnTo>
                    <a:lnTo>
                      <a:pt x="1650" y="1777"/>
                    </a:lnTo>
                    <a:lnTo>
                      <a:pt x="38709" y="1777"/>
                    </a:lnTo>
                    <a:cubicBezTo>
                      <a:pt x="43278" y="1777"/>
                      <a:pt x="47212" y="1650"/>
                      <a:pt x="50512" y="1523"/>
                    </a:cubicBezTo>
                    <a:cubicBezTo>
                      <a:pt x="53812" y="1396"/>
                      <a:pt x="57112" y="1142"/>
                      <a:pt x="60539" y="888"/>
                    </a:cubicBezTo>
                    <a:cubicBezTo>
                      <a:pt x="63965" y="635"/>
                      <a:pt x="67646" y="381"/>
                      <a:pt x="71707" y="254"/>
                    </a:cubicBezTo>
                    <a:cubicBezTo>
                      <a:pt x="75768" y="127"/>
                      <a:pt x="80845" y="0"/>
                      <a:pt x="86810" y="0"/>
                    </a:cubicBezTo>
                    <a:cubicBezTo>
                      <a:pt x="100644" y="0"/>
                      <a:pt x="112320" y="1396"/>
                      <a:pt x="121585" y="4061"/>
                    </a:cubicBezTo>
                    <a:cubicBezTo>
                      <a:pt x="130977" y="6726"/>
                      <a:pt x="138465" y="10661"/>
                      <a:pt x="144049" y="15737"/>
                    </a:cubicBezTo>
                    <a:cubicBezTo>
                      <a:pt x="149633" y="20814"/>
                      <a:pt x="153694" y="27033"/>
                      <a:pt x="155979" y="34394"/>
                    </a:cubicBezTo>
                    <a:cubicBezTo>
                      <a:pt x="158390" y="41755"/>
                      <a:pt x="159533" y="50132"/>
                      <a:pt x="159533" y="59523"/>
                    </a:cubicBezTo>
                    <a:cubicBezTo>
                      <a:pt x="159533" y="71073"/>
                      <a:pt x="157502" y="81353"/>
                      <a:pt x="153441" y="90491"/>
                    </a:cubicBezTo>
                    <a:cubicBezTo>
                      <a:pt x="149379" y="99502"/>
                      <a:pt x="143668" y="107116"/>
                      <a:pt x="136434" y="113335"/>
                    </a:cubicBezTo>
                    <a:cubicBezTo>
                      <a:pt x="129200" y="119554"/>
                      <a:pt x="120569" y="124250"/>
                      <a:pt x="110797" y="127550"/>
                    </a:cubicBezTo>
                    <a:cubicBezTo>
                      <a:pt x="100898" y="130850"/>
                      <a:pt x="90237" y="132373"/>
                      <a:pt x="78814" y="132373"/>
                    </a:cubicBezTo>
                    <a:cubicBezTo>
                      <a:pt x="76149" y="132373"/>
                      <a:pt x="73484" y="132373"/>
                      <a:pt x="70819" y="132246"/>
                    </a:cubicBezTo>
                    <a:cubicBezTo>
                      <a:pt x="68153" y="132119"/>
                      <a:pt x="65742" y="132119"/>
                      <a:pt x="63458" y="131992"/>
                    </a:cubicBezTo>
                    <a:cubicBezTo>
                      <a:pt x="61173" y="131865"/>
                      <a:pt x="59269" y="131738"/>
                      <a:pt x="57620" y="131611"/>
                    </a:cubicBezTo>
                    <a:cubicBezTo>
                      <a:pt x="55970" y="131484"/>
                      <a:pt x="54827" y="131357"/>
                      <a:pt x="54193" y="131230"/>
                    </a:cubicBezTo>
                    <a:lnTo>
                      <a:pt x="54193" y="191515"/>
                    </a:lnTo>
                    <a:lnTo>
                      <a:pt x="90364" y="195196"/>
                    </a:lnTo>
                    <a:lnTo>
                      <a:pt x="90364" y="210299"/>
                    </a:lnTo>
                    <a:lnTo>
                      <a:pt x="0" y="210299"/>
                    </a:lnTo>
                    <a:close/>
                    <a:moveTo>
                      <a:pt x="54193" y="114604"/>
                    </a:moveTo>
                    <a:cubicBezTo>
                      <a:pt x="55589" y="114858"/>
                      <a:pt x="56985" y="115112"/>
                      <a:pt x="58381" y="115239"/>
                    </a:cubicBezTo>
                    <a:cubicBezTo>
                      <a:pt x="59777" y="115366"/>
                      <a:pt x="61554" y="115493"/>
                      <a:pt x="63458" y="115620"/>
                    </a:cubicBezTo>
                    <a:cubicBezTo>
                      <a:pt x="65361" y="115747"/>
                      <a:pt x="67646" y="115747"/>
                      <a:pt x="70057" y="115874"/>
                    </a:cubicBezTo>
                    <a:cubicBezTo>
                      <a:pt x="72596" y="115874"/>
                      <a:pt x="75515" y="116001"/>
                      <a:pt x="78941" y="116001"/>
                    </a:cubicBezTo>
                    <a:cubicBezTo>
                      <a:pt x="84906" y="116001"/>
                      <a:pt x="90871" y="115112"/>
                      <a:pt x="96456" y="113462"/>
                    </a:cubicBezTo>
                    <a:cubicBezTo>
                      <a:pt x="102040" y="111685"/>
                      <a:pt x="107117" y="108766"/>
                      <a:pt x="111685" y="104451"/>
                    </a:cubicBezTo>
                    <a:cubicBezTo>
                      <a:pt x="116128" y="100136"/>
                      <a:pt x="119681" y="94425"/>
                      <a:pt x="122473" y="87064"/>
                    </a:cubicBezTo>
                    <a:cubicBezTo>
                      <a:pt x="125138" y="79830"/>
                      <a:pt x="126535" y="70692"/>
                      <a:pt x="126535" y="59650"/>
                    </a:cubicBezTo>
                    <a:cubicBezTo>
                      <a:pt x="126535" y="51781"/>
                      <a:pt x="125519" y="45055"/>
                      <a:pt x="123488" y="39471"/>
                    </a:cubicBezTo>
                    <a:cubicBezTo>
                      <a:pt x="121458" y="33886"/>
                      <a:pt x="118412" y="29444"/>
                      <a:pt x="114351" y="25891"/>
                    </a:cubicBezTo>
                    <a:cubicBezTo>
                      <a:pt x="110289" y="22464"/>
                      <a:pt x="105340" y="19926"/>
                      <a:pt x="99248" y="18276"/>
                    </a:cubicBezTo>
                    <a:cubicBezTo>
                      <a:pt x="93156" y="16626"/>
                      <a:pt x="86049" y="15864"/>
                      <a:pt x="77926" y="15864"/>
                    </a:cubicBezTo>
                    <a:cubicBezTo>
                      <a:pt x="74626" y="15864"/>
                      <a:pt x="71834" y="15991"/>
                      <a:pt x="69677" y="16118"/>
                    </a:cubicBezTo>
                    <a:cubicBezTo>
                      <a:pt x="67392" y="16245"/>
                      <a:pt x="65488" y="16499"/>
                      <a:pt x="63712" y="16626"/>
                    </a:cubicBezTo>
                    <a:cubicBezTo>
                      <a:pt x="61935" y="16880"/>
                      <a:pt x="60412" y="17007"/>
                      <a:pt x="58889" y="17260"/>
                    </a:cubicBezTo>
                    <a:cubicBezTo>
                      <a:pt x="57366" y="17387"/>
                      <a:pt x="55843" y="17514"/>
                      <a:pt x="54193" y="17514"/>
                    </a:cubicBezTo>
                    <a:lnTo>
                      <a:pt x="54193" y="114604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44" name="Freeform: Shape 43">
                <a:extLst>
                  <a:ext uri="{FF2B5EF4-FFF2-40B4-BE49-F238E27FC236}">
                    <a16:creationId xmlns:a16="http://schemas.microsoft.com/office/drawing/2014/main" id="{941A87B1-47E0-B16D-C678-34B9BA6E3879}"/>
                  </a:ext>
                </a:extLst>
              </p:cNvPr>
              <p:cNvSpPr/>
              <p:nvPr/>
            </p:nvSpPr>
            <p:spPr>
              <a:xfrm>
                <a:off x="4031231" y="2202363"/>
                <a:ext cx="155725" cy="162705"/>
              </a:xfrm>
              <a:custGeom>
                <a:avLst/>
                <a:gdLst>
                  <a:gd name="connsiteX0" fmla="*/ 129961 w 155725"/>
                  <a:gd name="connsiteY0" fmla="*/ 162705 h 162705"/>
                  <a:gd name="connsiteX1" fmla="*/ 116762 w 155725"/>
                  <a:gd name="connsiteY1" fmla="*/ 159533 h 162705"/>
                  <a:gd name="connsiteX2" fmla="*/ 112193 w 155725"/>
                  <a:gd name="connsiteY2" fmla="*/ 147729 h 162705"/>
                  <a:gd name="connsiteX3" fmla="*/ 112193 w 155725"/>
                  <a:gd name="connsiteY3" fmla="*/ 142145 h 162705"/>
                  <a:gd name="connsiteX4" fmla="*/ 103055 w 155725"/>
                  <a:gd name="connsiteY4" fmla="*/ 148999 h 162705"/>
                  <a:gd name="connsiteX5" fmla="*/ 91506 w 155725"/>
                  <a:gd name="connsiteY5" fmla="*/ 155598 h 162705"/>
                  <a:gd name="connsiteX6" fmla="*/ 78180 w 155725"/>
                  <a:gd name="connsiteY6" fmla="*/ 160548 h 162705"/>
                  <a:gd name="connsiteX7" fmla="*/ 63712 w 155725"/>
                  <a:gd name="connsiteY7" fmla="*/ 162452 h 162705"/>
                  <a:gd name="connsiteX8" fmla="*/ 41882 w 155725"/>
                  <a:gd name="connsiteY8" fmla="*/ 159152 h 162705"/>
                  <a:gd name="connsiteX9" fmla="*/ 26779 w 155725"/>
                  <a:gd name="connsiteY9" fmla="*/ 148618 h 162705"/>
                  <a:gd name="connsiteX10" fmla="*/ 18149 w 155725"/>
                  <a:gd name="connsiteY10" fmla="*/ 129834 h 162705"/>
                  <a:gd name="connsiteX11" fmla="*/ 15357 w 155725"/>
                  <a:gd name="connsiteY11" fmla="*/ 101786 h 162705"/>
                  <a:gd name="connsiteX12" fmla="*/ 15357 w 155725"/>
                  <a:gd name="connsiteY12" fmla="*/ 23352 h 162705"/>
                  <a:gd name="connsiteX13" fmla="*/ 0 w 155725"/>
                  <a:gd name="connsiteY13" fmla="*/ 17514 h 162705"/>
                  <a:gd name="connsiteX14" fmla="*/ 0 w 155725"/>
                  <a:gd name="connsiteY14" fmla="*/ 4315 h 162705"/>
                  <a:gd name="connsiteX15" fmla="*/ 39597 w 155725"/>
                  <a:gd name="connsiteY15" fmla="*/ 0 h 162705"/>
                  <a:gd name="connsiteX16" fmla="*/ 39724 w 155725"/>
                  <a:gd name="connsiteY16" fmla="*/ 0 h 162705"/>
                  <a:gd name="connsiteX17" fmla="*/ 45816 w 155725"/>
                  <a:gd name="connsiteY17" fmla="*/ 3807 h 162705"/>
                  <a:gd name="connsiteX18" fmla="*/ 45816 w 155725"/>
                  <a:gd name="connsiteY18" fmla="*/ 100136 h 162705"/>
                  <a:gd name="connsiteX19" fmla="*/ 46959 w 155725"/>
                  <a:gd name="connsiteY19" fmla="*/ 119300 h 162705"/>
                  <a:gd name="connsiteX20" fmla="*/ 51274 w 155725"/>
                  <a:gd name="connsiteY20" fmla="*/ 132119 h 162705"/>
                  <a:gd name="connsiteX21" fmla="*/ 59777 w 155725"/>
                  <a:gd name="connsiteY21" fmla="*/ 139226 h 162705"/>
                  <a:gd name="connsiteX22" fmla="*/ 73611 w 155725"/>
                  <a:gd name="connsiteY22" fmla="*/ 141384 h 162705"/>
                  <a:gd name="connsiteX23" fmla="*/ 84906 w 155725"/>
                  <a:gd name="connsiteY23" fmla="*/ 140114 h 162705"/>
                  <a:gd name="connsiteX24" fmla="*/ 94679 w 155725"/>
                  <a:gd name="connsiteY24" fmla="*/ 136942 h 162705"/>
                  <a:gd name="connsiteX25" fmla="*/ 102801 w 155725"/>
                  <a:gd name="connsiteY25" fmla="*/ 132880 h 162705"/>
                  <a:gd name="connsiteX26" fmla="*/ 108766 w 155725"/>
                  <a:gd name="connsiteY26" fmla="*/ 128946 h 162705"/>
                  <a:gd name="connsiteX27" fmla="*/ 108766 w 155725"/>
                  <a:gd name="connsiteY27" fmla="*/ 23352 h 162705"/>
                  <a:gd name="connsiteX28" fmla="*/ 89475 w 155725"/>
                  <a:gd name="connsiteY28" fmla="*/ 17514 h 162705"/>
                  <a:gd name="connsiteX29" fmla="*/ 89475 w 155725"/>
                  <a:gd name="connsiteY29" fmla="*/ 4188 h 162705"/>
                  <a:gd name="connsiteX30" fmla="*/ 131357 w 155725"/>
                  <a:gd name="connsiteY30" fmla="*/ 0 h 162705"/>
                  <a:gd name="connsiteX31" fmla="*/ 131611 w 155725"/>
                  <a:gd name="connsiteY31" fmla="*/ 0 h 162705"/>
                  <a:gd name="connsiteX32" fmla="*/ 139226 w 155725"/>
                  <a:gd name="connsiteY32" fmla="*/ 3807 h 162705"/>
                  <a:gd name="connsiteX33" fmla="*/ 139226 w 155725"/>
                  <a:gd name="connsiteY33" fmla="*/ 143668 h 162705"/>
                  <a:gd name="connsiteX34" fmla="*/ 155725 w 155725"/>
                  <a:gd name="connsiteY34" fmla="*/ 143668 h 162705"/>
                  <a:gd name="connsiteX35" fmla="*/ 155725 w 155725"/>
                  <a:gd name="connsiteY35" fmla="*/ 157375 h 162705"/>
                  <a:gd name="connsiteX36" fmla="*/ 144429 w 155725"/>
                  <a:gd name="connsiteY36" fmla="*/ 160675 h 162705"/>
                  <a:gd name="connsiteX37" fmla="*/ 129961 w 155725"/>
                  <a:gd name="connsiteY37" fmla="*/ 162705 h 1627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155725" h="162705">
                    <a:moveTo>
                      <a:pt x="129961" y="162705"/>
                    </a:moveTo>
                    <a:cubicBezTo>
                      <a:pt x="124250" y="162705"/>
                      <a:pt x="119808" y="161690"/>
                      <a:pt x="116762" y="159533"/>
                    </a:cubicBezTo>
                    <a:cubicBezTo>
                      <a:pt x="113716" y="157375"/>
                      <a:pt x="112193" y="153567"/>
                      <a:pt x="112193" y="147729"/>
                    </a:cubicBezTo>
                    <a:lnTo>
                      <a:pt x="112193" y="142145"/>
                    </a:lnTo>
                    <a:cubicBezTo>
                      <a:pt x="109655" y="144303"/>
                      <a:pt x="106609" y="146587"/>
                      <a:pt x="103055" y="148999"/>
                    </a:cubicBezTo>
                    <a:cubicBezTo>
                      <a:pt x="99502" y="151410"/>
                      <a:pt x="95694" y="153567"/>
                      <a:pt x="91506" y="155598"/>
                    </a:cubicBezTo>
                    <a:cubicBezTo>
                      <a:pt x="87318" y="157629"/>
                      <a:pt x="82876" y="159279"/>
                      <a:pt x="78180" y="160548"/>
                    </a:cubicBezTo>
                    <a:cubicBezTo>
                      <a:pt x="73484" y="161817"/>
                      <a:pt x="68661" y="162452"/>
                      <a:pt x="63712" y="162452"/>
                    </a:cubicBezTo>
                    <a:cubicBezTo>
                      <a:pt x="55208" y="162452"/>
                      <a:pt x="47974" y="161309"/>
                      <a:pt x="41882" y="159152"/>
                    </a:cubicBezTo>
                    <a:cubicBezTo>
                      <a:pt x="35790" y="156994"/>
                      <a:pt x="30713" y="153441"/>
                      <a:pt x="26779" y="148618"/>
                    </a:cubicBezTo>
                    <a:cubicBezTo>
                      <a:pt x="22845" y="143795"/>
                      <a:pt x="19926" y="137576"/>
                      <a:pt x="18149" y="129834"/>
                    </a:cubicBezTo>
                    <a:cubicBezTo>
                      <a:pt x="16245" y="122219"/>
                      <a:pt x="15357" y="112828"/>
                      <a:pt x="15357" y="101786"/>
                    </a:cubicBezTo>
                    <a:lnTo>
                      <a:pt x="15357" y="23352"/>
                    </a:lnTo>
                    <a:lnTo>
                      <a:pt x="0" y="17514"/>
                    </a:lnTo>
                    <a:lnTo>
                      <a:pt x="0" y="4315"/>
                    </a:lnTo>
                    <a:lnTo>
                      <a:pt x="39597" y="0"/>
                    </a:lnTo>
                    <a:lnTo>
                      <a:pt x="39724" y="0"/>
                    </a:lnTo>
                    <a:lnTo>
                      <a:pt x="45816" y="3807"/>
                    </a:lnTo>
                    <a:lnTo>
                      <a:pt x="45816" y="100136"/>
                    </a:lnTo>
                    <a:cubicBezTo>
                      <a:pt x="45816" y="107751"/>
                      <a:pt x="46197" y="114097"/>
                      <a:pt x="46959" y="119300"/>
                    </a:cubicBezTo>
                    <a:cubicBezTo>
                      <a:pt x="47720" y="124504"/>
                      <a:pt x="49116" y="128819"/>
                      <a:pt x="51274" y="132119"/>
                    </a:cubicBezTo>
                    <a:cubicBezTo>
                      <a:pt x="53431" y="135419"/>
                      <a:pt x="56223" y="137830"/>
                      <a:pt x="59777" y="139226"/>
                    </a:cubicBezTo>
                    <a:cubicBezTo>
                      <a:pt x="63331" y="140749"/>
                      <a:pt x="68027" y="141384"/>
                      <a:pt x="73611" y="141384"/>
                    </a:cubicBezTo>
                    <a:cubicBezTo>
                      <a:pt x="77672" y="141384"/>
                      <a:pt x="81353" y="141003"/>
                      <a:pt x="84906" y="140114"/>
                    </a:cubicBezTo>
                    <a:cubicBezTo>
                      <a:pt x="88460" y="139226"/>
                      <a:pt x="91633" y="138211"/>
                      <a:pt x="94679" y="136942"/>
                    </a:cubicBezTo>
                    <a:cubicBezTo>
                      <a:pt x="97725" y="135672"/>
                      <a:pt x="100390" y="134403"/>
                      <a:pt x="102801" y="132880"/>
                    </a:cubicBezTo>
                    <a:cubicBezTo>
                      <a:pt x="105213" y="131484"/>
                      <a:pt x="107117" y="130088"/>
                      <a:pt x="108766" y="128946"/>
                    </a:cubicBezTo>
                    <a:lnTo>
                      <a:pt x="108766" y="23352"/>
                    </a:lnTo>
                    <a:lnTo>
                      <a:pt x="89475" y="17514"/>
                    </a:lnTo>
                    <a:lnTo>
                      <a:pt x="89475" y="4188"/>
                    </a:lnTo>
                    <a:lnTo>
                      <a:pt x="131357" y="0"/>
                    </a:lnTo>
                    <a:lnTo>
                      <a:pt x="131611" y="0"/>
                    </a:lnTo>
                    <a:lnTo>
                      <a:pt x="139226" y="3807"/>
                    </a:lnTo>
                    <a:lnTo>
                      <a:pt x="139226" y="143668"/>
                    </a:lnTo>
                    <a:lnTo>
                      <a:pt x="155725" y="143668"/>
                    </a:lnTo>
                    <a:lnTo>
                      <a:pt x="155725" y="157375"/>
                    </a:lnTo>
                    <a:cubicBezTo>
                      <a:pt x="152552" y="158390"/>
                      <a:pt x="148745" y="159533"/>
                      <a:pt x="144429" y="160675"/>
                    </a:cubicBezTo>
                    <a:cubicBezTo>
                      <a:pt x="140368" y="162071"/>
                      <a:pt x="135419" y="162705"/>
                      <a:pt x="129961" y="16270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45" name="Freeform: Shape 44">
                <a:extLst>
                  <a:ext uri="{FF2B5EF4-FFF2-40B4-BE49-F238E27FC236}">
                    <a16:creationId xmlns:a16="http://schemas.microsoft.com/office/drawing/2014/main" id="{8D1EE43F-372C-D34F-2534-D652699CA607}"/>
                  </a:ext>
                </a:extLst>
              </p:cNvPr>
              <p:cNvSpPr/>
              <p:nvPr/>
            </p:nvSpPr>
            <p:spPr>
              <a:xfrm>
                <a:off x="4197743" y="2131925"/>
                <a:ext cx="157882" cy="233270"/>
              </a:xfrm>
              <a:custGeom>
                <a:avLst/>
                <a:gdLst>
                  <a:gd name="connsiteX0" fmla="*/ 22464 w 157882"/>
                  <a:gd name="connsiteY0" fmla="*/ 222102 h 233270"/>
                  <a:gd name="connsiteX1" fmla="*/ 22464 w 157882"/>
                  <a:gd name="connsiteY1" fmla="*/ 21576 h 233270"/>
                  <a:gd name="connsiteX2" fmla="*/ 0 w 157882"/>
                  <a:gd name="connsiteY2" fmla="*/ 19164 h 233270"/>
                  <a:gd name="connsiteX3" fmla="*/ 0 w 157882"/>
                  <a:gd name="connsiteY3" fmla="*/ 6219 h 233270"/>
                  <a:gd name="connsiteX4" fmla="*/ 45563 w 157882"/>
                  <a:gd name="connsiteY4" fmla="*/ 0 h 233270"/>
                  <a:gd name="connsiteX5" fmla="*/ 46070 w 157882"/>
                  <a:gd name="connsiteY5" fmla="*/ 0 h 233270"/>
                  <a:gd name="connsiteX6" fmla="*/ 52924 w 157882"/>
                  <a:gd name="connsiteY6" fmla="*/ 4696 h 233270"/>
                  <a:gd name="connsiteX7" fmla="*/ 52924 w 157882"/>
                  <a:gd name="connsiteY7" fmla="*/ 88587 h 233270"/>
                  <a:gd name="connsiteX8" fmla="*/ 60919 w 157882"/>
                  <a:gd name="connsiteY8" fmla="*/ 81860 h 233270"/>
                  <a:gd name="connsiteX9" fmla="*/ 70819 w 157882"/>
                  <a:gd name="connsiteY9" fmla="*/ 75895 h 233270"/>
                  <a:gd name="connsiteX10" fmla="*/ 82749 w 157882"/>
                  <a:gd name="connsiteY10" fmla="*/ 71707 h 233270"/>
                  <a:gd name="connsiteX11" fmla="*/ 96836 w 157882"/>
                  <a:gd name="connsiteY11" fmla="*/ 70184 h 233270"/>
                  <a:gd name="connsiteX12" fmla="*/ 119681 w 157882"/>
                  <a:gd name="connsiteY12" fmla="*/ 74499 h 233270"/>
                  <a:gd name="connsiteX13" fmla="*/ 139226 w 157882"/>
                  <a:gd name="connsiteY13" fmla="*/ 88079 h 233270"/>
                  <a:gd name="connsiteX14" fmla="*/ 152806 w 157882"/>
                  <a:gd name="connsiteY14" fmla="*/ 111812 h 233270"/>
                  <a:gd name="connsiteX15" fmla="*/ 157882 w 157882"/>
                  <a:gd name="connsiteY15" fmla="*/ 146714 h 233270"/>
                  <a:gd name="connsiteX16" fmla="*/ 152298 w 157882"/>
                  <a:gd name="connsiteY16" fmla="*/ 180474 h 233270"/>
                  <a:gd name="connsiteX17" fmla="*/ 136307 w 157882"/>
                  <a:gd name="connsiteY17" fmla="*/ 208014 h 233270"/>
                  <a:gd name="connsiteX18" fmla="*/ 110924 w 157882"/>
                  <a:gd name="connsiteY18" fmla="*/ 226544 h 233270"/>
                  <a:gd name="connsiteX19" fmla="*/ 77418 w 157882"/>
                  <a:gd name="connsiteY19" fmla="*/ 233270 h 233270"/>
                  <a:gd name="connsiteX20" fmla="*/ 57746 w 157882"/>
                  <a:gd name="connsiteY20" fmla="*/ 232128 h 233270"/>
                  <a:gd name="connsiteX21" fmla="*/ 40867 w 157882"/>
                  <a:gd name="connsiteY21" fmla="*/ 229209 h 233270"/>
                  <a:gd name="connsiteX22" fmla="*/ 28556 w 157882"/>
                  <a:gd name="connsiteY22" fmla="*/ 225655 h 233270"/>
                  <a:gd name="connsiteX23" fmla="*/ 22464 w 157882"/>
                  <a:gd name="connsiteY23" fmla="*/ 222102 h 233270"/>
                  <a:gd name="connsiteX24" fmla="*/ 84018 w 157882"/>
                  <a:gd name="connsiteY24" fmla="*/ 90871 h 233270"/>
                  <a:gd name="connsiteX25" fmla="*/ 73738 w 157882"/>
                  <a:gd name="connsiteY25" fmla="*/ 92141 h 233270"/>
                  <a:gd name="connsiteX26" fmla="*/ 65108 w 157882"/>
                  <a:gd name="connsiteY26" fmla="*/ 95440 h 233270"/>
                  <a:gd name="connsiteX27" fmla="*/ 58127 w 157882"/>
                  <a:gd name="connsiteY27" fmla="*/ 100009 h 233270"/>
                  <a:gd name="connsiteX28" fmla="*/ 53051 w 157882"/>
                  <a:gd name="connsiteY28" fmla="*/ 104832 h 233270"/>
                  <a:gd name="connsiteX29" fmla="*/ 53051 w 157882"/>
                  <a:gd name="connsiteY29" fmla="*/ 207887 h 233270"/>
                  <a:gd name="connsiteX30" fmla="*/ 56477 w 157882"/>
                  <a:gd name="connsiteY30" fmla="*/ 211949 h 233270"/>
                  <a:gd name="connsiteX31" fmla="*/ 62442 w 157882"/>
                  <a:gd name="connsiteY31" fmla="*/ 214868 h 233270"/>
                  <a:gd name="connsiteX32" fmla="*/ 70438 w 157882"/>
                  <a:gd name="connsiteY32" fmla="*/ 216644 h 233270"/>
                  <a:gd name="connsiteX33" fmla="*/ 79703 w 157882"/>
                  <a:gd name="connsiteY33" fmla="*/ 217279 h 233270"/>
                  <a:gd name="connsiteX34" fmla="*/ 97598 w 157882"/>
                  <a:gd name="connsiteY34" fmla="*/ 213218 h 233270"/>
                  <a:gd name="connsiteX35" fmla="*/ 111685 w 157882"/>
                  <a:gd name="connsiteY35" fmla="*/ 200907 h 233270"/>
                  <a:gd name="connsiteX36" fmla="*/ 121077 w 157882"/>
                  <a:gd name="connsiteY36" fmla="*/ 180347 h 233270"/>
                  <a:gd name="connsiteX37" fmla="*/ 124758 w 157882"/>
                  <a:gd name="connsiteY37" fmla="*/ 151537 h 233270"/>
                  <a:gd name="connsiteX38" fmla="*/ 121966 w 157882"/>
                  <a:gd name="connsiteY38" fmla="*/ 124885 h 233270"/>
                  <a:gd name="connsiteX39" fmla="*/ 113462 w 157882"/>
                  <a:gd name="connsiteY39" fmla="*/ 105974 h 233270"/>
                  <a:gd name="connsiteX40" fmla="*/ 100517 w 157882"/>
                  <a:gd name="connsiteY40" fmla="*/ 94806 h 233270"/>
                  <a:gd name="connsiteX41" fmla="*/ 84018 w 157882"/>
                  <a:gd name="connsiteY41" fmla="*/ 90871 h 2332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157882" h="233270">
                    <a:moveTo>
                      <a:pt x="22464" y="222102"/>
                    </a:moveTo>
                    <a:lnTo>
                      <a:pt x="22464" y="21576"/>
                    </a:lnTo>
                    <a:lnTo>
                      <a:pt x="0" y="19164"/>
                    </a:lnTo>
                    <a:lnTo>
                      <a:pt x="0" y="6219"/>
                    </a:lnTo>
                    <a:lnTo>
                      <a:pt x="45563" y="0"/>
                    </a:lnTo>
                    <a:lnTo>
                      <a:pt x="46070" y="0"/>
                    </a:lnTo>
                    <a:lnTo>
                      <a:pt x="52924" y="4696"/>
                    </a:lnTo>
                    <a:lnTo>
                      <a:pt x="52924" y="88587"/>
                    </a:lnTo>
                    <a:cubicBezTo>
                      <a:pt x="55335" y="86302"/>
                      <a:pt x="58000" y="84018"/>
                      <a:pt x="60919" y="81860"/>
                    </a:cubicBezTo>
                    <a:cubicBezTo>
                      <a:pt x="63838" y="79576"/>
                      <a:pt x="67138" y="77672"/>
                      <a:pt x="70819" y="75895"/>
                    </a:cubicBezTo>
                    <a:cubicBezTo>
                      <a:pt x="74372" y="74118"/>
                      <a:pt x="78434" y="72722"/>
                      <a:pt x="82749" y="71707"/>
                    </a:cubicBezTo>
                    <a:cubicBezTo>
                      <a:pt x="87064" y="70692"/>
                      <a:pt x="91760" y="70184"/>
                      <a:pt x="96836" y="70184"/>
                    </a:cubicBezTo>
                    <a:cubicBezTo>
                      <a:pt x="104705" y="70184"/>
                      <a:pt x="112320" y="71580"/>
                      <a:pt x="119681" y="74499"/>
                    </a:cubicBezTo>
                    <a:cubicBezTo>
                      <a:pt x="127042" y="77418"/>
                      <a:pt x="133642" y="81860"/>
                      <a:pt x="139226" y="88079"/>
                    </a:cubicBezTo>
                    <a:cubicBezTo>
                      <a:pt x="144937" y="94298"/>
                      <a:pt x="149379" y="102167"/>
                      <a:pt x="152806" y="111812"/>
                    </a:cubicBezTo>
                    <a:cubicBezTo>
                      <a:pt x="156233" y="121458"/>
                      <a:pt x="157882" y="133134"/>
                      <a:pt x="157882" y="146714"/>
                    </a:cubicBezTo>
                    <a:cubicBezTo>
                      <a:pt x="157882" y="158644"/>
                      <a:pt x="156106" y="169940"/>
                      <a:pt x="152298" y="180474"/>
                    </a:cubicBezTo>
                    <a:cubicBezTo>
                      <a:pt x="148618" y="191008"/>
                      <a:pt x="143287" y="200145"/>
                      <a:pt x="136307" y="208014"/>
                    </a:cubicBezTo>
                    <a:cubicBezTo>
                      <a:pt x="129327" y="215756"/>
                      <a:pt x="120950" y="221975"/>
                      <a:pt x="110924" y="226544"/>
                    </a:cubicBezTo>
                    <a:cubicBezTo>
                      <a:pt x="101025" y="231113"/>
                      <a:pt x="89856" y="233270"/>
                      <a:pt x="77418" y="233270"/>
                    </a:cubicBezTo>
                    <a:cubicBezTo>
                      <a:pt x="70565" y="233270"/>
                      <a:pt x="63965" y="232890"/>
                      <a:pt x="57746" y="232128"/>
                    </a:cubicBezTo>
                    <a:cubicBezTo>
                      <a:pt x="51528" y="231367"/>
                      <a:pt x="45816" y="230351"/>
                      <a:pt x="40867" y="229209"/>
                    </a:cubicBezTo>
                    <a:cubicBezTo>
                      <a:pt x="35917" y="228067"/>
                      <a:pt x="31856" y="226925"/>
                      <a:pt x="28556" y="225655"/>
                    </a:cubicBezTo>
                    <a:cubicBezTo>
                      <a:pt x="25510" y="224132"/>
                      <a:pt x="23352" y="222990"/>
                      <a:pt x="22464" y="222102"/>
                    </a:cubicBezTo>
                    <a:close/>
                    <a:moveTo>
                      <a:pt x="84018" y="90871"/>
                    </a:moveTo>
                    <a:cubicBezTo>
                      <a:pt x="80337" y="90871"/>
                      <a:pt x="76911" y="91252"/>
                      <a:pt x="73738" y="92141"/>
                    </a:cubicBezTo>
                    <a:cubicBezTo>
                      <a:pt x="70565" y="93029"/>
                      <a:pt x="67646" y="94171"/>
                      <a:pt x="65108" y="95440"/>
                    </a:cubicBezTo>
                    <a:cubicBezTo>
                      <a:pt x="62442" y="96836"/>
                      <a:pt x="60158" y="98359"/>
                      <a:pt x="58127" y="100009"/>
                    </a:cubicBezTo>
                    <a:cubicBezTo>
                      <a:pt x="56097" y="101659"/>
                      <a:pt x="54320" y="103309"/>
                      <a:pt x="53051" y="104832"/>
                    </a:cubicBezTo>
                    <a:lnTo>
                      <a:pt x="53051" y="207887"/>
                    </a:lnTo>
                    <a:cubicBezTo>
                      <a:pt x="53685" y="209410"/>
                      <a:pt x="54827" y="210806"/>
                      <a:pt x="56477" y="211949"/>
                    </a:cubicBezTo>
                    <a:cubicBezTo>
                      <a:pt x="58127" y="213091"/>
                      <a:pt x="60158" y="214106"/>
                      <a:pt x="62442" y="214868"/>
                    </a:cubicBezTo>
                    <a:cubicBezTo>
                      <a:pt x="64854" y="215629"/>
                      <a:pt x="67519" y="216264"/>
                      <a:pt x="70438" y="216644"/>
                    </a:cubicBezTo>
                    <a:cubicBezTo>
                      <a:pt x="73357" y="217025"/>
                      <a:pt x="76403" y="217279"/>
                      <a:pt x="79703" y="217279"/>
                    </a:cubicBezTo>
                    <a:cubicBezTo>
                      <a:pt x="86176" y="217279"/>
                      <a:pt x="92140" y="215883"/>
                      <a:pt x="97598" y="213218"/>
                    </a:cubicBezTo>
                    <a:cubicBezTo>
                      <a:pt x="103055" y="210426"/>
                      <a:pt x="107751" y="206364"/>
                      <a:pt x="111685" y="200907"/>
                    </a:cubicBezTo>
                    <a:cubicBezTo>
                      <a:pt x="115620" y="195450"/>
                      <a:pt x="118793" y="188596"/>
                      <a:pt x="121077" y="180347"/>
                    </a:cubicBezTo>
                    <a:cubicBezTo>
                      <a:pt x="123362" y="172097"/>
                      <a:pt x="124631" y="162578"/>
                      <a:pt x="124758" y="151537"/>
                    </a:cubicBezTo>
                    <a:cubicBezTo>
                      <a:pt x="124885" y="141257"/>
                      <a:pt x="123996" y="132373"/>
                      <a:pt x="121966" y="124885"/>
                    </a:cubicBezTo>
                    <a:cubicBezTo>
                      <a:pt x="119935" y="117270"/>
                      <a:pt x="117143" y="111051"/>
                      <a:pt x="113462" y="105974"/>
                    </a:cubicBezTo>
                    <a:cubicBezTo>
                      <a:pt x="109782" y="100898"/>
                      <a:pt x="105467" y="97217"/>
                      <a:pt x="100517" y="94806"/>
                    </a:cubicBezTo>
                    <a:cubicBezTo>
                      <a:pt x="95440" y="92141"/>
                      <a:pt x="89983" y="90871"/>
                      <a:pt x="84018" y="9087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46" name="Freeform: Shape 45">
                <a:extLst>
                  <a:ext uri="{FF2B5EF4-FFF2-40B4-BE49-F238E27FC236}">
                    <a16:creationId xmlns:a16="http://schemas.microsoft.com/office/drawing/2014/main" id="{6C64E0A3-F2CE-72FE-8A8E-49313FE7F881}"/>
                  </a:ext>
                </a:extLst>
              </p:cNvPr>
              <p:cNvSpPr/>
              <p:nvPr/>
            </p:nvSpPr>
            <p:spPr>
              <a:xfrm>
                <a:off x="4377202" y="2131925"/>
                <a:ext cx="76783" cy="229843"/>
              </a:xfrm>
              <a:custGeom>
                <a:avLst/>
                <a:gdLst>
                  <a:gd name="connsiteX0" fmla="*/ 0 w 76783"/>
                  <a:gd name="connsiteY0" fmla="*/ 229844 h 229843"/>
                  <a:gd name="connsiteX1" fmla="*/ 0 w 76783"/>
                  <a:gd name="connsiteY1" fmla="*/ 214741 h 229843"/>
                  <a:gd name="connsiteX2" fmla="*/ 22591 w 76783"/>
                  <a:gd name="connsiteY2" fmla="*/ 212456 h 229843"/>
                  <a:gd name="connsiteX3" fmla="*/ 22591 w 76783"/>
                  <a:gd name="connsiteY3" fmla="*/ 21576 h 229843"/>
                  <a:gd name="connsiteX4" fmla="*/ 0 w 76783"/>
                  <a:gd name="connsiteY4" fmla="*/ 19164 h 229843"/>
                  <a:gd name="connsiteX5" fmla="*/ 0 w 76783"/>
                  <a:gd name="connsiteY5" fmla="*/ 6219 h 229843"/>
                  <a:gd name="connsiteX6" fmla="*/ 45943 w 76783"/>
                  <a:gd name="connsiteY6" fmla="*/ 0 h 229843"/>
                  <a:gd name="connsiteX7" fmla="*/ 46197 w 76783"/>
                  <a:gd name="connsiteY7" fmla="*/ 0 h 229843"/>
                  <a:gd name="connsiteX8" fmla="*/ 53050 w 76783"/>
                  <a:gd name="connsiteY8" fmla="*/ 4823 h 229843"/>
                  <a:gd name="connsiteX9" fmla="*/ 53050 w 76783"/>
                  <a:gd name="connsiteY9" fmla="*/ 212456 h 229843"/>
                  <a:gd name="connsiteX10" fmla="*/ 76784 w 76783"/>
                  <a:gd name="connsiteY10" fmla="*/ 214741 h 229843"/>
                  <a:gd name="connsiteX11" fmla="*/ 76784 w 76783"/>
                  <a:gd name="connsiteY11" fmla="*/ 229844 h 229843"/>
                  <a:gd name="connsiteX12" fmla="*/ 0 w 76783"/>
                  <a:gd name="connsiteY12" fmla="*/ 229844 h 2298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6783" h="229843">
                    <a:moveTo>
                      <a:pt x="0" y="229844"/>
                    </a:moveTo>
                    <a:lnTo>
                      <a:pt x="0" y="214741"/>
                    </a:lnTo>
                    <a:lnTo>
                      <a:pt x="22591" y="212456"/>
                    </a:lnTo>
                    <a:lnTo>
                      <a:pt x="22591" y="21576"/>
                    </a:lnTo>
                    <a:lnTo>
                      <a:pt x="0" y="19164"/>
                    </a:lnTo>
                    <a:lnTo>
                      <a:pt x="0" y="6219"/>
                    </a:lnTo>
                    <a:lnTo>
                      <a:pt x="45943" y="0"/>
                    </a:lnTo>
                    <a:lnTo>
                      <a:pt x="46197" y="0"/>
                    </a:lnTo>
                    <a:lnTo>
                      <a:pt x="53050" y="4823"/>
                    </a:lnTo>
                    <a:lnTo>
                      <a:pt x="53050" y="212456"/>
                    </a:lnTo>
                    <a:lnTo>
                      <a:pt x="76784" y="214741"/>
                    </a:lnTo>
                    <a:lnTo>
                      <a:pt x="76784" y="229844"/>
                    </a:lnTo>
                    <a:lnTo>
                      <a:pt x="0" y="229844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47" name="Freeform: Shape 46">
                <a:extLst>
                  <a:ext uri="{FF2B5EF4-FFF2-40B4-BE49-F238E27FC236}">
                    <a16:creationId xmlns:a16="http://schemas.microsoft.com/office/drawing/2014/main" id="{E9036222-3B3F-675C-2401-3DB8700F166F}"/>
                  </a:ext>
                </a:extLst>
              </p:cNvPr>
              <p:cNvSpPr/>
              <p:nvPr/>
            </p:nvSpPr>
            <p:spPr>
              <a:xfrm>
                <a:off x="4471880" y="2135478"/>
                <a:ext cx="75261" cy="226416"/>
              </a:xfrm>
              <a:custGeom>
                <a:avLst/>
                <a:gdLst>
                  <a:gd name="connsiteX0" fmla="*/ 0 w 75261"/>
                  <a:gd name="connsiteY0" fmla="*/ 226290 h 226416"/>
                  <a:gd name="connsiteX1" fmla="*/ 0 w 75261"/>
                  <a:gd name="connsiteY1" fmla="*/ 211187 h 226416"/>
                  <a:gd name="connsiteX2" fmla="*/ 22591 w 75261"/>
                  <a:gd name="connsiteY2" fmla="*/ 208903 h 226416"/>
                  <a:gd name="connsiteX3" fmla="*/ 22591 w 75261"/>
                  <a:gd name="connsiteY3" fmla="*/ 95060 h 226416"/>
                  <a:gd name="connsiteX4" fmla="*/ 3427 w 75261"/>
                  <a:gd name="connsiteY4" fmla="*/ 89095 h 226416"/>
                  <a:gd name="connsiteX5" fmla="*/ 3427 w 75261"/>
                  <a:gd name="connsiteY5" fmla="*/ 72723 h 226416"/>
                  <a:gd name="connsiteX6" fmla="*/ 45182 w 75261"/>
                  <a:gd name="connsiteY6" fmla="*/ 67138 h 226416"/>
                  <a:gd name="connsiteX7" fmla="*/ 45817 w 75261"/>
                  <a:gd name="connsiteY7" fmla="*/ 67138 h 226416"/>
                  <a:gd name="connsiteX8" fmla="*/ 53051 w 75261"/>
                  <a:gd name="connsiteY8" fmla="*/ 72596 h 226416"/>
                  <a:gd name="connsiteX9" fmla="*/ 53051 w 75261"/>
                  <a:gd name="connsiteY9" fmla="*/ 209156 h 226416"/>
                  <a:gd name="connsiteX10" fmla="*/ 75261 w 75261"/>
                  <a:gd name="connsiteY10" fmla="*/ 211314 h 226416"/>
                  <a:gd name="connsiteX11" fmla="*/ 75261 w 75261"/>
                  <a:gd name="connsiteY11" fmla="*/ 226417 h 226416"/>
                  <a:gd name="connsiteX12" fmla="*/ 0 w 75261"/>
                  <a:gd name="connsiteY12" fmla="*/ 226417 h 226416"/>
                  <a:gd name="connsiteX13" fmla="*/ 33379 w 75261"/>
                  <a:gd name="connsiteY13" fmla="*/ 41121 h 226416"/>
                  <a:gd name="connsiteX14" fmla="*/ 26145 w 75261"/>
                  <a:gd name="connsiteY14" fmla="*/ 39724 h 226416"/>
                  <a:gd name="connsiteX15" fmla="*/ 20561 w 75261"/>
                  <a:gd name="connsiteY15" fmla="*/ 35790 h 226416"/>
                  <a:gd name="connsiteX16" fmla="*/ 17007 w 75261"/>
                  <a:gd name="connsiteY16" fmla="*/ 29825 h 226416"/>
                  <a:gd name="connsiteX17" fmla="*/ 15738 w 75261"/>
                  <a:gd name="connsiteY17" fmla="*/ 22337 h 226416"/>
                  <a:gd name="connsiteX18" fmla="*/ 17007 w 75261"/>
                  <a:gd name="connsiteY18" fmla="*/ 13961 h 226416"/>
                  <a:gd name="connsiteX19" fmla="*/ 20814 w 75261"/>
                  <a:gd name="connsiteY19" fmla="*/ 6853 h 226416"/>
                  <a:gd name="connsiteX20" fmla="*/ 27160 w 75261"/>
                  <a:gd name="connsiteY20" fmla="*/ 1904 h 226416"/>
                  <a:gd name="connsiteX21" fmla="*/ 36044 w 75261"/>
                  <a:gd name="connsiteY21" fmla="*/ 0 h 226416"/>
                  <a:gd name="connsiteX22" fmla="*/ 36171 w 75261"/>
                  <a:gd name="connsiteY22" fmla="*/ 0 h 226416"/>
                  <a:gd name="connsiteX23" fmla="*/ 44040 w 75261"/>
                  <a:gd name="connsiteY23" fmla="*/ 1650 h 226416"/>
                  <a:gd name="connsiteX24" fmla="*/ 49751 w 75261"/>
                  <a:gd name="connsiteY24" fmla="*/ 5965 h 226416"/>
                  <a:gd name="connsiteX25" fmla="*/ 53305 w 75261"/>
                  <a:gd name="connsiteY25" fmla="*/ 12057 h 226416"/>
                  <a:gd name="connsiteX26" fmla="*/ 54574 w 75261"/>
                  <a:gd name="connsiteY26" fmla="*/ 19164 h 226416"/>
                  <a:gd name="connsiteX27" fmla="*/ 53305 w 75261"/>
                  <a:gd name="connsiteY27" fmla="*/ 27794 h 226416"/>
                  <a:gd name="connsiteX28" fmla="*/ 49370 w 75261"/>
                  <a:gd name="connsiteY28" fmla="*/ 34648 h 226416"/>
                  <a:gd name="connsiteX29" fmla="*/ 42771 w 75261"/>
                  <a:gd name="connsiteY29" fmla="*/ 39344 h 226416"/>
                  <a:gd name="connsiteX30" fmla="*/ 33506 w 75261"/>
                  <a:gd name="connsiteY30" fmla="*/ 40994 h 226416"/>
                  <a:gd name="connsiteX31" fmla="*/ 33379 w 75261"/>
                  <a:gd name="connsiteY31" fmla="*/ 40994 h 2264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75261" h="226416">
                    <a:moveTo>
                      <a:pt x="0" y="226290"/>
                    </a:moveTo>
                    <a:lnTo>
                      <a:pt x="0" y="211187"/>
                    </a:lnTo>
                    <a:lnTo>
                      <a:pt x="22591" y="208903"/>
                    </a:lnTo>
                    <a:lnTo>
                      <a:pt x="22591" y="95060"/>
                    </a:lnTo>
                    <a:lnTo>
                      <a:pt x="3427" y="89095"/>
                    </a:lnTo>
                    <a:lnTo>
                      <a:pt x="3427" y="72723"/>
                    </a:lnTo>
                    <a:lnTo>
                      <a:pt x="45182" y="67138"/>
                    </a:lnTo>
                    <a:lnTo>
                      <a:pt x="45817" y="67138"/>
                    </a:lnTo>
                    <a:lnTo>
                      <a:pt x="53051" y="72596"/>
                    </a:lnTo>
                    <a:lnTo>
                      <a:pt x="53051" y="209156"/>
                    </a:lnTo>
                    <a:lnTo>
                      <a:pt x="75261" y="211314"/>
                    </a:lnTo>
                    <a:lnTo>
                      <a:pt x="75261" y="226417"/>
                    </a:lnTo>
                    <a:lnTo>
                      <a:pt x="0" y="226417"/>
                    </a:lnTo>
                    <a:close/>
                    <a:moveTo>
                      <a:pt x="33379" y="41121"/>
                    </a:moveTo>
                    <a:cubicBezTo>
                      <a:pt x="30714" y="41121"/>
                      <a:pt x="28302" y="40613"/>
                      <a:pt x="26145" y="39724"/>
                    </a:cubicBezTo>
                    <a:cubicBezTo>
                      <a:pt x="23987" y="38709"/>
                      <a:pt x="22084" y="37440"/>
                      <a:pt x="20561" y="35790"/>
                    </a:cubicBezTo>
                    <a:cubicBezTo>
                      <a:pt x="19037" y="34140"/>
                      <a:pt x="17895" y="32110"/>
                      <a:pt x="17007" y="29825"/>
                    </a:cubicBezTo>
                    <a:cubicBezTo>
                      <a:pt x="16245" y="27541"/>
                      <a:pt x="15738" y="25002"/>
                      <a:pt x="15738" y="22337"/>
                    </a:cubicBezTo>
                    <a:cubicBezTo>
                      <a:pt x="15738" y="19418"/>
                      <a:pt x="16118" y="16626"/>
                      <a:pt x="17007" y="13961"/>
                    </a:cubicBezTo>
                    <a:cubicBezTo>
                      <a:pt x="17895" y="11295"/>
                      <a:pt x="19164" y="9011"/>
                      <a:pt x="20814" y="6853"/>
                    </a:cubicBezTo>
                    <a:cubicBezTo>
                      <a:pt x="22464" y="4823"/>
                      <a:pt x="24622" y="3173"/>
                      <a:pt x="27160" y="1904"/>
                    </a:cubicBezTo>
                    <a:cubicBezTo>
                      <a:pt x="29698" y="635"/>
                      <a:pt x="32744" y="0"/>
                      <a:pt x="36044" y="0"/>
                    </a:cubicBezTo>
                    <a:lnTo>
                      <a:pt x="36171" y="0"/>
                    </a:lnTo>
                    <a:cubicBezTo>
                      <a:pt x="39217" y="0"/>
                      <a:pt x="41882" y="508"/>
                      <a:pt x="44040" y="1650"/>
                    </a:cubicBezTo>
                    <a:cubicBezTo>
                      <a:pt x="46324" y="2792"/>
                      <a:pt x="48228" y="4188"/>
                      <a:pt x="49751" y="5965"/>
                    </a:cubicBezTo>
                    <a:cubicBezTo>
                      <a:pt x="51274" y="7742"/>
                      <a:pt x="52543" y="9773"/>
                      <a:pt x="53305" y="12057"/>
                    </a:cubicBezTo>
                    <a:cubicBezTo>
                      <a:pt x="54193" y="14341"/>
                      <a:pt x="54574" y="16753"/>
                      <a:pt x="54574" y="19164"/>
                    </a:cubicBezTo>
                    <a:cubicBezTo>
                      <a:pt x="54574" y="22210"/>
                      <a:pt x="54193" y="25129"/>
                      <a:pt x="53305" y="27794"/>
                    </a:cubicBezTo>
                    <a:cubicBezTo>
                      <a:pt x="52416" y="30460"/>
                      <a:pt x="51147" y="32744"/>
                      <a:pt x="49370" y="34648"/>
                    </a:cubicBezTo>
                    <a:cubicBezTo>
                      <a:pt x="47593" y="36552"/>
                      <a:pt x="45436" y="38202"/>
                      <a:pt x="42771" y="39344"/>
                    </a:cubicBezTo>
                    <a:cubicBezTo>
                      <a:pt x="40105" y="40486"/>
                      <a:pt x="37059" y="40994"/>
                      <a:pt x="33506" y="40994"/>
                    </a:cubicBezTo>
                    <a:lnTo>
                      <a:pt x="33379" y="40994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48" name="Freeform: Shape 47">
                <a:extLst>
                  <a:ext uri="{FF2B5EF4-FFF2-40B4-BE49-F238E27FC236}">
                    <a16:creationId xmlns:a16="http://schemas.microsoft.com/office/drawing/2014/main" id="{FDD2AC6E-CB5D-4729-C5C4-266D78AAC6BB}"/>
                  </a:ext>
                </a:extLst>
              </p:cNvPr>
              <p:cNvSpPr/>
              <p:nvPr/>
            </p:nvSpPr>
            <p:spPr>
              <a:xfrm>
                <a:off x="4568082" y="2201982"/>
                <a:ext cx="122473" cy="162959"/>
              </a:xfrm>
              <a:custGeom>
                <a:avLst/>
                <a:gdLst>
                  <a:gd name="connsiteX0" fmla="*/ 0 w 122473"/>
                  <a:gd name="connsiteY0" fmla="*/ 84145 h 162959"/>
                  <a:gd name="connsiteX1" fmla="*/ 5330 w 122473"/>
                  <a:gd name="connsiteY1" fmla="*/ 51781 h 162959"/>
                  <a:gd name="connsiteX2" fmla="*/ 20814 w 122473"/>
                  <a:gd name="connsiteY2" fmla="*/ 25002 h 162959"/>
                  <a:gd name="connsiteX3" fmla="*/ 45816 w 122473"/>
                  <a:gd name="connsiteY3" fmla="*/ 6727 h 162959"/>
                  <a:gd name="connsiteX4" fmla="*/ 79195 w 122473"/>
                  <a:gd name="connsiteY4" fmla="*/ 0 h 162959"/>
                  <a:gd name="connsiteX5" fmla="*/ 92394 w 122473"/>
                  <a:gd name="connsiteY5" fmla="*/ 888 h 162959"/>
                  <a:gd name="connsiteX6" fmla="*/ 104070 w 122473"/>
                  <a:gd name="connsiteY6" fmla="*/ 3046 h 162959"/>
                  <a:gd name="connsiteX7" fmla="*/ 113716 w 122473"/>
                  <a:gd name="connsiteY7" fmla="*/ 5838 h 162959"/>
                  <a:gd name="connsiteX8" fmla="*/ 120696 w 122473"/>
                  <a:gd name="connsiteY8" fmla="*/ 8630 h 162959"/>
                  <a:gd name="connsiteX9" fmla="*/ 119300 w 122473"/>
                  <a:gd name="connsiteY9" fmla="*/ 48862 h 162959"/>
                  <a:gd name="connsiteX10" fmla="*/ 100897 w 122473"/>
                  <a:gd name="connsiteY10" fmla="*/ 48862 h 162959"/>
                  <a:gd name="connsiteX11" fmla="*/ 94679 w 122473"/>
                  <a:gd name="connsiteY11" fmla="*/ 26145 h 162959"/>
                  <a:gd name="connsiteX12" fmla="*/ 85668 w 122473"/>
                  <a:gd name="connsiteY12" fmla="*/ 18910 h 162959"/>
                  <a:gd name="connsiteX13" fmla="*/ 72469 w 122473"/>
                  <a:gd name="connsiteY13" fmla="*/ 16372 h 162959"/>
                  <a:gd name="connsiteX14" fmla="*/ 57493 w 122473"/>
                  <a:gd name="connsiteY14" fmla="*/ 19926 h 162959"/>
                  <a:gd name="connsiteX15" fmla="*/ 44801 w 122473"/>
                  <a:gd name="connsiteY15" fmla="*/ 30714 h 162959"/>
                  <a:gd name="connsiteX16" fmla="*/ 35917 w 122473"/>
                  <a:gd name="connsiteY16" fmla="*/ 48609 h 162959"/>
                  <a:gd name="connsiteX17" fmla="*/ 32490 w 122473"/>
                  <a:gd name="connsiteY17" fmla="*/ 73738 h 162959"/>
                  <a:gd name="connsiteX18" fmla="*/ 36171 w 122473"/>
                  <a:gd name="connsiteY18" fmla="*/ 105213 h 162959"/>
                  <a:gd name="connsiteX19" fmla="*/ 46197 w 122473"/>
                  <a:gd name="connsiteY19" fmla="*/ 126408 h 162959"/>
                  <a:gd name="connsiteX20" fmla="*/ 60793 w 122473"/>
                  <a:gd name="connsiteY20" fmla="*/ 138211 h 162959"/>
                  <a:gd name="connsiteX21" fmla="*/ 78180 w 122473"/>
                  <a:gd name="connsiteY21" fmla="*/ 141891 h 162959"/>
                  <a:gd name="connsiteX22" fmla="*/ 90237 w 122473"/>
                  <a:gd name="connsiteY22" fmla="*/ 140749 h 162959"/>
                  <a:gd name="connsiteX23" fmla="*/ 100771 w 122473"/>
                  <a:gd name="connsiteY23" fmla="*/ 137830 h 162959"/>
                  <a:gd name="connsiteX24" fmla="*/ 109528 w 122473"/>
                  <a:gd name="connsiteY24" fmla="*/ 133769 h 162959"/>
                  <a:gd name="connsiteX25" fmla="*/ 116508 w 122473"/>
                  <a:gd name="connsiteY25" fmla="*/ 129327 h 162959"/>
                  <a:gd name="connsiteX26" fmla="*/ 122473 w 122473"/>
                  <a:gd name="connsiteY26" fmla="*/ 142526 h 162959"/>
                  <a:gd name="connsiteX27" fmla="*/ 113335 w 122473"/>
                  <a:gd name="connsiteY27" fmla="*/ 150014 h 162959"/>
                  <a:gd name="connsiteX28" fmla="*/ 101151 w 122473"/>
                  <a:gd name="connsiteY28" fmla="*/ 156487 h 162959"/>
                  <a:gd name="connsiteX29" fmla="*/ 86810 w 122473"/>
                  <a:gd name="connsiteY29" fmla="*/ 161182 h 162959"/>
                  <a:gd name="connsiteX30" fmla="*/ 71453 w 122473"/>
                  <a:gd name="connsiteY30" fmla="*/ 162959 h 162959"/>
                  <a:gd name="connsiteX31" fmla="*/ 40486 w 122473"/>
                  <a:gd name="connsiteY31" fmla="*/ 156867 h 162959"/>
                  <a:gd name="connsiteX32" fmla="*/ 18149 w 122473"/>
                  <a:gd name="connsiteY32" fmla="*/ 140241 h 162959"/>
                  <a:gd name="connsiteX33" fmla="*/ 4569 w 122473"/>
                  <a:gd name="connsiteY33" fmla="*/ 115239 h 162959"/>
                  <a:gd name="connsiteX34" fmla="*/ 0 w 122473"/>
                  <a:gd name="connsiteY34" fmla="*/ 84145 h 1629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122473" h="162959">
                    <a:moveTo>
                      <a:pt x="0" y="84145"/>
                    </a:moveTo>
                    <a:cubicBezTo>
                      <a:pt x="0" y="72723"/>
                      <a:pt x="1777" y="61935"/>
                      <a:pt x="5330" y="51781"/>
                    </a:cubicBezTo>
                    <a:cubicBezTo>
                      <a:pt x="8884" y="41628"/>
                      <a:pt x="14087" y="32617"/>
                      <a:pt x="20814" y="25002"/>
                    </a:cubicBezTo>
                    <a:cubicBezTo>
                      <a:pt x="27667" y="17260"/>
                      <a:pt x="35917" y="11169"/>
                      <a:pt x="45816" y="6727"/>
                    </a:cubicBezTo>
                    <a:cubicBezTo>
                      <a:pt x="55716" y="2158"/>
                      <a:pt x="66757" y="0"/>
                      <a:pt x="79195" y="0"/>
                    </a:cubicBezTo>
                    <a:cubicBezTo>
                      <a:pt x="83764" y="0"/>
                      <a:pt x="88206" y="254"/>
                      <a:pt x="92394" y="888"/>
                    </a:cubicBezTo>
                    <a:cubicBezTo>
                      <a:pt x="96582" y="1523"/>
                      <a:pt x="100517" y="2158"/>
                      <a:pt x="104070" y="3046"/>
                    </a:cubicBezTo>
                    <a:cubicBezTo>
                      <a:pt x="107624" y="3934"/>
                      <a:pt x="110924" y="4823"/>
                      <a:pt x="113716" y="5838"/>
                    </a:cubicBezTo>
                    <a:cubicBezTo>
                      <a:pt x="116508" y="6853"/>
                      <a:pt x="118920" y="7742"/>
                      <a:pt x="120696" y="8630"/>
                    </a:cubicBezTo>
                    <a:lnTo>
                      <a:pt x="119300" y="48862"/>
                    </a:lnTo>
                    <a:lnTo>
                      <a:pt x="100897" y="48862"/>
                    </a:lnTo>
                    <a:lnTo>
                      <a:pt x="94679" y="26145"/>
                    </a:lnTo>
                    <a:cubicBezTo>
                      <a:pt x="92267" y="23099"/>
                      <a:pt x="89348" y="20687"/>
                      <a:pt x="85668" y="18910"/>
                    </a:cubicBezTo>
                    <a:cubicBezTo>
                      <a:pt x="82114" y="17260"/>
                      <a:pt x="77672" y="16372"/>
                      <a:pt x="72469" y="16372"/>
                    </a:cubicBezTo>
                    <a:cubicBezTo>
                      <a:pt x="67265" y="16372"/>
                      <a:pt x="62315" y="17514"/>
                      <a:pt x="57493" y="19926"/>
                    </a:cubicBezTo>
                    <a:cubicBezTo>
                      <a:pt x="52797" y="22337"/>
                      <a:pt x="48482" y="25891"/>
                      <a:pt x="44801" y="30714"/>
                    </a:cubicBezTo>
                    <a:cubicBezTo>
                      <a:pt x="41120" y="35536"/>
                      <a:pt x="38201" y="41501"/>
                      <a:pt x="35917" y="48609"/>
                    </a:cubicBezTo>
                    <a:cubicBezTo>
                      <a:pt x="33632" y="55716"/>
                      <a:pt x="32490" y="64092"/>
                      <a:pt x="32490" y="73738"/>
                    </a:cubicBezTo>
                    <a:cubicBezTo>
                      <a:pt x="32363" y="86049"/>
                      <a:pt x="33632" y="96583"/>
                      <a:pt x="36171" y="105213"/>
                    </a:cubicBezTo>
                    <a:cubicBezTo>
                      <a:pt x="38709" y="113843"/>
                      <a:pt x="42009" y="120950"/>
                      <a:pt x="46197" y="126408"/>
                    </a:cubicBezTo>
                    <a:cubicBezTo>
                      <a:pt x="50385" y="131865"/>
                      <a:pt x="55208" y="135799"/>
                      <a:pt x="60793" y="138211"/>
                    </a:cubicBezTo>
                    <a:cubicBezTo>
                      <a:pt x="66376" y="140622"/>
                      <a:pt x="72088" y="141891"/>
                      <a:pt x="78180" y="141891"/>
                    </a:cubicBezTo>
                    <a:cubicBezTo>
                      <a:pt x="82495" y="141891"/>
                      <a:pt x="86556" y="141511"/>
                      <a:pt x="90237" y="140749"/>
                    </a:cubicBezTo>
                    <a:cubicBezTo>
                      <a:pt x="94044" y="139988"/>
                      <a:pt x="97471" y="139099"/>
                      <a:pt x="100771" y="137830"/>
                    </a:cubicBezTo>
                    <a:cubicBezTo>
                      <a:pt x="103944" y="136688"/>
                      <a:pt x="106862" y="135292"/>
                      <a:pt x="109528" y="133769"/>
                    </a:cubicBezTo>
                    <a:cubicBezTo>
                      <a:pt x="112193" y="132246"/>
                      <a:pt x="114477" y="130723"/>
                      <a:pt x="116508" y="129327"/>
                    </a:cubicBezTo>
                    <a:lnTo>
                      <a:pt x="122473" y="142526"/>
                    </a:lnTo>
                    <a:cubicBezTo>
                      <a:pt x="120062" y="145064"/>
                      <a:pt x="116889" y="147603"/>
                      <a:pt x="113335" y="150014"/>
                    </a:cubicBezTo>
                    <a:cubicBezTo>
                      <a:pt x="109655" y="152425"/>
                      <a:pt x="105594" y="154583"/>
                      <a:pt x="101151" y="156487"/>
                    </a:cubicBezTo>
                    <a:cubicBezTo>
                      <a:pt x="96582" y="158390"/>
                      <a:pt x="91887" y="159913"/>
                      <a:pt x="86810" y="161182"/>
                    </a:cubicBezTo>
                    <a:cubicBezTo>
                      <a:pt x="81733" y="162325"/>
                      <a:pt x="76657" y="162959"/>
                      <a:pt x="71453" y="162959"/>
                    </a:cubicBezTo>
                    <a:cubicBezTo>
                      <a:pt x="59650" y="162959"/>
                      <a:pt x="49370" y="160929"/>
                      <a:pt x="40486" y="156867"/>
                    </a:cubicBezTo>
                    <a:cubicBezTo>
                      <a:pt x="31602" y="152806"/>
                      <a:pt x="24114" y="147222"/>
                      <a:pt x="18149" y="140241"/>
                    </a:cubicBezTo>
                    <a:cubicBezTo>
                      <a:pt x="12184" y="133261"/>
                      <a:pt x="7615" y="124885"/>
                      <a:pt x="4569" y="115239"/>
                    </a:cubicBezTo>
                    <a:cubicBezTo>
                      <a:pt x="1650" y="105594"/>
                      <a:pt x="0" y="95186"/>
                      <a:pt x="0" y="8414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49" name="Freeform: Shape 48">
                <a:extLst>
                  <a:ext uri="{FF2B5EF4-FFF2-40B4-BE49-F238E27FC236}">
                    <a16:creationId xmlns:a16="http://schemas.microsoft.com/office/drawing/2014/main" id="{4CC0FF77-3A1F-E18A-F882-3C410E388722}"/>
                  </a:ext>
                </a:extLst>
              </p:cNvPr>
              <p:cNvSpPr/>
              <p:nvPr/>
            </p:nvSpPr>
            <p:spPr>
              <a:xfrm>
                <a:off x="4709846" y="2122152"/>
                <a:ext cx="137195" cy="242408"/>
              </a:xfrm>
              <a:custGeom>
                <a:avLst/>
                <a:gdLst>
                  <a:gd name="connsiteX0" fmla="*/ 0 w 137195"/>
                  <a:gd name="connsiteY0" fmla="*/ 198496 h 242408"/>
                  <a:gd name="connsiteX1" fmla="*/ 3681 w 137195"/>
                  <a:gd name="connsiteY1" fmla="*/ 180854 h 242408"/>
                  <a:gd name="connsiteX2" fmla="*/ 13834 w 137195"/>
                  <a:gd name="connsiteY2" fmla="*/ 167274 h 242408"/>
                  <a:gd name="connsiteX3" fmla="*/ 28937 w 137195"/>
                  <a:gd name="connsiteY3" fmla="*/ 157248 h 242408"/>
                  <a:gd name="connsiteX4" fmla="*/ 47720 w 137195"/>
                  <a:gd name="connsiteY4" fmla="*/ 150522 h 242408"/>
                  <a:gd name="connsiteX5" fmla="*/ 68661 w 137195"/>
                  <a:gd name="connsiteY5" fmla="*/ 146714 h 242408"/>
                  <a:gd name="connsiteX6" fmla="*/ 90237 w 137195"/>
                  <a:gd name="connsiteY6" fmla="*/ 145191 h 242408"/>
                  <a:gd name="connsiteX7" fmla="*/ 90237 w 137195"/>
                  <a:gd name="connsiteY7" fmla="*/ 137957 h 242408"/>
                  <a:gd name="connsiteX8" fmla="*/ 88841 w 137195"/>
                  <a:gd name="connsiteY8" fmla="*/ 121712 h 242408"/>
                  <a:gd name="connsiteX9" fmla="*/ 84145 w 137195"/>
                  <a:gd name="connsiteY9" fmla="*/ 110924 h 242408"/>
                  <a:gd name="connsiteX10" fmla="*/ 75134 w 137195"/>
                  <a:gd name="connsiteY10" fmla="*/ 104959 h 242408"/>
                  <a:gd name="connsiteX11" fmla="*/ 60920 w 137195"/>
                  <a:gd name="connsiteY11" fmla="*/ 103055 h 242408"/>
                  <a:gd name="connsiteX12" fmla="*/ 46197 w 137195"/>
                  <a:gd name="connsiteY12" fmla="*/ 104451 h 242408"/>
                  <a:gd name="connsiteX13" fmla="*/ 31983 w 137195"/>
                  <a:gd name="connsiteY13" fmla="*/ 107751 h 242408"/>
                  <a:gd name="connsiteX14" fmla="*/ 19545 w 137195"/>
                  <a:gd name="connsiteY14" fmla="*/ 111939 h 242408"/>
                  <a:gd name="connsiteX15" fmla="*/ 10026 w 137195"/>
                  <a:gd name="connsiteY15" fmla="*/ 116128 h 242408"/>
                  <a:gd name="connsiteX16" fmla="*/ 9899 w 137195"/>
                  <a:gd name="connsiteY16" fmla="*/ 116128 h 242408"/>
                  <a:gd name="connsiteX17" fmla="*/ 3808 w 137195"/>
                  <a:gd name="connsiteY17" fmla="*/ 102928 h 242408"/>
                  <a:gd name="connsiteX18" fmla="*/ 12946 w 137195"/>
                  <a:gd name="connsiteY18" fmla="*/ 96583 h 242408"/>
                  <a:gd name="connsiteX19" fmla="*/ 28429 w 137195"/>
                  <a:gd name="connsiteY19" fmla="*/ 89222 h 242408"/>
                  <a:gd name="connsiteX20" fmla="*/ 47720 w 137195"/>
                  <a:gd name="connsiteY20" fmla="*/ 83003 h 242408"/>
                  <a:gd name="connsiteX21" fmla="*/ 68280 w 137195"/>
                  <a:gd name="connsiteY21" fmla="*/ 80464 h 242408"/>
                  <a:gd name="connsiteX22" fmla="*/ 92521 w 137195"/>
                  <a:gd name="connsiteY22" fmla="*/ 83383 h 242408"/>
                  <a:gd name="connsiteX23" fmla="*/ 108639 w 137195"/>
                  <a:gd name="connsiteY23" fmla="*/ 92775 h 242408"/>
                  <a:gd name="connsiteX24" fmla="*/ 117524 w 137195"/>
                  <a:gd name="connsiteY24" fmla="*/ 109655 h 242408"/>
                  <a:gd name="connsiteX25" fmla="*/ 120189 w 137195"/>
                  <a:gd name="connsiteY25" fmla="*/ 134911 h 242408"/>
                  <a:gd name="connsiteX26" fmla="*/ 120189 w 137195"/>
                  <a:gd name="connsiteY26" fmla="*/ 224132 h 242408"/>
                  <a:gd name="connsiteX27" fmla="*/ 137195 w 137195"/>
                  <a:gd name="connsiteY27" fmla="*/ 224132 h 242408"/>
                  <a:gd name="connsiteX28" fmla="*/ 137195 w 137195"/>
                  <a:gd name="connsiteY28" fmla="*/ 237459 h 242408"/>
                  <a:gd name="connsiteX29" fmla="*/ 130977 w 137195"/>
                  <a:gd name="connsiteY29" fmla="*/ 238982 h 242408"/>
                  <a:gd name="connsiteX30" fmla="*/ 123362 w 137195"/>
                  <a:gd name="connsiteY30" fmla="*/ 240631 h 242408"/>
                  <a:gd name="connsiteX31" fmla="*/ 115239 w 137195"/>
                  <a:gd name="connsiteY31" fmla="*/ 241901 h 242408"/>
                  <a:gd name="connsiteX32" fmla="*/ 107497 w 137195"/>
                  <a:gd name="connsiteY32" fmla="*/ 242408 h 242408"/>
                  <a:gd name="connsiteX33" fmla="*/ 100898 w 137195"/>
                  <a:gd name="connsiteY33" fmla="*/ 242028 h 242408"/>
                  <a:gd name="connsiteX34" fmla="*/ 96329 w 137195"/>
                  <a:gd name="connsiteY34" fmla="*/ 240251 h 242408"/>
                  <a:gd name="connsiteX35" fmla="*/ 93664 w 137195"/>
                  <a:gd name="connsiteY35" fmla="*/ 235936 h 242408"/>
                  <a:gd name="connsiteX36" fmla="*/ 92775 w 137195"/>
                  <a:gd name="connsiteY36" fmla="*/ 228194 h 242408"/>
                  <a:gd name="connsiteX37" fmla="*/ 92775 w 137195"/>
                  <a:gd name="connsiteY37" fmla="*/ 223117 h 242408"/>
                  <a:gd name="connsiteX38" fmla="*/ 86937 w 137195"/>
                  <a:gd name="connsiteY38" fmla="*/ 227940 h 242408"/>
                  <a:gd name="connsiteX39" fmla="*/ 77038 w 137195"/>
                  <a:gd name="connsiteY39" fmla="*/ 234413 h 242408"/>
                  <a:gd name="connsiteX40" fmla="*/ 63585 w 137195"/>
                  <a:gd name="connsiteY40" fmla="*/ 239997 h 242408"/>
                  <a:gd name="connsiteX41" fmla="*/ 47467 w 137195"/>
                  <a:gd name="connsiteY41" fmla="*/ 242408 h 242408"/>
                  <a:gd name="connsiteX42" fmla="*/ 29444 w 137195"/>
                  <a:gd name="connsiteY42" fmla="*/ 239870 h 242408"/>
                  <a:gd name="connsiteX43" fmla="*/ 14341 w 137195"/>
                  <a:gd name="connsiteY43" fmla="*/ 232001 h 242408"/>
                  <a:gd name="connsiteX44" fmla="*/ 3934 w 137195"/>
                  <a:gd name="connsiteY44" fmla="*/ 218294 h 242408"/>
                  <a:gd name="connsiteX45" fmla="*/ 0 w 137195"/>
                  <a:gd name="connsiteY45" fmla="*/ 198496 h 242408"/>
                  <a:gd name="connsiteX46" fmla="*/ 65742 w 137195"/>
                  <a:gd name="connsiteY46" fmla="*/ 54574 h 242408"/>
                  <a:gd name="connsiteX47" fmla="*/ 46324 w 137195"/>
                  <a:gd name="connsiteY47" fmla="*/ 50639 h 242408"/>
                  <a:gd name="connsiteX48" fmla="*/ 31856 w 137195"/>
                  <a:gd name="connsiteY48" fmla="*/ 40232 h 242408"/>
                  <a:gd name="connsiteX49" fmla="*/ 22718 w 137195"/>
                  <a:gd name="connsiteY49" fmla="*/ 25256 h 242408"/>
                  <a:gd name="connsiteX50" fmla="*/ 19545 w 137195"/>
                  <a:gd name="connsiteY50" fmla="*/ 7488 h 242408"/>
                  <a:gd name="connsiteX51" fmla="*/ 19545 w 137195"/>
                  <a:gd name="connsiteY51" fmla="*/ 3554 h 242408"/>
                  <a:gd name="connsiteX52" fmla="*/ 19926 w 137195"/>
                  <a:gd name="connsiteY52" fmla="*/ 0 h 242408"/>
                  <a:gd name="connsiteX53" fmla="*/ 36171 w 137195"/>
                  <a:gd name="connsiteY53" fmla="*/ 0 h 242408"/>
                  <a:gd name="connsiteX54" fmla="*/ 36171 w 137195"/>
                  <a:gd name="connsiteY54" fmla="*/ 2031 h 242408"/>
                  <a:gd name="connsiteX55" fmla="*/ 36552 w 137195"/>
                  <a:gd name="connsiteY55" fmla="*/ 4950 h 242408"/>
                  <a:gd name="connsiteX56" fmla="*/ 38709 w 137195"/>
                  <a:gd name="connsiteY56" fmla="*/ 12565 h 242408"/>
                  <a:gd name="connsiteX57" fmla="*/ 43659 w 137195"/>
                  <a:gd name="connsiteY57" fmla="*/ 20687 h 242408"/>
                  <a:gd name="connsiteX58" fmla="*/ 52289 w 137195"/>
                  <a:gd name="connsiteY58" fmla="*/ 27033 h 242408"/>
                  <a:gd name="connsiteX59" fmla="*/ 65869 w 137195"/>
                  <a:gd name="connsiteY59" fmla="*/ 29571 h 242408"/>
                  <a:gd name="connsiteX60" fmla="*/ 79195 w 137195"/>
                  <a:gd name="connsiteY60" fmla="*/ 27033 h 242408"/>
                  <a:gd name="connsiteX61" fmla="*/ 87698 w 137195"/>
                  <a:gd name="connsiteY61" fmla="*/ 20687 h 242408"/>
                  <a:gd name="connsiteX62" fmla="*/ 92394 w 137195"/>
                  <a:gd name="connsiteY62" fmla="*/ 12565 h 242408"/>
                  <a:gd name="connsiteX63" fmla="*/ 94425 w 137195"/>
                  <a:gd name="connsiteY63" fmla="*/ 4950 h 242408"/>
                  <a:gd name="connsiteX64" fmla="*/ 94806 w 137195"/>
                  <a:gd name="connsiteY64" fmla="*/ 0 h 242408"/>
                  <a:gd name="connsiteX65" fmla="*/ 110543 w 137195"/>
                  <a:gd name="connsiteY65" fmla="*/ 0 h 242408"/>
                  <a:gd name="connsiteX66" fmla="*/ 110797 w 137195"/>
                  <a:gd name="connsiteY66" fmla="*/ 3554 h 242408"/>
                  <a:gd name="connsiteX67" fmla="*/ 110924 w 137195"/>
                  <a:gd name="connsiteY67" fmla="*/ 7488 h 242408"/>
                  <a:gd name="connsiteX68" fmla="*/ 107751 w 137195"/>
                  <a:gd name="connsiteY68" fmla="*/ 25383 h 242408"/>
                  <a:gd name="connsiteX69" fmla="*/ 98613 w 137195"/>
                  <a:gd name="connsiteY69" fmla="*/ 40486 h 242408"/>
                  <a:gd name="connsiteX70" fmla="*/ 84272 w 137195"/>
                  <a:gd name="connsiteY70" fmla="*/ 50893 h 242408"/>
                  <a:gd name="connsiteX71" fmla="*/ 65742 w 137195"/>
                  <a:gd name="connsiteY71" fmla="*/ 54574 h 242408"/>
                  <a:gd name="connsiteX72" fmla="*/ 59143 w 137195"/>
                  <a:gd name="connsiteY72" fmla="*/ 221721 h 242408"/>
                  <a:gd name="connsiteX73" fmla="*/ 65996 w 137195"/>
                  <a:gd name="connsiteY73" fmla="*/ 220960 h 242408"/>
                  <a:gd name="connsiteX74" fmla="*/ 74246 w 137195"/>
                  <a:gd name="connsiteY74" fmla="*/ 218802 h 242408"/>
                  <a:gd name="connsiteX75" fmla="*/ 82622 w 137195"/>
                  <a:gd name="connsiteY75" fmla="*/ 215375 h 242408"/>
                  <a:gd name="connsiteX76" fmla="*/ 90237 w 137195"/>
                  <a:gd name="connsiteY76" fmla="*/ 210806 h 242408"/>
                  <a:gd name="connsiteX77" fmla="*/ 90237 w 137195"/>
                  <a:gd name="connsiteY77" fmla="*/ 160421 h 242408"/>
                  <a:gd name="connsiteX78" fmla="*/ 62823 w 137195"/>
                  <a:gd name="connsiteY78" fmla="*/ 163340 h 242408"/>
                  <a:gd name="connsiteX79" fmla="*/ 45182 w 137195"/>
                  <a:gd name="connsiteY79" fmla="*/ 170955 h 242408"/>
                  <a:gd name="connsiteX80" fmla="*/ 35917 w 137195"/>
                  <a:gd name="connsiteY80" fmla="*/ 181743 h 242408"/>
                  <a:gd name="connsiteX81" fmla="*/ 33125 w 137195"/>
                  <a:gd name="connsiteY81" fmla="*/ 194307 h 242408"/>
                  <a:gd name="connsiteX82" fmla="*/ 35156 w 137195"/>
                  <a:gd name="connsiteY82" fmla="*/ 206999 h 242408"/>
                  <a:gd name="connsiteX83" fmla="*/ 40613 w 137195"/>
                  <a:gd name="connsiteY83" fmla="*/ 215502 h 242408"/>
                  <a:gd name="connsiteX84" fmla="*/ 48862 w 137195"/>
                  <a:gd name="connsiteY84" fmla="*/ 220198 h 242408"/>
                  <a:gd name="connsiteX85" fmla="*/ 59143 w 137195"/>
                  <a:gd name="connsiteY85" fmla="*/ 221721 h 2424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</a:cxnLst>
                <a:rect l="l" t="t" r="r" b="b"/>
                <a:pathLst>
                  <a:path w="137195" h="242408">
                    <a:moveTo>
                      <a:pt x="0" y="198496"/>
                    </a:moveTo>
                    <a:cubicBezTo>
                      <a:pt x="0" y="191896"/>
                      <a:pt x="1269" y="186058"/>
                      <a:pt x="3681" y="180854"/>
                    </a:cubicBezTo>
                    <a:cubicBezTo>
                      <a:pt x="6092" y="175651"/>
                      <a:pt x="9519" y="171209"/>
                      <a:pt x="13834" y="167274"/>
                    </a:cubicBezTo>
                    <a:cubicBezTo>
                      <a:pt x="18149" y="163340"/>
                      <a:pt x="23226" y="160040"/>
                      <a:pt x="28937" y="157248"/>
                    </a:cubicBezTo>
                    <a:cubicBezTo>
                      <a:pt x="34775" y="154456"/>
                      <a:pt x="40994" y="152298"/>
                      <a:pt x="47720" y="150522"/>
                    </a:cubicBezTo>
                    <a:cubicBezTo>
                      <a:pt x="54447" y="148745"/>
                      <a:pt x="61427" y="147476"/>
                      <a:pt x="68661" y="146714"/>
                    </a:cubicBezTo>
                    <a:cubicBezTo>
                      <a:pt x="75895" y="145953"/>
                      <a:pt x="83130" y="145445"/>
                      <a:pt x="90237" y="145191"/>
                    </a:cubicBezTo>
                    <a:lnTo>
                      <a:pt x="90237" y="137957"/>
                    </a:lnTo>
                    <a:cubicBezTo>
                      <a:pt x="90237" y="131611"/>
                      <a:pt x="89729" y="126154"/>
                      <a:pt x="88841" y="121712"/>
                    </a:cubicBezTo>
                    <a:cubicBezTo>
                      <a:pt x="87953" y="117270"/>
                      <a:pt x="86303" y="113716"/>
                      <a:pt x="84145" y="110924"/>
                    </a:cubicBezTo>
                    <a:cubicBezTo>
                      <a:pt x="81860" y="108132"/>
                      <a:pt x="78941" y="106101"/>
                      <a:pt x="75134" y="104959"/>
                    </a:cubicBezTo>
                    <a:cubicBezTo>
                      <a:pt x="71327" y="103690"/>
                      <a:pt x="66631" y="103055"/>
                      <a:pt x="60920" y="103055"/>
                    </a:cubicBezTo>
                    <a:cubicBezTo>
                      <a:pt x="55970" y="103055"/>
                      <a:pt x="51020" y="103563"/>
                      <a:pt x="46197" y="104451"/>
                    </a:cubicBezTo>
                    <a:cubicBezTo>
                      <a:pt x="41247" y="105340"/>
                      <a:pt x="36552" y="106482"/>
                      <a:pt x="31983" y="107751"/>
                    </a:cubicBezTo>
                    <a:cubicBezTo>
                      <a:pt x="27414" y="109020"/>
                      <a:pt x="23352" y="110543"/>
                      <a:pt x="19545" y="111939"/>
                    </a:cubicBezTo>
                    <a:cubicBezTo>
                      <a:pt x="15738" y="113462"/>
                      <a:pt x="12565" y="114858"/>
                      <a:pt x="10026" y="116128"/>
                    </a:cubicBezTo>
                    <a:lnTo>
                      <a:pt x="9899" y="116128"/>
                    </a:lnTo>
                    <a:lnTo>
                      <a:pt x="3808" y="102928"/>
                    </a:lnTo>
                    <a:cubicBezTo>
                      <a:pt x="5584" y="101278"/>
                      <a:pt x="8631" y="99248"/>
                      <a:pt x="12946" y="96583"/>
                    </a:cubicBezTo>
                    <a:cubicBezTo>
                      <a:pt x="17388" y="94044"/>
                      <a:pt x="22464" y="91506"/>
                      <a:pt x="28429" y="89222"/>
                    </a:cubicBezTo>
                    <a:cubicBezTo>
                      <a:pt x="34394" y="86810"/>
                      <a:pt x="40867" y="84779"/>
                      <a:pt x="47720" y="83003"/>
                    </a:cubicBezTo>
                    <a:cubicBezTo>
                      <a:pt x="54574" y="81226"/>
                      <a:pt x="61427" y="80464"/>
                      <a:pt x="68280" y="80464"/>
                    </a:cubicBezTo>
                    <a:cubicBezTo>
                      <a:pt x="77799" y="80464"/>
                      <a:pt x="85922" y="81480"/>
                      <a:pt x="92521" y="83383"/>
                    </a:cubicBezTo>
                    <a:cubicBezTo>
                      <a:pt x="99121" y="85287"/>
                      <a:pt x="104451" y="88460"/>
                      <a:pt x="108639" y="92775"/>
                    </a:cubicBezTo>
                    <a:cubicBezTo>
                      <a:pt x="112828" y="97090"/>
                      <a:pt x="115747" y="102675"/>
                      <a:pt x="117524" y="109655"/>
                    </a:cubicBezTo>
                    <a:cubicBezTo>
                      <a:pt x="119301" y="116508"/>
                      <a:pt x="120189" y="125012"/>
                      <a:pt x="120189" y="134911"/>
                    </a:cubicBezTo>
                    <a:lnTo>
                      <a:pt x="120189" y="224132"/>
                    </a:lnTo>
                    <a:lnTo>
                      <a:pt x="137195" y="224132"/>
                    </a:lnTo>
                    <a:lnTo>
                      <a:pt x="137195" y="237459"/>
                    </a:lnTo>
                    <a:cubicBezTo>
                      <a:pt x="135419" y="237966"/>
                      <a:pt x="133388" y="238474"/>
                      <a:pt x="130977" y="238982"/>
                    </a:cubicBezTo>
                    <a:cubicBezTo>
                      <a:pt x="128565" y="239616"/>
                      <a:pt x="126027" y="240124"/>
                      <a:pt x="123362" y="240631"/>
                    </a:cubicBezTo>
                    <a:cubicBezTo>
                      <a:pt x="120697" y="241139"/>
                      <a:pt x="118031" y="241520"/>
                      <a:pt x="115239" y="241901"/>
                    </a:cubicBezTo>
                    <a:cubicBezTo>
                      <a:pt x="112447" y="242281"/>
                      <a:pt x="109909" y="242408"/>
                      <a:pt x="107497" y="242408"/>
                    </a:cubicBezTo>
                    <a:cubicBezTo>
                      <a:pt x="104959" y="242408"/>
                      <a:pt x="102674" y="242281"/>
                      <a:pt x="100898" y="242028"/>
                    </a:cubicBezTo>
                    <a:cubicBezTo>
                      <a:pt x="98994" y="241774"/>
                      <a:pt x="97471" y="241266"/>
                      <a:pt x="96329" y="240251"/>
                    </a:cubicBezTo>
                    <a:cubicBezTo>
                      <a:pt x="95186" y="239235"/>
                      <a:pt x="94298" y="237839"/>
                      <a:pt x="93664" y="235936"/>
                    </a:cubicBezTo>
                    <a:cubicBezTo>
                      <a:pt x="93029" y="234032"/>
                      <a:pt x="92775" y="231367"/>
                      <a:pt x="92775" y="228194"/>
                    </a:cubicBezTo>
                    <a:lnTo>
                      <a:pt x="92775" y="223117"/>
                    </a:lnTo>
                    <a:cubicBezTo>
                      <a:pt x="91633" y="224259"/>
                      <a:pt x="89602" y="225782"/>
                      <a:pt x="86937" y="227940"/>
                    </a:cubicBezTo>
                    <a:cubicBezTo>
                      <a:pt x="84272" y="230097"/>
                      <a:pt x="80972" y="232255"/>
                      <a:pt x="77038" y="234413"/>
                    </a:cubicBezTo>
                    <a:cubicBezTo>
                      <a:pt x="73103" y="236570"/>
                      <a:pt x="68661" y="238474"/>
                      <a:pt x="63585" y="239997"/>
                    </a:cubicBezTo>
                    <a:cubicBezTo>
                      <a:pt x="58508" y="241647"/>
                      <a:pt x="53178" y="242408"/>
                      <a:pt x="47467" y="242408"/>
                    </a:cubicBezTo>
                    <a:cubicBezTo>
                      <a:pt x="41121" y="242408"/>
                      <a:pt x="35156" y="241520"/>
                      <a:pt x="29444" y="239870"/>
                    </a:cubicBezTo>
                    <a:cubicBezTo>
                      <a:pt x="23733" y="238220"/>
                      <a:pt x="18784" y="235555"/>
                      <a:pt x="14341" y="232001"/>
                    </a:cubicBezTo>
                    <a:cubicBezTo>
                      <a:pt x="10026" y="228448"/>
                      <a:pt x="6600" y="223879"/>
                      <a:pt x="3934" y="218294"/>
                    </a:cubicBezTo>
                    <a:cubicBezTo>
                      <a:pt x="1269" y="212964"/>
                      <a:pt x="0" y="206237"/>
                      <a:pt x="0" y="198496"/>
                    </a:cubicBezTo>
                    <a:close/>
                    <a:moveTo>
                      <a:pt x="65742" y="54574"/>
                    </a:moveTo>
                    <a:cubicBezTo>
                      <a:pt x="58508" y="54574"/>
                      <a:pt x="52035" y="53304"/>
                      <a:pt x="46324" y="50639"/>
                    </a:cubicBezTo>
                    <a:cubicBezTo>
                      <a:pt x="40613" y="47974"/>
                      <a:pt x="35790" y="44547"/>
                      <a:pt x="31856" y="40232"/>
                    </a:cubicBezTo>
                    <a:cubicBezTo>
                      <a:pt x="27922" y="35917"/>
                      <a:pt x="24876" y="30967"/>
                      <a:pt x="22718" y="25256"/>
                    </a:cubicBezTo>
                    <a:cubicBezTo>
                      <a:pt x="20561" y="19545"/>
                      <a:pt x="19545" y="13707"/>
                      <a:pt x="19545" y="7488"/>
                    </a:cubicBezTo>
                    <a:cubicBezTo>
                      <a:pt x="19545" y="6219"/>
                      <a:pt x="19545" y="4823"/>
                      <a:pt x="19545" y="3554"/>
                    </a:cubicBezTo>
                    <a:cubicBezTo>
                      <a:pt x="19545" y="2158"/>
                      <a:pt x="19672" y="1015"/>
                      <a:pt x="19926" y="0"/>
                    </a:cubicBezTo>
                    <a:lnTo>
                      <a:pt x="36171" y="0"/>
                    </a:lnTo>
                    <a:cubicBezTo>
                      <a:pt x="36171" y="508"/>
                      <a:pt x="36171" y="1142"/>
                      <a:pt x="36171" y="2031"/>
                    </a:cubicBezTo>
                    <a:cubicBezTo>
                      <a:pt x="36171" y="2919"/>
                      <a:pt x="36298" y="3934"/>
                      <a:pt x="36552" y="4950"/>
                    </a:cubicBezTo>
                    <a:cubicBezTo>
                      <a:pt x="36932" y="7107"/>
                      <a:pt x="37567" y="9646"/>
                      <a:pt x="38709" y="12565"/>
                    </a:cubicBezTo>
                    <a:cubicBezTo>
                      <a:pt x="39725" y="15484"/>
                      <a:pt x="41374" y="18149"/>
                      <a:pt x="43659" y="20687"/>
                    </a:cubicBezTo>
                    <a:cubicBezTo>
                      <a:pt x="45944" y="23226"/>
                      <a:pt x="48735" y="25383"/>
                      <a:pt x="52289" y="27033"/>
                    </a:cubicBezTo>
                    <a:cubicBezTo>
                      <a:pt x="55843" y="28810"/>
                      <a:pt x="60412" y="29571"/>
                      <a:pt x="65869" y="29571"/>
                    </a:cubicBezTo>
                    <a:cubicBezTo>
                      <a:pt x="71200" y="29571"/>
                      <a:pt x="75768" y="28683"/>
                      <a:pt x="79195" y="27033"/>
                    </a:cubicBezTo>
                    <a:cubicBezTo>
                      <a:pt x="82749" y="25256"/>
                      <a:pt x="85541" y="23226"/>
                      <a:pt x="87698" y="20687"/>
                    </a:cubicBezTo>
                    <a:cubicBezTo>
                      <a:pt x="89856" y="18149"/>
                      <a:pt x="91379" y="15484"/>
                      <a:pt x="92394" y="12565"/>
                    </a:cubicBezTo>
                    <a:cubicBezTo>
                      <a:pt x="93410" y="9646"/>
                      <a:pt x="94044" y="7107"/>
                      <a:pt x="94425" y="4950"/>
                    </a:cubicBezTo>
                    <a:cubicBezTo>
                      <a:pt x="94679" y="2792"/>
                      <a:pt x="94806" y="1142"/>
                      <a:pt x="94806" y="0"/>
                    </a:cubicBezTo>
                    <a:lnTo>
                      <a:pt x="110543" y="0"/>
                    </a:lnTo>
                    <a:cubicBezTo>
                      <a:pt x="110670" y="1015"/>
                      <a:pt x="110670" y="2158"/>
                      <a:pt x="110797" y="3554"/>
                    </a:cubicBezTo>
                    <a:cubicBezTo>
                      <a:pt x="110924" y="4823"/>
                      <a:pt x="110924" y="6219"/>
                      <a:pt x="110924" y="7488"/>
                    </a:cubicBezTo>
                    <a:cubicBezTo>
                      <a:pt x="110924" y="13707"/>
                      <a:pt x="109782" y="19672"/>
                      <a:pt x="107751" y="25383"/>
                    </a:cubicBezTo>
                    <a:cubicBezTo>
                      <a:pt x="105594" y="31094"/>
                      <a:pt x="102548" y="36044"/>
                      <a:pt x="98613" y="40486"/>
                    </a:cubicBezTo>
                    <a:cubicBezTo>
                      <a:pt x="94679" y="44801"/>
                      <a:pt x="89983" y="48228"/>
                      <a:pt x="84272" y="50893"/>
                    </a:cubicBezTo>
                    <a:cubicBezTo>
                      <a:pt x="78815" y="53304"/>
                      <a:pt x="72596" y="54574"/>
                      <a:pt x="65742" y="54574"/>
                    </a:cubicBezTo>
                    <a:close/>
                    <a:moveTo>
                      <a:pt x="59143" y="221721"/>
                    </a:moveTo>
                    <a:cubicBezTo>
                      <a:pt x="61046" y="221721"/>
                      <a:pt x="63331" y="221467"/>
                      <a:pt x="65996" y="220960"/>
                    </a:cubicBezTo>
                    <a:cubicBezTo>
                      <a:pt x="68661" y="220452"/>
                      <a:pt x="71453" y="219690"/>
                      <a:pt x="74246" y="218802"/>
                    </a:cubicBezTo>
                    <a:cubicBezTo>
                      <a:pt x="77038" y="217914"/>
                      <a:pt x="79830" y="216771"/>
                      <a:pt x="82622" y="215375"/>
                    </a:cubicBezTo>
                    <a:cubicBezTo>
                      <a:pt x="85414" y="213979"/>
                      <a:pt x="87953" y="212456"/>
                      <a:pt x="90237" y="210806"/>
                    </a:cubicBezTo>
                    <a:lnTo>
                      <a:pt x="90237" y="160421"/>
                    </a:lnTo>
                    <a:cubicBezTo>
                      <a:pt x="79322" y="160421"/>
                      <a:pt x="70184" y="161436"/>
                      <a:pt x="62823" y="163340"/>
                    </a:cubicBezTo>
                    <a:cubicBezTo>
                      <a:pt x="55462" y="165244"/>
                      <a:pt x="49624" y="167782"/>
                      <a:pt x="45182" y="170955"/>
                    </a:cubicBezTo>
                    <a:cubicBezTo>
                      <a:pt x="40867" y="174128"/>
                      <a:pt x="37694" y="177681"/>
                      <a:pt x="35917" y="181743"/>
                    </a:cubicBezTo>
                    <a:cubicBezTo>
                      <a:pt x="34140" y="185804"/>
                      <a:pt x="33125" y="189992"/>
                      <a:pt x="33125" y="194307"/>
                    </a:cubicBezTo>
                    <a:cubicBezTo>
                      <a:pt x="33125" y="199384"/>
                      <a:pt x="33760" y="203572"/>
                      <a:pt x="35156" y="206999"/>
                    </a:cubicBezTo>
                    <a:cubicBezTo>
                      <a:pt x="36425" y="210426"/>
                      <a:pt x="38329" y="213345"/>
                      <a:pt x="40613" y="215502"/>
                    </a:cubicBezTo>
                    <a:cubicBezTo>
                      <a:pt x="42897" y="217660"/>
                      <a:pt x="45690" y="219310"/>
                      <a:pt x="48862" y="220198"/>
                    </a:cubicBezTo>
                    <a:cubicBezTo>
                      <a:pt x="52035" y="221340"/>
                      <a:pt x="55462" y="221721"/>
                      <a:pt x="59143" y="22172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</p:grpSp>
        <p:grpSp>
          <p:nvGrpSpPr>
            <p:cNvPr id="8" name="Graphic 4">
              <a:extLst>
                <a:ext uri="{FF2B5EF4-FFF2-40B4-BE49-F238E27FC236}">
                  <a16:creationId xmlns:a16="http://schemas.microsoft.com/office/drawing/2014/main" id="{9C99F37A-72AA-7E98-9519-607836A8F29F}"/>
                </a:ext>
              </a:extLst>
            </p:cNvPr>
            <p:cNvGrpSpPr/>
            <p:nvPr/>
          </p:nvGrpSpPr>
          <p:grpSpPr>
            <a:xfrm>
              <a:off x="1105200" y="1162800"/>
              <a:ext cx="1058600" cy="1536944"/>
              <a:chOff x="1105200" y="1162800"/>
              <a:chExt cx="1058600" cy="1536944"/>
            </a:xfrm>
            <a:solidFill>
              <a:srgbClr val="FFFFFF"/>
            </a:solidFill>
          </p:grpSpPr>
          <p:grpSp>
            <p:nvGrpSpPr>
              <p:cNvPr id="9" name="Graphic 4">
                <a:extLst>
                  <a:ext uri="{FF2B5EF4-FFF2-40B4-BE49-F238E27FC236}">
                    <a16:creationId xmlns:a16="http://schemas.microsoft.com/office/drawing/2014/main" id="{FC6A6D6A-9D3D-7DB4-FFAC-B9817F512925}"/>
                  </a:ext>
                </a:extLst>
              </p:cNvPr>
              <p:cNvGrpSpPr/>
              <p:nvPr/>
            </p:nvGrpSpPr>
            <p:grpSpPr>
              <a:xfrm>
                <a:off x="1105200" y="1313956"/>
                <a:ext cx="1058600" cy="1385788"/>
                <a:chOff x="1105200" y="1313956"/>
                <a:chExt cx="1058600" cy="1385788"/>
              </a:xfrm>
              <a:solidFill>
                <a:srgbClr val="FFFFFF"/>
              </a:solidFill>
            </p:grpSpPr>
            <p:sp>
              <p:nvSpPr>
                <p:cNvPr id="11" name="Freeform: Shape 10">
                  <a:extLst>
                    <a:ext uri="{FF2B5EF4-FFF2-40B4-BE49-F238E27FC236}">
                      <a16:creationId xmlns:a16="http://schemas.microsoft.com/office/drawing/2014/main" id="{1F16CDFD-CEC8-27FF-F45C-DE3037F3BAD1}"/>
                    </a:ext>
                  </a:extLst>
                </p:cNvPr>
                <p:cNvSpPr/>
                <p:nvPr/>
              </p:nvSpPr>
              <p:spPr>
                <a:xfrm>
                  <a:off x="1910477" y="1469554"/>
                  <a:ext cx="163720" cy="163720"/>
                </a:xfrm>
                <a:custGeom>
                  <a:avLst/>
                  <a:gdLst>
                    <a:gd name="connsiteX0" fmla="*/ 81860 w 163720"/>
                    <a:gd name="connsiteY0" fmla="*/ 163721 h 163720"/>
                    <a:gd name="connsiteX1" fmla="*/ 163721 w 163720"/>
                    <a:gd name="connsiteY1" fmla="*/ 81860 h 163720"/>
                    <a:gd name="connsiteX2" fmla="*/ 81860 w 163720"/>
                    <a:gd name="connsiteY2" fmla="*/ 0 h 163720"/>
                    <a:gd name="connsiteX3" fmla="*/ 0 w 163720"/>
                    <a:gd name="connsiteY3" fmla="*/ 81860 h 163720"/>
                    <a:gd name="connsiteX4" fmla="*/ 81860 w 163720"/>
                    <a:gd name="connsiteY4" fmla="*/ 163721 h 16372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63720" h="163720">
                      <a:moveTo>
                        <a:pt x="81860" y="163721"/>
                      </a:moveTo>
                      <a:cubicBezTo>
                        <a:pt x="127042" y="163721"/>
                        <a:pt x="163721" y="127042"/>
                        <a:pt x="163721" y="81860"/>
                      </a:cubicBezTo>
                      <a:cubicBezTo>
                        <a:pt x="163721" y="36679"/>
                        <a:pt x="127042" y="0"/>
                        <a:pt x="81860" y="0"/>
                      </a:cubicBezTo>
                      <a:cubicBezTo>
                        <a:pt x="36678" y="0"/>
                        <a:pt x="0" y="36679"/>
                        <a:pt x="0" y="81860"/>
                      </a:cubicBezTo>
                      <a:cubicBezTo>
                        <a:pt x="0" y="127042"/>
                        <a:pt x="36552" y="163721"/>
                        <a:pt x="81860" y="16372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2689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o-RO" sz="744">
                    <a:latin typeface="+mn-lt"/>
                  </a:endParaRPr>
                </a:p>
              </p:txBody>
            </p:sp>
            <p:sp>
              <p:nvSpPr>
                <p:cNvPr id="12" name="Freeform: Shape 11">
                  <a:extLst>
                    <a:ext uri="{FF2B5EF4-FFF2-40B4-BE49-F238E27FC236}">
                      <a16:creationId xmlns:a16="http://schemas.microsoft.com/office/drawing/2014/main" id="{F3871EF7-D564-BD6F-C38F-F663F2609E9D}"/>
                    </a:ext>
                  </a:extLst>
                </p:cNvPr>
                <p:cNvSpPr/>
                <p:nvPr/>
              </p:nvSpPr>
              <p:spPr>
                <a:xfrm>
                  <a:off x="1687360" y="1432494"/>
                  <a:ext cx="172097" cy="172097"/>
                </a:xfrm>
                <a:custGeom>
                  <a:avLst/>
                  <a:gdLst>
                    <a:gd name="connsiteX0" fmla="*/ 86049 w 172097"/>
                    <a:gd name="connsiteY0" fmla="*/ 172097 h 172097"/>
                    <a:gd name="connsiteX1" fmla="*/ 172097 w 172097"/>
                    <a:gd name="connsiteY1" fmla="*/ 86049 h 172097"/>
                    <a:gd name="connsiteX2" fmla="*/ 86049 w 172097"/>
                    <a:gd name="connsiteY2" fmla="*/ 0 h 172097"/>
                    <a:gd name="connsiteX3" fmla="*/ 0 w 172097"/>
                    <a:gd name="connsiteY3" fmla="*/ 86049 h 172097"/>
                    <a:gd name="connsiteX4" fmla="*/ 86049 w 172097"/>
                    <a:gd name="connsiteY4" fmla="*/ 172097 h 1720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2097" h="172097">
                      <a:moveTo>
                        <a:pt x="86049" y="172097"/>
                      </a:moveTo>
                      <a:cubicBezTo>
                        <a:pt x="133642" y="172097"/>
                        <a:pt x="172097" y="133515"/>
                        <a:pt x="172097" y="86049"/>
                      </a:cubicBezTo>
                      <a:cubicBezTo>
                        <a:pt x="172097" y="38455"/>
                        <a:pt x="133515" y="0"/>
                        <a:pt x="86049" y="0"/>
                      </a:cubicBezTo>
                      <a:cubicBezTo>
                        <a:pt x="38455" y="0"/>
                        <a:pt x="0" y="38582"/>
                        <a:pt x="0" y="86049"/>
                      </a:cubicBezTo>
                      <a:cubicBezTo>
                        <a:pt x="0" y="133515"/>
                        <a:pt x="38455" y="172097"/>
                        <a:pt x="86049" y="172097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2689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o-RO" sz="744">
                    <a:latin typeface="+mn-lt"/>
                  </a:endParaRPr>
                </a:p>
              </p:txBody>
            </p:sp>
            <p:sp>
              <p:nvSpPr>
                <p:cNvPr id="13" name="Freeform: Shape 12">
                  <a:extLst>
                    <a:ext uri="{FF2B5EF4-FFF2-40B4-BE49-F238E27FC236}">
                      <a16:creationId xmlns:a16="http://schemas.microsoft.com/office/drawing/2014/main" id="{5453A34D-175A-4D8C-A905-83450D5DC9D7}"/>
                    </a:ext>
                  </a:extLst>
                </p:cNvPr>
                <p:cNvSpPr/>
                <p:nvPr/>
              </p:nvSpPr>
              <p:spPr>
                <a:xfrm>
                  <a:off x="1105200" y="1313956"/>
                  <a:ext cx="1058600" cy="1385788"/>
                </a:xfrm>
                <a:custGeom>
                  <a:avLst/>
                  <a:gdLst>
                    <a:gd name="connsiteX0" fmla="*/ 529490 w 1058600"/>
                    <a:gd name="connsiteY0" fmla="*/ 0 h 1385788"/>
                    <a:gd name="connsiteX1" fmla="*/ 529490 w 1058600"/>
                    <a:gd name="connsiteY1" fmla="*/ 0 h 1385788"/>
                    <a:gd name="connsiteX2" fmla="*/ 529110 w 1058600"/>
                    <a:gd name="connsiteY2" fmla="*/ 0 h 1385788"/>
                    <a:gd name="connsiteX3" fmla="*/ 501061 w 1058600"/>
                    <a:gd name="connsiteY3" fmla="*/ 254 h 1385788"/>
                    <a:gd name="connsiteX4" fmla="*/ 477201 w 1058600"/>
                    <a:gd name="connsiteY4" fmla="*/ 761 h 1385788"/>
                    <a:gd name="connsiteX5" fmla="*/ 477074 w 1058600"/>
                    <a:gd name="connsiteY5" fmla="*/ 761 h 1385788"/>
                    <a:gd name="connsiteX6" fmla="*/ 0 w 1058600"/>
                    <a:gd name="connsiteY6" fmla="*/ 65361 h 1385788"/>
                    <a:gd name="connsiteX7" fmla="*/ 0 w 1058600"/>
                    <a:gd name="connsiteY7" fmla="*/ 849190 h 1385788"/>
                    <a:gd name="connsiteX8" fmla="*/ 156360 w 1058600"/>
                    <a:gd name="connsiteY8" fmla="*/ 1139572 h 1385788"/>
                    <a:gd name="connsiteX9" fmla="*/ 529364 w 1058600"/>
                    <a:gd name="connsiteY9" fmla="*/ 1385788 h 1385788"/>
                    <a:gd name="connsiteX10" fmla="*/ 902241 w 1058600"/>
                    <a:gd name="connsiteY10" fmla="*/ 1139572 h 1385788"/>
                    <a:gd name="connsiteX11" fmla="*/ 1058600 w 1058600"/>
                    <a:gd name="connsiteY11" fmla="*/ 849190 h 1385788"/>
                    <a:gd name="connsiteX12" fmla="*/ 1058600 w 1058600"/>
                    <a:gd name="connsiteY12" fmla="*/ 65361 h 1385788"/>
                    <a:gd name="connsiteX13" fmla="*/ 529490 w 1058600"/>
                    <a:gd name="connsiteY13" fmla="*/ 0 h 1385788"/>
                    <a:gd name="connsiteX14" fmla="*/ 390772 w 1058600"/>
                    <a:gd name="connsiteY14" fmla="*/ 118412 h 1385788"/>
                    <a:gd name="connsiteX15" fmla="*/ 476821 w 1058600"/>
                    <a:gd name="connsiteY15" fmla="*/ 204587 h 1385788"/>
                    <a:gd name="connsiteX16" fmla="*/ 390772 w 1058600"/>
                    <a:gd name="connsiteY16" fmla="*/ 290636 h 1385788"/>
                    <a:gd name="connsiteX17" fmla="*/ 304597 w 1058600"/>
                    <a:gd name="connsiteY17" fmla="*/ 204587 h 1385788"/>
                    <a:gd name="connsiteX18" fmla="*/ 390772 w 1058600"/>
                    <a:gd name="connsiteY18" fmla="*/ 118412 h 1385788"/>
                    <a:gd name="connsiteX19" fmla="*/ 159532 w 1058600"/>
                    <a:gd name="connsiteY19" fmla="*/ 155598 h 1385788"/>
                    <a:gd name="connsiteX20" fmla="*/ 241393 w 1058600"/>
                    <a:gd name="connsiteY20" fmla="*/ 237332 h 1385788"/>
                    <a:gd name="connsiteX21" fmla="*/ 159532 w 1058600"/>
                    <a:gd name="connsiteY21" fmla="*/ 319192 h 1385788"/>
                    <a:gd name="connsiteX22" fmla="*/ 77672 w 1058600"/>
                    <a:gd name="connsiteY22" fmla="*/ 237332 h 1385788"/>
                    <a:gd name="connsiteX23" fmla="*/ 159532 w 1058600"/>
                    <a:gd name="connsiteY23" fmla="*/ 155598 h 1385788"/>
                    <a:gd name="connsiteX24" fmla="*/ 1009357 w 1058600"/>
                    <a:gd name="connsiteY24" fmla="*/ 445346 h 1385788"/>
                    <a:gd name="connsiteX25" fmla="*/ 529490 w 1058600"/>
                    <a:gd name="connsiteY25" fmla="*/ 392041 h 1385788"/>
                    <a:gd name="connsiteX26" fmla="*/ 529364 w 1058600"/>
                    <a:gd name="connsiteY26" fmla="*/ 392041 h 1385788"/>
                    <a:gd name="connsiteX27" fmla="*/ 529364 w 1058600"/>
                    <a:gd name="connsiteY27" fmla="*/ 627723 h 1385788"/>
                    <a:gd name="connsiteX28" fmla="*/ 656533 w 1058600"/>
                    <a:gd name="connsiteY28" fmla="*/ 557793 h 1385788"/>
                    <a:gd name="connsiteX29" fmla="*/ 807562 w 1058600"/>
                    <a:gd name="connsiteY29" fmla="*/ 708949 h 1385788"/>
                    <a:gd name="connsiteX30" fmla="*/ 529364 w 1058600"/>
                    <a:gd name="connsiteY30" fmla="*/ 1056951 h 1385788"/>
                    <a:gd name="connsiteX31" fmla="*/ 529364 w 1058600"/>
                    <a:gd name="connsiteY31" fmla="*/ 1326772 h 1385788"/>
                    <a:gd name="connsiteX32" fmla="*/ 479867 w 1058600"/>
                    <a:gd name="connsiteY32" fmla="*/ 1293901 h 1385788"/>
                    <a:gd name="connsiteX33" fmla="*/ 183519 w 1058600"/>
                    <a:gd name="connsiteY33" fmla="*/ 1098198 h 1385788"/>
                    <a:gd name="connsiteX34" fmla="*/ 49497 w 1058600"/>
                    <a:gd name="connsiteY34" fmla="*/ 849190 h 1385788"/>
                    <a:gd name="connsiteX35" fmla="*/ 49497 w 1058600"/>
                    <a:gd name="connsiteY35" fmla="*/ 445346 h 1385788"/>
                    <a:gd name="connsiteX36" fmla="*/ 529237 w 1058600"/>
                    <a:gd name="connsiteY36" fmla="*/ 392168 h 1385788"/>
                    <a:gd name="connsiteX37" fmla="*/ 529490 w 1058600"/>
                    <a:gd name="connsiteY37" fmla="*/ 392168 h 1385788"/>
                    <a:gd name="connsiteX38" fmla="*/ 529490 w 1058600"/>
                    <a:gd name="connsiteY38" fmla="*/ 49497 h 1385788"/>
                    <a:gd name="connsiteX39" fmla="*/ 529617 w 1058600"/>
                    <a:gd name="connsiteY39" fmla="*/ 49497 h 1385788"/>
                    <a:gd name="connsiteX40" fmla="*/ 1009357 w 1058600"/>
                    <a:gd name="connsiteY40" fmla="*/ 103944 h 1385788"/>
                    <a:gd name="connsiteX41" fmla="*/ 1009357 w 1058600"/>
                    <a:gd name="connsiteY41" fmla="*/ 445346 h 138578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</a:cxnLst>
                  <a:rect l="l" t="t" r="r" b="b"/>
                  <a:pathLst>
                    <a:path w="1058600" h="1385788">
                      <a:moveTo>
                        <a:pt x="529490" y="0"/>
                      </a:moveTo>
                      <a:cubicBezTo>
                        <a:pt x="529490" y="0"/>
                        <a:pt x="529490" y="0"/>
                        <a:pt x="529490" y="0"/>
                      </a:cubicBezTo>
                      <a:cubicBezTo>
                        <a:pt x="529237" y="0"/>
                        <a:pt x="529237" y="0"/>
                        <a:pt x="529110" y="0"/>
                      </a:cubicBezTo>
                      <a:cubicBezTo>
                        <a:pt x="519718" y="0"/>
                        <a:pt x="510326" y="127"/>
                        <a:pt x="501061" y="254"/>
                      </a:cubicBezTo>
                      <a:cubicBezTo>
                        <a:pt x="493066" y="381"/>
                        <a:pt x="485070" y="508"/>
                        <a:pt x="477201" y="761"/>
                      </a:cubicBezTo>
                      <a:cubicBezTo>
                        <a:pt x="477074" y="761"/>
                        <a:pt x="477074" y="761"/>
                        <a:pt x="477074" y="761"/>
                      </a:cubicBezTo>
                      <a:cubicBezTo>
                        <a:pt x="305866" y="4569"/>
                        <a:pt x="144176" y="27414"/>
                        <a:pt x="0" y="65361"/>
                      </a:cubicBezTo>
                      <a:lnTo>
                        <a:pt x="0" y="849190"/>
                      </a:lnTo>
                      <a:cubicBezTo>
                        <a:pt x="0" y="966079"/>
                        <a:pt x="58635" y="1075100"/>
                        <a:pt x="156360" y="1139572"/>
                      </a:cubicBezTo>
                      <a:lnTo>
                        <a:pt x="529364" y="1385788"/>
                      </a:lnTo>
                      <a:lnTo>
                        <a:pt x="902241" y="1139572"/>
                      </a:lnTo>
                      <a:cubicBezTo>
                        <a:pt x="999965" y="1075226"/>
                        <a:pt x="1058600" y="966206"/>
                        <a:pt x="1058600" y="849190"/>
                      </a:cubicBezTo>
                      <a:lnTo>
                        <a:pt x="1058600" y="65361"/>
                      </a:lnTo>
                      <a:cubicBezTo>
                        <a:pt x="900083" y="23606"/>
                        <a:pt x="720117" y="0"/>
                        <a:pt x="529490" y="0"/>
                      </a:cubicBezTo>
                      <a:close/>
                      <a:moveTo>
                        <a:pt x="390772" y="118412"/>
                      </a:moveTo>
                      <a:cubicBezTo>
                        <a:pt x="438238" y="118412"/>
                        <a:pt x="476821" y="156867"/>
                        <a:pt x="476821" y="204587"/>
                      </a:cubicBezTo>
                      <a:cubicBezTo>
                        <a:pt x="476821" y="252054"/>
                        <a:pt x="438238" y="290636"/>
                        <a:pt x="390772" y="290636"/>
                      </a:cubicBezTo>
                      <a:cubicBezTo>
                        <a:pt x="343179" y="290636"/>
                        <a:pt x="304597" y="252054"/>
                        <a:pt x="304597" y="204587"/>
                      </a:cubicBezTo>
                      <a:cubicBezTo>
                        <a:pt x="304597" y="156867"/>
                        <a:pt x="343179" y="118412"/>
                        <a:pt x="390772" y="118412"/>
                      </a:cubicBezTo>
                      <a:close/>
                      <a:moveTo>
                        <a:pt x="159532" y="155598"/>
                      </a:moveTo>
                      <a:cubicBezTo>
                        <a:pt x="204714" y="155598"/>
                        <a:pt x="241393" y="192150"/>
                        <a:pt x="241393" y="237332"/>
                      </a:cubicBezTo>
                      <a:cubicBezTo>
                        <a:pt x="241393" y="282513"/>
                        <a:pt x="204714" y="319192"/>
                        <a:pt x="159532" y="319192"/>
                      </a:cubicBezTo>
                      <a:cubicBezTo>
                        <a:pt x="114351" y="319192"/>
                        <a:pt x="77672" y="282513"/>
                        <a:pt x="77672" y="237332"/>
                      </a:cubicBezTo>
                      <a:cubicBezTo>
                        <a:pt x="77672" y="192277"/>
                        <a:pt x="114351" y="155598"/>
                        <a:pt x="159532" y="155598"/>
                      </a:cubicBezTo>
                      <a:close/>
                      <a:moveTo>
                        <a:pt x="1009357" y="445346"/>
                      </a:moveTo>
                      <a:cubicBezTo>
                        <a:pt x="863024" y="411206"/>
                        <a:pt x="700699" y="392041"/>
                        <a:pt x="529490" y="392041"/>
                      </a:cubicBezTo>
                      <a:cubicBezTo>
                        <a:pt x="529364" y="392041"/>
                        <a:pt x="529364" y="392041"/>
                        <a:pt x="529364" y="392041"/>
                      </a:cubicBezTo>
                      <a:lnTo>
                        <a:pt x="529364" y="627723"/>
                      </a:lnTo>
                      <a:cubicBezTo>
                        <a:pt x="556143" y="585714"/>
                        <a:pt x="603101" y="557793"/>
                        <a:pt x="656533" y="557793"/>
                      </a:cubicBezTo>
                      <a:cubicBezTo>
                        <a:pt x="739916" y="557793"/>
                        <a:pt x="807562" y="625439"/>
                        <a:pt x="807562" y="708949"/>
                      </a:cubicBezTo>
                      <a:cubicBezTo>
                        <a:pt x="807562" y="904906"/>
                        <a:pt x="529364" y="1056951"/>
                        <a:pt x="529364" y="1056951"/>
                      </a:cubicBezTo>
                      <a:lnTo>
                        <a:pt x="529364" y="1326772"/>
                      </a:lnTo>
                      <a:lnTo>
                        <a:pt x="479867" y="1293901"/>
                      </a:lnTo>
                      <a:lnTo>
                        <a:pt x="183519" y="1098198"/>
                      </a:lnTo>
                      <a:cubicBezTo>
                        <a:pt x="99628" y="1042990"/>
                        <a:pt x="49497" y="949834"/>
                        <a:pt x="49497" y="849190"/>
                      </a:cubicBezTo>
                      <a:lnTo>
                        <a:pt x="49497" y="445346"/>
                      </a:lnTo>
                      <a:cubicBezTo>
                        <a:pt x="195830" y="411206"/>
                        <a:pt x="358282" y="392168"/>
                        <a:pt x="529237" y="392168"/>
                      </a:cubicBezTo>
                      <a:cubicBezTo>
                        <a:pt x="529364" y="392168"/>
                        <a:pt x="529364" y="392168"/>
                        <a:pt x="529490" y="392168"/>
                      </a:cubicBezTo>
                      <a:lnTo>
                        <a:pt x="529490" y="49497"/>
                      </a:lnTo>
                      <a:lnTo>
                        <a:pt x="529617" y="49497"/>
                      </a:lnTo>
                      <a:cubicBezTo>
                        <a:pt x="695496" y="49497"/>
                        <a:pt x="860485" y="68280"/>
                        <a:pt x="1009357" y="103944"/>
                      </a:cubicBezTo>
                      <a:lnTo>
                        <a:pt x="1009357" y="445346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12689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o-RO" sz="744">
                    <a:latin typeface="+mn-lt"/>
                  </a:endParaRPr>
                </a:p>
              </p:txBody>
            </p:sp>
            <p:sp>
              <p:nvSpPr>
                <p:cNvPr id="14" name="Freeform: Shape 13">
                  <a:extLst>
                    <a:ext uri="{FF2B5EF4-FFF2-40B4-BE49-F238E27FC236}">
                      <a16:creationId xmlns:a16="http://schemas.microsoft.com/office/drawing/2014/main" id="{0EB8BF78-7959-04FF-3BBE-53AD714E1AA6}"/>
                    </a:ext>
                  </a:extLst>
                </p:cNvPr>
                <p:cNvSpPr/>
                <p:nvPr/>
              </p:nvSpPr>
              <p:spPr>
                <a:xfrm>
                  <a:off x="1356365" y="1871748"/>
                  <a:ext cx="278325" cy="499157"/>
                </a:xfrm>
                <a:custGeom>
                  <a:avLst/>
                  <a:gdLst>
                    <a:gd name="connsiteX0" fmla="*/ 278325 w 278325"/>
                    <a:gd name="connsiteY0" fmla="*/ 70057 h 499157"/>
                    <a:gd name="connsiteX1" fmla="*/ 278325 w 278325"/>
                    <a:gd name="connsiteY1" fmla="*/ 499158 h 499157"/>
                    <a:gd name="connsiteX2" fmla="*/ 0 w 278325"/>
                    <a:gd name="connsiteY2" fmla="*/ 151156 h 499157"/>
                    <a:gd name="connsiteX3" fmla="*/ 151029 w 278325"/>
                    <a:gd name="connsiteY3" fmla="*/ 0 h 499157"/>
                    <a:gd name="connsiteX4" fmla="*/ 278325 w 278325"/>
                    <a:gd name="connsiteY4" fmla="*/ 70057 h 49915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78325" h="499157">
                      <a:moveTo>
                        <a:pt x="278325" y="70057"/>
                      </a:moveTo>
                      <a:lnTo>
                        <a:pt x="278325" y="499158"/>
                      </a:lnTo>
                      <a:cubicBezTo>
                        <a:pt x="278325" y="499158"/>
                        <a:pt x="0" y="347113"/>
                        <a:pt x="0" y="151156"/>
                      </a:cubicBezTo>
                      <a:cubicBezTo>
                        <a:pt x="0" y="67646"/>
                        <a:pt x="67646" y="0"/>
                        <a:pt x="151029" y="0"/>
                      </a:cubicBezTo>
                      <a:cubicBezTo>
                        <a:pt x="204587" y="127"/>
                        <a:pt x="251292" y="28048"/>
                        <a:pt x="278325" y="70057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2689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o-RO" sz="744">
                    <a:latin typeface="+mn-lt"/>
                  </a:endParaRPr>
                </a:p>
              </p:txBody>
            </p:sp>
          </p:grpSp>
          <p:sp>
            <p:nvSpPr>
              <p:cNvPr id="10" name="Freeform: Shape 9">
                <a:extLst>
                  <a:ext uri="{FF2B5EF4-FFF2-40B4-BE49-F238E27FC236}">
                    <a16:creationId xmlns:a16="http://schemas.microsoft.com/office/drawing/2014/main" id="{2C27E7D3-2E90-B475-4FCB-3565C3890604}"/>
                  </a:ext>
                </a:extLst>
              </p:cNvPr>
              <p:cNvSpPr/>
              <p:nvPr/>
            </p:nvSpPr>
            <p:spPr>
              <a:xfrm>
                <a:off x="1366772" y="1162800"/>
                <a:ext cx="535582" cy="87444"/>
              </a:xfrm>
              <a:custGeom>
                <a:avLst/>
                <a:gdLst>
                  <a:gd name="connsiteX0" fmla="*/ 0 w 535582"/>
                  <a:gd name="connsiteY0" fmla="*/ 0 h 87444"/>
                  <a:gd name="connsiteX1" fmla="*/ 0 w 535582"/>
                  <a:gd name="connsiteY1" fmla="*/ 87445 h 87444"/>
                  <a:gd name="connsiteX2" fmla="*/ 535582 w 535582"/>
                  <a:gd name="connsiteY2" fmla="*/ 87445 h 87444"/>
                  <a:gd name="connsiteX3" fmla="*/ 535582 w 535582"/>
                  <a:gd name="connsiteY3" fmla="*/ 0 h 87444"/>
                  <a:gd name="connsiteX4" fmla="*/ 0 w 535582"/>
                  <a:gd name="connsiteY4" fmla="*/ 0 h 87444"/>
                  <a:gd name="connsiteX5" fmla="*/ 267918 w 535582"/>
                  <a:gd name="connsiteY5" fmla="*/ 58254 h 87444"/>
                  <a:gd name="connsiteX6" fmla="*/ 29190 w 535582"/>
                  <a:gd name="connsiteY6" fmla="*/ 58254 h 87444"/>
                  <a:gd name="connsiteX7" fmla="*/ 29190 w 535582"/>
                  <a:gd name="connsiteY7" fmla="*/ 29064 h 87444"/>
                  <a:gd name="connsiteX8" fmla="*/ 267918 w 535582"/>
                  <a:gd name="connsiteY8" fmla="*/ 29064 h 87444"/>
                  <a:gd name="connsiteX9" fmla="*/ 267918 w 535582"/>
                  <a:gd name="connsiteY9" fmla="*/ 58254 h 874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535582" h="87444">
                    <a:moveTo>
                      <a:pt x="0" y="0"/>
                    </a:moveTo>
                    <a:lnTo>
                      <a:pt x="0" y="87445"/>
                    </a:lnTo>
                    <a:lnTo>
                      <a:pt x="535582" y="87445"/>
                    </a:lnTo>
                    <a:lnTo>
                      <a:pt x="535582" y="0"/>
                    </a:lnTo>
                    <a:lnTo>
                      <a:pt x="0" y="0"/>
                    </a:lnTo>
                    <a:close/>
                    <a:moveTo>
                      <a:pt x="267918" y="58254"/>
                    </a:moveTo>
                    <a:lnTo>
                      <a:pt x="29190" y="58254"/>
                    </a:lnTo>
                    <a:lnTo>
                      <a:pt x="29190" y="29064"/>
                    </a:lnTo>
                    <a:lnTo>
                      <a:pt x="267918" y="29064"/>
                    </a:lnTo>
                    <a:lnTo>
                      <a:pt x="267918" y="58254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</p:grpSp>
      </p:grpSp>
      <p:grpSp>
        <p:nvGrpSpPr>
          <p:cNvPr id="50" name="Graphic 7">
            <a:extLst>
              <a:ext uri="{FF2B5EF4-FFF2-40B4-BE49-F238E27FC236}">
                <a16:creationId xmlns:a16="http://schemas.microsoft.com/office/drawing/2014/main" id="{1420CDBD-4C54-F901-A8B6-A20FA20E89E2}"/>
              </a:ext>
            </a:extLst>
          </p:cNvPr>
          <p:cNvGrpSpPr/>
          <p:nvPr/>
        </p:nvGrpSpPr>
        <p:grpSpPr>
          <a:xfrm>
            <a:off x="5410800" y="1004921"/>
            <a:ext cx="1136944" cy="727383"/>
            <a:chOff x="19238400" y="1393200"/>
            <a:chExt cx="4042467" cy="1008429"/>
          </a:xfrm>
          <a:solidFill>
            <a:srgbClr val="FFFFFF"/>
          </a:solidFill>
        </p:grpSpPr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01DDF77D-A003-A5EF-4A14-51EA1DC6AA1C}"/>
                </a:ext>
              </a:extLst>
            </p:cNvPr>
            <p:cNvSpPr/>
            <p:nvPr/>
          </p:nvSpPr>
          <p:spPr>
            <a:xfrm>
              <a:off x="19247152" y="1415398"/>
              <a:ext cx="190396" cy="248365"/>
            </a:xfrm>
            <a:custGeom>
              <a:avLst/>
              <a:gdLst>
                <a:gd name="connsiteX0" fmla="*/ 51373 w 190396"/>
                <a:gd name="connsiteY0" fmla="*/ 232890 h 248365"/>
                <a:gd name="connsiteX1" fmla="*/ 13065 w 190396"/>
                <a:gd name="connsiteY1" fmla="*/ 189382 h 248365"/>
                <a:gd name="connsiteX2" fmla="*/ 0 w 190396"/>
                <a:gd name="connsiteY2" fmla="*/ 123548 h 248365"/>
                <a:gd name="connsiteX3" fmla="*/ 15348 w 190396"/>
                <a:gd name="connsiteY3" fmla="*/ 58984 h 248365"/>
                <a:gd name="connsiteX4" fmla="*/ 57335 w 190396"/>
                <a:gd name="connsiteY4" fmla="*/ 15475 h 248365"/>
                <a:gd name="connsiteX5" fmla="*/ 117333 w 190396"/>
                <a:gd name="connsiteY5" fmla="*/ 0 h 248365"/>
                <a:gd name="connsiteX6" fmla="*/ 177585 w 190396"/>
                <a:gd name="connsiteY6" fmla="*/ 7864 h 248365"/>
                <a:gd name="connsiteX7" fmla="*/ 188367 w 190396"/>
                <a:gd name="connsiteY7" fmla="*/ 9767 h 248365"/>
                <a:gd name="connsiteX8" fmla="*/ 185069 w 190396"/>
                <a:gd name="connsiteY8" fmla="*/ 68370 h 248365"/>
                <a:gd name="connsiteX9" fmla="*/ 163251 w 190396"/>
                <a:gd name="connsiteY9" fmla="*/ 68370 h 248365"/>
                <a:gd name="connsiteX10" fmla="*/ 155133 w 190396"/>
                <a:gd name="connsiteY10" fmla="*/ 27018 h 248365"/>
                <a:gd name="connsiteX11" fmla="*/ 139277 w 190396"/>
                <a:gd name="connsiteY11" fmla="*/ 20295 h 248365"/>
                <a:gd name="connsiteX12" fmla="*/ 111752 w 190396"/>
                <a:gd name="connsiteY12" fmla="*/ 17505 h 248365"/>
                <a:gd name="connsiteX13" fmla="*/ 74586 w 190396"/>
                <a:gd name="connsiteY13" fmla="*/ 29428 h 248365"/>
                <a:gd name="connsiteX14" fmla="*/ 49090 w 190396"/>
                <a:gd name="connsiteY14" fmla="*/ 64438 h 248365"/>
                <a:gd name="connsiteX15" fmla="*/ 39830 w 190396"/>
                <a:gd name="connsiteY15" fmla="*/ 119870 h 248365"/>
                <a:gd name="connsiteX16" fmla="*/ 47948 w 190396"/>
                <a:gd name="connsiteY16" fmla="*/ 175556 h 248365"/>
                <a:gd name="connsiteX17" fmla="*/ 72683 w 190396"/>
                <a:gd name="connsiteY17" fmla="*/ 215512 h 248365"/>
                <a:gd name="connsiteX18" fmla="*/ 113781 w 190396"/>
                <a:gd name="connsiteY18" fmla="*/ 230353 h 248365"/>
                <a:gd name="connsiteX19" fmla="*/ 140292 w 190396"/>
                <a:gd name="connsiteY19" fmla="*/ 227436 h 248365"/>
                <a:gd name="connsiteX20" fmla="*/ 156148 w 190396"/>
                <a:gd name="connsiteY20" fmla="*/ 218937 h 248365"/>
                <a:gd name="connsiteX21" fmla="*/ 169847 w 190396"/>
                <a:gd name="connsiteY21" fmla="*/ 186972 h 248365"/>
                <a:gd name="connsiteX22" fmla="*/ 190396 w 190396"/>
                <a:gd name="connsiteY22" fmla="*/ 189635 h 248365"/>
                <a:gd name="connsiteX23" fmla="*/ 182532 w 190396"/>
                <a:gd name="connsiteY23" fmla="*/ 235934 h 248365"/>
                <a:gd name="connsiteX24" fmla="*/ 162363 w 190396"/>
                <a:gd name="connsiteY24" fmla="*/ 240501 h 248365"/>
                <a:gd name="connsiteX25" fmla="*/ 139658 w 190396"/>
                <a:gd name="connsiteY25" fmla="*/ 246209 h 248365"/>
                <a:gd name="connsiteX26" fmla="*/ 112386 w 190396"/>
                <a:gd name="connsiteY26" fmla="*/ 248365 h 248365"/>
                <a:gd name="connsiteX27" fmla="*/ 51373 w 190396"/>
                <a:gd name="connsiteY27" fmla="*/ 232890 h 2483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90396" h="248365">
                  <a:moveTo>
                    <a:pt x="51373" y="232890"/>
                  </a:moveTo>
                  <a:cubicBezTo>
                    <a:pt x="34502" y="222616"/>
                    <a:pt x="21818" y="208028"/>
                    <a:pt x="13065" y="189382"/>
                  </a:cubicBezTo>
                  <a:cubicBezTo>
                    <a:pt x="4440" y="170735"/>
                    <a:pt x="0" y="148791"/>
                    <a:pt x="0" y="123548"/>
                  </a:cubicBezTo>
                  <a:cubicBezTo>
                    <a:pt x="0" y="99194"/>
                    <a:pt x="5074" y="77757"/>
                    <a:pt x="15348" y="58984"/>
                  </a:cubicBezTo>
                  <a:cubicBezTo>
                    <a:pt x="25496" y="40337"/>
                    <a:pt x="39576" y="25750"/>
                    <a:pt x="57335" y="15475"/>
                  </a:cubicBezTo>
                  <a:cubicBezTo>
                    <a:pt x="75093" y="5201"/>
                    <a:pt x="95135" y="0"/>
                    <a:pt x="117333" y="0"/>
                  </a:cubicBezTo>
                  <a:cubicBezTo>
                    <a:pt x="134077" y="0"/>
                    <a:pt x="154118" y="2664"/>
                    <a:pt x="177585" y="7864"/>
                  </a:cubicBezTo>
                  <a:lnTo>
                    <a:pt x="188367" y="9767"/>
                  </a:lnTo>
                  <a:lnTo>
                    <a:pt x="185069" y="68370"/>
                  </a:lnTo>
                  <a:lnTo>
                    <a:pt x="163251" y="68370"/>
                  </a:lnTo>
                  <a:lnTo>
                    <a:pt x="155133" y="27018"/>
                  </a:lnTo>
                  <a:cubicBezTo>
                    <a:pt x="152089" y="24355"/>
                    <a:pt x="146761" y="22198"/>
                    <a:pt x="139277" y="20295"/>
                  </a:cubicBezTo>
                  <a:cubicBezTo>
                    <a:pt x="131793" y="18393"/>
                    <a:pt x="122534" y="17505"/>
                    <a:pt x="111752" y="17505"/>
                  </a:cubicBezTo>
                  <a:cubicBezTo>
                    <a:pt x="97799" y="17505"/>
                    <a:pt x="85494" y="21437"/>
                    <a:pt x="74586" y="29428"/>
                  </a:cubicBezTo>
                  <a:cubicBezTo>
                    <a:pt x="63804" y="37420"/>
                    <a:pt x="55305" y="49090"/>
                    <a:pt x="49090" y="64438"/>
                  </a:cubicBezTo>
                  <a:cubicBezTo>
                    <a:pt x="42874" y="79913"/>
                    <a:pt x="39830" y="98433"/>
                    <a:pt x="39830" y="119870"/>
                  </a:cubicBezTo>
                  <a:cubicBezTo>
                    <a:pt x="39830" y="140292"/>
                    <a:pt x="42494" y="158812"/>
                    <a:pt x="47948" y="175556"/>
                  </a:cubicBezTo>
                  <a:cubicBezTo>
                    <a:pt x="53402" y="192299"/>
                    <a:pt x="61647" y="205618"/>
                    <a:pt x="72683" y="215512"/>
                  </a:cubicBezTo>
                  <a:cubicBezTo>
                    <a:pt x="83719" y="225406"/>
                    <a:pt x="97418" y="230353"/>
                    <a:pt x="113781" y="230353"/>
                  </a:cubicBezTo>
                  <a:cubicBezTo>
                    <a:pt x="125324" y="230353"/>
                    <a:pt x="134203" y="229338"/>
                    <a:pt x="140292" y="227436"/>
                  </a:cubicBezTo>
                  <a:cubicBezTo>
                    <a:pt x="146381" y="225533"/>
                    <a:pt x="151708" y="222616"/>
                    <a:pt x="156148" y="218937"/>
                  </a:cubicBezTo>
                  <a:lnTo>
                    <a:pt x="169847" y="186972"/>
                  </a:lnTo>
                  <a:lnTo>
                    <a:pt x="190396" y="189635"/>
                  </a:lnTo>
                  <a:lnTo>
                    <a:pt x="182532" y="235934"/>
                  </a:lnTo>
                  <a:cubicBezTo>
                    <a:pt x="177966" y="236188"/>
                    <a:pt x="171243" y="237710"/>
                    <a:pt x="162363" y="240501"/>
                  </a:cubicBezTo>
                  <a:cubicBezTo>
                    <a:pt x="154499" y="242911"/>
                    <a:pt x="147015" y="244814"/>
                    <a:pt x="139658" y="246209"/>
                  </a:cubicBezTo>
                  <a:cubicBezTo>
                    <a:pt x="132301" y="247604"/>
                    <a:pt x="123295" y="248365"/>
                    <a:pt x="112386" y="248365"/>
                  </a:cubicBezTo>
                  <a:cubicBezTo>
                    <a:pt x="88539" y="248365"/>
                    <a:pt x="68243" y="243165"/>
                    <a:pt x="51373" y="232890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04ADFEFD-BE5A-F04F-2C3A-2A84E83A76AC}"/>
                </a:ext>
              </a:extLst>
            </p:cNvPr>
            <p:cNvSpPr/>
            <p:nvPr/>
          </p:nvSpPr>
          <p:spPr>
            <a:xfrm>
              <a:off x="19463298" y="1474508"/>
              <a:ext cx="149932" cy="189381"/>
            </a:xfrm>
            <a:custGeom>
              <a:avLst/>
              <a:gdLst>
                <a:gd name="connsiteX0" fmla="*/ 20676 w 149932"/>
                <a:gd name="connsiteY0" fmla="*/ 163505 h 189381"/>
                <a:gd name="connsiteX1" fmla="*/ 0 w 149932"/>
                <a:gd name="connsiteY1" fmla="*/ 94754 h 189381"/>
                <a:gd name="connsiteX2" fmla="*/ 10782 w 149932"/>
                <a:gd name="connsiteY2" fmla="*/ 44904 h 189381"/>
                <a:gd name="connsiteX3" fmla="*/ 40971 w 149932"/>
                <a:gd name="connsiteY3" fmla="*/ 11670 h 189381"/>
                <a:gd name="connsiteX4" fmla="*/ 85114 w 149932"/>
                <a:gd name="connsiteY4" fmla="*/ 0 h 189381"/>
                <a:gd name="connsiteX5" fmla="*/ 132174 w 149932"/>
                <a:gd name="connsiteY5" fmla="*/ 16744 h 189381"/>
                <a:gd name="connsiteX6" fmla="*/ 149932 w 149932"/>
                <a:gd name="connsiteY6" fmla="*/ 64819 h 189381"/>
                <a:gd name="connsiteX7" fmla="*/ 147649 w 149932"/>
                <a:gd name="connsiteY7" fmla="*/ 95135 h 189381"/>
                <a:gd name="connsiteX8" fmla="*/ 35517 w 149932"/>
                <a:gd name="connsiteY8" fmla="*/ 95135 h 189381"/>
                <a:gd name="connsiteX9" fmla="*/ 50485 w 149932"/>
                <a:gd name="connsiteY9" fmla="*/ 147142 h 189381"/>
                <a:gd name="connsiteX10" fmla="*/ 91203 w 149932"/>
                <a:gd name="connsiteY10" fmla="*/ 166803 h 189381"/>
                <a:gd name="connsiteX11" fmla="*/ 118475 w 149932"/>
                <a:gd name="connsiteY11" fmla="*/ 162110 h 189381"/>
                <a:gd name="connsiteX12" fmla="*/ 140419 w 149932"/>
                <a:gd name="connsiteY12" fmla="*/ 150820 h 189381"/>
                <a:gd name="connsiteX13" fmla="*/ 146634 w 149932"/>
                <a:gd name="connsiteY13" fmla="*/ 165154 h 189381"/>
                <a:gd name="connsiteX14" fmla="*/ 118601 w 149932"/>
                <a:gd name="connsiteY14" fmla="*/ 182152 h 189381"/>
                <a:gd name="connsiteX15" fmla="*/ 80801 w 149932"/>
                <a:gd name="connsiteY15" fmla="*/ 189382 h 189381"/>
                <a:gd name="connsiteX16" fmla="*/ 20676 w 149932"/>
                <a:gd name="connsiteY16" fmla="*/ 163505 h 189381"/>
                <a:gd name="connsiteX17" fmla="*/ 114035 w 149932"/>
                <a:gd name="connsiteY17" fmla="*/ 77757 h 189381"/>
                <a:gd name="connsiteX18" fmla="*/ 115050 w 149932"/>
                <a:gd name="connsiteY18" fmla="*/ 63804 h 189381"/>
                <a:gd name="connsiteX19" fmla="*/ 106044 w 149932"/>
                <a:gd name="connsiteY19" fmla="*/ 30443 h 189381"/>
                <a:gd name="connsiteX20" fmla="*/ 78772 w 149932"/>
                <a:gd name="connsiteY20" fmla="*/ 18266 h 189381"/>
                <a:gd name="connsiteX21" fmla="*/ 48582 w 149932"/>
                <a:gd name="connsiteY21" fmla="*/ 31965 h 189381"/>
                <a:gd name="connsiteX22" fmla="*/ 35644 w 149932"/>
                <a:gd name="connsiteY22" fmla="*/ 77884 h 189381"/>
                <a:gd name="connsiteX23" fmla="*/ 114035 w 149932"/>
                <a:gd name="connsiteY23" fmla="*/ 77884 h 1893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49932" h="189381">
                  <a:moveTo>
                    <a:pt x="20676" y="163505"/>
                  </a:moveTo>
                  <a:cubicBezTo>
                    <a:pt x="6850" y="146381"/>
                    <a:pt x="0" y="123422"/>
                    <a:pt x="0" y="94754"/>
                  </a:cubicBezTo>
                  <a:cubicBezTo>
                    <a:pt x="0" y="75854"/>
                    <a:pt x="3552" y="59237"/>
                    <a:pt x="10782" y="44904"/>
                  </a:cubicBezTo>
                  <a:cubicBezTo>
                    <a:pt x="18012" y="30570"/>
                    <a:pt x="28033" y="19534"/>
                    <a:pt x="40971" y="11670"/>
                  </a:cubicBezTo>
                  <a:cubicBezTo>
                    <a:pt x="53910" y="3805"/>
                    <a:pt x="68624" y="0"/>
                    <a:pt x="85114" y="0"/>
                  </a:cubicBezTo>
                  <a:cubicBezTo>
                    <a:pt x="105283" y="0"/>
                    <a:pt x="121011" y="5581"/>
                    <a:pt x="132174" y="16744"/>
                  </a:cubicBezTo>
                  <a:cubicBezTo>
                    <a:pt x="143336" y="27906"/>
                    <a:pt x="149298" y="44016"/>
                    <a:pt x="149932" y="64819"/>
                  </a:cubicBezTo>
                  <a:cubicBezTo>
                    <a:pt x="149932" y="78137"/>
                    <a:pt x="149171" y="88158"/>
                    <a:pt x="147649" y="95135"/>
                  </a:cubicBezTo>
                  <a:lnTo>
                    <a:pt x="35517" y="95135"/>
                  </a:lnTo>
                  <a:cubicBezTo>
                    <a:pt x="35898" y="116699"/>
                    <a:pt x="40971" y="133950"/>
                    <a:pt x="50485" y="147142"/>
                  </a:cubicBezTo>
                  <a:cubicBezTo>
                    <a:pt x="59998" y="160334"/>
                    <a:pt x="73571" y="166803"/>
                    <a:pt x="91203" y="166803"/>
                  </a:cubicBezTo>
                  <a:cubicBezTo>
                    <a:pt x="99828" y="166803"/>
                    <a:pt x="108961" y="165281"/>
                    <a:pt x="118475" y="162110"/>
                  </a:cubicBezTo>
                  <a:cubicBezTo>
                    <a:pt x="127988" y="158939"/>
                    <a:pt x="135218" y="155260"/>
                    <a:pt x="140419" y="150820"/>
                  </a:cubicBezTo>
                  <a:lnTo>
                    <a:pt x="146634" y="165154"/>
                  </a:lnTo>
                  <a:cubicBezTo>
                    <a:pt x="140292" y="171623"/>
                    <a:pt x="131032" y="177331"/>
                    <a:pt x="118601" y="182152"/>
                  </a:cubicBezTo>
                  <a:cubicBezTo>
                    <a:pt x="106170" y="186972"/>
                    <a:pt x="93613" y="189382"/>
                    <a:pt x="80801" y="189382"/>
                  </a:cubicBezTo>
                  <a:cubicBezTo>
                    <a:pt x="54544" y="189255"/>
                    <a:pt x="34502" y="180629"/>
                    <a:pt x="20676" y="163505"/>
                  </a:cubicBezTo>
                  <a:close/>
                  <a:moveTo>
                    <a:pt x="114035" y="77757"/>
                  </a:moveTo>
                  <a:cubicBezTo>
                    <a:pt x="114669" y="73190"/>
                    <a:pt x="115050" y="68497"/>
                    <a:pt x="115050" y="63804"/>
                  </a:cubicBezTo>
                  <a:cubicBezTo>
                    <a:pt x="114796" y="49724"/>
                    <a:pt x="111879" y="38561"/>
                    <a:pt x="106044" y="30443"/>
                  </a:cubicBezTo>
                  <a:cubicBezTo>
                    <a:pt x="100336" y="22325"/>
                    <a:pt x="91203" y="18266"/>
                    <a:pt x="78772" y="18266"/>
                  </a:cubicBezTo>
                  <a:cubicBezTo>
                    <a:pt x="66214" y="18266"/>
                    <a:pt x="56066" y="22832"/>
                    <a:pt x="48582" y="31965"/>
                  </a:cubicBezTo>
                  <a:cubicBezTo>
                    <a:pt x="41098" y="41098"/>
                    <a:pt x="36785" y="56447"/>
                    <a:pt x="35644" y="77884"/>
                  </a:cubicBezTo>
                  <a:lnTo>
                    <a:pt x="114035" y="77884"/>
                  </a:ln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A1D9515C-833F-BDDD-5678-C252EE76D6C0}"/>
                </a:ext>
              </a:extLst>
            </p:cNvPr>
            <p:cNvSpPr/>
            <p:nvPr/>
          </p:nvSpPr>
          <p:spPr>
            <a:xfrm>
              <a:off x="19637331" y="1475015"/>
              <a:ext cx="196865" cy="185195"/>
            </a:xfrm>
            <a:custGeom>
              <a:avLst/>
              <a:gdLst>
                <a:gd name="connsiteX0" fmla="*/ 23467 w 196865"/>
                <a:gd name="connsiteY0" fmla="*/ 29302 h 185195"/>
                <a:gd name="connsiteX1" fmla="*/ 0 w 196865"/>
                <a:gd name="connsiteY1" fmla="*/ 23467 h 185195"/>
                <a:gd name="connsiteX2" fmla="*/ 0 w 196865"/>
                <a:gd name="connsiteY2" fmla="*/ 5835 h 185195"/>
                <a:gd name="connsiteX3" fmla="*/ 46553 w 196865"/>
                <a:gd name="connsiteY3" fmla="*/ 0 h 185195"/>
                <a:gd name="connsiteX4" fmla="*/ 47567 w 196865"/>
                <a:gd name="connsiteY4" fmla="*/ 0 h 185195"/>
                <a:gd name="connsiteX5" fmla="*/ 54417 w 196865"/>
                <a:gd name="connsiteY5" fmla="*/ 5835 h 185195"/>
                <a:gd name="connsiteX6" fmla="*/ 54417 w 196865"/>
                <a:gd name="connsiteY6" fmla="*/ 19534 h 185195"/>
                <a:gd name="connsiteX7" fmla="*/ 54037 w 196865"/>
                <a:gd name="connsiteY7" fmla="*/ 27399 h 185195"/>
                <a:gd name="connsiteX8" fmla="*/ 84987 w 196865"/>
                <a:gd name="connsiteY8" fmla="*/ 8499 h 185195"/>
                <a:gd name="connsiteX9" fmla="*/ 121773 w 196865"/>
                <a:gd name="connsiteY9" fmla="*/ 0 h 185195"/>
                <a:gd name="connsiteX10" fmla="*/ 153611 w 196865"/>
                <a:gd name="connsiteY10" fmla="*/ 7864 h 185195"/>
                <a:gd name="connsiteX11" fmla="*/ 169467 w 196865"/>
                <a:gd name="connsiteY11" fmla="*/ 31838 h 185195"/>
                <a:gd name="connsiteX12" fmla="*/ 174033 w 196865"/>
                <a:gd name="connsiteY12" fmla="*/ 75347 h 185195"/>
                <a:gd name="connsiteX13" fmla="*/ 174033 w 196865"/>
                <a:gd name="connsiteY13" fmla="*/ 166549 h 185195"/>
                <a:gd name="connsiteX14" fmla="*/ 196866 w 196865"/>
                <a:gd name="connsiteY14" fmla="*/ 168833 h 185195"/>
                <a:gd name="connsiteX15" fmla="*/ 196866 w 196865"/>
                <a:gd name="connsiteY15" fmla="*/ 185196 h 185195"/>
                <a:gd name="connsiteX16" fmla="*/ 119616 w 196865"/>
                <a:gd name="connsiteY16" fmla="*/ 185196 h 185195"/>
                <a:gd name="connsiteX17" fmla="*/ 119616 w 196865"/>
                <a:gd name="connsiteY17" fmla="*/ 169213 h 185195"/>
                <a:gd name="connsiteX18" fmla="*/ 139785 w 196865"/>
                <a:gd name="connsiteY18" fmla="*/ 166549 h 185195"/>
                <a:gd name="connsiteX19" fmla="*/ 139785 w 196865"/>
                <a:gd name="connsiteY19" fmla="*/ 74966 h 185195"/>
                <a:gd name="connsiteX20" fmla="*/ 137121 w 196865"/>
                <a:gd name="connsiteY20" fmla="*/ 44777 h 185195"/>
                <a:gd name="connsiteX21" fmla="*/ 127354 w 196865"/>
                <a:gd name="connsiteY21" fmla="*/ 28414 h 185195"/>
                <a:gd name="connsiteX22" fmla="*/ 106551 w 196865"/>
                <a:gd name="connsiteY22" fmla="*/ 23086 h 185195"/>
                <a:gd name="connsiteX23" fmla="*/ 81435 w 196865"/>
                <a:gd name="connsiteY23" fmla="*/ 28921 h 185195"/>
                <a:gd name="connsiteX24" fmla="*/ 57715 w 196865"/>
                <a:gd name="connsiteY24" fmla="*/ 42747 h 185195"/>
                <a:gd name="connsiteX25" fmla="*/ 57715 w 196865"/>
                <a:gd name="connsiteY25" fmla="*/ 166296 h 185195"/>
                <a:gd name="connsiteX26" fmla="*/ 79913 w 196865"/>
                <a:gd name="connsiteY26" fmla="*/ 169213 h 185195"/>
                <a:gd name="connsiteX27" fmla="*/ 79913 w 196865"/>
                <a:gd name="connsiteY27" fmla="*/ 185196 h 185195"/>
                <a:gd name="connsiteX28" fmla="*/ 3044 w 196865"/>
                <a:gd name="connsiteY28" fmla="*/ 185196 h 185195"/>
                <a:gd name="connsiteX29" fmla="*/ 3044 w 196865"/>
                <a:gd name="connsiteY29" fmla="*/ 169213 h 185195"/>
                <a:gd name="connsiteX30" fmla="*/ 23593 w 196865"/>
                <a:gd name="connsiteY30" fmla="*/ 166296 h 185195"/>
                <a:gd name="connsiteX31" fmla="*/ 23593 w 196865"/>
                <a:gd name="connsiteY31" fmla="*/ 29302 h 185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96865" h="185195">
                  <a:moveTo>
                    <a:pt x="23467" y="29302"/>
                  </a:moveTo>
                  <a:lnTo>
                    <a:pt x="0" y="23467"/>
                  </a:lnTo>
                  <a:lnTo>
                    <a:pt x="0" y="5835"/>
                  </a:lnTo>
                  <a:lnTo>
                    <a:pt x="46553" y="0"/>
                  </a:lnTo>
                  <a:lnTo>
                    <a:pt x="47567" y="0"/>
                  </a:lnTo>
                  <a:lnTo>
                    <a:pt x="54417" y="5835"/>
                  </a:lnTo>
                  <a:lnTo>
                    <a:pt x="54417" y="19534"/>
                  </a:lnTo>
                  <a:lnTo>
                    <a:pt x="54037" y="27399"/>
                  </a:lnTo>
                  <a:cubicBezTo>
                    <a:pt x="61901" y="20422"/>
                    <a:pt x="72176" y="14207"/>
                    <a:pt x="84987" y="8499"/>
                  </a:cubicBezTo>
                  <a:cubicBezTo>
                    <a:pt x="97799" y="2791"/>
                    <a:pt x="110103" y="0"/>
                    <a:pt x="121773" y="0"/>
                  </a:cubicBezTo>
                  <a:cubicBezTo>
                    <a:pt x="135472" y="0"/>
                    <a:pt x="146000" y="2664"/>
                    <a:pt x="153611" y="7864"/>
                  </a:cubicBezTo>
                  <a:cubicBezTo>
                    <a:pt x="161095" y="13065"/>
                    <a:pt x="166422" y="21057"/>
                    <a:pt x="169467" y="31838"/>
                  </a:cubicBezTo>
                  <a:cubicBezTo>
                    <a:pt x="172511" y="42620"/>
                    <a:pt x="174033" y="57081"/>
                    <a:pt x="174033" y="75347"/>
                  </a:cubicBezTo>
                  <a:lnTo>
                    <a:pt x="174033" y="166549"/>
                  </a:lnTo>
                  <a:lnTo>
                    <a:pt x="196866" y="168833"/>
                  </a:lnTo>
                  <a:lnTo>
                    <a:pt x="196866" y="185196"/>
                  </a:lnTo>
                  <a:lnTo>
                    <a:pt x="119616" y="185196"/>
                  </a:lnTo>
                  <a:lnTo>
                    <a:pt x="119616" y="169213"/>
                  </a:lnTo>
                  <a:lnTo>
                    <a:pt x="139785" y="166549"/>
                  </a:lnTo>
                  <a:lnTo>
                    <a:pt x="139785" y="74966"/>
                  </a:lnTo>
                  <a:cubicBezTo>
                    <a:pt x="139785" y="62155"/>
                    <a:pt x="138897" y="52134"/>
                    <a:pt x="137121" y="44777"/>
                  </a:cubicBezTo>
                  <a:cubicBezTo>
                    <a:pt x="135345" y="37547"/>
                    <a:pt x="132174" y="32092"/>
                    <a:pt x="127354" y="28414"/>
                  </a:cubicBezTo>
                  <a:cubicBezTo>
                    <a:pt x="122534" y="24862"/>
                    <a:pt x="115557" y="23086"/>
                    <a:pt x="106551" y="23086"/>
                  </a:cubicBezTo>
                  <a:cubicBezTo>
                    <a:pt x="98686" y="23086"/>
                    <a:pt x="90315" y="24989"/>
                    <a:pt x="81435" y="28921"/>
                  </a:cubicBezTo>
                  <a:cubicBezTo>
                    <a:pt x="72556" y="32853"/>
                    <a:pt x="64565" y="37420"/>
                    <a:pt x="57715" y="42747"/>
                  </a:cubicBezTo>
                  <a:lnTo>
                    <a:pt x="57715" y="166296"/>
                  </a:lnTo>
                  <a:lnTo>
                    <a:pt x="79913" y="169213"/>
                  </a:lnTo>
                  <a:lnTo>
                    <a:pt x="79913" y="185196"/>
                  </a:lnTo>
                  <a:lnTo>
                    <a:pt x="3044" y="185196"/>
                  </a:lnTo>
                  <a:lnTo>
                    <a:pt x="3044" y="169213"/>
                  </a:lnTo>
                  <a:lnTo>
                    <a:pt x="23593" y="166296"/>
                  </a:lnTo>
                  <a:lnTo>
                    <a:pt x="23593" y="29302"/>
                  </a:ln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E7A169C1-D241-671B-439E-A6699786921B}"/>
                </a:ext>
              </a:extLst>
            </p:cNvPr>
            <p:cNvSpPr/>
            <p:nvPr/>
          </p:nvSpPr>
          <p:spPr>
            <a:xfrm>
              <a:off x="19853097" y="1432395"/>
              <a:ext cx="117332" cy="231367"/>
            </a:xfrm>
            <a:custGeom>
              <a:avLst/>
              <a:gdLst>
                <a:gd name="connsiteX0" fmla="*/ 32600 w 117332"/>
                <a:gd name="connsiteY0" fmla="*/ 222489 h 231367"/>
                <a:gd name="connsiteX1" fmla="*/ 23467 w 117332"/>
                <a:gd name="connsiteY1" fmla="*/ 193441 h 231367"/>
                <a:gd name="connsiteX2" fmla="*/ 23467 w 117332"/>
                <a:gd name="connsiteY2" fmla="*/ 68370 h 231367"/>
                <a:gd name="connsiteX3" fmla="*/ 0 w 117332"/>
                <a:gd name="connsiteY3" fmla="*/ 68370 h 231367"/>
                <a:gd name="connsiteX4" fmla="*/ 0 w 117332"/>
                <a:gd name="connsiteY4" fmla="*/ 53656 h 231367"/>
                <a:gd name="connsiteX5" fmla="*/ 9133 w 117332"/>
                <a:gd name="connsiteY5" fmla="*/ 51373 h 231367"/>
                <a:gd name="connsiteX6" fmla="*/ 19281 w 117332"/>
                <a:gd name="connsiteY6" fmla="*/ 47821 h 231367"/>
                <a:gd name="connsiteX7" fmla="*/ 27399 w 117332"/>
                <a:gd name="connsiteY7" fmla="*/ 36151 h 231367"/>
                <a:gd name="connsiteX8" fmla="*/ 33614 w 117332"/>
                <a:gd name="connsiteY8" fmla="*/ 16236 h 231367"/>
                <a:gd name="connsiteX9" fmla="*/ 37800 w 117332"/>
                <a:gd name="connsiteY9" fmla="*/ 0 h 231367"/>
                <a:gd name="connsiteX10" fmla="*/ 57081 w 117332"/>
                <a:gd name="connsiteY10" fmla="*/ 0 h 231367"/>
                <a:gd name="connsiteX11" fmla="*/ 57715 w 117332"/>
                <a:gd name="connsiteY11" fmla="*/ 46933 h 231367"/>
                <a:gd name="connsiteX12" fmla="*/ 112132 w 117332"/>
                <a:gd name="connsiteY12" fmla="*/ 46933 h 231367"/>
                <a:gd name="connsiteX13" fmla="*/ 112132 w 117332"/>
                <a:gd name="connsiteY13" fmla="*/ 68497 h 231367"/>
                <a:gd name="connsiteX14" fmla="*/ 57715 w 117332"/>
                <a:gd name="connsiteY14" fmla="*/ 68497 h 231367"/>
                <a:gd name="connsiteX15" fmla="*/ 57715 w 117332"/>
                <a:gd name="connsiteY15" fmla="*/ 168579 h 231367"/>
                <a:gd name="connsiteX16" fmla="*/ 58857 w 117332"/>
                <a:gd name="connsiteY16" fmla="*/ 194709 h 231367"/>
                <a:gd name="connsiteX17" fmla="*/ 63804 w 117332"/>
                <a:gd name="connsiteY17" fmla="*/ 204476 h 231367"/>
                <a:gd name="connsiteX18" fmla="*/ 76615 w 117332"/>
                <a:gd name="connsiteY18" fmla="*/ 206760 h 231367"/>
                <a:gd name="connsiteX19" fmla="*/ 96023 w 117332"/>
                <a:gd name="connsiteY19" fmla="*/ 204476 h 231367"/>
                <a:gd name="connsiteX20" fmla="*/ 112513 w 117332"/>
                <a:gd name="connsiteY20" fmla="*/ 199656 h 231367"/>
                <a:gd name="connsiteX21" fmla="*/ 117333 w 117332"/>
                <a:gd name="connsiteY21" fmla="*/ 214371 h 231367"/>
                <a:gd name="connsiteX22" fmla="*/ 92091 w 117332"/>
                <a:gd name="connsiteY22" fmla="*/ 225787 h 231367"/>
                <a:gd name="connsiteX23" fmla="*/ 60379 w 117332"/>
                <a:gd name="connsiteY23" fmla="*/ 231368 h 231367"/>
                <a:gd name="connsiteX24" fmla="*/ 32600 w 117332"/>
                <a:gd name="connsiteY24" fmla="*/ 222489 h 2313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17332" h="231367">
                  <a:moveTo>
                    <a:pt x="32600" y="222489"/>
                  </a:moveTo>
                  <a:cubicBezTo>
                    <a:pt x="26511" y="216781"/>
                    <a:pt x="23467" y="207140"/>
                    <a:pt x="23467" y="193441"/>
                  </a:cubicBezTo>
                  <a:lnTo>
                    <a:pt x="23467" y="68370"/>
                  </a:lnTo>
                  <a:lnTo>
                    <a:pt x="0" y="68370"/>
                  </a:lnTo>
                  <a:lnTo>
                    <a:pt x="0" y="53656"/>
                  </a:lnTo>
                  <a:cubicBezTo>
                    <a:pt x="1142" y="53402"/>
                    <a:pt x="4186" y="52641"/>
                    <a:pt x="9133" y="51373"/>
                  </a:cubicBezTo>
                  <a:cubicBezTo>
                    <a:pt x="14080" y="50104"/>
                    <a:pt x="17505" y="48836"/>
                    <a:pt x="19281" y="47821"/>
                  </a:cubicBezTo>
                  <a:cubicBezTo>
                    <a:pt x="22706" y="45918"/>
                    <a:pt x="25496" y="41986"/>
                    <a:pt x="27399" y="36151"/>
                  </a:cubicBezTo>
                  <a:cubicBezTo>
                    <a:pt x="29175" y="31965"/>
                    <a:pt x="31204" y="25369"/>
                    <a:pt x="33614" y="16236"/>
                  </a:cubicBezTo>
                  <a:cubicBezTo>
                    <a:pt x="36024" y="7103"/>
                    <a:pt x="37420" y="1649"/>
                    <a:pt x="37800" y="0"/>
                  </a:cubicBezTo>
                  <a:lnTo>
                    <a:pt x="57081" y="0"/>
                  </a:lnTo>
                  <a:lnTo>
                    <a:pt x="57715" y="46933"/>
                  </a:lnTo>
                  <a:lnTo>
                    <a:pt x="112132" y="46933"/>
                  </a:lnTo>
                  <a:lnTo>
                    <a:pt x="112132" y="68497"/>
                  </a:lnTo>
                  <a:lnTo>
                    <a:pt x="57715" y="68497"/>
                  </a:lnTo>
                  <a:lnTo>
                    <a:pt x="57715" y="168579"/>
                  </a:lnTo>
                  <a:cubicBezTo>
                    <a:pt x="57715" y="181010"/>
                    <a:pt x="58096" y="189635"/>
                    <a:pt x="58857" y="194709"/>
                  </a:cubicBezTo>
                  <a:cubicBezTo>
                    <a:pt x="59618" y="199656"/>
                    <a:pt x="61267" y="202954"/>
                    <a:pt x="63804" y="204476"/>
                  </a:cubicBezTo>
                  <a:cubicBezTo>
                    <a:pt x="66341" y="205999"/>
                    <a:pt x="70653" y="206760"/>
                    <a:pt x="76615" y="206760"/>
                  </a:cubicBezTo>
                  <a:cubicBezTo>
                    <a:pt x="82450" y="206760"/>
                    <a:pt x="88919" y="205999"/>
                    <a:pt x="96023" y="204476"/>
                  </a:cubicBezTo>
                  <a:cubicBezTo>
                    <a:pt x="103126" y="202954"/>
                    <a:pt x="108581" y="201305"/>
                    <a:pt x="112513" y="199656"/>
                  </a:cubicBezTo>
                  <a:lnTo>
                    <a:pt x="117333" y="214371"/>
                  </a:lnTo>
                  <a:cubicBezTo>
                    <a:pt x="112132" y="218303"/>
                    <a:pt x="103634" y="222108"/>
                    <a:pt x="92091" y="225787"/>
                  </a:cubicBezTo>
                  <a:cubicBezTo>
                    <a:pt x="80547" y="229465"/>
                    <a:pt x="69892" y="231368"/>
                    <a:pt x="60379" y="231368"/>
                  </a:cubicBezTo>
                  <a:cubicBezTo>
                    <a:pt x="47948" y="230987"/>
                    <a:pt x="38688" y="228197"/>
                    <a:pt x="32600" y="222489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0FD9EEA6-643E-74B4-655C-3BF3367EB794}"/>
                </a:ext>
              </a:extLst>
            </p:cNvPr>
            <p:cNvSpPr/>
            <p:nvPr/>
          </p:nvSpPr>
          <p:spPr>
            <a:xfrm>
              <a:off x="19990852" y="1474254"/>
              <a:ext cx="127226" cy="185830"/>
            </a:xfrm>
            <a:custGeom>
              <a:avLst/>
              <a:gdLst>
                <a:gd name="connsiteX0" fmla="*/ 127 w 127226"/>
                <a:gd name="connsiteY0" fmla="*/ 169974 h 185830"/>
                <a:gd name="connsiteX1" fmla="*/ 24608 w 127226"/>
                <a:gd name="connsiteY1" fmla="*/ 168072 h 185830"/>
                <a:gd name="connsiteX2" fmla="*/ 24608 w 127226"/>
                <a:gd name="connsiteY2" fmla="*/ 30063 h 185830"/>
                <a:gd name="connsiteX3" fmla="*/ 1015 w 127226"/>
                <a:gd name="connsiteY3" fmla="*/ 24228 h 185830"/>
                <a:gd name="connsiteX4" fmla="*/ 1015 w 127226"/>
                <a:gd name="connsiteY4" fmla="*/ 6596 h 185830"/>
                <a:gd name="connsiteX5" fmla="*/ 46045 w 127226"/>
                <a:gd name="connsiteY5" fmla="*/ 761 h 185830"/>
                <a:gd name="connsiteX6" fmla="*/ 46679 w 127226"/>
                <a:gd name="connsiteY6" fmla="*/ 761 h 185830"/>
                <a:gd name="connsiteX7" fmla="*/ 53910 w 127226"/>
                <a:gd name="connsiteY7" fmla="*/ 6596 h 185830"/>
                <a:gd name="connsiteX8" fmla="*/ 53910 w 127226"/>
                <a:gd name="connsiteY8" fmla="*/ 12431 h 185830"/>
                <a:gd name="connsiteX9" fmla="*/ 52895 w 127226"/>
                <a:gd name="connsiteY9" fmla="*/ 37800 h 185830"/>
                <a:gd name="connsiteX10" fmla="*/ 53910 w 127226"/>
                <a:gd name="connsiteY10" fmla="*/ 37800 h 185830"/>
                <a:gd name="connsiteX11" fmla="*/ 65580 w 127226"/>
                <a:gd name="connsiteY11" fmla="*/ 23467 h 185830"/>
                <a:gd name="connsiteX12" fmla="*/ 87397 w 127226"/>
                <a:gd name="connsiteY12" fmla="*/ 7357 h 185830"/>
                <a:gd name="connsiteX13" fmla="*/ 116445 w 127226"/>
                <a:gd name="connsiteY13" fmla="*/ 0 h 185830"/>
                <a:gd name="connsiteX14" fmla="*/ 127227 w 127226"/>
                <a:gd name="connsiteY14" fmla="*/ 1649 h 185830"/>
                <a:gd name="connsiteX15" fmla="*/ 127227 w 127226"/>
                <a:gd name="connsiteY15" fmla="*/ 38181 h 185830"/>
                <a:gd name="connsiteX16" fmla="*/ 119870 w 127226"/>
                <a:gd name="connsiteY16" fmla="*/ 35136 h 185830"/>
                <a:gd name="connsiteX17" fmla="*/ 108580 w 127226"/>
                <a:gd name="connsiteY17" fmla="*/ 33614 h 185830"/>
                <a:gd name="connsiteX18" fmla="*/ 58349 w 127226"/>
                <a:gd name="connsiteY18" fmla="*/ 50231 h 185830"/>
                <a:gd name="connsiteX19" fmla="*/ 58349 w 127226"/>
                <a:gd name="connsiteY19" fmla="*/ 167564 h 185830"/>
                <a:gd name="connsiteX20" fmla="*/ 99701 w 127226"/>
                <a:gd name="connsiteY20" fmla="*/ 170228 h 185830"/>
                <a:gd name="connsiteX21" fmla="*/ 99701 w 127226"/>
                <a:gd name="connsiteY21" fmla="*/ 185830 h 185830"/>
                <a:gd name="connsiteX22" fmla="*/ 0 w 127226"/>
                <a:gd name="connsiteY22" fmla="*/ 185830 h 185830"/>
                <a:gd name="connsiteX23" fmla="*/ 0 w 127226"/>
                <a:gd name="connsiteY23" fmla="*/ 169974 h 1858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7226" h="185830">
                  <a:moveTo>
                    <a:pt x="127" y="169974"/>
                  </a:moveTo>
                  <a:lnTo>
                    <a:pt x="24608" y="168072"/>
                  </a:lnTo>
                  <a:lnTo>
                    <a:pt x="24608" y="30063"/>
                  </a:lnTo>
                  <a:lnTo>
                    <a:pt x="1015" y="24228"/>
                  </a:lnTo>
                  <a:lnTo>
                    <a:pt x="1015" y="6596"/>
                  </a:lnTo>
                  <a:lnTo>
                    <a:pt x="46045" y="761"/>
                  </a:lnTo>
                  <a:lnTo>
                    <a:pt x="46679" y="761"/>
                  </a:lnTo>
                  <a:lnTo>
                    <a:pt x="53910" y="6596"/>
                  </a:lnTo>
                  <a:lnTo>
                    <a:pt x="53910" y="12431"/>
                  </a:lnTo>
                  <a:lnTo>
                    <a:pt x="52895" y="37800"/>
                  </a:lnTo>
                  <a:lnTo>
                    <a:pt x="53910" y="37800"/>
                  </a:lnTo>
                  <a:cubicBezTo>
                    <a:pt x="56066" y="34122"/>
                    <a:pt x="59998" y="29302"/>
                    <a:pt x="65580" y="23467"/>
                  </a:cubicBezTo>
                  <a:cubicBezTo>
                    <a:pt x="71161" y="17632"/>
                    <a:pt x="78518" y="12177"/>
                    <a:pt x="87397" y="7357"/>
                  </a:cubicBezTo>
                  <a:cubicBezTo>
                    <a:pt x="96276" y="2410"/>
                    <a:pt x="105917" y="0"/>
                    <a:pt x="116445" y="0"/>
                  </a:cubicBezTo>
                  <a:cubicBezTo>
                    <a:pt x="120758" y="0"/>
                    <a:pt x="124310" y="507"/>
                    <a:pt x="127227" y="1649"/>
                  </a:cubicBezTo>
                  <a:lnTo>
                    <a:pt x="127227" y="38181"/>
                  </a:lnTo>
                  <a:cubicBezTo>
                    <a:pt x="125705" y="37039"/>
                    <a:pt x="123295" y="36024"/>
                    <a:pt x="119870" y="35136"/>
                  </a:cubicBezTo>
                  <a:cubicBezTo>
                    <a:pt x="116445" y="34249"/>
                    <a:pt x="112766" y="33614"/>
                    <a:pt x="108580" y="33614"/>
                  </a:cubicBezTo>
                  <a:cubicBezTo>
                    <a:pt x="90568" y="33614"/>
                    <a:pt x="73825" y="39196"/>
                    <a:pt x="58349" y="50231"/>
                  </a:cubicBezTo>
                  <a:lnTo>
                    <a:pt x="58349" y="167564"/>
                  </a:lnTo>
                  <a:lnTo>
                    <a:pt x="99701" y="170228"/>
                  </a:lnTo>
                  <a:lnTo>
                    <a:pt x="99701" y="185830"/>
                  </a:lnTo>
                  <a:lnTo>
                    <a:pt x="0" y="185830"/>
                  </a:lnTo>
                  <a:lnTo>
                    <a:pt x="0" y="169974"/>
                  </a:ln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6551401D-D03D-96B0-0B40-5B8AEC19F154}"/>
                </a:ext>
              </a:extLst>
            </p:cNvPr>
            <p:cNvSpPr/>
            <p:nvPr/>
          </p:nvSpPr>
          <p:spPr>
            <a:xfrm>
              <a:off x="20136599" y="1475396"/>
              <a:ext cx="183166" cy="188366"/>
            </a:xfrm>
            <a:custGeom>
              <a:avLst/>
              <a:gdLst>
                <a:gd name="connsiteX0" fmla="*/ 137755 w 183166"/>
                <a:gd name="connsiteY0" fmla="*/ 184054 h 188366"/>
                <a:gd name="connsiteX1" fmla="*/ 133316 w 183166"/>
                <a:gd name="connsiteY1" fmla="*/ 172384 h 188366"/>
                <a:gd name="connsiteX2" fmla="*/ 133316 w 183166"/>
                <a:gd name="connsiteY2" fmla="*/ 161349 h 188366"/>
                <a:gd name="connsiteX3" fmla="*/ 106424 w 183166"/>
                <a:gd name="connsiteY3" fmla="*/ 180249 h 188366"/>
                <a:gd name="connsiteX4" fmla="*/ 73951 w 183166"/>
                <a:gd name="connsiteY4" fmla="*/ 188367 h 188366"/>
                <a:gd name="connsiteX5" fmla="*/ 30951 w 183166"/>
                <a:gd name="connsiteY5" fmla="*/ 172131 h 188366"/>
                <a:gd name="connsiteX6" fmla="*/ 18266 w 183166"/>
                <a:gd name="connsiteY6" fmla="*/ 118348 h 188366"/>
                <a:gd name="connsiteX7" fmla="*/ 18266 w 183166"/>
                <a:gd name="connsiteY7" fmla="*/ 23720 h 188366"/>
                <a:gd name="connsiteX8" fmla="*/ 0 w 183166"/>
                <a:gd name="connsiteY8" fmla="*/ 18520 h 188366"/>
                <a:gd name="connsiteX9" fmla="*/ 0 w 183166"/>
                <a:gd name="connsiteY9" fmla="*/ 4186 h 188366"/>
                <a:gd name="connsiteX10" fmla="*/ 45665 w 183166"/>
                <a:gd name="connsiteY10" fmla="*/ 0 h 188366"/>
                <a:gd name="connsiteX11" fmla="*/ 46045 w 183166"/>
                <a:gd name="connsiteY11" fmla="*/ 0 h 188366"/>
                <a:gd name="connsiteX12" fmla="*/ 52261 w 183166"/>
                <a:gd name="connsiteY12" fmla="*/ 3932 h 188366"/>
                <a:gd name="connsiteX13" fmla="*/ 52261 w 183166"/>
                <a:gd name="connsiteY13" fmla="*/ 115684 h 188366"/>
                <a:gd name="connsiteX14" fmla="*/ 55051 w 183166"/>
                <a:gd name="connsiteY14" fmla="*/ 145239 h 188366"/>
                <a:gd name="connsiteX15" fmla="*/ 64819 w 183166"/>
                <a:gd name="connsiteY15" fmla="*/ 160841 h 188366"/>
                <a:gd name="connsiteX16" fmla="*/ 85241 w 183166"/>
                <a:gd name="connsiteY16" fmla="*/ 165915 h 188366"/>
                <a:gd name="connsiteX17" fmla="*/ 109722 w 183166"/>
                <a:gd name="connsiteY17" fmla="*/ 160334 h 188366"/>
                <a:gd name="connsiteX18" fmla="*/ 129637 w 183166"/>
                <a:gd name="connsiteY18" fmla="*/ 147269 h 188366"/>
                <a:gd name="connsiteX19" fmla="*/ 129637 w 183166"/>
                <a:gd name="connsiteY19" fmla="*/ 23720 h 188366"/>
                <a:gd name="connsiteX20" fmla="*/ 106170 w 183166"/>
                <a:gd name="connsiteY20" fmla="*/ 18520 h 188366"/>
                <a:gd name="connsiteX21" fmla="*/ 106170 w 183166"/>
                <a:gd name="connsiteY21" fmla="*/ 4186 h 188366"/>
                <a:gd name="connsiteX22" fmla="*/ 155767 w 183166"/>
                <a:gd name="connsiteY22" fmla="*/ 0 h 188366"/>
                <a:gd name="connsiteX23" fmla="*/ 156148 w 183166"/>
                <a:gd name="connsiteY23" fmla="*/ 0 h 188366"/>
                <a:gd name="connsiteX24" fmla="*/ 163632 w 183166"/>
                <a:gd name="connsiteY24" fmla="*/ 3932 h 188366"/>
                <a:gd name="connsiteX25" fmla="*/ 163632 w 183166"/>
                <a:gd name="connsiteY25" fmla="*/ 168198 h 188366"/>
                <a:gd name="connsiteX26" fmla="*/ 183166 w 183166"/>
                <a:gd name="connsiteY26" fmla="*/ 168198 h 188366"/>
                <a:gd name="connsiteX27" fmla="*/ 182786 w 183166"/>
                <a:gd name="connsiteY27" fmla="*/ 182913 h 188366"/>
                <a:gd name="connsiteX28" fmla="*/ 166930 w 183166"/>
                <a:gd name="connsiteY28" fmla="*/ 186464 h 188366"/>
                <a:gd name="connsiteX29" fmla="*/ 151455 w 183166"/>
                <a:gd name="connsiteY29" fmla="*/ 187733 h 188366"/>
                <a:gd name="connsiteX30" fmla="*/ 137755 w 183166"/>
                <a:gd name="connsiteY30" fmla="*/ 184054 h 1883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83166" h="188366">
                  <a:moveTo>
                    <a:pt x="137755" y="184054"/>
                  </a:moveTo>
                  <a:cubicBezTo>
                    <a:pt x="134838" y="181644"/>
                    <a:pt x="133316" y="177712"/>
                    <a:pt x="133316" y="172384"/>
                  </a:cubicBezTo>
                  <a:lnTo>
                    <a:pt x="133316" y="161349"/>
                  </a:lnTo>
                  <a:cubicBezTo>
                    <a:pt x="126085" y="168579"/>
                    <a:pt x="117206" y="174794"/>
                    <a:pt x="106424" y="180249"/>
                  </a:cubicBezTo>
                  <a:cubicBezTo>
                    <a:pt x="95642" y="185703"/>
                    <a:pt x="84860" y="188367"/>
                    <a:pt x="73951" y="188367"/>
                  </a:cubicBezTo>
                  <a:cubicBezTo>
                    <a:pt x="53783" y="188367"/>
                    <a:pt x="39449" y="182913"/>
                    <a:pt x="30951" y="172131"/>
                  </a:cubicBezTo>
                  <a:cubicBezTo>
                    <a:pt x="22452" y="161349"/>
                    <a:pt x="18266" y="143337"/>
                    <a:pt x="18266" y="118348"/>
                  </a:cubicBezTo>
                  <a:lnTo>
                    <a:pt x="18266" y="23720"/>
                  </a:lnTo>
                  <a:lnTo>
                    <a:pt x="0" y="18520"/>
                  </a:lnTo>
                  <a:lnTo>
                    <a:pt x="0" y="4186"/>
                  </a:lnTo>
                  <a:lnTo>
                    <a:pt x="45665" y="0"/>
                  </a:lnTo>
                  <a:lnTo>
                    <a:pt x="46045" y="0"/>
                  </a:lnTo>
                  <a:lnTo>
                    <a:pt x="52261" y="3932"/>
                  </a:lnTo>
                  <a:lnTo>
                    <a:pt x="52261" y="115684"/>
                  </a:lnTo>
                  <a:cubicBezTo>
                    <a:pt x="52261" y="128242"/>
                    <a:pt x="53149" y="138136"/>
                    <a:pt x="55051" y="145239"/>
                  </a:cubicBezTo>
                  <a:cubicBezTo>
                    <a:pt x="56954" y="152343"/>
                    <a:pt x="60125" y="157543"/>
                    <a:pt x="64819" y="160841"/>
                  </a:cubicBezTo>
                  <a:cubicBezTo>
                    <a:pt x="69512" y="164139"/>
                    <a:pt x="76235" y="165915"/>
                    <a:pt x="85241" y="165915"/>
                  </a:cubicBezTo>
                  <a:cubicBezTo>
                    <a:pt x="93866" y="165915"/>
                    <a:pt x="102111" y="164012"/>
                    <a:pt x="109722" y="160334"/>
                  </a:cubicBezTo>
                  <a:cubicBezTo>
                    <a:pt x="117333" y="156655"/>
                    <a:pt x="123929" y="152343"/>
                    <a:pt x="129637" y="147269"/>
                  </a:cubicBezTo>
                  <a:lnTo>
                    <a:pt x="129637" y="23720"/>
                  </a:lnTo>
                  <a:lnTo>
                    <a:pt x="106170" y="18520"/>
                  </a:lnTo>
                  <a:lnTo>
                    <a:pt x="106170" y="4186"/>
                  </a:lnTo>
                  <a:lnTo>
                    <a:pt x="155767" y="0"/>
                  </a:lnTo>
                  <a:lnTo>
                    <a:pt x="156148" y="0"/>
                  </a:lnTo>
                  <a:lnTo>
                    <a:pt x="163632" y="3932"/>
                  </a:lnTo>
                  <a:lnTo>
                    <a:pt x="163632" y="168198"/>
                  </a:lnTo>
                  <a:lnTo>
                    <a:pt x="183166" y="168198"/>
                  </a:lnTo>
                  <a:lnTo>
                    <a:pt x="182786" y="182913"/>
                  </a:lnTo>
                  <a:cubicBezTo>
                    <a:pt x="176697" y="184435"/>
                    <a:pt x="171496" y="185576"/>
                    <a:pt x="166930" y="186464"/>
                  </a:cubicBezTo>
                  <a:cubicBezTo>
                    <a:pt x="162490" y="187352"/>
                    <a:pt x="157290" y="187733"/>
                    <a:pt x="151455" y="187733"/>
                  </a:cubicBezTo>
                  <a:cubicBezTo>
                    <a:pt x="145112" y="187733"/>
                    <a:pt x="140673" y="186464"/>
                    <a:pt x="137755" y="184054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41DCE765-E4F1-700D-496D-0D9F6FE05B02}"/>
                </a:ext>
              </a:extLst>
            </p:cNvPr>
            <p:cNvSpPr/>
            <p:nvPr/>
          </p:nvSpPr>
          <p:spPr>
            <a:xfrm>
              <a:off x="20342851" y="1393200"/>
              <a:ext cx="88031" cy="267011"/>
            </a:xfrm>
            <a:custGeom>
              <a:avLst/>
              <a:gdLst>
                <a:gd name="connsiteX0" fmla="*/ 26511 w 88031"/>
                <a:gd name="connsiteY0" fmla="*/ 23847 h 267011"/>
                <a:gd name="connsiteX1" fmla="*/ 127 w 88031"/>
                <a:gd name="connsiteY1" fmla="*/ 20295 h 267011"/>
                <a:gd name="connsiteX2" fmla="*/ 127 w 88031"/>
                <a:gd name="connsiteY2" fmla="*/ 6342 h 267011"/>
                <a:gd name="connsiteX3" fmla="*/ 52514 w 88031"/>
                <a:gd name="connsiteY3" fmla="*/ 0 h 267011"/>
                <a:gd name="connsiteX4" fmla="*/ 53149 w 88031"/>
                <a:gd name="connsiteY4" fmla="*/ 0 h 267011"/>
                <a:gd name="connsiteX5" fmla="*/ 60379 w 88031"/>
                <a:gd name="connsiteY5" fmla="*/ 4947 h 267011"/>
                <a:gd name="connsiteX6" fmla="*/ 60379 w 88031"/>
                <a:gd name="connsiteY6" fmla="*/ 248365 h 267011"/>
                <a:gd name="connsiteX7" fmla="*/ 88031 w 88031"/>
                <a:gd name="connsiteY7" fmla="*/ 251029 h 267011"/>
                <a:gd name="connsiteX8" fmla="*/ 88031 w 88031"/>
                <a:gd name="connsiteY8" fmla="*/ 267012 h 267011"/>
                <a:gd name="connsiteX9" fmla="*/ 0 w 88031"/>
                <a:gd name="connsiteY9" fmla="*/ 267012 h 267011"/>
                <a:gd name="connsiteX10" fmla="*/ 0 w 88031"/>
                <a:gd name="connsiteY10" fmla="*/ 251029 h 267011"/>
                <a:gd name="connsiteX11" fmla="*/ 26384 w 88031"/>
                <a:gd name="connsiteY11" fmla="*/ 248112 h 267011"/>
                <a:gd name="connsiteX12" fmla="*/ 26384 w 88031"/>
                <a:gd name="connsiteY12" fmla="*/ 23847 h 2670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8031" h="267011">
                  <a:moveTo>
                    <a:pt x="26511" y="23847"/>
                  </a:moveTo>
                  <a:lnTo>
                    <a:pt x="127" y="20295"/>
                  </a:lnTo>
                  <a:lnTo>
                    <a:pt x="127" y="6342"/>
                  </a:lnTo>
                  <a:lnTo>
                    <a:pt x="52514" y="0"/>
                  </a:lnTo>
                  <a:lnTo>
                    <a:pt x="53149" y="0"/>
                  </a:lnTo>
                  <a:lnTo>
                    <a:pt x="60379" y="4947"/>
                  </a:lnTo>
                  <a:lnTo>
                    <a:pt x="60379" y="248365"/>
                  </a:lnTo>
                  <a:lnTo>
                    <a:pt x="88031" y="251029"/>
                  </a:lnTo>
                  <a:lnTo>
                    <a:pt x="88031" y="267012"/>
                  </a:lnTo>
                  <a:lnTo>
                    <a:pt x="0" y="267012"/>
                  </a:lnTo>
                  <a:lnTo>
                    <a:pt x="0" y="251029"/>
                  </a:lnTo>
                  <a:lnTo>
                    <a:pt x="26384" y="248112"/>
                  </a:lnTo>
                  <a:lnTo>
                    <a:pt x="26384" y="23847"/>
                  </a:ln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84F34FB4-000A-EAB8-77F7-D155261B6138}"/>
                </a:ext>
              </a:extLst>
            </p:cNvPr>
            <p:cNvSpPr/>
            <p:nvPr/>
          </p:nvSpPr>
          <p:spPr>
            <a:xfrm>
              <a:off x="20532740" y="1417935"/>
              <a:ext cx="236061" cy="242276"/>
            </a:xfrm>
            <a:custGeom>
              <a:avLst/>
              <a:gdLst>
                <a:gd name="connsiteX0" fmla="*/ 26257 w 236061"/>
                <a:gd name="connsiteY0" fmla="*/ 20295 h 242276"/>
                <a:gd name="connsiteX1" fmla="*/ 127 w 236061"/>
                <a:gd name="connsiteY1" fmla="*/ 16363 h 242276"/>
                <a:gd name="connsiteX2" fmla="*/ 127 w 236061"/>
                <a:gd name="connsiteY2" fmla="*/ 0 h 242276"/>
                <a:gd name="connsiteX3" fmla="*/ 60759 w 236061"/>
                <a:gd name="connsiteY3" fmla="*/ 0 h 242276"/>
                <a:gd name="connsiteX4" fmla="*/ 169340 w 236061"/>
                <a:gd name="connsiteY4" fmla="*/ 159065 h 242276"/>
                <a:gd name="connsiteX5" fmla="*/ 187606 w 236061"/>
                <a:gd name="connsiteY5" fmla="*/ 193568 h 242276"/>
                <a:gd name="connsiteX6" fmla="*/ 187606 w 236061"/>
                <a:gd name="connsiteY6" fmla="*/ 20295 h 242276"/>
                <a:gd name="connsiteX7" fmla="*/ 159192 w 236061"/>
                <a:gd name="connsiteY7" fmla="*/ 16363 h 242276"/>
                <a:gd name="connsiteX8" fmla="*/ 159192 w 236061"/>
                <a:gd name="connsiteY8" fmla="*/ 0 h 242276"/>
                <a:gd name="connsiteX9" fmla="*/ 236061 w 236061"/>
                <a:gd name="connsiteY9" fmla="*/ 0 h 242276"/>
                <a:gd name="connsiteX10" fmla="*/ 236061 w 236061"/>
                <a:gd name="connsiteY10" fmla="*/ 16236 h 242276"/>
                <a:gd name="connsiteX11" fmla="*/ 209931 w 236061"/>
                <a:gd name="connsiteY11" fmla="*/ 20169 h 242276"/>
                <a:gd name="connsiteX12" fmla="*/ 209931 w 236061"/>
                <a:gd name="connsiteY12" fmla="*/ 242150 h 242276"/>
                <a:gd name="connsiteX13" fmla="*/ 184181 w 236061"/>
                <a:gd name="connsiteY13" fmla="*/ 242150 h 242276"/>
                <a:gd name="connsiteX14" fmla="*/ 73317 w 236061"/>
                <a:gd name="connsiteY14" fmla="*/ 79533 h 242276"/>
                <a:gd name="connsiteX15" fmla="*/ 48202 w 236061"/>
                <a:gd name="connsiteY15" fmla="*/ 36532 h 242276"/>
                <a:gd name="connsiteX16" fmla="*/ 48202 w 236061"/>
                <a:gd name="connsiteY16" fmla="*/ 222996 h 242276"/>
                <a:gd name="connsiteX17" fmla="*/ 79152 w 236061"/>
                <a:gd name="connsiteY17" fmla="*/ 226294 h 242276"/>
                <a:gd name="connsiteX18" fmla="*/ 79152 w 236061"/>
                <a:gd name="connsiteY18" fmla="*/ 242277 h 242276"/>
                <a:gd name="connsiteX19" fmla="*/ 0 w 236061"/>
                <a:gd name="connsiteY19" fmla="*/ 242277 h 242276"/>
                <a:gd name="connsiteX20" fmla="*/ 0 w 236061"/>
                <a:gd name="connsiteY20" fmla="*/ 226294 h 242276"/>
                <a:gd name="connsiteX21" fmla="*/ 26130 w 236061"/>
                <a:gd name="connsiteY21" fmla="*/ 222742 h 242276"/>
                <a:gd name="connsiteX22" fmla="*/ 26130 w 236061"/>
                <a:gd name="connsiteY22" fmla="*/ 20295 h 2422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36061" h="242276">
                  <a:moveTo>
                    <a:pt x="26257" y="20295"/>
                  </a:moveTo>
                  <a:lnTo>
                    <a:pt x="127" y="16363"/>
                  </a:lnTo>
                  <a:lnTo>
                    <a:pt x="127" y="0"/>
                  </a:lnTo>
                  <a:lnTo>
                    <a:pt x="60759" y="0"/>
                  </a:lnTo>
                  <a:lnTo>
                    <a:pt x="169340" y="159065"/>
                  </a:lnTo>
                  <a:lnTo>
                    <a:pt x="187606" y="193568"/>
                  </a:lnTo>
                  <a:lnTo>
                    <a:pt x="187606" y="20295"/>
                  </a:lnTo>
                  <a:lnTo>
                    <a:pt x="159192" y="16363"/>
                  </a:lnTo>
                  <a:lnTo>
                    <a:pt x="159192" y="0"/>
                  </a:lnTo>
                  <a:lnTo>
                    <a:pt x="236061" y="0"/>
                  </a:lnTo>
                  <a:lnTo>
                    <a:pt x="236061" y="16236"/>
                  </a:lnTo>
                  <a:lnTo>
                    <a:pt x="209931" y="20169"/>
                  </a:lnTo>
                  <a:lnTo>
                    <a:pt x="209931" y="242150"/>
                  </a:lnTo>
                  <a:lnTo>
                    <a:pt x="184181" y="242150"/>
                  </a:lnTo>
                  <a:lnTo>
                    <a:pt x="73317" y="79533"/>
                  </a:lnTo>
                  <a:lnTo>
                    <a:pt x="48202" y="36532"/>
                  </a:lnTo>
                  <a:lnTo>
                    <a:pt x="48202" y="222996"/>
                  </a:lnTo>
                  <a:lnTo>
                    <a:pt x="79152" y="226294"/>
                  </a:lnTo>
                  <a:lnTo>
                    <a:pt x="79152" y="242277"/>
                  </a:lnTo>
                  <a:lnTo>
                    <a:pt x="0" y="242277"/>
                  </a:lnTo>
                  <a:lnTo>
                    <a:pt x="0" y="226294"/>
                  </a:lnTo>
                  <a:lnTo>
                    <a:pt x="26130" y="222742"/>
                  </a:lnTo>
                  <a:lnTo>
                    <a:pt x="26130" y="20295"/>
                  </a:ln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504D53AF-66FA-882B-FE12-4F38CE41F78A}"/>
                </a:ext>
              </a:extLst>
            </p:cNvPr>
            <p:cNvSpPr/>
            <p:nvPr/>
          </p:nvSpPr>
          <p:spPr>
            <a:xfrm>
              <a:off x="20791634" y="1475269"/>
              <a:ext cx="160080" cy="188493"/>
            </a:xfrm>
            <a:custGeom>
              <a:avLst/>
              <a:gdLst>
                <a:gd name="connsiteX0" fmla="*/ 30697 w 160080"/>
                <a:gd name="connsiteY0" fmla="*/ 90822 h 188493"/>
                <a:gd name="connsiteX1" fmla="*/ 108327 w 160080"/>
                <a:gd name="connsiteY1" fmla="*/ 75347 h 188493"/>
                <a:gd name="connsiteX2" fmla="*/ 108327 w 160080"/>
                <a:gd name="connsiteY2" fmla="*/ 66214 h 188493"/>
                <a:gd name="connsiteX3" fmla="*/ 105029 w 160080"/>
                <a:gd name="connsiteY3" fmla="*/ 42113 h 188493"/>
                <a:gd name="connsiteX4" fmla="*/ 93739 w 160080"/>
                <a:gd name="connsiteY4" fmla="*/ 29175 h 188493"/>
                <a:gd name="connsiteX5" fmla="*/ 71034 w 160080"/>
                <a:gd name="connsiteY5" fmla="*/ 25116 h 188493"/>
                <a:gd name="connsiteX6" fmla="*/ 41225 w 160080"/>
                <a:gd name="connsiteY6" fmla="*/ 29809 h 188493"/>
                <a:gd name="connsiteX7" fmla="*/ 14968 w 160080"/>
                <a:gd name="connsiteY7" fmla="*/ 41352 h 188493"/>
                <a:gd name="connsiteX8" fmla="*/ 6977 w 160080"/>
                <a:gd name="connsiteY8" fmla="*/ 24481 h 188493"/>
                <a:gd name="connsiteX9" fmla="*/ 22579 w 160080"/>
                <a:gd name="connsiteY9" fmla="*/ 14968 h 188493"/>
                <a:gd name="connsiteX10" fmla="*/ 48963 w 160080"/>
                <a:gd name="connsiteY10" fmla="*/ 4566 h 188493"/>
                <a:gd name="connsiteX11" fmla="*/ 78898 w 160080"/>
                <a:gd name="connsiteY11" fmla="*/ 0 h 188493"/>
                <a:gd name="connsiteX12" fmla="*/ 115557 w 160080"/>
                <a:gd name="connsiteY12" fmla="*/ 6342 h 188493"/>
                <a:gd name="connsiteX13" fmla="*/ 134965 w 160080"/>
                <a:gd name="connsiteY13" fmla="*/ 26765 h 188493"/>
                <a:gd name="connsiteX14" fmla="*/ 140800 w 160080"/>
                <a:gd name="connsiteY14" fmla="*/ 64311 h 188493"/>
                <a:gd name="connsiteX15" fmla="*/ 140800 w 160080"/>
                <a:gd name="connsiteY15" fmla="*/ 168960 h 188493"/>
                <a:gd name="connsiteX16" fmla="*/ 160080 w 160080"/>
                <a:gd name="connsiteY16" fmla="*/ 168960 h 188493"/>
                <a:gd name="connsiteX17" fmla="*/ 160080 w 160080"/>
                <a:gd name="connsiteY17" fmla="*/ 183293 h 188493"/>
                <a:gd name="connsiteX18" fmla="*/ 143590 w 160080"/>
                <a:gd name="connsiteY18" fmla="*/ 186591 h 188493"/>
                <a:gd name="connsiteX19" fmla="*/ 126212 w 160080"/>
                <a:gd name="connsiteY19" fmla="*/ 188240 h 188493"/>
                <a:gd name="connsiteX20" fmla="*/ 113781 w 160080"/>
                <a:gd name="connsiteY20" fmla="*/ 185450 h 188493"/>
                <a:gd name="connsiteX21" fmla="*/ 110483 w 160080"/>
                <a:gd name="connsiteY21" fmla="*/ 173272 h 188493"/>
                <a:gd name="connsiteX22" fmla="*/ 110483 w 160080"/>
                <a:gd name="connsiteY22" fmla="*/ 162490 h 188493"/>
                <a:gd name="connsiteX23" fmla="*/ 86509 w 160080"/>
                <a:gd name="connsiteY23" fmla="*/ 180376 h 188493"/>
                <a:gd name="connsiteX24" fmla="*/ 54417 w 160080"/>
                <a:gd name="connsiteY24" fmla="*/ 188494 h 188493"/>
                <a:gd name="connsiteX25" fmla="*/ 15475 w 160080"/>
                <a:gd name="connsiteY25" fmla="*/ 174921 h 188493"/>
                <a:gd name="connsiteX26" fmla="*/ 0 w 160080"/>
                <a:gd name="connsiteY26" fmla="*/ 135979 h 188493"/>
                <a:gd name="connsiteX27" fmla="*/ 30697 w 160080"/>
                <a:gd name="connsiteY27" fmla="*/ 90822 h 188493"/>
                <a:gd name="connsiteX28" fmla="*/ 88031 w 160080"/>
                <a:gd name="connsiteY28" fmla="*/ 161095 h 188493"/>
                <a:gd name="connsiteX29" fmla="*/ 108200 w 160080"/>
                <a:gd name="connsiteY29" fmla="*/ 148664 h 188493"/>
                <a:gd name="connsiteX30" fmla="*/ 108200 w 160080"/>
                <a:gd name="connsiteY30" fmla="*/ 92598 h 188493"/>
                <a:gd name="connsiteX31" fmla="*/ 54544 w 160080"/>
                <a:gd name="connsiteY31" fmla="*/ 103507 h 188493"/>
                <a:gd name="connsiteX32" fmla="*/ 36405 w 160080"/>
                <a:gd name="connsiteY32" fmla="*/ 132047 h 188493"/>
                <a:gd name="connsiteX33" fmla="*/ 45031 w 160080"/>
                <a:gd name="connsiteY33" fmla="*/ 157924 h 188493"/>
                <a:gd name="connsiteX34" fmla="*/ 68370 w 160080"/>
                <a:gd name="connsiteY34" fmla="*/ 166296 h 188493"/>
                <a:gd name="connsiteX35" fmla="*/ 88031 w 160080"/>
                <a:gd name="connsiteY35" fmla="*/ 161095 h 1884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60080" h="188493">
                  <a:moveTo>
                    <a:pt x="30697" y="90822"/>
                  </a:moveTo>
                  <a:cubicBezTo>
                    <a:pt x="51119" y="81182"/>
                    <a:pt x="76996" y="75981"/>
                    <a:pt x="108327" y="75347"/>
                  </a:cubicBezTo>
                  <a:lnTo>
                    <a:pt x="108327" y="66214"/>
                  </a:lnTo>
                  <a:cubicBezTo>
                    <a:pt x="108327" y="55939"/>
                    <a:pt x="107185" y="47948"/>
                    <a:pt x="105029" y="42113"/>
                  </a:cubicBezTo>
                  <a:cubicBezTo>
                    <a:pt x="102872" y="36278"/>
                    <a:pt x="99067" y="31965"/>
                    <a:pt x="93739" y="29175"/>
                  </a:cubicBezTo>
                  <a:cubicBezTo>
                    <a:pt x="88412" y="26511"/>
                    <a:pt x="80801" y="25116"/>
                    <a:pt x="71034" y="25116"/>
                  </a:cubicBezTo>
                  <a:cubicBezTo>
                    <a:pt x="59998" y="25116"/>
                    <a:pt x="49978" y="26638"/>
                    <a:pt x="41225" y="29809"/>
                  </a:cubicBezTo>
                  <a:cubicBezTo>
                    <a:pt x="32473" y="32980"/>
                    <a:pt x="23720" y="36785"/>
                    <a:pt x="14968" y="41352"/>
                  </a:cubicBezTo>
                  <a:lnTo>
                    <a:pt x="6977" y="24481"/>
                  </a:lnTo>
                  <a:cubicBezTo>
                    <a:pt x="9767" y="22071"/>
                    <a:pt x="14968" y="18900"/>
                    <a:pt x="22579" y="14968"/>
                  </a:cubicBezTo>
                  <a:cubicBezTo>
                    <a:pt x="30190" y="11036"/>
                    <a:pt x="38942" y="7611"/>
                    <a:pt x="48963" y="4566"/>
                  </a:cubicBezTo>
                  <a:cubicBezTo>
                    <a:pt x="58984" y="1522"/>
                    <a:pt x="69004" y="0"/>
                    <a:pt x="78898" y="0"/>
                  </a:cubicBezTo>
                  <a:cubicBezTo>
                    <a:pt x="94374" y="0"/>
                    <a:pt x="106551" y="2156"/>
                    <a:pt x="115557" y="6342"/>
                  </a:cubicBezTo>
                  <a:cubicBezTo>
                    <a:pt x="124563" y="10528"/>
                    <a:pt x="131032" y="17378"/>
                    <a:pt x="134965" y="26765"/>
                  </a:cubicBezTo>
                  <a:cubicBezTo>
                    <a:pt x="138897" y="36151"/>
                    <a:pt x="140800" y="48582"/>
                    <a:pt x="140800" y="64311"/>
                  </a:cubicBezTo>
                  <a:lnTo>
                    <a:pt x="140800" y="168960"/>
                  </a:lnTo>
                  <a:lnTo>
                    <a:pt x="160080" y="168960"/>
                  </a:lnTo>
                  <a:lnTo>
                    <a:pt x="160080" y="183293"/>
                  </a:lnTo>
                  <a:cubicBezTo>
                    <a:pt x="155767" y="184435"/>
                    <a:pt x="150186" y="185450"/>
                    <a:pt x="143590" y="186591"/>
                  </a:cubicBezTo>
                  <a:cubicBezTo>
                    <a:pt x="136994" y="187733"/>
                    <a:pt x="131159" y="188240"/>
                    <a:pt x="126212" y="188240"/>
                  </a:cubicBezTo>
                  <a:cubicBezTo>
                    <a:pt x="120124" y="188240"/>
                    <a:pt x="115938" y="187352"/>
                    <a:pt x="113781" y="185450"/>
                  </a:cubicBezTo>
                  <a:cubicBezTo>
                    <a:pt x="111625" y="183547"/>
                    <a:pt x="110483" y="179488"/>
                    <a:pt x="110483" y="173272"/>
                  </a:cubicBezTo>
                  <a:lnTo>
                    <a:pt x="110483" y="162490"/>
                  </a:lnTo>
                  <a:cubicBezTo>
                    <a:pt x="104014" y="168960"/>
                    <a:pt x="96023" y="175048"/>
                    <a:pt x="86509" y="180376"/>
                  </a:cubicBezTo>
                  <a:cubicBezTo>
                    <a:pt x="76996" y="185830"/>
                    <a:pt x="66341" y="188494"/>
                    <a:pt x="54417" y="188494"/>
                  </a:cubicBezTo>
                  <a:cubicBezTo>
                    <a:pt x="38815" y="188494"/>
                    <a:pt x="25750" y="183927"/>
                    <a:pt x="15475" y="174921"/>
                  </a:cubicBezTo>
                  <a:cubicBezTo>
                    <a:pt x="5201" y="165915"/>
                    <a:pt x="0" y="152977"/>
                    <a:pt x="0" y="135979"/>
                  </a:cubicBezTo>
                  <a:cubicBezTo>
                    <a:pt x="127" y="115557"/>
                    <a:pt x="10275" y="100462"/>
                    <a:pt x="30697" y="90822"/>
                  </a:cubicBezTo>
                  <a:close/>
                  <a:moveTo>
                    <a:pt x="88031" y="161095"/>
                  </a:moveTo>
                  <a:cubicBezTo>
                    <a:pt x="95389" y="157670"/>
                    <a:pt x="102111" y="153484"/>
                    <a:pt x="108200" y="148664"/>
                  </a:cubicBezTo>
                  <a:lnTo>
                    <a:pt x="108200" y="92598"/>
                  </a:lnTo>
                  <a:cubicBezTo>
                    <a:pt x="84480" y="92598"/>
                    <a:pt x="66594" y="96276"/>
                    <a:pt x="54544" y="103507"/>
                  </a:cubicBezTo>
                  <a:cubicBezTo>
                    <a:pt x="42494" y="110737"/>
                    <a:pt x="36405" y="120250"/>
                    <a:pt x="36405" y="132047"/>
                  </a:cubicBezTo>
                  <a:cubicBezTo>
                    <a:pt x="36405" y="143844"/>
                    <a:pt x="39322" y="152469"/>
                    <a:pt x="45031" y="157924"/>
                  </a:cubicBezTo>
                  <a:cubicBezTo>
                    <a:pt x="50739" y="163378"/>
                    <a:pt x="58603" y="166296"/>
                    <a:pt x="68370" y="166296"/>
                  </a:cubicBezTo>
                  <a:cubicBezTo>
                    <a:pt x="74205" y="166296"/>
                    <a:pt x="80674" y="164520"/>
                    <a:pt x="88031" y="161095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703EF8EC-8189-EA84-B64D-9BF90A8E8FCD}"/>
                </a:ext>
              </a:extLst>
            </p:cNvPr>
            <p:cNvSpPr/>
            <p:nvPr/>
          </p:nvSpPr>
          <p:spPr>
            <a:xfrm>
              <a:off x="20969980" y="1432395"/>
              <a:ext cx="117459" cy="316481"/>
            </a:xfrm>
            <a:custGeom>
              <a:avLst/>
              <a:gdLst>
                <a:gd name="connsiteX0" fmla="*/ 32600 w 117459"/>
                <a:gd name="connsiteY0" fmla="*/ 222489 h 316481"/>
                <a:gd name="connsiteX1" fmla="*/ 23467 w 117459"/>
                <a:gd name="connsiteY1" fmla="*/ 193441 h 316481"/>
                <a:gd name="connsiteX2" fmla="*/ 23467 w 117459"/>
                <a:gd name="connsiteY2" fmla="*/ 68370 h 316481"/>
                <a:gd name="connsiteX3" fmla="*/ 0 w 117459"/>
                <a:gd name="connsiteY3" fmla="*/ 68370 h 316481"/>
                <a:gd name="connsiteX4" fmla="*/ 0 w 117459"/>
                <a:gd name="connsiteY4" fmla="*/ 53656 h 316481"/>
                <a:gd name="connsiteX5" fmla="*/ 9133 w 117459"/>
                <a:gd name="connsiteY5" fmla="*/ 51373 h 316481"/>
                <a:gd name="connsiteX6" fmla="*/ 19281 w 117459"/>
                <a:gd name="connsiteY6" fmla="*/ 47821 h 316481"/>
                <a:gd name="connsiteX7" fmla="*/ 27399 w 117459"/>
                <a:gd name="connsiteY7" fmla="*/ 36151 h 316481"/>
                <a:gd name="connsiteX8" fmla="*/ 33614 w 117459"/>
                <a:gd name="connsiteY8" fmla="*/ 16236 h 316481"/>
                <a:gd name="connsiteX9" fmla="*/ 37800 w 117459"/>
                <a:gd name="connsiteY9" fmla="*/ 0 h 316481"/>
                <a:gd name="connsiteX10" fmla="*/ 57081 w 117459"/>
                <a:gd name="connsiteY10" fmla="*/ 0 h 316481"/>
                <a:gd name="connsiteX11" fmla="*/ 57715 w 117459"/>
                <a:gd name="connsiteY11" fmla="*/ 46933 h 316481"/>
                <a:gd name="connsiteX12" fmla="*/ 112132 w 117459"/>
                <a:gd name="connsiteY12" fmla="*/ 46933 h 316481"/>
                <a:gd name="connsiteX13" fmla="*/ 112132 w 117459"/>
                <a:gd name="connsiteY13" fmla="*/ 68497 h 316481"/>
                <a:gd name="connsiteX14" fmla="*/ 57715 w 117459"/>
                <a:gd name="connsiteY14" fmla="*/ 68497 h 316481"/>
                <a:gd name="connsiteX15" fmla="*/ 57715 w 117459"/>
                <a:gd name="connsiteY15" fmla="*/ 168579 h 316481"/>
                <a:gd name="connsiteX16" fmla="*/ 58857 w 117459"/>
                <a:gd name="connsiteY16" fmla="*/ 194709 h 316481"/>
                <a:gd name="connsiteX17" fmla="*/ 63804 w 117459"/>
                <a:gd name="connsiteY17" fmla="*/ 204476 h 316481"/>
                <a:gd name="connsiteX18" fmla="*/ 76615 w 117459"/>
                <a:gd name="connsiteY18" fmla="*/ 206760 h 316481"/>
                <a:gd name="connsiteX19" fmla="*/ 96023 w 117459"/>
                <a:gd name="connsiteY19" fmla="*/ 204476 h 316481"/>
                <a:gd name="connsiteX20" fmla="*/ 112513 w 117459"/>
                <a:gd name="connsiteY20" fmla="*/ 199656 h 316481"/>
                <a:gd name="connsiteX21" fmla="*/ 117460 w 117459"/>
                <a:gd name="connsiteY21" fmla="*/ 214371 h 316481"/>
                <a:gd name="connsiteX22" fmla="*/ 92217 w 117459"/>
                <a:gd name="connsiteY22" fmla="*/ 225787 h 316481"/>
                <a:gd name="connsiteX23" fmla="*/ 60379 w 117459"/>
                <a:gd name="connsiteY23" fmla="*/ 231368 h 316481"/>
                <a:gd name="connsiteX24" fmla="*/ 32600 w 117459"/>
                <a:gd name="connsiteY24" fmla="*/ 222489 h 316481"/>
                <a:gd name="connsiteX25" fmla="*/ 82831 w 117459"/>
                <a:gd name="connsiteY25" fmla="*/ 293269 h 316481"/>
                <a:gd name="connsiteX26" fmla="*/ 71795 w 117459"/>
                <a:gd name="connsiteY26" fmla="*/ 309252 h 316481"/>
                <a:gd name="connsiteX27" fmla="*/ 62282 w 117459"/>
                <a:gd name="connsiteY27" fmla="*/ 316482 h 316481"/>
                <a:gd name="connsiteX28" fmla="*/ 61901 w 117459"/>
                <a:gd name="connsiteY28" fmla="*/ 316482 h 316481"/>
                <a:gd name="connsiteX29" fmla="*/ 50866 w 117459"/>
                <a:gd name="connsiteY29" fmla="*/ 310647 h 316481"/>
                <a:gd name="connsiteX30" fmla="*/ 50485 w 117459"/>
                <a:gd name="connsiteY30" fmla="*/ 308744 h 316481"/>
                <a:gd name="connsiteX31" fmla="*/ 57969 w 117459"/>
                <a:gd name="connsiteY31" fmla="*/ 299992 h 316481"/>
                <a:gd name="connsiteX32" fmla="*/ 60886 w 117459"/>
                <a:gd name="connsiteY32" fmla="*/ 286292 h 316481"/>
                <a:gd name="connsiteX33" fmla="*/ 59110 w 117459"/>
                <a:gd name="connsiteY33" fmla="*/ 279443 h 316481"/>
                <a:gd name="connsiteX34" fmla="*/ 54037 w 117459"/>
                <a:gd name="connsiteY34" fmla="*/ 274496 h 316481"/>
                <a:gd name="connsiteX35" fmla="*/ 47567 w 117459"/>
                <a:gd name="connsiteY35" fmla="*/ 261431 h 316481"/>
                <a:gd name="connsiteX36" fmla="*/ 53149 w 117459"/>
                <a:gd name="connsiteY36" fmla="*/ 249380 h 316481"/>
                <a:gd name="connsiteX37" fmla="*/ 64819 w 117459"/>
                <a:gd name="connsiteY37" fmla="*/ 245828 h 316481"/>
                <a:gd name="connsiteX38" fmla="*/ 66087 w 117459"/>
                <a:gd name="connsiteY38" fmla="*/ 245828 h 316481"/>
                <a:gd name="connsiteX39" fmla="*/ 81689 w 117459"/>
                <a:gd name="connsiteY39" fmla="*/ 252678 h 316481"/>
                <a:gd name="connsiteX40" fmla="*/ 87524 w 117459"/>
                <a:gd name="connsiteY40" fmla="*/ 271959 h 316481"/>
                <a:gd name="connsiteX41" fmla="*/ 82831 w 117459"/>
                <a:gd name="connsiteY41" fmla="*/ 293269 h 316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117459" h="316481">
                  <a:moveTo>
                    <a:pt x="32600" y="222489"/>
                  </a:moveTo>
                  <a:cubicBezTo>
                    <a:pt x="26511" y="216781"/>
                    <a:pt x="23467" y="207140"/>
                    <a:pt x="23467" y="193441"/>
                  </a:cubicBezTo>
                  <a:lnTo>
                    <a:pt x="23467" y="68370"/>
                  </a:lnTo>
                  <a:lnTo>
                    <a:pt x="0" y="68370"/>
                  </a:lnTo>
                  <a:lnTo>
                    <a:pt x="0" y="53656"/>
                  </a:lnTo>
                  <a:cubicBezTo>
                    <a:pt x="1015" y="53402"/>
                    <a:pt x="4186" y="52641"/>
                    <a:pt x="9133" y="51373"/>
                  </a:cubicBezTo>
                  <a:cubicBezTo>
                    <a:pt x="14080" y="50104"/>
                    <a:pt x="17505" y="48836"/>
                    <a:pt x="19281" y="47821"/>
                  </a:cubicBezTo>
                  <a:cubicBezTo>
                    <a:pt x="22706" y="45918"/>
                    <a:pt x="25496" y="41986"/>
                    <a:pt x="27399" y="36151"/>
                  </a:cubicBezTo>
                  <a:cubicBezTo>
                    <a:pt x="29175" y="31965"/>
                    <a:pt x="31204" y="25369"/>
                    <a:pt x="33614" y="16236"/>
                  </a:cubicBezTo>
                  <a:cubicBezTo>
                    <a:pt x="36025" y="7103"/>
                    <a:pt x="37420" y="1649"/>
                    <a:pt x="37800" y="0"/>
                  </a:cubicBezTo>
                  <a:lnTo>
                    <a:pt x="57081" y="0"/>
                  </a:lnTo>
                  <a:lnTo>
                    <a:pt x="57715" y="46933"/>
                  </a:lnTo>
                  <a:lnTo>
                    <a:pt x="112132" y="46933"/>
                  </a:lnTo>
                  <a:lnTo>
                    <a:pt x="112132" y="68497"/>
                  </a:lnTo>
                  <a:lnTo>
                    <a:pt x="57715" y="68497"/>
                  </a:lnTo>
                  <a:lnTo>
                    <a:pt x="57715" y="168579"/>
                  </a:lnTo>
                  <a:cubicBezTo>
                    <a:pt x="57715" y="181010"/>
                    <a:pt x="58096" y="189635"/>
                    <a:pt x="58857" y="194709"/>
                  </a:cubicBezTo>
                  <a:cubicBezTo>
                    <a:pt x="59618" y="199656"/>
                    <a:pt x="61267" y="202954"/>
                    <a:pt x="63804" y="204476"/>
                  </a:cubicBezTo>
                  <a:cubicBezTo>
                    <a:pt x="66341" y="205999"/>
                    <a:pt x="70654" y="206760"/>
                    <a:pt x="76615" y="206760"/>
                  </a:cubicBezTo>
                  <a:cubicBezTo>
                    <a:pt x="82450" y="206760"/>
                    <a:pt x="88919" y="205999"/>
                    <a:pt x="96023" y="204476"/>
                  </a:cubicBezTo>
                  <a:cubicBezTo>
                    <a:pt x="103126" y="202954"/>
                    <a:pt x="108581" y="201305"/>
                    <a:pt x="112513" y="199656"/>
                  </a:cubicBezTo>
                  <a:lnTo>
                    <a:pt x="117460" y="214371"/>
                  </a:lnTo>
                  <a:cubicBezTo>
                    <a:pt x="112259" y="218303"/>
                    <a:pt x="103760" y="222108"/>
                    <a:pt x="92217" y="225787"/>
                  </a:cubicBezTo>
                  <a:cubicBezTo>
                    <a:pt x="80548" y="229465"/>
                    <a:pt x="70019" y="231368"/>
                    <a:pt x="60379" y="231368"/>
                  </a:cubicBezTo>
                  <a:cubicBezTo>
                    <a:pt x="47948" y="230987"/>
                    <a:pt x="38688" y="228197"/>
                    <a:pt x="32600" y="222489"/>
                  </a:cubicBezTo>
                  <a:close/>
                  <a:moveTo>
                    <a:pt x="82831" y="293269"/>
                  </a:moveTo>
                  <a:cubicBezTo>
                    <a:pt x="79533" y="299738"/>
                    <a:pt x="75854" y="305066"/>
                    <a:pt x="71795" y="309252"/>
                  </a:cubicBezTo>
                  <a:cubicBezTo>
                    <a:pt x="67736" y="313438"/>
                    <a:pt x="64565" y="315721"/>
                    <a:pt x="62282" y="316482"/>
                  </a:cubicBezTo>
                  <a:lnTo>
                    <a:pt x="61901" y="316482"/>
                  </a:lnTo>
                  <a:lnTo>
                    <a:pt x="50866" y="310647"/>
                  </a:lnTo>
                  <a:lnTo>
                    <a:pt x="50485" y="308744"/>
                  </a:lnTo>
                  <a:cubicBezTo>
                    <a:pt x="53529" y="307222"/>
                    <a:pt x="56066" y="304305"/>
                    <a:pt x="57969" y="299992"/>
                  </a:cubicBezTo>
                  <a:cubicBezTo>
                    <a:pt x="59872" y="295679"/>
                    <a:pt x="60886" y="291113"/>
                    <a:pt x="60886" y="286292"/>
                  </a:cubicBezTo>
                  <a:cubicBezTo>
                    <a:pt x="60886" y="283502"/>
                    <a:pt x="60252" y="281219"/>
                    <a:pt x="59110" y="279443"/>
                  </a:cubicBezTo>
                  <a:cubicBezTo>
                    <a:pt x="57969" y="277667"/>
                    <a:pt x="56193" y="276018"/>
                    <a:pt x="54037" y="274496"/>
                  </a:cubicBezTo>
                  <a:cubicBezTo>
                    <a:pt x="49724" y="271451"/>
                    <a:pt x="47567" y="267139"/>
                    <a:pt x="47567" y="261431"/>
                  </a:cubicBezTo>
                  <a:cubicBezTo>
                    <a:pt x="47567" y="255722"/>
                    <a:pt x="49470" y="251790"/>
                    <a:pt x="53149" y="249380"/>
                  </a:cubicBezTo>
                  <a:cubicBezTo>
                    <a:pt x="56827" y="246970"/>
                    <a:pt x="60760" y="245828"/>
                    <a:pt x="64819" y="245828"/>
                  </a:cubicBezTo>
                  <a:lnTo>
                    <a:pt x="66087" y="245828"/>
                  </a:lnTo>
                  <a:cubicBezTo>
                    <a:pt x="72556" y="245828"/>
                    <a:pt x="77757" y="248112"/>
                    <a:pt x="81689" y="252678"/>
                  </a:cubicBezTo>
                  <a:cubicBezTo>
                    <a:pt x="85621" y="257245"/>
                    <a:pt x="87524" y="263714"/>
                    <a:pt x="87524" y="271959"/>
                  </a:cubicBezTo>
                  <a:cubicBezTo>
                    <a:pt x="87651" y="279570"/>
                    <a:pt x="86002" y="286673"/>
                    <a:pt x="82831" y="293269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A3C9502F-512E-B6D7-ABCE-28D4EB20653F}"/>
                </a:ext>
              </a:extLst>
            </p:cNvPr>
            <p:cNvSpPr/>
            <p:nvPr/>
          </p:nvSpPr>
          <p:spPr>
            <a:xfrm>
              <a:off x="21106213" y="1401698"/>
              <a:ext cx="86382" cy="258513"/>
            </a:xfrm>
            <a:custGeom>
              <a:avLst/>
              <a:gdLst>
                <a:gd name="connsiteX0" fmla="*/ 26384 w 86382"/>
                <a:gd name="connsiteY0" fmla="*/ 102619 h 258513"/>
                <a:gd name="connsiteX1" fmla="*/ 1649 w 86382"/>
                <a:gd name="connsiteY1" fmla="*/ 96784 h 258513"/>
                <a:gd name="connsiteX2" fmla="*/ 1649 w 86382"/>
                <a:gd name="connsiteY2" fmla="*/ 79533 h 258513"/>
                <a:gd name="connsiteX3" fmla="*/ 52134 w 86382"/>
                <a:gd name="connsiteY3" fmla="*/ 73317 h 258513"/>
                <a:gd name="connsiteX4" fmla="*/ 52768 w 86382"/>
                <a:gd name="connsiteY4" fmla="*/ 73317 h 258513"/>
                <a:gd name="connsiteX5" fmla="*/ 60252 w 86382"/>
                <a:gd name="connsiteY5" fmla="*/ 79152 h 258513"/>
                <a:gd name="connsiteX6" fmla="*/ 60252 w 86382"/>
                <a:gd name="connsiteY6" fmla="*/ 239867 h 258513"/>
                <a:gd name="connsiteX7" fmla="*/ 86382 w 86382"/>
                <a:gd name="connsiteY7" fmla="*/ 242530 h 258513"/>
                <a:gd name="connsiteX8" fmla="*/ 86382 w 86382"/>
                <a:gd name="connsiteY8" fmla="*/ 258513 h 258513"/>
                <a:gd name="connsiteX9" fmla="*/ 0 w 86382"/>
                <a:gd name="connsiteY9" fmla="*/ 258513 h 258513"/>
                <a:gd name="connsiteX10" fmla="*/ 0 w 86382"/>
                <a:gd name="connsiteY10" fmla="*/ 242530 h 258513"/>
                <a:gd name="connsiteX11" fmla="*/ 26384 w 86382"/>
                <a:gd name="connsiteY11" fmla="*/ 239613 h 258513"/>
                <a:gd name="connsiteX12" fmla="*/ 26384 w 86382"/>
                <a:gd name="connsiteY12" fmla="*/ 102619 h 258513"/>
                <a:gd name="connsiteX13" fmla="*/ 23847 w 86382"/>
                <a:gd name="connsiteY13" fmla="*/ 39069 h 258513"/>
                <a:gd name="connsiteX14" fmla="*/ 18646 w 86382"/>
                <a:gd name="connsiteY14" fmla="*/ 24101 h 258513"/>
                <a:gd name="connsiteX15" fmla="*/ 24989 w 86382"/>
                <a:gd name="connsiteY15" fmla="*/ 6850 h 258513"/>
                <a:gd name="connsiteX16" fmla="*/ 42367 w 86382"/>
                <a:gd name="connsiteY16" fmla="*/ 0 h 258513"/>
                <a:gd name="connsiteX17" fmla="*/ 58730 w 86382"/>
                <a:gd name="connsiteY17" fmla="*/ 5835 h 258513"/>
                <a:gd name="connsiteX18" fmla="*/ 63930 w 86382"/>
                <a:gd name="connsiteY18" fmla="*/ 20803 h 258513"/>
                <a:gd name="connsiteX19" fmla="*/ 57588 w 86382"/>
                <a:gd name="connsiteY19" fmla="*/ 38434 h 258513"/>
                <a:gd name="connsiteX20" fmla="*/ 39830 w 86382"/>
                <a:gd name="connsiteY20" fmla="*/ 44904 h 258513"/>
                <a:gd name="connsiteX21" fmla="*/ 39449 w 86382"/>
                <a:gd name="connsiteY21" fmla="*/ 44904 h 258513"/>
                <a:gd name="connsiteX22" fmla="*/ 23847 w 86382"/>
                <a:gd name="connsiteY22" fmla="*/ 39069 h 2585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86382" h="258513">
                  <a:moveTo>
                    <a:pt x="26384" y="102619"/>
                  </a:moveTo>
                  <a:lnTo>
                    <a:pt x="1649" y="96784"/>
                  </a:lnTo>
                  <a:lnTo>
                    <a:pt x="1649" y="79533"/>
                  </a:lnTo>
                  <a:lnTo>
                    <a:pt x="52134" y="73317"/>
                  </a:lnTo>
                  <a:lnTo>
                    <a:pt x="52768" y="73317"/>
                  </a:lnTo>
                  <a:lnTo>
                    <a:pt x="60252" y="79152"/>
                  </a:lnTo>
                  <a:lnTo>
                    <a:pt x="60252" y="239867"/>
                  </a:lnTo>
                  <a:lnTo>
                    <a:pt x="86382" y="242530"/>
                  </a:lnTo>
                  <a:lnTo>
                    <a:pt x="86382" y="258513"/>
                  </a:lnTo>
                  <a:lnTo>
                    <a:pt x="0" y="258513"/>
                  </a:lnTo>
                  <a:lnTo>
                    <a:pt x="0" y="242530"/>
                  </a:lnTo>
                  <a:lnTo>
                    <a:pt x="26384" y="239613"/>
                  </a:lnTo>
                  <a:lnTo>
                    <a:pt x="26384" y="102619"/>
                  </a:lnTo>
                  <a:close/>
                  <a:moveTo>
                    <a:pt x="23847" y="39069"/>
                  </a:moveTo>
                  <a:cubicBezTo>
                    <a:pt x="20422" y="35136"/>
                    <a:pt x="18646" y="30189"/>
                    <a:pt x="18646" y="24101"/>
                  </a:cubicBezTo>
                  <a:cubicBezTo>
                    <a:pt x="18646" y="17124"/>
                    <a:pt x="20803" y="11416"/>
                    <a:pt x="24989" y="6850"/>
                  </a:cubicBezTo>
                  <a:cubicBezTo>
                    <a:pt x="29175" y="2283"/>
                    <a:pt x="35010" y="0"/>
                    <a:pt x="42367" y="0"/>
                  </a:cubicBezTo>
                  <a:cubicBezTo>
                    <a:pt x="49724" y="0"/>
                    <a:pt x="55178" y="1903"/>
                    <a:pt x="58730" y="5835"/>
                  </a:cubicBezTo>
                  <a:cubicBezTo>
                    <a:pt x="62155" y="9767"/>
                    <a:pt x="63930" y="14714"/>
                    <a:pt x="63930" y="20803"/>
                  </a:cubicBezTo>
                  <a:cubicBezTo>
                    <a:pt x="63930" y="28160"/>
                    <a:pt x="61774" y="33995"/>
                    <a:pt x="57588" y="38434"/>
                  </a:cubicBezTo>
                  <a:cubicBezTo>
                    <a:pt x="53402" y="42874"/>
                    <a:pt x="47441" y="44904"/>
                    <a:pt x="39830" y="44904"/>
                  </a:cubicBezTo>
                  <a:lnTo>
                    <a:pt x="39449" y="44904"/>
                  </a:lnTo>
                  <a:cubicBezTo>
                    <a:pt x="32473" y="44904"/>
                    <a:pt x="27272" y="43001"/>
                    <a:pt x="23847" y="39069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E6C0B4A6-8CDC-6BAD-4F69-9F96D5BA33F5}"/>
                </a:ext>
              </a:extLst>
            </p:cNvPr>
            <p:cNvSpPr/>
            <p:nvPr/>
          </p:nvSpPr>
          <p:spPr>
            <a:xfrm>
              <a:off x="21215681" y="1474381"/>
              <a:ext cx="168451" cy="189254"/>
            </a:xfrm>
            <a:custGeom>
              <a:avLst/>
              <a:gdLst>
                <a:gd name="connsiteX0" fmla="*/ 12050 w 168451"/>
                <a:gd name="connsiteY0" fmla="*/ 44016 h 189254"/>
                <a:gd name="connsiteX1" fmla="*/ 43762 w 168451"/>
                <a:gd name="connsiteY1" fmla="*/ 11289 h 189254"/>
                <a:gd name="connsiteX2" fmla="*/ 86002 w 168451"/>
                <a:gd name="connsiteY2" fmla="*/ 0 h 189254"/>
                <a:gd name="connsiteX3" fmla="*/ 147776 w 168451"/>
                <a:gd name="connsiteY3" fmla="*/ 26004 h 189254"/>
                <a:gd name="connsiteX4" fmla="*/ 168452 w 168451"/>
                <a:gd name="connsiteY4" fmla="*/ 94501 h 189254"/>
                <a:gd name="connsiteX5" fmla="*/ 156402 w 168451"/>
                <a:gd name="connsiteY5" fmla="*/ 145620 h 189254"/>
                <a:gd name="connsiteX6" fmla="*/ 124690 w 168451"/>
                <a:gd name="connsiteY6" fmla="*/ 178219 h 189254"/>
                <a:gd name="connsiteX7" fmla="*/ 82450 w 168451"/>
                <a:gd name="connsiteY7" fmla="*/ 189255 h 189254"/>
                <a:gd name="connsiteX8" fmla="*/ 20676 w 168451"/>
                <a:gd name="connsiteY8" fmla="*/ 163125 h 189254"/>
                <a:gd name="connsiteX9" fmla="*/ 0 w 168451"/>
                <a:gd name="connsiteY9" fmla="*/ 94627 h 189254"/>
                <a:gd name="connsiteX10" fmla="*/ 12050 w 168451"/>
                <a:gd name="connsiteY10" fmla="*/ 44016 h 189254"/>
                <a:gd name="connsiteX11" fmla="*/ 118982 w 168451"/>
                <a:gd name="connsiteY11" fmla="*/ 152216 h 189254"/>
                <a:gd name="connsiteX12" fmla="*/ 131032 w 168451"/>
                <a:gd name="connsiteY12" fmla="*/ 97164 h 189254"/>
                <a:gd name="connsiteX13" fmla="*/ 119997 w 168451"/>
                <a:gd name="connsiteY13" fmla="*/ 39830 h 189254"/>
                <a:gd name="connsiteX14" fmla="*/ 84480 w 168451"/>
                <a:gd name="connsiteY14" fmla="*/ 18646 h 189254"/>
                <a:gd name="connsiteX15" fmla="*/ 49724 w 168451"/>
                <a:gd name="connsiteY15" fmla="*/ 37166 h 189254"/>
                <a:gd name="connsiteX16" fmla="*/ 37546 w 168451"/>
                <a:gd name="connsiteY16" fmla="*/ 92217 h 189254"/>
                <a:gd name="connsiteX17" fmla="*/ 48963 w 168451"/>
                <a:gd name="connsiteY17" fmla="*/ 149552 h 189254"/>
                <a:gd name="connsiteX18" fmla="*/ 84480 w 168451"/>
                <a:gd name="connsiteY18" fmla="*/ 170735 h 189254"/>
                <a:gd name="connsiteX19" fmla="*/ 118982 w 168451"/>
                <a:gd name="connsiteY19" fmla="*/ 152216 h 1892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68451" h="189254">
                  <a:moveTo>
                    <a:pt x="12050" y="44016"/>
                  </a:moveTo>
                  <a:cubicBezTo>
                    <a:pt x="20042" y="29682"/>
                    <a:pt x="30697" y="18773"/>
                    <a:pt x="43762" y="11289"/>
                  </a:cubicBezTo>
                  <a:cubicBezTo>
                    <a:pt x="56827" y="3805"/>
                    <a:pt x="71034" y="0"/>
                    <a:pt x="86002" y="0"/>
                  </a:cubicBezTo>
                  <a:cubicBezTo>
                    <a:pt x="113401" y="0"/>
                    <a:pt x="133950" y="8626"/>
                    <a:pt x="147776" y="26004"/>
                  </a:cubicBezTo>
                  <a:cubicBezTo>
                    <a:pt x="161602" y="43381"/>
                    <a:pt x="168452" y="66214"/>
                    <a:pt x="168452" y="94501"/>
                  </a:cubicBezTo>
                  <a:cubicBezTo>
                    <a:pt x="168452" y="114289"/>
                    <a:pt x="164393" y="131286"/>
                    <a:pt x="156402" y="145620"/>
                  </a:cubicBezTo>
                  <a:cubicBezTo>
                    <a:pt x="148410" y="159953"/>
                    <a:pt x="137755" y="170862"/>
                    <a:pt x="124690" y="178219"/>
                  </a:cubicBezTo>
                  <a:cubicBezTo>
                    <a:pt x="111498" y="185576"/>
                    <a:pt x="97418" y="189255"/>
                    <a:pt x="82450" y="189255"/>
                  </a:cubicBezTo>
                  <a:cubicBezTo>
                    <a:pt x="55051" y="189255"/>
                    <a:pt x="34502" y="180629"/>
                    <a:pt x="20676" y="163125"/>
                  </a:cubicBezTo>
                  <a:cubicBezTo>
                    <a:pt x="6850" y="145747"/>
                    <a:pt x="0" y="122914"/>
                    <a:pt x="0" y="94627"/>
                  </a:cubicBezTo>
                  <a:cubicBezTo>
                    <a:pt x="0" y="75220"/>
                    <a:pt x="4059" y="58349"/>
                    <a:pt x="12050" y="44016"/>
                  </a:cubicBezTo>
                  <a:close/>
                  <a:moveTo>
                    <a:pt x="118982" y="152216"/>
                  </a:moveTo>
                  <a:cubicBezTo>
                    <a:pt x="126973" y="139785"/>
                    <a:pt x="131032" y="121519"/>
                    <a:pt x="131032" y="97164"/>
                  </a:cubicBezTo>
                  <a:cubicBezTo>
                    <a:pt x="131032" y="73064"/>
                    <a:pt x="127354" y="53910"/>
                    <a:pt x="119997" y="39830"/>
                  </a:cubicBezTo>
                  <a:cubicBezTo>
                    <a:pt x="112639" y="25750"/>
                    <a:pt x="100716" y="18646"/>
                    <a:pt x="84480" y="18646"/>
                  </a:cubicBezTo>
                  <a:cubicBezTo>
                    <a:pt x="69512" y="18646"/>
                    <a:pt x="57969" y="24862"/>
                    <a:pt x="49724" y="37166"/>
                  </a:cubicBezTo>
                  <a:cubicBezTo>
                    <a:pt x="41606" y="49597"/>
                    <a:pt x="37546" y="67863"/>
                    <a:pt x="37546" y="92217"/>
                  </a:cubicBezTo>
                  <a:cubicBezTo>
                    <a:pt x="37546" y="116318"/>
                    <a:pt x="41352" y="135472"/>
                    <a:pt x="48963" y="149552"/>
                  </a:cubicBezTo>
                  <a:cubicBezTo>
                    <a:pt x="56573" y="163632"/>
                    <a:pt x="68370" y="170735"/>
                    <a:pt x="84480" y="170735"/>
                  </a:cubicBezTo>
                  <a:cubicBezTo>
                    <a:pt x="99448" y="170735"/>
                    <a:pt x="110991" y="164520"/>
                    <a:pt x="118982" y="152216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0D0FC066-86E7-4340-ABDC-9D023257E0BC}"/>
                </a:ext>
              </a:extLst>
            </p:cNvPr>
            <p:cNvSpPr/>
            <p:nvPr/>
          </p:nvSpPr>
          <p:spPr>
            <a:xfrm>
              <a:off x="21410010" y="1475015"/>
              <a:ext cx="196865" cy="185195"/>
            </a:xfrm>
            <a:custGeom>
              <a:avLst/>
              <a:gdLst>
                <a:gd name="connsiteX0" fmla="*/ 23467 w 196865"/>
                <a:gd name="connsiteY0" fmla="*/ 29302 h 185195"/>
                <a:gd name="connsiteX1" fmla="*/ 0 w 196865"/>
                <a:gd name="connsiteY1" fmla="*/ 23467 h 185195"/>
                <a:gd name="connsiteX2" fmla="*/ 0 w 196865"/>
                <a:gd name="connsiteY2" fmla="*/ 5835 h 185195"/>
                <a:gd name="connsiteX3" fmla="*/ 46553 w 196865"/>
                <a:gd name="connsiteY3" fmla="*/ 0 h 185195"/>
                <a:gd name="connsiteX4" fmla="*/ 47567 w 196865"/>
                <a:gd name="connsiteY4" fmla="*/ 0 h 185195"/>
                <a:gd name="connsiteX5" fmla="*/ 54417 w 196865"/>
                <a:gd name="connsiteY5" fmla="*/ 5835 h 185195"/>
                <a:gd name="connsiteX6" fmla="*/ 54417 w 196865"/>
                <a:gd name="connsiteY6" fmla="*/ 19534 h 185195"/>
                <a:gd name="connsiteX7" fmla="*/ 54037 w 196865"/>
                <a:gd name="connsiteY7" fmla="*/ 27399 h 185195"/>
                <a:gd name="connsiteX8" fmla="*/ 84987 w 196865"/>
                <a:gd name="connsiteY8" fmla="*/ 8499 h 185195"/>
                <a:gd name="connsiteX9" fmla="*/ 121773 w 196865"/>
                <a:gd name="connsiteY9" fmla="*/ 0 h 185195"/>
                <a:gd name="connsiteX10" fmla="*/ 153611 w 196865"/>
                <a:gd name="connsiteY10" fmla="*/ 7864 h 185195"/>
                <a:gd name="connsiteX11" fmla="*/ 169467 w 196865"/>
                <a:gd name="connsiteY11" fmla="*/ 31838 h 185195"/>
                <a:gd name="connsiteX12" fmla="*/ 174033 w 196865"/>
                <a:gd name="connsiteY12" fmla="*/ 75347 h 185195"/>
                <a:gd name="connsiteX13" fmla="*/ 174033 w 196865"/>
                <a:gd name="connsiteY13" fmla="*/ 166549 h 185195"/>
                <a:gd name="connsiteX14" fmla="*/ 196866 w 196865"/>
                <a:gd name="connsiteY14" fmla="*/ 168833 h 185195"/>
                <a:gd name="connsiteX15" fmla="*/ 196866 w 196865"/>
                <a:gd name="connsiteY15" fmla="*/ 185196 h 185195"/>
                <a:gd name="connsiteX16" fmla="*/ 119616 w 196865"/>
                <a:gd name="connsiteY16" fmla="*/ 185196 h 185195"/>
                <a:gd name="connsiteX17" fmla="*/ 119616 w 196865"/>
                <a:gd name="connsiteY17" fmla="*/ 169213 h 185195"/>
                <a:gd name="connsiteX18" fmla="*/ 139785 w 196865"/>
                <a:gd name="connsiteY18" fmla="*/ 166549 h 185195"/>
                <a:gd name="connsiteX19" fmla="*/ 139785 w 196865"/>
                <a:gd name="connsiteY19" fmla="*/ 74966 h 185195"/>
                <a:gd name="connsiteX20" fmla="*/ 137121 w 196865"/>
                <a:gd name="connsiteY20" fmla="*/ 44777 h 185195"/>
                <a:gd name="connsiteX21" fmla="*/ 127354 w 196865"/>
                <a:gd name="connsiteY21" fmla="*/ 28414 h 185195"/>
                <a:gd name="connsiteX22" fmla="*/ 106551 w 196865"/>
                <a:gd name="connsiteY22" fmla="*/ 23086 h 185195"/>
                <a:gd name="connsiteX23" fmla="*/ 81435 w 196865"/>
                <a:gd name="connsiteY23" fmla="*/ 28921 h 185195"/>
                <a:gd name="connsiteX24" fmla="*/ 57588 w 196865"/>
                <a:gd name="connsiteY24" fmla="*/ 42620 h 185195"/>
                <a:gd name="connsiteX25" fmla="*/ 57588 w 196865"/>
                <a:gd name="connsiteY25" fmla="*/ 166169 h 185195"/>
                <a:gd name="connsiteX26" fmla="*/ 79786 w 196865"/>
                <a:gd name="connsiteY26" fmla="*/ 169086 h 185195"/>
                <a:gd name="connsiteX27" fmla="*/ 79786 w 196865"/>
                <a:gd name="connsiteY27" fmla="*/ 185069 h 185195"/>
                <a:gd name="connsiteX28" fmla="*/ 2917 w 196865"/>
                <a:gd name="connsiteY28" fmla="*/ 185069 h 185195"/>
                <a:gd name="connsiteX29" fmla="*/ 2917 w 196865"/>
                <a:gd name="connsiteY29" fmla="*/ 169086 h 185195"/>
                <a:gd name="connsiteX30" fmla="*/ 23467 w 196865"/>
                <a:gd name="connsiteY30" fmla="*/ 166169 h 185195"/>
                <a:gd name="connsiteX31" fmla="*/ 23467 w 196865"/>
                <a:gd name="connsiteY31" fmla="*/ 29302 h 185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96865" h="185195">
                  <a:moveTo>
                    <a:pt x="23467" y="29302"/>
                  </a:moveTo>
                  <a:lnTo>
                    <a:pt x="0" y="23467"/>
                  </a:lnTo>
                  <a:lnTo>
                    <a:pt x="0" y="5835"/>
                  </a:lnTo>
                  <a:lnTo>
                    <a:pt x="46553" y="0"/>
                  </a:lnTo>
                  <a:lnTo>
                    <a:pt x="47567" y="0"/>
                  </a:lnTo>
                  <a:lnTo>
                    <a:pt x="54417" y="5835"/>
                  </a:lnTo>
                  <a:lnTo>
                    <a:pt x="54417" y="19534"/>
                  </a:lnTo>
                  <a:lnTo>
                    <a:pt x="54037" y="27399"/>
                  </a:lnTo>
                  <a:cubicBezTo>
                    <a:pt x="61901" y="20422"/>
                    <a:pt x="72176" y="14207"/>
                    <a:pt x="84987" y="8499"/>
                  </a:cubicBezTo>
                  <a:cubicBezTo>
                    <a:pt x="97799" y="2791"/>
                    <a:pt x="110103" y="0"/>
                    <a:pt x="121773" y="0"/>
                  </a:cubicBezTo>
                  <a:cubicBezTo>
                    <a:pt x="135472" y="0"/>
                    <a:pt x="146000" y="2664"/>
                    <a:pt x="153611" y="7864"/>
                  </a:cubicBezTo>
                  <a:cubicBezTo>
                    <a:pt x="161095" y="13065"/>
                    <a:pt x="166423" y="21057"/>
                    <a:pt x="169467" y="31838"/>
                  </a:cubicBezTo>
                  <a:cubicBezTo>
                    <a:pt x="172511" y="42620"/>
                    <a:pt x="174033" y="57081"/>
                    <a:pt x="174033" y="75347"/>
                  </a:cubicBezTo>
                  <a:lnTo>
                    <a:pt x="174033" y="166549"/>
                  </a:lnTo>
                  <a:lnTo>
                    <a:pt x="196866" y="168833"/>
                  </a:lnTo>
                  <a:lnTo>
                    <a:pt x="196866" y="185196"/>
                  </a:lnTo>
                  <a:lnTo>
                    <a:pt x="119616" y="185196"/>
                  </a:lnTo>
                  <a:lnTo>
                    <a:pt x="119616" y="169213"/>
                  </a:lnTo>
                  <a:lnTo>
                    <a:pt x="139785" y="166549"/>
                  </a:lnTo>
                  <a:lnTo>
                    <a:pt x="139785" y="74966"/>
                  </a:lnTo>
                  <a:cubicBezTo>
                    <a:pt x="139785" y="62155"/>
                    <a:pt x="138897" y="52134"/>
                    <a:pt x="137121" y="44777"/>
                  </a:cubicBezTo>
                  <a:cubicBezTo>
                    <a:pt x="135345" y="37547"/>
                    <a:pt x="132174" y="32092"/>
                    <a:pt x="127354" y="28414"/>
                  </a:cubicBezTo>
                  <a:cubicBezTo>
                    <a:pt x="122534" y="24862"/>
                    <a:pt x="115557" y="23086"/>
                    <a:pt x="106551" y="23086"/>
                  </a:cubicBezTo>
                  <a:cubicBezTo>
                    <a:pt x="98686" y="23086"/>
                    <a:pt x="90315" y="24989"/>
                    <a:pt x="81435" y="28921"/>
                  </a:cubicBezTo>
                  <a:cubicBezTo>
                    <a:pt x="72556" y="32853"/>
                    <a:pt x="64565" y="37420"/>
                    <a:pt x="57588" y="42620"/>
                  </a:cubicBezTo>
                  <a:lnTo>
                    <a:pt x="57588" y="166169"/>
                  </a:lnTo>
                  <a:lnTo>
                    <a:pt x="79786" y="169086"/>
                  </a:lnTo>
                  <a:lnTo>
                    <a:pt x="79786" y="185069"/>
                  </a:lnTo>
                  <a:lnTo>
                    <a:pt x="2917" y="185069"/>
                  </a:lnTo>
                  <a:lnTo>
                    <a:pt x="2917" y="169086"/>
                  </a:lnTo>
                  <a:lnTo>
                    <a:pt x="23467" y="166169"/>
                  </a:lnTo>
                  <a:lnTo>
                    <a:pt x="23467" y="29302"/>
                  </a:ln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14EC1954-D0CE-E6ED-F135-F30E875C9C06}"/>
                </a:ext>
              </a:extLst>
            </p:cNvPr>
            <p:cNvSpPr/>
            <p:nvPr/>
          </p:nvSpPr>
          <p:spPr>
            <a:xfrm>
              <a:off x="21629961" y="1475142"/>
              <a:ext cx="160207" cy="188493"/>
            </a:xfrm>
            <a:custGeom>
              <a:avLst/>
              <a:gdLst>
                <a:gd name="connsiteX0" fmla="*/ 30951 w 160207"/>
                <a:gd name="connsiteY0" fmla="*/ 90949 h 188493"/>
                <a:gd name="connsiteX1" fmla="*/ 108581 w 160207"/>
                <a:gd name="connsiteY1" fmla="*/ 75474 h 188493"/>
                <a:gd name="connsiteX2" fmla="*/ 108581 w 160207"/>
                <a:gd name="connsiteY2" fmla="*/ 66341 h 188493"/>
                <a:gd name="connsiteX3" fmla="*/ 105283 w 160207"/>
                <a:gd name="connsiteY3" fmla="*/ 42240 h 188493"/>
                <a:gd name="connsiteX4" fmla="*/ 93993 w 160207"/>
                <a:gd name="connsiteY4" fmla="*/ 29302 h 188493"/>
                <a:gd name="connsiteX5" fmla="*/ 71288 w 160207"/>
                <a:gd name="connsiteY5" fmla="*/ 25242 h 188493"/>
                <a:gd name="connsiteX6" fmla="*/ 41479 w 160207"/>
                <a:gd name="connsiteY6" fmla="*/ 29936 h 188493"/>
                <a:gd name="connsiteX7" fmla="*/ 15222 w 160207"/>
                <a:gd name="connsiteY7" fmla="*/ 41479 h 188493"/>
                <a:gd name="connsiteX8" fmla="*/ 7104 w 160207"/>
                <a:gd name="connsiteY8" fmla="*/ 24481 h 188493"/>
                <a:gd name="connsiteX9" fmla="*/ 22706 w 160207"/>
                <a:gd name="connsiteY9" fmla="*/ 14968 h 188493"/>
                <a:gd name="connsiteX10" fmla="*/ 49090 w 160207"/>
                <a:gd name="connsiteY10" fmla="*/ 4566 h 188493"/>
                <a:gd name="connsiteX11" fmla="*/ 79025 w 160207"/>
                <a:gd name="connsiteY11" fmla="*/ 0 h 188493"/>
                <a:gd name="connsiteX12" fmla="*/ 115684 w 160207"/>
                <a:gd name="connsiteY12" fmla="*/ 6342 h 188493"/>
                <a:gd name="connsiteX13" fmla="*/ 135092 w 160207"/>
                <a:gd name="connsiteY13" fmla="*/ 26765 h 188493"/>
                <a:gd name="connsiteX14" fmla="*/ 140926 w 160207"/>
                <a:gd name="connsiteY14" fmla="*/ 64311 h 188493"/>
                <a:gd name="connsiteX15" fmla="*/ 140926 w 160207"/>
                <a:gd name="connsiteY15" fmla="*/ 168959 h 188493"/>
                <a:gd name="connsiteX16" fmla="*/ 160207 w 160207"/>
                <a:gd name="connsiteY16" fmla="*/ 168959 h 188493"/>
                <a:gd name="connsiteX17" fmla="*/ 160207 w 160207"/>
                <a:gd name="connsiteY17" fmla="*/ 183293 h 188493"/>
                <a:gd name="connsiteX18" fmla="*/ 143717 w 160207"/>
                <a:gd name="connsiteY18" fmla="*/ 186591 h 188493"/>
                <a:gd name="connsiteX19" fmla="*/ 126212 w 160207"/>
                <a:gd name="connsiteY19" fmla="*/ 188240 h 188493"/>
                <a:gd name="connsiteX20" fmla="*/ 113781 w 160207"/>
                <a:gd name="connsiteY20" fmla="*/ 185450 h 188493"/>
                <a:gd name="connsiteX21" fmla="*/ 110483 w 160207"/>
                <a:gd name="connsiteY21" fmla="*/ 173272 h 188493"/>
                <a:gd name="connsiteX22" fmla="*/ 110483 w 160207"/>
                <a:gd name="connsiteY22" fmla="*/ 162490 h 188493"/>
                <a:gd name="connsiteX23" fmla="*/ 86509 w 160207"/>
                <a:gd name="connsiteY23" fmla="*/ 180376 h 188493"/>
                <a:gd name="connsiteX24" fmla="*/ 54417 w 160207"/>
                <a:gd name="connsiteY24" fmla="*/ 188494 h 188493"/>
                <a:gd name="connsiteX25" fmla="*/ 15475 w 160207"/>
                <a:gd name="connsiteY25" fmla="*/ 174921 h 188493"/>
                <a:gd name="connsiteX26" fmla="*/ 0 w 160207"/>
                <a:gd name="connsiteY26" fmla="*/ 135979 h 188493"/>
                <a:gd name="connsiteX27" fmla="*/ 30951 w 160207"/>
                <a:gd name="connsiteY27" fmla="*/ 90949 h 188493"/>
                <a:gd name="connsiteX28" fmla="*/ 88285 w 160207"/>
                <a:gd name="connsiteY28" fmla="*/ 161222 h 188493"/>
                <a:gd name="connsiteX29" fmla="*/ 108454 w 160207"/>
                <a:gd name="connsiteY29" fmla="*/ 148791 h 188493"/>
                <a:gd name="connsiteX30" fmla="*/ 108454 w 160207"/>
                <a:gd name="connsiteY30" fmla="*/ 92725 h 188493"/>
                <a:gd name="connsiteX31" fmla="*/ 54798 w 160207"/>
                <a:gd name="connsiteY31" fmla="*/ 103634 h 188493"/>
                <a:gd name="connsiteX32" fmla="*/ 36659 w 160207"/>
                <a:gd name="connsiteY32" fmla="*/ 132174 h 188493"/>
                <a:gd name="connsiteX33" fmla="*/ 45284 w 160207"/>
                <a:gd name="connsiteY33" fmla="*/ 158051 h 188493"/>
                <a:gd name="connsiteX34" fmla="*/ 68624 w 160207"/>
                <a:gd name="connsiteY34" fmla="*/ 166423 h 188493"/>
                <a:gd name="connsiteX35" fmla="*/ 88285 w 160207"/>
                <a:gd name="connsiteY35" fmla="*/ 161222 h 1884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60207" h="188493">
                  <a:moveTo>
                    <a:pt x="30951" y="90949"/>
                  </a:moveTo>
                  <a:cubicBezTo>
                    <a:pt x="51373" y="81309"/>
                    <a:pt x="77250" y="76108"/>
                    <a:pt x="108581" y="75474"/>
                  </a:cubicBezTo>
                  <a:lnTo>
                    <a:pt x="108581" y="66341"/>
                  </a:lnTo>
                  <a:cubicBezTo>
                    <a:pt x="108581" y="56066"/>
                    <a:pt x="107439" y="48075"/>
                    <a:pt x="105283" y="42240"/>
                  </a:cubicBezTo>
                  <a:cubicBezTo>
                    <a:pt x="103126" y="36405"/>
                    <a:pt x="99321" y="32092"/>
                    <a:pt x="93993" y="29302"/>
                  </a:cubicBezTo>
                  <a:cubicBezTo>
                    <a:pt x="88666" y="26638"/>
                    <a:pt x="81182" y="25242"/>
                    <a:pt x="71288" y="25242"/>
                  </a:cubicBezTo>
                  <a:cubicBezTo>
                    <a:pt x="60252" y="25242"/>
                    <a:pt x="50231" y="26765"/>
                    <a:pt x="41479" y="29936"/>
                  </a:cubicBezTo>
                  <a:cubicBezTo>
                    <a:pt x="32726" y="33107"/>
                    <a:pt x="23974" y="36912"/>
                    <a:pt x="15222" y="41479"/>
                  </a:cubicBezTo>
                  <a:lnTo>
                    <a:pt x="7104" y="24481"/>
                  </a:lnTo>
                  <a:cubicBezTo>
                    <a:pt x="9894" y="22071"/>
                    <a:pt x="15095" y="18900"/>
                    <a:pt x="22706" y="14968"/>
                  </a:cubicBezTo>
                  <a:cubicBezTo>
                    <a:pt x="30316" y="11036"/>
                    <a:pt x="39069" y="7611"/>
                    <a:pt x="49090" y="4566"/>
                  </a:cubicBezTo>
                  <a:cubicBezTo>
                    <a:pt x="59110" y="1522"/>
                    <a:pt x="69131" y="0"/>
                    <a:pt x="79025" y="0"/>
                  </a:cubicBezTo>
                  <a:cubicBezTo>
                    <a:pt x="94501" y="0"/>
                    <a:pt x="106678" y="2156"/>
                    <a:pt x="115684" y="6342"/>
                  </a:cubicBezTo>
                  <a:cubicBezTo>
                    <a:pt x="124690" y="10528"/>
                    <a:pt x="131159" y="17378"/>
                    <a:pt x="135092" y="26765"/>
                  </a:cubicBezTo>
                  <a:cubicBezTo>
                    <a:pt x="139024" y="36151"/>
                    <a:pt x="140926" y="48582"/>
                    <a:pt x="140926" y="64311"/>
                  </a:cubicBezTo>
                  <a:lnTo>
                    <a:pt x="140926" y="168959"/>
                  </a:lnTo>
                  <a:lnTo>
                    <a:pt x="160207" y="168959"/>
                  </a:lnTo>
                  <a:lnTo>
                    <a:pt x="160207" y="183293"/>
                  </a:lnTo>
                  <a:cubicBezTo>
                    <a:pt x="155894" y="184435"/>
                    <a:pt x="150313" y="185450"/>
                    <a:pt x="143717" y="186591"/>
                  </a:cubicBezTo>
                  <a:cubicBezTo>
                    <a:pt x="137121" y="187733"/>
                    <a:pt x="131286" y="188240"/>
                    <a:pt x="126212" y="188240"/>
                  </a:cubicBezTo>
                  <a:cubicBezTo>
                    <a:pt x="120124" y="188240"/>
                    <a:pt x="115938" y="187352"/>
                    <a:pt x="113781" y="185450"/>
                  </a:cubicBezTo>
                  <a:cubicBezTo>
                    <a:pt x="111625" y="183547"/>
                    <a:pt x="110483" y="179488"/>
                    <a:pt x="110483" y="173272"/>
                  </a:cubicBezTo>
                  <a:lnTo>
                    <a:pt x="110483" y="162490"/>
                  </a:lnTo>
                  <a:cubicBezTo>
                    <a:pt x="104014" y="168959"/>
                    <a:pt x="96023" y="175048"/>
                    <a:pt x="86509" y="180376"/>
                  </a:cubicBezTo>
                  <a:cubicBezTo>
                    <a:pt x="76996" y="185830"/>
                    <a:pt x="66341" y="188494"/>
                    <a:pt x="54417" y="188494"/>
                  </a:cubicBezTo>
                  <a:cubicBezTo>
                    <a:pt x="38815" y="188494"/>
                    <a:pt x="25750" y="183927"/>
                    <a:pt x="15475" y="174921"/>
                  </a:cubicBezTo>
                  <a:cubicBezTo>
                    <a:pt x="5201" y="165915"/>
                    <a:pt x="0" y="152977"/>
                    <a:pt x="0" y="135979"/>
                  </a:cubicBezTo>
                  <a:cubicBezTo>
                    <a:pt x="381" y="115684"/>
                    <a:pt x="10528" y="100589"/>
                    <a:pt x="30951" y="90949"/>
                  </a:cubicBezTo>
                  <a:close/>
                  <a:moveTo>
                    <a:pt x="88285" y="161222"/>
                  </a:moveTo>
                  <a:cubicBezTo>
                    <a:pt x="95642" y="157797"/>
                    <a:pt x="102365" y="153611"/>
                    <a:pt x="108454" y="148791"/>
                  </a:cubicBezTo>
                  <a:lnTo>
                    <a:pt x="108454" y="92725"/>
                  </a:lnTo>
                  <a:cubicBezTo>
                    <a:pt x="84733" y="92725"/>
                    <a:pt x="66848" y="96403"/>
                    <a:pt x="54798" y="103634"/>
                  </a:cubicBezTo>
                  <a:cubicBezTo>
                    <a:pt x="42747" y="110864"/>
                    <a:pt x="36659" y="120377"/>
                    <a:pt x="36659" y="132174"/>
                  </a:cubicBezTo>
                  <a:cubicBezTo>
                    <a:pt x="36659" y="143971"/>
                    <a:pt x="39576" y="152596"/>
                    <a:pt x="45284" y="158051"/>
                  </a:cubicBezTo>
                  <a:cubicBezTo>
                    <a:pt x="50992" y="163632"/>
                    <a:pt x="58857" y="166423"/>
                    <a:pt x="68624" y="166423"/>
                  </a:cubicBezTo>
                  <a:cubicBezTo>
                    <a:pt x="74459" y="166423"/>
                    <a:pt x="80928" y="164647"/>
                    <a:pt x="88285" y="161222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3BF78570-0979-77B6-CD2A-35F403B55D55}"/>
                </a:ext>
              </a:extLst>
            </p:cNvPr>
            <p:cNvSpPr/>
            <p:nvPr/>
          </p:nvSpPr>
          <p:spPr>
            <a:xfrm>
              <a:off x="21810464" y="1393200"/>
              <a:ext cx="88031" cy="267011"/>
            </a:xfrm>
            <a:custGeom>
              <a:avLst/>
              <a:gdLst>
                <a:gd name="connsiteX0" fmla="*/ 26511 w 88031"/>
                <a:gd name="connsiteY0" fmla="*/ 23847 h 267011"/>
                <a:gd name="connsiteX1" fmla="*/ 127 w 88031"/>
                <a:gd name="connsiteY1" fmla="*/ 20295 h 267011"/>
                <a:gd name="connsiteX2" fmla="*/ 127 w 88031"/>
                <a:gd name="connsiteY2" fmla="*/ 6342 h 267011"/>
                <a:gd name="connsiteX3" fmla="*/ 52514 w 88031"/>
                <a:gd name="connsiteY3" fmla="*/ 0 h 267011"/>
                <a:gd name="connsiteX4" fmla="*/ 53149 w 88031"/>
                <a:gd name="connsiteY4" fmla="*/ 0 h 267011"/>
                <a:gd name="connsiteX5" fmla="*/ 60379 w 88031"/>
                <a:gd name="connsiteY5" fmla="*/ 4947 h 267011"/>
                <a:gd name="connsiteX6" fmla="*/ 60379 w 88031"/>
                <a:gd name="connsiteY6" fmla="*/ 248365 h 267011"/>
                <a:gd name="connsiteX7" fmla="*/ 88031 w 88031"/>
                <a:gd name="connsiteY7" fmla="*/ 251029 h 267011"/>
                <a:gd name="connsiteX8" fmla="*/ 88031 w 88031"/>
                <a:gd name="connsiteY8" fmla="*/ 267012 h 267011"/>
                <a:gd name="connsiteX9" fmla="*/ 0 w 88031"/>
                <a:gd name="connsiteY9" fmla="*/ 267012 h 267011"/>
                <a:gd name="connsiteX10" fmla="*/ 0 w 88031"/>
                <a:gd name="connsiteY10" fmla="*/ 251029 h 267011"/>
                <a:gd name="connsiteX11" fmla="*/ 26384 w 88031"/>
                <a:gd name="connsiteY11" fmla="*/ 248112 h 267011"/>
                <a:gd name="connsiteX12" fmla="*/ 26384 w 88031"/>
                <a:gd name="connsiteY12" fmla="*/ 23847 h 2670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8031" h="267011">
                  <a:moveTo>
                    <a:pt x="26511" y="23847"/>
                  </a:moveTo>
                  <a:lnTo>
                    <a:pt x="127" y="20295"/>
                  </a:lnTo>
                  <a:lnTo>
                    <a:pt x="127" y="6342"/>
                  </a:lnTo>
                  <a:lnTo>
                    <a:pt x="52514" y="0"/>
                  </a:lnTo>
                  <a:lnTo>
                    <a:pt x="53149" y="0"/>
                  </a:lnTo>
                  <a:lnTo>
                    <a:pt x="60379" y="4947"/>
                  </a:lnTo>
                  <a:lnTo>
                    <a:pt x="60379" y="248365"/>
                  </a:lnTo>
                  <a:lnTo>
                    <a:pt x="88031" y="251029"/>
                  </a:lnTo>
                  <a:lnTo>
                    <a:pt x="88031" y="267012"/>
                  </a:lnTo>
                  <a:lnTo>
                    <a:pt x="0" y="267012"/>
                  </a:lnTo>
                  <a:lnTo>
                    <a:pt x="0" y="251029"/>
                  </a:lnTo>
                  <a:lnTo>
                    <a:pt x="26384" y="248112"/>
                  </a:lnTo>
                  <a:lnTo>
                    <a:pt x="26384" y="23847"/>
                  </a:ln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8FECABC5-8DC1-C706-A772-5D549D4BF091}"/>
                </a:ext>
              </a:extLst>
            </p:cNvPr>
            <p:cNvSpPr/>
            <p:nvPr/>
          </p:nvSpPr>
          <p:spPr>
            <a:xfrm>
              <a:off x="21997943" y="1393200"/>
              <a:ext cx="177331" cy="270323"/>
            </a:xfrm>
            <a:custGeom>
              <a:avLst/>
              <a:gdLst>
                <a:gd name="connsiteX0" fmla="*/ 35517 w 177331"/>
                <a:gd name="connsiteY0" fmla="*/ 260796 h 270323"/>
                <a:gd name="connsiteX1" fmla="*/ 9640 w 177331"/>
                <a:gd name="connsiteY1" fmla="*/ 230861 h 270323"/>
                <a:gd name="connsiteX2" fmla="*/ 0 w 177331"/>
                <a:gd name="connsiteY2" fmla="*/ 181010 h 270323"/>
                <a:gd name="connsiteX3" fmla="*/ 11416 w 177331"/>
                <a:gd name="connsiteY3" fmla="*/ 130525 h 270323"/>
                <a:gd name="connsiteX4" fmla="*/ 44142 w 177331"/>
                <a:gd name="connsiteY4" fmla="*/ 94501 h 270323"/>
                <a:gd name="connsiteX5" fmla="*/ 94501 w 177331"/>
                <a:gd name="connsiteY5" fmla="*/ 81309 h 270323"/>
                <a:gd name="connsiteX6" fmla="*/ 124817 w 177331"/>
                <a:gd name="connsiteY6" fmla="*/ 84860 h 270323"/>
                <a:gd name="connsiteX7" fmla="*/ 124817 w 177331"/>
                <a:gd name="connsiteY7" fmla="*/ 23974 h 270323"/>
                <a:gd name="connsiteX8" fmla="*/ 91583 w 177331"/>
                <a:gd name="connsiteY8" fmla="*/ 20042 h 270323"/>
                <a:gd name="connsiteX9" fmla="*/ 91583 w 177331"/>
                <a:gd name="connsiteY9" fmla="*/ 6089 h 270323"/>
                <a:gd name="connsiteX10" fmla="*/ 150186 w 177331"/>
                <a:gd name="connsiteY10" fmla="*/ 0 h 270323"/>
                <a:gd name="connsiteX11" fmla="*/ 151201 w 177331"/>
                <a:gd name="connsiteY11" fmla="*/ 0 h 270323"/>
                <a:gd name="connsiteX12" fmla="*/ 158431 w 177331"/>
                <a:gd name="connsiteY12" fmla="*/ 5201 h 270323"/>
                <a:gd name="connsiteX13" fmla="*/ 158431 w 177331"/>
                <a:gd name="connsiteY13" fmla="*/ 250268 h 270323"/>
                <a:gd name="connsiteX14" fmla="*/ 177331 w 177331"/>
                <a:gd name="connsiteY14" fmla="*/ 250268 h 270323"/>
                <a:gd name="connsiteX15" fmla="*/ 177331 w 177331"/>
                <a:gd name="connsiteY15" fmla="*/ 265236 h 270323"/>
                <a:gd name="connsiteX16" fmla="*/ 159192 w 177331"/>
                <a:gd name="connsiteY16" fmla="*/ 268788 h 270323"/>
                <a:gd name="connsiteX17" fmla="*/ 143083 w 177331"/>
                <a:gd name="connsiteY17" fmla="*/ 270056 h 270323"/>
                <a:gd name="connsiteX18" fmla="*/ 131032 w 177331"/>
                <a:gd name="connsiteY18" fmla="*/ 267139 h 270323"/>
                <a:gd name="connsiteX19" fmla="*/ 127481 w 177331"/>
                <a:gd name="connsiteY19" fmla="*/ 254708 h 270323"/>
                <a:gd name="connsiteX20" fmla="*/ 127481 w 177331"/>
                <a:gd name="connsiteY20" fmla="*/ 244306 h 270323"/>
                <a:gd name="connsiteX21" fmla="*/ 103507 w 177331"/>
                <a:gd name="connsiteY21" fmla="*/ 262826 h 270323"/>
                <a:gd name="connsiteX22" fmla="*/ 71414 w 177331"/>
                <a:gd name="connsiteY22" fmla="*/ 270310 h 270323"/>
                <a:gd name="connsiteX23" fmla="*/ 35517 w 177331"/>
                <a:gd name="connsiteY23" fmla="*/ 260796 h 270323"/>
                <a:gd name="connsiteX24" fmla="*/ 108200 w 177331"/>
                <a:gd name="connsiteY24" fmla="*/ 241642 h 270323"/>
                <a:gd name="connsiteX25" fmla="*/ 124817 w 177331"/>
                <a:gd name="connsiteY25" fmla="*/ 228450 h 270323"/>
                <a:gd name="connsiteX26" fmla="*/ 124817 w 177331"/>
                <a:gd name="connsiteY26" fmla="*/ 109215 h 270323"/>
                <a:gd name="connsiteX27" fmla="*/ 112639 w 177331"/>
                <a:gd name="connsiteY27" fmla="*/ 102238 h 270323"/>
                <a:gd name="connsiteX28" fmla="*/ 92217 w 177331"/>
                <a:gd name="connsiteY28" fmla="*/ 99194 h 270323"/>
                <a:gd name="connsiteX29" fmla="*/ 51626 w 177331"/>
                <a:gd name="connsiteY29" fmla="*/ 118601 h 270323"/>
                <a:gd name="connsiteX30" fmla="*/ 36532 w 177331"/>
                <a:gd name="connsiteY30" fmla="*/ 178346 h 270323"/>
                <a:gd name="connsiteX31" fmla="*/ 49851 w 177331"/>
                <a:gd name="connsiteY31" fmla="*/ 230480 h 270323"/>
                <a:gd name="connsiteX32" fmla="*/ 84353 w 177331"/>
                <a:gd name="connsiteY32" fmla="*/ 247477 h 270323"/>
                <a:gd name="connsiteX33" fmla="*/ 108200 w 177331"/>
                <a:gd name="connsiteY33" fmla="*/ 241642 h 2703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77331" h="270323">
                  <a:moveTo>
                    <a:pt x="35517" y="260796"/>
                  </a:moveTo>
                  <a:cubicBezTo>
                    <a:pt x="24608" y="254327"/>
                    <a:pt x="15983" y="244306"/>
                    <a:pt x="9640" y="230861"/>
                  </a:cubicBezTo>
                  <a:cubicBezTo>
                    <a:pt x="3171" y="217415"/>
                    <a:pt x="0" y="200798"/>
                    <a:pt x="0" y="181010"/>
                  </a:cubicBezTo>
                  <a:cubicBezTo>
                    <a:pt x="0" y="162490"/>
                    <a:pt x="3805" y="145747"/>
                    <a:pt x="11416" y="130525"/>
                  </a:cubicBezTo>
                  <a:cubicBezTo>
                    <a:pt x="19027" y="115303"/>
                    <a:pt x="29936" y="103253"/>
                    <a:pt x="44142" y="94501"/>
                  </a:cubicBezTo>
                  <a:cubicBezTo>
                    <a:pt x="58349" y="85748"/>
                    <a:pt x="75220" y="81309"/>
                    <a:pt x="94501" y="81309"/>
                  </a:cubicBezTo>
                  <a:cubicBezTo>
                    <a:pt x="105536" y="81309"/>
                    <a:pt x="115684" y="82450"/>
                    <a:pt x="124817" y="84860"/>
                  </a:cubicBezTo>
                  <a:lnTo>
                    <a:pt x="124817" y="23974"/>
                  </a:lnTo>
                  <a:lnTo>
                    <a:pt x="91583" y="20042"/>
                  </a:lnTo>
                  <a:lnTo>
                    <a:pt x="91583" y="6089"/>
                  </a:lnTo>
                  <a:lnTo>
                    <a:pt x="150186" y="0"/>
                  </a:lnTo>
                  <a:lnTo>
                    <a:pt x="151201" y="0"/>
                  </a:lnTo>
                  <a:lnTo>
                    <a:pt x="158431" y="5201"/>
                  </a:lnTo>
                  <a:lnTo>
                    <a:pt x="158431" y="250268"/>
                  </a:lnTo>
                  <a:lnTo>
                    <a:pt x="177331" y="250268"/>
                  </a:lnTo>
                  <a:lnTo>
                    <a:pt x="177331" y="265236"/>
                  </a:lnTo>
                  <a:cubicBezTo>
                    <a:pt x="170355" y="266758"/>
                    <a:pt x="164393" y="267900"/>
                    <a:pt x="159192" y="268788"/>
                  </a:cubicBezTo>
                  <a:cubicBezTo>
                    <a:pt x="154118" y="269676"/>
                    <a:pt x="148664" y="270056"/>
                    <a:pt x="143083" y="270056"/>
                  </a:cubicBezTo>
                  <a:cubicBezTo>
                    <a:pt x="137501" y="270056"/>
                    <a:pt x="133442" y="269041"/>
                    <a:pt x="131032" y="267139"/>
                  </a:cubicBezTo>
                  <a:cubicBezTo>
                    <a:pt x="128622" y="265236"/>
                    <a:pt x="127481" y="261050"/>
                    <a:pt x="127481" y="254708"/>
                  </a:cubicBezTo>
                  <a:lnTo>
                    <a:pt x="127481" y="244306"/>
                  </a:lnTo>
                  <a:cubicBezTo>
                    <a:pt x="121392" y="251663"/>
                    <a:pt x="113401" y="257879"/>
                    <a:pt x="103507" y="262826"/>
                  </a:cubicBezTo>
                  <a:cubicBezTo>
                    <a:pt x="93613" y="267773"/>
                    <a:pt x="82957" y="270310"/>
                    <a:pt x="71414" y="270310"/>
                  </a:cubicBezTo>
                  <a:cubicBezTo>
                    <a:pt x="58349" y="270564"/>
                    <a:pt x="46426" y="267265"/>
                    <a:pt x="35517" y="260796"/>
                  </a:cubicBezTo>
                  <a:close/>
                  <a:moveTo>
                    <a:pt x="108200" y="241642"/>
                  </a:moveTo>
                  <a:cubicBezTo>
                    <a:pt x="115557" y="237837"/>
                    <a:pt x="121138" y="233397"/>
                    <a:pt x="124817" y="228450"/>
                  </a:cubicBezTo>
                  <a:lnTo>
                    <a:pt x="124817" y="109215"/>
                  </a:lnTo>
                  <a:cubicBezTo>
                    <a:pt x="123041" y="106551"/>
                    <a:pt x="118982" y="104268"/>
                    <a:pt x="112639" y="102238"/>
                  </a:cubicBezTo>
                  <a:cubicBezTo>
                    <a:pt x="106297" y="100209"/>
                    <a:pt x="99448" y="99194"/>
                    <a:pt x="92217" y="99194"/>
                  </a:cubicBezTo>
                  <a:cubicBezTo>
                    <a:pt x="75220" y="99194"/>
                    <a:pt x="61774" y="105663"/>
                    <a:pt x="51626" y="118601"/>
                  </a:cubicBezTo>
                  <a:cubicBezTo>
                    <a:pt x="41479" y="131540"/>
                    <a:pt x="36532" y="151455"/>
                    <a:pt x="36532" y="178346"/>
                  </a:cubicBezTo>
                  <a:cubicBezTo>
                    <a:pt x="36532" y="201813"/>
                    <a:pt x="40971" y="219191"/>
                    <a:pt x="49851" y="230480"/>
                  </a:cubicBezTo>
                  <a:cubicBezTo>
                    <a:pt x="58730" y="241769"/>
                    <a:pt x="70273" y="247477"/>
                    <a:pt x="84353" y="247477"/>
                  </a:cubicBezTo>
                  <a:cubicBezTo>
                    <a:pt x="92851" y="247351"/>
                    <a:pt x="100843" y="245448"/>
                    <a:pt x="108200" y="241642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9F48D479-0240-2B33-CC6F-4292F637B0C2}"/>
                </a:ext>
              </a:extLst>
            </p:cNvPr>
            <p:cNvSpPr/>
            <p:nvPr/>
          </p:nvSpPr>
          <p:spPr>
            <a:xfrm>
              <a:off x="22200643" y="1474508"/>
              <a:ext cx="149932" cy="189381"/>
            </a:xfrm>
            <a:custGeom>
              <a:avLst/>
              <a:gdLst>
                <a:gd name="connsiteX0" fmla="*/ 20676 w 149932"/>
                <a:gd name="connsiteY0" fmla="*/ 163505 h 189381"/>
                <a:gd name="connsiteX1" fmla="*/ 0 w 149932"/>
                <a:gd name="connsiteY1" fmla="*/ 94754 h 189381"/>
                <a:gd name="connsiteX2" fmla="*/ 10782 w 149932"/>
                <a:gd name="connsiteY2" fmla="*/ 44904 h 189381"/>
                <a:gd name="connsiteX3" fmla="*/ 40971 w 149932"/>
                <a:gd name="connsiteY3" fmla="*/ 11670 h 189381"/>
                <a:gd name="connsiteX4" fmla="*/ 85114 w 149932"/>
                <a:gd name="connsiteY4" fmla="*/ 0 h 189381"/>
                <a:gd name="connsiteX5" fmla="*/ 132174 w 149932"/>
                <a:gd name="connsiteY5" fmla="*/ 16744 h 189381"/>
                <a:gd name="connsiteX6" fmla="*/ 149933 w 149932"/>
                <a:gd name="connsiteY6" fmla="*/ 64819 h 189381"/>
                <a:gd name="connsiteX7" fmla="*/ 147649 w 149932"/>
                <a:gd name="connsiteY7" fmla="*/ 95135 h 189381"/>
                <a:gd name="connsiteX8" fmla="*/ 35517 w 149932"/>
                <a:gd name="connsiteY8" fmla="*/ 95135 h 189381"/>
                <a:gd name="connsiteX9" fmla="*/ 50485 w 149932"/>
                <a:gd name="connsiteY9" fmla="*/ 147142 h 189381"/>
                <a:gd name="connsiteX10" fmla="*/ 91203 w 149932"/>
                <a:gd name="connsiteY10" fmla="*/ 166803 h 189381"/>
                <a:gd name="connsiteX11" fmla="*/ 118474 w 149932"/>
                <a:gd name="connsiteY11" fmla="*/ 162110 h 189381"/>
                <a:gd name="connsiteX12" fmla="*/ 140419 w 149932"/>
                <a:gd name="connsiteY12" fmla="*/ 150820 h 189381"/>
                <a:gd name="connsiteX13" fmla="*/ 146634 w 149932"/>
                <a:gd name="connsiteY13" fmla="*/ 165154 h 189381"/>
                <a:gd name="connsiteX14" fmla="*/ 118601 w 149932"/>
                <a:gd name="connsiteY14" fmla="*/ 182152 h 189381"/>
                <a:gd name="connsiteX15" fmla="*/ 80801 w 149932"/>
                <a:gd name="connsiteY15" fmla="*/ 189382 h 189381"/>
                <a:gd name="connsiteX16" fmla="*/ 20676 w 149932"/>
                <a:gd name="connsiteY16" fmla="*/ 163505 h 189381"/>
                <a:gd name="connsiteX17" fmla="*/ 114035 w 149932"/>
                <a:gd name="connsiteY17" fmla="*/ 77757 h 189381"/>
                <a:gd name="connsiteX18" fmla="*/ 115050 w 149932"/>
                <a:gd name="connsiteY18" fmla="*/ 63804 h 189381"/>
                <a:gd name="connsiteX19" fmla="*/ 106044 w 149932"/>
                <a:gd name="connsiteY19" fmla="*/ 30443 h 189381"/>
                <a:gd name="connsiteX20" fmla="*/ 78772 w 149932"/>
                <a:gd name="connsiteY20" fmla="*/ 18266 h 189381"/>
                <a:gd name="connsiteX21" fmla="*/ 48582 w 149932"/>
                <a:gd name="connsiteY21" fmla="*/ 31965 h 189381"/>
                <a:gd name="connsiteX22" fmla="*/ 35771 w 149932"/>
                <a:gd name="connsiteY22" fmla="*/ 77884 h 189381"/>
                <a:gd name="connsiteX23" fmla="*/ 114035 w 149932"/>
                <a:gd name="connsiteY23" fmla="*/ 77884 h 1893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49932" h="189381">
                  <a:moveTo>
                    <a:pt x="20676" y="163505"/>
                  </a:moveTo>
                  <a:cubicBezTo>
                    <a:pt x="6850" y="146381"/>
                    <a:pt x="0" y="123422"/>
                    <a:pt x="0" y="94754"/>
                  </a:cubicBezTo>
                  <a:cubicBezTo>
                    <a:pt x="0" y="75854"/>
                    <a:pt x="3552" y="59237"/>
                    <a:pt x="10782" y="44904"/>
                  </a:cubicBezTo>
                  <a:cubicBezTo>
                    <a:pt x="18012" y="30570"/>
                    <a:pt x="28033" y="19534"/>
                    <a:pt x="40971" y="11670"/>
                  </a:cubicBezTo>
                  <a:cubicBezTo>
                    <a:pt x="53910" y="3805"/>
                    <a:pt x="68624" y="0"/>
                    <a:pt x="85114" y="0"/>
                  </a:cubicBezTo>
                  <a:cubicBezTo>
                    <a:pt x="105283" y="0"/>
                    <a:pt x="121012" y="5581"/>
                    <a:pt x="132174" y="16744"/>
                  </a:cubicBezTo>
                  <a:cubicBezTo>
                    <a:pt x="143336" y="27906"/>
                    <a:pt x="149298" y="44016"/>
                    <a:pt x="149933" y="64819"/>
                  </a:cubicBezTo>
                  <a:cubicBezTo>
                    <a:pt x="149933" y="78137"/>
                    <a:pt x="149171" y="88158"/>
                    <a:pt x="147649" y="95135"/>
                  </a:cubicBezTo>
                  <a:lnTo>
                    <a:pt x="35517" y="95135"/>
                  </a:lnTo>
                  <a:cubicBezTo>
                    <a:pt x="35898" y="116699"/>
                    <a:pt x="40971" y="133950"/>
                    <a:pt x="50485" y="147142"/>
                  </a:cubicBezTo>
                  <a:cubicBezTo>
                    <a:pt x="59998" y="160334"/>
                    <a:pt x="73571" y="166803"/>
                    <a:pt x="91203" y="166803"/>
                  </a:cubicBezTo>
                  <a:cubicBezTo>
                    <a:pt x="99828" y="166803"/>
                    <a:pt x="108961" y="165281"/>
                    <a:pt x="118474" y="162110"/>
                  </a:cubicBezTo>
                  <a:cubicBezTo>
                    <a:pt x="127988" y="158939"/>
                    <a:pt x="135218" y="155260"/>
                    <a:pt x="140419" y="150820"/>
                  </a:cubicBezTo>
                  <a:lnTo>
                    <a:pt x="146634" y="165154"/>
                  </a:lnTo>
                  <a:cubicBezTo>
                    <a:pt x="140292" y="171623"/>
                    <a:pt x="131032" y="177331"/>
                    <a:pt x="118601" y="182152"/>
                  </a:cubicBezTo>
                  <a:cubicBezTo>
                    <a:pt x="106170" y="186972"/>
                    <a:pt x="93613" y="189382"/>
                    <a:pt x="80801" y="189382"/>
                  </a:cubicBezTo>
                  <a:cubicBezTo>
                    <a:pt x="54544" y="189255"/>
                    <a:pt x="34502" y="180629"/>
                    <a:pt x="20676" y="163505"/>
                  </a:cubicBezTo>
                  <a:close/>
                  <a:moveTo>
                    <a:pt x="114035" y="77757"/>
                  </a:moveTo>
                  <a:cubicBezTo>
                    <a:pt x="114669" y="73190"/>
                    <a:pt x="115050" y="68497"/>
                    <a:pt x="115050" y="63804"/>
                  </a:cubicBezTo>
                  <a:cubicBezTo>
                    <a:pt x="114796" y="49724"/>
                    <a:pt x="111879" y="38561"/>
                    <a:pt x="106044" y="30443"/>
                  </a:cubicBezTo>
                  <a:cubicBezTo>
                    <a:pt x="100336" y="22325"/>
                    <a:pt x="91203" y="18266"/>
                    <a:pt x="78772" y="18266"/>
                  </a:cubicBezTo>
                  <a:cubicBezTo>
                    <a:pt x="66214" y="18266"/>
                    <a:pt x="56066" y="22832"/>
                    <a:pt x="48582" y="31965"/>
                  </a:cubicBezTo>
                  <a:cubicBezTo>
                    <a:pt x="41098" y="41098"/>
                    <a:pt x="36785" y="56447"/>
                    <a:pt x="35771" y="77884"/>
                  </a:cubicBezTo>
                  <a:lnTo>
                    <a:pt x="114035" y="77884"/>
                  </a:ln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91DF6CD9-CA2C-7F3A-3E15-6C753360D2A1}"/>
                </a:ext>
              </a:extLst>
            </p:cNvPr>
            <p:cNvSpPr/>
            <p:nvPr/>
          </p:nvSpPr>
          <p:spPr>
            <a:xfrm>
              <a:off x="19238400" y="1786804"/>
              <a:ext cx="318891" cy="242276"/>
            </a:xfrm>
            <a:custGeom>
              <a:avLst/>
              <a:gdLst>
                <a:gd name="connsiteX0" fmla="*/ 51500 w 318891"/>
                <a:gd name="connsiteY0" fmla="*/ 20295 h 242276"/>
                <a:gd name="connsiteX1" fmla="*/ 15983 w 318891"/>
                <a:gd name="connsiteY1" fmla="*/ 16363 h 242276"/>
                <a:gd name="connsiteX2" fmla="*/ 15983 w 318891"/>
                <a:gd name="connsiteY2" fmla="*/ 0 h 242276"/>
                <a:gd name="connsiteX3" fmla="*/ 102365 w 318891"/>
                <a:gd name="connsiteY3" fmla="*/ 0 h 242276"/>
                <a:gd name="connsiteX4" fmla="*/ 148283 w 318891"/>
                <a:gd name="connsiteY4" fmla="*/ 146635 h 242276"/>
                <a:gd name="connsiteX5" fmla="*/ 159065 w 318891"/>
                <a:gd name="connsiteY5" fmla="*/ 187986 h 242276"/>
                <a:gd name="connsiteX6" fmla="*/ 168833 w 318891"/>
                <a:gd name="connsiteY6" fmla="*/ 146635 h 242276"/>
                <a:gd name="connsiteX7" fmla="*/ 214497 w 318891"/>
                <a:gd name="connsiteY7" fmla="*/ 0 h 242276"/>
                <a:gd name="connsiteX8" fmla="*/ 300245 w 318891"/>
                <a:gd name="connsiteY8" fmla="*/ 0 h 242276"/>
                <a:gd name="connsiteX9" fmla="*/ 300245 w 318891"/>
                <a:gd name="connsiteY9" fmla="*/ 16363 h 242276"/>
                <a:gd name="connsiteX10" fmla="*/ 264348 w 318891"/>
                <a:gd name="connsiteY10" fmla="*/ 20295 h 242276"/>
                <a:gd name="connsiteX11" fmla="*/ 290478 w 318891"/>
                <a:gd name="connsiteY11" fmla="*/ 222742 h 242276"/>
                <a:gd name="connsiteX12" fmla="*/ 318892 w 318891"/>
                <a:gd name="connsiteY12" fmla="*/ 226294 h 242276"/>
                <a:gd name="connsiteX13" fmla="*/ 318892 w 318891"/>
                <a:gd name="connsiteY13" fmla="*/ 242277 h 242276"/>
                <a:gd name="connsiteX14" fmla="*/ 225026 w 318891"/>
                <a:gd name="connsiteY14" fmla="*/ 242277 h 242276"/>
                <a:gd name="connsiteX15" fmla="*/ 225026 w 318891"/>
                <a:gd name="connsiteY15" fmla="*/ 226294 h 242276"/>
                <a:gd name="connsiteX16" fmla="*/ 254708 w 318891"/>
                <a:gd name="connsiteY16" fmla="*/ 222996 h 242276"/>
                <a:gd name="connsiteX17" fmla="*/ 239993 w 318891"/>
                <a:gd name="connsiteY17" fmla="*/ 76615 h 242276"/>
                <a:gd name="connsiteX18" fmla="*/ 233144 w 318891"/>
                <a:gd name="connsiteY18" fmla="*/ 13699 h 242276"/>
                <a:gd name="connsiteX19" fmla="*/ 219444 w 318891"/>
                <a:gd name="connsiteY19" fmla="*/ 60633 h 242276"/>
                <a:gd name="connsiteX20" fmla="*/ 164900 w 318891"/>
                <a:gd name="connsiteY20" fmla="*/ 231114 h 242276"/>
                <a:gd name="connsiteX21" fmla="*/ 143717 w 318891"/>
                <a:gd name="connsiteY21" fmla="*/ 231114 h 242276"/>
                <a:gd name="connsiteX22" fmla="*/ 90949 w 318891"/>
                <a:gd name="connsiteY22" fmla="*/ 74966 h 242276"/>
                <a:gd name="connsiteX23" fmla="*/ 71668 w 318891"/>
                <a:gd name="connsiteY23" fmla="*/ 13319 h 242276"/>
                <a:gd name="connsiteX24" fmla="*/ 65833 w 318891"/>
                <a:gd name="connsiteY24" fmla="*/ 76488 h 242276"/>
                <a:gd name="connsiteX25" fmla="*/ 52768 w 318891"/>
                <a:gd name="connsiteY25" fmla="*/ 222996 h 242276"/>
                <a:gd name="connsiteX26" fmla="*/ 84987 w 318891"/>
                <a:gd name="connsiteY26" fmla="*/ 226294 h 242276"/>
                <a:gd name="connsiteX27" fmla="*/ 84987 w 318891"/>
                <a:gd name="connsiteY27" fmla="*/ 242277 h 242276"/>
                <a:gd name="connsiteX28" fmla="*/ 0 w 318891"/>
                <a:gd name="connsiteY28" fmla="*/ 242277 h 242276"/>
                <a:gd name="connsiteX29" fmla="*/ 0 w 318891"/>
                <a:gd name="connsiteY29" fmla="*/ 226294 h 242276"/>
                <a:gd name="connsiteX30" fmla="*/ 27653 w 318891"/>
                <a:gd name="connsiteY30" fmla="*/ 222996 h 242276"/>
                <a:gd name="connsiteX31" fmla="*/ 51500 w 318891"/>
                <a:gd name="connsiteY31" fmla="*/ 20295 h 2422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318891" h="242276">
                  <a:moveTo>
                    <a:pt x="51500" y="20295"/>
                  </a:moveTo>
                  <a:lnTo>
                    <a:pt x="15983" y="16363"/>
                  </a:lnTo>
                  <a:lnTo>
                    <a:pt x="15983" y="0"/>
                  </a:lnTo>
                  <a:lnTo>
                    <a:pt x="102365" y="0"/>
                  </a:lnTo>
                  <a:lnTo>
                    <a:pt x="148283" y="146635"/>
                  </a:lnTo>
                  <a:lnTo>
                    <a:pt x="159065" y="187986"/>
                  </a:lnTo>
                  <a:lnTo>
                    <a:pt x="168833" y="146635"/>
                  </a:lnTo>
                  <a:lnTo>
                    <a:pt x="214497" y="0"/>
                  </a:lnTo>
                  <a:lnTo>
                    <a:pt x="300245" y="0"/>
                  </a:lnTo>
                  <a:lnTo>
                    <a:pt x="300245" y="16363"/>
                  </a:lnTo>
                  <a:lnTo>
                    <a:pt x="264348" y="20295"/>
                  </a:lnTo>
                  <a:lnTo>
                    <a:pt x="290478" y="222742"/>
                  </a:lnTo>
                  <a:lnTo>
                    <a:pt x="318892" y="226294"/>
                  </a:lnTo>
                  <a:lnTo>
                    <a:pt x="318892" y="242277"/>
                  </a:lnTo>
                  <a:lnTo>
                    <a:pt x="225026" y="242277"/>
                  </a:lnTo>
                  <a:lnTo>
                    <a:pt x="225026" y="226294"/>
                  </a:lnTo>
                  <a:lnTo>
                    <a:pt x="254708" y="222996"/>
                  </a:lnTo>
                  <a:lnTo>
                    <a:pt x="239993" y="76615"/>
                  </a:lnTo>
                  <a:lnTo>
                    <a:pt x="233144" y="13699"/>
                  </a:lnTo>
                  <a:lnTo>
                    <a:pt x="219444" y="60633"/>
                  </a:lnTo>
                  <a:lnTo>
                    <a:pt x="164900" y="231114"/>
                  </a:lnTo>
                  <a:lnTo>
                    <a:pt x="143717" y="231114"/>
                  </a:lnTo>
                  <a:lnTo>
                    <a:pt x="90949" y="74966"/>
                  </a:lnTo>
                  <a:lnTo>
                    <a:pt x="71668" y="13319"/>
                  </a:lnTo>
                  <a:lnTo>
                    <a:pt x="65833" y="76488"/>
                  </a:lnTo>
                  <a:lnTo>
                    <a:pt x="52768" y="222996"/>
                  </a:lnTo>
                  <a:lnTo>
                    <a:pt x="84987" y="226294"/>
                  </a:lnTo>
                  <a:lnTo>
                    <a:pt x="84987" y="242277"/>
                  </a:lnTo>
                  <a:lnTo>
                    <a:pt x="0" y="242277"/>
                  </a:lnTo>
                  <a:lnTo>
                    <a:pt x="0" y="226294"/>
                  </a:lnTo>
                  <a:lnTo>
                    <a:pt x="27653" y="222996"/>
                  </a:lnTo>
                  <a:lnTo>
                    <a:pt x="51500" y="20295"/>
                  </a:ln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3177D88B-FFF9-8A6C-E5E8-A19471FDD39F}"/>
                </a:ext>
              </a:extLst>
            </p:cNvPr>
            <p:cNvSpPr/>
            <p:nvPr/>
          </p:nvSpPr>
          <p:spPr>
            <a:xfrm>
              <a:off x="19573781" y="1843251"/>
              <a:ext cx="168452" cy="189381"/>
            </a:xfrm>
            <a:custGeom>
              <a:avLst/>
              <a:gdLst>
                <a:gd name="connsiteX0" fmla="*/ 12050 w 168452"/>
                <a:gd name="connsiteY0" fmla="*/ 44016 h 189381"/>
                <a:gd name="connsiteX1" fmla="*/ 43762 w 168452"/>
                <a:gd name="connsiteY1" fmla="*/ 11289 h 189381"/>
                <a:gd name="connsiteX2" fmla="*/ 86002 w 168452"/>
                <a:gd name="connsiteY2" fmla="*/ 0 h 189381"/>
                <a:gd name="connsiteX3" fmla="*/ 147776 w 168452"/>
                <a:gd name="connsiteY3" fmla="*/ 26130 h 189381"/>
                <a:gd name="connsiteX4" fmla="*/ 168452 w 168452"/>
                <a:gd name="connsiteY4" fmla="*/ 94627 h 189381"/>
                <a:gd name="connsiteX5" fmla="*/ 156402 w 168452"/>
                <a:gd name="connsiteY5" fmla="*/ 145747 h 189381"/>
                <a:gd name="connsiteX6" fmla="*/ 124690 w 168452"/>
                <a:gd name="connsiteY6" fmla="*/ 178346 h 189381"/>
                <a:gd name="connsiteX7" fmla="*/ 82450 w 168452"/>
                <a:gd name="connsiteY7" fmla="*/ 189382 h 189381"/>
                <a:gd name="connsiteX8" fmla="*/ 20676 w 168452"/>
                <a:gd name="connsiteY8" fmla="*/ 163251 h 189381"/>
                <a:gd name="connsiteX9" fmla="*/ 0 w 168452"/>
                <a:gd name="connsiteY9" fmla="*/ 94754 h 189381"/>
                <a:gd name="connsiteX10" fmla="*/ 12050 w 168452"/>
                <a:gd name="connsiteY10" fmla="*/ 44016 h 189381"/>
                <a:gd name="connsiteX11" fmla="*/ 118982 w 168452"/>
                <a:gd name="connsiteY11" fmla="*/ 152216 h 189381"/>
                <a:gd name="connsiteX12" fmla="*/ 131032 w 168452"/>
                <a:gd name="connsiteY12" fmla="*/ 97164 h 189381"/>
                <a:gd name="connsiteX13" fmla="*/ 119997 w 168452"/>
                <a:gd name="connsiteY13" fmla="*/ 39830 h 189381"/>
                <a:gd name="connsiteX14" fmla="*/ 84480 w 168452"/>
                <a:gd name="connsiteY14" fmla="*/ 18646 h 189381"/>
                <a:gd name="connsiteX15" fmla="*/ 49724 w 168452"/>
                <a:gd name="connsiteY15" fmla="*/ 37166 h 189381"/>
                <a:gd name="connsiteX16" fmla="*/ 37547 w 168452"/>
                <a:gd name="connsiteY16" fmla="*/ 92217 h 189381"/>
                <a:gd name="connsiteX17" fmla="*/ 48963 w 168452"/>
                <a:gd name="connsiteY17" fmla="*/ 149552 h 189381"/>
                <a:gd name="connsiteX18" fmla="*/ 84480 w 168452"/>
                <a:gd name="connsiteY18" fmla="*/ 170735 h 189381"/>
                <a:gd name="connsiteX19" fmla="*/ 118982 w 168452"/>
                <a:gd name="connsiteY19" fmla="*/ 152216 h 1893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68452" h="189381">
                  <a:moveTo>
                    <a:pt x="12050" y="44016"/>
                  </a:moveTo>
                  <a:cubicBezTo>
                    <a:pt x="20042" y="29682"/>
                    <a:pt x="30697" y="18773"/>
                    <a:pt x="43762" y="11289"/>
                  </a:cubicBezTo>
                  <a:cubicBezTo>
                    <a:pt x="56827" y="3805"/>
                    <a:pt x="71034" y="0"/>
                    <a:pt x="86002" y="0"/>
                  </a:cubicBezTo>
                  <a:cubicBezTo>
                    <a:pt x="113401" y="0"/>
                    <a:pt x="133950" y="8752"/>
                    <a:pt x="147776" y="26130"/>
                  </a:cubicBezTo>
                  <a:cubicBezTo>
                    <a:pt x="161602" y="43508"/>
                    <a:pt x="168452" y="66341"/>
                    <a:pt x="168452" y="94627"/>
                  </a:cubicBezTo>
                  <a:cubicBezTo>
                    <a:pt x="168452" y="114416"/>
                    <a:pt x="164393" y="131413"/>
                    <a:pt x="156402" y="145747"/>
                  </a:cubicBezTo>
                  <a:cubicBezTo>
                    <a:pt x="148410" y="160080"/>
                    <a:pt x="137755" y="170989"/>
                    <a:pt x="124690" y="178346"/>
                  </a:cubicBezTo>
                  <a:cubicBezTo>
                    <a:pt x="111498" y="185703"/>
                    <a:pt x="97418" y="189382"/>
                    <a:pt x="82450" y="189382"/>
                  </a:cubicBezTo>
                  <a:cubicBezTo>
                    <a:pt x="55051" y="189382"/>
                    <a:pt x="34502" y="180629"/>
                    <a:pt x="20676" y="163251"/>
                  </a:cubicBezTo>
                  <a:cubicBezTo>
                    <a:pt x="6850" y="145873"/>
                    <a:pt x="0" y="123041"/>
                    <a:pt x="0" y="94754"/>
                  </a:cubicBezTo>
                  <a:cubicBezTo>
                    <a:pt x="0" y="75220"/>
                    <a:pt x="4059" y="58349"/>
                    <a:pt x="12050" y="44016"/>
                  </a:cubicBezTo>
                  <a:close/>
                  <a:moveTo>
                    <a:pt x="118982" y="152216"/>
                  </a:moveTo>
                  <a:cubicBezTo>
                    <a:pt x="126973" y="139785"/>
                    <a:pt x="131032" y="121519"/>
                    <a:pt x="131032" y="97164"/>
                  </a:cubicBezTo>
                  <a:cubicBezTo>
                    <a:pt x="131032" y="73064"/>
                    <a:pt x="127354" y="53910"/>
                    <a:pt x="119997" y="39830"/>
                  </a:cubicBezTo>
                  <a:cubicBezTo>
                    <a:pt x="112640" y="25750"/>
                    <a:pt x="100716" y="18646"/>
                    <a:pt x="84480" y="18646"/>
                  </a:cubicBezTo>
                  <a:cubicBezTo>
                    <a:pt x="69512" y="18646"/>
                    <a:pt x="57969" y="24862"/>
                    <a:pt x="49724" y="37166"/>
                  </a:cubicBezTo>
                  <a:cubicBezTo>
                    <a:pt x="41606" y="49597"/>
                    <a:pt x="37547" y="67863"/>
                    <a:pt x="37547" y="92217"/>
                  </a:cubicBezTo>
                  <a:cubicBezTo>
                    <a:pt x="37547" y="116318"/>
                    <a:pt x="41352" y="135472"/>
                    <a:pt x="48963" y="149552"/>
                  </a:cubicBezTo>
                  <a:cubicBezTo>
                    <a:pt x="56573" y="163632"/>
                    <a:pt x="68370" y="170735"/>
                    <a:pt x="84480" y="170735"/>
                  </a:cubicBezTo>
                  <a:cubicBezTo>
                    <a:pt x="99448" y="170735"/>
                    <a:pt x="110864" y="164520"/>
                    <a:pt x="118982" y="152216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BD9CD851-1DFD-6F3E-13EF-328E0D74617F}"/>
                </a:ext>
              </a:extLst>
            </p:cNvPr>
            <p:cNvSpPr/>
            <p:nvPr/>
          </p:nvSpPr>
          <p:spPr>
            <a:xfrm>
              <a:off x="19767983" y="1843885"/>
              <a:ext cx="196865" cy="185068"/>
            </a:xfrm>
            <a:custGeom>
              <a:avLst/>
              <a:gdLst>
                <a:gd name="connsiteX0" fmla="*/ 23467 w 196865"/>
                <a:gd name="connsiteY0" fmla="*/ 29302 h 185068"/>
                <a:gd name="connsiteX1" fmla="*/ 0 w 196865"/>
                <a:gd name="connsiteY1" fmla="*/ 23467 h 185068"/>
                <a:gd name="connsiteX2" fmla="*/ 0 w 196865"/>
                <a:gd name="connsiteY2" fmla="*/ 5835 h 185068"/>
                <a:gd name="connsiteX3" fmla="*/ 46553 w 196865"/>
                <a:gd name="connsiteY3" fmla="*/ 0 h 185068"/>
                <a:gd name="connsiteX4" fmla="*/ 47567 w 196865"/>
                <a:gd name="connsiteY4" fmla="*/ 0 h 185068"/>
                <a:gd name="connsiteX5" fmla="*/ 54417 w 196865"/>
                <a:gd name="connsiteY5" fmla="*/ 5835 h 185068"/>
                <a:gd name="connsiteX6" fmla="*/ 54417 w 196865"/>
                <a:gd name="connsiteY6" fmla="*/ 19534 h 185068"/>
                <a:gd name="connsiteX7" fmla="*/ 54037 w 196865"/>
                <a:gd name="connsiteY7" fmla="*/ 27399 h 185068"/>
                <a:gd name="connsiteX8" fmla="*/ 84987 w 196865"/>
                <a:gd name="connsiteY8" fmla="*/ 8499 h 185068"/>
                <a:gd name="connsiteX9" fmla="*/ 121773 w 196865"/>
                <a:gd name="connsiteY9" fmla="*/ 0 h 185068"/>
                <a:gd name="connsiteX10" fmla="*/ 153611 w 196865"/>
                <a:gd name="connsiteY10" fmla="*/ 7865 h 185068"/>
                <a:gd name="connsiteX11" fmla="*/ 169467 w 196865"/>
                <a:gd name="connsiteY11" fmla="*/ 31838 h 185068"/>
                <a:gd name="connsiteX12" fmla="*/ 174033 w 196865"/>
                <a:gd name="connsiteY12" fmla="*/ 75347 h 185068"/>
                <a:gd name="connsiteX13" fmla="*/ 174033 w 196865"/>
                <a:gd name="connsiteY13" fmla="*/ 166549 h 185068"/>
                <a:gd name="connsiteX14" fmla="*/ 196866 w 196865"/>
                <a:gd name="connsiteY14" fmla="*/ 168833 h 185068"/>
                <a:gd name="connsiteX15" fmla="*/ 196866 w 196865"/>
                <a:gd name="connsiteY15" fmla="*/ 185069 h 185068"/>
                <a:gd name="connsiteX16" fmla="*/ 119616 w 196865"/>
                <a:gd name="connsiteY16" fmla="*/ 185069 h 185068"/>
                <a:gd name="connsiteX17" fmla="*/ 119616 w 196865"/>
                <a:gd name="connsiteY17" fmla="*/ 169086 h 185068"/>
                <a:gd name="connsiteX18" fmla="*/ 139785 w 196865"/>
                <a:gd name="connsiteY18" fmla="*/ 166423 h 185068"/>
                <a:gd name="connsiteX19" fmla="*/ 139785 w 196865"/>
                <a:gd name="connsiteY19" fmla="*/ 74839 h 185068"/>
                <a:gd name="connsiteX20" fmla="*/ 137121 w 196865"/>
                <a:gd name="connsiteY20" fmla="*/ 44650 h 185068"/>
                <a:gd name="connsiteX21" fmla="*/ 127354 w 196865"/>
                <a:gd name="connsiteY21" fmla="*/ 28414 h 185068"/>
                <a:gd name="connsiteX22" fmla="*/ 106551 w 196865"/>
                <a:gd name="connsiteY22" fmla="*/ 23086 h 185068"/>
                <a:gd name="connsiteX23" fmla="*/ 81435 w 196865"/>
                <a:gd name="connsiteY23" fmla="*/ 28921 h 185068"/>
                <a:gd name="connsiteX24" fmla="*/ 57588 w 196865"/>
                <a:gd name="connsiteY24" fmla="*/ 42620 h 185068"/>
                <a:gd name="connsiteX25" fmla="*/ 57588 w 196865"/>
                <a:gd name="connsiteY25" fmla="*/ 166169 h 185068"/>
                <a:gd name="connsiteX26" fmla="*/ 79786 w 196865"/>
                <a:gd name="connsiteY26" fmla="*/ 169086 h 185068"/>
                <a:gd name="connsiteX27" fmla="*/ 79786 w 196865"/>
                <a:gd name="connsiteY27" fmla="*/ 185069 h 185068"/>
                <a:gd name="connsiteX28" fmla="*/ 2917 w 196865"/>
                <a:gd name="connsiteY28" fmla="*/ 185069 h 185068"/>
                <a:gd name="connsiteX29" fmla="*/ 2917 w 196865"/>
                <a:gd name="connsiteY29" fmla="*/ 169086 h 185068"/>
                <a:gd name="connsiteX30" fmla="*/ 23467 w 196865"/>
                <a:gd name="connsiteY30" fmla="*/ 166169 h 185068"/>
                <a:gd name="connsiteX31" fmla="*/ 23467 w 196865"/>
                <a:gd name="connsiteY31" fmla="*/ 29302 h 1850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96865" h="185068">
                  <a:moveTo>
                    <a:pt x="23467" y="29302"/>
                  </a:moveTo>
                  <a:lnTo>
                    <a:pt x="0" y="23467"/>
                  </a:lnTo>
                  <a:lnTo>
                    <a:pt x="0" y="5835"/>
                  </a:lnTo>
                  <a:lnTo>
                    <a:pt x="46553" y="0"/>
                  </a:lnTo>
                  <a:lnTo>
                    <a:pt x="47567" y="0"/>
                  </a:lnTo>
                  <a:lnTo>
                    <a:pt x="54417" y="5835"/>
                  </a:lnTo>
                  <a:lnTo>
                    <a:pt x="54417" y="19534"/>
                  </a:lnTo>
                  <a:lnTo>
                    <a:pt x="54037" y="27399"/>
                  </a:lnTo>
                  <a:cubicBezTo>
                    <a:pt x="61901" y="20422"/>
                    <a:pt x="72176" y="14207"/>
                    <a:pt x="84987" y="8499"/>
                  </a:cubicBezTo>
                  <a:cubicBezTo>
                    <a:pt x="97799" y="2791"/>
                    <a:pt x="110103" y="0"/>
                    <a:pt x="121773" y="0"/>
                  </a:cubicBezTo>
                  <a:cubicBezTo>
                    <a:pt x="135472" y="0"/>
                    <a:pt x="146000" y="2664"/>
                    <a:pt x="153611" y="7865"/>
                  </a:cubicBezTo>
                  <a:cubicBezTo>
                    <a:pt x="161095" y="13065"/>
                    <a:pt x="166422" y="21057"/>
                    <a:pt x="169467" y="31838"/>
                  </a:cubicBezTo>
                  <a:cubicBezTo>
                    <a:pt x="172511" y="42620"/>
                    <a:pt x="174033" y="57081"/>
                    <a:pt x="174033" y="75347"/>
                  </a:cubicBezTo>
                  <a:lnTo>
                    <a:pt x="174033" y="166549"/>
                  </a:lnTo>
                  <a:lnTo>
                    <a:pt x="196866" y="168833"/>
                  </a:lnTo>
                  <a:lnTo>
                    <a:pt x="196866" y="185069"/>
                  </a:lnTo>
                  <a:lnTo>
                    <a:pt x="119616" y="185069"/>
                  </a:lnTo>
                  <a:lnTo>
                    <a:pt x="119616" y="169086"/>
                  </a:lnTo>
                  <a:lnTo>
                    <a:pt x="139785" y="166423"/>
                  </a:lnTo>
                  <a:lnTo>
                    <a:pt x="139785" y="74839"/>
                  </a:lnTo>
                  <a:cubicBezTo>
                    <a:pt x="139785" y="62028"/>
                    <a:pt x="138897" y="52007"/>
                    <a:pt x="137121" y="44650"/>
                  </a:cubicBezTo>
                  <a:cubicBezTo>
                    <a:pt x="135345" y="37420"/>
                    <a:pt x="132174" y="31965"/>
                    <a:pt x="127354" y="28414"/>
                  </a:cubicBezTo>
                  <a:cubicBezTo>
                    <a:pt x="122534" y="24862"/>
                    <a:pt x="115557" y="23086"/>
                    <a:pt x="106551" y="23086"/>
                  </a:cubicBezTo>
                  <a:cubicBezTo>
                    <a:pt x="98686" y="23086"/>
                    <a:pt x="90315" y="24989"/>
                    <a:pt x="81435" y="28921"/>
                  </a:cubicBezTo>
                  <a:cubicBezTo>
                    <a:pt x="72556" y="32853"/>
                    <a:pt x="64565" y="37420"/>
                    <a:pt x="57588" y="42620"/>
                  </a:cubicBezTo>
                  <a:lnTo>
                    <a:pt x="57588" y="166169"/>
                  </a:lnTo>
                  <a:lnTo>
                    <a:pt x="79786" y="169086"/>
                  </a:lnTo>
                  <a:lnTo>
                    <a:pt x="79786" y="185069"/>
                  </a:lnTo>
                  <a:lnTo>
                    <a:pt x="2917" y="185069"/>
                  </a:lnTo>
                  <a:lnTo>
                    <a:pt x="2917" y="169086"/>
                  </a:lnTo>
                  <a:lnTo>
                    <a:pt x="23467" y="166169"/>
                  </a:lnTo>
                  <a:lnTo>
                    <a:pt x="23467" y="29302"/>
                  </a:ln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239E3D62-158C-4A39-6964-66A81CBB6B69}"/>
                </a:ext>
              </a:extLst>
            </p:cNvPr>
            <p:cNvSpPr/>
            <p:nvPr/>
          </p:nvSpPr>
          <p:spPr>
            <a:xfrm>
              <a:off x="19987301" y="1770568"/>
              <a:ext cx="86382" cy="258513"/>
            </a:xfrm>
            <a:custGeom>
              <a:avLst/>
              <a:gdLst>
                <a:gd name="connsiteX0" fmla="*/ 26384 w 86382"/>
                <a:gd name="connsiteY0" fmla="*/ 102619 h 258513"/>
                <a:gd name="connsiteX1" fmla="*/ 1649 w 86382"/>
                <a:gd name="connsiteY1" fmla="*/ 96784 h 258513"/>
                <a:gd name="connsiteX2" fmla="*/ 1649 w 86382"/>
                <a:gd name="connsiteY2" fmla="*/ 79533 h 258513"/>
                <a:gd name="connsiteX3" fmla="*/ 52134 w 86382"/>
                <a:gd name="connsiteY3" fmla="*/ 73317 h 258513"/>
                <a:gd name="connsiteX4" fmla="*/ 52768 w 86382"/>
                <a:gd name="connsiteY4" fmla="*/ 73317 h 258513"/>
                <a:gd name="connsiteX5" fmla="*/ 60252 w 86382"/>
                <a:gd name="connsiteY5" fmla="*/ 79152 h 258513"/>
                <a:gd name="connsiteX6" fmla="*/ 60252 w 86382"/>
                <a:gd name="connsiteY6" fmla="*/ 239867 h 258513"/>
                <a:gd name="connsiteX7" fmla="*/ 86382 w 86382"/>
                <a:gd name="connsiteY7" fmla="*/ 242530 h 258513"/>
                <a:gd name="connsiteX8" fmla="*/ 86382 w 86382"/>
                <a:gd name="connsiteY8" fmla="*/ 258513 h 258513"/>
                <a:gd name="connsiteX9" fmla="*/ 0 w 86382"/>
                <a:gd name="connsiteY9" fmla="*/ 258513 h 258513"/>
                <a:gd name="connsiteX10" fmla="*/ 0 w 86382"/>
                <a:gd name="connsiteY10" fmla="*/ 242530 h 258513"/>
                <a:gd name="connsiteX11" fmla="*/ 26384 w 86382"/>
                <a:gd name="connsiteY11" fmla="*/ 239613 h 258513"/>
                <a:gd name="connsiteX12" fmla="*/ 26384 w 86382"/>
                <a:gd name="connsiteY12" fmla="*/ 102619 h 258513"/>
                <a:gd name="connsiteX13" fmla="*/ 23847 w 86382"/>
                <a:gd name="connsiteY13" fmla="*/ 39069 h 258513"/>
                <a:gd name="connsiteX14" fmla="*/ 18646 w 86382"/>
                <a:gd name="connsiteY14" fmla="*/ 24101 h 258513"/>
                <a:gd name="connsiteX15" fmla="*/ 24989 w 86382"/>
                <a:gd name="connsiteY15" fmla="*/ 6850 h 258513"/>
                <a:gd name="connsiteX16" fmla="*/ 42367 w 86382"/>
                <a:gd name="connsiteY16" fmla="*/ 0 h 258513"/>
                <a:gd name="connsiteX17" fmla="*/ 58730 w 86382"/>
                <a:gd name="connsiteY17" fmla="*/ 5835 h 258513"/>
                <a:gd name="connsiteX18" fmla="*/ 63931 w 86382"/>
                <a:gd name="connsiteY18" fmla="*/ 20803 h 258513"/>
                <a:gd name="connsiteX19" fmla="*/ 57588 w 86382"/>
                <a:gd name="connsiteY19" fmla="*/ 38434 h 258513"/>
                <a:gd name="connsiteX20" fmla="*/ 39830 w 86382"/>
                <a:gd name="connsiteY20" fmla="*/ 44904 h 258513"/>
                <a:gd name="connsiteX21" fmla="*/ 39449 w 86382"/>
                <a:gd name="connsiteY21" fmla="*/ 44904 h 258513"/>
                <a:gd name="connsiteX22" fmla="*/ 23847 w 86382"/>
                <a:gd name="connsiteY22" fmla="*/ 39069 h 2585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86382" h="258513">
                  <a:moveTo>
                    <a:pt x="26384" y="102619"/>
                  </a:moveTo>
                  <a:lnTo>
                    <a:pt x="1649" y="96784"/>
                  </a:lnTo>
                  <a:lnTo>
                    <a:pt x="1649" y="79533"/>
                  </a:lnTo>
                  <a:lnTo>
                    <a:pt x="52134" y="73317"/>
                  </a:lnTo>
                  <a:lnTo>
                    <a:pt x="52768" y="73317"/>
                  </a:lnTo>
                  <a:lnTo>
                    <a:pt x="60252" y="79152"/>
                  </a:lnTo>
                  <a:lnTo>
                    <a:pt x="60252" y="239867"/>
                  </a:lnTo>
                  <a:lnTo>
                    <a:pt x="86382" y="242530"/>
                  </a:lnTo>
                  <a:lnTo>
                    <a:pt x="86382" y="258513"/>
                  </a:lnTo>
                  <a:lnTo>
                    <a:pt x="0" y="258513"/>
                  </a:lnTo>
                  <a:lnTo>
                    <a:pt x="0" y="242530"/>
                  </a:lnTo>
                  <a:lnTo>
                    <a:pt x="26384" y="239613"/>
                  </a:lnTo>
                  <a:lnTo>
                    <a:pt x="26384" y="102619"/>
                  </a:lnTo>
                  <a:close/>
                  <a:moveTo>
                    <a:pt x="23847" y="39069"/>
                  </a:moveTo>
                  <a:cubicBezTo>
                    <a:pt x="20422" y="35136"/>
                    <a:pt x="18646" y="30189"/>
                    <a:pt x="18646" y="24101"/>
                  </a:cubicBezTo>
                  <a:cubicBezTo>
                    <a:pt x="18646" y="17124"/>
                    <a:pt x="20803" y="11416"/>
                    <a:pt x="24989" y="6850"/>
                  </a:cubicBezTo>
                  <a:cubicBezTo>
                    <a:pt x="29175" y="2283"/>
                    <a:pt x="35010" y="0"/>
                    <a:pt x="42367" y="0"/>
                  </a:cubicBezTo>
                  <a:cubicBezTo>
                    <a:pt x="49724" y="0"/>
                    <a:pt x="55178" y="1903"/>
                    <a:pt x="58730" y="5835"/>
                  </a:cubicBezTo>
                  <a:cubicBezTo>
                    <a:pt x="62155" y="9767"/>
                    <a:pt x="63931" y="14714"/>
                    <a:pt x="63931" y="20803"/>
                  </a:cubicBezTo>
                  <a:cubicBezTo>
                    <a:pt x="63931" y="28160"/>
                    <a:pt x="61774" y="33995"/>
                    <a:pt x="57588" y="38434"/>
                  </a:cubicBezTo>
                  <a:cubicBezTo>
                    <a:pt x="53402" y="42747"/>
                    <a:pt x="47441" y="44904"/>
                    <a:pt x="39830" y="44904"/>
                  </a:cubicBezTo>
                  <a:lnTo>
                    <a:pt x="39449" y="44904"/>
                  </a:lnTo>
                  <a:cubicBezTo>
                    <a:pt x="32473" y="44904"/>
                    <a:pt x="27272" y="43001"/>
                    <a:pt x="23847" y="39069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4CD3B07A-11F0-E2D7-C4AF-EC4CC0320AD0}"/>
                </a:ext>
              </a:extLst>
            </p:cNvPr>
            <p:cNvSpPr/>
            <p:nvPr/>
          </p:nvSpPr>
          <p:spPr>
            <a:xfrm>
              <a:off x="20092329" y="1801138"/>
              <a:ext cx="117459" cy="231241"/>
            </a:xfrm>
            <a:custGeom>
              <a:avLst/>
              <a:gdLst>
                <a:gd name="connsiteX0" fmla="*/ 32600 w 117459"/>
                <a:gd name="connsiteY0" fmla="*/ 222616 h 231241"/>
                <a:gd name="connsiteX1" fmla="*/ 23467 w 117459"/>
                <a:gd name="connsiteY1" fmla="*/ 193568 h 231241"/>
                <a:gd name="connsiteX2" fmla="*/ 23467 w 117459"/>
                <a:gd name="connsiteY2" fmla="*/ 68370 h 231241"/>
                <a:gd name="connsiteX3" fmla="*/ 0 w 117459"/>
                <a:gd name="connsiteY3" fmla="*/ 68370 h 231241"/>
                <a:gd name="connsiteX4" fmla="*/ 0 w 117459"/>
                <a:gd name="connsiteY4" fmla="*/ 53783 h 231241"/>
                <a:gd name="connsiteX5" fmla="*/ 9133 w 117459"/>
                <a:gd name="connsiteY5" fmla="*/ 51500 h 231241"/>
                <a:gd name="connsiteX6" fmla="*/ 19281 w 117459"/>
                <a:gd name="connsiteY6" fmla="*/ 47948 h 231241"/>
                <a:gd name="connsiteX7" fmla="*/ 27399 w 117459"/>
                <a:gd name="connsiteY7" fmla="*/ 36278 h 231241"/>
                <a:gd name="connsiteX8" fmla="*/ 33614 w 117459"/>
                <a:gd name="connsiteY8" fmla="*/ 16363 h 231241"/>
                <a:gd name="connsiteX9" fmla="*/ 37800 w 117459"/>
                <a:gd name="connsiteY9" fmla="*/ 0 h 231241"/>
                <a:gd name="connsiteX10" fmla="*/ 57081 w 117459"/>
                <a:gd name="connsiteY10" fmla="*/ 0 h 231241"/>
                <a:gd name="connsiteX11" fmla="*/ 57715 w 117459"/>
                <a:gd name="connsiteY11" fmla="*/ 46933 h 231241"/>
                <a:gd name="connsiteX12" fmla="*/ 112132 w 117459"/>
                <a:gd name="connsiteY12" fmla="*/ 46933 h 231241"/>
                <a:gd name="connsiteX13" fmla="*/ 112132 w 117459"/>
                <a:gd name="connsiteY13" fmla="*/ 68497 h 231241"/>
                <a:gd name="connsiteX14" fmla="*/ 57715 w 117459"/>
                <a:gd name="connsiteY14" fmla="*/ 68497 h 231241"/>
                <a:gd name="connsiteX15" fmla="*/ 57715 w 117459"/>
                <a:gd name="connsiteY15" fmla="*/ 168579 h 231241"/>
                <a:gd name="connsiteX16" fmla="*/ 58857 w 117459"/>
                <a:gd name="connsiteY16" fmla="*/ 194709 h 231241"/>
                <a:gd name="connsiteX17" fmla="*/ 63804 w 117459"/>
                <a:gd name="connsiteY17" fmla="*/ 204476 h 231241"/>
                <a:gd name="connsiteX18" fmla="*/ 76615 w 117459"/>
                <a:gd name="connsiteY18" fmla="*/ 206760 h 231241"/>
                <a:gd name="connsiteX19" fmla="*/ 96023 w 117459"/>
                <a:gd name="connsiteY19" fmla="*/ 204476 h 231241"/>
                <a:gd name="connsiteX20" fmla="*/ 112513 w 117459"/>
                <a:gd name="connsiteY20" fmla="*/ 199529 h 231241"/>
                <a:gd name="connsiteX21" fmla="*/ 117460 w 117459"/>
                <a:gd name="connsiteY21" fmla="*/ 214244 h 231241"/>
                <a:gd name="connsiteX22" fmla="*/ 92217 w 117459"/>
                <a:gd name="connsiteY22" fmla="*/ 225660 h 231241"/>
                <a:gd name="connsiteX23" fmla="*/ 60379 w 117459"/>
                <a:gd name="connsiteY23" fmla="*/ 231241 h 231241"/>
                <a:gd name="connsiteX24" fmla="*/ 32600 w 117459"/>
                <a:gd name="connsiteY24" fmla="*/ 222616 h 2312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17459" h="231241">
                  <a:moveTo>
                    <a:pt x="32600" y="222616"/>
                  </a:moveTo>
                  <a:cubicBezTo>
                    <a:pt x="26511" y="216907"/>
                    <a:pt x="23467" y="207267"/>
                    <a:pt x="23467" y="193568"/>
                  </a:cubicBezTo>
                  <a:lnTo>
                    <a:pt x="23467" y="68370"/>
                  </a:lnTo>
                  <a:lnTo>
                    <a:pt x="0" y="68370"/>
                  </a:lnTo>
                  <a:lnTo>
                    <a:pt x="0" y="53783"/>
                  </a:lnTo>
                  <a:cubicBezTo>
                    <a:pt x="1015" y="53529"/>
                    <a:pt x="4186" y="52768"/>
                    <a:pt x="9133" y="51500"/>
                  </a:cubicBezTo>
                  <a:cubicBezTo>
                    <a:pt x="14080" y="50231"/>
                    <a:pt x="17505" y="48963"/>
                    <a:pt x="19281" y="47948"/>
                  </a:cubicBezTo>
                  <a:cubicBezTo>
                    <a:pt x="22706" y="46045"/>
                    <a:pt x="25496" y="42113"/>
                    <a:pt x="27399" y="36278"/>
                  </a:cubicBezTo>
                  <a:cubicBezTo>
                    <a:pt x="29175" y="32092"/>
                    <a:pt x="31204" y="25496"/>
                    <a:pt x="33614" y="16363"/>
                  </a:cubicBezTo>
                  <a:cubicBezTo>
                    <a:pt x="36024" y="7230"/>
                    <a:pt x="37420" y="1776"/>
                    <a:pt x="37800" y="0"/>
                  </a:cubicBezTo>
                  <a:lnTo>
                    <a:pt x="57081" y="0"/>
                  </a:lnTo>
                  <a:lnTo>
                    <a:pt x="57715" y="46933"/>
                  </a:lnTo>
                  <a:lnTo>
                    <a:pt x="112132" y="46933"/>
                  </a:lnTo>
                  <a:lnTo>
                    <a:pt x="112132" y="68497"/>
                  </a:lnTo>
                  <a:lnTo>
                    <a:pt x="57715" y="68497"/>
                  </a:lnTo>
                  <a:lnTo>
                    <a:pt x="57715" y="168579"/>
                  </a:lnTo>
                  <a:cubicBezTo>
                    <a:pt x="57715" y="181010"/>
                    <a:pt x="58096" y="189635"/>
                    <a:pt x="58857" y="194709"/>
                  </a:cubicBezTo>
                  <a:cubicBezTo>
                    <a:pt x="59618" y="199656"/>
                    <a:pt x="61267" y="202954"/>
                    <a:pt x="63804" y="204476"/>
                  </a:cubicBezTo>
                  <a:cubicBezTo>
                    <a:pt x="66341" y="205999"/>
                    <a:pt x="70653" y="206760"/>
                    <a:pt x="76615" y="206760"/>
                  </a:cubicBezTo>
                  <a:cubicBezTo>
                    <a:pt x="82450" y="206760"/>
                    <a:pt x="88919" y="205999"/>
                    <a:pt x="96023" y="204476"/>
                  </a:cubicBezTo>
                  <a:cubicBezTo>
                    <a:pt x="103126" y="202954"/>
                    <a:pt x="108580" y="201305"/>
                    <a:pt x="112513" y="199529"/>
                  </a:cubicBezTo>
                  <a:lnTo>
                    <a:pt x="117460" y="214244"/>
                  </a:lnTo>
                  <a:cubicBezTo>
                    <a:pt x="112259" y="218176"/>
                    <a:pt x="103760" y="221981"/>
                    <a:pt x="92217" y="225660"/>
                  </a:cubicBezTo>
                  <a:cubicBezTo>
                    <a:pt x="80547" y="229338"/>
                    <a:pt x="70019" y="231241"/>
                    <a:pt x="60379" y="231241"/>
                  </a:cubicBezTo>
                  <a:cubicBezTo>
                    <a:pt x="47821" y="231114"/>
                    <a:pt x="38688" y="228324"/>
                    <a:pt x="32600" y="222616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8C950677-1FA2-6DCE-7EF2-AF073BCBD10D}"/>
                </a:ext>
              </a:extLst>
            </p:cNvPr>
            <p:cNvSpPr/>
            <p:nvPr/>
          </p:nvSpPr>
          <p:spPr>
            <a:xfrm>
              <a:off x="20229574" y="1843251"/>
              <a:ext cx="168454" cy="189381"/>
            </a:xfrm>
            <a:custGeom>
              <a:avLst/>
              <a:gdLst>
                <a:gd name="connsiteX0" fmla="*/ 11926 w 168454"/>
                <a:gd name="connsiteY0" fmla="*/ 44016 h 189381"/>
                <a:gd name="connsiteX1" fmla="*/ 43765 w 168454"/>
                <a:gd name="connsiteY1" fmla="*/ 11289 h 189381"/>
                <a:gd name="connsiteX2" fmla="*/ 86005 w 168454"/>
                <a:gd name="connsiteY2" fmla="*/ 0 h 189381"/>
                <a:gd name="connsiteX3" fmla="*/ 147779 w 168454"/>
                <a:gd name="connsiteY3" fmla="*/ 26130 h 189381"/>
                <a:gd name="connsiteX4" fmla="*/ 168455 w 168454"/>
                <a:gd name="connsiteY4" fmla="*/ 94627 h 189381"/>
                <a:gd name="connsiteX5" fmla="*/ 156405 w 168454"/>
                <a:gd name="connsiteY5" fmla="*/ 145747 h 189381"/>
                <a:gd name="connsiteX6" fmla="*/ 124693 w 168454"/>
                <a:gd name="connsiteY6" fmla="*/ 178346 h 189381"/>
                <a:gd name="connsiteX7" fmla="*/ 82453 w 168454"/>
                <a:gd name="connsiteY7" fmla="*/ 189382 h 189381"/>
                <a:gd name="connsiteX8" fmla="*/ 20679 w 168454"/>
                <a:gd name="connsiteY8" fmla="*/ 163251 h 189381"/>
                <a:gd name="connsiteX9" fmla="*/ 3 w 168454"/>
                <a:gd name="connsiteY9" fmla="*/ 94754 h 189381"/>
                <a:gd name="connsiteX10" fmla="*/ 11926 w 168454"/>
                <a:gd name="connsiteY10" fmla="*/ 44016 h 189381"/>
                <a:gd name="connsiteX11" fmla="*/ 118858 w 168454"/>
                <a:gd name="connsiteY11" fmla="*/ 152216 h 189381"/>
                <a:gd name="connsiteX12" fmla="*/ 130908 w 168454"/>
                <a:gd name="connsiteY12" fmla="*/ 97164 h 189381"/>
                <a:gd name="connsiteX13" fmla="*/ 119873 w 168454"/>
                <a:gd name="connsiteY13" fmla="*/ 39830 h 189381"/>
                <a:gd name="connsiteX14" fmla="*/ 84356 w 168454"/>
                <a:gd name="connsiteY14" fmla="*/ 18646 h 189381"/>
                <a:gd name="connsiteX15" fmla="*/ 49600 w 168454"/>
                <a:gd name="connsiteY15" fmla="*/ 37166 h 189381"/>
                <a:gd name="connsiteX16" fmla="*/ 37423 w 168454"/>
                <a:gd name="connsiteY16" fmla="*/ 92217 h 189381"/>
                <a:gd name="connsiteX17" fmla="*/ 48839 w 168454"/>
                <a:gd name="connsiteY17" fmla="*/ 149552 h 189381"/>
                <a:gd name="connsiteX18" fmla="*/ 84356 w 168454"/>
                <a:gd name="connsiteY18" fmla="*/ 170735 h 189381"/>
                <a:gd name="connsiteX19" fmla="*/ 118858 w 168454"/>
                <a:gd name="connsiteY19" fmla="*/ 152216 h 1893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68454" h="189381">
                  <a:moveTo>
                    <a:pt x="11926" y="44016"/>
                  </a:moveTo>
                  <a:cubicBezTo>
                    <a:pt x="19918" y="29682"/>
                    <a:pt x="30573" y="18773"/>
                    <a:pt x="43765" y="11289"/>
                  </a:cubicBezTo>
                  <a:cubicBezTo>
                    <a:pt x="56957" y="3805"/>
                    <a:pt x="70910" y="0"/>
                    <a:pt x="86005" y="0"/>
                  </a:cubicBezTo>
                  <a:cubicBezTo>
                    <a:pt x="113404" y="0"/>
                    <a:pt x="133953" y="8752"/>
                    <a:pt x="147779" y="26130"/>
                  </a:cubicBezTo>
                  <a:cubicBezTo>
                    <a:pt x="161605" y="43508"/>
                    <a:pt x="168455" y="66341"/>
                    <a:pt x="168455" y="94627"/>
                  </a:cubicBezTo>
                  <a:cubicBezTo>
                    <a:pt x="168455" y="114416"/>
                    <a:pt x="164396" y="131413"/>
                    <a:pt x="156405" y="145747"/>
                  </a:cubicBezTo>
                  <a:cubicBezTo>
                    <a:pt x="148413" y="160080"/>
                    <a:pt x="137758" y="170989"/>
                    <a:pt x="124693" y="178346"/>
                  </a:cubicBezTo>
                  <a:cubicBezTo>
                    <a:pt x="111501" y="185703"/>
                    <a:pt x="97421" y="189382"/>
                    <a:pt x="82453" y="189382"/>
                  </a:cubicBezTo>
                  <a:cubicBezTo>
                    <a:pt x="55054" y="189382"/>
                    <a:pt x="34505" y="180629"/>
                    <a:pt x="20679" y="163251"/>
                  </a:cubicBezTo>
                  <a:cubicBezTo>
                    <a:pt x="6853" y="145873"/>
                    <a:pt x="3" y="123041"/>
                    <a:pt x="3" y="94754"/>
                  </a:cubicBezTo>
                  <a:cubicBezTo>
                    <a:pt x="-124" y="75220"/>
                    <a:pt x="3935" y="58349"/>
                    <a:pt x="11926" y="44016"/>
                  </a:cubicBezTo>
                  <a:close/>
                  <a:moveTo>
                    <a:pt x="118858" y="152216"/>
                  </a:moveTo>
                  <a:cubicBezTo>
                    <a:pt x="126849" y="139785"/>
                    <a:pt x="130908" y="121519"/>
                    <a:pt x="130908" y="97164"/>
                  </a:cubicBezTo>
                  <a:cubicBezTo>
                    <a:pt x="130908" y="73064"/>
                    <a:pt x="127230" y="53910"/>
                    <a:pt x="119873" y="39830"/>
                  </a:cubicBezTo>
                  <a:cubicBezTo>
                    <a:pt x="112516" y="25750"/>
                    <a:pt x="100592" y="18646"/>
                    <a:pt x="84356" y="18646"/>
                  </a:cubicBezTo>
                  <a:cubicBezTo>
                    <a:pt x="69388" y="18646"/>
                    <a:pt x="57845" y="24862"/>
                    <a:pt x="49600" y="37166"/>
                  </a:cubicBezTo>
                  <a:cubicBezTo>
                    <a:pt x="41482" y="49597"/>
                    <a:pt x="37423" y="67863"/>
                    <a:pt x="37423" y="92217"/>
                  </a:cubicBezTo>
                  <a:cubicBezTo>
                    <a:pt x="37423" y="116318"/>
                    <a:pt x="41228" y="135472"/>
                    <a:pt x="48839" y="149552"/>
                  </a:cubicBezTo>
                  <a:cubicBezTo>
                    <a:pt x="56449" y="163632"/>
                    <a:pt x="68246" y="170735"/>
                    <a:pt x="84356" y="170735"/>
                  </a:cubicBezTo>
                  <a:cubicBezTo>
                    <a:pt x="99324" y="170735"/>
                    <a:pt x="110867" y="164520"/>
                    <a:pt x="118858" y="152216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C4737F96-F889-E546-6A52-7F8BF5E8D9A5}"/>
                </a:ext>
              </a:extLst>
            </p:cNvPr>
            <p:cNvSpPr/>
            <p:nvPr/>
          </p:nvSpPr>
          <p:spPr>
            <a:xfrm>
              <a:off x="20428346" y="1843124"/>
              <a:ext cx="127226" cy="185830"/>
            </a:xfrm>
            <a:custGeom>
              <a:avLst/>
              <a:gdLst>
                <a:gd name="connsiteX0" fmla="*/ 0 w 127226"/>
                <a:gd name="connsiteY0" fmla="*/ 169847 h 185830"/>
                <a:gd name="connsiteX1" fmla="*/ 24481 w 127226"/>
                <a:gd name="connsiteY1" fmla="*/ 167945 h 185830"/>
                <a:gd name="connsiteX2" fmla="*/ 24481 w 127226"/>
                <a:gd name="connsiteY2" fmla="*/ 30063 h 185830"/>
                <a:gd name="connsiteX3" fmla="*/ 1015 w 127226"/>
                <a:gd name="connsiteY3" fmla="*/ 24228 h 185830"/>
                <a:gd name="connsiteX4" fmla="*/ 1015 w 127226"/>
                <a:gd name="connsiteY4" fmla="*/ 6596 h 185830"/>
                <a:gd name="connsiteX5" fmla="*/ 46045 w 127226"/>
                <a:gd name="connsiteY5" fmla="*/ 761 h 185830"/>
                <a:gd name="connsiteX6" fmla="*/ 46679 w 127226"/>
                <a:gd name="connsiteY6" fmla="*/ 761 h 185830"/>
                <a:gd name="connsiteX7" fmla="*/ 53910 w 127226"/>
                <a:gd name="connsiteY7" fmla="*/ 6596 h 185830"/>
                <a:gd name="connsiteX8" fmla="*/ 53910 w 127226"/>
                <a:gd name="connsiteY8" fmla="*/ 12431 h 185830"/>
                <a:gd name="connsiteX9" fmla="*/ 52895 w 127226"/>
                <a:gd name="connsiteY9" fmla="*/ 37800 h 185830"/>
                <a:gd name="connsiteX10" fmla="*/ 53910 w 127226"/>
                <a:gd name="connsiteY10" fmla="*/ 37800 h 185830"/>
                <a:gd name="connsiteX11" fmla="*/ 65580 w 127226"/>
                <a:gd name="connsiteY11" fmla="*/ 23467 h 185830"/>
                <a:gd name="connsiteX12" fmla="*/ 87397 w 127226"/>
                <a:gd name="connsiteY12" fmla="*/ 7357 h 185830"/>
                <a:gd name="connsiteX13" fmla="*/ 116445 w 127226"/>
                <a:gd name="connsiteY13" fmla="*/ 0 h 185830"/>
                <a:gd name="connsiteX14" fmla="*/ 127227 w 127226"/>
                <a:gd name="connsiteY14" fmla="*/ 1649 h 185830"/>
                <a:gd name="connsiteX15" fmla="*/ 127227 w 127226"/>
                <a:gd name="connsiteY15" fmla="*/ 38181 h 185830"/>
                <a:gd name="connsiteX16" fmla="*/ 119870 w 127226"/>
                <a:gd name="connsiteY16" fmla="*/ 35136 h 185830"/>
                <a:gd name="connsiteX17" fmla="*/ 108581 w 127226"/>
                <a:gd name="connsiteY17" fmla="*/ 33614 h 185830"/>
                <a:gd name="connsiteX18" fmla="*/ 58349 w 127226"/>
                <a:gd name="connsiteY18" fmla="*/ 50231 h 185830"/>
                <a:gd name="connsiteX19" fmla="*/ 58349 w 127226"/>
                <a:gd name="connsiteY19" fmla="*/ 167564 h 185830"/>
                <a:gd name="connsiteX20" fmla="*/ 99701 w 127226"/>
                <a:gd name="connsiteY20" fmla="*/ 170228 h 185830"/>
                <a:gd name="connsiteX21" fmla="*/ 99701 w 127226"/>
                <a:gd name="connsiteY21" fmla="*/ 185830 h 185830"/>
                <a:gd name="connsiteX22" fmla="*/ 0 w 127226"/>
                <a:gd name="connsiteY22" fmla="*/ 185830 h 185830"/>
                <a:gd name="connsiteX23" fmla="*/ 0 w 127226"/>
                <a:gd name="connsiteY23" fmla="*/ 169847 h 1858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7226" h="185830">
                  <a:moveTo>
                    <a:pt x="0" y="169847"/>
                  </a:moveTo>
                  <a:lnTo>
                    <a:pt x="24481" y="167945"/>
                  </a:lnTo>
                  <a:lnTo>
                    <a:pt x="24481" y="30063"/>
                  </a:lnTo>
                  <a:lnTo>
                    <a:pt x="1015" y="24228"/>
                  </a:lnTo>
                  <a:lnTo>
                    <a:pt x="1015" y="6596"/>
                  </a:lnTo>
                  <a:lnTo>
                    <a:pt x="46045" y="761"/>
                  </a:lnTo>
                  <a:lnTo>
                    <a:pt x="46679" y="761"/>
                  </a:lnTo>
                  <a:lnTo>
                    <a:pt x="53910" y="6596"/>
                  </a:lnTo>
                  <a:lnTo>
                    <a:pt x="53910" y="12431"/>
                  </a:lnTo>
                  <a:lnTo>
                    <a:pt x="52895" y="37800"/>
                  </a:lnTo>
                  <a:lnTo>
                    <a:pt x="53910" y="37800"/>
                  </a:lnTo>
                  <a:cubicBezTo>
                    <a:pt x="56066" y="34122"/>
                    <a:pt x="59998" y="29302"/>
                    <a:pt x="65580" y="23467"/>
                  </a:cubicBezTo>
                  <a:cubicBezTo>
                    <a:pt x="71288" y="17632"/>
                    <a:pt x="78518" y="12177"/>
                    <a:pt x="87397" y="7357"/>
                  </a:cubicBezTo>
                  <a:cubicBezTo>
                    <a:pt x="96276" y="2537"/>
                    <a:pt x="105917" y="0"/>
                    <a:pt x="116445" y="0"/>
                  </a:cubicBezTo>
                  <a:cubicBezTo>
                    <a:pt x="120758" y="0"/>
                    <a:pt x="124310" y="507"/>
                    <a:pt x="127227" y="1649"/>
                  </a:cubicBezTo>
                  <a:lnTo>
                    <a:pt x="127227" y="38181"/>
                  </a:lnTo>
                  <a:cubicBezTo>
                    <a:pt x="125705" y="37166"/>
                    <a:pt x="123295" y="36024"/>
                    <a:pt x="119870" y="35136"/>
                  </a:cubicBezTo>
                  <a:cubicBezTo>
                    <a:pt x="116445" y="34122"/>
                    <a:pt x="112766" y="33614"/>
                    <a:pt x="108581" y="33614"/>
                  </a:cubicBezTo>
                  <a:cubicBezTo>
                    <a:pt x="90568" y="33614"/>
                    <a:pt x="73825" y="39196"/>
                    <a:pt x="58349" y="50231"/>
                  </a:cubicBezTo>
                  <a:lnTo>
                    <a:pt x="58349" y="167564"/>
                  </a:lnTo>
                  <a:lnTo>
                    <a:pt x="99701" y="170228"/>
                  </a:lnTo>
                  <a:lnTo>
                    <a:pt x="99701" y="185830"/>
                  </a:lnTo>
                  <a:lnTo>
                    <a:pt x="0" y="185830"/>
                  </a:lnTo>
                  <a:lnTo>
                    <a:pt x="0" y="169847"/>
                  </a:ln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0C5C69F8-8E51-4725-CA72-DA1034264BF9}"/>
                </a:ext>
              </a:extLst>
            </p:cNvPr>
            <p:cNvSpPr/>
            <p:nvPr/>
          </p:nvSpPr>
          <p:spPr>
            <a:xfrm>
              <a:off x="20575995" y="1770568"/>
              <a:ext cx="86382" cy="258513"/>
            </a:xfrm>
            <a:custGeom>
              <a:avLst/>
              <a:gdLst>
                <a:gd name="connsiteX0" fmla="*/ 26384 w 86382"/>
                <a:gd name="connsiteY0" fmla="*/ 102619 h 258513"/>
                <a:gd name="connsiteX1" fmla="*/ 1649 w 86382"/>
                <a:gd name="connsiteY1" fmla="*/ 96784 h 258513"/>
                <a:gd name="connsiteX2" fmla="*/ 1649 w 86382"/>
                <a:gd name="connsiteY2" fmla="*/ 79533 h 258513"/>
                <a:gd name="connsiteX3" fmla="*/ 52134 w 86382"/>
                <a:gd name="connsiteY3" fmla="*/ 73317 h 258513"/>
                <a:gd name="connsiteX4" fmla="*/ 52768 w 86382"/>
                <a:gd name="connsiteY4" fmla="*/ 73317 h 258513"/>
                <a:gd name="connsiteX5" fmla="*/ 60252 w 86382"/>
                <a:gd name="connsiteY5" fmla="*/ 79152 h 258513"/>
                <a:gd name="connsiteX6" fmla="*/ 60252 w 86382"/>
                <a:gd name="connsiteY6" fmla="*/ 239867 h 258513"/>
                <a:gd name="connsiteX7" fmla="*/ 86382 w 86382"/>
                <a:gd name="connsiteY7" fmla="*/ 242530 h 258513"/>
                <a:gd name="connsiteX8" fmla="*/ 86382 w 86382"/>
                <a:gd name="connsiteY8" fmla="*/ 258513 h 258513"/>
                <a:gd name="connsiteX9" fmla="*/ 0 w 86382"/>
                <a:gd name="connsiteY9" fmla="*/ 258513 h 258513"/>
                <a:gd name="connsiteX10" fmla="*/ 0 w 86382"/>
                <a:gd name="connsiteY10" fmla="*/ 242530 h 258513"/>
                <a:gd name="connsiteX11" fmla="*/ 26384 w 86382"/>
                <a:gd name="connsiteY11" fmla="*/ 239613 h 258513"/>
                <a:gd name="connsiteX12" fmla="*/ 26384 w 86382"/>
                <a:gd name="connsiteY12" fmla="*/ 102619 h 258513"/>
                <a:gd name="connsiteX13" fmla="*/ 23720 w 86382"/>
                <a:gd name="connsiteY13" fmla="*/ 39069 h 258513"/>
                <a:gd name="connsiteX14" fmla="*/ 18520 w 86382"/>
                <a:gd name="connsiteY14" fmla="*/ 24101 h 258513"/>
                <a:gd name="connsiteX15" fmla="*/ 24862 w 86382"/>
                <a:gd name="connsiteY15" fmla="*/ 6850 h 258513"/>
                <a:gd name="connsiteX16" fmla="*/ 42367 w 86382"/>
                <a:gd name="connsiteY16" fmla="*/ 0 h 258513"/>
                <a:gd name="connsiteX17" fmla="*/ 58603 w 86382"/>
                <a:gd name="connsiteY17" fmla="*/ 5835 h 258513"/>
                <a:gd name="connsiteX18" fmla="*/ 63804 w 86382"/>
                <a:gd name="connsiteY18" fmla="*/ 20803 h 258513"/>
                <a:gd name="connsiteX19" fmla="*/ 57462 w 86382"/>
                <a:gd name="connsiteY19" fmla="*/ 38434 h 258513"/>
                <a:gd name="connsiteX20" fmla="*/ 39703 w 86382"/>
                <a:gd name="connsiteY20" fmla="*/ 44904 h 258513"/>
                <a:gd name="connsiteX21" fmla="*/ 39322 w 86382"/>
                <a:gd name="connsiteY21" fmla="*/ 44904 h 258513"/>
                <a:gd name="connsiteX22" fmla="*/ 23720 w 86382"/>
                <a:gd name="connsiteY22" fmla="*/ 39069 h 2585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86382" h="258513">
                  <a:moveTo>
                    <a:pt x="26384" y="102619"/>
                  </a:moveTo>
                  <a:lnTo>
                    <a:pt x="1649" y="96784"/>
                  </a:lnTo>
                  <a:lnTo>
                    <a:pt x="1649" y="79533"/>
                  </a:lnTo>
                  <a:lnTo>
                    <a:pt x="52134" y="73317"/>
                  </a:lnTo>
                  <a:lnTo>
                    <a:pt x="52768" y="73317"/>
                  </a:lnTo>
                  <a:lnTo>
                    <a:pt x="60252" y="79152"/>
                  </a:lnTo>
                  <a:lnTo>
                    <a:pt x="60252" y="239867"/>
                  </a:lnTo>
                  <a:lnTo>
                    <a:pt x="86382" y="242530"/>
                  </a:lnTo>
                  <a:lnTo>
                    <a:pt x="86382" y="258513"/>
                  </a:lnTo>
                  <a:lnTo>
                    <a:pt x="0" y="258513"/>
                  </a:lnTo>
                  <a:lnTo>
                    <a:pt x="0" y="242530"/>
                  </a:lnTo>
                  <a:lnTo>
                    <a:pt x="26384" y="239613"/>
                  </a:lnTo>
                  <a:lnTo>
                    <a:pt x="26384" y="102619"/>
                  </a:lnTo>
                  <a:close/>
                  <a:moveTo>
                    <a:pt x="23720" y="39069"/>
                  </a:moveTo>
                  <a:cubicBezTo>
                    <a:pt x="20296" y="35136"/>
                    <a:pt x="18520" y="30189"/>
                    <a:pt x="18520" y="24101"/>
                  </a:cubicBezTo>
                  <a:cubicBezTo>
                    <a:pt x="18520" y="17124"/>
                    <a:pt x="20676" y="11416"/>
                    <a:pt x="24862" y="6850"/>
                  </a:cubicBezTo>
                  <a:cubicBezTo>
                    <a:pt x="29048" y="2283"/>
                    <a:pt x="34883" y="0"/>
                    <a:pt x="42367" y="0"/>
                  </a:cubicBezTo>
                  <a:cubicBezTo>
                    <a:pt x="49724" y="0"/>
                    <a:pt x="55178" y="1903"/>
                    <a:pt x="58603" y="5835"/>
                  </a:cubicBezTo>
                  <a:cubicBezTo>
                    <a:pt x="62028" y="9767"/>
                    <a:pt x="63804" y="14714"/>
                    <a:pt x="63804" y="20803"/>
                  </a:cubicBezTo>
                  <a:cubicBezTo>
                    <a:pt x="63804" y="28160"/>
                    <a:pt x="61647" y="33995"/>
                    <a:pt x="57462" y="38434"/>
                  </a:cubicBezTo>
                  <a:cubicBezTo>
                    <a:pt x="53276" y="42747"/>
                    <a:pt x="47314" y="44904"/>
                    <a:pt x="39703" y="44904"/>
                  </a:cubicBezTo>
                  <a:lnTo>
                    <a:pt x="39322" y="44904"/>
                  </a:lnTo>
                  <a:cubicBezTo>
                    <a:pt x="32473" y="44904"/>
                    <a:pt x="27272" y="43001"/>
                    <a:pt x="23720" y="39069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60337941-E327-55EA-6FFF-E1AF9CBDFE08}"/>
                </a:ext>
              </a:extLst>
            </p:cNvPr>
            <p:cNvSpPr/>
            <p:nvPr/>
          </p:nvSpPr>
          <p:spPr>
            <a:xfrm>
              <a:off x="20680516" y="1848198"/>
              <a:ext cx="159065" cy="180756"/>
            </a:xfrm>
            <a:custGeom>
              <a:avLst/>
              <a:gdLst>
                <a:gd name="connsiteX0" fmla="*/ 37800 w 159065"/>
                <a:gd name="connsiteY0" fmla="*/ 20803 h 180756"/>
                <a:gd name="connsiteX1" fmla="*/ 31965 w 159065"/>
                <a:gd name="connsiteY1" fmla="*/ 51753 h 180756"/>
                <a:gd name="connsiteX2" fmla="*/ 12050 w 159065"/>
                <a:gd name="connsiteY2" fmla="*/ 51753 h 180756"/>
                <a:gd name="connsiteX3" fmla="*/ 12050 w 159065"/>
                <a:gd name="connsiteY3" fmla="*/ 0 h 180756"/>
                <a:gd name="connsiteX4" fmla="*/ 150567 w 159065"/>
                <a:gd name="connsiteY4" fmla="*/ 0 h 180756"/>
                <a:gd name="connsiteX5" fmla="*/ 157036 w 159065"/>
                <a:gd name="connsiteY5" fmla="*/ 13953 h 180756"/>
                <a:gd name="connsiteX6" fmla="*/ 61267 w 159065"/>
                <a:gd name="connsiteY6" fmla="*/ 142322 h 180756"/>
                <a:gd name="connsiteX7" fmla="*/ 38815 w 159065"/>
                <a:gd name="connsiteY7" fmla="*/ 162490 h 180756"/>
                <a:gd name="connsiteX8" fmla="*/ 126466 w 159065"/>
                <a:gd name="connsiteY8" fmla="*/ 159573 h 180756"/>
                <a:gd name="connsiteX9" fmla="*/ 140165 w 159065"/>
                <a:gd name="connsiteY9" fmla="*/ 123041 h 180756"/>
                <a:gd name="connsiteX10" fmla="*/ 159065 w 159065"/>
                <a:gd name="connsiteY10" fmla="*/ 125324 h 180756"/>
                <a:gd name="connsiteX11" fmla="*/ 153230 w 159065"/>
                <a:gd name="connsiteY11" fmla="*/ 180756 h 180756"/>
                <a:gd name="connsiteX12" fmla="*/ 6850 w 159065"/>
                <a:gd name="connsiteY12" fmla="*/ 180756 h 180756"/>
                <a:gd name="connsiteX13" fmla="*/ 0 w 159065"/>
                <a:gd name="connsiteY13" fmla="*/ 166423 h 180756"/>
                <a:gd name="connsiteX14" fmla="*/ 97418 w 159065"/>
                <a:gd name="connsiteY14" fmla="*/ 39322 h 180756"/>
                <a:gd name="connsiteX15" fmla="*/ 118982 w 159065"/>
                <a:gd name="connsiteY15" fmla="*/ 18520 h 180756"/>
                <a:gd name="connsiteX16" fmla="*/ 37800 w 159065"/>
                <a:gd name="connsiteY16" fmla="*/ 20803 h 1807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59065" h="180756">
                  <a:moveTo>
                    <a:pt x="37800" y="20803"/>
                  </a:moveTo>
                  <a:lnTo>
                    <a:pt x="31965" y="51753"/>
                  </a:lnTo>
                  <a:lnTo>
                    <a:pt x="12050" y="51753"/>
                  </a:lnTo>
                  <a:lnTo>
                    <a:pt x="12050" y="0"/>
                  </a:lnTo>
                  <a:lnTo>
                    <a:pt x="150567" y="0"/>
                  </a:lnTo>
                  <a:lnTo>
                    <a:pt x="157036" y="13953"/>
                  </a:lnTo>
                  <a:lnTo>
                    <a:pt x="61267" y="142322"/>
                  </a:lnTo>
                  <a:lnTo>
                    <a:pt x="38815" y="162490"/>
                  </a:lnTo>
                  <a:lnTo>
                    <a:pt x="126466" y="159573"/>
                  </a:lnTo>
                  <a:lnTo>
                    <a:pt x="140165" y="123041"/>
                  </a:lnTo>
                  <a:lnTo>
                    <a:pt x="159065" y="125324"/>
                  </a:lnTo>
                  <a:lnTo>
                    <a:pt x="153230" y="180756"/>
                  </a:lnTo>
                  <a:lnTo>
                    <a:pt x="6850" y="180756"/>
                  </a:lnTo>
                  <a:lnTo>
                    <a:pt x="0" y="166423"/>
                  </a:lnTo>
                  <a:lnTo>
                    <a:pt x="97418" y="39322"/>
                  </a:lnTo>
                  <a:lnTo>
                    <a:pt x="118982" y="18520"/>
                  </a:lnTo>
                  <a:lnTo>
                    <a:pt x="37800" y="20803"/>
                  </a:ln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4D7EF15A-D804-467F-6869-AB78745C7801}"/>
                </a:ext>
              </a:extLst>
            </p:cNvPr>
            <p:cNvSpPr/>
            <p:nvPr/>
          </p:nvSpPr>
          <p:spPr>
            <a:xfrm>
              <a:off x="20865712" y="1844139"/>
              <a:ext cx="160207" cy="188493"/>
            </a:xfrm>
            <a:custGeom>
              <a:avLst/>
              <a:gdLst>
                <a:gd name="connsiteX0" fmla="*/ 30951 w 160207"/>
                <a:gd name="connsiteY0" fmla="*/ 90822 h 188493"/>
                <a:gd name="connsiteX1" fmla="*/ 108581 w 160207"/>
                <a:gd name="connsiteY1" fmla="*/ 75347 h 188493"/>
                <a:gd name="connsiteX2" fmla="*/ 108581 w 160207"/>
                <a:gd name="connsiteY2" fmla="*/ 66214 h 188493"/>
                <a:gd name="connsiteX3" fmla="*/ 105283 w 160207"/>
                <a:gd name="connsiteY3" fmla="*/ 42113 h 188493"/>
                <a:gd name="connsiteX4" fmla="*/ 93993 w 160207"/>
                <a:gd name="connsiteY4" fmla="*/ 29302 h 188493"/>
                <a:gd name="connsiteX5" fmla="*/ 71288 w 160207"/>
                <a:gd name="connsiteY5" fmla="*/ 25242 h 188493"/>
                <a:gd name="connsiteX6" fmla="*/ 41479 w 160207"/>
                <a:gd name="connsiteY6" fmla="*/ 29936 h 188493"/>
                <a:gd name="connsiteX7" fmla="*/ 15222 w 160207"/>
                <a:gd name="connsiteY7" fmla="*/ 41479 h 188493"/>
                <a:gd name="connsiteX8" fmla="*/ 7104 w 160207"/>
                <a:gd name="connsiteY8" fmla="*/ 24481 h 188493"/>
                <a:gd name="connsiteX9" fmla="*/ 22706 w 160207"/>
                <a:gd name="connsiteY9" fmla="*/ 14968 h 188493"/>
                <a:gd name="connsiteX10" fmla="*/ 49090 w 160207"/>
                <a:gd name="connsiteY10" fmla="*/ 4566 h 188493"/>
                <a:gd name="connsiteX11" fmla="*/ 79025 w 160207"/>
                <a:gd name="connsiteY11" fmla="*/ 0 h 188493"/>
                <a:gd name="connsiteX12" fmla="*/ 115684 w 160207"/>
                <a:gd name="connsiteY12" fmla="*/ 6342 h 188493"/>
                <a:gd name="connsiteX13" fmla="*/ 135092 w 160207"/>
                <a:gd name="connsiteY13" fmla="*/ 26765 h 188493"/>
                <a:gd name="connsiteX14" fmla="*/ 140926 w 160207"/>
                <a:gd name="connsiteY14" fmla="*/ 64184 h 188493"/>
                <a:gd name="connsiteX15" fmla="*/ 140926 w 160207"/>
                <a:gd name="connsiteY15" fmla="*/ 168833 h 188493"/>
                <a:gd name="connsiteX16" fmla="*/ 160207 w 160207"/>
                <a:gd name="connsiteY16" fmla="*/ 168833 h 188493"/>
                <a:gd name="connsiteX17" fmla="*/ 160207 w 160207"/>
                <a:gd name="connsiteY17" fmla="*/ 183293 h 188493"/>
                <a:gd name="connsiteX18" fmla="*/ 143717 w 160207"/>
                <a:gd name="connsiteY18" fmla="*/ 186591 h 188493"/>
                <a:gd name="connsiteX19" fmla="*/ 126212 w 160207"/>
                <a:gd name="connsiteY19" fmla="*/ 188240 h 188493"/>
                <a:gd name="connsiteX20" fmla="*/ 113781 w 160207"/>
                <a:gd name="connsiteY20" fmla="*/ 185450 h 188493"/>
                <a:gd name="connsiteX21" fmla="*/ 110483 w 160207"/>
                <a:gd name="connsiteY21" fmla="*/ 173272 h 188493"/>
                <a:gd name="connsiteX22" fmla="*/ 110483 w 160207"/>
                <a:gd name="connsiteY22" fmla="*/ 162490 h 188493"/>
                <a:gd name="connsiteX23" fmla="*/ 86509 w 160207"/>
                <a:gd name="connsiteY23" fmla="*/ 180376 h 188493"/>
                <a:gd name="connsiteX24" fmla="*/ 54417 w 160207"/>
                <a:gd name="connsiteY24" fmla="*/ 188494 h 188493"/>
                <a:gd name="connsiteX25" fmla="*/ 15475 w 160207"/>
                <a:gd name="connsiteY25" fmla="*/ 174921 h 188493"/>
                <a:gd name="connsiteX26" fmla="*/ 0 w 160207"/>
                <a:gd name="connsiteY26" fmla="*/ 135979 h 188493"/>
                <a:gd name="connsiteX27" fmla="*/ 30951 w 160207"/>
                <a:gd name="connsiteY27" fmla="*/ 90822 h 188493"/>
                <a:gd name="connsiteX28" fmla="*/ 88285 w 160207"/>
                <a:gd name="connsiteY28" fmla="*/ 161095 h 188493"/>
                <a:gd name="connsiteX29" fmla="*/ 108454 w 160207"/>
                <a:gd name="connsiteY29" fmla="*/ 148664 h 188493"/>
                <a:gd name="connsiteX30" fmla="*/ 108454 w 160207"/>
                <a:gd name="connsiteY30" fmla="*/ 92598 h 188493"/>
                <a:gd name="connsiteX31" fmla="*/ 54798 w 160207"/>
                <a:gd name="connsiteY31" fmla="*/ 103507 h 188493"/>
                <a:gd name="connsiteX32" fmla="*/ 36659 w 160207"/>
                <a:gd name="connsiteY32" fmla="*/ 132047 h 188493"/>
                <a:gd name="connsiteX33" fmla="*/ 45284 w 160207"/>
                <a:gd name="connsiteY33" fmla="*/ 157924 h 188493"/>
                <a:gd name="connsiteX34" fmla="*/ 68624 w 160207"/>
                <a:gd name="connsiteY34" fmla="*/ 166296 h 188493"/>
                <a:gd name="connsiteX35" fmla="*/ 88285 w 160207"/>
                <a:gd name="connsiteY35" fmla="*/ 161095 h 1884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60207" h="188493">
                  <a:moveTo>
                    <a:pt x="30951" y="90822"/>
                  </a:moveTo>
                  <a:cubicBezTo>
                    <a:pt x="51373" y="81182"/>
                    <a:pt x="77250" y="75981"/>
                    <a:pt x="108581" y="75347"/>
                  </a:cubicBezTo>
                  <a:lnTo>
                    <a:pt x="108581" y="66214"/>
                  </a:lnTo>
                  <a:cubicBezTo>
                    <a:pt x="108581" y="56066"/>
                    <a:pt x="107439" y="47948"/>
                    <a:pt x="105283" y="42113"/>
                  </a:cubicBezTo>
                  <a:cubicBezTo>
                    <a:pt x="103126" y="36278"/>
                    <a:pt x="99321" y="31965"/>
                    <a:pt x="93993" y="29302"/>
                  </a:cubicBezTo>
                  <a:cubicBezTo>
                    <a:pt x="88666" y="26638"/>
                    <a:pt x="81182" y="25242"/>
                    <a:pt x="71288" y="25242"/>
                  </a:cubicBezTo>
                  <a:cubicBezTo>
                    <a:pt x="60252" y="25242"/>
                    <a:pt x="50231" y="26765"/>
                    <a:pt x="41479" y="29936"/>
                  </a:cubicBezTo>
                  <a:cubicBezTo>
                    <a:pt x="32726" y="33107"/>
                    <a:pt x="23974" y="36912"/>
                    <a:pt x="15222" y="41479"/>
                  </a:cubicBezTo>
                  <a:lnTo>
                    <a:pt x="7104" y="24481"/>
                  </a:lnTo>
                  <a:cubicBezTo>
                    <a:pt x="9894" y="22071"/>
                    <a:pt x="15095" y="18900"/>
                    <a:pt x="22706" y="14968"/>
                  </a:cubicBezTo>
                  <a:cubicBezTo>
                    <a:pt x="30316" y="11036"/>
                    <a:pt x="39069" y="7611"/>
                    <a:pt x="49090" y="4566"/>
                  </a:cubicBezTo>
                  <a:cubicBezTo>
                    <a:pt x="59110" y="1522"/>
                    <a:pt x="69131" y="0"/>
                    <a:pt x="79025" y="0"/>
                  </a:cubicBezTo>
                  <a:cubicBezTo>
                    <a:pt x="94501" y="0"/>
                    <a:pt x="106678" y="2156"/>
                    <a:pt x="115684" y="6342"/>
                  </a:cubicBezTo>
                  <a:cubicBezTo>
                    <a:pt x="124690" y="10528"/>
                    <a:pt x="131159" y="17378"/>
                    <a:pt x="135092" y="26765"/>
                  </a:cubicBezTo>
                  <a:cubicBezTo>
                    <a:pt x="139024" y="36151"/>
                    <a:pt x="140926" y="48582"/>
                    <a:pt x="140926" y="64184"/>
                  </a:cubicBezTo>
                  <a:lnTo>
                    <a:pt x="140926" y="168833"/>
                  </a:lnTo>
                  <a:lnTo>
                    <a:pt x="160207" y="168833"/>
                  </a:lnTo>
                  <a:lnTo>
                    <a:pt x="160207" y="183293"/>
                  </a:lnTo>
                  <a:cubicBezTo>
                    <a:pt x="155894" y="184435"/>
                    <a:pt x="150313" y="185450"/>
                    <a:pt x="143717" y="186591"/>
                  </a:cubicBezTo>
                  <a:cubicBezTo>
                    <a:pt x="137121" y="187606"/>
                    <a:pt x="131286" y="188240"/>
                    <a:pt x="126212" y="188240"/>
                  </a:cubicBezTo>
                  <a:cubicBezTo>
                    <a:pt x="120124" y="188240"/>
                    <a:pt x="115938" y="187352"/>
                    <a:pt x="113781" y="185450"/>
                  </a:cubicBezTo>
                  <a:cubicBezTo>
                    <a:pt x="111625" y="183547"/>
                    <a:pt x="110483" y="179488"/>
                    <a:pt x="110483" y="173272"/>
                  </a:cubicBezTo>
                  <a:lnTo>
                    <a:pt x="110483" y="162490"/>
                  </a:lnTo>
                  <a:cubicBezTo>
                    <a:pt x="104014" y="168959"/>
                    <a:pt x="96023" y="175048"/>
                    <a:pt x="86509" y="180376"/>
                  </a:cubicBezTo>
                  <a:cubicBezTo>
                    <a:pt x="76996" y="185703"/>
                    <a:pt x="66341" y="188494"/>
                    <a:pt x="54417" y="188494"/>
                  </a:cubicBezTo>
                  <a:cubicBezTo>
                    <a:pt x="38815" y="188494"/>
                    <a:pt x="25750" y="183927"/>
                    <a:pt x="15475" y="174921"/>
                  </a:cubicBezTo>
                  <a:cubicBezTo>
                    <a:pt x="5201" y="165915"/>
                    <a:pt x="0" y="152977"/>
                    <a:pt x="0" y="135979"/>
                  </a:cubicBezTo>
                  <a:cubicBezTo>
                    <a:pt x="254" y="115557"/>
                    <a:pt x="10528" y="100462"/>
                    <a:pt x="30951" y="90822"/>
                  </a:cubicBezTo>
                  <a:close/>
                  <a:moveTo>
                    <a:pt x="88285" y="161095"/>
                  </a:moveTo>
                  <a:cubicBezTo>
                    <a:pt x="95642" y="157670"/>
                    <a:pt x="102365" y="153484"/>
                    <a:pt x="108454" y="148664"/>
                  </a:cubicBezTo>
                  <a:lnTo>
                    <a:pt x="108454" y="92598"/>
                  </a:lnTo>
                  <a:cubicBezTo>
                    <a:pt x="84733" y="92598"/>
                    <a:pt x="66848" y="96276"/>
                    <a:pt x="54798" y="103507"/>
                  </a:cubicBezTo>
                  <a:cubicBezTo>
                    <a:pt x="42747" y="110737"/>
                    <a:pt x="36659" y="120250"/>
                    <a:pt x="36659" y="132047"/>
                  </a:cubicBezTo>
                  <a:cubicBezTo>
                    <a:pt x="36659" y="143844"/>
                    <a:pt x="39576" y="152469"/>
                    <a:pt x="45284" y="157924"/>
                  </a:cubicBezTo>
                  <a:cubicBezTo>
                    <a:pt x="50992" y="163505"/>
                    <a:pt x="58857" y="166296"/>
                    <a:pt x="68624" y="166296"/>
                  </a:cubicBezTo>
                  <a:cubicBezTo>
                    <a:pt x="74459" y="166296"/>
                    <a:pt x="80928" y="164520"/>
                    <a:pt x="88285" y="161095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0E85C4D9-9332-14DD-4729-B99697789346}"/>
                </a:ext>
              </a:extLst>
            </p:cNvPr>
            <p:cNvSpPr/>
            <p:nvPr/>
          </p:nvSpPr>
          <p:spPr>
            <a:xfrm>
              <a:off x="21049512" y="1843124"/>
              <a:ext cx="127226" cy="185830"/>
            </a:xfrm>
            <a:custGeom>
              <a:avLst/>
              <a:gdLst>
                <a:gd name="connsiteX0" fmla="*/ 0 w 127226"/>
                <a:gd name="connsiteY0" fmla="*/ 169847 h 185830"/>
                <a:gd name="connsiteX1" fmla="*/ 24481 w 127226"/>
                <a:gd name="connsiteY1" fmla="*/ 167945 h 185830"/>
                <a:gd name="connsiteX2" fmla="*/ 24481 w 127226"/>
                <a:gd name="connsiteY2" fmla="*/ 30063 h 185830"/>
                <a:gd name="connsiteX3" fmla="*/ 1015 w 127226"/>
                <a:gd name="connsiteY3" fmla="*/ 24228 h 185830"/>
                <a:gd name="connsiteX4" fmla="*/ 1015 w 127226"/>
                <a:gd name="connsiteY4" fmla="*/ 6596 h 185830"/>
                <a:gd name="connsiteX5" fmla="*/ 46045 w 127226"/>
                <a:gd name="connsiteY5" fmla="*/ 761 h 185830"/>
                <a:gd name="connsiteX6" fmla="*/ 46680 w 127226"/>
                <a:gd name="connsiteY6" fmla="*/ 761 h 185830"/>
                <a:gd name="connsiteX7" fmla="*/ 53910 w 127226"/>
                <a:gd name="connsiteY7" fmla="*/ 6596 h 185830"/>
                <a:gd name="connsiteX8" fmla="*/ 53910 w 127226"/>
                <a:gd name="connsiteY8" fmla="*/ 12431 h 185830"/>
                <a:gd name="connsiteX9" fmla="*/ 52895 w 127226"/>
                <a:gd name="connsiteY9" fmla="*/ 37800 h 185830"/>
                <a:gd name="connsiteX10" fmla="*/ 53910 w 127226"/>
                <a:gd name="connsiteY10" fmla="*/ 37800 h 185830"/>
                <a:gd name="connsiteX11" fmla="*/ 65580 w 127226"/>
                <a:gd name="connsiteY11" fmla="*/ 23467 h 185830"/>
                <a:gd name="connsiteX12" fmla="*/ 87397 w 127226"/>
                <a:gd name="connsiteY12" fmla="*/ 7357 h 185830"/>
                <a:gd name="connsiteX13" fmla="*/ 116445 w 127226"/>
                <a:gd name="connsiteY13" fmla="*/ 0 h 185830"/>
                <a:gd name="connsiteX14" fmla="*/ 127227 w 127226"/>
                <a:gd name="connsiteY14" fmla="*/ 1649 h 185830"/>
                <a:gd name="connsiteX15" fmla="*/ 127227 w 127226"/>
                <a:gd name="connsiteY15" fmla="*/ 38181 h 185830"/>
                <a:gd name="connsiteX16" fmla="*/ 119870 w 127226"/>
                <a:gd name="connsiteY16" fmla="*/ 35136 h 185830"/>
                <a:gd name="connsiteX17" fmla="*/ 108580 w 127226"/>
                <a:gd name="connsiteY17" fmla="*/ 33614 h 185830"/>
                <a:gd name="connsiteX18" fmla="*/ 58349 w 127226"/>
                <a:gd name="connsiteY18" fmla="*/ 50231 h 185830"/>
                <a:gd name="connsiteX19" fmla="*/ 58349 w 127226"/>
                <a:gd name="connsiteY19" fmla="*/ 167564 h 185830"/>
                <a:gd name="connsiteX20" fmla="*/ 99701 w 127226"/>
                <a:gd name="connsiteY20" fmla="*/ 170228 h 185830"/>
                <a:gd name="connsiteX21" fmla="*/ 99701 w 127226"/>
                <a:gd name="connsiteY21" fmla="*/ 185830 h 185830"/>
                <a:gd name="connsiteX22" fmla="*/ 0 w 127226"/>
                <a:gd name="connsiteY22" fmla="*/ 185830 h 185830"/>
                <a:gd name="connsiteX23" fmla="*/ 0 w 127226"/>
                <a:gd name="connsiteY23" fmla="*/ 169847 h 1858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7226" h="185830">
                  <a:moveTo>
                    <a:pt x="0" y="169847"/>
                  </a:moveTo>
                  <a:lnTo>
                    <a:pt x="24481" y="167945"/>
                  </a:lnTo>
                  <a:lnTo>
                    <a:pt x="24481" y="30063"/>
                  </a:lnTo>
                  <a:lnTo>
                    <a:pt x="1015" y="24228"/>
                  </a:lnTo>
                  <a:lnTo>
                    <a:pt x="1015" y="6596"/>
                  </a:lnTo>
                  <a:lnTo>
                    <a:pt x="46045" y="761"/>
                  </a:lnTo>
                  <a:lnTo>
                    <a:pt x="46680" y="761"/>
                  </a:lnTo>
                  <a:lnTo>
                    <a:pt x="53910" y="6596"/>
                  </a:lnTo>
                  <a:lnTo>
                    <a:pt x="53910" y="12431"/>
                  </a:lnTo>
                  <a:lnTo>
                    <a:pt x="52895" y="37800"/>
                  </a:lnTo>
                  <a:lnTo>
                    <a:pt x="53910" y="37800"/>
                  </a:lnTo>
                  <a:cubicBezTo>
                    <a:pt x="56066" y="34122"/>
                    <a:pt x="59998" y="29302"/>
                    <a:pt x="65580" y="23467"/>
                  </a:cubicBezTo>
                  <a:cubicBezTo>
                    <a:pt x="71288" y="17632"/>
                    <a:pt x="78518" y="12177"/>
                    <a:pt x="87397" y="7357"/>
                  </a:cubicBezTo>
                  <a:cubicBezTo>
                    <a:pt x="96276" y="2410"/>
                    <a:pt x="105917" y="0"/>
                    <a:pt x="116445" y="0"/>
                  </a:cubicBezTo>
                  <a:cubicBezTo>
                    <a:pt x="120758" y="0"/>
                    <a:pt x="124310" y="507"/>
                    <a:pt x="127227" y="1649"/>
                  </a:cubicBezTo>
                  <a:lnTo>
                    <a:pt x="127227" y="38181"/>
                  </a:lnTo>
                  <a:cubicBezTo>
                    <a:pt x="125705" y="37166"/>
                    <a:pt x="123295" y="36024"/>
                    <a:pt x="119870" y="35136"/>
                  </a:cubicBezTo>
                  <a:cubicBezTo>
                    <a:pt x="116445" y="34122"/>
                    <a:pt x="112766" y="33614"/>
                    <a:pt x="108580" y="33614"/>
                  </a:cubicBezTo>
                  <a:cubicBezTo>
                    <a:pt x="90568" y="33614"/>
                    <a:pt x="73825" y="39196"/>
                    <a:pt x="58349" y="50231"/>
                  </a:cubicBezTo>
                  <a:lnTo>
                    <a:pt x="58349" y="167564"/>
                  </a:lnTo>
                  <a:lnTo>
                    <a:pt x="99701" y="170228"/>
                  </a:lnTo>
                  <a:lnTo>
                    <a:pt x="99701" y="185830"/>
                  </a:lnTo>
                  <a:lnTo>
                    <a:pt x="0" y="185830"/>
                  </a:lnTo>
                  <a:lnTo>
                    <a:pt x="0" y="169847"/>
                  </a:ln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2B456C98-3F60-3ACB-6622-A78A60D600F1}"/>
                </a:ext>
              </a:extLst>
            </p:cNvPr>
            <p:cNvSpPr/>
            <p:nvPr/>
          </p:nvSpPr>
          <p:spPr>
            <a:xfrm>
              <a:off x="21197542" y="1843378"/>
              <a:ext cx="149932" cy="189381"/>
            </a:xfrm>
            <a:custGeom>
              <a:avLst/>
              <a:gdLst>
                <a:gd name="connsiteX0" fmla="*/ 20676 w 149932"/>
                <a:gd name="connsiteY0" fmla="*/ 163505 h 189381"/>
                <a:gd name="connsiteX1" fmla="*/ 0 w 149932"/>
                <a:gd name="connsiteY1" fmla="*/ 94754 h 189381"/>
                <a:gd name="connsiteX2" fmla="*/ 10782 w 149932"/>
                <a:gd name="connsiteY2" fmla="*/ 44904 h 189381"/>
                <a:gd name="connsiteX3" fmla="*/ 40971 w 149932"/>
                <a:gd name="connsiteY3" fmla="*/ 11670 h 189381"/>
                <a:gd name="connsiteX4" fmla="*/ 85114 w 149932"/>
                <a:gd name="connsiteY4" fmla="*/ 0 h 189381"/>
                <a:gd name="connsiteX5" fmla="*/ 132174 w 149932"/>
                <a:gd name="connsiteY5" fmla="*/ 16744 h 189381"/>
                <a:gd name="connsiteX6" fmla="*/ 149933 w 149932"/>
                <a:gd name="connsiteY6" fmla="*/ 64819 h 189381"/>
                <a:gd name="connsiteX7" fmla="*/ 147649 w 149932"/>
                <a:gd name="connsiteY7" fmla="*/ 95135 h 189381"/>
                <a:gd name="connsiteX8" fmla="*/ 35517 w 149932"/>
                <a:gd name="connsiteY8" fmla="*/ 95135 h 189381"/>
                <a:gd name="connsiteX9" fmla="*/ 50485 w 149932"/>
                <a:gd name="connsiteY9" fmla="*/ 147142 h 189381"/>
                <a:gd name="connsiteX10" fmla="*/ 91203 w 149932"/>
                <a:gd name="connsiteY10" fmla="*/ 166803 h 189381"/>
                <a:gd name="connsiteX11" fmla="*/ 118474 w 149932"/>
                <a:gd name="connsiteY11" fmla="*/ 162110 h 189381"/>
                <a:gd name="connsiteX12" fmla="*/ 140419 w 149932"/>
                <a:gd name="connsiteY12" fmla="*/ 150820 h 189381"/>
                <a:gd name="connsiteX13" fmla="*/ 146634 w 149932"/>
                <a:gd name="connsiteY13" fmla="*/ 165154 h 189381"/>
                <a:gd name="connsiteX14" fmla="*/ 118601 w 149932"/>
                <a:gd name="connsiteY14" fmla="*/ 182151 h 189381"/>
                <a:gd name="connsiteX15" fmla="*/ 80801 w 149932"/>
                <a:gd name="connsiteY15" fmla="*/ 189382 h 189381"/>
                <a:gd name="connsiteX16" fmla="*/ 20676 w 149932"/>
                <a:gd name="connsiteY16" fmla="*/ 163505 h 189381"/>
                <a:gd name="connsiteX17" fmla="*/ 114035 w 149932"/>
                <a:gd name="connsiteY17" fmla="*/ 77757 h 189381"/>
                <a:gd name="connsiteX18" fmla="*/ 115050 w 149932"/>
                <a:gd name="connsiteY18" fmla="*/ 63804 h 189381"/>
                <a:gd name="connsiteX19" fmla="*/ 106044 w 149932"/>
                <a:gd name="connsiteY19" fmla="*/ 30443 h 189381"/>
                <a:gd name="connsiteX20" fmla="*/ 78772 w 149932"/>
                <a:gd name="connsiteY20" fmla="*/ 18266 h 189381"/>
                <a:gd name="connsiteX21" fmla="*/ 48582 w 149932"/>
                <a:gd name="connsiteY21" fmla="*/ 31965 h 189381"/>
                <a:gd name="connsiteX22" fmla="*/ 35644 w 149932"/>
                <a:gd name="connsiteY22" fmla="*/ 77884 h 189381"/>
                <a:gd name="connsiteX23" fmla="*/ 114035 w 149932"/>
                <a:gd name="connsiteY23" fmla="*/ 77884 h 1893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49932" h="189381">
                  <a:moveTo>
                    <a:pt x="20676" y="163505"/>
                  </a:moveTo>
                  <a:cubicBezTo>
                    <a:pt x="6850" y="146381"/>
                    <a:pt x="0" y="123422"/>
                    <a:pt x="0" y="94754"/>
                  </a:cubicBezTo>
                  <a:cubicBezTo>
                    <a:pt x="0" y="75854"/>
                    <a:pt x="3552" y="59237"/>
                    <a:pt x="10782" y="44904"/>
                  </a:cubicBezTo>
                  <a:cubicBezTo>
                    <a:pt x="18012" y="30570"/>
                    <a:pt x="28033" y="19534"/>
                    <a:pt x="40971" y="11670"/>
                  </a:cubicBezTo>
                  <a:cubicBezTo>
                    <a:pt x="53910" y="3805"/>
                    <a:pt x="68624" y="0"/>
                    <a:pt x="85114" y="0"/>
                  </a:cubicBezTo>
                  <a:cubicBezTo>
                    <a:pt x="105283" y="0"/>
                    <a:pt x="121012" y="5581"/>
                    <a:pt x="132174" y="16744"/>
                  </a:cubicBezTo>
                  <a:cubicBezTo>
                    <a:pt x="143336" y="27906"/>
                    <a:pt x="149298" y="44016"/>
                    <a:pt x="149933" y="64819"/>
                  </a:cubicBezTo>
                  <a:cubicBezTo>
                    <a:pt x="149933" y="78011"/>
                    <a:pt x="149171" y="88158"/>
                    <a:pt x="147649" y="95135"/>
                  </a:cubicBezTo>
                  <a:lnTo>
                    <a:pt x="35517" y="95135"/>
                  </a:lnTo>
                  <a:cubicBezTo>
                    <a:pt x="35898" y="116699"/>
                    <a:pt x="40971" y="133950"/>
                    <a:pt x="50485" y="147142"/>
                  </a:cubicBezTo>
                  <a:cubicBezTo>
                    <a:pt x="59998" y="160334"/>
                    <a:pt x="73571" y="166803"/>
                    <a:pt x="91203" y="166803"/>
                  </a:cubicBezTo>
                  <a:cubicBezTo>
                    <a:pt x="99828" y="166803"/>
                    <a:pt x="108961" y="165281"/>
                    <a:pt x="118474" y="162110"/>
                  </a:cubicBezTo>
                  <a:cubicBezTo>
                    <a:pt x="127988" y="158939"/>
                    <a:pt x="135218" y="155260"/>
                    <a:pt x="140419" y="150820"/>
                  </a:cubicBezTo>
                  <a:lnTo>
                    <a:pt x="146634" y="165154"/>
                  </a:lnTo>
                  <a:cubicBezTo>
                    <a:pt x="140292" y="171623"/>
                    <a:pt x="131032" y="177331"/>
                    <a:pt x="118601" y="182151"/>
                  </a:cubicBezTo>
                  <a:cubicBezTo>
                    <a:pt x="106171" y="186972"/>
                    <a:pt x="93613" y="189382"/>
                    <a:pt x="80801" y="189382"/>
                  </a:cubicBezTo>
                  <a:cubicBezTo>
                    <a:pt x="54417" y="189255"/>
                    <a:pt x="34375" y="180629"/>
                    <a:pt x="20676" y="163505"/>
                  </a:cubicBezTo>
                  <a:close/>
                  <a:moveTo>
                    <a:pt x="114035" y="77757"/>
                  </a:moveTo>
                  <a:cubicBezTo>
                    <a:pt x="114669" y="73190"/>
                    <a:pt x="115050" y="68497"/>
                    <a:pt x="115050" y="63804"/>
                  </a:cubicBezTo>
                  <a:cubicBezTo>
                    <a:pt x="114796" y="49724"/>
                    <a:pt x="111879" y="38561"/>
                    <a:pt x="106044" y="30443"/>
                  </a:cubicBezTo>
                  <a:cubicBezTo>
                    <a:pt x="100209" y="22325"/>
                    <a:pt x="91203" y="18266"/>
                    <a:pt x="78772" y="18266"/>
                  </a:cubicBezTo>
                  <a:cubicBezTo>
                    <a:pt x="66214" y="18266"/>
                    <a:pt x="56066" y="22832"/>
                    <a:pt x="48582" y="31965"/>
                  </a:cubicBezTo>
                  <a:cubicBezTo>
                    <a:pt x="41098" y="41098"/>
                    <a:pt x="36786" y="56447"/>
                    <a:pt x="35644" y="77884"/>
                  </a:cubicBezTo>
                  <a:lnTo>
                    <a:pt x="114035" y="77884"/>
                  </a:ln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141841D9-0B8B-4FBF-8F9A-B3E9F8AF6456}"/>
                </a:ext>
              </a:extLst>
            </p:cNvPr>
            <p:cNvSpPr/>
            <p:nvPr/>
          </p:nvSpPr>
          <p:spPr>
            <a:xfrm>
              <a:off x="21452503" y="1844139"/>
              <a:ext cx="160080" cy="188493"/>
            </a:xfrm>
            <a:custGeom>
              <a:avLst/>
              <a:gdLst>
                <a:gd name="connsiteX0" fmla="*/ 30824 w 160080"/>
                <a:gd name="connsiteY0" fmla="*/ 90822 h 188493"/>
                <a:gd name="connsiteX1" fmla="*/ 108454 w 160080"/>
                <a:gd name="connsiteY1" fmla="*/ 75347 h 188493"/>
                <a:gd name="connsiteX2" fmla="*/ 108454 w 160080"/>
                <a:gd name="connsiteY2" fmla="*/ 66214 h 188493"/>
                <a:gd name="connsiteX3" fmla="*/ 105156 w 160080"/>
                <a:gd name="connsiteY3" fmla="*/ 42113 h 188493"/>
                <a:gd name="connsiteX4" fmla="*/ 93866 w 160080"/>
                <a:gd name="connsiteY4" fmla="*/ 29302 h 188493"/>
                <a:gd name="connsiteX5" fmla="*/ 71161 w 160080"/>
                <a:gd name="connsiteY5" fmla="*/ 25242 h 188493"/>
                <a:gd name="connsiteX6" fmla="*/ 41352 w 160080"/>
                <a:gd name="connsiteY6" fmla="*/ 29936 h 188493"/>
                <a:gd name="connsiteX7" fmla="*/ 15095 w 160080"/>
                <a:gd name="connsiteY7" fmla="*/ 41479 h 188493"/>
                <a:gd name="connsiteX8" fmla="*/ 6977 w 160080"/>
                <a:gd name="connsiteY8" fmla="*/ 24481 h 188493"/>
                <a:gd name="connsiteX9" fmla="*/ 22579 w 160080"/>
                <a:gd name="connsiteY9" fmla="*/ 14968 h 188493"/>
                <a:gd name="connsiteX10" fmla="*/ 48963 w 160080"/>
                <a:gd name="connsiteY10" fmla="*/ 4566 h 188493"/>
                <a:gd name="connsiteX11" fmla="*/ 78898 w 160080"/>
                <a:gd name="connsiteY11" fmla="*/ 0 h 188493"/>
                <a:gd name="connsiteX12" fmla="*/ 115557 w 160080"/>
                <a:gd name="connsiteY12" fmla="*/ 6342 h 188493"/>
                <a:gd name="connsiteX13" fmla="*/ 134965 w 160080"/>
                <a:gd name="connsiteY13" fmla="*/ 26765 h 188493"/>
                <a:gd name="connsiteX14" fmla="*/ 140799 w 160080"/>
                <a:gd name="connsiteY14" fmla="*/ 64184 h 188493"/>
                <a:gd name="connsiteX15" fmla="*/ 140799 w 160080"/>
                <a:gd name="connsiteY15" fmla="*/ 168833 h 188493"/>
                <a:gd name="connsiteX16" fmla="*/ 160080 w 160080"/>
                <a:gd name="connsiteY16" fmla="*/ 168833 h 188493"/>
                <a:gd name="connsiteX17" fmla="*/ 160080 w 160080"/>
                <a:gd name="connsiteY17" fmla="*/ 183293 h 188493"/>
                <a:gd name="connsiteX18" fmla="*/ 143590 w 160080"/>
                <a:gd name="connsiteY18" fmla="*/ 186591 h 188493"/>
                <a:gd name="connsiteX19" fmla="*/ 126212 w 160080"/>
                <a:gd name="connsiteY19" fmla="*/ 188240 h 188493"/>
                <a:gd name="connsiteX20" fmla="*/ 113781 w 160080"/>
                <a:gd name="connsiteY20" fmla="*/ 185450 h 188493"/>
                <a:gd name="connsiteX21" fmla="*/ 110483 w 160080"/>
                <a:gd name="connsiteY21" fmla="*/ 173272 h 188493"/>
                <a:gd name="connsiteX22" fmla="*/ 110483 w 160080"/>
                <a:gd name="connsiteY22" fmla="*/ 162490 h 188493"/>
                <a:gd name="connsiteX23" fmla="*/ 86509 w 160080"/>
                <a:gd name="connsiteY23" fmla="*/ 180376 h 188493"/>
                <a:gd name="connsiteX24" fmla="*/ 54417 w 160080"/>
                <a:gd name="connsiteY24" fmla="*/ 188494 h 188493"/>
                <a:gd name="connsiteX25" fmla="*/ 15475 w 160080"/>
                <a:gd name="connsiteY25" fmla="*/ 174921 h 188493"/>
                <a:gd name="connsiteX26" fmla="*/ 0 w 160080"/>
                <a:gd name="connsiteY26" fmla="*/ 135979 h 188493"/>
                <a:gd name="connsiteX27" fmla="*/ 30824 w 160080"/>
                <a:gd name="connsiteY27" fmla="*/ 90822 h 188493"/>
                <a:gd name="connsiteX28" fmla="*/ 88158 w 160080"/>
                <a:gd name="connsiteY28" fmla="*/ 161095 h 188493"/>
                <a:gd name="connsiteX29" fmla="*/ 108327 w 160080"/>
                <a:gd name="connsiteY29" fmla="*/ 148664 h 188493"/>
                <a:gd name="connsiteX30" fmla="*/ 108327 w 160080"/>
                <a:gd name="connsiteY30" fmla="*/ 92598 h 188493"/>
                <a:gd name="connsiteX31" fmla="*/ 54671 w 160080"/>
                <a:gd name="connsiteY31" fmla="*/ 103507 h 188493"/>
                <a:gd name="connsiteX32" fmla="*/ 36532 w 160080"/>
                <a:gd name="connsiteY32" fmla="*/ 132047 h 188493"/>
                <a:gd name="connsiteX33" fmla="*/ 45157 w 160080"/>
                <a:gd name="connsiteY33" fmla="*/ 157924 h 188493"/>
                <a:gd name="connsiteX34" fmla="*/ 68497 w 160080"/>
                <a:gd name="connsiteY34" fmla="*/ 166296 h 188493"/>
                <a:gd name="connsiteX35" fmla="*/ 88158 w 160080"/>
                <a:gd name="connsiteY35" fmla="*/ 161095 h 1884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60080" h="188493">
                  <a:moveTo>
                    <a:pt x="30824" y="90822"/>
                  </a:moveTo>
                  <a:cubicBezTo>
                    <a:pt x="51246" y="81182"/>
                    <a:pt x="77123" y="75981"/>
                    <a:pt x="108454" y="75347"/>
                  </a:cubicBezTo>
                  <a:lnTo>
                    <a:pt x="108454" y="66214"/>
                  </a:lnTo>
                  <a:cubicBezTo>
                    <a:pt x="108454" y="56066"/>
                    <a:pt x="107312" y="47948"/>
                    <a:pt x="105156" y="42113"/>
                  </a:cubicBezTo>
                  <a:cubicBezTo>
                    <a:pt x="102999" y="36278"/>
                    <a:pt x="99194" y="31965"/>
                    <a:pt x="93866" y="29302"/>
                  </a:cubicBezTo>
                  <a:cubicBezTo>
                    <a:pt x="88539" y="26638"/>
                    <a:pt x="80928" y="25242"/>
                    <a:pt x="71161" y="25242"/>
                  </a:cubicBezTo>
                  <a:cubicBezTo>
                    <a:pt x="60125" y="25242"/>
                    <a:pt x="50104" y="26765"/>
                    <a:pt x="41352" y="29936"/>
                  </a:cubicBezTo>
                  <a:cubicBezTo>
                    <a:pt x="32599" y="33107"/>
                    <a:pt x="23847" y="36912"/>
                    <a:pt x="15095" y="41479"/>
                  </a:cubicBezTo>
                  <a:lnTo>
                    <a:pt x="6977" y="24481"/>
                  </a:lnTo>
                  <a:cubicBezTo>
                    <a:pt x="9767" y="22071"/>
                    <a:pt x="14968" y="18900"/>
                    <a:pt x="22579" y="14968"/>
                  </a:cubicBezTo>
                  <a:cubicBezTo>
                    <a:pt x="30189" y="11036"/>
                    <a:pt x="38942" y="7611"/>
                    <a:pt x="48963" y="4566"/>
                  </a:cubicBezTo>
                  <a:cubicBezTo>
                    <a:pt x="58983" y="1522"/>
                    <a:pt x="69004" y="0"/>
                    <a:pt x="78898" y="0"/>
                  </a:cubicBezTo>
                  <a:cubicBezTo>
                    <a:pt x="94374" y="0"/>
                    <a:pt x="106551" y="2156"/>
                    <a:pt x="115557" y="6342"/>
                  </a:cubicBezTo>
                  <a:cubicBezTo>
                    <a:pt x="124563" y="10528"/>
                    <a:pt x="131032" y="17378"/>
                    <a:pt x="134965" y="26765"/>
                  </a:cubicBezTo>
                  <a:cubicBezTo>
                    <a:pt x="138897" y="36151"/>
                    <a:pt x="140799" y="48582"/>
                    <a:pt x="140799" y="64184"/>
                  </a:cubicBezTo>
                  <a:lnTo>
                    <a:pt x="140799" y="168833"/>
                  </a:lnTo>
                  <a:lnTo>
                    <a:pt x="160080" y="168833"/>
                  </a:lnTo>
                  <a:lnTo>
                    <a:pt x="160080" y="183293"/>
                  </a:lnTo>
                  <a:cubicBezTo>
                    <a:pt x="155767" y="184435"/>
                    <a:pt x="150186" y="185450"/>
                    <a:pt x="143590" y="186591"/>
                  </a:cubicBezTo>
                  <a:cubicBezTo>
                    <a:pt x="136994" y="187606"/>
                    <a:pt x="131159" y="188240"/>
                    <a:pt x="126212" y="188240"/>
                  </a:cubicBezTo>
                  <a:cubicBezTo>
                    <a:pt x="120124" y="188240"/>
                    <a:pt x="115938" y="187352"/>
                    <a:pt x="113781" y="185450"/>
                  </a:cubicBezTo>
                  <a:cubicBezTo>
                    <a:pt x="111625" y="183547"/>
                    <a:pt x="110483" y="179488"/>
                    <a:pt x="110483" y="173272"/>
                  </a:cubicBezTo>
                  <a:lnTo>
                    <a:pt x="110483" y="162490"/>
                  </a:lnTo>
                  <a:cubicBezTo>
                    <a:pt x="104014" y="168959"/>
                    <a:pt x="96023" y="175048"/>
                    <a:pt x="86509" y="180376"/>
                  </a:cubicBezTo>
                  <a:cubicBezTo>
                    <a:pt x="76996" y="185703"/>
                    <a:pt x="66341" y="188494"/>
                    <a:pt x="54417" y="188494"/>
                  </a:cubicBezTo>
                  <a:cubicBezTo>
                    <a:pt x="38815" y="188494"/>
                    <a:pt x="25750" y="183927"/>
                    <a:pt x="15475" y="174921"/>
                  </a:cubicBezTo>
                  <a:cubicBezTo>
                    <a:pt x="5201" y="165915"/>
                    <a:pt x="0" y="152977"/>
                    <a:pt x="0" y="135979"/>
                  </a:cubicBezTo>
                  <a:cubicBezTo>
                    <a:pt x="127" y="115557"/>
                    <a:pt x="10401" y="100462"/>
                    <a:pt x="30824" y="90822"/>
                  </a:cubicBezTo>
                  <a:close/>
                  <a:moveTo>
                    <a:pt x="88158" y="161095"/>
                  </a:moveTo>
                  <a:cubicBezTo>
                    <a:pt x="95515" y="157670"/>
                    <a:pt x="102238" y="153484"/>
                    <a:pt x="108327" y="148664"/>
                  </a:cubicBezTo>
                  <a:lnTo>
                    <a:pt x="108327" y="92598"/>
                  </a:lnTo>
                  <a:cubicBezTo>
                    <a:pt x="84607" y="92598"/>
                    <a:pt x="66721" y="96276"/>
                    <a:pt x="54671" y="103507"/>
                  </a:cubicBezTo>
                  <a:cubicBezTo>
                    <a:pt x="42620" y="110737"/>
                    <a:pt x="36532" y="120250"/>
                    <a:pt x="36532" y="132047"/>
                  </a:cubicBezTo>
                  <a:cubicBezTo>
                    <a:pt x="36532" y="143844"/>
                    <a:pt x="39449" y="152469"/>
                    <a:pt x="45157" y="157924"/>
                  </a:cubicBezTo>
                  <a:cubicBezTo>
                    <a:pt x="50865" y="163505"/>
                    <a:pt x="58730" y="166296"/>
                    <a:pt x="68497" y="166296"/>
                  </a:cubicBezTo>
                  <a:cubicBezTo>
                    <a:pt x="74205" y="166296"/>
                    <a:pt x="80801" y="164520"/>
                    <a:pt x="88158" y="161095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82703EA6-799B-C4D0-AE8C-F0846903E29D}"/>
                </a:ext>
              </a:extLst>
            </p:cNvPr>
            <p:cNvSpPr/>
            <p:nvPr/>
          </p:nvSpPr>
          <p:spPr>
            <a:xfrm>
              <a:off x="21712792" y="1784394"/>
              <a:ext cx="214877" cy="244940"/>
            </a:xfrm>
            <a:custGeom>
              <a:avLst/>
              <a:gdLst>
                <a:gd name="connsiteX0" fmla="*/ 254 w 214877"/>
                <a:gd name="connsiteY0" fmla="*/ 228577 h 244940"/>
                <a:gd name="connsiteX1" fmla="*/ 27272 w 214877"/>
                <a:gd name="connsiteY1" fmla="*/ 225279 h 244940"/>
                <a:gd name="connsiteX2" fmla="*/ 27272 w 214877"/>
                <a:gd name="connsiteY2" fmla="*/ 22706 h 244940"/>
                <a:gd name="connsiteX3" fmla="*/ 1903 w 214877"/>
                <a:gd name="connsiteY3" fmla="*/ 18520 h 244940"/>
                <a:gd name="connsiteX4" fmla="*/ 1903 w 214877"/>
                <a:gd name="connsiteY4" fmla="*/ 2537 h 244940"/>
                <a:gd name="connsiteX5" fmla="*/ 44650 w 214877"/>
                <a:gd name="connsiteY5" fmla="*/ 2537 h 244940"/>
                <a:gd name="connsiteX6" fmla="*/ 69385 w 214877"/>
                <a:gd name="connsiteY6" fmla="*/ 1268 h 244940"/>
                <a:gd name="connsiteX7" fmla="*/ 94754 w 214877"/>
                <a:gd name="connsiteY7" fmla="*/ 0 h 244940"/>
                <a:gd name="connsiteX8" fmla="*/ 162998 w 214877"/>
                <a:gd name="connsiteY8" fmla="*/ 15475 h 244940"/>
                <a:gd name="connsiteX9" fmla="*/ 183420 w 214877"/>
                <a:gd name="connsiteY9" fmla="*/ 64184 h 244940"/>
                <a:gd name="connsiteX10" fmla="*/ 170481 w 214877"/>
                <a:gd name="connsiteY10" fmla="*/ 106551 h 244940"/>
                <a:gd name="connsiteX11" fmla="*/ 135091 w 214877"/>
                <a:gd name="connsiteY11" fmla="*/ 132681 h 244940"/>
                <a:gd name="connsiteX12" fmla="*/ 154499 w 214877"/>
                <a:gd name="connsiteY12" fmla="*/ 151708 h 244940"/>
                <a:gd name="connsiteX13" fmla="*/ 176443 w 214877"/>
                <a:gd name="connsiteY13" fmla="*/ 189382 h 244940"/>
                <a:gd name="connsiteX14" fmla="*/ 191918 w 214877"/>
                <a:gd name="connsiteY14" fmla="*/ 216146 h 244940"/>
                <a:gd name="connsiteX15" fmla="*/ 202193 w 214877"/>
                <a:gd name="connsiteY15" fmla="*/ 225660 h 244940"/>
                <a:gd name="connsiteX16" fmla="*/ 214878 w 214877"/>
                <a:gd name="connsiteY16" fmla="*/ 228958 h 244940"/>
                <a:gd name="connsiteX17" fmla="*/ 214878 w 214877"/>
                <a:gd name="connsiteY17" fmla="*/ 244941 h 244940"/>
                <a:gd name="connsiteX18" fmla="*/ 169847 w 214877"/>
                <a:gd name="connsiteY18" fmla="*/ 244941 h 244940"/>
                <a:gd name="connsiteX19" fmla="*/ 158177 w 214877"/>
                <a:gd name="connsiteY19" fmla="*/ 233651 h 244940"/>
                <a:gd name="connsiteX20" fmla="*/ 140926 w 214877"/>
                <a:gd name="connsiteY20" fmla="*/ 198895 h 244940"/>
                <a:gd name="connsiteX21" fmla="*/ 120504 w 214877"/>
                <a:gd name="connsiteY21" fmla="*/ 158051 h 244940"/>
                <a:gd name="connsiteX22" fmla="*/ 103380 w 214877"/>
                <a:gd name="connsiteY22" fmla="*/ 138643 h 244940"/>
                <a:gd name="connsiteX23" fmla="*/ 62028 w 214877"/>
                <a:gd name="connsiteY23" fmla="*/ 138263 h 244940"/>
                <a:gd name="connsiteX24" fmla="*/ 62028 w 214877"/>
                <a:gd name="connsiteY24" fmla="*/ 225660 h 244940"/>
                <a:gd name="connsiteX25" fmla="*/ 94247 w 214877"/>
                <a:gd name="connsiteY25" fmla="*/ 228958 h 244940"/>
                <a:gd name="connsiteX26" fmla="*/ 94247 w 214877"/>
                <a:gd name="connsiteY26" fmla="*/ 244941 h 244940"/>
                <a:gd name="connsiteX27" fmla="*/ 0 w 214877"/>
                <a:gd name="connsiteY27" fmla="*/ 244941 h 244940"/>
                <a:gd name="connsiteX28" fmla="*/ 0 w 214877"/>
                <a:gd name="connsiteY28" fmla="*/ 228577 h 244940"/>
                <a:gd name="connsiteX29" fmla="*/ 133950 w 214877"/>
                <a:gd name="connsiteY29" fmla="*/ 107058 h 244940"/>
                <a:gd name="connsiteX30" fmla="*/ 146000 w 214877"/>
                <a:gd name="connsiteY30" fmla="*/ 66341 h 244940"/>
                <a:gd name="connsiteX31" fmla="*/ 133823 w 214877"/>
                <a:gd name="connsiteY31" fmla="*/ 30063 h 244940"/>
                <a:gd name="connsiteX32" fmla="*/ 91583 w 214877"/>
                <a:gd name="connsiteY32" fmla="*/ 17505 h 244940"/>
                <a:gd name="connsiteX33" fmla="*/ 70780 w 214877"/>
                <a:gd name="connsiteY33" fmla="*/ 18773 h 244940"/>
                <a:gd name="connsiteX34" fmla="*/ 62281 w 214877"/>
                <a:gd name="connsiteY34" fmla="*/ 19407 h 244940"/>
                <a:gd name="connsiteX35" fmla="*/ 62281 w 214877"/>
                <a:gd name="connsiteY35" fmla="*/ 120504 h 244940"/>
                <a:gd name="connsiteX36" fmla="*/ 82450 w 214877"/>
                <a:gd name="connsiteY36" fmla="*/ 120885 h 244940"/>
                <a:gd name="connsiteX37" fmla="*/ 100970 w 214877"/>
                <a:gd name="connsiteY37" fmla="*/ 120885 h 244940"/>
                <a:gd name="connsiteX38" fmla="*/ 133950 w 214877"/>
                <a:gd name="connsiteY38" fmla="*/ 107058 h 244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214877" h="244940">
                  <a:moveTo>
                    <a:pt x="254" y="228577"/>
                  </a:moveTo>
                  <a:lnTo>
                    <a:pt x="27272" y="225279"/>
                  </a:lnTo>
                  <a:lnTo>
                    <a:pt x="27272" y="22706"/>
                  </a:lnTo>
                  <a:lnTo>
                    <a:pt x="1903" y="18520"/>
                  </a:lnTo>
                  <a:lnTo>
                    <a:pt x="1903" y="2537"/>
                  </a:lnTo>
                  <a:lnTo>
                    <a:pt x="44650" y="2537"/>
                  </a:lnTo>
                  <a:cubicBezTo>
                    <a:pt x="50739" y="2537"/>
                    <a:pt x="58983" y="2156"/>
                    <a:pt x="69385" y="1268"/>
                  </a:cubicBezTo>
                  <a:cubicBezTo>
                    <a:pt x="80294" y="381"/>
                    <a:pt x="88666" y="0"/>
                    <a:pt x="94754" y="0"/>
                  </a:cubicBezTo>
                  <a:cubicBezTo>
                    <a:pt x="126719" y="0"/>
                    <a:pt x="149425" y="5201"/>
                    <a:pt x="162998" y="15475"/>
                  </a:cubicBezTo>
                  <a:cubicBezTo>
                    <a:pt x="176570" y="25750"/>
                    <a:pt x="183420" y="41986"/>
                    <a:pt x="183420" y="64184"/>
                  </a:cubicBezTo>
                  <a:cubicBezTo>
                    <a:pt x="183420" y="79660"/>
                    <a:pt x="179107" y="93740"/>
                    <a:pt x="170481" y="106551"/>
                  </a:cubicBezTo>
                  <a:cubicBezTo>
                    <a:pt x="161856" y="119363"/>
                    <a:pt x="150059" y="128115"/>
                    <a:pt x="135091" y="132681"/>
                  </a:cubicBezTo>
                  <a:cubicBezTo>
                    <a:pt x="142068" y="136360"/>
                    <a:pt x="148537" y="142702"/>
                    <a:pt x="154499" y="151708"/>
                  </a:cubicBezTo>
                  <a:cubicBezTo>
                    <a:pt x="160461" y="160714"/>
                    <a:pt x="167818" y="173272"/>
                    <a:pt x="176443" y="189382"/>
                  </a:cubicBezTo>
                  <a:cubicBezTo>
                    <a:pt x="183166" y="201559"/>
                    <a:pt x="188367" y="210438"/>
                    <a:pt x="191918" y="216146"/>
                  </a:cubicBezTo>
                  <a:cubicBezTo>
                    <a:pt x="195470" y="221854"/>
                    <a:pt x="198895" y="224899"/>
                    <a:pt x="202193" y="225660"/>
                  </a:cubicBezTo>
                  <a:lnTo>
                    <a:pt x="214878" y="228958"/>
                  </a:lnTo>
                  <a:lnTo>
                    <a:pt x="214878" y="244941"/>
                  </a:lnTo>
                  <a:lnTo>
                    <a:pt x="169847" y="244941"/>
                  </a:lnTo>
                  <a:cubicBezTo>
                    <a:pt x="166422" y="244941"/>
                    <a:pt x="162490" y="241262"/>
                    <a:pt x="158177" y="233651"/>
                  </a:cubicBezTo>
                  <a:cubicBezTo>
                    <a:pt x="153865" y="226167"/>
                    <a:pt x="148030" y="214624"/>
                    <a:pt x="140926" y="198895"/>
                  </a:cubicBezTo>
                  <a:cubicBezTo>
                    <a:pt x="133062" y="181771"/>
                    <a:pt x="126339" y="168072"/>
                    <a:pt x="120504" y="158051"/>
                  </a:cubicBezTo>
                  <a:cubicBezTo>
                    <a:pt x="114796" y="147903"/>
                    <a:pt x="109088" y="141434"/>
                    <a:pt x="103380" y="138643"/>
                  </a:cubicBezTo>
                  <a:cubicBezTo>
                    <a:pt x="80167" y="138643"/>
                    <a:pt x="66341" y="138516"/>
                    <a:pt x="62028" y="138263"/>
                  </a:cubicBezTo>
                  <a:lnTo>
                    <a:pt x="62028" y="225660"/>
                  </a:lnTo>
                  <a:lnTo>
                    <a:pt x="94247" y="228958"/>
                  </a:lnTo>
                  <a:lnTo>
                    <a:pt x="94247" y="244941"/>
                  </a:lnTo>
                  <a:lnTo>
                    <a:pt x="0" y="244941"/>
                  </a:lnTo>
                  <a:lnTo>
                    <a:pt x="0" y="228577"/>
                  </a:lnTo>
                  <a:close/>
                  <a:moveTo>
                    <a:pt x="133950" y="107058"/>
                  </a:moveTo>
                  <a:cubicBezTo>
                    <a:pt x="141941" y="97925"/>
                    <a:pt x="146000" y="84353"/>
                    <a:pt x="146000" y="66341"/>
                  </a:cubicBezTo>
                  <a:cubicBezTo>
                    <a:pt x="146000" y="50485"/>
                    <a:pt x="141941" y="38308"/>
                    <a:pt x="133823" y="30063"/>
                  </a:cubicBezTo>
                  <a:cubicBezTo>
                    <a:pt x="125705" y="21691"/>
                    <a:pt x="111625" y="17505"/>
                    <a:pt x="91583" y="17505"/>
                  </a:cubicBezTo>
                  <a:cubicBezTo>
                    <a:pt x="84607" y="17505"/>
                    <a:pt x="77630" y="17885"/>
                    <a:pt x="70780" y="18773"/>
                  </a:cubicBezTo>
                  <a:cubicBezTo>
                    <a:pt x="66467" y="19154"/>
                    <a:pt x="63550" y="19407"/>
                    <a:pt x="62281" y="19407"/>
                  </a:cubicBezTo>
                  <a:lnTo>
                    <a:pt x="62281" y="120504"/>
                  </a:lnTo>
                  <a:cubicBezTo>
                    <a:pt x="65580" y="120758"/>
                    <a:pt x="72302" y="120885"/>
                    <a:pt x="82450" y="120885"/>
                  </a:cubicBezTo>
                  <a:lnTo>
                    <a:pt x="100970" y="120885"/>
                  </a:lnTo>
                  <a:cubicBezTo>
                    <a:pt x="114923" y="120758"/>
                    <a:pt x="125832" y="116191"/>
                    <a:pt x="133950" y="107058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4F9BD3B7-D293-7FDD-35CF-ED4B518F578F}"/>
                </a:ext>
              </a:extLst>
            </p:cNvPr>
            <p:cNvSpPr/>
            <p:nvPr/>
          </p:nvSpPr>
          <p:spPr>
            <a:xfrm>
              <a:off x="21941243" y="1770568"/>
              <a:ext cx="86382" cy="258513"/>
            </a:xfrm>
            <a:custGeom>
              <a:avLst/>
              <a:gdLst>
                <a:gd name="connsiteX0" fmla="*/ 26384 w 86382"/>
                <a:gd name="connsiteY0" fmla="*/ 102619 h 258513"/>
                <a:gd name="connsiteX1" fmla="*/ 1649 w 86382"/>
                <a:gd name="connsiteY1" fmla="*/ 96784 h 258513"/>
                <a:gd name="connsiteX2" fmla="*/ 1649 w 86382"/>
                <a:gd name="connsiteY2" fmla="*/ 79533 h 258513"/>
                <a:gd name="connsiteX3" fmla="*/ 52134 w 86382"/>
                <a:gd name="connsiteY3" fmla="*/ 73317 h 258513"/>
                <a:gd name="connsiteX4" fmla="*/ 52768 w 86382"/>
                <a:gd name="connsiteY4" fmla="*/ 73317 h 258513"/>
                <a:gd name="connsiteX5" fmla="*/ 60252 w 86382"/>
                <a:gd name="connsiteY5" fmla="*/ 79152 h 258513"/>
                <a:gd name="connsiteX6" fmla="*/ 60252 w 86382"/>
                <a:gd name="connsiteY6" fmla="*/ 239867 h 258513"/>
                <a:gd name="connsiteX7" fmla="*/ 86382 w 86382"/>
                <a:gd name="connsiteY7" fmla="*/ 242530 h 258513"/>
                <a:gd name="connsiteX8" fmla="*/ 86382 w 86382"/>
                <a:gd name="connsiteY8" fmla="*/ 258513 h 258513"/>
                <a:gd name="connsiteX9" fmla="*/ 0 w 86382"/>
                <a:gd name="connsiteY9" fmla="*/ 258513 h 258513"/>
                <a:gd name="connsiteX10" fmla="*/ 0 w 86382"/>
                <a:gd name="connsiteY10" fmla="*/ 242530 h 258513"/>
                <a:gd name="connsiteX11" fmla="*/ 26384 w 86382"/>
                <a:gd name="connsiteY11" fmla="*/ 239613 h 258513"/>
                <a:gd name="connsiteX12" fmla="*/ 26384 w 86382"/>
                <a:gd name="connsiteY12" fmla="*/ 102619 h 258513"/>
                <a:gd name="connsiteX13" fmla="*/ 23720 w 86382"/>
                <a:gd name="connsiteY13" fmla="*/ 39069 h 258513"/>
                <a:gd name="connsiteX14" fmla="*/ 18519 w 86382"/>
                <a:gd name="connsiteY14" fmla="*/ 24101 h 258513"/>
                <a:gd name="connsiteX15" fmla="*/ 24862 w 86382"/>
                <a:gd name="connsiteY15" fmla="*/ 6850 h 258513"/>
                <a:gd name="connsiteX16" fmla="*/ 42367 w 86382"/>
                <a:gd name="connsiteY16" fmla="*/ 0 h 258513"/>
                <a:gd name="connsiteX17" fmla="*/ 58603 w 86382"/>
                <a:gd name="connsiteY17" fmla="*/ 5835 h 258513"/>
                <a:gd name="connsiteX18" fmla="*/ 63804 w 86382"/>
                <a:gd name="connsiteY18" fmla="*/ 20803 h 258513"/>
                <a:gd name="connsiteX19" fmla="*/ 57461 w 86382"/>
                <a:gd name="connsiteY19" fmla="*/ 38434 h 258513"/>
                <a:gd name="connsiteX20" fmla="*/ 39703 w 86382"/>
                <a:gd name="connsiteY20" fmla="*/ 44904 h 258513"/>
                <a:gd name="connsiteX21" fmla="*/ 39322 w 86382"/>
                <a:gd name="connsiteY21" fmla="*/ 44904 h 258513"/>
                <a:gd name="connsiteX22" fmla="*/ 23720 w 86382"/>
                <a:gd name="connsiteY22" fmla="*/ 39069 h 2585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86382" h="258513">
                  <a:moveTo>
                    <a:pt x="26384" y="102619"/>
                  </a:moveTo>
                  <a:lnTo>
                    <a:pt x="1649" y="96784"/>
                  </a:lnTo>
                  <a:lnTo>
                    <a:pt x="1649" y="79533"/>
                  </a:lnTo>
                  <a:lnTo>
                    <a:pt x="52134" y="73317"/>
                  </a:lnTo>
                  <a:lnTo>
                    <a:pt x="52768" y="73317"/>
                  </a:lnTo>
                  <a:lnTo>
                    <a:pt x="60252" y="79152"/>
                  </a:lnTo>
                  <a:lnTo>
                    <a:pt x="60252" y="239867"/>
                  </a:lnTo>
                  <a:lnTo>
                    <a:pt x="86382" y="242530"/>
                  </a:lnTo>
                  <a:lnTo>
                    <a:pt x="86382" y="258513"/>
                  </a:lnTo>
                  <a:lnTo>
                    <a:pt x="0" y="258513"/>
                  </a:lnTo>
                  <a:lnTo>
                    <a:pt x="0" y="242530"/>
                  </a:lnTo>
                  <a:lnTo>
                    <a:pt x="26384" y="239613"/>
                  </a:lnTo>
                  <a:lnTo>
                    <a:pt x="26384" y="102619"/>
                  </a:lnTo>
                  <a:close/>
                  <a:moveTo>
                    <a:pt x="23720" y="39069"/>
                  </a:moveTo>
                  <a:cubicBezTo>
                    <a:pt x="20295" y="35136"/>
                    <a:pt x="18519" y="30189"/>
                    <a:pt x="18519" y="24101"/>
                  </a:cubicBezTo>
                  <a:cubicBezTo>
                    <a:pt x="18519" y="17124"/>
                    <a:pt x="20676" y="11416"/>
                    <a:pt x="24862" y="6850"/>
                  </a:cubicBezTo>
                  <a:cubicBezTo>
                    <a:pt x="29048" y="2283"/>
                    <a:pt x="34883" y="0"/>
                    <a:pt x="42367" y="0"/>
                  </a:cubicBezTo>
                  <a:cubicBezTo>
                    <a:pt x="49724" y="0"/>
                    <a:pt x="55178" y="1903"/>
                    <a:pt x="58603" y="5835"/>
                  </a:cubicBezTo>
                  <a:cubicBezTo>
                    <a:pt x="62028" y="9767"/>
                    <a:pt x="63804" y="14714"/>
                    <a:pt x="63804" y="20803"/>
                  </a:cubicBezTo>
                  <a:cubicBezTo>
                    <a:pt x="63804" y="28160"/>
                    <a:pt x="61647" y="33995"/>
                    <a:pt x="57461" y="38434"/>
                  </a:cubicBezTo>
                  <a:cubicBezTo>
                    <a:pt x="53275" y="42747"/>
                    <a:pt x="47314" y="44904"/>
                    <a:pt x="39703" y="44904"/>
                  </a:cubicBezTo>
                  <a:lnTo>
                    <a:pt x="39322" y="44904"/>
                  </a:lnTo>
                  <a:cubicBezTo>
                    <a:pt x="32473" y="44904"/>
                    <a:pt x="27272" y="43001"/>
                    <a:pt x="23720" y="39069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F80414A0-963F-0040-6C74-2EDF22BCF413}"/>
                </a:ext>
              </a:extLst>
            </p:cNvPr>
            <p:cNvSpPr/>
            <p:nvPr/>
          </p:nvSpPr>
          <p:spPr>
            <a:xfrm>
              <a:off x="22053882" y="1844012"/>
              <a:ext cx="132046" cy="188366"/>
            </a:xfrm>
            <a:custGeom>
              <a:avLst/>
              <a:gdLst>
                <a:gd name="connsiteX0" fmla="*/ 27145 w 132046"/>
                <a:gd name="connsiteY0" fmla="*/ 158939 h 188366"/>
                <a:gd name="connsiteX1" fmla="*/ 40971 w 132046"/>
                <a:gd name="connsiteY1" fmla="*/ 167691 h 188366"/>
                <a:gd name="connsiteX2" fmla="*/ 63296 w 132046"/>
                <a:gd name="connsiteY2" fmla="*/ 171623 h 188366"/>
                <a:gd name="connsiteX3" fmla="*/ 90695 w 132046"/>
                <a:gd name="connsiteY3" fmla="*/ 164393 h 188366"/>
                <a:gd name="connsiteX4" fmla="*/ 99448 w 132046"/>
                <a:gd name="connsiteY4" fmla="*/ 144478 h 188366"/>
                <a:gd name="connsiteX5" fmla="*/ 93866 w 132046"/>
                <a:gd name="connsiteY5" fmla="*/ 129130 h 188366"/>
                <a:gd name="connsiteX6" fmla="*/ 78391 w 132046"/>
                <a:gd name="connsiteY6" fmla="*/ 117587 h 188366"/>
                <a:gd name="connsiteX7" fmla="*/ 49851 w 132046"/>
                <a:gd name="connsiteY7" fmla="*/ 105409 h 188366"/>
                <a:gd name="connsiteX8" fmla="*/ 13192 w 132046"/>
                <a:gd name="connsiteY8" fmla="*/ 82704 h 188366"/>
                <a:gd name="connsiteX9" fmla="*/ 1649 w 132046"/>
                <a:gd name="connsiteY9" fmla="*/ 47948 h 188366"/>
                <a:gd name="connsiteX10" fmla="*/ 10275 w 132046"/>
                <a:gd name="connsiteY10" fmla="*/ 22832 h 188366"/>
                <a:gd name="connsiteX11" fmla="*/ 34122 w 132046"/>
                <a:gd name="connsiteY11" fmla="*/ 6089 h 188366"/>
                <a:gd name="connsiteX12" fmla="*/ 67863 w 132046"/>
                <a:gd name="connsiteY12" fmla="*/ 0 h 188366"/>
                <a:gd name="connsiteX13" fmla="*/ 94120 w 132046"/>
                <a:gd name="connsiteY13" fmla="*/ 2283 h 188366"/>
                <a:gd name="connsiteX14" fmla="*/ 112259 w 132046"/>
                <a:gd name="connsiteY14" fmla="*/ 6850 h 188366"/>
                <a:gd name="connsiteX15" fmla="*/ 121392 w 132046"/>
                <a:gd name="connsiteY15" fmla="*/ 9767 h 188366"/>
                <a:gd name="connsiteX16" fmla="*/ 121392 w 132046"/>
                <a:gd name="connsiteY16" fmla="*/ 50231 h 188366"/>
                <a:gd name="connsiteX17" fmla="*/ 101477 w 132046"/>
                <a:gd name="connsiteY17" fmla="*/ 50231 h 188366"/>
                <a:gd name="connsiteX18" fmla="*/ 95008 w 132046"/>
                <a:gd name="connsiteY18" fmla="*/ 26130 h 188366"/>
                <a:gd name="connsiteX19" fmla="*/ 84607 w 132046"/>
                <a:gd name="connsiteY19" fmla="*/ 19407 h 188366"/>
                <a:gd name="connsiteX20" fmla="*/ 65706 w 132046"/>
                <a:gd name="connsiteY20" fmla="*/ 16617 h 188366"/>
                <a:gd name="connsiteX21" fmla="*/ 42113 w 132046"/>
                <a:gd name="connsiteY21" fmla="*/ 23086 h 188366"/>
                <a:gd name="connsiteX22" fmla="*/ 33107 w 132046"/>
                <a:gd name="connsiteY22" fmla="*/ 40718 h 188366"/>
                <a:gd name="connsiteX23" fmla="*/ 37800 w 132046"/>
                <a:gd name="connsiteY23" fmla="*/ 56827 h 188366"/>
                <a:gd name="connsiteX24" fmla="*/ 49724 w 132046"/>
                <a:gd name="connsiteY24" fmla="*/ 67102 h 188366"/>
                <a:gd name="connsiteX25" fmla="*/ 69258 w 132046"/>
                <a:gd name="connsiteY25" fmla="*/ 76235 h 188366"/>
                <a:gd name="connsiteX26" fmla="*/ 75727 w 132046"/>
                <a:gd name="connsiteY26" fmla="*/ 78898 h 188366"/>
                <a:gd name="connsiteX27" fmla="*/ 105409 w 132046"/>
                <a:gd name="connsiteY27" fmla="*/ 92598 h 188366"/>
                <a:gd name="connsiteX28" fmla="*/ 124436 w 132046"/>
                <a:gd name="connsiteY28" fmla="*/ 109722 h 188366"/>
                <a:gd name="connsiteX29" fmla="*/ 132047 w 132046"/>
                <a:gd name="connsiteY29" fmla="*/ 135599 h 188366"/>
                <a:gd name="connsiteX30" fmla="*/ 113274 w 132046"/>
                <a:gd name="connsiteY30" fmla="*/ 174033 h 188366"/>
                <a:gd name="connsiteX31" fmla="*/ 61901 w 132046"/>
                <a:gd name="connsiteY31" fmla="*/ 188367 h 188366"/>
                <a:gd name="connsiteX32" fmla="*/ 28540 w 132046"/>
                <a:gd name="connsiteY32" fmla="*/ 183927 h 188366"/>
                <a:gd name="connsiteX33" fmla="*/ 0 w 132046"/>
                <a:gd name="connsiteY33" fmla="*/ 174921 h 188366"/>
                <a:gd name="connsiteX34" fmla="*/ 0 w 132046"/>
                <a:gd name="connsiteY34" fmla="*/ 133189 h 188366"/>
                <a:gd name="connsiteX35" fmla="*/ 21183 w 132046"/>
                <a:gd name="connsiteY35" fmla="*/ 133189 h 188366"/>
                <a:gd name="connsiteX36" fmla="*/ 27145 w 132046"/>
                <a:gd name="connsiteY36" fmla="*/ 158939 h 1883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32046" h="188366">
                  <a:moveTo>
                    <a:pt x="27145" y="158939"/>
                  </a:moveTo>
                  <a:cubicBezTo>
                    <a:pt x="29301" y="162237"/>
                    <a:pt x="33995" y="165154"/>
                    <a:pt x="40971" y="167691"/>
                  </a:cubicBezTo>
                  <a:cubicBezTo>
                    <a:pt x="48075" y="170355"/>
                    <a:pt x="55432" y="171623"/>
                    <a:pt x="63296" y="171623"/>
                  </a:cubicBezTo>
                  <a:cubicBezTo>
                    <a:pt x="75727" y="171623"/>
                    <a:pt x="84860" y="169213"/>
                    <a:pt x="90695" y="164393"/>
                  </a:cubicBezTo>
                  <a:cubicBezTo>
                    <a:pt x="96530" y="159573"/>
                    <a:pt x="99448" y="152977"/>
                    <a:pt x="99448" y="144478"/>
                  </a:cubicBezTo>
                  <a:cubicBezTo>
                    <a:pt x="99448" y="138643"/>
                    <a:pt x="97545" y="133442"/>
                    <a:pt x="93866" y="129130"/>
                  </a:cubicBezTo>
                  <a:cubicBezTo>
                    <a:pt x="90188" y="124817"/>
                    <a:pt x="84987" y="120885"/>
                    <a:pt x="78391" y="117587"/>
                  </a:cubicBezTo>
                  <a:cubicBezTo>
                    <a:pt x="71795" y="114162"/>
                    <a:pt x="62281" y="110103"/>
                    <a:pt x="49851" y="105409"/>
                  </a:cubicBezTo>
                  <a:cubicBezTo>
                    <a:pt x="33107" y="99067"/>
                    <a:pt x="20930" y="91583"/>
                    <a:pt x="13192" y="82704"/>
                  </a:cubicBezTo>
                  <a:cubicBezTo>
                    <a:pt x="5454" y="73951"/>
                    <a:pt x="1649" y="62282"/>
                    <a:pt x="1649" y="47948"/>
                  </a:cubicBezTo>
                  <a:cubicBezTo>
                    <a:pt x="1649" y="38434"/>
                    <a:pt x="4566" y="30063"/>
                    <a:pt x="10275" y="22832"/>
                  </a:cubicBezTo>
                  <a:cubicBezTo>
                    <a:pt x="15983" y="15602"/>
                    <a:pt x="23974" y="10021"/>
                    <a:pt x="34122" y="6089"/>
                  </a:cubicBezTo>
                  <a:cubicBezTo>
                    <a:pt x="44269" y="2030"/>
                    <a:pt x="55432" y="0"/>
                    <a:pt x="67863" y="0"/>
                  </a:cubicBezTo>
                  <a:cubicBezTo>
                    <a:pt x="77884" y="0"/>
                    <a:pt x="86636" y="761"/>
                    <a:pt x="94120" y="2283"/>
                  </a:cubicBezTo>
                  <a:cubicBezTo>
                    <a:pt x="101604" y="3805"/>
                    <a:pt x="107692" y="5328"/>
                    <a:pt x="112259" y="6850"/>
                  </a:cubicBezTo>
                  <a:cubicBezTo>
                    <a:pt x="116825" y="8372"/>
                    <a:pt x="119870" y="9387"/>
                    <a:pt x="121392" y="9767"/>
                  </a:cubicBezTo>
                  <a:lnTo>
                    <a:pt x="121392" y="50231"/>
                  </a:lnTo>
                  <a:lnTo>
                    <a:pt x="101477" y="50231"/>
                  </a:lnTo>
                  <a:lnTo>
                    <a:pt x="95008" y="26130"/>
                  </a:lnTo>
                  <a:cubicBezTo>
                    <a:pt x="93739" y="23467"/>
                    <a:pt x="90188" y="21310"/>
                    <a:pt x="84607" y="19407"/>
                  </a:cubicBezTo>
                  <a:cubicBezTo>
                    <a:pt x="79025" y="17505"/>
                    <a:pt x="72683" y="16617"/>
                    <a:pt x="65706" y="16617"/>
                  </a:cubicBezTo>
                  <a:cubicBezTo>
                    <a:pt x="55939" y="16617"/>
                    <a:pt x="48075" y="18773"/>
                    <a:pt x="42113" y="23086"/>
                  </a:cubicBezTo>
                  <a:cubicBezTo>
                    <a:pt x="36151" y="27399"/>
                    <a:pt x="33107" y="33361"/>
                    <a:pt x="33107" y="40718"/>
                  </a:cubicBezTo>
                  <a:cubicBezTo>
                    <a:pt x="33107" y="47187"/>
                    <a:pt x="34629" y="52641"/>
                    <a:pt x="37800" y="56827"/>
                  </a:cubicBezTo>
                  <a:cubicBezTo>
                    <a:pt x="40971" y="61013"/>
                    <a:pt x="44904" y="64438"/>
                    <a:pt x="49724" y="67102"/>
                  </a:cubicBezTo>
                  <a:cubicBezTo>
                    <a:pt x="54544" y="69766"/>
                    <a:pt x="61013" y="72810"/>
                    <a:pt x="69258" y="76235"/>
                  </a:cubicBezTo>
                  <a:lnTo>
                    <a:pt x="75727" y="78898"/>
                  </a:lnTo>
                  <a:cubicBezTo>
                    <a:pt x="87904" y="83719"/>
                    <a:pt x="97798" y="88285"/>
                    <a:pt x="105409" y="92598"/>
                  </a:cubicBezTo>
                  <a:cubicBezTo>
                    <a:pt x="113020" y="96911"/>
                    <a:pt x="119362" y="102619"/>
                    <a:pt x="124436" y="109722"/>
                  </a:cubicBezTo>
                  <a:cubicBezTo>
                    <a:pt x="129510" y="116826"/>
                    <a:pt x="132047" y="125451"/>
                    <a:pt x="132047" y="135599"/>
                  </a:cubicBezTo>
                  <a:cubicBezTo>
                    <a:pt x="132047" y="151708"/>
                    <a:pt x="125832" y="164520"/>
                    <a:pt x="113274" y="174033"/>
                  </a:cubicBezTo>
                  <a:cubicBezTo>
                    <a:pt x="100716" y="183547"/>
                    <a:pt x="83719" y="188367"/>
                    <a:pt x="61901" y="188367"/>
                  </a:cubicBezTo>
                  <a:cubicBezTo>
                    <a:pt x="51246" y="188367"/>
                    <a:pt x="40083" y="186845"/>
                    <a:pt x="28540" y="183927"/>
                  </a:cubicBezTo>
                  <a:cubicBezTo>
                    <a:pt x="16870" y="181010"/>
                    <a:pt x="7357" y="177966"/>
                    <a:pt x="0" y="174921"/>
                  </a:cubicBezTo>
                  <a:lnTo>
                    <a:pt x="0" y="133189"/>
                  </a:lnTo>
                  <a:lnTo>
                    <a:pt x="21183" y="133189"/>
                  </a:lnTo>
                  <a:lnTo>
                    <a:pt x="27145" y="158939"/>
                  </a:ln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C406630B-F870-8611-8C96-6D41DD7B5694}"/>
                </a:ext>
              </a:extLst>
            </p:cNvPr>
            <p:cNvSpPr/>
            <p:nvPr/>
          </p:nvSpPr>
          <p:spPr>
            <a:xfrm>
              <a:off x="22211549" y="1843251"/>
              <a:ext cx="142705" cy="189381"/>
            </a:xfrm>
            <a:custGeom>
              <a:avLst/>
              <a:gdLst>
                <a:gd name="connsiteX0" fmla="*/ 10405 w 142705"/>
                <a:gd name="connsiteY0" fmla="*/ 47567 h 189381"/>
                <a:gd name="connsiteX1" fmla="*/ 41736 w 142705"/>
                <a:gd name="connsiteY1" fmla="*/ 12812 h 189381"/>
                <a:gd name="connsiteX2" fmla="*/ 91460 w 142705"/>
                <a:gd name="connsiteY2" fmla="*/ 0 h 189381"/>
                <a:gd name="connsiteX3" fmla="*/ 115560 w 142705"/>
                <a:gd name="connsiteY3" fmla="*/ 2664 h 189381"/>
                <a:gd name="connsiteX4" fmla="*/ 139661 w 142705"/>
                <a:gd name="connsiteY4" fmla="*/ 9767 h 189381"/>
                <a:gd name="connsiteX5" fmla="*/ 138393 w 142705"/>
                <a:gd name="connsiteY5" fmla="*/ 59998 h 189381"/>
                <a:gd name="connsiteX6" fmla="*/ 117209 w 142705"/>
                <a:gd name="connsiteY6" fmla="*/ 59998 h 189381"/>
                <a:gd name="connsiteX7" fmla="*/ 110106 w 142705"/>
                <a:gd name="connsiteY7" fmla="*/ 26765 h 189381"/>
                <a:gd name="connsiteX8" fmla="*/ 85371 w 142705"/>
                <a:gd name="connsiteY8" fmla="*/ 17632 h 189381"/>
                <a:gd name="connsiteX9" fmla="*/ 49347 w 142705"/>
                <a:gd name="connsiteY9" fmla="*/ 36024 h 189381"/>
                <a:gd name="connsiteX10" fmla="*/ 36155 w 142705"/>
                <a:gd name="connsiteY10" fmla="*/ 88285 h 189381"/>
                <a:gd name="connsiteX11" fmla="*/ 50996 w 142705"/>
                <a:gd name="connsiteY11" fmla="*/ 146761 h 189381"/>
                <a:gd name="connsiteX12" fmla="*/ 89557 w 142705"/>
                <a:gd name="connsiteY12" fmla="*/ 166803 h 189381"/>
                <a:gd name="connsiteX13" fmla="*/ 115434 w 142705"/>
                <a:gd name="connsiteY13" fmla="*/ 162617 h 189381"/>
                <a:gd name="connsiteX14" fmla="*/ 136490 w 142705"/>
                <a:gd name="connsiteY14" fmla="*/ 152469 h 189381"/>
                <a:gd name="connsiteX15" fmla="*/ 142705 w 142705"/>
                <a:gd name="connsiteY15" fmla="*/ 165535 h 189381"/>
                <a:gd name="connsiteX16" fmla="*/ 116829 w 142705"/>
                <a:gd name="connsiteY16" fmla="*/ 182025 h 189381"/>
                <a:gd name="connsiteX17" fmla="*/ 82073 w 142705"/>
                <a:gd name="connsiteY17" fmla="*/ 189382 h 189381"/>
                <a:gd name="connsiteX18" fmla="*/ 36916 w 142705"/>
                <a:gd name="connsiteY18" fmla="*/ 177331 h 189381"/>
                <a:gd name="connsiteX19" fmla="*/ 9263 w 142705"/>
                <a:gd name="connsiteY19" fmla="*/ 144224 h 189381"/>
                <a:gd name="connsiteX20" fmla="*/ 3 w 142705"/>
                <a:gd name="connsiteY20" fmla="*/ 96530 h 189381"/>
                <a:gd name="connsiteX21" fmla="*/ 10405 w 142705"/>
                <a:gd name="connsiteY21" fmla="*/ 47567 h 1893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42705" h="189381">
                  <a:moveTo>
                    <a:pt x="10405" y="47567"/>
                  </a:moveTo>
                  <a:cubicBezTo>
                    <a:pt x="17508" y="32980"/>
                    <a:pt x="27909" y="21437"/>
                    <a:pt x="41736" y="12812"/>
                  </a:cubicBezTo>
                  <a:cubicBezTo>
                    <a:pt x="55562" y="4186"/>
                    <a:pt x="72052" y="0"/>
                    <a:pt x="91460" y="0"/>
                  </a:cubicBezTo>
                  <a:cubicBezTo>
                    <a:pt x="100846" y="0"/>
                    <a:pt x="108838" y="888"/>
                    <a:pt x="115560" y="2664"/>
                  </a:cubicBezTo>
                  <a:cubicBezTo>
                    <a:pt x="122283" y="4440"/>
                    <a:pt x="130275" y="6850"/>
                    <a:pt x="139661" y="9767"/>
                  </a:cubicBezTo>
                  <a:lnTo>
                    <a:pt x="138393" y="59998"/>
                  </a:lnTo>
                  <a:lnTo>
                    <a:pt x="117209" y="59998"/>
                  </a:lnTo>
                  <a:lnTo>
                    <a:pt x="110106" y="26765"/>
                  </a:lnTo>
                  <a:cubicBezTo>
                    <a:pt x="108838" y="20676"/>
                    <a:pt x="100593" y="17632"/>
                    <a:pt x="85371" y="17632"/>
                  </a:cubicBezTo>
                  <a:cubicBezTo>
                    <a:pt x="70149" y="17632"/>
                    <a:pt x="58099" y="23720"/>
                    <a:pt x="49347" y="36024"/>
                  </a:cubicBezTo>
                  <a:cubicBezTo>
                    <a:pt x="40594" y="48329"/>
                    <a:pt x="36155" y="65706"/>
                    <a:pt x="36155" y="88285"/>
                  </a:cubicBezTo>
                  <a:cubicBezTo>
                    <a:pt x="36155" y="113908"/>
                    <a:pt x="41102" y="133442"/>
                    <a:pt x="50996" y="146761"/>
                  </a:cubicBezTo>
                  <a:cubicBezTo>
                    <a:pt x="60890" y="160080"/>
                    <a:pt x="73701" y="166803"/>
                    <a:pt x="89557" y="166803"/>
                  </a:cubicBezTo>
                  <a:cubicBezTo>
                    <a:pt x="98690" y="166803"/>
                    <a:pt x="107315" y="165408"/>
                    <a:pt x="115434" y="162617"/>
                  </a:cubicBezTo>
                  <a:cubicBezTo>
                    <a:pt x="123552" y="159827"/>
                    <a:pt x="130528" y="156402"/>
                    <a:pt x="136490" y="152469"/>
                  </a:cubicBezTo>
                  <a:lnTo>
                    <a:pt x="142705" y="165535"/>
                  </a:lnTo>
                  <a:cubicBezTo>
                    <a:pt x="136870" y="171623"/>
                    <a:pt x="128245" y="177078"/>
                    <a:pt x="116829" y="182025"/>
                  </a:cubicBezTo>
                  <a:cubicBezTo>
                    <a:pt x="105413" y="186845"/>
                    <a:pt x="93870" y="189382"/>
                    <a:pt x="82073" y="189382"/>
                  </a:cubicBezTo>
                  <a:cubicBezTo>
                    <a:pt x="64188" y="189382"/>
                    <a:pt x="49220" y="185323"/>
                    <a:pt x="36916" y="177331"/>
                  </a:cubicBezTo>
                  <a:cubicBezTo>
                    <a:pt x="24612" y="169340"/>
                    <a:pt x="15352" y="158304"/>
                    <a:pt x="9263" y="144224"/>
                  </a:cubicBezTo>
                  <a:cubicBezTo>
                    <a:pt x="3048" y="130144"/>
                    <a:pt x="3" y="114289"/>
                    <a:pt x="3" y="96530"/>
                  </a:cubicBezTo>
                  <a:cubicBezTo>
                    <a:pt x="-123" y="78391"/>
                    <a:pt x="3428" y="62155"/>
                    <a:pt x="10405" y="47567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4B1F7B16-361A-8E5F-571D-F44E85BABD09}"/>
                </a:ext>
              </a:extLst>
            </p:cNvPr>
            <p:cNvSpPr/>
            <p:nvPr/>
          </p:nvSpPr>
          <p:spPr>
            <a:xfrm>
              <a:off x="22379497" y="1844139"/>
              <a:ext cx="183166" cy="188367"/>
            </a:xfrm>
            <a:custGeom>
              <a:avLst/>
              <a:gdLst>
                <a:gd name="connsiteX0" fmla="*/ 137755 w 183166"/>
                <a:gd name="connsiteY0" fmla="*/ 184181 h 188367"/>
                <a:gd name="connsiteX1" fmla="*/ 133316 w 183166"/>
                <a:gd name="connsiteY1" fmla="*/ 172384 h 188367"/>
                <a:gd name="connsiteX2" fmla="*/ 133316 w 183166"/>
                <a:gd name="connsiteY2" fmla="*/ 161349 h 188367"/>
                <a:gd name="connsiteX3" fmla="*/ 106424 w 183166"/>
                <a:gd name="connsiteY3" fmla="*/ 180249 h 188367"/>
                <a:gd name="connsiteX4" fmla="*/ 73951 w 183166"/>
                <a:gd name="connsiteY4" fmla="*/ 188367 h 188367"/>
                <a:gd name="connsiteX5" fmla="*/ 30951 w 183166"/>
                <a:gd name="connsiteY5" fmla="*/ 172004 h 188367"/>
                <a:gd name="connsiteX6" fmla="*/ 18266 w 183166"/>
                <a:gd name="connsiteY6" fmla="*/ 118221 h 188367"/>
                <a:gd name="connsiteX7" fmla="*/ 18266 w 183166"/>
                <a:gd name="connsiteY7" fmla="*/ 23720 h 188367"/>
                <a:gd name="connsiteX8" fmla="*/ 0 w 183166"/>
                <a:gd name="connsiteY8" fmla="*/ 18520 h 188367"/>
                <a:gd name="connsiteX9" fmla="*/ 0 w 183166"/>
                <a:gd name="connsiteY9" fmla="*/ 4186 h 188367"/>
                <a:gd name="connsiteX10" fmla="*/ 45665 w 183166"/>
                <a:gd name="connsiteY10" fmla="*/ 0 h 188367"/>
                <a:gd name="connsiteX11" fmla="*/ 46045 w 183166"/>
                <a:gd name="connsiteY11" fmla="*/ 0 h 188367"/>
                <a:gd name="connsiteX12" fmla="*/ 52261 w 183166"/>
                <a:gd name="connsiteY12" fmla="*/ 3932 h 188367"/>
                <a:gd name="connsiteX13" fmla="*/ 52261 w 183166"/>
                <a:gd name="connsiteY13" fmla="*/ 115684 h 188367"/>
                <a:gd name="connsiteX14" fmla="*/ 55051 w 183166"/>
                <a:gd name="connsiteY14" fmla="*/ 145239 h 188367"/>
                <a:gd name="connsiteX15" fmla="*/ 64819 w 183166"/>
                <a:gd name="connsiteY15" fmla="*/ 160841 h 188367"/>
                <a:gd name="connsiteX16" fmla="*/ 85241 w 183166"/>
                <a:gd name="connsiteY16" fmla="*/ 165915 h 188367"/>
                <a:gd name="connsiteX17" fmla="*/ 109722 w 183166"/>
                <a:gd name="connsiteY17" fmla="*/ 160334 h 188367"/>
                <a:gd name="connsiteX18" fmla="*/ 129637 w 183166"/>
                <a:gd name="connsiteY18" fmla="*/ 147269 h 188367"/>
                <a:gd name="connsiteX19" fmla="*/ 129637 w 183166"/>
                <a:gd name="connsiteY19" fmla="*/ 23720 h 188367"/>
                <a:gd name="connsiteX20" fmla="*/ 106170 w 183166"/>
                <a:gd name="connsiteY20" fmla="*/ 18520 h 188367"/>
                <a:gd name="connsiteX21" fmla="*/ 106170 w 183166"/>
                <a:gd name="connsiteY21" fmla="*/ 4186 h 188367"/>
                <a:gd name="connsiteX22" fmla="*/ 155767 w 183166"/>
                <a:gd name="connsiteY22" fmla="*/ 0 h 188367"/>
                <a:gd name="connsiteX23" fmla="*/ 156148 w 183166"/>
                <a:gd name="connsiteY23" fmla="*/ 0 h 188367"/>
                <a:gd name="connsiteX24" fmla="*/ 163632 w 183166"/>
                <a:gd name="connsiteY24" fmla="*/ 3932 h 188367"/>
                <a:gd name="connsiteX25" fmla="*/ 163632 w 183166"/>
                <a:gd name="connsiteY25" fmla="*/ 168198 h 188367"/>
                <a:gd name="connsiteX26" fmla="*/ 183166 w 183166"/>
                <a:gd name="connsiteY26" fmla="*/ 168198 h 188367"/>
                <a:gd name="connsiteX27" fmla="*/ 182786 w 183166"/>
                <a:gd name="connsiteY27" fmla="*/ 182913 h 188367"/>
                <a:gd name="connsiteX28" fmla="*/ 166930 w 183166"/>
                <a:gd name="connsiteY28" fmla="*/ 186464 h 188367"/>
                <a:gd name="connsiteX29" fmla="*/ 151455 w 183166"/>
                <a:gd name="connsiteY29" fmla="*/ 187733 h 188367"/>
                <a:gd name="connsiteX30" fmla="*/ 137755 w 183166"/>
                <a:gd name="connsiteY30" fmla="*/ 184181 h 1883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83166" h="188367">
                  <a:moveTo>
                    <a:pt x="137755" y="184181"/>
                  </a:moveTo>
                  <a:cubicBezTo>
                    <a:pt x="134838" y="181771"/>
                    <a:pt x="133316" y="177839"/>
                    <a:pt x="133316" y="172384"/>
                  </a:cubicBezTo>
                  <a:lnTo>
                    <a:pt x="133316" y="161349"/>
                  </a:lnTo>
                  <a:cubicBezTo>
                    <a:pt x="126085" y="168579"/>
                    <a:pt x="117206" y="174794"/>
                    <a:pt x="106424" y="180249"/>
                  </a:cubicBezTo>
                  <a:cubicBezTo>
                    <a:pt x="95642" y="185703"/>
                    <a:pt x="84860" y="188367"/>
                    <a:pt x="73951" y="188367"/>
                  </a:cubicBezTo>
                  <a:cubicBezTo>
                    <a:pt x="53783" y="188367"/>
                    <a:pt x="39449" y="182913"/>
                    <a:pt x="30951" y="172004"/>
                  </a:cubicBezTo>
                  <a:cubicBezTo>
                    <a:pt x="22452" y="161095"/>
                    <a:pt x="18266" y="143210"/>
                    <a:pt x="18266" y="118221"/>
                  </a:cubicBezTo>
                  <a:lnTo>
                    <a:pt x="18266" y="23720"/>
                  </a:lnTo>
                  <a:lnTo>
                    <a:pt x="0" y="18520"/>
                  </a:lnTo>
                  <a:lnTo>
                    <a:pt x="0" y="4186"/>
                  </a:lnTo>
                  <a:lnTo>
                    <a:pt x="45665" y="0"/>
                  </a:lnTo>
                  <a:lnTo>
                    <a:pt x="46045" y="0"/>
                  </a:lnTo>
                  <a:lnTo>
                    <a:pt x="52261" y="3932"/>
                  </a:lnTo>
                  <a:lnTo>
                    <a:pt x="52261" y="115684"/>
                  </a:lnTo>
                  <a:cubicBezTo>
                    <a:pt x="52261" y="128242"/>
                    <a:pt x="53149" y="138136"/>
                    <a:pt x="55051" y="145239"/>
                  </a:cubicBezTo>
                  <a:cubicBezTo>
                    <a:pt x="56954" y="152343"/>
                    <a:pt x="60125" y="157543"/>
                    <a:pt x="64819" y="160841"/>
                  </a:cubicBezTo>
                  <a:cubicBezTo>
                    <a:pt x="69512" y="164266"/>
                    <a:pt x="76235" y="165915"/>
                    <a:pt x="85241" y="165915"/>
                  </a:cubicBezTo>
                  <a:cubicBezTo>
                    <a:pt x="93866" y="165915"/>
                    <a:pt x="102111" y="164012"/>
                    <a:pt x="109722" y="160334"/>
                  </a:cubicBezTo>
                  <a:cubicBezTo>
                    <a:pt x="117333" y="156655"/>
                    <a:pt x="123929" y="152343"/>
                    <a:pt x="129637" y="147269"/>
                  </a:cubicBezTo>
                  <a:lnTo>
                    <a:pt x="129637" y="23720"/>
                  </a:lnTo>
                  <a:lnTo>
                    <a:pt x="106170" y="18520"/>
                  </a:lnTo>
                  <a:lnTo>
                    <a:pt x="106170" y="4186"/>
                  </a:lnTo>
                  <a:lnTo>
                    <a:pt x="155767" y="0"/>
                  </a:lnTo>
                  <a:lnTo>
                    <a:pt x="156148" y="0"/>
                  </a:lnTo>
                  <a:lnTo>
                    <a:pt x="163632" y="3932"/>
                  </a:lnTo>
                  <a:lnTo>
                    <a:pt x="163632" y="168198"/>
                  </a:lnTo>
                  <a:lnTo>
                    <a:pt x="183166" y="168198"/>
                  </a:lnTo>
                  <a:lnTo>
                    <a:pt x="182786" y="182913"/>
                  </a:lnTo>
                  <a:cubicBezTo>
                    <a:pt x="176697" y="184435"/>
                    <a:pt x="171496" y="185576"/>
                    <a:pt x="166930" y="186464"/>
                  </a:cubicBezTo>
                  <a:cubicBezTo>
                    <a:pt x="162490" y="187352"/>
                    <a:pt x="157289" y="187733"/>
                    <a:pt x="151455" y="187733"/>
                  </a:cubicBezTo>
                  <a:cubicBezTo>
                    <a:pt x="145239" y="187733"/>
                    <a:pt x="140673" y="186591"/>
                    <a:pt x="137755" y="184181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6907E639-6906-C7CE-A515-D1E8ACF7E65F}"/>
                </a:ext>
              </a:extLst>
            </p:cNvPr>
            <p:cNvSpPr/>
            <p:nvPr/>
          </p:nvSpPr>
          <p:spPr>
            <a:xfrm>
              <a:off x="22589174" y="1843124"/>
              <a:ext cx="127226" cy="185830"/>
            </a:xfrm>
            <a:custGeom>
              <a:avLst/>
              <a:gdLst>
                <a:gd name="connsiteX0" fmla="*/ 0 w 127226"/>
                <a:gd name="connsiteY0" fmla="*/ 169847 h 185830"/>
                <a:gd name="connsiteX1" fmla="*/ 24481 w 127226"/>
                <a:gd name="connsiteY1" fmla="*/ 167945 h 185830"/>
                <a:gd name="connsiteX2" fmla="*/ 24481 w 127226"/>
                <a:gd name="connsiteY2" fmla="*/ 30063 h 185830"/>
                <a:gd name="connsiteX3" fmla="*/ 1015 w 127226"/>
                <a:gd name="connsiteY3" fmla="*/ 24228 h 185830"/>
                <a:gd name="connsiteX4" fmla="*/ 1015 w 127226"/>
                <a:gd name="connsiteY4" fmla="*/ 6596 h 185830"/>
                <a:gd name="connsiteX5" fmla="*/ 46045 w 127226"/>
                <a:gd name="connsiteY5" fmla="*/ 761 h 185830"/>
                <a:gd name="connsiteX6" fmla="*/ 46679 w 127226"/>
                <a:gd name="connsiteY6" fmla="*/ 761 h 185830"/>
                <a:gd name="connsiteX7" fmla="*/ 53910 w 127226"/>
                <a:gd name="connsiteY7" fmla="*/ 6596 h 185830"/>
                <a:gd name="connsiteX8" fmla="*/ 53910 w 127226"/>
                <a:gd name="connsiteY8" fmla="*/ 12431 h 185830"/>
                <a:gd name="connsiteX9" fmla="*/ 52895 w 127226"/>
                <a:gd name="connsiteY9" fmla="*/ 37800 h 185830"/>
                <a:gd name="connsiteX10" fmla="*/ 53910 w 127226"/>
                <a:gd name="connsiteY10" fmla="*/ 37800 h 185830"/>
                <a:gd name="connsiteX11" fmla="*/ 65579 w 127226"/>
                <a:gd name="connsiteY11" fmla="*/ 23467 h 185830"/>
                <a:gd name="connsiteX12" fmla="*/ 87397 w 127226"/>
                <a:gd name="connsiteY12" fmla="*/ 7357 h 185830"/>
                <a:gd name="connsiteX13" fmla="*/ 116445 w 127226"/>
                <a:gd name="connsiteY13" fmla="*/ 0 h 185830"/>
                <a:gd name="connsiteX14" fmla="*/ 127227 w 127226"/>
                <a:gd name="connsiteY14" fmla="*/ 1649 h 185830"/>
                <a:gd name="connsiteX15" fmla="*/ 127227 w 127226"/>
                <a:gd name="connsiteY15" fmla="*/ 38181 h 185830"/>
                <a:gd name="connsiteX16" fmla="*/ 119870 w 127226"/>
                <a:gd name="connsiteY16" fmla="*/ 35136 h 185830"/>
                <a:gd name="connsiteX17" fmla="*/ 108580 w 127226"/>
                <a:gd name="connsiteY17" fmla="*/ 33614 h 185830"/>
                <a:gd name="connsiteX18" fmla="*/ 58349 w 127226"/>
                <a:gd name="connsiteY18" fmla="*/ 50231 h 185830"/>
                <a:gd name="connsiteX19" fmla="*/ 58349 w 127226"/>
                <a:gd name="connsiteY19" fmla="*/ 167564 h 185830"/>
                <a:gd name="connsiteX20" fmla="*/ 99701 w 127226"/>
                <a:gd name="connsiteY20" fmla="*/ 170228 h 185830"/>
                <a:gd name="connsiteX21" fmla="*/ 99701 w 127226"/>
                <a:gd name="connsiteY21" fmla="*/ 185830 h 185830"/>
                <a:gd name="connsiteX22" fmla="*/ 0 w 127226"/>
                <a:gd name="connsiteY22" fmla="*/ 185830 h 185830"/>
                <a:gd name="connsiteX23" fmla="*/ 0 w 127226"/>
                <a:gd name="connsiteY23" fmla="*/ 169847 h 1858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7226" h="185830">
                  <a:moveTo>
                    <a:pt x="0" y="169847"/>
                  </a:moveTo>
                  <a:lnTo>
                    <a:pt x="24481" y="167945"/>
                  </a:lnTo>
                  <a:lnTo>
                    <a:pt x="24481" y="30063"/>
                  </a:lnTo>
                  <a:lnTo>
                    <a:pt x="1015" y="24228"/>
                  </a:lnTo>
                  <a:lnTo>
                    <a:pt x="1015" y="6596"/>
                  </a:lnTo>
                  <a:lnTo>
                    <a:pt x="46045" y="761"/>
                  </a:lnTo>
                  <a:lnTo>
                    <a:pt x="46679" y="761"/>
                  </a:lnTo>
                  <a:lnTo>
                    <a:pt x="53910" y="6596"/>
                  </a:lnTo>
                  <a:lnTo>
                    <a:pt x="53910" y="12431"/>
                  </a:lnTo>
                  <a:lnTo>
                    <a:pt x="52895" y="37800"/>
                  </a:lnTo>
                  <a:lnTo>
                    <a:pt x="53910" y="37800"/>
                  </a:lnTo>
                  <a:cubicBezTo>
                    <a:pt x="56066" y="34122"/>
                    <a:pt x="59998" y="29302"/>
                    <a:pt x="65579" y="23467"/>
                  </a:cubicBezTo>
                  <a:cubicBezTo>
                    <a:pt x="71288" y="17632"/>
                    <a:pt x="78518" y="12177"/>
                    <a:pt x="87397" y="7357"/>
                  </a:cubicBezTo>
                  <a:cubicBezTo>
                    <a:pt x="96276" y="2537"/>
                    <a:pt x="105917" y="0"/>
                    <a:pt x="116445" y="0"/>
                  </a:cubicBezTo>
                  <a:cubicBezTo>
                    <a:pt x="120758" y="0"/>
                    <a:pt x="124309" y="507"/>
                    <a:pt x="127227" y="1649"/>
                  </a:cubicBezTo>
                  <a:lnTo>
                    <a:pt x="127227" y="38181"/>
                  </a:lnTo>
                  <a:cubicBezTo>
                    <a:pt x="125705" y="37166"/>
                    <a:pt x="123295" y="36024"/>
                    <a:pt x="119870" y="35136"/>
                  </a:cubicBezTo>
                  <a:cubicBezTo>
                    <a:pt x="116445" y="34122"/>
                    <a:pt x="112766" y="33614"/>
                    <a:pt x="108580" y="33614"/>
                  </a:cubicBezTo>
                  <a:cubicBezTo>
                    <a:pt x="90568" y="33614"/>
                    <a:pt x="73825" y="39196"/>
                    <a:pt x="58349" y="50231"/>
                  </a:cubicBezTo>
                  <a:lnTo>
                    <a:pt x="58349" y="167564"/>
                  </a:lnTo>
                  <a:lnTo>
                    <a:pt x="99701" y="170228"/>
                  </a:lnTo>
                  <a:lnTo>
                    <a:pt x="99701" y="185830"/>
                  </a:lnTo>
                  <a:lnTo>
                    <a:pt x="0" y="185830"/>
                  </a:lnTo>
                  <a:lnTo>
                    <a:pt x="0" y="169847"/>
                  </a:ln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id="{E0F9F3AC-7AB7-4889-D078-A4D824115D9A}"/>
                </a:ext>
              </a:extLst>
            </p:cNvPr>
            <p:cNvSpPr/>
            <p:nvPr/>
          </p:nvSpPr>
          <p:spPr>
            <a:xfrm>
              <a:off x="22736823" y="1770568"/>
              <a:ext cx="86382" cy="258513"/>
            </a:xfrm>
            <a:custGeom>
              <a:avLst/>
              <a:gdLst>
                <a:gd name="connsiteX0" fmla="*/ 26384 w 86382"/>
                <a:gd name="connsiteY0" fmla="*/ 102619 h 258513"/>
                <a:gd name="connsiteX1" fmla="*/ 1649 w 86382"/>
                <a:gd name="connsiteY1" fmla="*/ 96784 h 258513"/>
                <a:gd name="connsiteX2" fmla="*/ 1649 w 86382"/>
                <a:gd name="connsiteY2" fmla="*/ 79533 h 258513"/>
                <a:gd name="connsiteX3" fmla="*/ 52134 w 86382"/>
                <a:gd name="connsiteY3" fmla="*/ 73317 h 258513"/>
                <a:gd name="connsiteX4" fmla="*/ 52768 w 86382"/>
                <a:gd name="connsiteY4" fmla="*/ 73317 h 258513"/>
                <a:gd name="connsiteX5" fmla="*/ 60252 w 86382"/>
                <a:gd name="connsiteY5" fmla="*/ 79152 h 258513"/>
                <a:gd name="connsiteX6" fmla="*/ 60252 w 86382"/>
                <a:gd name="connsiteY6" fmla="*/ 239867 h 258513"/>
                <a:gd name="connsiteX7" fmla="*/ 86382 w 86382"/>
                <a:gd name="connsiteY7" fmla="*/ 242530 h 258513"/>
                <a:gd name="connsiteX8" fmla="*/ 86382 w 86382"/>
                <a:gd name="connsiteY8" fmla="*/ 258513 h 258513"/>
                <a:gd name="connsiteX9" fmla="*/ 0 w 86382"/>
                <a:gd name="connsiteY9" fmla="*/ 258513 h 258513"/>
                <a:gd name="connsiteX10" fmla="*/ 0 w 86382"/>
                <a:gd name="connsiteY10" fmla="*/ 242530 h 258513"/>
                <a:gd name="connsiteX11" fmla="*/ 26384 w 86382"/>
                <a:gd name="connsiteY11" fmla="*/ 239613 h 258513"/>
                <a:gd name="connsiteX12" fmla="*/ 26384 w 86382"/>
                <a:gd name="connsiteY12" fmla="*/ 102619 h 258513"/>
                <a:gd name="connsiteX13" fmla="*/ 23721 w 86382"/>
                <a:gd name="connsiteY13" fmla="*/ 39069 h 258513"/>
                <a:gd name="connsiteX14" fmla="*/ 18520 w 86382"/>
                <a:gd name="connsiteY14" fmla="*/ 24101 h 258513"/>
                <a:gd name="connsiteX15" fmla="*/ 24862 w 86382"/>
                <a:gd name="connsiteY15" fmla="*/ 6850 h 258513"/>
                <a:gd name="connsiteX16" fmla="*/ 42367 w 86382"/>
                <a:gd name="connsiteY16" fmla="*/ 0 h 258513"/>
                <a:gd name="connsiteX17" fmla="*/ 58603 w 86382"/>
                <a:gd name="connsiteY17" fmla="*/ 5835 h 258513"/>
                <a:gd name="connsiteX18" fmla="*/ 63804 w 86382"/>
                <a:gd name="connsiteY18" fmla="*/ 20803 h 258513"/>
                <a:gd name="connsiteX19" fmla="*/ 57461 w 86382"/>
                <a:gd name="connsiteY19" fmla="*/ 38434 h 258513"/>
                <a:gd name="connsiteX20" fmla="*/ 39703 w 86382"/>
                <a:gd name="connsiteY20" fmla="*/ 44904 h 258513"/>
                <a:gd name="connsiteX21" fmla="*/ 39322 w 86382"/>
                <a:gd name="connsiteY21" fmla="*/ 44904 h 258513"/>
                <a:gd name="connsiteX22" fmla="*/ 23721 w 86382"/>
                <a:gd name="connsiteY22" fmla="*/ 39069 h 2585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86382" h="258513">
                  <a:moveTo>
                    <a:pt x="26384" y="102619"/>
                  </a:moveTo>
                  <a:lnTo>
                    <a:pt x="1649" y="96784"/>
                  </a:lnTo>
                  <a:lnTo>
                    <a:pt x="1649" y="79533"/>
                  </a:lnTo>
                  <a:lnTo>
                    <a:pt x="52134" y="73317"/>
                  </a:lnTo>
                  <a:lnTo>
                    <a:pt x="52768" y="73317"/>
                  </a:lnTo>
                  <a:lnTo>
                    <a:pt x="60252" y="79152"/>
                  </a:lnTo>
                  <a:lnTo>
                    <a:pt x="60252" y="239867"/>
                  </a:lnTo>
                  <a:lnTo>
                    <a:pt x="86382" y="242530"/>
                  </a:lnTo>
                  <a:lnTo>
                    <a:pt x="86382" y="258513"/>
                  </a:lnTo>
                  <a:lnTo>
                    <a:pt x="0" y="258513"/>
                  </a:lnTo>
                  <a:lnTo>
                    <a:pt x="0" y="242530"/>
                  </a:lnTo>
                  <a:lnTo>
                    <a:pt x="26384" y="239613"/>
                  </a:lnTo>
                  <a:lnTo>
                    <a:pt x="26384" y="102619"/>
                  </a:lnTo>
                  <a:close/>
                  <a:moveTo>
                    <a:pt x="23721" y="39069"/>
                  </a:moveTo>
                  <a:cubicBezTo>
                    <a:pt x="20296" y="35136"/>
                    <a:pt x="18520" y="30189"/>
                    <a:pt x="18520" y="24101"/>
                  </a:cubicBezTo>
                  <a:cubicBezTo>
                    <a:pt x="18520" y="17124"/>
                    <a:pt x="20676" y="11416"/>
                    <a:pt x="24862" y="6850"/>
                  </a:cubicBezTo>
                  <a:cubicBezTo>
                    <a:pt x="29048" y="2283"/>
                    <a:pt x="34883" y="0"/>
                    <a:pt x="42367" y="0"/>
                  </a:cubicBezTo>
                  <a:cubicBezTo>
                    <a:pt x="49724" y="0"/>
                    <a:pt x="55178" y="1903"/>
                    <a:pt x="58603" y="5835"/>
                  </a:cubicBezTo>
                  <a:cubicBezTo>
                    <a:pt x="62028" y="9767"/>
                    <a:pt x="63804" y="14714"/>
                    <a:pt x="63804" y="20803"/>
                  </a:cubicBezTo>
                  <a:cubicBezTo>
                    <a:pt x="63804" y="28160"/>
                    <a:pt x="61648" y="33995"/>
                    <a:pt x="57461" y="38434"/>
                  </a:cubicBezTo>
                  <a:cubicBezTo>
                    <a:pt x="53276" y="42747"/>
                    <a:pt x="47314" y="44904"/>
                    <a:pt x="39703" y="44904"/>
                  </a:cubicBezTo>
                  <a:lnTo>
                    <a:pt x="39322" y="44904"/>
                  </a:lnTo>
                  <a:cubicBezTo>
                    <a:pt x="32473" y="44904"/>
                    <a:pt x="27145" y="43001"/>
                    <a:pt x="23721" y="39069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B7821EDE-C6CC-343C-7938-A7F2D71D2A99}"/>
                </a:ext>
              </a:extLst>
            </p:cNvPr>
            <p:cNvSpPr/>
            <p:nvPr/>
          </p:nvSpPr>
          <p:spPr>
            <a:xfrm>
              <a:off x="22843628" y="1762196"/>
              <a:ext cx="88031" cy="266884"/>
            </a:xfrm>
            <a:custGeom>
              <a:avLst/>
              <a:gdLst>
                <a:gd name="connsiteX0" fmla="*/ 26384 w 88031"/>
                <a:gd name="connsiteY0" fmla="*/ 23720 h 266884"/>
                <a:gd name="connsiteX1" fmla="*/ 0 w 88031"/>
                <a:gd name="connsiteY1" fmla="*/ 20169 h 266884"/>
                <a:gd name="connsiteX2" fmla="*/ 0 w 88031"/>
                <a:gd name="connsiteY2" fmla="*/ 6215 h 266884"/>
                <a:gd name="connsiteX3" fmla="*/ 52514 w 88031"/>
                <a:gd name="connsiteY3" fmla="*/ 0 h 266884"/>
                <a:gd name="connsiteX4" fmla="*/ 53149 w 88031"/>
                <a:gd name="connsiteY4" fmla="*/ 0 h 266884"/>
                <a:gd name="connsiteX5" fmla="*/ 60379 w 88031"/>
                <a:gd name="connsiteY5" fmla="*/ 4820 h 266884"/>
                <a:gd name="connsiteX6" fmla="*/ 60379 w 88031"/>
                <a:gd name="connsiteY6" fmla="*/ 248239 h 266884"/>
                <a:gd name="connsiteX7" fmla="*/ 88031 w 88031"/>
                <a:gd name="connsiteY7" fmla="*/ 250902 h 266884"/>
                <a:gd name="connsiteX8" fmla="*/ 88031 w 88031"/>
                <a:gd name="connsiteY8" fmla="*/ 266885 h 266884"/>
                <a:gd name="connsiteX9" fmla="*/ 0 w 88031"/>
                <a:gd name="connsiteY9" fmla="*/ 266885 h 266884"/>
                <a:gd name="connsiteX10" fmla="*/ 0 w 88031"/>
                <a:gd name="connsiteY10" fmla="*/ 250902 h 266884"/>
                <a:gd name="connsiteX11" fmla="*/ 26384 w 88031"/>
                <a:gd name="connsiteY11" fmla="*/ 247985 h 266884"/>
                <a:gd name="connsiteX12" fmla="*/ 26384 w 88031"/>
                <a:gd name="connsiteY12" fmla="*/ 23720 h 266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8031" h="266884">
                  <a:moveTo>
                    <a:pt x="26384" y="23720"/>
                  </a:moveTo>
                  <a:lnTo>
                    <a:pt x="0" y="20169"/>
                  </a:lnTo>
                  <a:lnTo>
                    <a:pt x="0" y="6215"/>
                  </a:lnTo>
                  <a:lnTo>
                    <a:pt x="52514" y="0"/>
                  </a:lnTo>
                  <a:lnTo>
                    <a:pt x="53149" y="0"/>
                  </a:lnTo>
                  <a:lnTo>
                    <a:pt x="60379" y="4820"/>
                  </a:lnTo>
                  <a:lnTo>
                    <a:pt x="60379" y="248239"/>
                  </a:lnTo>
                  <a:lnTo>
                    <a:pt x="88031" y="250902"/>
                  </a:lnTo>
                  <a:lnTo>
                    <a:pt x="88031" y="266885"/>
                  </a:lnTo>
                  <a:lnTo>
                    <a:pt x="0" y="266885"/>
                  </a:lnTo>
                  <a:lnTo>
                    <a:pt x="0" y="250902"/>
                  </a:lnTo>
                  <a:lnTo>
                    <a:pt x="26384" y="247985"/>
                  </a:lnTo>
                  <a:lnTo>
                    <a:pt x="26384" y="23720"/>
                  </a:ln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id="{632CFF27-C9FB-9F20-6F0A-5C54CEB51E95}"/>
                </a:ext>
              </a:extLst>
            </p:cNvPr>
            <p:cNvSpPr/>
            <p:nvPr/>
          </p:nvSpPr>
          <p:spPr>
            <a:xfrm>
              <a:off x="22954869" y="1843251"/>
              <a:ext cx="168454" cy="189381"/>
            </a:xfrm>
            <a:custGeom>
              <a:avLst/>
              <a:gdLst>
                <a:gd name="connsiteX0" fmla="*/ 12053 w 168454"/>
                <a:gd name="connsiteY0" fmla="*/ 44016 h 189381"/>
                <a:gd name="connsiteX1" fmla="*/ 43765 w 168454"/>
                <a:gd name="connsiteY1" fmla="*/ 11289 h 189381"/>
                <a:gd name="connsiteX2" fmla="*/ 86005 w 168454"/>
                <a:gd name="connsiteY2" fmla="*/ 0 h 189381"/>
                <a:gd name="connsiteX3" fmla="*/ 147779 w 168454"/>
                <a:gd name="connsiteY3" fmla="*/ 26130 h 189381"/>
                <a:gd name="connsiteX4" fmla="*/ 168455 w 168454"/>
                <a:gd name="connsiteY4" fmla="*/ 94627 h 189381"/>
                <a:gd name="connsiteX5" fmla="*/ 156405 w 168454"/>
                <a:gd name="connsiteY5" fmla="*/ 145747 h 189381"/>
                <a:gd name="connsiteX6" fmla="*/ 124693 w 168454"/>
                <a:gd name="connsiteY6" fmla="*/ 178346 h 189381"/>
                <a:gd name="connsiteX7" fmla="*/ 82453 w 168454"/>
                <a:gd name="connsiteY7" fmla="*/ 189382 h 189381"/>
                <a:gd name="connsiteX8" fmla="*/ 20679 w 168454"/>
                <a:gd name="connsiteY8" fmla="*/ 163251 h 189381"/>
                <a:gd name="connsiteX9" fmla="*/ 3 w 168454"/>
                <a:gd name="connsiteY9" fmla="*/ 94754 h 189381"/>
                <a:gd name="connsiteX10" fmla="*/ 12053 w 168454"/>
                <a:gd name="connsiteY10" fmla="*/ 44016 h 189381"/>
                <a:gd name="connsiteX11" fmla="*/ 118858 w 168454"/>
                <a:gd name="connsiteY11" fmla="*/ 152216 h 189381"/>
                <a:gd name="connsiteX12" fmla="*/ 130908 w 168454"/>
                <a:gd name="connsiteY12" fmla="*/ 97164 h 189381"/>
                <a:gd name="connsiteX13" fmla="*/ 119873 w 168454"/>
                <a:gd name="connsiteY13" fmla="*/ 39830 h 189381"/>
                <a:gd name="connsiteX14" fmla="*/ 84356 w 168454"/>
                <a:gd name="connsiteY14" fmla="*/ 18646 h 189381"/>
                <a:gd name="connsiteX15" fmla="*/ 49600 w 168454"/>
                <a:gd name="connsiteY15" fmla="*/ 37166 h 189381"/>
                <a:gd name="connsiteX16" fmla="*/ 37423 w 168454"/>
                <a:gd name="connsiteY16" fmla="*/ 92217 h 189381"/>
                <a:gd name="connsiteX17" fmla="*/ 48839 w 168454"/>
                <a:gd name="connsiteY17" fmla="*/ 149552 h 189381"/>
                <a:gd name="connsiteX18" fmla="*/ 84356 w 168454"/>
                <a:gd name="connsiteY18" fmla="*/ 170735 h 189381"/>
                <a:gd name="connsiteX19" fmla="*/ 118858 w 168454"/>
                <a:gd name="connsiteY19" fmla="*/ 152216 h 1893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68454" h="189381">
                  <a:moveTo>
                    <a:pt x="12053" y="44016"/>
                  </a:moveTo>
                  <a:cubicBezTo>
                    <a:pt x="20045" y="29682"/>
                    <a:pt x="30700" y="18773"/>
                    <a:pt x="43765" y="11289"/>
                  </a:cubicBezTo>
                  <a:cubicBezTo>
                    <a:pt x="56830" y="3805"/>
                    <a:pt x="71037" y="0"/>
                    <a:pt x="86005" y="0"/>
                  </a:cubicBezTo>
                  <a:cubicBezTo>
                    <a:pt x="113404" y="0"/>
                    <a:pt x="133953" y="8752"/>
                    <a:pt x="147779" y="26130"/>
                  </a:cubicBezTo>
                  <a:cubicBezTo>
                    <a:pt x="161605" y="43508"/>
                    <a:pt x="168455" y="66341"/>
                    <a:pt x="168455" y="94627"/>
                  </a:cubicBezTo>
                  <a:cubicBezTo>
                    <a:pt x="168455" y="114416"/>
                    <a:pt x="164396" y="131413"/>
                    <a:pt x="156405" y="145747"/>
                  </a:cubicBezTo>
                  <a:cubicBezTo>
                    <a:pt x="148413" y="160080"/>
                    <a:pt x="137758" y="170989"/>
                    <a:pt x="124693" y="178346"/>
                  </a:cubicBezTo>
                  <a:cubicBezTo>
                    <a:pt x="111501" y="185703"/>
                    <a:pt x="97421" y="189382"/>
                    <a:pt x="82453" y="189382"/>
                  </a:cubicBezTo>
                  <a:cubicBezTo>
                    <a:pt x="55054" y="189382"/>
                    <a:pt x="34505" y="180629"/>
                    <a:pt x="20679" y="163251"/>
                  </a:cubicBezTo>
                  <a:cubicBezTo>
                    <a:pt x="6853" y="145873"/>
                    <a:pt x="3" y="123041"/>
                    <a:pt x="3" y="94754"/>
                  </a:cubicBezTo>
                  <a:cubicBezTo>
                    <a:pt x="-124" y="75220"/>
                    <a:pt x="3935" y="58349"/>
                    <a:pt x="12053" y="44016"/>
                  </a:cubicBezTo>
                  <a:close/>
                  <a:moveTo>
                    <a:pt x="118858" y="152216"/>
                  </a:moveTo>
                  <a:cubicBezTo>
                    <a:pt x="126849" y="139785"/>
                    <a:pt x="130908" y="121519"/>
                    <a:pt x="130908" y="97164"/>
                  </a:cubicBezTo>
                  <a:cubicBezTo>
                    <a:pt x="130908" y="73064"/>
                    <a:pt x="127230" y="53910"/>
                    <a:pt x="119873" y="39830"/>
                  </a:cubicBezTo>
                  <a:cubicBezTo>
                    <a:pt x="112516" y="25750"/>
                    <a:pt x="100592" y="18646"/>
                    <a:pt x="84356" y="18646"/>
                  </a:cubicBezTo>
                  <a:cubicBezTo>
                    <a:pt x="69388" y="18646"/>
                    <a:pt x="57845" y="24862"/>
                    <a:pt x="49600" y="37166"/>
                  </a:cubicBezTo>
                  <a:cubicBezTo>
                    <a:pt x="41482" y="49597"/>
                    <a:pt x="37423" y="67863"/>
                    <a:pt x="37423" y="92217"/>
                  </a:cubicBezTo>
                  <a:cubicBezTo>
                    <a:pt x="37423" y="116318"/>
                    <a:pt x="41228" y="135472"/>
                    <a:pt x="48839" y="149552"/>
                  </a:cubicBezTo>
                  <a:cubicBezTo>
                    <a:pt x="56450" y="163632"/>
                    <a:pt x="68246" y="170735"/>
                    <a:pt x="84356" y="170735"/>
                  </a:cubicBezTo>
                  <a:cubicBezTo>
                    <a:pt x="99324" y="170735"/>
                    <a:pt x="110867" y="164520"/>
                    <a:pt x="118858" y="152216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id="{AA008B45-41F2-004A-4A70-E902F1B4C886}"/>
                </a:ext>
              </a:extLst>
            </p:cNvPr>
            <p:cNvSpPr/>
            <p:nvPr/>
          </p:nvSpPr>
          <p:spPr>
            <a:xfrm>
              <a:off x="23153640" y="1843124"/>
              <a:ext cx="127226" cy="185830"/>
            </a:xfrm>
            <a:custGeom>
              <a:avLst/>
              <a:gdLst>
                <a:gd name="connsiteX0" fmla="*/ 0 w 127226"/>
                <a:gd name="connsiteY0" fmla="*/ 169847 h 185830"/>
                <a:gd name="connsiteX1" fmla="*/ 24481 w 127226"/>
                <a:gd name="connsiteY1" fmla="*/ 167945 h 185830"/>
                <a:gd name="connsiteX2" fmla="*/ 24481 w 127226"/>
                <a:gd name="connsiteY2" fmla="*/ 30063 h 185830"/>
                <a:gd name="connsiteX3" fmla="*/ 1015 w 127226"/>
                <a:gd name="connsiteY3" fmla="*/ 24228 h 185830"/>
                <a:gd name="connsiteX4" fmla="*/ 1015 w 127226"/>
                <a:gd name="connsiteY4" fmla="*/ 6596 h 185830"/>
                <a:gd name="connsiteX5" fmla="*/ 46045 w 127226"/>
                <a:gd name="connsiteY5" fmla="*/ 761 h 185830"/>
                <a:gd name="connsiteX6" fmla="*/ 46679 w 127226"/>
                <a:gd name="connsiteY6" fmla="*/ 761 h 185830"/>
                <a:gd name="connsiteX7" fmla="*/ 53910 w 127226"/>
                <a:gd name="connsiteY7" fmla="*/ 6596 h 185830"/>
                <a:gd name="connsiteX8" fmla="*/ 53910 w 127226"/>
                <a:gd name="connsiteY8" fmla="*/ 12431 h 185830"/>
                <a:gd name="connsiteX9" fmla="*/ 52895 w 127226"/>
                <a:gd name="connsiteY9" fmla="*/ 37800 h 185830"/>
                <a:gd name="connsiteX10" fmla="*/ 53910 w 127226"/>
                <a:gd name="connsiteY10" fmla="*/ 37800 h 185830"/>
                <a:gd name="connsiteX11" fmla="*/ 65579 w 127226"/>
                <a:gd name="connsiteY11" fmla="*/ 23467 h 185830"/>
                <a:gd name="connsiteX12" fmla="*/ 87397 w 127226"/>
                <a:gd name="connsiteY12" fmla="*/ 7357 h 185830"/>
                <a:gd name="connsiteX13" fmla="*/ 116445 w 127226"/>
                <a:gd name="connsiteY13" fmla="*/ 0 h 185830"/>
                <a:gd name="connsiteX14" fmla="*/ 127227 w 127226"/>
                <a:gd name="connsiteY14" fmla="*/ 1649 h 185830"/>
                <a:gd name="connsiteX15" fmla="*/ 127227 w 127226"/>
                <a:gd name="connsiteY15" fmla="*/ 38181 h 185830"/>
                <a:gd name="connsiteX16" fmla="*/ 119870 w 127226"/>
                <a:gd name="connsiteY16" fmla="*/ 35136 h 185830"/>
                <a:gd name="connsiteX17" fmla="*/ 108580 w 127226"/>
                <a:gd name="connsiteY17" fmla="*/ 33614 h 185830"/>
                <a:gd name="connsiteX18" fmla="*/ 58349 w 127226"/>
                <a:gd name="connsiteY18" fmla="*/ 50231 h 185830"/>
                <a:gd name="connsiteX19" fmla="*/ 58349 w 127226"/>
                <a:gd name="connsiteY19" fmla="*/ 167564 h 185830"/>
                <a:gd name="connsiteX20" fmla="*/ 99701 w 127226"/>
                <a:gd name="connsiteY20" fmla="*/ 170228 h 185830"/>
                <a:gd name="connsiteX21" fmla="*/ 99701 w 127226"/>
                <a:gd name="connsiteY21" fmla="*/ 185830 h 185830"/>
                <a:gd name="connsiteX22" fmla="*/ 0 w 127226"/>
                <a:gd name="connsiteY22" fmla="*/ 185830 h 185830"/>
                <a:gd name="connsiteX23" fmla="*/ 0 w 127226"/>
                <a:gd name="connsiteY23" fmla="*/ 169847 h 1858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7226" h="185830">
                  <a:moveTo>
                    <a:pt x="0" y="169847"/>
                  </a:moveTo>
                  <a:lnTo>
                    <a:pt x="24481" y="167945"/>
                  </a:lnTo>
                  <a:lnTo>
                    <a:pt x="24481" y="30063"/>
                  </a:lnTo>
                  <a:lnTo>
                    <a:pt x="1015" y="24228"/>
                  </a:lnTo>
                  <a:lnTo>
                    <a:pt x="1015" y="6596"/>
                  </a:lnTo>
                  <a:lnTo>
                    <a:pt x="46045" y="761"/>
                  </a:lnTo>
                  <a:lnTo>
                    <a:pt x="46679" y="761"/>
                  </a:lnTo>
                  <a:lnTo>
                    <a:pt x="53910" y="6596"/>
                  </a:lnTo>
                  <a:lnTo>
                    <a:pt x="53910" y="12431"/>
                  </a:lnTo>
                  <a:lnTo>
                    <a:pt x="52895" y="37800"/>
                  </a:lnTo>
                  <a:lnTo>
                    <a:pt x="53910" y="37800"/>
                  </a:lnTo>
                  <a:cubicBezTo>
                    <a:pt x="56066" y="34122"/>
                    <a:pt x="59998" y="29302"/>
                    <a:pt x="65579" y="23467"/>
                  </a:cubicBezTo>
                  <a:cubicBezTo>
                    <a:pt x="71288" y="17632"/>
                    <a:pt x="78518" y="12177"/>
                    <a:pt x="87397" y="7357"/>
                  </a:cubicBezTo>
                  <a:cubicBezTo>
                    <a:pt x="96276" y="2410"/>
                    <a:pt x="105917" y="0"/>
                    <a:pt x="116445" y="0"/>
                  </a:cubicBezTo>
                  <a:cubicBezTo>
                    <a:pt x="120758" y="0"/>
                    <a:pt x="124309" y="507"/>
                    <a:pt x="127227" y="1649"/>
                  </a:cubicBezTo>
                  <a:lnTo>
                    <a:pt x="127227" y="38181"/>
                  </a:lnTo>
                  <a:cubicBezTo>
                    <a:pt x="125705" y="37166"/>
                    <a:pt x="123295" y="36024"/>
                    <a:pt x="119870" y="35136"/>
                  </a:cubicBezTo>
                  <a:cubicBezTo>
                    <a:pt x="116445" y="34122"/>
                    <a:pt x="112766" y="33614"/>
                    <a:pt x="108580" y="33614"/>
                  </a:cubicBezTo>
                  <a:cubicBezTo>
                    <a:pt x="90568" y="33614"/>
                    <a:pt x="73825" y="39196"/>
                    <a:pt x="58349" y="50231"/>
                  </a:cubicBezTo>
                  <a:lnTo>
                    <a:pt x="58349" y="167564"/>
                  </a:lnTo>
                  <a:lnTo>
                    <a:pt x="99701" y="170228"/>
                  </a:lnTo>
                  <a:lnTo>
                    <a:pt x="99701" y="185830"/>
                  </a:lnTo>
                  <a:lnTo>
                    <a:pt x="0" y="185830"/>
                  </a:lnTo>
                  <a:lnTo>
                    <a:pt x="0" y="169847"/>
                  </a:ln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F731500E-46D4-BCDC-436C-DB14C9D0F6CF}"/>
                </a:ext>
              </a:extLst>
            </p:cNvPr>
            <p:cNvSpPr/>
            <p:nvPr/>
          </p:nvSpPr>
          <p:spPr>
            <a:xfrm>
              <a:off x="19250196" y="2131065"/>
              <a:ext cx="177331" cy="270313"/>
            </a:xfrm>
            <a:custGeom>
              <a:avLst/>
              <a:gdLst>
                <a:gd name="connsiteX0" fmla="*/ 35517 w 177331"/>
                <a:gd name="connsiteY0" fmla="*/ 260543 h 270313"/>
                <a:gd name="connsiteX1" fmla="*/ 9640 w 177331"/>
                <a:gd name="connsiteY1" fmla="*/ 230607 h 270313"/>
                <a:gd name="connsiteX2" fmla="*/ 0 w 177331"/>
                <a:gd name="connsiteY2" fmla="*/ 180756 h 270313"/>
                <a:gd name="connsiteX3" fmla="*/ 11416 w 177331"/>
                <a:gd name="connsiteY3" fmla="*/ 130271 h 270313"/>
                <a:gd name="connsiteX4" fmla="*/ 44143 w 177331"/>
                <a:gd name="connsiteY4" fmla="*/ 94247 h 270313"/>
                <a:gd name="connsiteX5" fmla="*/ 94501 w 177331"/>
                <a:gd name="connsiteY5" fmla="*/ 81055 h 270313"/>
                <a:gd name="connsiteX6" fmla="*/ 124817 w 177331"/>
                <a:gd name="connsiteY6" fmla="*/ 84607 h 270313"/>
                <a:gd name="connsiteX7" fmla="*/ 124817 w 177331"/>
                <a:gd name="connsiteY7" fmla="*/ 23720 h 270313"/>
                <a:gd name="connsiteX8" fmla="*/ 91583 w 177331"/>
                <a:gd name="connsiteY8" fmla="*/ 19788 h 270313"/>
                <a:gd name="connsiteX9" fmla="*/ 91583 w 177331"/>
                <a:gd name="connsiteY9" fmla="*/ 5835 h 270313"/>
                <a:gd name="connsiteX10" fmla="*/ 150186 w 177331"/>
                <a:gd name="connsiteY10" fmla="*/ 0 h 270313"/>
                <a:gd name="connsiteX11" fmla="*/ 151201 w 177331"/>
                <a:gd name="connsiteY11" fmla="*/ 0 h 270313"/>
                <a:gd name="connsiteX12" fmla="*/ 158431 w 177331"/>
                <a:gd name="connsiteY12" fmla="*/ 5201 h 270313"/>
                <a:gd name="connsiteX13" fmla="*/ 158431 w 177331"/>
                <a:gd name="connsiteY13" fmla="*/ 250268 h 270313"/>
                <a:gd name="connsiteX14" fmla="*/ 177331 w 177331"/>
                <a:gd name="connsiteY14" fmla="*/ 250268 h 270313"/>
                <a:gd name="connsiteX15" fmla="*/ 177331 w 177331"/>
                <a:gd name="connsiteY15" fmla="*/ 265236 h 270313"/>
                <a:gd name="connsiteX16" fmla="*/ 159192 w 177331"/>
                <a:gd name="connsiteY16" fmla="*/ 268788 h 270313"/>
                <a:gd name="connsiteX17" fmla="*/ 143083 w 177331"/>
                <a:gd name="connsiteY17" fmla="*/ 270056 h 270313"/>
                <a:gd name="connsiteX18" fmla="*/ 131032 w 177331"/>
                <a:gd name="connsiteY18" fmla="*/ 267139 h 270313"/>
                <a:gd name="connsiteX19" fmla="*/ 127481 w 177331"/>
                <a:gd name="connsiteY19" fmla="*/ 254708 h 270313"/>
                <a:gd name="connsiteX20" fmla="*/ 127481 w 177331"/>
                <a:gd name="connsiteY20" fmla="*/ 244306 h 270313"/>
                <a:gd name="connsiteX21" fmla="*/ 103507 w 177331"/>
                <a:gd name="connsiteY21" fmla="*/ 262826 h 270313"/>
                <a:gd name="connsiteX22" fmla="*/ 71415 w 177331"/>
                <a:gd name="connsiteY22" fmla="*/ 270310 h 270313"/>
                <a:gd name="connsiteX23" fmla="*/ 35517 w 177331"/>
                <a:gd name="connsiteY23" fmla="*/ 260543 h 270313"/>
                <a:gd name="connsiteX24" fmla="*/ 108200 w 177331"/>
                <a:gd name="connsiteY24" fmla="*/ 241516 h 270313"/>
                <a:gd name="connsiteX25" fmla="*/ 124817 w 177331"/>
                <a:gd name="connsiteY25" fmla="*/ 228324 h 270313"/>
                <a:gd name="connsiteX26" fmla="*/ 124817 w 177331"/>
                <a:gd name="connsiteY26" fmla="*/ 109088 h 270313"/>
                <a:gd name="connsiteX27" fmla="*/ 112640 w 177331"/>
                <a:gd name="connsiteY27" fmla="*/ 102111 h 270313"/>
                <a:gd name="connsiteX28" fmla="*/ 92217 w 177331"/>
                <a:gd name="connsiteY28" fmla="*/ 99067 h 270313"/>
                <a:gd name="connsiteX29" fmla="*/ 51626 w 177331"/>
                <a:gd name="connsiteY29" fmla="*/ 118475 h 270313"/>
                <a:gd name="connsiteX30" fmla="*/ 36532 w 177331"/>
                <a:gd name="connsiteY30" fmla="*/ 178219 h 270313"/>
                <a:gd name="connsiteX31" fmla="*/ 49851 w 177331"/>
                <a:gd name="connsiteY31" fmla="*/ 230353 h 270313"/>
                <a:gd name="connsiteX32" fmla="*/ 84353 w 177331"/>
                <a:gd name="connsiteY32" fmla="*/ 247351 h 270313"/>
                <a:gd name="connsiteX33" fmla="*/ 108200 w 177331"/>
                <a:gd name="connsiteY33" fmla="*/ 241516 h 270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77331" h="270313">
                  <a:moveTo>
                    <a:pt x="35517" y="260543"/>
                  </a:moveTo>
                  <a:cubicBezTo>
                    <a:pt x="24608" y="254073"/>
                    <a:pt x="15983" y="244053"/>
                    <a:pt x="9640" y="230607"/>
                  </a:cubicBezTo>
                  <a:cubicBezTo>
                    <a:pt x="3171" y="217161"/>
                    <a:pt x="0" y="200544"/>
                    <a:pt x="0" y="180756"/>
                  </a:cubicBezTo>
                  <a:cubicBezTo>
                    <a:pt x="0" y="162237"/>
                    <a:pt x="3805" y="145493"/>
                    <a:pt x="11416" y="130271"/>
                  </a:cubicBezTo>
                  <a:cubicBezTo>
                    <a:pt x="19027" y="115050"/>
                    <a:pt x="29936" y="102999"/>
                    <a:pt x="44143" y="94247"/>
                  </a:cubicBezTo>
                  <a:cubicBezTo>
                    <a:pt x="58349" y="85495"/>
                    <a:pt x="75220" y="81055"/>
                    <a:pt x="94501" y="81055"/>
                  </a:cubicBezTo>
                  <a:cubicBezTo>
                    <a:pt x="105536" y="81055"/>
                    <a:pt x="115684" y="82197"/>
                    <a:pt x="124817" y="84607"/>
                  </a:cubicBezTo>
                  <a:lnTo>
                    <a:pt x="124817" y="23720"/>
                  </a:lnTo>
                  <a:lnTo>
                    <a:pt x="91583" y="19788"/>
                  </a:lnTo>
                  <a:lnTo>
                    <a:pt x="91583" y="5835"/>
                  </a:lnTo>
                  <a:lnTo>
                    <a:pt x="150186" y="0"/>
                  </a:lnTo>
                  <a:lnTo>
                    <a:pt x="151201" y="0"/>
                  </a:lnTo>
                  <a:lnTo>
                    <a:pt x="158431" y="5201"/>
                  </a:lnTo>
                  <a:lnTo>
                    <a:pt x="158431" y="250268"/>
                  </a:lnTo>
                  <a:lnTo>
                    <a:pt x="177331" y="250268"/>
                  </a:lnTo>
                  <a:lnTo>
                    <a:pt x="177331" y="265236"/>
                  </a:lnTo>
                  <a:cubicBezTo>
                    <a:pt x="170355" y="266758"/>
                    <a:pt x="164393" y="267900"/>
                    <a:pt x="159192" y="268788"/>
                  </a:cubicBezTo>
                  <a:cubicBezTo>
                    <a:pt x="154118" y="269676"/>
                    <a:pt x="148664" y="270056"/>
                    <a:pt x="143083" y="270056"/>
                  </a:cubicBezTo>
                  <a:cubicBezTo>
                    <a:pt x="137502" y="270056"/>
                    <a:pt x="133442" y="269041"/>
                    <a:pt x="131032" y="267139"/>
                  </a:cubicBezTo>
                  <a:cubicBezTo>
                    <a:pt x="128622" y="265236"/>
                    <a:pt x="127481" y="261050"/>
                    <a:pt x="127481" y="254708"/>
                  </a:cubicBezTo>
                  <a:lnTo>
                    <a:pt x="127481" y="244306"/>
                  </a:lnTo>
                  <a:cubicBezTo>
                    <a:pt x="121392" y="251663"/>
                    <a:pt x="113401" y="257879"/>
                    <a:pt x="103507" y="262826"/>
                  </a:cubicBezTo>
                  <a:cubicBezTo>
                    <a:pt x="93613" y="267773"/>
                    <a:pt x="82958" y="270310"/>
                    <a:pt x="71415" y="270310"/>
                  </a:cubicBezTo>
                  <a:cubicBezTo>
                    <a:pt x="58222" y="270437"/>
                    <a:pt x="46299" y="267139"/>
                    <a:pt x="35517" y="260543"/>
                  </a:cubicBezTo>
                  <a:close/>
                  <a:moveTo>
                    <a:pt x="108200" y="241516"/>
                  </a:moveTo>
                  <a:cubicBezTo>
                    <a:pt x="115557" y="237710"/>
                    <a:pt x="121138" y="233271"/>
                    <a:pt x="124817" y="228324"/>
                  </a:cubicBezTo>
                  <a:lnTo>
                    <a:pt x="124817" y="109088"/>
                  </a:lnTo>
                  <a:cubicBezTo>
                    <a:pt x="123041" y="106424"/>
                    <a:pt x="118982" y="104141"/>
                    <a:pt x="112640" y="102111"/>
                  </a:cubicBezTo>
                  <a:cubicBezTo>
                    <a:pt x="106297" y="100082"/>
                    <a:pt x="99448" y="99067"/>
                    <a:pt x="92217" y="99067"/>
                  </a:cubicBezTo>
                  <a:cubicBezTo>
                    <a:pt x="75220" y="99067"/>
                    <a:pt x="61774" y="105536"/>
                    <a:pt x="51626" y="118475"/>
                  </a:cubicBezTo>
                  <a:cubicBezTo>
                    <a:pt x="41479" y="131413"/>
                    <a:pt x="36532" y="151328"/>
                    <a:pt x="36532" y="178219"/>
                  </a:cubicBezTo>
                  <a:cubicBezTo>
                    <a:pt x="36532" y="201686"/>
                    <a:pt x="40971" y="219064"/>
                    <a:pt x="49851" y="230353"/>
                  </a:cubicBezTo>
                  <a:cubicBezTo>
                    <a:pt x="58730" y="241643"/>
                    <a:pt x="70273" y="247351"/>
                    <a:pt x="84353" y="247351"/>
                  </a:cubicBezTo>
                  <a:cubicBezTo>
                    <a:pt x="92852" y="247224"/>
                    <a:pt x="100716" y="245321"/>
                    <a:pt x="108200" y="241516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92" name="Freeform: Shape 91">
              <a:extLst>
                <a:ext uri="{FF2B5EF4-FFF2-40B4-BE49-F238E27FC236}">
                  <a16:creationId xmlns:a16="http://schemas.microsoft.com/office/drawing/2014/main" id="{83BF4391-3380-92C7-687E-51E2A9608183}"/>
                </a:ext>
              </a:extLst>
            </p:cNvPr>
            <p:cNvSpPr/>
            <p:nvPr/>
          </p:nvSpPr>
          <p:spPr>
            <a:xfrm>
              <a:off x="19452516" y="2139437"/>
              <a:ext cx="86382" cy="258513"/>
            </a:xfrm>
            <a:custGeom>
              <a:avLst/>
              <a:gdLst>
                <a:gd name="connsiteX0" fmla="*/ 26384 w 86382"/>
                <a:gd name="connsiteY0" fmla="*/ 102619 h 258513"/>
                <a:gd name="connsiteX1" fmla="*/ 1649 w 86382"/>
                <a:gd name="connsiteY1" fmla="*/ 96784 h 258513"/>
                <a:gd name="connsiteX2" fmla="*/ 1649 w 86382"/>
                <a:gd name="connsiteY2" fmla="*/ 79533 h 258513"/>
                <a:gd name="connsiteX3" fmla="*/ 52134 w 86382"/>
                <a:gd name="connsiteY3" fmla="*/ 73317 h 258513"/>
                <a:gd name="connsiteX4" fmla="*/ 52768 w 86382"/>
                <a:gd name="connsiteY4" fmla="*/ 73317 h 258513"/>
                <a:gd name="connsiteX5" fmla="*/ 60252 w 86382"/>
                <a:gd name="connsiteY5" fmla="*/ 79152 h 258513"/>
                <a:gd name="connsiteX6" fmla="*/ 60252 w 86382"/>
                <a:gd name="connsiteY6" fmla="*/ 239867 h 258513"/>
                <a:gd name="connsiteX7" fmla="*/ 86382 w 86382"/>
                <a:gd name="connsiteY7" fmla="*/ 242530 h 258513"/>
                <a:gd name="connsiteX8" fmla="*/ 86382 w 86382"/>
                <a:gd name="connsiteY8" fmla="*/ 258513 h 258513"/>
                <a:gd name="connsiteX9" fmla="*/ 0 w 86382"/>
                <a:gd name="connsiteY9" fmla="*/ 258513 h 258513"/>
                <a:gd name="connsiteX10" fmla="*/ 0 w 86382"/>
                <a:gd name="connsiteY10" fmla="*/ 242530 h 258513"/>
                <a:gd name="connsiteX11" fmla="*/ 26384 w 86382"/>
                <a:gd name="connsiteY11" fmla="*/ 239613 h 258513"/>
                <a:gd name="connsiteX12" fmla="*/ 26384 w 86382"/>
                <a:gd name="connsiteY12" fmla="*/ 102619 h 258513"/>
                <a:gd name="connsiteX13" fmla="*/ 23847 w 86382"/>
                <a:gd name="connsiteY13" fmla="*/ 39069 h 258513"/>
                <a:gd name="connsiteX14" fmla="*/ 18646 w 86382"/>
                <a:gd name="connsiteY14" fmla="*/ 24101 h 258513"/>
                <a:gd name="connsiteX15" fmla="*/ 24989 w 86382"/>
                <a:gd name="connsiteY15" fmla="*/ 6850 h 258513"/>
                <a:gd name="connsiteX16" fmla="*/ 42494 w 86382"/>
                <a:gd name="connsiteY16" fmla="*/ 0 h 258513"/>
                <a:gd name="connsiteX17" fmla="*/ 58730 w 86382"/>
                <a:gd name="connsiteY17" fmla="*/ 5835 h 258513"/>
                <a:gd name="connsiteX18" fmla="*/ 63931 w 86382"/>
                <a:gd name="connsiteY18" fmla="*/ 20803 h 258513"/>
                <a:gd name="connsiteX19" fmla="*/ 57588 w 86382"/>
                <a:gd name="connsiteY19" fmla="*/ 38434 h 258513"/>
                <a:gd name="connsiteX20" fmla="*/ 39830 w 86382"/>
                <a:gd name="connsiteY20" fmla="*/ 44904 h 258513"/>
                <a:gd name="connsiteX21" fmla="*/ 39449 w 86382"/>
                <a:gd name="connsiteY21" fmla="*/ 44904 h 258513"/>
                <a:gd name="connsiteX22" fmla="*/ 23847 w 86382"/>
                <a:gd name="connsiteY22" fmla="*/ 39069 h 2585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86382" h="258513">
                  <a:moveTo>
                    <a:pt x="26384" y="102619"/>
                  </a:moveTo>
                  <a:lnTo>
                    <a:pt x="1649" y="96784"/>
                  </a:lnTo>
                  <a:lnTo>
                    <a:pt x="1649" y="79533"/>
                  </a:lnTo>
                  <a:lnTo>
                    <a:pt x="52134" y="73317"/>
                  </a:lnTo>
                  <a:lnTo>
                    <a:pt x="52768" y="73317"/>
                  </a:lnTo>
                  <a:lnTo>
                    <a:pt x="60252" y="79152"/>
                  </a:lnTo>
                  <a:lnTo>
                    <a:pt x="60252" y="239867"/>
                  </a:lnTo>
                  <a:lnTo>
                    <a:pt x="86382" y="242530"/>
                  </a:lnTo>
                  <a:lnTo>
                    <a:pt x="86382" y="258513"/>
                  </a:lnTo>
                  <a:lnTo>
                    <a:pt x="0" y="258513"/>
                  </a:lnTo>
                  <a:lnTo>
                    <a:pt x="0" y="242530"/>
                  </a:lnTo>
                  <a:lnTo>
                    <a:pt x="26384" y="239613"/>
                  </a:lnTo>
                  <a:lnTo>
                    <a:pt x="26384" y="102619"/>
                  </a:lnTo>
                  <a:close/>
                  <a:moveTo>
                    <a:pt x="23847" y="39069"/>
                  </a:moveTo>
                  <a:cubicBezTo>
                    <a:pt x="20422" y="35136"/>
                    <a:pt x="18646" y="30189"/>
                    <a:pt x="18646" y="24101"/>
                  </a:cubicBezTo>
                  <a:cubicBezTo>
                    <a:pt x="18646" y="17124"/>
                    <a:pt x="20803" y="11416"/>
                    <a:pt x="24989" y="6850"/>
                  </a:cubicBezTo>
                  <a:cubicBezTo>
                    <a:pt x="29175" y="2283"/>
                    <a:pt x="35010" y="0"/>
                    <a:pt x="42494" y="0"/>
                  </a:cubicBezTo>
                  <a:cubicBezTo>
                    <a:pt x="49851" y="0"/>
                    <a:pt x="55305" y="1903"/>
                    <a:pt x="58730" y="5835"/>
                  </a:cubicBezTo>
                  <a:cubicBezTo>
                    <a:pt x="62155" y="9767"/>
                    <a:pt x="63931" y="14714"/>
                    <a:pt x="63931" y="20803"/>
                  </a:cubicBezTo>
                  <a:cubicBezTo>
                    <a:pt x="63931" y="28160"/>
                    <a:pt x="61774" y="33995"/>
                    <a:pt x="57588" y="38434"/>
                  </a:cubicBezTo>
                  <a:cubicBezTo>
                    <a:pt x="53402" y="42874"/>
                    <a:pt x="47441" y="44904"/>
                    <a:pt x="39830" y="44904"/>
                  </a:cubicBezTo>
                  <a:lnTo>
                    <a:pt x="39449" y="44904"/>
                  </a:lnTo>
                  <a:cubicBezTo>
                    <a:pt x="32473" y="44904"/>
                    <a:pt x="27272" y="43001"/>
                    <a:pt x="23847" y="39069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93" name="Freeform: Shape 92">
              <a:extLst>
                <a:ext uri="{FF2B5EF4-FFF2-40B4-BE49-F238E27FC236}">
                  <a16:creationId xmlns:a16="http://schemas.microsoft.com/office/drawing/2014/main" id="{9F54DA3F-B8B9-E11E-E34A-528D5DC01305}"/>
                </a:ext>
              </a:extLst>
            </p:cNvPr>
            <p:cNvSpPr/>
            <p:nvPr/>
          </p:nvSpPr>
          <p:spPr>
            <a:xfrm>
              <a:off x="19558052" y="2212754"/>
              <a:ext cx="196865" cy="185195"/>
            </a:xfrm>
            <a:custGeom>
              <a:avLst/>
              <a:gdLst>
                <a:gd name="connsiteX0" fmla="*/ 23467 w 196865"/>
                <a:gd name="connsiteY0" fmla="*/ 29302 h 185195"/>
                <a:gd name="connsiteX1" fmla="*/ 0 w 196865"/>
                <a:gd name="connsiteY1" fmla="*/ 23467 h 185195"/>
                <a:gd name="connsiteX2" fmla="*/ 0 w 196865"/>
                <a:gd name="connsiteY2" fmla="*/ 5835 h 185195"/>
                <a:gd name="connsiteX3" fmla="*/ 46553 w 196865"/>
                <a:gd name="connsiteY3" fmla="*/ 0 h 185195"/>
                <a:gd name="connsiteX4" fmla="*/ 47567 w 196865"/>
                <a:gd name="connsiteY4" fmla="*/ 0 h 185195"/>
                <a:gd name="connsiteX5" fmla="*/ 54417 w 196865"/>
                <a:gd name="connsiteY5" fmla="*/ 5835 h 185195"/>
                <a:gd name="connsiteX6" fmla="*/ 54417 w 196865"/>
                <a:gd name="connsiteY6" fmla="*/ 19534 h 185195"/>
                <a:gd name="connsiteX7" fmla="*/ 54037 w 196865"/>
                <a:gd name="connsiteY7" fmla="*/ 27399 h 185195"/>
                <a:gd name="connsiteX8" fmla="*/ 84987 w 196865"/>
                <a:gd name="connsiteY8" fmla="*/ 8499 h 185195"/>
                <a:gd name="connsiteX9" fmla="*/ 121773 w 196865"/>
                <a:gd name="connsiteY9" fmla="*/ 0 h 185195"/>
                <a:gd name="connsiteX10" fmla="*/ 153611 w 196865"/>
                <a:gd name="connsiteY10" fmla="*/ 7865 h 185195"/>
                <a:gd name="connsiteX11" fmla="*/ 169467 w 196865"/>
                <a:gd name="connsiteY11" fmla="*/ 31838 h 185195"/>
                <a:gd name="connsiteX12" fmla="*/ 174033 w 196865"/>
                <a:gd name="connsiteY12" fmla="*/ 75347 h 185195"/>
                <a:gd name="connsiteX13" fmla="*/ 174033 w 196865"/>
                <a:gd name="connsiteY13" fmla="*/ 166549 h 185195"/>
                <a:gd name="connsiteX14" fmla="*/ 196866 w 196865"/>
                <a:gd name="connsiteY14" fmla="*/ 168833 h 185195"/>
                <a:gd name="connsiteX15" fmla="*/ 196866 w 196865"/>
                <a:gd name="connsiteY15" fmla="*/ 185196 h 185195"/>
                <a:gd name="connsiteX16" fmla="*/ 119616 w 196865"/>
                <a:gd name="connsiteY16" fmla="*/ 185196 h 185195"/>
                <a:gd name="connsiteX17" fmla="*/ 119616 w 196865"/>
                <a:gd name="connsiteY17" fmla="*/ 169213 h 185195"/>
                <a:gd name="connsiteX18" fmla="*/ 139785 w 196865"/>
                <a:gd name="connsiteY18" fmla="*/ 166549 h 185195"/>
                <a:gd name="connsiteX19" fmla="*/ 139785 w 196865"/>
                <a:gd name="connsiteY19" fmla="*/ 74966 h 185195"/>
                <a:gd name="connsiteX20" fmla="*/ 137121 w 196865"/>
                <a:gd name="connsiteY20" fmla="*/ 44777 h 185195"/>
                <a:gd name="connsiteX21" fmla="*/ 127354 w 196865"/>
                <a:gd name="connsiteY21" fmla="*/ 28414 h 185195"/>
                <a:gd name="connsiteX22" fmla="*/ 106551 w 196865"/>
                <a:gd name="connsiteY22" fmla="*/ 23086 h 185195"/>
                <a:gd name="connsiteX23" fmla="*/ 81435 w 196865"/>
                <a:gd name="connsiteY23" fmla="*/ 28921 h 185195"/>
                <a:gd name="connsiteX24" fmla="*/ 57588 w 196865"/>
                <a:gd name="connsiteY24" fmla="*/ 42620 h 185195"/>
                <a:gd name="connsiteX25" fmla="*/ 57588 w 196865"/>
                <a:gd name="connsiteY25" fmla="*/ 166169 h 185195"/>
                <a:gd name="connsiteX26" fmla="*/ 79786 w 196865"/>
                <a:gd name="connsiteY26" fmla="*/ 169086 h 185195"/>
                <a:gd name="connsiteX27" fmla="*/ 79786 w 196865"/>
                <a:gd name="connsiteY27" fmla="*/ 185069 h 185195"/>
                <a:gd name="connsiteX28" fmla="*/ 2917 w 196865"/>
                <a:gd name="connsiteY28" fmla="*/ 185069 h 185195"/>
                <a:gd name="connsiteX29" fmla="*/ 2917 w 196865"/>
                <a:gd name="connsiteY29" fmla="*/ 169086 h 185195"/>
                <a:gd name="connsiteX30" fmla="*/ 23467 w 196865"/>
                <a:gd name="connsiteY30" fmla="*/ 166169 h 185195"/>
                <a:gd name="connsiteX31" fmla="*/ 23467 w 196865"/>
                <a:gd name="connsiteY31" fmla="*/ 29302 h 185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96865" h="185195">
                  <a:moveTo>
                    <a:pt x="23467" y="29302"/>
                  </a:moveTo>
                  <a:lnTo>
                    <a:pt x="0" y="23467"/>
                  </a:lnTo>
                  <a:lnTo>
                    <a:pt x="0" y="5835"/>
                  </a:lnTo>
                  <a:lnTo>
                    <a:pt x="46553" y="0"/>
                  </a:lnTo>
                  <a:lnTo>
                    <a:pt x="47567" y="0"/>
                  </a:lnTo>
                  <a:lnTo>
                    <a:pt x="54417" y="5835"/>
                  </a:lnTo>
                  <a:lnTo>
                    <a:pt x="54417" y="19534"/>
                  </a:lnTo>
                  <a:lnTo>
                    <a:pt x="54037" y="27399"/>
                  </a:lnTo>
                  <a:cubicBezTo>
                    <a:pt x="61901" y="20422"/>
                    <a:pt x="72176" y="14207"/>
                    <a:pt x="84987" y="8499"/>
                  </a:cubicBezTo>
                  <a:cubicBezTo>
                    <a:pt x="97799" y="2791"/>
                    <a:pt x="110103" y="0"/>
                    <a:pt x="121773" y="0"/>
                  </a:cubicBezTo>
                  <a:cubicBezTo>
                    <a:pt x="135472" y="0"/>
                    <a:pt x="146000" y="2664"/>
                    <a:pt x="153611" y="7865"/>
                  </a:cubicBezTo>
                  <a:cubicBezTo>
                    <a:pt x="161095" y="13065"/>
                    <a:pt x="166422" y="21056"/>
                    <a:pt x="169467" y="31838"/>
                  </a:cubicBezTo>
                  <a:cubicBezTo>
                    <a:pt x="172511" y="42620"/>
                    <a:pt x="174033" y="57081"/>
                    <a:pt x="174033" y="75347"/>
                  </a:cubicBezTo>
                  <a:lnTo>
                    <a:pt x="174033" y="166549"/>
                  </a:lnTo>
                  <a:lnTo>
                    <a:pt x="196866" y="168833"/>
                  </a:lnTo>
                  <a:lnTo>
                    <a:pt x="196866" y="185196"/>
                  </a:lnTo>
                  <a:lnTo>
                    <a:pt x="119616" y="185196"/>
                  </a:lnTo>
                  <a:lnTo>
                    <a:pt x="119616" y="169213"/>
                  </a:lnTo>
                  <a:lnTo>
                    <a:pt x="139785" y="166549"/>
                  </a:lnTo>
                  <a:lnTo>
                    <a:pt x="139785" y="74966"/>
                  </a:lnTo>
                  <a:cubicBezTo>
                    <a:pt x="139785" y="62155"/>
                    <a:pt x="138897" y="52134"/>
                    <a:pt x="137121" y="44777"/>
                  </a:cubicBezTo>
                  <a:cubicBezTo>
                    <a:pt x="135345" y="37547"/>
                    <a:pt x="132174" y="32092"/>
                    <a:pt x="127354" y="28414"/>
                  </a:cubicBezTo>
                  <a:cubicBezTo>
                    <a:pt x="122534" y="24862"/>
                    <a:pt x="115557" y="23086"/>
                    <a:pt x="106551" y="23086"/>
                  </a:cubicBezTo>
                  <a:cubicBezTo>
                    <a:pt x="98686" y="23086"/>
                    <a:pt x="90315" y="24989"/>
                    <a:pt x="81435" y="28921"/>
                  </a:cubicBezTo>
                  <a:cubicBezTo>
                    <a:pt x="72556" y="32853"/>
                    <a:pt x="64565" y="37420"/>
                    <a:pt x="57588" y="42620"/>
                  </a:cubicBezTo>
                  <a:lnTo>
                    <a:pt x="57588" y="166169"/>
                  </a:lnTo>
                  <a:lnTo>
                    <a:pt x="79786" y="169086"/>
                  </a:lnTo>
                  <a:lnTo>
                    <a:pt x="79786" y="185069"/>
                  </a:lnTo>
                  <a:lnTo>
                    <a:pt x="2917" y="185069"/>
                  </a:lnTo>
                  <a:lnTo>
                    <a:pt x="2917" y="169086"/>
                  </a:lnTo>
                  <a:lnTo>
                    <a:pt x="23467" y="166169"/>
                  </a:lnTo>
                  <a:lnTo>
                    <a:pt x="23467" y="29302"/>
                  </a:ln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94" name="Freeform: Shape 93">
              <a:extLst>
                <a:ext uri="{FF2B5EF4-FFF2-40B4-BE49-F238E27FC236}">
                  <a16:creationId xmlns:a16="http://schemas.microsoft.com/office/drawing/2014/main" id="{BCDE980D-44DE-68D8-8C55-07A99124CE7E}"/>
                </a:ext>
              </a:extLst>
            </p:cNvPr>
            <p:cNvSpPr/>
            <p:nvPr/>
          </p:nvSpPr>
          <p:spPr>
            <a:xfrm>
              <a:off x="19842949" y="2155800"/>
              <a:ext cx="318891" cy="242149"/>
            </a:xfrm>
            <a:custGeom>
              <a:avLst/>
              <a:gdLst>
                <a:gd name="connsiteX0" fmla="*/ 51500 w 318891"/>
                <a:gd name="connsiteY0" fmla="*/ 20169 h 242149"/>
                <a:gd name="connsiteX1" fmla="*/ 15983 w 318891"/>
                <a:gd name="connsiteY1" fmla="*/ 16236 h 242149"/>
                <a:gd name="connsiteX2" fmla="*/ 15983 w 318891"/>
                <a:gd name="connsiteY2" fmla="*/ 0 h 242149"/>
                <a:gd name="connsiteX3" fmla="*/ 102365 w 318891"/>
                <a:gd name="connsiteY3" fmla="*/ 0 h 242149"/>
                <a:gd name="connsiteX4" fmla="*/ 148283 w 318891"/>
                <a:gd name="connsiteY4" fmla="*/ 146635 h 242149"/>
                <a:gd name="connsiteX5" fmla="*/ 159065 w 318891"/>
                <a:gd name="connsiteY5" fmla="*/ 187986 h 242149"/>
                <a:gd name="connsiteX6" fmla="*/ 168833 w 318891"/>
                <a:gd name="connsiteY6" fmla="*/ 146635 h 242149"/>
                <a:gd name="connsiteX7" fmla="*/ 214497 w 318891"/>
                <a:gd name="connsiteY7" fmla="*/ 0 h 242149"/>
                <a:gd name="connsiteX8" fmla="*/ 300245 w 318891"/>
                <a:gd name="connsiteY8" fmla="*/ 0 h 242149"/>
                <a:gd name="connsiteX9" fmla="*/ 300245 w 318891"/>
                <a:gd name="connsiteY9" fmla="*/ 16236 h 242149"/>
                <a:gd name="connsiteX10" fmla="*/ 264348 w 318891"/>
                <a:gd name="connsiteY10" fmla="*/ 20169 h 242149"/>
                <a:gd name="connsiteX11" fmla="*/ 290478 w 318891"/>
                <a:gd name="connsiteY11" fmla="*/ 222616 h 242149"/>
                <a:gd name="connsiteX12" fmla="*/ 318892 w 318891"/>
                <a:gd name="connsiteY12" fmla="*/ 226167 h 242149"/>
                <a:gd name="connsiteX13" fmla="*/ 318892 w 318891"/>
                <a:gd name="connsiteY13" fmla="*/ 242150 h 242149"/>
                <a:gd name="connsiteX14" fmla="*/ 225026 w 318891"/>
                <a:gd name="connsiteY14" fmla="*/ 242150 h 242149"/>
                <a:gd name="connsiteX15" fmla="*/ 225026 w 318891"/>
                <a:gd name="connsiteY15" fmla="*/ 226167 h 242149"/>
                <a:gd name="connsiteX16" fmla="*/ 254708 w 318891"/>
                <a:gd name="connsiteY16" fmla="*/ 222869 h 242149"/>
                <a:gd name="connsiteX17" fmla="*/ 239993 w 318891"/>
                <a:gd name="connsiteY17" fmla="*/ 76488 h 242149"/>
                <a:gd name="connsiteX18" fmla="*/ 233144 w 318891"/>
                <a:gd name="connsiteY18" fmla="*/ 13573 h 242149"/>
                <a:gd name="connsiteX19" fmla="*/ 219444 w 318891"/>
                <a:gd name="connsiteY19" fmla="*/ 60506 h 242149"/>
                <a:gd name="connsiteX20" fmla="*/ 165027 w 318891"/>
                <a:gd name="connsiteY20" fmla="*/ 230987 h 242149"/>
                <a:gd name="connsiteX21" fmla="*/ 143844 w 318891"/>
                <a:gd name="connsiteY21" fmla="*/ 230987 h 242149"/>
                <a:gd name="connsiteX22" fmla="*/ 91076 w 318891"/>
                <a:gd name="connsiteY22" fmla="*/ 74839 h 242149"/>
                <a:gd name="connsiteX23" fmla="*/ 71795 w 318891"/>
                <a:gd name="connsiteY23" fmla="*/ 13192 h 242149"/>
                <a:gd name="connsiteX24" fmla="*/ 65960 w 318891"/>
                <a:gd name="connsiteY24" fmla="*/ 76362 h 242149"/>
                <a:gd name="connsiteX25" fmla="*/ 52895 w 318891"/>
                <a:gd name="connsiteY25" fmla="*/ 222742 h 242149"/>
                <a:gd name="connsiteX26" fmla="*/ 85114 w 318891"/>
                <a:gd name="connsiteY26" fmla="*/ 226040 h 242149"/>
                <a:gd name="connsiteX27" fmla="*/ 85114 w 318891"/>
                <a:gd name="connsiteY27" fmla="*/ 242023 h 242149"/>
                <a:gd name="connsiteX28" fmla="*/ 0 w 318891"/>
                <a:gd name="connsiteY28" fmla="*/ 242023 h 242149"/>
                <a:gd name="connsiteX29" fmla="*/ 0 w 318891"/>
                <a:gd name="connsiteY29" fmla="*/ 226040 h 242149"/>
                <a:gd name="connsiteX30" fmla="*/ 27653 w 318891"/>
                <a:gd name="connsiteY30" fmla="*/ 222742 h 242149"/>
                <a:gd name="connsiteX31" fmla="*/ 51500 w 318891"/>
                <a:gd name="connsiteY31" fmla="*/ 20169 h 242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318891" h="242149">
                  <a:moveTo>
                    <a:pt x="51500" y="20169"/>
                  </a:moveTo>
                  <a:lnTo>
                    <a:pt x="15983" y="16236"/>
                  </a:lnTo>
                  <a:lnTo>
                    <a:pt x="15983" y="0"/>
                  </a:lnTo>
                  <a:lnTo>
                    <a:pt x="102365" y="0"/>
                  </a:lnTo>
                  <a:lnTo>
                    <a:pt x="148283" y="146635"/>
                  </a:lnTo>
                  <a:lnTo>
                    <a:pt x="159065" y="187986"/>
                  </a:lnTo>
                  <a:lnTo>
                    <a:pt x="168833" y="146635"/>
                  </a:lnTo>
                  <a:lnTo>
                    <a:pt x="214497" y="0"/>
                  </a:lnTo>
                  <a:lnTo>
                    <a:pt x="300245" y="0"/>
                  </a:lnTo>
                  <a:lnTo>
                    <a:pt x="300245" y="16236"/>
                  </a:lnTo>
                  <a:lnTo>
                    <a:pt x="264348" y="20169"/>
                  </a:lnTo>
                  <a:lnTo>
                    <a:pt x="290478" y="222616"/>
                  </a:lnTo>
                  <a:lnTo>
                    <a:pt x="318892" y="226167"/>
                  </a:lnTo>
                  <a:lnTo>
                    <a:pt x="318892" y="242150"/>
                  </a:lnTo>
                  <a:lnTo>
                    <a:pt x="225026" y="242150"/>
                  </a:lnTo>
                  <a:lnTo>
                    <a:pt x="225026" y="226167"/>
                  </a:lnTo>
                  <a:lnTo>
                    <a:pt x="254708" y="222869"/>
                  </a:lnTo>
                  <a:lnTo>
                    <a:pt x="239993" y="76488"/>
                  </a:lnTo>
                  <a:lnTo>
                    <a:pt x="233144" y="13573"/>
                  </a:lnTo>
                  <a:lnTo>
                    <a:pt x="219444" y="60506"/>
                  </a:lnTo>
                  <a:lnTo>
                    <a:pt x="165027" y="230987"/>
                  </a:lnTo>
                  <a:lnTo>
                    <a:pt x="143844" y="230987"/>
                  </a:lnTo>
                  <a:lnTo>
                    <a:pt x="91076" y="74839"/>
                  </a:lnTo>
                  <a:lnTo>
                    <a:pt x="71795" y="13192"/>
                  </a:lnTo>
                  <a:lnTo>
                    <a:pt x="65960" y="76362"/>
                  </a:lnTo>
                  <a:lnTo>
                    <a:pt x="52895" y="222742"/>
                  </a:lnTo>
                  <a:lnTo>
                    <a:pt x="85114" y="226040"/>
                  </a:lnTo>
                  <a:lnTo>
                    <a:pt x="85114" y="242023"/>
                  </a:lnTo>
                  <a:lnTo>
                    <a:pt x="0" y="242023"/>
                  </a:lnTo>
                  <a:lnTo>
                    <a:pt x="0" y="226040"/>
                  </a:lnTo>
                  <a:lnTo>
                    <a:pt x="27653" y="222742"/>
                  </a:lnTo>
                  <a:lnTo>
                    <a:pt x="51500" y="20169"/>
                  </a:ln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95" name="Freeform: Shape 94">
              <a:extLst>
                <a:ext uri="{FF2B5EF4-FFF2-40B4-BE49-F238E27FC236}">
                  <a16:creationId xmlns:a16="http://schemas.microsoft.com/office/drawing/2014/main" id="{42294F7D-EF0A-C018-652C-180D255B35A3}"/>
                </a:ext>
              </a:extLst>
            </p:cNvPr>
            <p:cNvSpPr/>
            <p:nvPr/>
          </p:nvSpPr>
          <p:spPr>
            <a:xfrm>
              <a:off x="20177697" y="2212247"/>
              <a:ext cx="149932" cy="189381"/>
            </a:xfrm>
            <a:custGeom>
              <a:avLst/>
              <a:gdLst>
                <a:gd name="connsiteX0" fmla="*/ 20676 w 149932"/>
                <a:gd name="connsiteY0" fmla="*/ 163505 h 189381"/>
                <a:gd name="connsiteX1" fmla="*/ 0 w 149932"/>
                <a:gd name="connsiteY1" fmla="*/ 94754 h 189381"/>
                <a:gd name="connsiteX2" fmla="*/ 10782 w 149932"/>
                <a:gd name="connsiteY2" fmla="*/ 44904 h 189381"/>
                <a:gd name="connsiteX3" fmla="*/ 40971 w 149932"/>
                <a:gd name="connsiteY3" fmla="*/ 11670 h 189381"/>
                <a:gd name="connsiteX4" fmla="*/ 85114 w 149932"/>
                <a:gd name="connsiteY4" fmla="*/ 0 h 189381"/>
                <a:gd name="connsiteX5" fmla="*/ 132174 w 149932"/>
                <a:gd name="connsiteY5" fmla="*/ 16744 h 189381"/>
                <a:gd name="connsiteX6" fmla="*/ 149932 w 149932"/>
                <a:gd name="connsiteY6" fmla="*/ 64819 h 189381"/>
                <a:gd name="connsiteX7" fmla="*/ 147649 w 149932"/>
                <a:gd name="connsiteY7" fmla="*/ 95135 h 189381"/>
                <a:gd name="connsiteX8" fmla="*/ 35517 w 149932"/>
                <a:gd name="connsiteY8" fmla="*/ 95135 h 189381"/>
                <a:gd name="connsiteX9" fmla="*/ 50485 w 149932"/>
                <a:gd name="connsiteY9" fmla="*/ 147142 h 189381"/>
                <a:gd name="connsiteX10" fmla="*/ 91202 w 149932"/>
                <a:gd name="connsiteY10" fmla="*/ 166803 h 189381"/>
                <a:gd name="connsiteX11" fmla="*/ 118474 w 149932"/>
                <a:gd name="connsiteY11" fmla="*/ 162110 h 189381"/>
                <a:gd name="connsiteX12" fmla="*/ 140419 w 149932"/>
                <a:gd name="connsiteY12" fmla="*/ 150820 h 189381"/>
                <a:gd name="connsiteX13" fmla="*/ 146634 w 149932"/>
                <a:gd name="connsiteY13" fmla="*/ 165154 h 189381"/>
                <a:gd name="connsiteX14" fmla="*/ 118601 w 149932"/>
                <a:gd name="connsiteY14" fmla="*/ 182152 h 189381"/>
                <a:gd name="connsiteX15" fmla="*/ 80801 w 149932"/>
                <a:gd name="connsiteY15" fmla="*/ 189382 h 189381"/>
                <a:gd name="connsiteX16" fmla="*/ 20676 w 149932"/>
                <a:gd name="connsiteY16" fmla="*/ 163505 h 189381"/>
                <a:gd name="connsiteX17" fmla="*/ 114035 w 149932"/>
                <a:gd name="connsiteY17" fmla="*/ 77757 h 189381"/>
                <a:gd name="connsiteX18" fmla="*/ 115050 w 149932"/>
                <a:gd name="connsiteY18" fmla="*/ 63804 h 189381"/>
                <a:gd name="connsiteX19" fmla="*/ 106044 w 149932"/>
                <a:gd name="connsiteY19" fmla="*/ 30443 h 189381"/>
                <a:gd name="connsiteX20" fmla="*/ 78898 w 149932"/>
                <a:gd name="connsiteY20" fmla="*/ 18139 h 189381"/>
                <a:gd name="connsiteX21" fmla="*/ 48709 w 149932"/>
                <a:gd name="connsiteY21" fmla="*/ 31838 h 189381"/>
                <a:gd name="connsiteX22" fmla="*/ 35771 w 149932"/>
                <a:gd name="connsiteY22" fmla="*/ 77757 h 189381"/>
                <a:gd name="connsiteX23" fmla="*/ 114035 w 149932"/>
                <a:gd name="connsiteY23" fmla="*/ 77757 h 1893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49932" h="189381">
                  <a:moveTo>
                    <a:pt x="20676" y="163505"/>
                  </a:moveTo>
                  <a:cubicBezTo>
                    <a:pt x="6850" y="146381"/>
                    <a:pt x="0" y="123422"/>
                    <a:pt x="0" y="94754"/>
                  </a:cubicBezTo>
                  <a:cubicBezTo>
                    <a:pt x="0" y="75854"/>
                    <a:pt x="3552" y="59237"/>
                    <a:pt x="10782" y="44904"/>
                  </a:cubicBezTo>
                  <a:cubicBezTo>
                    <a:pt x="18012" y="30570"/>
                    <a:pt x="28033" y="19534"/>
                    <a:pt x="40971" y="11670"/>
                  </a:cubicBezTo>
                  <a:cubicBezTo>
                    <a:pt x="53910" y="3805"/>
                    <a:pt x="68624" y="0"/>
                    <a:pt x="85114" y="0"/>
                  </a:cubicBezTo>
                  <a:cubicBezTo>
                    <a:pt x="105282" y="0"/>
                    <a:pt x="121011" y="5581"/>
                    <a:pt x="132174" y="16744"/>
                  </a:cubicBezTo>
                  <a:cubicBezTo>
                    <a:pt x="143336" y="27906"/>
                    <a:pt x="149298" y="44016"/>
                    <a:pt x="149932" y="64819"/>
                  </a:cubicBezTo>
                  <a:cubicBezTo>
                    <a:pt x="149932" y="78137"/>
                    <a:pt x="149171" y="88158"/>
                    <a:pt x="147649" y="95135"/>
                  </a:cubicBezTo>
                  <a:lnTo>
                    <a:pt x="35517" y="95135"/>
                  </a:lnTo>
                  <a:cubicBezTo>
                    <a:pt x="35897" y="116699"/>
                    <a:pt x="40971" y="133950"/>
                    <a:pt x="50485" y="147142"/>
                  </a:cubicBezTo>
                  <a:cubicBezTo>
                    <a:pt x="59998" y="160334"/>
                    <a:pt x="73571" y="166803"/>
                    <a:pt x="91202" y="166803"/>
                  </a:cubicBezTo>
                  <a:cubicBezTo>
                    <a:pt x="99828" y="166803"/>
                    <a:pt x="108961" y="165281"/>
                    <a:pt x="118474" y="162110"/>
                  </a:cubicBezTo>
                  <a:cubicBezTo>
                    <a:pt x="127988" y="158939"/>
                    <a:pt x="135218" y="155260"/>
                    <a:pt x="140419" y="150820"/>
                  </a:cubicBezTo>
                  <a:lnTo>
                    <a:pt x="146634" y="165154"/>
                  </a:lnTo>
                  <a:cubicBezTo>
                    <a:pt x="140292" y="171623"/>
                    <a:pt x="131032" y="177331"/>
                    <a:pt x="118601" y="182152"/>
                  </a:cubicBezTo>
                  <a:cubicBezTo>
                    <a:pt x="106170" y="186972"/>
                    <a:pt x="93613" y="189382"/>
                    <a:pt x="80801" y="189382"/>
                  </a:cubicBezTo>
                  <a:cubicBezTo>
                    <a:pt x="54544" y="189255"/>
                    <a:pt x="34502" y="180629"/>
                    <a:pt x="20676" y="163505"/>
                  </a:cubicBezTo>
                  <a:close/>
                  <a:moveTo>
                    <a:pt x="114035" y="77757"/>
                  </a:moveTo>
                  <a:cubicBezTo>
                    <a:pt x="114669" y="73190"/>
                    <a:pt x="115050" y="68497"/>
                    <a:pt x="115050" y="63804"/>
                  </a:cubicBezTo>
                  <a:cubicBezTo>
                    <a:pt x="114796" y="49724"/>
                    <a:pt x="111879" y="38561"/>
                    <a:pt x="106044" y="30443"/>
                  </a:cubicBezTo>
                  <a:cubicBezTo>
                    <a:pt x="100335" y="22198"/>
                    <a:pt x="91202" y="18139"/>
                    <a:pt x="78898" y="18139"/>
                  </a:cubicBezTo>
                  <a:cubicBezTo>
                    <a:pt x="66341" y="18139"/>
                    <a:pt x="56193" y="22706"/>
                    <a:pt x="48709" y="31838"/>
                  </a:cubicBezTo>
                  <a:cubicBezTo>
                    <a:pt x="41225" y="40971"/>
                    <a:pt x="36912" y="56320"/>
                    <a:pt x="35771" y="77757"/>
                  </a:cubicBezTo>
                  <a:lnTo>
                    <a:pt x="114035" y="77757"/>
                  </a:ln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96" name="Freeform: Shape 95">
              <a:extLst>
                <a:ext uri="{FF2B5EF4-FFF2-40B4-BE49-F238E27FC236}">
                  <a16:creationId xmlns:a16="http://schemas.microsoft.com/office/drawing/2014/main" id="{B63CDCD1-462A-6B89-1586-12B8DD883779}"/>
                </a:ext>
              </a:extLst>
            </p:cNvPr>
            <p:cNvSpPr/>
            <p:nvPr/>
          </p:nvSpPr>
          <p:spPr>
            <a:xfrm>
              <a:off x="20354648" y="2131065"/>
              <a:ext cx="177331" cy="270313"/>
            </a:xfrm>
            <a:custGeom>
              <a:avLst/>
              <a:gdLst>
                <a:gd name="connsiteX0" fmla="*/ 35517 w 177331"/>
                <a:gd name="connsiteY0" fmla="*/ 260543 h 270313"/>
                <a:gd name="connsiteX1" fmla="*/ 9640 w 177331"/>
                <a:gd name="connsiteY1" fmla="*/ 230607 h 270313"/>
                <a:gd name="connsiteX2" fmla="*/ 0 w 177331"/>
                <a:gd name="connsiteY2" fmla="*/ 180756 h 270313"/>
                <a:gd name="connsiteX3" fmla="*/ 11416 w 177331"/>
                <a:gd name="connsiteY3" fmla="*/ 130271 h 270313"/>
                <a:gd name="connsiteX4" fmla="*/ 44143 w 177331"/>
                <a:gd name="connsiteY4" fmla="*/ 94247 h 270313"/>
                <a:gd name="connsiteX5" fmla="*/ 94501 w 177331"/>
                <a:gd name="connsiteY5" fmla="*/ 81055 h 270313"/>
                <a:gd name="connsiteX6" fmla="*/ 124817 w 177331"/>
                <a:gd name="connsiteY6" fmla="*/ 84607 h 270313"/>
                <a:gd name="connsiteX7" fmla="*/ 124817 w 177331"/>
                <a:gd name="connsiteY7" fmla="*/ 23720 h 270313"/>
                <a:gd name="connsiteX8" fmla="*/ 91583 w 177331"/>
                <a:gd name="connsiteY8" fmla="*/ 19788 h 270313"/>
                <a:gd name="connsiteX9" fmla="*/ 91583 w 177331"/>
                <a:gd name="connsiteY9" fmla="*/ 5835 h 270313"/>
                <a:gd name="connsiteX10" fmla="*/ 150186 w 177331"/>
                <a:gd name="connsiteY10" fmla="*/ 0 h 270313"/>
                <a:gd name="connsiteX11" fmla="*/ 151201 w 177331"/>
                <a:gd name="connsiteY11" fmla="*/ 0 h 270313"/>
                <a:gd name="connsiteX12" fmla="*/ 158431 w 177331"/>
                <a:gd name="connsiteY12" fmla="*/ 5201 h 270313"/>
                <a:gd name="connsiteX13" fmla="*/ 158431 w 177331"/>
                <a:gd name="connsiteY13" fmla="*/ 250268 h 270313"/>
                <a:gd name="connsiteX14" fmla="*/ 177331 w 177331"/>
                <a:gd name="connsiteY14" fmla="*/ 250268 h 270313"/>
                <a:gd name="connsiteX15" fmla="*/ 177331 w 177331"/>
                <a:gd name="connsiteY15" fmla="*/ 265236 h 270313"/>
                <a:gd name="connsiteX16" fmla="*/ 159192 w 177331"/>
                <a:gd name="connsiteY16" fmla="*/ 268788 h 270313"/>
                <a:gd name="connsiteX17" fmla="*/ 143083 w 177331"/>
                <a:gd name="connsiteY17" fmla="*/ 270056 h 270313"/>
                <a:gd name="connsiteX18" fmla="*/ 131032 w 177331"/>
                <a:gd name="connsiteY18" fmla="*/ 267139 h 270313"/>
                <a:gd name="connsiteX19" fmla="*/ 127481 w 177331"/>
                <a:gd name="connsiteY19" fmla="*/ 254708 h 270313"/>
                <a:gd name="connsiteX20" fmla="*/ 127481 w 177331"/>
                <a:gd name="connsiteY20" fmla="*/ 244306 h 270313"/>
                <a:gd name="connsiteX21" fmla="*/ 103507 w 177331"/>
                <a:gd name="connsiteY21" fmla="*/ 262826 h 270313"/>
                <a:gd name="connsiteX22" fmla="*/ 71414 w 177331"/>
                <a:gd name="connsiteY22" fmla="*/ 270310 h 270313"/>
                <a:gd name="connsiteX23" fmla="*/ 35517 w 177331"/>
                <a:gd name="connsiteY23" fmla="*/ 260543 h 270313"/>
                <a:gd name="connsiteX24" fmla="*/ 108200 w 177331"/>
                <a:gd name="connsiteY24" fmla="*/ 241516 h 270313"/>
                <a:gd name="connsiteX25" fmla="*/ 124817 w 177331"/>
                <a:gd name="connsiteY25" fmla="*/ 228324 h 270313"/>
                <a:gd name="connsiteX26" fmla="*/ 124817 w 177331"/>
                <a:gd name="connsiteY26" fmla="*/ 109088 h 270313"/>
                <a:gd name="connsiteX27" fmla="*/ 112640 w 177331"/>
                <a:gd name="connsiteY27" fmla="*/ 102111 h 270313"/>
                <a:gd name="connsiteX28" fmla="*/ 92217 w 177331"/>
                <a:gd name="connsiteY28" fmla="*/ 99067 h 270313"/>
                <a:gd name="connsiteX29" fmla="*/ 51626 w 177331"/>
                <a:gd name="connsiteY29" fmla="*/ 118475 h 270313"/>
                <a:gd name="connsiteX30" fmla="*/ 36532 w 177331"/>
                <a:gd name="connsiteY30" fmla="*/ 178219 h 270313"/>
                <a:gd name="connsiteX31" fmla="*/ 49851 w 177331"/>
                <a:gd name="connsiteY31" fmla="*/ 230353 h 270313"/>
                <a:gd name="connsiteX32" fmla="*/ 84353 w 177331"/>
                <a:gd name="connsiteY32" fmla="*/ 247351 h 270313"/>
                <a:gd name="connsiteX33" fmla="*/ 108200 w 177331"/>
                <a:gd name="connsiteY33" fmla="*/ 241516 h 270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77331" h="270313">
                  <a:moveTo>
                    <a:pt x="35517" y="260543"/>
                  </a:moveTo>
                  <a:cubicBezTo>
                    <a:pt x="24608" y="254073"/>
                    <a:pt x="15983" y="244053"/>
                    <a:pt x="9640" y="230607"/>
                  </a:cubicBezTo>
                  <a:cubicBezTo>
                    <a:pt x="3171" y="217161"/>
                    <a:pt x="0" y="200544"/>
                    <a:pt x="0" y="180756"/>
                  </a:cubicBezTo>
                  <a:cubicBezTo>
                    <a:pt x="0" y="162237"/>
                    <a:pt x="3805" y="145493"/>
                    <a:pt x="11416" y="130271"/>
                  </a:cubicBezTo>
                  <a:cubicBezTo>
                    <a:pt x="19027" y="115050"/>
                    <a:pt x="29936" y="102999"/>
                    <a:pt x="44143" y="94247"/>
                  </a:cubicBezTo>
                  <a:cubicBezTo>
                    <a:pt x="58349" y="85495"/>
                    <a:pt x="75220" y="81055"/>
                    <a:pt x="94501" y="81055"/>
                  </a:cubicBezTo>
                  <a:cubicBezTo>
                    <a:pt x="105536" y="81055"/>
                    <a:pt x="115684" y="82197"/>
                    <a:pt x="124817" y="84607"/>
                  </a:cubicBezTo>
                  <a:lnTo>
                    <a:pt x="124817" y="23720"/>
                  </a:lnTo>
                  <a:lnTo>
                    <a:pt x="91583" y="19788"/>
                  </a:lnTo>
                  <a:lnTo>
                    <a:pt x="91583" y="5835"/>
                  </a:lnTo>
                  <a:lnTo>
                    <a:pt x="150186" y="0"/>
                  </a:lnTo>
                  <a:lnTo>
                    <a:pt x="151201" y="0"/>
                  </a:lnTo>
                  <a:lnTo>
                    <a:pt x="158431" y="5201"/>
                  </a:lnTo>
                  <a:lnTo>
                    <a:pt x="158431" y="250268"/>
                  </a:lnTo>
                  <a:lnTo>
                    <a:pt x="177331" y="250268"/>
                  </a:lnTo>
                  <a:lnTo>
                    <a:pt x="177331" y="265236"/>
                  </a:lnTo>
                  <a:cubicBezTo>
                    <a:pt x="170355" y="266758"/>
                    <a:pt x="164393" y="267900"/>
                    <a:pt x="159192" y="268788"/>
                  </a:cubicBezTo>
                  <a:cubicBezTo>
                    <a:pt x="154118" y="269676"/>
                    <a:pt x="148664" y="270056"/>
                    <a:pt x="143083" y="270056"/>
                  </a:cubicBezTo>
                  <a:cubicBezTo>
                    <a:pt x="137501" y="270056"/>
                    <a:pt x="133442" y="269041"/>
                    <a:pt x="131032" y="267139"/>
                  </a:cubicBezTo>
                  <a:cubicBezTo>
                    <a:pt x="128622" y="265236"/>
                    <a:pt x="127481" y="261050"/>
                    <a:pt x="127481" y="254708"/>
                  </a:cubicBezTo>
                  <a:lnTo>
                    <a:pt x="127481" y="244306"/>
                  </a:lnTo>
                  <a:cubicBezTo>
                    <a:pt x="121392" y="251663"/>
                    <a:pt x="113401" y="257879"/>
                    <a:pt x="103507" y="262826"/>
                  </a:cubicBezTo>
                  <a:cubicBezTo>
                    <a:pt x="93613" y="267773"/>
                    <a:pt x="82958" y="270310"/>
                    <a:pt x="71414" y="270310"/>
                  </a:cubicBezTo>
                  <a:cubicBezTo>
                    <a:pt x="58349" y="270437"/>
                    <a:pt x="46426" y="267139"/>
                    <a:pt x="35517" y="260543"/>
                  </a:cubicBezTo>
                  <a:close/>
                  <a:moveTo>
                    <a:pt x="108200" y="241516"/>
                  </a:moveTo>
                  <a:cubicBezTo>
                    <a:pt x="115557" y="237710"/>
                    <a:pt x="121138" y="233271"/>
                    <a:pt x="124817" y="228324"/>
                  </a:cubicBezTo>
                  <a:lnTo>
                    <a:pt x="124817" y="109088"/>
                  </a:lnTo>
                  <a:cubicBezTo>
                    <a:pt x="123041" y="106424"/>
                    <a:pt x="118982" y="104141"/>
                    <a:pt x="112640" y="102111"/>
                  </a:cubicBezTo>
                  <a:cubicBezTo>
                    <a:pt x="106297" y="100082"/>
                    <a:pt x="99448" y="99067"/>
                    <a:pt x="92217" y="99067"/>
                  </a:cubicBezTo>
                  <a:cubicBezTo>
                    <a:pt x="75220" y="99067"/>
                    <a:pt x="61774" y="105536"/>
                    <a:pt x="51626" y="118475"/>
                  </a:cubicBezTo>
                  <a:cubicBezTo>
                    <a:pt x="41479" y="131413"/>
                    <a:pt x="36532" y="151328"/>
                    <a:pt x="36532" y="178219"/>
                  </a:cubicBezTo>
                  <a:cubicBezTo>
                    <a:pt x="36532" y="201686"/>
                    <a:pt x="40971" y="219064"/>
                    <a:pt x="49851" y="230353"/>
                  </a:cubicBezTo>
                  <a:cubicBezTo>
                    <a:pt x="58730" y="241643"/>
                    <a:pt x="70273" y="247351"/>
                    <a:pt x="84353" y="247351"/>
                  </a:cubicBezTo>
                  <a:cubicBezTo>
                    <a:pt x="92852" y="247224"/>
                    <a:pt x="100843" y="245321"/>
                    <a:pt x="108200" y="241516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97" name="Freeform: Shape 96">
              <a:extLst>
                <a:ext uri="{FF2B5EF4-FFF2-40B4-BE49-F238E27FC236}">
                  <a16:creationId xmlns:a16="http://schemas.microsoft.com/office/drawing/2014/main" id="{0BFEE208-434E-6777-7A8F-36874570AD20}"/>
                </a:ext>
              </a:extLst>
            </p:cNvPr>
            <p:cNvSpPr/>
            <p:nvPr/>
          </p:nvSpPr>
          <p:spPr>
            <a:xfrm>
              <a:off x="20557095" y="2139437"/>
              <a:ext cx="86382" cy="258513"/>
            </a:xfrm>
            <a:custGeom>
              <a:avLst/>
              <a:gdLst>
                <a:gd name="connsiteX0" fmla="*/ 26384 w 86382"/>
                <a:gd name="connsiteY0" fmla="*/ 102619 h 258513"/>
                <a:gd name="connsiteX1" fmla="*/ 1649 w 86382"/>
                <a:gd name="connsiteY1" fmla="*/ 96784 h 258513"/>
                <a:gd name="connsiteX2" fmla="*/ 1649 w 86382"/>
                <a:gd name="connsiteY2" fmla="*/ 79533 h 258513"/>
                <a:gd name="connsiteX3" fmla="*/ 52134 w 86382"/>
                <a:gd name="connsiteY3" fmla="*/ 73317 h 258513"/>
                <a:gd name="connsiteX4" fmla="*/ 52768 w 86382"/>
                <a:gd name="connsiteY4" fmla="*/ 73317 h 258513"/>
                <a:gd name="connsiteX5" fmla="*/ 60252 w 86382"/>
                <a:gd name="connsiteY5" fmla="*/ 79152 h 258513"/>
                <a:gd name="connsiteX6" fmla="*/ 60252 w 86382"/>
                <a:gd name="connsiteY6" fmla="*/ 239867 h 258513"/>
                <a:gd name="connsiteX7" fmla="*/ 86382 w 86382"/>
                <a:gd name="connsiteY7" fmla="*/ 242530 h 258513"/>
                <a:gd name="connsiteX8" fmla="*/ 86382 w 86382"/>
                <a:gd name="connsiteY8" fmla="*/ 258513 h 258513"/>
                <a:gd name="connsiteX9" fmla="*/ 0 w 86382"/>
                <a:gd name="connsiteY9" fmla="*/ 258513 h 258513"/>
                <a:gd name="connsiteX10" fmla="*/ 0 w 86382"/>
                <a:gd name="connsiteY10" fmla="*/ 242530 h 258513"/>
                <a:gd name="connsiteX11" fmla="*/ 26384 w 86382"/>
                <a:gd name="connsiteY11" fmla="*/ 239613 h 258513"/>
                <a:gd name="connsiteX12" fmla="*/ 26384 w 86382"/>
                <a:gd name="connsiteY12" fmla="*/ 102619 h 258513"/>
                <a:gd name="connsiteX13" fmla="*/ 23720 w 86382"/>
                <a:gd name="connsiteY13" fmla="*/ 39069 h 258513"/>
                <a:gd name="connsiteX14" fmla="*/ 18520 w 86382"/>
                <a:gd name="connsiteY14" fmla="*/ 24101 h 258513"/>
                <a:gd name="connsiteX15" fmla="*/ 24862 w 86382"/>
                <a:gd name="connsiteY15" fmla="*/ 6850 h 258513"/>
                <a:gd name="connsiteX16" fmla="*/ 42367 w 86382"/>
                <a:gd name="connsiteY16" fmla="*/ 0 h 258513"/>
                <a:gd name="connsiteX17" fmla="*/ 58603 w 86382"/>
                <a:gd name="connsiteY17" fmla="*/ 5835 h 258513"/>
                <a:gd name="connsiteX18" fmla="*/ 63804 w 86382"/>
                <a:gd name="connsiteY18" fmla="*/ 20803 h 258513"/>
                <a:gd name="connsiteX19" fmla="*/ 57461 w 86382"/>
                <a:gd name="connsiteY19" fmla="*/ 38434 h 258513"/>
                <a:gd name="connsiteX20" fmla="*/ 39703 w 86382"/>
                <a:gd name="connsiteY20" fmla="*/ 44904 h 258513"/>
                <a:gd name="connsiteX21" fmla="*/ 39322 w 86382"/>
                <a:gd name="connsiteY21" fmla="*/ 44904 h 258513"/>
                <a:gd name="connsiteX22" fmla="*/ 23720 w 86382"/>
                <a:gd name="connsiteY22" fmla="*/ 39069 h 2585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86382" h="258513">
                  <a:moveTo>
                    <a:pt x="26384" y="102619"/>
                  </a:moveTo>
                  <a:lnTo>
                    <a:pt x="1649" y="96784"/>
                  </a:lnTo>
                  <a:lnTo>
                    <a:pt x="1649" y="79533"/>
                  </a:lnTo>
                  <a:lnTo>
                    <a:pt x="52134" y="73317"/>
                  </a:lnTo>
                  <a:lnTo>
                    <a:pt x="52768" y="73317"/>
                  </a:lnTo>
                  <a:lnTo>
                    <a:pt x="60252" y="79152"/>
                  </a:lnTo>
                  <a:lnTo>
                    <a:pt x="60252" y="239867"/>
                  </a:lnTo>
                  <a:lnTo>
                    <a:pt x="86382" y="242530"/>
                  </a:lnTo>
                  <a:lnTo>
                    <a:pt x="86382" y="258513"/>
                  </a:lnTo>
                  <a:lnTo>
                    <a:pt x="0" y="258513"/>
                  </a:lnTo>
                  <a:lnTo>
                    <a:pt x="0" y="242530"/>
                  </a:lnTo>
                  <a:lnTo>
                    <a:pt x="26384" y="239613"/>
                  </a:lnTo>
                  <a:lnTo>
                    <a:pt x="26384" y="102619"/>
                  </a:lnTo>
                  <a:close/>
                  <a:moveTo>
                    <a:pt x="23720" y="39069"/>
                  </a:moveTo>
                  <a:cubicBezTo>
                    <a:pt x="20295" y="35136"/>
                    <a:pt x="18520" y="30189"/>
                    <a:pt x="18520" y="24101"/>
                  </a:cubicBezTo>
                  <a:cubicBezTo>
                    <a:pt x="18520" y="17124"/>
                    <a:pt x="20676" y="11416"/>
                    <a:pt x="24862" y="6850"/>
                  </a:cubicBezTo>
                  <a:cubicBezTo>
                    <a:pt x="29048" y="2283"/>
                    <a:pt x="34883" y="0"/>
                    <a:pt x="42367" y="0"/>
                  </a:cubicBezTo>
                  <a:cubicBezTo>
                    <a:pt x="49724" y="0"/>
                    <a:pt x="55178" y="1903"/>
                    <a:pt x="58603" y="5835"/>
                  </a:cubicBezTo>
                  <a:cubicBezTo>
                    <a:pt x="62028" y="9767"/>
                    <a:pt x="63804" y="14714"/>
                    <a:pt x="63804" y="20803"/>
                  </a:cubicBezTo>
                  <a:cubicBezTo>
                    <a:pt x="63804" y="28160"/>
                    <a:pt x="61647" y="33995"/>
                    <a:pt x="57461" y="38434"/>
                  </a:cubicBezTo>
                  <a:cubicBezTo>
                    <a:pt x="53276" y="42874"/>
                    <a:pt x="47314" y="44904"/>
                    <a:pt x="39703" y="44904"/>
                  </a:cubicBezTo>
                  <a:lnTo>
                    <a:pt x="39322" y="44904"/>
                  </a:lnTo>
                  <a:cubicBezTo>
                    <a:pt x="32473" y="44904"/>
                    <a:pt x="27272" y="43001"/>
                    <a:pt x="23720" y="39069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98" name="Freeform: Shape 97">
              <a:extLst>
                <a:ext uri="{FF2B5EF4-FFF2-40B4-BE49-F238E27FC236}">
                  <a16:creationId xmlns:a16="http://schemas.microsoft.com/office/drawing/2014/main" id="{4D30F185-E8BB-417A-9464-E7487AB6951F}"/>
                </a:ext>
              </a:extLst>
            </p:cNvPr>
            <p:cNvSpPr/>
            <p:nvPr/>
          </p:nvSpPr>
          <p:spPr>
            <a:xfrm>
              <a:off x="20663519" y="2213262"/>
              <a:ext cx="183166" cy="188240"/>
            </a:xfrm>
            <a:custGeom>
              <a:avLst/>
              <a:gdLst>
                <a:gd name="connsiteX0" fmla="*/ 137755 w 183166"/>
                <a:gd name="connsiteY0" fmla="*/ 183927 h 188240"/>
                <a:gd name="connsiteX1" fmla="*/ 133316 w 183166"/>
                <a:gd name="connsiteY1" fmla="*/ 172258 h 188240"/>
                <a:gd name="connsiteX2" fmla="*/ 133316 w 183166"/>
                <a:gd name="connsiteY2" fmla="*/ 161222 h 188240"/>
                <a:gd name="connsiteX3" fmla="*/ 106424 w 183166"/>
                <a:gd name="connsiteY3" fmla="*/ 180122 h 188240"/>
                <a:gd name="connsiteX4" fmla="*/ 73951 w 183166"/>
                <a:gd name="connsiteY4" fmla="*/ 188240 h 188240"/>
                <a:gd name="connsiteX5" fmla="*/ 30951 w 183166"/>
                <a:gd name="connsiteY5" fmla="*/ 172004 h 188240"/>
                <a:gd name="connsiteX6" fmla="*/ 18266 w 183166"/>
                <a:gd name="connsiteY6" fmla="*/ 118221 h 188240"/>
                <a:gd name="connsiteX7" fmla="*/ 18266 w 183166"/>
                <a:gd name="connsiteY7" fmla="*/ 23720 h 188240"/>
                <a:gd name="connsiteX8" fmla="*/ 0 w 183166"/>
                <a:gd name="connsiteY8" fmla="*/ 18520 h 188240"/>
                <a:gd name="connsiteX9" fmla="*/ 0 w 183166"/>
                <a:gd name="connsiteY9" fmla="*/ 4186 h 188240"/>
                <a:gd name="connsiteX10" fmla="*/ 45665 w 183166"/>
                <a:gd name="connsiteY10" fmla="*/ 0 h 188240"/>
                <a:gd name="connsiteX11" fmla="*/ 46045 w 183166"/>
                <a:gd name="connsiteY11" fmla="*/ 0 h 188240"/>
                <a:gd name="connsiteX12" fmla="*/ 52261 w 183166"/>
                <a:gd name="connsiteY12" fmla="*/ 3932 h 188240"/>
                <a:gd name="connsiteX13" fmla="*/ 52261 w 183166"/>
                <a:gd name="connsiteY13" fmla="*/ 115684 h 188240"/>
                <a:gd name="connsiteX14" fmla="*/ 55051 w 183166"/>
                <a:gd name="connsiteY14" fmla="*/ 145239 h 188240"/>
                <a:gd name="connsiteX15" fmla="*/ 64819 w 183166"/>
                <a:gd name="connsiteY15" fmla="*/ 160841 h 188240"/>
                <a:gd name="connsiteX16" fmla="*/ 85241 w 183166"/>
                <a:gd name="connsiteY16" fmla="*/ 165915 h 188240"/>
                <a:gd name="connsiteX17" fmla="*/ 109722 w 183166"/>
                <a:gd name="connsiteY17" fmla="*/ 160334 h 188240"/>
                <a:gd name="connsiteX18" fmla="*/ 129637 w 183166"/>
                <a:gd name="connsiteY18" fmla="*/ 147269 h 188240"/>
                <a:gd name="connsiteX19" fmla="*/ 129637 w 183166"/>
                <a:gd name="connsiteY19" fmla="*/ 23720 h 188240"/>
                <a:gd name="connsiteX20" fmla="*/ 106170 w 183166"/>
                <a:gd name="connsiteY20" fmla="*/ 18520 h 188240"/>
                <a:gd name="connsiteX21" fmla="*/ 106170 w 183166"/>
                <a:gd name="connsiteY21" fmla="*/ 4186 h 188240"/>
                <a:gd name="connsiteX22" fmla="*/ 155767 w 183166"/>
                <a:gd name="connsiteY22" fmla="*/ 0 h 188240"/>
                <a:gd name="connsiteX23" fmla="*/ 156148 w 183166"/>
                <a:gd name="connsiteY23" fmla="*/ 0 h 188240"/>
                <a:gd name="connsiteX24" fmla="*/ 163632 w 183166"/>
                <a:gd name="connsiteY24" fmla="*/ 3932 h 188240"/>
                <a:gd name="connsiteX25" fmla="*/ 163632 w 183166"/>
                <a:gd name="connsiteY25" fmla="*/ 168198 h 188240"/>
                <a:gd name="connsiteX26" fmla="*/ 183166 w 183166"/>
                <a:gd name="connsiteY26" fmla="*/ 168198 h 188240"/>
                <a:gd name="connsiteX27" fmla="*/ 182786 w 183166"/>
                <a:gd name="connsiteY27" fmla="*/ 182913 h 188240"/>
                <a:gd name="connsiteX28" fmla="*/ 166930 w 183166"/>
                <a:gd name="connsiteY28" fmla="*/ 186464 h 188240"/>
                <a:gd name="connsiteX29" fmla="*/ 151455 w 183166"/>
                <a:gd name="connsiteY29" fmla="*/ 187733 h 188240"/>
                <a:gd name="connsiteX30" fmla="*/ 137755 w 183166"/>
                <a:gd name="connsiteY30" fmla="*/ 183927 h 1882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83166" h="188240">
                  <a:moveTo>
                    <a:pt x="137755" y="183927"/>
                  </a:moveTo>
                  <a:cubicBezTo>
                    <a:pt x="134838" y="181517"/>
                    <a:pt x="133316" y="177585"/>
                    <a:pt x="133316" y="172258"/>
                  </a:cubicBezTo>
                  <a:lnTo>
                    <a:pt x="133316" y="161222"/>
                  </a:lnTo>
                  <a:cubicBezTo>
                    <a:pt x="126085" y="168452"/>
                    <a:pt x="117206" y="174668"/>
                    <a:pt x="106424" y="180122"/>
                  </a:cubicBezTo>
                  <a:cubicBezTo>
                    <a:pt x="95642" y="185576"/>
                    <a:pt x="84860" y="188240"/>
                    <a:pt x="73951" y="188240"/>
                  </a:cubicBezTo>
                  <a:cubicBezTo>
                    <a:pt x="53783" y="188240"/>
                    <a:pt x="39449" y="182786"/>
                    <a:pt x="30951" y="172004"/>
                  </a:cubicBezTo>
                  <a:cubicBezTo>
                    <a:pt x="22452" y="161095"/>
                    <a:pt x="18266" y="143210"/>
                    <a:pt x="18266" y="118221"/>
                  </a:cubicBezTo>
                  <a:lnTo>
                    <a:pt x="18266" y="23720"/>
                  </a:lnTo>
                  <a:lnTo>
                    <a:pt x="0" y="18520"/>
                  </a:lnTo>
                  <a:lnTo>
                    <a:pt x="0" y="4186"/>
                  </a:lnTo>
                  <a:lnTo>
                    <a:pt x="45665" y="0"/>
                  </a:lnTo>
                  <a:lnTo>
                    <a:pt x="46045" y="0"/>
                  </a:lnTo>
                  <a:lnTo>
                    <a:pt x="52261" y="3932"/>
                  </a:lnTo>
                  <a:lnTo>
                    <a:pt x="52261" y="115684"/>
                  </a:lnTo>
                  <a:cubicBezTo>
                    <a:pt x="52261" y="128242"/>
                    <a:pt x="53149" y="138136"/>
                    <a:pt x="55051" y="145239"/>
                  </a:cubicBezTo>
                  <a:cubicBezTo>
                    <a:pt x="56954" y="152343"/>
                    <a:pt x="60125" y="157543"/>
                    <a:pt x="64819" y="160841"/>
                  </a:cubicBezTo>
                  <a:cubicBezTo>
                    <a:pt x="69512" y="164266"/>
                    <a:pt x="76235" y="165915"/>
                    <a:pt x="85241" y="165915"/>
                  </a:cubicBezTo>
                  <a:cubicBezTo>
                    <a:pt x="93866" y="165915"/>
                    <a:pt x="102111" y="164012"/>
                    <a:pt x="109722" y="160334"/>
                  </a:cubicBezTo>
                  <a:cubicBezTo>
                    <a:pt x="117333" y="156655"/>
                    <a:pt x="123929" y="152343"/>
                    <a:pt x="129637" y="147269"/>
                  </a:cubicBezTo>
                  <a:lnTo>
                    <a:pt x="129637" y="23720"/>
                  </a:lnTo>
                  <a:lnTo>
                    <a:pt x="106170" y="18520"/>
                  </a:lnTo>
                  <a:lnTo>
                    <a:pt x="106170" y="4186"/>
                  </a:lnTo>
                  <a:lnTo>
                    <a:pt x="155767" y="0"/>
                  </a:lnTo>
                  <a:lnTo>
                    <a:pt x="156148" y="0"/>
                  </a:lnTo>
                  <a:lnTo>
                    <a:pt x="163632" y="3932"/>
                  </a:lnTo>
                  <a:lnTo>
                    <a:pt x="163632" y="168198"/>
                  </a:lnTo>
                  <a:lnTo>
                    <a:pt x="183166" y="168198"/>
                  </a:lnTo>
                  <a:lnTo>
                    <a:pt x="182786" y="182913"/>
                  </a:lnTo>
                  <a:cubicBezTo>
                    <a:pt x="176697" y="184435"/>
                    <a:pt x="171370" y="185576"/>
                    <a:pt x="166930" y="186464"/>
                  </a:cubicBezTo>
                  <a:cubicBezTo>
                    <a:pt x="162490" y="187352"/>
                    <a:pt x="157290" y="187733"/>
                    <a:pt x="151455" y="187733"/>
                  </a:cubicBezTo>
                  <a:cubicBezTo>
                    <a:pt x="145239" y="187479"/>
                    <a:pt x="140799" y="186337"/>
                    <a:pt x="137755" y="183927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99" name="Freeform: Shape 98">
              <a:extLst>
                <a:ext uri="{FF2B5EF4-FFF2-40B4-BE49-F238E27FC236}">
                  <a16:creationId xmlns:a16="http://schemas.microsoft.com/office/drawing/2014/main" id="{5FB57A33-85FD-68CA-DB2A-972941AFC024}"/>
                </a:ext>
              </a:extLst>
            </p:cNvPr>
            <p:cNvSpPr/>
            <p:nvPr/>
          </p:nvSpPr>
          <p:spPr>
            <a:xfrm>
              <a:off x="20869898" y="2131065"/>
              <a:ext cx="88031" cy="267011"/>
            </a:xfrm>
            <a:custGeom>
              <a:avLst/>
              <a:gdLst>
                <a:gd name="connsiteX0" fmla="*/ 26384 w 88031"/>
                <a:gd name="connsiteY0" fmla="*/ 23720 h 267011"/>
                <a:gd name="connsiteX1" fmla="*/ 0 w 88031"/>
                <a:gd name="connsiteY1" fmla="*/ 20169 h 267011"/>
                <a:gd name="connsiteX2" fmla="*/ 0 w 88031"/>
                <a:gd name="connsiteY2" fmla="*/ 6215 h 267011"/>
                <a:gd name="connsiteX3" fmla="*/ 52514 w 88031"/>
                <a:gd name="connsiteY3" fmla="*/ 0 h 267011"/>
                <a:gd name="connsiteX4" fmla="*/ 53149 w 88031"/>
                <a:gd name="connsiteY4" fmla="*/ 0 h 267011"/>
                <a:gd name="connsiteX5" fmla="*/ 60379 w 88031"/>
                <a:gd name="connsiteY5" fmla="*/ 4947 h 267011"/>
                <a:gd name="connsiteX6" fmla="*/ 60379 w 88031"/>
                <a:gd name="connsiteY6" fmla="*/ 248365 h 267011"/>
                <a:gd name="connsiteX7" fmla="*/ 88031 w 88031"/>
                <a:gd name="connsiteY7" fmla="*/ 251029 h 267011"/>
                <a:gd name="connsiteX8" fmla="*/ 88031 w 88031"/>
                <a:gd name="connsiteY8" fmla="*/ 267012 h 267011"/>
                <a:gd name="connsiteX9" fmla="*/ 0 w 88031"/>
                <a:gd name="connsiteY9" fmla="*/ 267012 h 267011"/>
                <a:gd name="connsiteX10" fmla="*/ 0 w 88031"/>
                <a:gd name="connsiteY10" fmla="*/ 251029 h 267011"/>
                <a:gd name="connsiteX11" fmla="*/ 26384 w 88031"/>
                <a:gd name="connsiteY11" fmla="*/ 248112 h 267011"/>
                <a:gd name="connsiteX12" fmla="*/ 26384 w 88031"/>
                <a:gd name="connsiteY12" fmla="*/ 23720 h 2670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8031" h="267011">
                  <a:moveTo>
                    <a:pt x="26384" y="23720"/>
                  </a:moveTo>
                  <a:lnTo>
                    <a:pt x="0" y="20169"/>
                  </a:lnTo>
                  <a:lnTo>
                    <a:pt x="0" y="6215"/>
                  </a:lnTo>
                  <a:lnTo>
                    <a:pt x="52514" y="0"/>
                  </a:lnTo>
                  <a:lnTo>
                    <a:pt x="53149" y="0"/>
                  </a:lnTo>
                  <a:lnTo>
                    <a:pt x="60379" y="4947"/>
                  </a:lnTo>
                  <a:lnTo>
                    <a:pt x="60379" y="248365"/>
                  </a:lnTo>
                  <a:lnTo>
                    <a:pt x="88031" y="251029"/>
                  </a:lnTo>
                  <a:lnTo>
                    <a:pt x="88031" y="267012"/>
                  </a:lnTo>
                  <a:lnTo>
                    <a:pt x="0" y="267012"/>
                  </a:lnTo>
                  <a:lnTo>
                    <a:pt x="0" y="251029"/>
                  </a:lnTo>
                  <a:lnTo>
                    <a:pt x="26384" y="248112"/>
                  </a:lnTo>
                  <a:lnTo>
                    <a:pt x="26384" y="23720"/>
                  </a:ln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100" name="Freeform: Shape 99">
              <a:extLst>
                <a:ext uri="{FF2B5EF4-FFF2-40B4-BE49-F238E27FC236}">
                  <a16:creationId xmlns:a16="http://schemas.microsoft.com/office/drawing/2014/main" id="{E6E39290-356D-BD33-69D3-2E5F341CDF0D}"/>
                </a:ext>
              </a:extLst>
            </p:cNvPr>
            <p:cNvSpPr/>
            <p:nvPr/>
          </p:nvSpPr>
          <p:spPr>
            <a:xfrm>
              <a:off x="21054333" y="2153010"/>
              <a:ext cx="190269" cy="248367"/>
            </a:xfrm>
            <a:custGeom>
              <a:avLst/>
              <a:gdLst>
                <a:gd name="connsiteX0" fmla="*/ 51373 w 190269"/>
                <a:gd name="connsiteY0" fmla="*/ 232890 h 248367"/>
                <a:gd name="connsiteX1" fmla="*/ 13065 w 190269"/>
                <a:gd name="connsiteY1" fmla="*/ 189382 h 248367"/>
                <a:gd name="connsiteX2" fmla="*/ 0 w 190269"/>
                <a:gd name="connsiteY2" fmla="*/ 123548 h 248367"/>
                <a:gd name="connsiteX3" fmla="*/ 15348 w 190269"/>
                <a:gd name="connsiteY3" fmla="*/ 58984 h 248367"/>
                <a:gd name="connsiteX4" fmla="*/ 57334 w 190269"/>
                <a:gd name="connsiteY4" fmla="*/ 15475 h 248367"/>
                <a:gd name="connsiteX5" fmla="*/ 117333 w 190269"/>
                <a:gd name="connsiteY5" fmla="*/ 0 h 248367"/>
                <a:gd name="connsiteX6" fmla="*/ 177585 w 190269"/>
                <a:gd name="connsiteY6" fmla="*/ 7864 h 248367"/>
                <a:gd name="connsiteX7" fmla="*/ 188367 w 190269"/>
                <a:gd name="connsiteY7" fmla="*/ 9767 h 248367"/>
                <a:gd name="connsiteX8" fmla="*/ 185069 w 190269"/>
                <a:gd name="connsiteY8" fmla="*/ 68370 h 248367"/>
                <a:gd name="connsiteX9" fmla="*/ 163251 w 190269"/>
                <a:gd name="connsiteY9" fmla="*/ 68370 h 248367"/>
                <a:gd name="connsiteX10" fmla="*/ 155133 w 190269"/>
                <a:gd name="connsiteY10" fmla="*/ 27018 h 248367"/>
                <a:gd name="connsiteX11" fmla="*/ 139277 w 190269"/>
                <a:gd name="connsiteY11" fmla="*/ 20295 h 248367"/>
                <a:gd name="connsiteX12" fmla="*/ 111752 w 190269"/>
                <a:gd name="connsiteY12" fmla="*/ 17505 h 248367"/>
                <a:gd name="connsiteX13" fmla="*/ 74586 w 190269"/>
                <a:gd name="connsiteY13" fmla="*/ 29428 h 248367"/>
                <a:gd name="connsiteX14" fmla="*/ 48963 w 190269"/>
                <a:gd name="connsiteY14" fmla="*/ 64438 h 248367"/>
                <a:gd name="connsiteX15" fmla="*/ 39703 w 190269"/>
                <a:gd name="connsiteY15" fmla="*/ 119870 h 248367"/>
                <a:gd name="connsiteX16" fmla="*/ 47821 w 190269"/>
                <a:gd name="connsiteY16" fmla="*/ 175555 h 248367"/>
                <a:gd name="connsiteX17" fmla="*/ 72556 w 190269"/>
                <a:gd name="connsiteY17" fmla="*/ 215512 h 248367"/>
                <a:gd name="connsiteX18" fmla="*/ 113654 w 190269"/>
                <a:gd name="connsiteY18" fmla="*/ 230353 h 248367"/>
                <a:gd name="connsiteX19" fmla="*/ 140165 w 190269"/>
                <a:gd name="connsiteY19" fmla="*/ 227436 h 248367"/>
                <a:gd name="connsiteX20" fmla="*/ 156021 w 190269"/>
                <a:gd name="connsiteY20" fmla="*/ 218937 h 248367"/>
                <a:gd name="connsiteX21" fmla="*/ 169720 w 190269"/>
                <a:gd name="connsiteY21" fmla="*/ 186972 h 248367"/>
                <a:gd name="connsiteX22" fmla="*/ 190270 w 190269"/>
                <a:gd name="connsiteY22" fmla="*/ 189635 h 248367"/>
                <a:gd name="connsiteX23" fmla="*/ 182405 w 190269"/>
                <a:gd name="connsiteY23" fmla="*/ 235934 h 248367"/>
                <a:gd name="connsiteX24" fmla="*/ 162236 w 190269"/>
                <a:gd name="connsiteY24" fmla="*/ 240501 h 248367"/>
                <a:gd name="connsiteX25" fmla="*/ 139531 w 190269"/>
                <a:gd name="connsiteY25" fmla="*/ 246209 h 248367"/>
                <a:gd name="connsiteX26" fmla="*/ 112259 w 190269"/>
                <a:gd name="connsiteY26" fmla="*/ 248365 h 248367"/>
                <a:gd name="connsiteX27" fmla="*/ 51373 w 190269"/>
                <a:gd name="connsiteY27" fmla="*/ 232890 h 2483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90269" h="248367">
                  <a:moveTo>
                    <a:pt x="51373" y="232890"/>
                  </a:moveTo>
                  <a:cubicBezTo>
                    <a:pt x="34502" y="222615"/>
                    <a:pt x="21818" y="208028"/>
                    <a:pt x="13065" y="189382"/>
                  </a:cubicBezTo>
                  <a:cubicBezTo>
                    <a:pt x="4440" y="170735"/>
                    <a:pt x="0" y="148791"/>
                    <a:pt x="0" y="123548"/>
                  </a:cubicBezTo>
                  <a:cubicBezTo>
                    <a:pt x="0" y="99194"/>
                    <a:pt x="5074" y="77757"/>
                    <a:pt x="15348" y="58984"/>
                  </a:cubicBezTo>
                  <a:cubicBezTo>
                    <a:pt x="25496" y="40337"/>
                    <a:pt x="39576" y="25750"/>
                    <a:pt x="57334" y="15475"/>
                  </a:cubicBezTo>
                  <a:cubicBezTo>
                    <a:pt x="75093" y="5201"/>
                    <a:pt x="95135" y="0"/>
                    <a:pt x="117333" y="0"/>
                  </a:cubicBezTo>
                  <a:cubicBezTo>
                    <a:pt x="134077" y="0"/>
                    <a:pt x="154118" y="2664"/>
                    <a:pt x="177585" y="7864"/>
                  </a:cubicBezTo>
                  <a:lnTo>
                    <a:pt x="188367" y="9767"/>
                  </a:lnTo>
                  <a:lnTo>
                    <a:pt x="185069" y="68370"/>
                  </a:lnTo>
                  <a:lnTo>
                    <a:pt x="163251" y="68370"/>
                  </a:lnTo>
                  <a:lnTo>
                    <a:pt x="155133" y="27018"/>
                  </a:lnTo>
                  <a:cubicBezTo>
                    <a:pt x="152089" y="24354"/>
                    <a:pt x="146761" y="22198"/>
                    <a:pt x="139277" y="20295"/>
                  </a:cubicBezTo>
                  <a:cubicBezTo>
                    <a:pt x="131793" y="18393"/>
                    <a:pt x="122534" y="17505"/>
                    <a:pt x="111752" y="17505"/>
                  </a:cubicBezTo>
                  <a:cubicBezTo>
                    <a:pt x="97798" y="17505"/>
                    <a:pt x="85494" y="21437"/>
                    <a:pt x="74586" y="29428"/>
                  </a:cubicBezTo>
                  <a:cubicBezTo>
                    <a:pt x="63677" y="37420"/>
                    <a:pt x="55178" y="49090"/>
                    <a:pt x="48963" y="64438"/>
                  </a:cubicBezTo>
                  <a:cubicBezTo>
                    <a:pt x="42747" y="79913"/>
                    <a:pt x="39703" y="98306"/>
                    <a:pt x="39703" y="119870"/>
                  </a:cubicBezTo>
                  <a:cubicBezTo>
                    <a:pt x="39703" y="140292"/>
                    <a:pt x="42367" y="158812"/>
                    <a:pt x="47821" y="175555"/>
                  </a:cubicBezTo>
                  <a:cubicBezTo>
                    <a:pt x="53275" y="192299"/>
                    <a:pt x="61520" y="205618"/>
                    <a:pt x="72556" y="215512"/>
                  </a:cubicBezTo>
                  <a:cubicBezTo>
                    <a:pt x="83592" y="225406"/>
                    <a:pt x="97291" y="230353"/>
                    <a:pt x="113654" y="230353"/>
                  </a:cubicBezTo>
                  <a:cubicBezTo>
                    <a:pt x="125197" y="230353"/>
                    <a:pt x="134077" y="229338"/>
                    <a:pt x="140165" y="227436"/>
                  </a:cubicBezTo>
                  <a:cubicBezTo>
                    <a:pt x="146254" y="225533"/>
                    <a:pt x="151581" y="222615"/>
                    <a:pt x="156021" y="218937"/>
                  </a:cubicBezTo>
                  <a:lnTo>
                    <a:pt x="169720" y="186972"/>
                  </a:lnTo>
                  <a:lnTo>
                    <a:pt x="190270" y="189635"/>
                  </a:lnTo>
                  <a:lnTo>
                    <a:pt x="182405" y="235934"/>
                  </a:lnTo>
                  <a:cubicBezTo>
                    <a:pt x="177839" y="236188"/>
                    <a:pt x="171116" y="237710"/>
                    <a:pt x="162236" y="240501"/>
                  </a:cubicBezTo>
                  <a:cubicBezTo>
                    <a:pt x="154372" y="242911"/>
                    <a:pt x="146888" y="244814"/>
                    <a:pt x="139531" y="246209"/>
                  </a:cubicBezTo>
                  <a:cubicBezTo>
                    <a:pt x="132174" y="247604"/>
                    <a:pt x="123168" y="248365"/>
                    <a:pt x="112259" y="248365"/>
                  </a:cubicBezTo>
                  <a:cubicBezTo>
                    <a:pt x="88539" y="248492"/>
                    <a:pt x="68243" y="243292"/>
                    <a:pt x="51373" y="232890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101" name="Freeform: Shape 100">
              <a:extLst>
                <a:ext uri="{FF2B5EF4-FFF2-40B4-BE49-F238E27FC236}">
                  <a16:creationId xmlns:a16="http://schemas.microsoft.com/office/drawing/2014/main" id="{FB43716E-DABA-A2D8-53F0-20ED0B335D77}"/>
                </a:ext>
              </a:extLst>
            </p:cNvPr>
            <p:cNvSpPr/>
            <p:nvPr/>
          </p:nvSpPr>
          <p:spPr>
            <a:xfrm>
              <a:off x="21271237" y="2212120"/>
              <a:ext cx="168454" cy="189254"/>
            </a:xfrm>
            <a:custGeom>
              <a:avLst/>
              <a:gdLst>
                <a:gd name="connsiteX0" fmla="*/ 11926 w 168454"/>
                <a:gd name="connsiteY0" fmla="*/ 44016 h 189254"/>
                <a:gd name="connsiteX1" fmla="*/ 43765 w 168454"/>
                <a:gd name="connsiteY1" fmla="*/ 11289 h 189254"/>
                <a:gd name="connsiteX2" fmla="*/ 86005 w 168454"/>
                <a:gd name="connsiteY2" fmla="*/ 0 h 189254"/>
                <a:gd name="connsiteX3" fmla="*/ 147779 w 168454"/>
                <a:gd name="connsiteY3" fmla="*/ 26004 h 189254"/>
                <a:gd name="connsiteX4" fmla="*/ 168455 w 168454"/>
                <a:gd name="connsiteY4" fmla="*/ 94501 h 189254"/>
                <a:gd name="connsiteX5" fmla="*/ 156405 w 168454"/>
                <a:gd name="connsiteY5" fmla="*/ 145620 h 189254"/>
                <a:gd name="connsiteX6" fmla="*/ 124693 w 168454"/>
                <a:gd name="connsiteY6" fmla="*/ 178219 h 189254"/>
                <a:gd name="connsiteX7" fmla="*/ 82453 w 168454"/>
                <a:gd name="connsiteY7" fmla="*/ 189255 h 189254"/>
                <a:gd name="connsiteX8" fmla="*/ 20679 w 168454"/>
                <a:gd name="connsiteY8" fmla="*/ 163125 h 189254"/>
                <a:gd name="connsiteX9" fmla="*/ 3 w 168454"/>
                <a:gd name="connsiteY9" fmla="*/ 94627 h 189254"/>
                <a:gd name="connsiteX10" fmla="*/ 11926 w 168454"/>
                <a:gd name="connsiteY10" fmla="*/ 44016 h 189254"/>
                <a:gd name="connsiteX11" fmla="*/ 118858 w 168454"/>
                <a:gd name="connsiteY11" fmla="*/ 152216 h 189254"/>
                <a:gd name="connsiteX12" fmla="*/ 130908 w 168454"/>
                <a:gd name="connsiteY12" fmla="*/ 97164 h 189254"/>
                <a:gd name="connsiteX13" fmla="*/ 119873 w 168454"/>
                <a:gd name="connsiteY13" fmla="*/ 39830 h 189254"/>
                <a:gd name="connsiteX14" fmla="*/ 84356 w 168454"/>
                <a:gd name="connsiteY14" fmla="*/ 18646 h 189254"/>
                <a:gd name="connsiteX15" fmla="*/ 49600 w 168454"/>
                <a:gd name="connsiteY15" fmla="*/ 37166 h 189254"/>
                <a:gd name="connsiteX16" fmla="*/ 37423 w 168454"/>
                <a:gd name="connsiteY16" fmla="*/ 92217 h 189254"/>
                <a:gd name="connsiteX17" fmla="*/ 48839 w 168454"/>
                <a:gd name="connsiteY17" fmla="*/ 149552 h 189254"/>
                <a:gd name="connsiteX18" fmla="*/ 84356 w 168454"/>
                <a:gd name="connsiteY18" fmla="*/ 170735 h 189254"/>
                <a:gd name="connsiteX19" fmla="*/ 118858 w 168454"/>
                <a:gd name="connsiteY19" fmla="*/ 152216 h 1892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68454" h="189254">
                  <a:moveTo>
                    <a:pt x="11926" y="44016"/>
                  </a:moveTo>
                  <a:cubicBezTo>
                    <a:pt x="19918" y="29682"/>
                    <a:pt x="30573" y="18773"/>
                    <a:pt x="43765" y="11289"/>
                  </a:cubicBezTo>
                  <a:cubicBezTo>
                    <a:pt x="56957" y="3805"/>
                    <a:pt x="70910" y="0"/>
                    <a:pt x="86005" y="0"/>
                  </a:cubicBezTo>
                  <a:cubicBezTo>
                    <a:pt x="113404" y="0"/>
                    <a:pt x="133953" y="8626"/>
                    <a:pt x="147779" y="26004"/>
                  </a:cubicBezTo>
                  <a:cubicBezTo>
                    <a:pt x="161605" y="43382"/>
                    <a:pt x="168455" y="66214"/>
                    <a:pt x="168455" y="94501"/>
                  </a:cubicBezTo>
                  <a:cubicBezTo>
                    <a:pt x="168455" y="114289"/>
                    <a:pt x="164396" y="131286"/>
                    <a:pt x="156405" y="145620"/>
                  </a:cubicBezTo>
                  <a:cubicBezTo>
                    <a:pt x="148413" y="159953"/>
                    <a:pt x="137758" y="170862"/>
                    <a:pt x="124693" y="178219"/>
                  </a:cubicBezTo>
                  <a:cubicBezTo>
                    <a:pt x="111501" y="185576"/>
                    <a:pt x="97421" y="189255"/>
                    <a:pt x="82453" y="189255"/>
                  </a:cubicBezTo>
                  <a:cubicBezTo>
                    <a:pt x="55054" y="189255"/>
                    <a:pt x="34505" y="180629"/>
                    <a:pt x="20679" y="163125"/>
                  </a:cubicBezTo>
                  <a:cubicBezTo>
                    <a:pt x="6853" y="145747"/>
                    <a:pt x="3" y="122914"/>
                    <a:pt x="3" y="94627"/>
                  </a:cubicBezTo>
                  <a:cubicBezTo>
                    <a:pt x="-124" y="75220"/>
                    <a:pt x="3935" y="58349"/>
                    <a:pt x="11926" y="44016"/>
                  </a:cubicBezTo>
                  <a:close/>
                  <a:moveTo>
                    <a:pt x="118858" y="152216"/>
                  </a:moveTo>
                  <a:cubicBezTo>
                    <a:pt x="126849" y="139785"/>
                    <a:pt x="130908" y="121519"/>
                    <a:pt x="130908" y="97164"/>
                  </a:cubicBezTo>
                  <a:cubicBezTo>
                    <a:pt x="130908" y="73064"/>
                    <a:pt x="127230" y="53910"/>
                    <a:pt x="119873" y="39830"/>
                  </a:cubicBezTo>
                  <a:cubicBezTo>
                    <a:pt x="112516" y="25750"/>
                    <a:pt x="100592" y="18646"/>
                    <a:pt x="84356" y="18646"/>
                  </a:cubicBezTo>
                  <a:cubicBezTo>
                    <a:pt x="69388" y="18646"/>
                    <a:pt x="57845" y="24862"/>
                    <a:pt x="49600" y="37166"/>
                  </a:cubicBezTo>
                  <a:cubicBezTo>
                    <a:pt x="41355" y="49470"/>
                    <a:pt x="37423" y="67863"/>
                    <a:pt x="37423" y="92217"/>
                  </a:cubicBezTo>
                  <a:cubicBezTo>
                    <a:pt x="37423" y="116318"/>
                    <a:pt x="41228" y="135472"/>
                    <a:pt x="48839" y="149552"/>
                  </a:cubicBezTo>
                  <a:cubicBezTo>
                    <a:pt x="56450" y="163632"/>
                    <a:pt x="68246" y="170735"/>
                    <a:pt x="84356" y="170735"/>
                  </a:cubicBezTo>
                  <a:cubicBezTo>
                    <a:pt x="99324" y="170735"/>
                    <a:pt x="110867" y="164520"/>
                    <a:pt x="118858" y="152216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102" name="Freeform: Shape 101">
              <a:extLst>
                <a:ext uri="{FF2B5EF4-FFF2-40B4-BE49-F238E27FC236}">
                  <a16:creationId xmlns:a16="http://schemas.microsoft.com/office/drawing/2014/main" id="{C81AC26C-02DA-E73A-6301-ED32FD0B28E3}"/>
                </a:ext>
              </a:extLst>
            </p:cNvPr>
            <p:cNvSpPr/>
            <p:nvPr/>
          </p:nvSpPr>
          <p:spPr>
            <a:xfrm>
              <a:off x="21465442" y="2212754"/>
              <a:ext cx="305065" cy="185195"/>
            </a:xfrm>
            <a:custGeom>
              <a:avLst/>
              <a:gdLst>
                <a:gd name="connsiteX0" fmla="*/ 3552 w 305065"/>
                <a:gd name="connsiteY0" fmla="*/ 169086 h 185195"/>
                <a:gd name="connsiteX1" fmla="*/ 23466 w 305065"/>
                <a:gd name="connsiteY1" fmla="*/ 166169 h 185195"/>
                <a:gd name="connsiteX2" fmla="*/ 23466 w 305065"/>
                <a:gd name="connsiteY2" fmla="*/ 29302 h 185195"/>
                <a:gd name="connsiteX3" fmla="*/ 0 w 305065"/>
                <a:gd name="connsiteY3" fmla="*/ 23467 h 185195"/>
                <a:gd name="connsiteX4" fmla="*/ 0 w 305065"/>
                <a:gd name="connsiteY4" fmla="*/ 5835 h 185195"/>
                <a:gd name="connsiteX5" fmla="*/ 46553 w 305065"/>
                <a:gd name="connsiteY5" fmla="*/ 0 h 185195"/>
                <a:gd name="connsiteX6" fmla="*/ 52387 w 305065"/>
                <a:gd name="connsiteY6" fmla="*/ 4186 h 185195"/>
                <a:gd name="connsiteX7" fmla="*/ 54290 w 305065"/>
                <a:gd name="connsiteY7" fmla="*/ 17251 h 185195"/>
                <a:gd name="connsiteX8" fmla="*/ 53910 w 305065"/>
                <a:gd name="connsiteY8" fmla="*/ 27653 h 185195"/>
                <a:gd name="connsiteX9" fmla="*/ 84987 w 305065"/>
                <a:gd name="connsiteY9" fmla="*/ 8626 h 185195"/>
                <a:gd name="connsiteX10" fmla="*/ 120377 w 305065"/>
                <a:gd name="connsiteY10" fmla="*/ 0 h 185195"/>
                <a:gd name="connsiteX11" fmla="*/ 148791 w 305065"/>
                <a:gd name="connsiteY11" fmla="*/ 5835 h 185195"/>
                <a:gd name="connsiteX12" fmla="*/ 165027 w 305065"/>
                <a:gd name="connsiteY12" fmla="*/ 24101 h 185195"/>
                <a:gd name="connsiteX13" fmla="*/ 194202 w 305065"/>
                <a:gd name="connsiteY13" fmla="*/ 7611 h 185195"/>
                <a:gd name="connsiteX14" fmla="*/ 229211 w 305065"/>
                <a:gd name="connsiteY14" fmla="*/ 0 h 185195"/>
                <a:gd name="connsiteX15" fmla="*/ 260796 w 305065"/>
                <a:gd name="connsiteY15" fmla="*/ 7611 h 185195"/>
                <a:gd name="connsiteX16" fmla="*/ 276906 w 305065"/>
                <a:gd name="connsiteY16" fmla="*/ 31458 h 185195"/>
                <a:gd name="connsiteX17" fmla="*/ 281599 w 305065"/>
                <a:gd name="connsiteY17" fmla="*/ 74586 h 185195"/>
                <a:gd name="connsiteX18" fmla="*/ 281599 w 305065"/>
                <a:gd name="connsiteY18" fmla="*/ 166169 h 185195"/>
                <a:gd name="connsiteX19" fmla="*/ 305065 w 305065"/>
                <a:gd name="connsiteY19" fmla="*/ 169086 h 185195"/>
                <a:gd name="connsiteX20" fmla="*/ 305065 w 305065"/>
                <a:gd name="connsiteY20" fmla="*/ 185069 h 185195"/>
                <a:gd name="connsiteX21" fmla="*/ 227436 w 305065"/>
                <a:gd name="connsiteY21" fmla="*/ 185069 h 185195"/>
                <a:gd name="connsiteX22" fmla="*/ 227436 w 305065"/>
                <a:gd name="connsiteY22" fmla="*/ 169086 h 185195"/>
                <a:gd name="connsiteX23" fmla="*/ 247604 w 305065"/>
                <a:gd name="connsiteY23" fmla="*/ 166169 h 185195"/>
                <a:gd name="connsiteX24" fmla="*/ 247604 w 305065"/>
                <a:gd name="connsiteY24" fmla="*/ 75600 h 185195"/>
                <a:gd name="connsiteX25" fmla="*/ 244813 w 305065"/>
                <a:gd name="connsiteY25" fmla="*/ 45411 h 185195"/>
                <a:gd name="connsiteX26" fmla="*/ 234412 w 305065"/>
                <a:gd name="connsiteY26" fmla="*/ 28667 h 185195"/>
                <a:gd name="connsiteX27" fmla="*/ 212468 w 305065"/>
                <a:gd name="connsiteY27" fmla="*/ 23086 h 185195"/>
                <a:gd name="connsiteX28" fmla="*/ 189635 w 305065"/>
                <a:gd name="connsiteY28" fmla="*/ 27779 h 185195"/>
                <a:gd name="connsiteX29" fmla="*/ 169086 w 305065"/>
                <a:gd name="connsiteY29" fmla="*/ 39069 h 185195"/>
                <a:gd name="connsiteX30" fmla="*/ 172004 w 305065"/>
                <a:gd name="connsiteY30" fmla="*/ 75220 h 185195"/>
                <a:gd name="connsiteX31" fmla="*/ 172004 w 305065"/>
                <a:gd name="connsiteY31" fmla="*/ 166169 h 185195"/>
                <a:gd name="connsiteX32" fmla="*/ 195090 w 305065"/>
                <a:gd name="connsiteY32" fmla="*/ 169086 h 185195"/>
                <a:gd name="connsiteX33" fmla="*/ 195090 w 305065"/>
                <a:gd name="connsiteY33" fmla="*/ 185069 h 185195"/>
                <a:gd name="connsiteX34" fmla="*/ 116191 w 305065"/>
                <a:gd name="connsiteY34" fmla="*/ 185069 h 185195"/>
                <a:gd name="connsiteX35" fmla="*/ 116191 w 305065"/>
                <a:gd name="connsiteY35" fmla="*/ 169086 h 185195"/>
                <a:gd name="connsiteX36" fmla="*/ 137755 w 305065"/>
                <a:gd name="connsiteY36" fmla="*/ 166169 h 185195"/>
                <a:gd name="connsiteX37" fmla="*/ 137755 w 305065"/>
                <a:gd name="connsiteY37" fmla="*/ 74966 h 185195"/>
                <a:gd name="connsiteX38" fmla="*/ 135345 w 305065"/>
                <a:gd name="connsiteY38" fmla="*/ 44650 h 185195"/>
                <a:gd name="connsiteX39" fmla="*/ 126085 w 305065"/>
                <a:gd name="connsiteY39" fmla="*/ 28540 h 185195"/>
                <a:gd name="connsiteX40" fmla="*/ 105282 w 305065"/>
                <a:gd name="connsiteY40" fmla="*/ 23213 h 185195"/>
                <a:gd name="connsiteX41" fmla="*/ 80294 w 305065"/>
                <a:gd name="connsiteY41" fmla="*/ 29048 h 185195"/>
                <a:gd name="connsiteX42" fmla="*/ 57334 w 305065"/>
                <a:gd name="connsiteY42" fmla="*/ 42747 h 185195"/>
                <a:gd name="connsiteX43" fmla="*/ 57334 w 305065"/>
                <a:gd name="connsiteY43" fmla="*/ 166296 h 185195"/>
                <a:gd name="connsiteX44" fmla="*/ 79152 w 305065"/>
                <a:gd name="connsiteY44" fmla="*/ 169213 h 185195"/>
                <a:gd name="connsiteX45" fmla="*/ 79152 w 305065"/>
                <a:gd name="connsiteY45" fmla="*/ 185196 h 185195"/>
                <a:gd name="connsiteX46" fmla="*/ 3171 w 305065"/>
                <a:gd name="connsiteY46" fmla="*/ 185196 h 185195"/>
                <a:gd name="connsiteX47" fmla="*/ 3171 w 305065"/>
                <a:gd name="connsiteY47" fmla="*/ 169086 h 185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05065" h="185195">
                  <a:moveTo>
                    <a:pt x="3552" y="169086"/>
                  </a:moveTo>
                  <a:lnTo>
                    <a:pt x="23466" y="166169"/>
                  </a:lnTo>
                  <a:lnTo>
                    <a:pt x="23466" y="29302"/>
                  </a:lnTo>
                  <a:lnTo>
                    <a:pt x="0" y="23467"/>
                  </a:lnTo>
                  <a:lnTo>
                    <a:pt x="0" y="5835"/>
                  </a:lnTo>
                  <a:lnTo>
                    <a:pt x="46553" y="0"/>
                  </a:lnTo>
                  <a:lnTo>
                    <a:pt x="52387" y="4186"/>
                  </a:lnTo>
                  <a:lnTo>
                    <a:pt x="54290" y="17251"/>
                  </a:lnTo>
                  <a:lnTo>
                    <a:pt x="53910" y="27653"/>
                  </a:lnTo>
                  <a:cubicBezTo>
                    <a:pt x="61520" y="20676"/>
                    <a:pt x="71922" y="14334"/>
                    <a:pt x="84987" y="8626"/>
                  </a:cubicBezTo>
                  <a:cubicBezTo>
                    <a:pt x="98179" y="2917"/>
                    <a:pt x="109976" y="0"/>
                    <a:pt x="120377" y="0"/>
                  </a:cubicBezTo>
                  <a:cubicBezTo>
                    <a:pt x="132174" y="0"/>
                    <a:pt x="141560" y="1903"/>
                    <a:pt x="148791" y="5835"/>
                  </a:cubicBezTo>
                  <a:cubicBezTo>
                    <a:pt x="155894" y="9767"/>
                    <a:pt x="161348" y="15856"/>
                    <a:pt x="165027" y="24101"/>
                  </a:cubicBezTo>
                  <a:cubicBezTo>
                    <a:pt x="172004" y="18266"/>
                    <a:pt x="181644" y="12812"/>
                    <a:pt x="194202" y="7611"/>
                  </a:cubicBezTo>
                  <a:cubicBezTo>
                    <a:pt x="206633" y="2537"/>
                    <a:pt x="218429" y="0"/>
                    <a:pt x="229211" y="0"/>
                  </a:cubicBezTo>
                  <a:cubicBezTo>
                    <a:pt x="242657" y="0"/>
                    <a:pt x="253185" y="2537"/>
                    <a:pt x="260796" y="7611"/>
                  </a:cubicBezTo>
                  <a:cubicBezTo>
                    <a:pt x="268407" y="12685"/>
                    <a:pt x="273734" y="20676"/>
                    <a:pt x="276906" y="31458"/>
                  </a:cubicBezTo>
                  <a:cubicBezTo>
                    <a:pt x="280077" y="42240"/>
                    <a:pt x="281599" y="56574"/>
                    <a:pt x="281599" y="74586"/>
                  </a:cubicBezTo>
                  <a:lnTo>
                    <a:pt x="281599" y="166169"/>
                  </a:lnTo>
                  <a:lnTo>
                    <a:pt x="305065" y="169086"/>
                  </a:lnTo>
                  <a:lnTo>
                    <a:pt x="305065" y="185069"/>
                  </a:lnTo>
                  <a:lnTo>
                    <a:pt x="227436" y="185069"/>
                  </a:lnTo>
                  <a:lnTo>
                    <a:pt x="227436" y="169086"/>
                  </a:lnTo>
                  <a:lnTo>
                    <a:pt x="247604" y="166169"/>
                  </a:lnTo>
                  <a:lnTo>
                    <a:pt x="247604" y="75600"/>
                  </a:lnTo>
                  <a:cubicBezTo>
                    <a:pt x="247604" y="63043"/>
                    <a:pt x="246716" y="52895"/>
                    <a:pt x="244813" y="45411"/>
                  </a:cubicBezTo>
                  <a:cubicBezTo>
                    <a:pt x="242911" y="37927"/>
                    <a:pt x="239486" y="32346"/>
                    <a:pt x="234412" y="28667"/>
                  </a:cubicBezTo>
                  <a:cubicBezTo>
                    <a:pt x="229338" y="24989"/>
                    <a:pt x="221981" y="23086"/>
                    <a:pt x="212468" y="23086"/>
                  </a:cubicBezTo>
                  <a:cubicBezTo>
                    <a:pt x="205364" y="23086"/>
                    <a:pt x="197627" y="24608"/>
                    <a:pt x="189635" y="27779"/>
                  </a:cubicBezTo>
                  <a:cubicBezTo>
                    <a:pt x="181644" y="30951"/>
                    <a:pt x="174794" y="34629"/>
                    <a:pt x="169086" y="39069"/>
                  </a:cubicBezTo>
                  <a:cubicBezTo>
                    <a:pt x="170989" y="47567"/>
                    <a:pt x="172004" y="59618"/>
                    <a:pt x="172004" y="75220"/>
                  </a:cubicBezTo>
                  <a:lnTo>
                    <a:pt x="172004" y="166169"/>
                  </a:lnTo>
                  <a:lnTo>
                    <a:pt x="195090" y="169086"/>
                  </a:lnTo>
                  <a:lnTo>
                    <a:pt x="195090" y="185069"/>
                  </a:lnTo>
                  <a:lnTo>
                    <a:pt x="116191" y="185069"/>
                  </a:lnTo>
                  <a:lnTo>
                    <a:pt x="116191" y="169086"/>
                  </a:lnTo>
                  <a:lnTo>
                    <a:pt x="137755" y="166169"/>
                  </a:lnTo>
                  <a:lnTo>
                    <a:pt x="137755" y="74966"/>
                  </a:lnTo>
                  <a:cubicBezTo>
                    <a:pt x="137755" y="61901"/>
                    <a:pt x="136994" y="51880"/>
                    <a:pt x="135345" y="44650"/>
                  </a:cubicBezTo>
                  <a:cubicBezTo>
                    <a:pt x="133696" y="37420"/>
                    <a:pt x="130652" y="32092"/>
                    <a:pt x="126085" y="28540"/>
                  </a:cubicBezTo>
                  <a:cubicBezTo>
                    <a:pt x="121519" y="24989"/>
                    <a:pt x="114542" y="23213"/>
                    <a:pt x="105282" y="23213"/>
                  </a:cubicBezTo>
                  <a:cubicBezTo>
                    <a:pt x="97418" y="23213"/>
                    <a:pt x="89173" y="25116"/>
                    <a:pt x="80294" y="29048"/>
                  </a:cubicBezTo>
                  <a:cubicBezTo>
                    <a:pt x="71541" y="32980"/>
                    <a:pt x="63804" y="37547"/>
                    <a:pt x="57334" y="42747"/>
                  </a:cubicBezTo>
                  <a:lnTo>
                    <a:pt x="57334" y="166296"/>
                  </a:lnTo>
                  <a:lnTo>
                    <a:pt x="79152" y="169213"/>
                  </a:lnTo>
                  <a:lnTo>
                    <a:pt x="79152" y="185196"/>
                  </a:lnTo>
                  <a:lnTo>
                    <a:pt x="3171" y="185196"/>
                  </a:lnTo>
                  <a:lnTo>
                    <a:pt x="3171" y="169086"/>
                  </a:ln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103" name="Freeform: Shape 102">
              <a:extLst>
                <a:ext uri="{FF2B5EF4-FFF2-40B4-BE49-F238E27FC236}">
                  <a16:creationId xmlns:a16="http://schemas.microsoft.com/office/drawing/2014/main" id="{76CA6AB5-7FD3-525E-F6D8-01BC9AB2344A}"/>
                </a:ext>
              </a:extLst>
            </p:cNvPr>
            <p:cNvSpPr/>
            <p:nvPr/>
          </p:nvSpPr>
          <p:spPr>
            <a:xfrm>
              <a:off x="21790549" y="2213262"/>
              <a:ext cx="183166" cy="188240"/>
            </a:xfrm>
            <a:custGeom>
              <a:avLst/>
              <a:gdLst>
                <a:gd name="connsiteX0" fmla="*/ 137755 w 183166"/>
                <a:gd name="connsiteY0" fmla="*/ 183927 h 188240"/>
                <a:gd name="connsiteX1" fmla="*/ 133316 w 183166"/>
                <a:gd name="connsiteY1" fmla="*/ 172258 h 188240"/>
                <a:gd name="connsiteX2" fmla="*/ 133316 w 183166"/>
                <a:gd name="connsiteY2" fmla="*/ 161222 h 188240"/>
                <a:gd name="connsiteX3" fmla="*/ 106424 w 183166"/>
                <a:gd name="connsiteY3" fmla="*/ 180122 h 188240"/>
                <a:gd name="connsiteX4" fmla="*/ 73951 w 183166"/>
                <a:gd name="connsiteY4" fmla="*/ 188240 h 188240"/>
                <a:gd name="connsiteX5" fmla="*/ 30951 w 183166"/>
                <a:gd name="connsiteY5" fmla="*/ 172004 h 188240"/>
                <a:gd name="connsiteX6" fmla="*/ 18266 w 183166"/>
                <a:gd name="connsiteY6" fmla="*/ 118221 h 188240"/>
                <a:gd name="connsiteX7" fmla="*/ 18266 w 183166"/>
                <a:gd name="connsiteY7" fmla="*/ 23720 h 188240"/>
                <a:gd name="connsiteX8" fmla="*/ 0 w 183166"/>
                <a:gd name="connsiteY8" fmla="*/ 18520 h 188240"/>
                <a:gd name="connsiteX9" fmla="*/ 0 w 183166"/>
                <a:gd name="connsiteY9" fmla="*/ 4186 h 188240"/>
                <a:gd name="connsiteX10" fmla="*/ 45665 w 183166"/>
                <a:gd name="connsiteY10" fmla="*/ 0 h 188240"/>
                <a:gd name="connsiteX11" fmla="*/ 46045 w 183166"/>
                <a:gd name="connsiteY11" fmla="*/ 0 h 188240"/>
                <a:gd name="connsiteX12" fmla="*/ 52261 w 183166"/>
                <a:gd name="connsiteY12" fmla="*/ 3932 h 188240"/>
                <a:gd name="connsiteX13" fmla="*/ 52261 w 183166"/>
                <a:gd name="connsiteY13" fmla="*/ 115684 h 188240"/>
                <a:gd name="connsiteX14" fmla="*/ 55051 w 183166"/>
                <a:gd name="connsiteY14" fmla="*/ 145239 h 188240"/>
                <a:gd name="connsiteX15" fmla="*/ 64819 w 183166"/>
                <a:gd name="connsiteY15" fmla="*/ 160841 h 188240"/>
                <a:gd name="connsiteX16" fmla="*/ 85241 w 183166"/>
                <a:gd name="connsiteY16" fmla="*/ 165915 h 188240"/>
                <a:gd name="connsiteX17" fmla="*/ 109722 w 183166"/>
                <a:gd name="connsiteY17" fmla="*/ 160334 h 188240"/>
                <a:gd name="connsiteX18" fmla="*/ 129637 w 183166"/>
                <a:gd name="connsiteY18" fmla="*/ 147269 h 188240"/>
                <a:gd name="connsiteX19" fmla="*/ 129637 w 183166"/>
                <a:gd name="connsiteY19" fmla="*/ 23720 h 188240"/>
                <a:gd name="connsiteX20" fmla="*/ 106171 w 183166"/>
                <a:gd name="connsiteY20" fmla="*/ 18520 h 188240"/>
                <a:gd name="connsiteX21" fmla="*/ 106171 w 183166"/>
                <a:gd name="connsiteY21" fmla="*/ 4186 h 188240"/>
                <a:gd name="connsiteX22" fmla="*/ 155767 w 183166"/>
                <a:gd name="connsiteY22" fmla="*/ 0 h 188240"/>
                <a:gd name="connsiteX23" fmla="*/ 156148 w 183166"/>
                <a:gd name="connsiteY23" fmla="*/ 0 h 188240"/>
                <a:gd name="connsiteX24" fmla="*/ 163632 w 183166"/>
                <a:gd name="connsiteY24" fmla="*/ 3932 h 188240"/>
                <a:gd name="connsiteX25" fmla="*/ 163632 w 183166"/>
                <a:gd name="connsiteY25" fmla="*/ 168198 h 188240"/>
                <a:gd name="connsiteX26" fmla="*/ 183166 w 183166"/>
                <a:gd name="connsiteY26" fmla="*/ 168198 h 188240"/>
                <a:gd name="connsiteX27" fmla="*/ 182786 w 183166"/>
                <a:gd name="connsiteY27" fmla="*/ 182913 h 188240"/>
                <a:gd name="connsiteX28" fmla="*/ 166930 w 183166"/>
                <a:gd name="connsiteY28" fmla="*/ 186464 h 188240"/>
                <a:gd name="connsiteX29" fmla="*/ 151455 w 183166"/>
                <a:gd name="connsiteY29" fmla="*/ 187733 h 188240"/>
                <a:gd name="connsiteX30" fmla="*/ 137755 w 183166"/>
                <a:gd name="connsiteY30" fmla="*/ 183927 h 1882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83166" h="188240">
                  <a:moveTo>
                    <a:pt x="137755" y="183927"/>
                  </a:moveTo>
                  <a:cubicBezTo>
                    <a:pt x="134838" y="181517"/>
                    <a:pt x="133316" y="177585"/>
                    <a:pt x="133316" y="172258"/>
                  </a:cubicBezTo>
                  <a:lnTo>
                    <a:pt x="133316" y="161222"/>
                  </a:lnTo>
                  <a:cubicBezTo>
                    <a:pt x="126085" y="168452"/>
                    <a:pt x="117206" y="174668"/>
                    <a:pt x="106424" y="180122"/>
                  </a:cubicBezTo>
                  <a:cubicBezTo>
                    <a:pt x="95642" y="185576"/>
                    <a:pt x="84860" y="188240"/>
                    <a:pt x="73951" y="188240"/>
                  </a:cubicBezTo>
                  <a:cubicBezTo>
                    <a:pt x="53783" y="188240"/>
                    <a:pt x="39449" y="182786"/>
                    <a:pt x="30951" y="172004"/>
                  </a:cubicBezTo>
                  <a:cubicBezTo>
                    <a:pt x="22452" y="161222"/>
                    <a:pt x="18266" y="143210"/>
                    <a:pt x="18266" y="118221"/>
                  </a:cubicBezTo>
                  <a:lnTo>
                    <a:pt x="18266" y="23720"/>
                  </a:lnTo>
                  <a:lnTo>
                    <a:pt x="0" y="18520"/>
                  </a:lnTo>
                  <a:lnTo>
                    <a:pt x="0" y="4186"/>
                  </a:lnTo>
                  <a:lnTo>
                    <a:pt x="45665" y="0"/>
                  </a:lnTo>
                  <a:lnTo>
                    <a:pt x="46045" y="0"/>
                  </a:lnTo>
                  <a:lnTo>
                    <a:pt x="52261" y="3932"/>
                  </a:lnTo>
                  <a:lnTo>
                    <a:pt x="52261" y="115684"/>
                  </a:lnTo>
                  <a:cubicBezTo>
                    <a:pt x="52261" y="128242"/>
                    <a:pt x="53149" y="138136"/>
                    <a:pt x="55051" y="145239"/>
                  </a:cubicBezTo>
                  <a:cubicBezTo>
                    <a:pt x="56954" y="152343"/>
                    <a:pt x="60125" y="157543"/>
                    <a:pt x="64819" y="160841"/>
                  </a:cubicBezTo>
                  <a:cubicBezTo>
                    <a:pt x="69512" y="164139"/>
                    <a:pt x="76235" y="165915"/>
                    <a:pt x="85241" y="165915"/>
                  </a:cubicBezTo>
                  <a:cubicBezTo>
                    <a:pt x="93866" y="165915"/>
                    <a:pt x="102111" y="164012"/>
                    <a:pt x="109722" y="160334"/>
                  </a:cubicBezTo>
                  <a:cubicBezTo>
                    <a:pt x="117333" y="156655"/>
                    <a:pt x="123929" y="152343"/>
                    <a:pt x="129637" y="147269"/>
                  </a:cubicBezTo>
                  <a:lnTo>
                    <a:pt x="129637" y="23720"/>
                  </a:lnTo>
                  <a:lnTo>
                    <a:pt x="106171" y="18520"/>
                  </a:lnTo>
                  <a:lnTo>
                    <a:pt x="106171" y="4186"/>
                  </a:lnTo>
                  <a:lnTo>
                    <a:pt x="155767" y="0"/>
                  </a:lnTo>
                  <a:lnTo>
                    <a:pt x="156148" y="0"/>
                  </a:lnTo>
                  <a:lnTo>
                    <a:pt x="163632" y="3932"/>
                  </a:lnTo>
                  <a:lnTo>
                    <a:pt x="163632" y="168198"/>
                  </a:lnTo>
                  <a:lnTo>
                    <a:pt x="183166" y="168198"/>
                  </a:lnTo>
                  <a:lnTo>
                    <a:pt x="182786" y="182913"/>
                  </a:lnTo>
                  <a:cubicBezTo>
                    <a:pt x="176697" y="184435"/>
                    <a:pt x="171496" y="185576"/>
                    <a:pt x="166930" y="186464"/>
                  </a:cubicBezTo>
                  <a:cubicBezTo>
                    <a:pt x="162490" y="187352"/>
                    <a:pt x="157290" y="187733"/>
                    <a:pt x="151455" y="187733"/>
                  </a:cubicBezTo>
                  <a:cubicBezTo>
                    <a:pt x="145239" y="187479"/>
                    <a:pt x="140673" y="186337"/>
                    <a:pt x="137755" y="183927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104" name="Freeform: Shape 103">
              <a:extLst>
                <a:ext uri="{FF2B5EF4-FFF2-40B4-BE49-F238E27FC236}">
                  <a16:creationId xmlns:a16="http://schemas.microsoft.com/office/drawing/2014/main" id="{086713F2-8A61-F17F-B8C2-8E1ECE41E8B1}"/>
                </a:ext>
              </a:extLst>
            </p:cNvPr>
            <p:cNvSpPr/>
            <p:nvPr/>
          </p:nvSpPr>
          <p:spPr>
            <a:xfrm>
              <a:off x="21995660" y="2212754"/>
              <a:ext cx="196738" cy="185195"/>
            </a:xfrm>
            <a:custGeom>
              <a:avLst/>
              <a:gdLst>
                <a:gd name="connsiteX0" fmla="*/ 23467 w 196738"/>
                <a:gd name="connsiteY0" fmla="*/ 29302 h 185195"/>
                <a:gd name="connsiteX1" fmla="*/ 0 w 196738"/>
                <a:gd name="connsiteY1" fmla="*/ 23467 h 185195"/>
                <a:gd name="connsiteX2" fmla="*/ 0 w 196738"/>
                <a:gd name="connsiteY2" fmla="*/ 5835 h 185195"/>
                <a:gd name="connsiteX3" fmla="*/ 46553 w 196738"/>
                <a:gd name="connsiteY3" fmla="*/ 0 h 185195"/>
                <a:gd name="connsiteX4" fmla="*/ 47567 w 196738"/>
                <a:gd name="connsiteY4" fmla="*/ 0 h 185195"/>
                <a:gd name="connsiteX5" fmla="*/ 54417 w 196738"/>
                <a:gd name="connsiteY5" fmla="*/ 5835 h 185195"/>
                <a:gd name="connsiteX6" fmla="*/ 54417 w 196738"/>
                <a:gd name="connsiteY6" fmla="*/ 19534 h 185195"/>
                <a:gd name="connsiteX7" fmla="*/ 54037 w 196738"/>
                <a:gd name="connsiteY7" fmla="*/ 27399 h 185195"/>
                <a:gd name="connsiteX8" fmla="*/ 84987 w 196738"/>
                <a:gd name="connsiteY8" fmla="*/ 8499 h 185195"/>
                <a:gd name="connsiteX9" fmla="*/ 121773 w 196738"/>
                <a:gd name="connsiteY9" fmla="*/ 0 h 185195"/>
                <a:gd name="connsiteX10" fmla="*/ 153484 w 196738"/>
                <a:gd name="connsiteY10" fmla="*/ 7865 h 185195"/>
                <a:gd name="connsiteX11" fmla="*/ 169340 w 196738"/>
                <a:gd name="connsiteY11" fmla="*/ 31838 h 185195"/>
                <a:gd name="connsiteX12" fmla="*/ 173907 w 196738"/>
                <a:gd name="connsiteY12" fmla="*/ 75347 h 185195"/>
                <a:gd name="connsiteX13" fmla="*/ 173907 w 196738"/>
                <a:gd name="connsiteY13" fmla="*/ 166549 h 185195"/>
                <a:gd name="connsiteX14" fmla="*/ 196739 w 196738"/>
                <a:gd name="connsiteY14" fmla="*/ 168833 h 185195"/>
                <a:gd name="connsiteX15" fmla="*/ 196739 w 196738"/>
                <a:gd name="connsiteY15" fmla="*/ 185196 h 185195"/>
                <a:gd name="connsiteX16" fmla="*/ 119489 w 196738"/>
                <a:gd name="connsiteY16" fmla="*/ 185196 h 185195"/>
                <a:gd name="connsiteX17" fmla="*/ 119489 w 196738"/>
                <a:gd name="connsiteY17" fmla="*/ 169213 h 185195"/>
                <a:gd name="connsiteX18" fmla="*/ 139658 w 196738"/>
                <a:gd name="connsiteY18" fmla="*/ 166549 h 185195"/>
                <a:gd name="connsiteX19" fmla="*/ 139658 w 196738"/>
                <a:gd name="connsiteY19" fmla="*/ 74966 h 185195"/>
                <a:gd name="connsiteX20" fmla="*/ 136994 w 196738"/>
                <a:gd name="connsiteY20" fmla="*/ 44777 h 185195"/>
                <a:gd name="connsiteX21" fmla="*/ 127227 w 196738"/>
                <a:gd name="connsiteY21" fmla="*/ 28414 h 185195"/>
                <a:gd name="connsiteX22" fmla="*/ 106424 w 196738"/>
                <a:gd name="connsiteY22" fmla="*/ 23086 h 185195"/>
                <a:gd name="connsiteX23" fmla="*/ 81309 w 196738"/>
                <a:gd name="connsiteY23" fmla="*/ 28921 h 185195"/>
                <a:gd name="connsiteX24" fmla="*/ 57461 w 196738"/>
                <a:gd name="connsiteY24" fmla="*/ 42620 h 185195"/>
                <a:gd name="connsiteX25" fmla="*/ 57461 w 196738"/>
                <a:gd name="connsiteY25" fmla="*/ 166169 h 185195"/>
                <a:gd name="connsiteX26" fmla="*/ 79660 w 196738"/>
                <a:gd name="connsiteY26" fmla="*/ 169086 h 185195"/>
                <a:gd name="connsiteX27" fmla="*/ 79660 w 196738"/>
                <a:gd name="connsiteY27" fmla="*/ 185069 h 185195"/>
                <a:gd name="connsiteX28" fmla="*/ 2791 w 196738"/>
                <a:gd name="connsiteY28" fmla="*/ 185069 h 185195"/>
                <a:gd name="connsiteX29" fmla="*/ 2791 w 196738"/>
                <a:gd name="connsiteY29" fmla="*/ 169086 h 185195"/>
                <a:gd name="connsiteX30" fmla="*/ 23340 w 196738"/>
                <a:gd name="connsiteY30" fmla="*/ 166169 h 185195"/>
                <a:gd name="connsiteX31" fmla="*/ 23340 w 196738"/>
                <a:gd name="connsiteY31" fmla="*/ 29302 h 185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96738" h="185195">
                  <a:moveTo>
                    <a:pt x="23467" y="29302"/>
                  </a:moveTo>
                  <a:lnTo>
                    <a:pt x="0" y="23467"/>
                  </a:lnTo>
                  <a:lnTo>
                    <a:pt x="0" y="5835"/>
                  </a:lnTo>
                  <a:lnTo>
                    <a:pt x="46553" y="0"/>
                  </a:lnTo>
                  <a:lnTo>
                    <a:pt x="47567" y="0"/>
                  </a:lnTo>
                  <a:lnTo>
                    <a:pt x="54417" y="5835"/>
                  </a:lnTo>
                  <a:lnTo>
                    <a:pt x="54417" y="19534"/>
                  </a:lnTo>
                  <a:lnTo>
                    <a:pt x="54037" y="27399"/>
                  </a:lnTo>
                  <a:cubicBezTo>
                    <a:pt x="61901" y="20422"/>
                    <a:pt x="72176" y="14207"/>
                    <a:pt x="84987" y="8499"/>
                  </a:cubicBezTo>
                  <a:cubicBezTo>
                    <a:pt x="97799" y="2791"/>
                    <a:pt x="110103" y="0"/>
                    <a:pt x="121773" y="0"/>
                  </a:cubicBezTo>
                  <a:cubicBezTo>
                    <a:pt x="135472" y="0"/>
                    <a:pt x="146000" y="2664"/>
                    <a:pt x="153484" y="7865"/>
                  </a:cubicBezTo>
                  <a:cubicBezTo>
                    <a:pt x="160968" y="13065"/>
                    <a:pt x="166296" y="21056"/>
                    <a:pt x="169340" y="31838"/>
                  </a:cubicBezTo>
                  <a:cubicBezTo>
                    <a:pt x="172384" y="42620"/>
                    <a:pt x="173907" y="57081"/>
                    <a:pt x="173907" y="75347"/>
                  </a:cubicBezTo>
                  <a:lnTo>
                    <a:pt x="173907" y="166549"/>
                  </a:lnTo>
                  <a:lnTo>
                    <a:pt x="196739" y="168833"/>
                  </a:lnTo>
                  <a:lnTo>
                    <a:pt x="196739" y="185196"/>
                  </a:lnTo>
                  <a:lnTo>
                    <a:pt x="119489" y="185196"/>
                  </a:lnTo>
                  <a:lnTo>
                    <a:pt x="119489" y="169213"/>
                  </a:lnTo>
                  <a:lnTo>
                    <a:pt x="139658" y="166549"/>
                  </a:lnTo>
                  <a:lnTo>
                    <a:pt x="139658" y="74966"/>
                  </a:lnTo>
                  <a:cubicBezTo>
                    <a:pt x="139658" y="62155"/>
                    <a:pt x="138770" y="52134"/>
                    <a:pt x="136994" y="44777"/>
                  </a:cubicBezTo>
                  <a:cubicBezTo>
                    <a:pt x="135218" y="37547"/>
                    <a:pt x="132047" y="32092"/>
                    <a:pt x="127227" y="28414"/>
                  </a:cubicBezTo>
                  <a:cubicBezTo>
                    <a:pt x="122407" y="24862"/>
                    <a:pt x="115557" y="23086"/>
                    <a:pt x="106424" y="23086"/>
                  </a:cubicBezTo>
                  <a:cubicBezTo>
                    <a:pt x="98560" y="23086"/>
                    <a:pt x="90188" y="24989"/>
                    <a:pt x="81309" y="28921"/>
                  </a:cubicBezTo>
                  <a:cubicBezTo>
                    <a:pt x="72429" y="32853"/>
                    <a:pt x="64438" y="37420"/>
                    <a:pt x="57461" y="42620"/>
                  </a:cubicBezTo>
                  <a:lnTo>
                    <a:pt x="57461" y="166169"/>
                  </a:lnTo>
                  <a:lnTo>
                    <a:pt x="79660" y="169086"/>
                  </a:lnTo>
                  <a:lnTo>
                    <a:pt x="79660" y="185069"/>
                  </a:lnTo>
                  <a:lnTo>
                    <a:pt x="2791" y="185069"/>
                  </a:lnTo>
                  <a:lnTo>
                    <a:pt x="2791" y="169086"/>
                  </a:lnTo>
                  <a:lnTo>
                    <a:pt x="23340" y="166169"/>
                  </a:lnTo>
                  <a:lnTo>
                    <a:pt x="23340" y="29302"/>
                  </a:ln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105" name="Freeform: Shape 104">
              <a:extLst>
                <a:ext uri="{FF2B5EF4-FFF2-40B4-BE49-F238E27FC236}">
                  <a16:creationId xmlns:a16="http://schemas.microsoft.com/office/drawing/2014/main" id="{408A171F-4DF2-0E4A-3C5D-9D28880A22B4}"/>
                </a:ext>
              </a:extLst>
            </p:cNvPr>
            <p:cNvSpPr/>
            <p:nvPr/>
          </p:nvSpPr>
          <p:spPr>
            <a:xfrm>
              <a:off x="22214977" y="2139437"/>
              <a:ext cx="86382" cy="258513"/>
            </a:xfrm>
            <a:custGeom>
              <a:avLst/>
              <a:gdLst>
                <a:gd name="connsiteX0" fmla="*/ 26384 w 86382"/>
                <a:gd name="connsiteY0" fmla="*/ 102619 h 258513"/>
                <a:gd name="connsiteX1" fmla="*/ 1649 w 86382"/>
                <a:gd name="connsiteY1" fmla="*/ 96784 h 258513"/>
                <a:gd name="connsiteX2" fmla="*/ 1649 w 86382"/>
                <a:gd name="connsiteY2" fmla="*/ 79533 h 258513"/>
                <a:gd name="connsiteX3" fmla="*/ 52134 w 86382"/>
                <a:gd name="connsiteY3" fmla="*/ 73317 h 258513"/>
                <a:gd name="connsiteX4" fmla="*/ 52768 w 86382"/>
                <a:gd name="connsiteY4" fmla="*/ 73317 h 258513"/>
                <a:gd name="connsiteX5" fmla="*/ 60252 w 86382"/>
                <a:gd name="connsiteY5" fmla="*/ 79152 h 258513"/>
                <a:gd name="connsiteX6" fmla="*/ 60252 w 86382"/>
                <a:gd name="connsiteY6" fmla="*/ 239867 h 258513"/>
                <a:gd name="connsiteX7" fmla="*/ 86382 w 86382"/>
                <a:gd name="connsiteY7" fmla="*/ 242530 h 258513"/>
                <a:gd name="connsiteX8" fmla="*/ 86382 w 86382"/>
                <a:gd name="connsiteY8" fmla="*/ 258513 h 258513"/>
                <a:gd name="connsiteX9" fmla="*/ 0 w 86382"/>
                <a:gd name="connsiteY9" fmla="*/ 258513 h 258513"/>
                <a:gd name="connsiteX10" fmla="*/ 0 w 86382"/>
                <a:gd name="connsiteY10" fmla="*/ 242530 h 258513"/>
                <a:gd name="connsiteX11" fmla="*/ 26384 w 86382"/>
                <a:gd name="connsiteY11" fmla="*/ 239613 h 258513"/>
                <a:gd name="connsiteX12" fmla="*/ 26384 w 86382"/>
                <a:gd name="connsiteY12" fmla="*/ 102619 h 258513"/>
                <a:gd name="connsiteX13" fmla="*/ 23847 w 86382"/>
                <a:gd name="connsiteY13" fmla="*/ 39069 h 258513"/>
                <a:gd name="connsiteX14" fmla="*/ 18646 w 86382"/>
                <a:gd name="connsiteY14" fmla="*/ 24101 h 258513"/>
                <a:gd name="connsiteX15" fmla="*/ 24989 w 86382"/>
                <a:gd name="connsiteY15" fmla="*/ 6850 h 258513"/>
                <a:gd name="connsiteX16" fmla="*/ 42493 w 86382"/>
                <a:gd name="connsiteY16" fmla="*/ 0 h 258513"/>
                <a:gd name="connsiteX17" fmla="*/ 58730 w 86382"/>
                <a:gd name="connsiteY17" fmla="*/ 5835 h 258513"/>
                <a:gd name="connsiteX18" fmla="*/ 63930 w 86382"/>
                <a:gd name="connsiteY18" fmla="*/ 20803 h 258513"/>
                <a:gd name="connsiteX19" fmla="*/ 57588 w 86382"/>
                <a:gd name="connsiteY19" fmla="*/ 38434 h 258513"/>
                <a:gd name="connsiteX20" fmla="*/ 39830 w 86382"/>
                <a:gd name="connsiteY20" fmla="*/ 44904 h 258513"/>
                <a:gd name="connsiteX21" fmla="*/ 39449 w 86382"/>
                <a:gd name="connsiteY21" fmla="*/ 44904 h 258513"/>
                <a:gd name="connsiteX22" fmla="*/ 23847 w 86382"/>
                <a:gd name="connsiteY22" fmla="*/ 39069 h 2585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86382" h="258513">
                  <a:moveTo>
                    <a:pt x="26384" y="102619"/>
                  </a:moveTo>
                  <a:lnTo>
                    <a:pt x="1649" y="96784"/>
                  </a:lnTo>
                  <a:lnTo>
                    <a:pt x="1649" y="79533"/>
                  </a:lnTo>
                  <a:lnTo>
                    <a:pt x="52134" y="73317"/>
                  </a:lnTo>
                  <a:lnTo>
                    <a:pt x="52768" y="73317"/>
                  </a:lnTo>
                  <a:lnTo>
                    <a:pt x="60252" y="79152"/>
                  </a:lnTo>
                  <a:lnTo>
                    <a:pt x="60252" y="239867"/>
                  </a:lnTo>
                  <a:lnTo>
                    <a:pt x="86382" y="242530"/>
                  </a:lnTo>
                  <a:lnTo>
                    <a:pt x="86382" y="258513"/>
                  </a:lnTo>
                  <a:lnTo>
                    <a:pt x="0" y="258513"/>
                  </a:lnTo>
                  <a:lnTo>
                    <a:pt x="0" y="242530"/>
                  </a:lnTo>
                  <a:lnTo>
                    <a:pt x="26384" y="239613"/>
                  </a:lnTo>
                  <a:lnTo>
                    <a:pt x="26384" y="102619"/>
                  </a:lnTo>
                  <a:close/>
                  <a:moveTo>
                    <a:pt x="23847" y="39069"/>
                  </a:moveTo>
                  <a:cubicBezTo>
                    <a:pt x="20422" y="35136"/>
                    <a:pt x="18646" y="30189"/>
                    <a:pt x="18646" y="24101"/>
                  </a:cubicBezTo>
                  <a:cubicBezTo>
                    <a:pt x="18646" y="17124"/>
                    <a:pt x="20803" y="11416"/>
                    <a:pt x="24989" y="6850"/>
                  </a:cubicBezTo>
                  <a:cubicBezTo>
                    <a:pt x="29175" y="2283"/>
                    <a:pt x="35010" y="0"/>
                    <a:pt x="42493" y="0"/>
                  </a:cubicBezTo>
                  <a:cubicBezTo>
                    <a:pt x="49851" y="0"/>
                    <a:pt x="55305" y="1903"/>
                    <a:pt x="58730" y="5835"/>
                  </a:cubicBezTo>
                  <a:cubicBezTo>
                    <a:pt x="62155" y="9767"/>
                    <a:pt x="63930" y="14714"/>
                    <a:pt x="63930" y="20803"/>
                  </a:cubicBezTo>
                  <a:cubicBezTo>
                    <a:pt x="63930" y="28160"/>
                    <a:pt x="61774" y="33995"/>
                    <a:pt x="57588" y="38434"/>
                  </a:cubicBezTo>
                  <a:cubicBezTo>
                    <a:pt x="53402" y="42874"/>
                    <a:pt x="47440" y="44904"/>
                    <a:pt x="39830" y="44904"/>
                  </a:cubicBezTo>
                  <a:lnTo>
                    <a:pt x="39449" y="44904"/>
                  </a:lnTo>
                  <a:cubicBezTo>
                    <a:pt x="32473" y="44904"/>
                    <a:pt x="27272" y="43001"/>
                    <a:pt x="23847" y="39069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106" name="Freeform: Shape 105">
              <a:extLst>
                <a:ext uri="{FF2B5EF4-FFF2-40B4-BE49-F238E27FC236}">
                  <a16:creationId xmlns:a16="http://schemas.microsoft.com/office/drawing/2014/main" id="{C8A47D02-99B0-CC65-F063-F2860A8967D7}"/>
                </a:ext>
              </a:extLst>
            </p:cNvPr>
            <p:cNvSpPr/>
            <p:nvPr/>
          </p:nvSpPr>
          <p:spPr>
            <a:xfrm>
              <a:off x="22319879" y="2170007"/>
              <a:ext cx="117332" cy="231367"/>
            </a:xfrm>
            <a:custGeom>
              <a:avLst/>
              <a:gdLst>
                <a:gd name="connsiteX0" fmla="*/ 32600 w 117332"/>
                <a:gd name="connsiteY0" fmla="*/ 222616 h 231367"/>
                <a:gd name="connsiteX1" fmla="*/ 23467 w 117332"/>
                <a:gd name="connsiteY1" fmla="*/ 193568 h 231367"/>
                <a:gd name="connsiteX2" fmla="*/ 23467 w 117332"/>
                <a:gd name="connsiteY2" fmla="*/ 68370 h 231367"/>
                <a:gd name="connsiteX3" fmla="*/ 0 w 117332"/>
                <a:gd name="connsiteY3" fmla="*/ 68370 h 231367"/>
                <a:gd name="connsiteX4" fmla="*/ 0 w 117332"/>
                <a:gd name="connsiteY4" fmla="*/ 53656 h 231367"/>
                <a:gd name="connsiteX5" fmla="*/ 9133 w 117332"/>
                <a:gd name="connsiteY5" fmla="*/ 51373 h 231367"/>
                <a:gd name="connsiteX6" fmla="*/ 19281 w 117332"/>
                <a:gd name="connsiteY6" fmla="*/ 47821 h 231367"/>
                <a:gd name="connsiteX7" fmla="*/ 27399 w 117332"/>
                <a:gd name="connsiteY7" fmla="*/ 36151 h 231367"/>
                <a:gd name="connsiteX8" fmla="*/ 33614 w 117332"/>
                <a:gd name="connsiteY8" fmla="*/ 16236 h 231367"/>
                <a:gd name="connsiteX9" fmla="*/ 37800 w 117332"/>
                <a:gd name="connsiteY9" fmla="*/ 0 h 231367"/>
                <a:gd name="connsiteX10" fmla="*/ 57081 w 117332"/>
                <a:gd name="connsiteY10" fmla="*/ 0 h 231367"/>
                <a:gd name="connsiteX11" fmla="*/ 57715 w 117332"/>
                <a:gd name="connsiteY11" fmla="*/ 46933 h 231367"/>
                <a:gd name="connsiteX12" fmla="*/ 112132 w 117332"/>
                <a:gd name="connsiteY12" fmla="*/ 46933 h 231367"/>
                <a:gd name="connsiteX13" fmla="*/ 112132 w 117332"/>
                <a:gd name="connsiteY13" fmla="*/ 68497 h 231367"/>
                <a:gd name="connsiteX14" fmla="*/ 57715 w 117332"/>
                <a:gd name="connsiteY14" fmla="*/ 68497 h 231367"/>
                <a:gd name="connsiteX15" fmla="*/ 57715 w 117332"/>
                <a:gd name="connsiteY15" fmla="*/ 168579 h 231367"/>
                <a:gd name="connsiteX16" fmla="*/ 58857 w 117332"/>
                <a:gd name="connsiteY16" fmla="*/ 194709 h 231367"/>
                <a:gd name="connsiteX17" fmla="*/ 63804 w 117332"/>
                <a:gd name="connsiteY17" fmla="*/ 204476 h 231367"/>
                <a:gd name="connsiteX18" fmla="*/ 76615 w 117332"/>
                <a:gd name="connsiteY18" fmla="*/ 206760 h 231367"/>
                <a:gd name="connsiteX19" fmla="*/ 96023 w 117332"/>
                <a:gd name="connsiteY19" fmla="*/ 204476 h 231367"/>
                <a:gd name="connsiteX20" fmla="*/ 112513 w 117332"/>
                <a:gd name="connsiteY20" fmla="*/ 199656 h 231367"/>
                <a:gd name="connsiteX21" fmla="*/ 117333 w 117332"/>
                <a:gd name="connsiteY21" fmla="*/ 214370 h 231367"/>
                <a:gd name="connsiteX22" fmla="*/ 92091 w 117332"/>
                <a:gd name="connsiteY22" fmla="*/ 225787 h 231367"/>
                <a:gd name="connsiteX23" fmla="*/ 60379 w 117332"/>
                <a:gd name="connsiteY23" fmla="*/ 231368 h 231367"/>
                <a:gd name="connsiteX24" fmla="*/ 32600 w 117332"/>
                <a:gd name="connsiteY24" fmla="*/ 222616 h 2313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17332" h="231367">
                  <a:moveTo>
                    <a:pt x="32600" y="222616"/>
                  </a:moveTo>
                  <a:cubicBezTo>
                    <a:pt x="26511" y="216907"/>
                    <a:pt x="23467" y="207267"/>
                    <a:pt x="23467" y="193568"/>
                  </a:cubicBezTo>
                  <a:lnTo>
                    <a:pt x="23467" y="68370"/>
                  </a:lnTo>
                  <a:lnTo>
                    <a:pt x="0" y="68370"/>
                  </a:lnTo>
                  <a:lnTo>
                    <a:pt x="0" y="53656"/>
                  </a:lnTo>
                  <a:cubicBezTo>
                    <a:pt x="1142" y="53402"/>
                    <a:pt x="4186" y="52641"/>
                    <a:pt x="9133" y="51373"/>
                  </a:cubicBezTo>
                  <a:cubicBezTo>
                    <a:pt x="14080" y="50104"/>
                    <a:pt x="17505" y="48836"/>
                    <a:pt x="19281" y="47821"/>
                  </a:cubicBezTo>
                  <a:cubicBezTo>
                    <a:pt x="22706" y="45918"/>
                    <a:pt x="25496" y="41986"/>
                    <a:pt x="27399" y="36151"/>
                  </a:cubicBezTo>
                  <a:cubicBezTo>
                    <a:pt x="29175" y="31965"/>
                    <a:pt x="31204" y="25369"/>
                    <a:pt x="33614" y="16236"/>
                  </a:cubicBezTo>
                  <a:cubicBezTo>
                    <a:pt x="36025" y="7103"/>
                    <a:pt x="37420" y="1649"/>
                    <a:pt x="37800" y="0"/>
                  </a:cubicBezTo>
                  <a:lnTo>
                    <a:pt x="57081" y="0"/>
                  </a:lnTo>
                  <a:lnTo>
                    <a:pt x="57715" y="46933"/>
                  </a:lnTo>
                  <a:lnTo>
                    <a:pt x="112132" y="46933"/>
                  </a:lnTo>
                  <a:lnTo>
                    <a:pt x="112132" y="68497"/>
                  </a:lnTo>
                  <a:lnTo>
                    <a:pt x="57715" y="68497"/>
                  </a:lnTo>
                  <a:lnTo>
                    <a:pt x="57715" y="168579"/>
                  </a:lnTo>
                  <a:cubicBezTo>
                    <a:pt x="57715" y="181010"/>
                    <a:pt x="58096" y="189635"/>
                    <a:pt x="58857" y="194709"/>
                  </a:cubicBezTo>
                  <a:cubicBezTo>
                    <a:pt x="59618" y="199656"/>
                    <a:pt x="61267" y="202954"/>
                    <a:pt x="63804" y="204476"/>
                  </a:cubicBezTo>
                  <a:cubicBezTo>
                    <a:pt x="66341" y="205999"/>
                    <a:pt x="70654" y="206760"/>
                    <a:pt x="76615" y="206760"/>
                  </a:cubicBezTo>
                  <a:cubicBezTo>
                    <a:pt x="82450" y="206760"/>
                    <a:pt x="88919" y="205999"/>
                    <a:pt x="96023" y="204476"/>
                  </a:cubicBezTo>
                  <a:cubicBezTo>
                    <a:pt x="103126" y="202954"/>
                    <a:pt x="108581" y="201305"/>
                    <a:pt x="112513" y="199656"/>
                  </a:cubicBezTo>
                  <a:lnTo>
                    <a:pt x="117333" y="214370"/>
                  </a:lnTo>
                  <a:cubicBezTo>
                    <a:pt x="112132" y="218303"/>
                    <a:pt x="103634" y="222108"/>
                    <a:pt x="92091" y="225787"/>
                  </a:cubicBezTo>
                  <a:cubicBezTo>
                    <a:pt x="80548" y="229465"/>
                    <a:pt x="69892" y="231368"/>
                    <a:pt x="60379" y="231368"/>
                  </a:cubicBezTo>
                  <a:cubicBezTo>
                    <a:pt x="47948" y="231114"/>
                    <a:pt x="38688" y="228324"/>
                    <a:pt x="32600" y="222616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107" name="Freeform: Shape 106">
              <a:extLst>
                <a:ext uri="{FF2B5EF4-FFF2-40B4-BE49-F238E27FC236}">
                  <a16:creationId xmlns:a16="http://schemas.microsoft.com/office/drawing/2014/main" id="{623C7C23-FB66-EE94-BC51-04B221A4A567}"/>
                </a:ext>
              </a:extLst>
            </p:cNvPr>
            <p:cNvSpPr/>
            <p:nvPr/>
          </p:nvSpPr>
          <p:spPr>
            <a:xfrm>
              <a:off x="22457000" y="2212881"/>
              <a:ext cx="160079" cy="188493"/>
            </a:xfrm>
            <a:custGeom>
              <a:avLst/>
              <a:gdLst>
                <a:gd name="connsiteX0" fmla="*/ 30824 w 160079"/>
                <a:gd name="connsiteY0" fmla="*/ 90949 h 188493"/>
                <a:gd name="connsiteX1" fmla="*/ 108454 w 160079"/>
                <a:gd name="connsiteY1" fmla="*/ 75474 h 188493"/>
                <a:gd name="connsiteX2" fmla="*/ 108454 w 160079"/>
                <a:gd name="connsiteY2" fmla="*/ 66341 h 188493"/>
                <a:gd name="connsiteX3" fmla="*/ 105156 w 160079"/>
                <a:gd name="connsiteY3" fmla="*/ 42240 h 188493"/>
                <a:gd name="connsiteX4" fmla="*/ 93866 w 160079"/>
                <a:gd name="connsiteY4" fmla="*/ 29302 h 188493"/>
                <a:gd name="connsiteX5" fmla="*/ 71161 w 160079"/>
                <a:gd name="connsiteY5" fmla="*/ 25242 h 188493"/>
                <a:gd name="connsiteX6" fmla="*/ 41352 w 160079"/>
                <a:gd name="connsiteY6" fmla="*/ 29936 h 188493"/>
                <a:gd name="connsiteX7" fmla="*/ 15095 w 160079"/>
                <a:gd name="connsiteY7" fmla="*/ 41479 h 188493"/>
                <a:gd name="connsiteX8" fmla="*/ 6976 w 160079"/>
                <a:gd name="connsiteY8" fmla="*/ 24481 h 188493"/>
                <a:gd name="connsiteX9" fmla="*/ 22579 w 160079"/>
                <a:gd name="connsiteY9" fmla="*/ 14968 h 188493"/>
                <a:gd name="connsiteX10" fmla="*/ 48963 w 160079"/>
                <a:gd name="connsiteY10" fmla="*/ 4566 h 188493"/>
                <a:gd name="connsiteX11" fmla="*/ 78898 w 160079"/>
                <a:gd name="connsiteY11" fmla="*/ 0 h 188493"/>
                <a:gd name="connsiteX12" fmla="*/ 115557 w 160079"/>
                <a:gd name="connsiteY12" fmla="*/ 6342 h 188493"/>
                <a:gd name="connsiteX13" fmla="*/ 134965 w 160079"/>
                <a:gd name="connsiteY13" fmla="*/ 26765 h 188493"/>
                <a:gd name="connsiteX14" fmla="*/ 140799 w 160079"/>
                <a:gd name="connsiteY14" fmla="*/ 64311 h 188493"/>
                <a:gd name="connsiteX15" fmla="*/ 140799 w 160079"/>
                <a:gd name="connsiteY15" fmla="*/ 168959 h 188493"/>
                <a:gd name="connsiteX16" fmla="*/ 160080 w 160079"/>
                <a:gd name="connsiteY16" fmla="*/ 168959 h 188493"/>
                <a:gd name="connsiteX17" fmla="*/ 160080 w 160079"/>
                <a:gd name="connsiteY17" fmla="*/ 183293 h 188493"/>
                <a:gd name="connsiteX18" fmla="*/ 143590 w 160079"/>
                <a:gd name="connsiteY18" fmla="*/ 186591 h 188493"/>
                <a:gd name="connsiteX19" fmla="*/ 126212 w 160079"/>
                <a:gd name="connsiteY19" fmla="*/ 188240 h 188493"/>
                <a:gd name="connsiteX20" fmla="*/ 113781 w 160079"/>
                <a:gd name="connsiteY20" fmla="*/ 185449 h 188493"/>
                <a:gd name="connsiteX21" fmla="*/ 110483 w 160079"/>
                <a:gd name="connsiteY21" fmla="*/ 173272 h 188493"/>
                <a:gd name="connsiteX22" fmla="*/ 110483 w 160079"/>
                <a:gd name="connsiteY22" fmla="*/ 162490 h 188493"/>
                <a:gd name="connsiteX23" fmla="*/ 86509 w 160079"/>
                <a:gd name="connsiteY23" fmla="*/ 180376 h 188493"/>
                <a:gd name="connsiteX24" fmla="*/ 54417 w 160079"/>
                <a:gd name="connsiteY24" fmla="*/ 188494 h 188493"/>
                <a:gd name="connsiteX25" fmla="*/ 15475 w 160079"/>
                <a:gd name="connsiteY25" fmla="*/ 174921 h 188493"/>
                <a:gd name="connsiteX26" fmla="*/ 0 w 160079"/>
                <a:gd name="connsiteY26" fmla="*/ 135979 h 188493"/>
                <a:gd name="connsiteX27" fmla="*/ 30824 w 160079"/>
                <a:gd name="connsiteY27" fmla="*/ 90949 h 188493"/>
                <a:gd name="connsiteX28" fmla="*/ 88158 w 160079"/>
                <a:gd name="connsiteY28" fmla="*/ 161222 h 188493"/>
                <a:gd name="connsiteX29" fmla="*/ 108327 w 160079"/>
                <a:gd name="connsiteY29" fmla="*/ 148791 h 188493"/>
                <a:gd name="connsiteX30" fmla="*/ 108327 w 160079"/>
                <a:gd name="connsiteY30" fmla="*/ 92725 h 188493"/>
                <a:gd name="connsiteX31" fmla="*/ 54671 w 160079"/>
                <a:gd name="connsiteY31" fmla="*/ 103634 h 188493"/>
                <a:gd name="connsiteX32" fmla="*/ 36532 w 160079"/>
                <a:gd name="connsiteY32" fmla="*/ 132174 h 188493"/>
                <a:gd name="connsiteX33" fmla="*/ 45157 w 160079"/>
                <a:gd name="connsiteY33" fmla="*/ 158051 h 188493"/>
                <a:gd name="connsiteX34" fmla="*/ 68497 w 160079"/>
                <a:gd name="connsiteY34" fmla="*/ 166422 h 188493"/>
                <a:gd name="connsiteX35" fmla="*/ 88158 w 160079"/>
                <a:gd name="connsiteY35" fmla="*/ 161222 h 1884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60079" h="188493">
                  <a:moveTo>
                    <a:pt x="30824" y="90949"/>
                  </a:moveTo>
                  <a:cubicBezTo>
                    <a:pt x="51246" y="81309"/>
                    <a:pt x="77123" y="76108"/>
                    <a:pt x="108454" y="75474"/>
                  </a:cubicBezTo>
                  <a:lnTo>
                    <a:pt x="108454" y="66341"/>
                  </a:lnTo>
                  <a:cubicBezTo>
                    <a:pt x="108454" y="56066"/>
                    <a:pt x="107312" y="48075"/>
                    <a:pt x="105156" y="42240"/>
                  </a:cubicBezTo>
                  <a:cubicBezTo>
                    <a:pt x="102999" y="36405"/>
                    <a:pt x="99194" y="32092"/>
                    <a:pt x="93866" y="29302"/>
                  </a:cubicBezTo>
                  <a:cubicBezTo>
                    <a:pt x="88539" y="26638"/>
                    <a:pt x="80928" y="25242"/>
                    <a:pt x="71161" y="25242"/>
                  </a:cubicBezTo>
                  <a:cubicBezTo>
                    <a:pt x="60125" y="25242"/>
                    <a:pt x="50104" y="26765"/>
                    <a:pt x="41352" y="29936"/>
                  </a:cubicBezTo>
                  <a:cubicBezTo>
                    <a:pt x="32599" y="33107"/>
                    <a:pt x="23847" y="36912"/>
                    <a:pt x="15095" y="41479"/>
                  </a:cubicBezTo>
                  <a:lnTo>
                    <a:pt x="6976" y="24481"/>
                  </a:lnTo>
                  <a:cubicBezTo>
                    <a:pt x="9767" y="22071"/>
                    <a:pt x="14968" y="18900"/>
                    <a:pt x="22579" y="14968"/>
                  </a:cubicBezTo>
                  <a:cubicBezTo>
                    <a:pt x="30189" y="11036"/>
                    <a:pt x="38942" y="7611"/>
                    <a:pt x="48963" y="4566"/>
                  </a:cubicBezTo>
                  <a:cubicBezTo>
                    <a:pt x="58984" y="1522"/>
                    <a:pt x="69004" y="0"/>
                    <a:pt x="78898" y="0"/>
                  </a:cubicBezTo>
                  <a:cubicBezTo>
                    <a:pt x="94374" y="0"/>
                    <a:pt x="106551" y="2156"/>
                    <a:pt x="115557" y="6342"/>
                  </a:cubicBezTo>
                  <a:cubicBezTo>
                    <a:pt x="124563" y="10528"/>
                    <a:pt x="131032" y="17378"/>
                    <a:pt x="134965" y="26765"/>
                  </a:cubicBezTo>
                  <a:cubicBezTo>
                    <a:pt x="138897" y="36151"/>
                    <a:pt x="140799" y="48582"/>
                    <a:pt x="140799" y="64311"/>
                  </a:cubicBezTo>
                  <a:lnTo>
                    <a:pt x="140799" y="168959"/>
                  </a:lnTo>
                  <a:lnTo>
                    <a:pt x="160080" y="168959"/>
                  </a:lnTo>
                  <a:lnTo>
                    <a:pt x="160080" y="183293"/>
                  </a:lnTo>
                  <a:cubicBezTo>
                    <a:pt x="155767" y="184435"/>
                    <a:pt x="150186" y="185449"/>
                    <a:pt x="143590" y="186591"/>
                  </a:cubicBezTo>
                  <a:cubicBezTo>
                    <a:pt x="136994" y="187733"/>
                    <a:pt x="131159" y="188240"/>
                    <a:pt x="126212" y="188240"/>
                  </a:cubicBezTo>
                  <a:cubicBezTo>
                    <a:pt x="120123" y="188240"/>
                    <a:pt x="115938" y="187352"/>
                    <a:pt x="113781" y="185449"/>
                  </a:cubicBezTo>
                  <a:cubicBezTo>
                    <a:pt x="111625" y="183547"/>
                    <a:pt x="110483" y="179488"/>
                    <a:pt x="110483" y="173272"/>
                  </a:cubicBezTo>
                  <a:lnTo>
                    <a:pt x="110483" y="162490"/>
                  </a:lnTo>
                  <a:cubicBezTo>
                    <a:pt x="104014" y="168959"/>
                    <a:pt x="96023" y="175048"/>
                    <a:pt x="86509" y="180376"/>
                  </a:cubicBezTo>
                  <a:cubicBezTo>
                    <a:pt x="76996" y="185830"/>
                    <a:pt x="66341" y="188494"/>
                    <a:pt x="54417" y="188494"/>
                  </a:cubicBezTo>
                  <a:cubicBezTo>
                    <a:pt x="38815" y="188494"/>
                    <a:pt x="25750" y="183927"/>
                    <a:pt x="15475" y="174921"/>
                  </a:cubicBezTo>
                  <a:cubicBezTo>
                    <a:pt x="5201" y="165915"/>
                    <a:pt x="0" y="152977"/>
                    <a:pt x="0" y="135979"/>
                  </a:cubicBezTo>
                  <a:cubicBezTo>
                    <a:pt x="127" y="115684"/>
                    <a:pt x="10401" y="100589"/>
                    <a:pt x="30824" y="90949"/>
                  </a:cubicBezTo>
                  <a:close/>
                  <a:moveTo>
                    <a:pt x="88158" y="161222"/>
                  </a:moveTo>
                  <a:cubicBezTo>
                    <a:pt x="95515" y="157797"/>
                    <a:pt x="102238" y="153611"/>
                    <a:pt x="108327" y="148791"/>
                  </a:cubicBezTo>
                  <a:lnTo>
                    <a:pt x="108327" y="92725"/>
                  </a:lnTo>
                  <a:cubicBezTo>
                    <a:pt x="84607" y="92725"/>
                    <a:pt x="66721" y="96403"/>
                    <a:pt x="54671" y="103634"/>
                  </a:cubicBezTo>
                  <a:cubicBezTo>
                    <a:pt x="42620" y="110864"/>
                    <a:pt x="36532" y="120377"/>
                    <a:pt x="36532" y="132174"/>
                  </a:cubicBezTo>
                  <a:cubicBezTo>
                    <a:pt x="36532" y="143971"/>
                    <a:pt x="39449" y="152596"/>
                    <a:pt x="45157" y="158051"/>
                  </a:cubicBezTo>
                  <a:cubicBezTo>
                    <a:pt x="50865" y="163505"/>
                    <a:pt x="58730" y="166422"/>
                    <a:pt x="68497" y="166422"/>
                  </a:cubicBezTo>
                  <a:cubicBezTo>
                    <a:pt x="74205" y="166422"/>
                    <a:pt x="80801" y="164647"/>
                    <a:pt x="88158" y="161222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108" name="Freeform: Shape 107">
              <a:extLst>
                <a:ext uri="{FF2B5EF4-FFF2-40B4-BE49-F238E27FC236}">
                  <a16:creationId xmlns:a16="http://schemas.microsoft.com/office/drawing/2014/main" id="{8AE47DB8-FE93-FDA6-0220-EAA78B1297B4}"/>
                </a:ext>
              </a:extLst>
            </p:cNvPr>
            <p:cNvSpPr/>
            <p:nvPr/>
          </p:nvSpPr>
          <p:spPr>
            <a:xfrm>
              <a:off x="22640674" y="2211993"/>
              <a:ext cx="127226" cy="185829"/>
            </a:xfrm>
            <a:custGeom>
              <a:avLst/>
              <a:gdLst>
                <a:gd name="connsiteX0" fmla="*/ 0 w 127226"/>
                <a:gd name="connsiteY0" fmla="*/ 169847 h 185829"/>
                <a:gd name="connsiteX1" fmla="*/ 24481 w 127226"/>
                <a:gd name="connsiteY1" fmla="*/ 167945 h 185829"/>
                <a:gd name="connsiteX2" fmla="*/ 24481 w 127226"/>
                <a:gd name="connsiteY2" fmla="*/ 30063 h 185829"/>
                <a:gd name="connsiteX3" fmla="*/ 1015 w 127226"/>
                <a:gd name="connsiteY3" fmla="*/ 24228 h 185829"/>
                <a:gd name="connsiteX4" fmla="*/ 1015 w 127226"/>
                <a:gd name="connsiteY4" fmla="*/ 6596 h 185829"/>
                <a:gd name="connsiteX5" fmla="*/ 46045 w 127226"/>
                <a:gd name="connsiteY5" fmla="*/ 761 h 185829"/>
                <a:gd name="connsiteX6" fmla="*/ 46679 w 127226"/>
                <a:gd name="connsiteY6" fmla="*/ 761 h 185829"/>
                <a:gd name="connsiteX7" fmla="*/ 53910 w 127226"/>
                <a:gd name="connsiteY7" fmla="*/ 6596 h 185829"/>
                <a:gd name="connsiteX8" fmla="*/ 53910 w 127226"/>
                <a:gd name="connsiteY8" fmla="*/ 12431 h 185829"/>
                <a:gd name="connsiteX9" fmla="*/ 52895 w 127226"/>
                <a:gd name="connsiteY9" fmla="*/ 37800 h 185829"/>
                <a:gd name="connsiteX10" fmla="*/ 53910 w 127226"/>
                <a:gd name="connsiteY10" fmla="*/ 37800 h 185829"/>
                <a:gd name="connsiteX11" fmla="*/ 65580 w 127226"/>
                <a:gd name="connsiteY11" fmla="*/ 23467 h 185829"/>
                <a:gd name="connsiteX12" fmla="*/ 87397 w 127226"/>
                <a:gd name="connsiteY12" fmla="*/ 7357 h 185829"/>
                <a:gd name="connsiteX13" fmla="*/ 116445 w 127226"/>
                <a:gd name="connsiteY13" fmla="*/ 0 h 185829"/>
                <a:gd name="connsiteX14" fmla="*/ 127227 w 127226"/>
                <a:gd name="connsiteY14" fmla="*/ 1649 h 185829"/>
                <a:gd name="connsiteX15" fmla="*/ 127227 w 127226"/>
                <a:gd name="connsiteY15" fmla="*/ 38181 h 185829"/>
                <a:gd name="connsiteX16" fmla="*/ 119870 w 127226"/>
                <a:gd name="connsiteY16" fmla="*/ 35136 h 185829"/>
                <a:gd name="connsiteX17" fmla="*/ 108580 w 127226"/>
                <a:gd name="connsiteY17" fmla="*/ 33614 h 185829"/>
                <a:gd name="connsiteX18" fmla="*/ 58349 w 127226"/>
                <a:gd name="connsiteY18" fmla="*/ 50231 h 185829"/>
                <a:gd name="connsiteX19" fmla="*/ 58349 w 127226"/>
                <a:gd name="connsiteY19" fmla="*/ 167564 h 185829"/>
                <a:gd name="connsiteX20" fmla="*/ 99701 w 127226"/>
                <a:gd name="connsiteY20" fmla="*/ 170228 h 185829"/>
                <a:gd name="connsiteX21" fmla="*/ 99701 w 127226"/>
                <a:gd name="connsiteY21" fmla="*/ 185830 h 185829"/>
                <a:gd name="connsiteX22" fmla="*/ 0 w 127226"/>
                <a:gd name="connsiteY22" fmla="*/ 185830 h 185829"/>
                <a:gd name="connsiteX23" fmla="*/ 0 w 127226"/>
                <a:gd name="connsiteY23" fmla="*/ 169847 h 185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7226" h="185829">
                  <a:moveTo>
                    <a:pt x="0" y="169847"/>
                  </a:moveTo>
                  <a:lnTo>
                    <a:pt x="24481" y="167945"/>
                  </a:lnTo>
                  <a:lnTo>
                    <a:pt x="24481" y="30063"/>
                  </a:lnTo>
                  <a:lnTo>
                    <a:pt x="1015" y="24228"/>
                  </a:lnTo>
                  <a:lnTo>
                    <a:pt x="1015" y="6596"/>
                  </a:lnTo>
                  <a:lnTo>
                    <a:pt x="46045" y="761"/>
                  </a:lnTo>
                  <a:lnTo>
                    <a:pt x="46679" y="761"/>
                  </a:lnTo>
                  <a:lnTo>
                    <a:pt x="53910" y="6596"/>
                  </a:lnTo>
                  <a:lnTo>
                    <a:pt x="53910" y="12431"/>
                  </a:lnTo>
                  <a:lnTo>
                    <a:pt x="52895" y="37800"/>
                  </a:lnTo>
                  <a:lnTo>
                    <a:pt x="53910" y="37800"/>
                  </a:lnTo>
                  <a:cubicBezTo>
                    <a:pt x="56066" y="34122"/>
                    <a:pt x="59998" y="29302"/>
                    <a:pt x="65580" y="23467"/>
                  </a:cubicBezTo>
                  <a:cubicBezTo>
                    <a:pt x="71161" y="17632"/>
                    <a:pt x="78518" y="12177"/>
                    <a:pt x="87397" y="7357"/>
                  </a:cubicBezTo>
                  <a:cubicBezTo>
                    <a:pt x="96276" y="2410"/>
                    <a:pt x="105917" y="0"/>
                    <a:pt x="116445" y="0"/>
                  </a:cubicBezTo>
                  <a:cubicBezTo>
                    <a:pt x="120758" y="0"/>
                    <a:pt x="124309" y="507"/>
                    <a:pt x="127227" y="1649"/>
                  </a:cubicBezTo>
                  <a:lnTo>
                    <a:pt x="127227" y="38181"/>
                  </a:lnTo>
                  <a:cubicBezTo>
                    <a:pt x="125705" y="37039"/>
                    <a:pt x="123295" y="36024"/>
                    <a:pt x="119870" y="35136"/>
                  </a:cubicBezTo>
                  <a:cubicBezTo>
                    <a:pt x="116445" y="34249"/>
                    <a:pt x="112766" y="33614"/>
                    <a:pt x="108580" y="33614"/>
                  </a:cubicBezTo>
                  <a:cubicBezTo>
                    <a:pt x="90568" y="33614"/>
                    <a:pt x="73825" y="39196"/>
                    <a:pt x="58349" y="50231"/>
                  </a:cubicBezTo>
                  <a:lnTo>
                    <a:pt x="58349" y="167564"/>
                  </a:lnTo>
                  <a:lnTo>
                    <a:pt x="99701" y="170228"/>
                  </a:lnTo>
                  <a:lnTo>
                    <a:pt x="99701" y="185830"/>
                  </a:lnTo>
                  <a:lnTo>
                    <a:pt x="0" y="185830"/>
                  </a:lnTo>
                  <a:lnTo>
                    <a:pt x="0" y="169847"/>
                  </a:ln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</p:grpSp>
      <p:grpSp>
        <p:nvGrpSpPr>
          <p:cNvPr id="109" name="Graphic 15">
            <a:extLst>
              <a:ext uri="{FF2B5EF4-FFF2-40B4-BE49-F238E27FC236}">
                <a16:creationId xmlns:a16="http://schemas.microsoft.com/office/drawing/2014/main" id="{A61853BD-DD63-DC9C-4A55-E3BB1ED13D21}"/>
              </a:ext>
            </a:extLst>
          </p:cNvPr>
          <p:cNvGrpSpPr>
            <a:grpSpLocks/>
          </p:cNvGrpSpPr>
          <p:nvPr/>
        </p:nvGrpSpPr>
        <p:grpSpPr bwMode="auto">
          <a:xfrm>
            <a:off x="1350170" y="6001313"/>
            <a:ext cx="648741" cy="2450449"/>
            <a:chOff x="4624160" y="4815543"/>
            <a:chExt cx="2307145" cy="3397472"/>
          </a:xfrm>
        </p:grpSpPr>
        <p:sp>
          <p:nvSpPr>
            <p:cNvPr id="110" name="Freeform: Shape 112">
              <a:extLst>
                <a:ext uri="{FF2B5EF4-FFF2-40B4-BE49-F238E27FC236}">
                  <a16:creationId xmlns:a16="http://schemas.microsoft.com/office/drawing/2014/main" id="{BCEF56B7-5999-E4EA-14AD-629D2242F0A4}"/>
                </a:ext>
              </a:extLst>
            </p:cNvPr>
            <p:cNvSpPr>
              <a:spLocks/>
            </p:cNvSpPr>
            <p:nvPr/>
          </p:nvSpPr>
          <p:spPr bwMode="auto">
            <a:xfrm>
              <a:off x="4624160" y="4815638"/>
              <a:ext cx="1153287" cy="3397377"/>
            </a:xfrm>
            <a:custGeom>
              <a:avLst/>
              <a:gdLst>
                <a:gd name="T0" fmla="*/ 571786 w 1153287"/>
                <a:gd name="T1" fmla="*/ 2893124 h 3397377"/>
                <a:gd name="T2" fmla="*/ 1153287 w 1153287"/>
                <a:gd name="T3" fmla="*/ 3397377 h 3397377"/>
                <a:gd name="T4" fmla="*/ 1153287 w 1153287"/>
                <a:gd name="T5" fmla="*/ 0 h 3397377"/>
                <a:gd name="T6" fmla="*/ 571786 w 1153287"/>
                <a:gd name="T7" fmla="*/ 504158 h 3397377"/>
                <a:gd name="T8" fmla="*/ 571786 w 1153287"/>
                <a:gd name="T9" fmla="*/ 2893124 h 339737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153287" h="3397377">
                  <a:moveTo>
                    <a:pt x="571786" y="2893124"/>
                  </a:moveTo>
                  <a:lnTo>
                    <a:pt x="1153287" y="3397377"/>
                  </a:lnTo>
                  <a:lnTo>
                    <a:pt x="1153287" y="0"/>
                  </a:lnTo>
                  <a:lnTo>
                    <a:pt x="571786" y="504158"/>
                  </a:lnTo>
                  <a:cubicBezTo>
                    <a:pt x="-190595" y="1160812"/>
                    <a:pt x="-190595" y="2236375"/>
                    <a:pt x="571786" y="289312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ro-RO" sz="744"/>
            </a:p>
          </p:txBody>
        </p:sp>
        <p:sp>
          <p:nvSpPr>
            <p:cNvPr id="111" name="Freeform: Shape 113">
              <a:extLst>
                <a:ext uri="{FF2B5EF4-FFF2-40B4-BE49-F238E27FC236}">
                  <a16:creationId xmlns:a16="http://schemas.microsoft.com/office/drawing/2014/main" id="{DEBEAECC-B136-5A5F-2F25-5EB3803A70D3}"/>
                </a:ext>
              </a:extLst>
            </p:cNvPr>
            <p:cNvSpPr>
              <a:spLocks/>
            </p:cNvSpPr>
            <p:nvPr/>
          </p:nvSpPr>
          <p:spPr bwMode="auto">
            <a:xfrm>
              <a:off x="5777448" y="4815543"/>
              <a:ext cx="1153858" cy="3397376"/>
            </a:xfrm>
            <a:custGeom>
              <a:avLst/>
              <a:gdLst>
                <a:gd name="T0" fmla="*/ 0 w 1153858"/>
                <a:gd name="T1" fmla="*/ 0 h 3397376"/>
                <a:gd name="T2" fmla="*/ 0 w 1153858"/>
                <a:gd name="T3" fmla="*/ 3397377 h 3397376"/>
                <a:gd name="T4" fmla="*/ 583501 w 1153858"/>
                <a:gd name="T5" fmla="*/ 2893124 h 3397376"/>
                <a:gd name="T6" fmla="*/ 583501 w 1153858"/>
                <a:gd name="T7" fmla="*/ 504158 h 3397376"/>
                <a:gd name="T8" fmla="*/ 0 w 1153858"/>
                <a:gd name="T9" fmla="*/ 0 h 339737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153858" h="3397376">
                  <a:moveTo>
                    <a:pt x="0" y="0"/>
                  </a:moveTo>
                  <a:lnTo>
                    <a:pt x="0" y="3397377"/>
                  </a:lnTo>
                  <a:lnTo>
                    <a:pt x="583501" y="2893124"/>
                  </a:lnTo>
                  <a:cubicBezTo>
                    <a:pt x="1343977" y="2236375"/>
                    <a:pt x="1343977" y="1160907"/>
                    <a:pt x="583501" y="504158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ro-RO" sz="744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09987" y="5661225"/>
            <a:ext cx="2510283" cy="2201205"/>
          </a:xfrm>
        </p:spPr>
        <p:txBody>
          <a:bodyPr anchor="b">
            <a:normAutofit/>
          </a:bodyPr>
          <a:lstStyle>
            <a:lvl1pPr algn="l">
              <a:defRPr sz="2727"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09987" y="8197344"/>
            <a:ext cx="2510283" cy="733099"/>
          </a:xfr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240">
                <a:solidFill>
                  <a:schemeClr val="bg1"/>
                </a:solidFill>
              </a:defRPr>
            </a:lvl1pPr>
            <a:lvl2pPr marL="377830" indent="0" algn="ctr">
              <a:buNone/>
              <a:defRPr sz="1653"/>
            </a:lvl2pPr>
            <a:lvl3pPr marL="755660" indent="0" algn="ctr">
              <a:buNone/>
              <a:defRPr sz="1488"/>
            </a:lvl3pPr>
            <a:lvl4pPr marL="1133490" indent="0" algn="ctr">
              <a:buNone/>
              <a:defRPr sz="1322"/>
            </a:lvl4pPr>
            <a:lvl5pPr marL="1511320" indent="0" algn="ctr">
              <a:buNone/>
              <a:defRPr sz="1322"/>
            </a:lvl5pPr>
            <a:lvl6pPr marL="1889150" indent="0" algn="ctr">
              <a:buNone/>
              <a:defRPr sz="1322"/>
            </a:lvl6pPr>
            <a:lvl7pPr marL="2266980" indent="0" algn="ctr">
              <a:buNone/>
              <a:defRPr sz="1322"/>
            </a:lvl7pPr>
            <a:lvl8pPr marL="2644811" indent="0" algn="ctr">
              <a:buNone/>
              <a:defRPr sz="1322"/>
            </a:lvl8pPr>
            <a:lvl9pPr marL="3022641" indent="0" algn="ctr">
              <a:buNone/>
              <a:defRPr sz="1322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12" name="Date Placeholder 9">
            <a:extLst>
              <a:ext uri="{FF2B5EF4-FFF2-40B4-BE49-F238E27FC236}">
                <a16:creationId xmlns:a16="http://schemas.microsoft.com/office/drawing/2014/main" id="{2DFF257D-9361-8519-3CD9-6CD7709DA0B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54509" y="8766655"/>
            <a:ext cx="1320255" cy="527878"/>
          </a:xfrm>
        </p:spPr>
        <p:txBody>
          <a:bodyPr/>
          <a:lstStyle>
            <a:lvl1pPr algn="l">
              <a:defRPr sz="909">
                <a:solidFill>
                  <a:schemeClr val="bg1"/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2/3/2026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6309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NMRMC Mulțumim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119B7D4-A203-D963-A95F-D0E26297D93B}"/>
              </a:ext>
            </a:extLst>
          </p:cNvPr>
          <p:cNvSpPr/>
          <p:nvPr/>
        </p:nvSpPr>
        <p:spPr>
          <a:xfrm>
            <a:off x="1" y="0"/>
            <a:ext cx="1674763" cy="9906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o-RO" sz="744"/>
          </a:p>
        </p:txBody>
      </p:sp>
      <p:sp>
        <p:nvSpPr>
          <p:cNvPr id="3" name="TextBox 7">
            <a:extLst>
              <a:ext uri="{FF2B5EF4-FFF2-40B4-BE49-F238E27FC236}">
                <a16:creationId xmlns:a16="http://schemas.microsoft.com/office/drawing/2014/main" id="{857FE367-778E-1A34-1B5E-E131E0679D83}"/>
              </a:ext>
            </a:extLst>
          </p:cNvPr>
          <p:cNvSpPr txBox="1">
            <a:spLocks noChangeArrowheads="1"/>
          </p:cNvSpPr>
          <p:nvPr/>
        </p:nvSpPr>
        <p:spPr bwMode="auto">
          <a:xfrm rot="10800000">
            <a:off x="6443254" y="8198242"/>
            <a:ext cx="349968" cy="730328"/>
          </a:xfrm>
          <a:prstGeom prst="rect">
            <a:avLst/>
          </a:prstGeom>
          <a:noFill/>
          <a:ln>
            <a:noFill/>
          </a:ln>
        </p:spPr>
        <p:txBody>
          <a:bodyPr vert="eaVert"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defRPr/>
            </a:pPr>
            <a:r>
              <a:rPr lang="ro-RO" altLang="ro-RO" sz="1074" b="1">
                <a:solidFill>
                  <a:schemeClr val="bg1"/>
                </a:solidFill>
              </a:rPr>
              <a:t>insp.gov.ro</a:t>
            </a:r>
          </a:p>
        </p:txBody>
      </p:sp>
      <p:sp>
        <p:nvSpPr>
          <p:cNvPr id="4" name="TextBox 8">
            <a:extLst>
              <a:ext uri="{FF2B5EF4-FFF2-40B4-BE49-F238E27FC236}">
                <a16:creationId xmlns:a16="http://schemas.microsoft.com/office/drawing/2014/main" id="{4B34C443-953B-3401-7C5E-7E9B075776A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10135" y="7062791"/>
            <a:ext cx="2114997" cy="512000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defRPr/>
            </a:pPr>
            <a:r>
              <a:rPr lang="ro-RO" altLang="ro-RO" sz="2727" b="1">
                <a:solidFill>
                  <a:schemeClr val="bg1"/>
                </a:solidFill>
              </a:rPr>
              <a:t>Mulțumim.</a:t>
            </a:r>
          </a:p>
        </p:txBody>
      </p:sp>
      <p:sp>
        <p:nvSpPr>
          <p:cNvPr id="5" name="TextBox 9">
            <a:extLst>
              <a:ext uri="{FF2B5EF4-FFF2-40B4-BE49-F238E27FC236}">
                <a16:creationId xmlns:a16="http://schemas.microsoft.com/office/drawing/2014/main" id="{5AA69184-F798-0BB6-AFBA-DD760689D49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10135" y="8197557"/>
            <a:ext cx="3361818" cy="499111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defRPr/>
            </a:pPr>
            <a:r>
              <a:rPr lang="ro-RO" altLang="ro-RO" sz="661">
                <a:solidFill>
                  <a:schemeClr val="bg1"/>
                </a:solidFill>
              </a:rPr>
              <a:t>Adresa: str. Dr. Leonte Anastasievici nr. 1-3, sector 5, cod poștal 050463, București, România</a:t>
            </a:r>
          </a:p>
          <a:p>
            <a:pPr eaLnBrk="1" hangingPunct="1">
              <a:defRPr/>
            </a:pPr>
            <a:r>
              <a:rPr lang="ro-RO" altLang="ro-RO" sz="661">
                <a:solidFill>
                  <a:schemeClr val="bg1"/>
                </a:solidFill>
              </a:rPr>
              <a:t>Telefon secretariat: +4 0213 183 620, +4 0213 183 619</a:t>
            </a:r>
          </a:p>
          <a:p>
            <a:pPr eaLnBrk="1" hangingPunct="1">
              <a:defRPr/>
            </a:pPr>
            <a:r>
              <a:rPr lang="ro-RO" altLang="ro-RO" sz="661">
                <a:solidFill>
                  <a:schemeClr val="bg1"/>
                </a:solidFill>
              </a:rPr>
              <a:t>Fax: +4 0213 123 426</a:t>
            </a:r>
          </a:p>
          <a:p>
            <a:pPr eaLnBrk="1" hangingPunct="1">
              <a:defRPr/>
            </a:pPr>
            <a:r>
              <a:rPr lang="ro-RO" altLang="ro-RO" sz="661">
                <a:solidFill>
                  <a:schemeClr val="bg1"/>
                </a:solidFill>
              </a:rPr>
              <a:t>E-mail: directie.generala@insp.gov.ro</a:t>
            </a:r>
          </a:p>
        </p:txBody>
      </p:sp>
      <p:grpSp>
        <p:nvGrpSpPr>
          <p:cNvPr id="6" name="Graphic 4">
            <a:extLst>
              <a:ext uri="{FF2B5EF4-FFF2-40B4-BE49-F238E27FC236}">
                <a16:creationId xmlns:a16="http://schemas.microsoft.com/office/drawing/2014/main" id="{79EBA84B-D9DA-D040-73AD-B0750C8EEFE0}"/>
              </a:ext>
            </a:extLst>
          </p:cNvPr>
          <p:cNvGrpSpPr/>
          <p:nvPr/>
        </p:nvGrpSpPr>
        <p:grpSpPr>
          <a:xfrm>
            <a:off x="310839" y="838732"/>
            <a:ext cx="1052393" cy="1108604"/>
            <a:chOff x="1105200" y="1162800"/>
            <a:chExt cx="3741841" cy="1536944"/>
          </a:xfrm>
          <a:solidFill>
            <a:srgbClr val="FFFFFF"/>
          </a:solidFill>
        </p:grpSpPr>
        <p:grpSp>
          <p:nvGrpSpPr>
            <p:cNvPr id="7" name="Graphic 4">
              <a:extLst>
                <a:ext uri="{FF2B5EF4-FFF2-40B4-BE49-F238E27FC236}">
                  <a16:creationId xmlns:a16="http://schemas.microsoft.com/office/drawing/2014/main" id="{9AF6F32B-B120-43B9-73BC-8FAF914D6B0E}"/>
                </a:ext>
              </a:extLst>
            </p:cNvPr>
            <p:cNvGrpSpPr/>
            <p:nvPr/>
          </p:nvGrpSpPr>
          <p:grpSpPr>
            <a:xfrm>
              <a:off x="2553683" y="1497475"/>
              <a:ext cx="2293358" cy="867719"/>
              <a:chOff x="2553683" y="1497475"/>
              <a:chExt cx="2293358" cy="867719"/>
            </a:xfrm>
            <a:solidFill>
              <a:srgbClr val="FFFFFF"/>
            </a:solidFill>
          </p:grpSpPr>
          <p:sp>
            <p:nvSpPr>
              <p:cNvPr id="15" name="Freeform: Shape 14">
                <a:extLst>
                  <a:ext uri="{FF2B5EF4-FFF2-40B4-BE49-F238E27FC236}">
                    <a16:creationId xmlns:a16="http://schemas.microsoft.com/office/drawing/2014/main" id="{2C99CE08-4AC8-CAEB-6179-9497450C9FE4}"/>
                  </a:ext>
                </a:extLst>
              </p:cNvPr>
              <p:cNvSpPr/>
              <p:nvPr/>
            </p:nvSpPr>
            <p:spPr>
              <a:xfrm>
                <a:off x="2555968" y="1519051"/>
                <a:ext cx="80718" cy="208267"/>
              </a:xfrm>
              <a:custGeom>
                <a:avLst/>
                <a:gdLst>
                  <a:gd name="connsiteX0" fmla="*/ 0 w 80718"/>
                  <a:gd name="connsiteY0" fmla="*/ 208268 h 208267"/>
                  <a:gd name="connsiteX1" fmla="*/ 0 w 80718"/>
                  <a:gd name="connsiteY1" fmla="*/ 193292 h 208267"/>
                  <a:gd name="connsiteX2" fmla="*/ 24749 w 80718"/>
                  <a:gd name="connsiteY2" fmla="*/ 189611 h 208267"/>
                  <a:gd name="connsiteX3" fmla="*/ 24749 w 80718"/>
                  <a:gd name="connsiteY3" fmla="*/ 18783 h 208267"/>
                  <a:gd name="connsiteX4" fmla="*/ 0 w 80718"/>
                  <a:gd name="connsiteY4" fmla="*/ 15103 h 208267"/>
                  <a:gd name="connsiteX5" fmla="*/ 0 w 80718"/>
                  <a:gd name="connsiteY5" fmla="*/ 0 h 208267"/>
                  <a:gd name="connsiteX6" fmla="*/ 80718 w 80718"/>
                  <a:gd name="connsiteY6" fmla="*/ 0 h 208267"/>
                  <a:gd name="connsiteX7" fmla="*/ 80718 w 80718"/>
                  <a:gd name="connsiteY7" fmla="*/ 15103 h 208267"/>
                  <a:gd name="connsiteX8" fmla="*/ 56223 w 80718"/>
                  <a:gd name="connsiteY8" fmla="*/ 18783 h 208267"/>
                  <a:gd name="connsiteX9" fmla="*/ 56223 w 80718"/>
                  <a:gd name="connsiteY9" fmla="*/ 189611 h 208267"/>
                  <a:gd name="connsiteX10" fmla="*/ 80718 w 80718"/>
                  <a:gd name="connsiteY10" fmla="*/ 193800 h 208267"/>
                  <a:gd name="connsiteX11" fmla="*/ 80718 w 80718"/>
                  <a:gd name="connsiteY11" fmla="*/ 208268 h 208267"/>
                  <a:gd name="connsiteX12" fmla="*/ 0 w 80718"/>
                  <a:gd name="connsiteY12" fmla="*/ 208268 h 2082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80718" h="208267">
                    <a:moveTo>
                      <a:pt x="0" y="208268"/>
                    </a:moveTo>
                    <a:lnTo>
                      <a:pt x="0" y="193292"/>
                    </a:lnTo>
                    <a:lnTo>
                      <a:pt x="24749" y="189611"/>
                    </a:lnTo>
                    <a:lnTo>
                      <a:pt x="24749" y="18783"/>
                    </a:lnTo>
                    <a:lnTo>
                      <a:pt x="0" y="15103"/>
                    </a:lnTo>
                    <a:lnTo>
                      <a:pt x="0" y="0"/>
                    </a:lnTo>
                    <a:lnTo>
                      <a:pt x="80718" y="0"/>
                    </a:lnTo>
                    <a:lnTo>
                      <a:pt x="80718" y="15103"/>
                    </a:lnTo>
                    <a:lnTo>
                      <a:pt x="56223" y="18783"/>
                    </a:lnTo>
                    <a:lnTo>
                      <a:pt x="56223" y="189611"/>
                    </a:lnTo>
                    <a:lnTo>
                      <a:pt x="80718" y="193800"/>
                    </a:lnTo>
                    <a:lnTo>
                      <a:pt x="80718" y="208268"/>
                    </a:lnTo>
                    <a:lnTo>
                      <a:pt x="0" y="208268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16" name="Freeform: Shape 15">
                <a:extLst>
                  <a:ext uri="{FF2B5EF4-FFF2-40B4-BE49-F238E27FC236}">
                    <a16:creationId xmlns:a16="http://schemas.microsoft.com/office/drawing/2014/main" id="{BAFE1854-77E4-0A12-5D6B-5BF30F864225}"/>
                  </a:ext>
                </a:extLst>
              </p:cNvPr>
              <p:cNvSpPr/>
              <p:nvPr/>
            </p:nvSpPr>
            <p:spPr>
              <a:xfrm>
                <a:off x="2667399" y="1568294"/>
                <a:ext cx="167147" cy="159278"/>
              </a:xfrm>
              <a:custGeom>
                <a:avLst/>
                <a:gdLst>
                  <a:gd name="connsiteX0" fmla="*/ 762 w 167147"/>
                  <a:gd name="connsiteY0" fmla="*/ 159025 h 159278"/>
                  <a:gd name="connsiteX1" fmla="*/ 762 w 167147"/>
                  <a:gd name="connsiteY1" fmla="*/ 144049 h 159278"/>
                  <a:gd name="connsiteX2" fmla="*/ 19164 w 167147"/>
                  <a:gd name="connsiteY2" fmla="*/ 141764 h 159278"/>
                  <a:gd name="connsiteX3" fmla="*/ 19164 w 167147"/>
                  <a:gd name="connsiteY3" fmla="*/ 27921 h 159278"/>
                  <a:gd name="connsiteX4" fmla="*/ 0 w 167147"/>
                  <a:gd name="connsiteY4" fmla="*/ 21956 h 159278"/>
                  <a:gd name="connsiteX5" fmla="*/ 0 w 167147"/>
                  <a:gd name="connsiteY5" fmla="*/ 5584 h 159278"/>
                  <a:gd name="connsiteX6" fmla="*/ 38963 w 167147"/>
                  <a:gd name="connsiteY6" fmla="*/ 0 h 159278"/>
                  <a:gd name="connsiteX7" fmla="*/ 39598 w 167147"/>
                  <a:gd name="connsiteY7" fmla="*/ 0 h 159278"/>
                  <a:gd name="connsiteX8" fmla="*/ 46324 w 167147"/>
                  <a:gd name="connsiteY8" fmla="*/ 5457 h 159278"/>
                  <a:gd name="connsiteX9" fmla="*/ 46324 w 167147"/>
                  <a:gd name="connsiteY9" fmla="*/ 16118 h 159278"/>
                  <a:gd name="connsiteX10" fmla="*/ 46070 w 167147"/>
                  <a:gd name="connsiteY10" fmla="*/ 21956 h 159278"/>
                  <a:gd name="connsiteX11" fmla="*/ 57239 w 167147"/>
                  <a:gd name="connsiteY11" fmla="*/ 13961 h 159278"/>
                  <a:gd name="connsiteX12" fmla="*/ 71453 w 167147"/>
                  <a:gd name="connsiteY12" fmla="*/ 6980 h 159278"/>
                  <a:gd name="connsiteX13" fmla="*/ 86937 w 167147"/>
                  <a:gd name="connsiteY13" fmla="*/ 2031 h 159278"/>
                  <a:gd name="connsiteX14" fmla="*/ 102167 w 167147"/>
                  <a:gd name="connsiteY14" fmla="*/ 127 h 159278"/>
                  <a:gd name="connsiteX15" fmla="*/ 124504 w 167147"/>
                  <a:gd name="connsiteY15" fmla="*/ 3807 h 159278"/>
                  <a:gd name="connsiteX16" fmla="*/ 138211 w 167147"/>
                  <a:gd name="connsiteY16" fmla="*/ 15484 h 159278"/>
                  <a:gd name="connsiteX17" fmla="*/ 145064 w 167147"/>
                  <a:gd name="connsiteY17" fmla="*/ 35663 h 159278"/>
                  <a:gd name="connsiteX18" fmla="*/ 146968 w 167147"/>
                  <a:gd name="connsiteY18" fmla="*/ 65108 h 159278"/>
                  <a:gd name="connsiteX19" fmla="*/ 146968 w 167147"/>
                  <a:gd name="connsiteY19" fmla="*/ 141891 h 159278"/>
                  <a:gd name="connsiteX20" fmla="*/ 167147 w 167147"/>
                  <a:gd name="connsiteY20" fmla="*/ 144176 h 159278"/>
                  <a:gd name="connsiteX21" fmla="*/ 167147 w 167147"/>
                  <a:gd name="connsiteY21" fmla="*/ 159279 h 159278"/>
                  <a:gd name="connsiteX22" fmla="*/ 98359 w 167147"/>
                  <a:gd name="connsiteY22" fmla="*/ 159279 h 159278"/>
                  <a:gd name="connsiteX23" fmla="*/ 98359 w 167147"/>
                  <a:gd name="connsiteY23" fmla="*/ 144049 h 159278"/>
                  <a:gd name="connsiteX24" fmla="*/ 116381 w 167147"/>
                  <a:gd name="connsiteY24" fmla="*/ 141764 h 159278"/>
                  <a:gd name="connsiteX25" fmla="*/ 116381 w 167147"/>
                  <a:gd name="connsiteY25" fmla="*/ 64854 h 159278"/>
                  <a:gd name="connsiteX26" fmla="*/ 115493 w 167147"/>
                  <a:gd name="connsiteY26" fmla="*/ 45689 h 159278"/>
                  <a:gd name="connsiteX27" fmla="*/ 111559 w 167147"/>
                  <a:gd name="connsiteY27" fmla="*/ 31983 h 159278"/>
                  <a:gd name="connsiteX28" fmla="*/ 103182 w 167147"/>
                  <a:gd name="connsiteY28" fmla="*/ 23733 h 159278"/>
                  <a:gd name="connsiteX29" fmla="*/ 88841 w 167147"/>
                  <a:gd name="connsiteY29" fmla="*/ 20941 h 159278"/>
                  <a:gd name="connsiteX30" fmla="*/ 68027 w 167147"/>
                  <a:gd name="connsiteY30" fmla="*/ 24748 h 159278"/>
                  <a:gd name="connsiteX31" fmla="*/ 49751 w 167147"/>
                  <a:gd name="connsiteY31" fmla="*/ 34267 h 159278"/>
                  <a:gd name="connsiteX32" fmla="*/ 49751 w 167147"/>
                  <a:gd name="connsiteY32" fmla="*/ 141637 h 159278"/>
                  <a:gd name="connsiteX33" fmla="*/ 69042 w 167147"/>
                  <a:gd name="connsiteY33" fmla="*/ 143922 h 159278"/>
                  <a:gd name="connsiteX34" fmla="*/ 69042 w 167147"/>
                  <a:gd name="connsiteY34" fmla="*/ 159025 h 159278"/>
                  <a:gd name="connsiteX35" fmla="*/ 762 w 167147"/>
                  <a:gd name="connsiteY35" fmla="*/ 159025 h 1592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167147" h="159278">
                    <a:moveTo>
                      <a:pt x="762" y="159025"/>
                    </a:moveTo>
                    <a:lnTo>
                      <a:pt x="762" y="144049"/>
                    </a:lnTo>
                    <a:lnTo>
                      <a:pt x="19164" y="141764"/>
                    </a:lnTo>
                    <a:lnTo>
                      <a:pt x="19164" y="27921"/>
                    </a:lnTo>
                    <a:lnTo>
                      <a:pt x="0" y="21956"/>
                    </a:lnTo>
                    <a:lnTo>
                      <a:pt x="0" y="5584"/>
                    </a:lnTo>
                    <a:lnTo>
                      <a:pt x="38963" y="0"/>
                    </a:lnTo>
                    <a:lnTo>
                      <a:pt x="39598" y="0"/>
                    </a:lnTo>
                    <a:lnTo>
                      <a:pt x="46324" y="5457"/>
                    </a:lnTo>
                    <a:lnTo>
                      <a:pt x="46324" y="16118"/>
                    </a:lnTo>
                    <a:lnTo>
                      <a:pt x="46070" y="21956"/>
                    </a:lnTo>
                    <a:cubicBezTo>
                      <a:pt x="49116" y="19164"/>
                      <a:pt x="52797" y="16499"/>
                      <a:pt x="57239" y="13961"/>
                    </a:cubicBezTo>
                    <a:cubicBezTo>
                      <a:pt x="61681" y="11295"/>
                      <a:pt x="66377" y="9011"/>
                      <a:pt x="71453" y="6980"/>
                    </a:cubicBezTo>
                    <a:cubicBezTo>
                      <a:pt x="76530" y="4950"/>
                      <a:pt x="81607" y="3300"/>
                      <a:pt x="86937" y="2031"/>
                    </a:cubicBezTo>
                    <a:cubicBezTo>
                      <a:pt x="92267" y="761"/>
                      <a:pt x="97344" y="127"/>
                      <a:pt x="102167" y="127"/>
                    </a:cubicBezTo>
                    <a:cubicBezTo>
                      <a:pt x="111178" y="127"/>
                      <a:pt x="118666" y="1396"/>
                      <a:pt x="124504" y="3807"/>
                    </a:cubicBezTo>
                    <a:cubicBezTo>
                      <a:pt x="130342" y="6219"/>
                      <a:pt x="134911" y="10153"/>
                      <a:pt x="138211" y="15484"/>
                    </a:cubicBezTo>
                    <a:cubicBezTo>
                      <a:pt x="141511" y="20814"/>
                      <a:pt x="143795" y="27541"/>
                      <a:pt x="145064" y="35663"/>
                    </a:cubicBezTo>
                    <a:cubicBezTo>
                      <a:pt x="146333" y="43786"/>
                      <a:pt x="146968" y="53685"/>
                      <a:pt x="146968" y="65108"/>
                    </a:cubicBezTo>
                    <a:lnTo>
                      <a:pt x="146968" y="141891"/>
                    </a:lnTo>
                    <a:lnTo>
                      <a:pt x="167147" y="144176"/>
                    </a:lnTo>
                    <a:lnTo>
                      <a:pt x="167147" y="159279"/>
                    </a:lnTo>
                    <a:lnTo>
                      <a:pt x="98359" y="159279"/>
                    </a:lnTo>
                    <a:lnTo>
                      <a:pt x="98359" y="144049"/>
                    </a:lnTo>
                    <a:lnTo>
                      <a:pt x="116381" y="141764"/>
                    </a:lnTo>
                    <a:lnTo>
                      <a:pt x="116381" y="64854"/>
                    </a:lnTo>
                    <a:cubicBezTo>
                      <a:pt x="116381" y="57620"/>
                      <a:pt x="116001" y="51147"/>
                      <a:pt x="115493" y="45689"/>
                    </a:cubicBezTo>
                    <a:cubicBezTo>
                      <a:pt x="114858" y="40232"/>
                      <a:pt x="113589" y="35663"/>
                      <a:pt x="111559" y="31983"/>
                    </a:cubicBezTo>
                    <a:cubicBezTo>
                      <a:pt x="109528" y="28302"/>
                      <a:pt x="106736" y="25637"/>
                      <a:pt x="103182" y="23733"/>
                    </a:cubicBezTo>
                    <a:cubicBezTo>
                      <a:pt x="99502" y="21956"/>
                      <a:pt x="94679" y="20941"/>
                      <a:pt x="88841" y="20941"/>
                    </a:cubicBezTo>
                    <a:cubicBezTo>
                      <a:pt x="81860" y="20941"/>
                      <a:pt x="75007" y="22210"/>
                      <a:pt x="68027" y="24748"/>
                    </a:cubicBezTo>
                    <a:cubicBezTo>
                      <a:pt x="61046" y="27287"/>
                      <a:pt x="54954" y="30460"/>
                      <a:pt x="49751" y="34267"/>
                    </a:cubicBezTo>
                    <a:lnTo>
                      <a:pt x="49751" y="141637"/>
                    </a:lnTo>
                    <a:lnTo>
                      <a:pt x="69042" y="143922"/>
                    </a:lnTo>
                    <a:lnTo>
                      <a:pt x="69042" y="159025"/>
                    </a:lnTo>
                    <a:lnTo>
                      <a:pt x="762" y="159025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17" name="Freeform: Shape 16">
                <a:extLst>
                  <a:ext uri="{FF2B5EF4-FFF2-40B4-BE49-F238E27FC236}">
                    <a16:creationId xmlns:a16="http://schemas.microsoft.com/office/drawing/2014/main" id="{41A862EF-298F-1D65-E414-170CD4A09133}"/>
                  </a:ext>
                </a:extLst>
              </p:cNvPr>
              <p:cNvSpPr/>
              <p:nvPr/>
            </p:nvSpPr>
            <p:spPr>
              <a:xfrm>
                <a:off x="2859930" y="1568421"/>
                <a:ext cx="112193" cy="162197"/>
              </a:xfrm>
              <a:custGeom>
                <a:avLst/>
                <a:gdLst>
                  <a:gd name="connsiteX0" fmla="*/ 0 w 112193"/>
                  <a:gd name="connsiteY0" fmla="*/ 150141 h 162197"/>
                  <a:gd name="connsiteX1" fmla="*/ 0 w 112193"/>
                  <a:gd name="connsiteY1" fmla="*/ 114351 h 162197"/>
                  <a:gd name="connsiteX2" fmla="*/ 19418 w 112193"/>
                  <a:gd name="connsiteY2" fmla="*/ 114351 h 162197"/>
                  <a:gd name="connsiteX3" fmla="*/ 25002 w 112193"/>
                  <a:gd name="connsiteY3" fmla="*/ 134657 h 162197"/>
                  <a:gd name="connsiteX4" fmla="*/ 29191 w 112193"/>
                  <a:gd name="connsiteY4" fmla="*/ 138972 h 162197"/>
                  <a:gd name="connsiteX5" fmla="*/ 36298 w 112193"/>
                  <a:gd name="connsiteY5" fmla="*/ 142780 h 162197"/>
                  <a:gd name="connsiteX6" fmla="*/ 45436 w 112193"/>
                  <a:gd name="connsiteY6" fmla="*/ 145572 h 162197"/>
                  <a:gd name="connsiteX7" fmla="*/ 55970 w 112193"/>
                  <a:gd name="connsiteY7" fmla="*/ 146587 h 162197"/>
                  <a:gd name="connsiteX8" fmla="*/ 69930 w 112193"/>
                  <a:gd name="connsiteY8" fmla="*/ 144683 h 162197"/>
                  <a:gd name="connsiteX9" fmla="*/ 78561 w 112193"/>
                  <a:gd name="connsiteY9" fmla="*/ 139861 h 162197"/>
                  <a:gd name="connsiteX10" fmla="*/ 82876 w 112193"/>
                  <a:gd name="connsiteY10" fmla="*/ 132753 h 162197"/>
                  <a:gd name="connsiteX11" fmla="*/ 84018 w 112193"/>
                  <a:gd name="connsiteY11" fmla="*/ 124504 h 162197"/>
                  <a:gd name="connsiteX12" fmla="*/ 81607 w 112193"/>
                  <a:gd name="connsiteY12" fmla="*/ 114858 h 162197"/>
                  <a:gd name="connsiteX13" fmla="*/ 74246 w 112193"/>
                  <a:gd name="connsiteY13" fmla="*/ 106609 h 162197"/>
                  <a:gd name="connsiteX14" fmla="*/ 61554 w 112193"/>
                  <a:gd name="connsiteY14" fmla="*/ 98994 h 162197"/>
                  <a:gd name="connsiteX15" fmla="*/ 43151 w 112193"/>
                  <a:gd name="connsiteY15" fmla="*/ 91125 h 162197"/>
                  <a:gd name="connsiteX16" fmla="*/ 23987 w 112193"/>
                  <a:gd name="connsiteY16" fmla="*/ 82114 h 162197"/>
                  <a:gd name="connsiteX17" fmla="*/ 10534 w 112193"/>
                  <a:gd name="connsiteY17" fmla="*/ 71326 h 162197"/>
                  <a:gd name="connsiteX18" fmla="*/ 2665 w 112193"/>
                  <a:gd name="connsiteY18" fmla="*/ 58000 h 162197"/>
                  <a:gd name="connsiteX19" fmla="*/ 127 w 112193"/>
                  <a:gd name="connsiteY19" fmla="*/ 41374 h 162197"/>
                  <a:gd name="connsiteX20" fmla="*/ 4442 w 112193"/>
                  <a:gd name="connsiteY20" fmla="*/ 24368 h 162197"/>
                  <a:gd name="connsiteX21" fmla="*/ 16372 w 112193"/>
                  <a:gd name="connsiteY21" fmla="*/ 11295 h 162197"/>
                  <a:gd name="connsiteX22" fmla="*/ 34267 w 112193"/>
                  <a:gd name="connsiteY22" fmla="*/ 2919 h 162197"/>
                  <a:gd name="connsiteX23" fmla="*/ 56604 w 112193"/>
                  <a:gd name="connsiteY23" fmla="*/ 0 h 162197"/>
                  <a:gd name="connsiteX24" fmla="*/ 72215 w 112193"/>
                  <a:gd name="connsiteY24" fmla="*/ 1015 h 162197"/>
                  <a:gd name="connsiteX25" fmla="*/ 85033 w 112193"/>
                  <a:gd name="connsiteY25" fmla="*/ 3427 h 162197"/>
                  <a:gd name="connsiteX26" fmla="*/ 95060 w 112193"/>
                  <a:gd name="connsiteY26" fmla="*/ 6346 h 162197"/>
                  <a:gd name="connsiteX27" fmla="*/ 101913 w 112193"/>
                  <a:gd name="connsiteY27" fmla="*/ 8630 h 162197"/>
                  <a:gd name="connsiteX28" fmla="*/ 101913 w 112193"/>
                  <a:gd name="connsiteY28" fmla="*/ 42897 h 162197"/>
                  <a:gd name="connsiteX29" fmla="*/ 83764 w 112193"/>
                  <a:gd name="connsiteY29" fmla="*/ 42770 h 162197"/>
                  <a:gd name="connsiteX30" fmla="*/ 77799 w 112193"/>
                  <a:gd name="connsiteY30" fmla="*/ 25129 h 162197"/>
                  <a:gd name="connsiteX31" fmla="*/ 70057 w 112193"/>
                  <a:gd name="connsiteY31" fmla="*/ 18530 h 162197"/>
                  <a:gd name="connsiteX32" fmla="*/ 54827 w 112193"/>
                  <a:gd name="connsiteY32" fmla="*/ 15484 h 162197"/>
                  <a:gd name="connsiteX33" fmla="*/ 42644 w 112193"/>
                  <a:gd name="connsiteY33" fmla="*/ 16880 h 162197"/>
                  <a:gd name="connsiteX34" fmla="*/ 34394 w 112193"/>
                  <a:gd name="connsiteY34" fmla="*/ 20941 h 162197"/>
                  <a:gd name="connsiteX35" fmla="*/ 29698 w 112193"/>
                  <a:gd name="connsiteY35" fmla="*/ 27033 h 162197"/>
                  <a:gd name="connsiteX36" fmla="*/ 28175 w 112193"/>
                  <a:gd name="connsiteY36" fmla="*/ 34521 h 162197"/>
                  <a:gd name="connsiteX37" fmla="*/ 31348 w 112193"/>
                  <a:gd name="connsiteY37" fmla="*/ 46578 h 162197"/>
                  <a:gd name="connsiteX38" fmla="*/ 39598 w 112193"/>
                  <a:gd name="connsiteY38" fmla="*/ 54574 h 162197"/>
                  <a:gd name="connsiteX39" fmla="*/ 51274 w 112193"/>
                  <a:gd name="connsiteY39" fmla="*/ 60285 h 162197"/>
                  <a:gd name="connsiteX40" fmla="*/ 64727 w 112193"/>
                  <a:gd name="connsiteY40" fmla="*/ 65742 h 162197"/>
                  <a:gd name="connsiteX41" fmla="*/ 82749 w 112193"/>
                  <a:gd name="connsiteY41" fmla="*/ 74372 h 162197"/>
                  <a:gd name="connsiteX42" fmla="*/ 97852 w 112193"/>
                  <a:gd name="connsiteY42" fmla="*/ 84653 h 162197"/>
                  <a:gd name="connsiteX43" fmla="*/ 108259 w 112193"/>
                  <a:gd name="connsiteY43" fmla="*/ 98232 h 162197"/>
                  <a:gd name="connsiteX44" fmla="*/ 112193 w 112193"/>
                  <a:gd name="connsiteY44" fmla="*/ 116508 h 162197"/>
                  <a:gd name="connsiteX45" fmla="*/ 108132 w 112193"/>
                  <a:gd name="connsiteY45" fmla="*/ 135419 h 162197"/>
                  <a:gd name="connsiteX46" fmla="*/ 96456 w 112193"/>
                  <a:gd name="connsiteY46" fmla="*/ 149887 h 162197"/>
                  <a:gd name="connsiteX47" fmla="*/ 77799 w 112193"/>
                  <a:gd name="connsiteY47" fmla="*/ 159025 h 162197"/>
                  <a:gd name="connsiteX48" fmla="*/ 52924 w 112193"/>
                  <a:gd name="connsiteY48" fmla="*/ 162198 h 162197"/>
                  <a:gd name="connsiteX49" fmla="*/ 37567 w 112193"/>
                  <a:gd name="connsiteY49" fmla="*/ 160929 h 162197"/>
                  <a:gd name="connsiteX50" fmla="*/ 22337 w 112193"/>
                  <a:gd name="connsiteY50" fmla="*/ 157883 h 162197"/>
                  <a:gd name="connsiteX51" fmla="*/ 9011 w 112193"/>
                  <a:gd name="connsiteY51" fmla="*/ 153948 h 162197"/>
                  <a:gd name="connsiteX52" fmla="*/ 0 w 112193"/>
                  <a:gd name="connsiteY52" fmla="*/ 150141 h 1621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</a:cxnLst>
                <a:rect l="l" t="t" r="r" b="b"/>
                <a:pathLst>
                  <a:path w="112193" h="162197">
                    <a:moveTo>
                      <a:pt x="0" y="150141"/>
                    </a:moveTo>
                    <a:lnTo>
                      <a:pt x="0" y="114351"/>
                    </a:lnTo>
                    <a:lnTo>
                      <a:pt x="19418" y="114351"/>
                    </a:lnTo>
                    <a:lnTo>
                      <a:pt x="25002" y="134657"/>
                    </a:lnTo>
                    <a:cubicBezTo>
                      <a:pt x="25764" y="136180"/>
                      <a:pt x="27287" y="137576"/>
                      <a:pt x="29191" y="138972"/>
                    </a:cubicBezTo>
                    <a:cubicBezTo>
                      <a:pt x="31221" y="140368"/>
                      <a:pt x="33506" y="141637"/>
                      <a:pt x="36298" y="142780"/>
                    </a:cubicBezTo>
                    <a:cubicBezTo>
                      <a:pt x="38963" y="143922"/>
                      <a:pt x="42136" y="144810"/>
                      <a:pt x="45436" y="145572"/>
                    </a:cubicBezTo>
                    <a:cubicBezTo>
                      <a:pt x="48862" y="146206"/>
                      <a:pt x="52289" y="146587"/>
                      <a:pt x="55970" y="146587"/>
                    </a:cubicBezTo>
                    <a:cubicBezTo>
                      <a:pt x="61681" y="146587"/>
                      <a:pt x="66250" y="145953"/>
                      <a:pt x="69930" y="144683"/>
                    </a:cubicBezTo>
                    <a:cubicBezTo>
                      <a:pt x="73611" y="143414"/>
                      <a:pt x="76403" y="141891"/>
                      <a:pt x="78561" y="139861"/>
                    </a:cubicBezTo>
                    <a:cubicBezTo>
                      <a:pt x="80718" y="137830"/>
                      <a:pt x="82114" y="135546"/>
                      <a:pt x="82876" y="132753"/>
                    </a:cubicBezTo>
                    <a:cubicBezTo>
                      <a:pt x="83637" y="130088"/>
                      <a:pt x="84018" y="127296"/>
                      <a:pt x="84018" y="124504"/>
                    </a:cubicBezTo>
                    <a:cubicBezTo>
                      <a:pt x="84018" y="120950"/>
                      <a:pt x="83257" y="117777"/>
                      <a:pt x="81607" y="114858"/>
                    </a:cubicBezTo>
                    <a:cubicBezTo>
                      <a:pt x="79957" y="111939"/>
                      <a:pt x="77545" y="109274"/>
                      <a:pt x="74246" y="106609"/>
                    </a:cubicBezTo>
                    <a:cubicBezTo>
                      <a:pt x="70946" y="103944"/>
                      <a:pt x="66758" y="101405"/>
                      <a:pt x="61554" y="98994"/>
                    </a:cubicBezTo>
                    <a:cubicBezTo>
                      <a:pt x="56350" y="96456"/>
                      <a:pt x="50259" y="93917"/>
                      <a:pt x="43151" y="91125"/>
                    </a:cubicBezTo>
                    <a:cubicBezTo>
                      <a:pt x="35790" y="88333"/>
                      <a:pt x="29318" y="85287"/>
                      <a:pt x="23987" y="82114"/>
                    </a:cubicBezTo>
                    <a:cubicBezTo>
                      <a:pt x="18657" y="78941"/>
                      <a:pt x="14088" y="75388"/>
                      <a:pt x="10534" y="71326"/>
                    </a:cubicBezTo>
                    <a:cubicBezTo>
                      <a:pt x="6980" y="67392"/>
                      <a:pt x="4315" y="62950"/>
                      <a:pt x="2665" y="58000"/>
                    </a:cubicBezTo>
                    <a:cubicBezTo>
                      <a:pt x="1015" y="53178"/>
                      <a:pt x="127" y="47593"/>
                      <a:pt x="127" y="41374"/>
                    </a:cubicBezTo>
                    <a:cubicBezTo>
                      <a:pt x="127" y="35029"/>
                      <a:pt x="1523" y="29444"/>
                      <a:pt x="4442" y="24368"/>
                    </a:cubicBezTo>
                    <a:cubicBezTo>
                      <a:pt x="7361" y="19291"/>
                      <a:pt x="11295" y="14976"/>
                      <a:pt x="16372" y="11295"/>
                    </a:cubicBezTo>
                    <a:cubicBezTo>
                      <a:pt x="21449" y="7615"/>
                      <a:pt x="27414" y="4823"/>
                      <a:pt x="34267" y="2919"/>
                    </a:cubicBezTo>
                    <a:cubicBezTo>
                      <a:pt x="41121" y="1015"/>
                      <a:pt x="48609" y="0"/>
                      <a:pt x="56604" y="0"/>
                    </a:cubicBezTo>
                    <a:cubicBezTo>
                      <a:pt x="62189" y="0"/>
                      <a:pt x="67392" y="381"/>
                      <a:pt x="72215" y="1015"/>
                    </a:cubicBezTo>
                    <a:cubicBezTo>
                      <a:pt x="76911" y="1650"/>
                      <a:pt x="81226" y="2538"/>
                      <a:pt x="85033" y="3427"/>
                    </a:cubicBezTo>
                    <a:cubicBezTo>
                      <a:pt x="88841" y="4442"/>
                      <a:pt x="92267" y="5330"/>
                      <a:pt x="95060" y="6346"/>
                    </a:cubicBezTo>
                    <a:cubicBezTo>
                      <a:pt x="97979" y="7361"/>
                      <a:pt x="100263" y="8123"/>
                      <a:pt x="101913" y="8630"/>
                    </a:cubicBezTo>
                    <a:lnTo>
                      <a:pt x="101913" y="42897"/>
                    </a:lnTo>
                    <a:lnTo>
                      <a:pt x="83764" y="42770"/>
                    </a:lnTo>
                    <a:lnTo>
                      <a:pt x="77799" y="25129"/>
                    </a:lnTo>
                    <a:cubicBezTo>
                      <a:pt x="76657" y="22718"/>
                      <a:pt x="73992" y="20560"/>
                      <a:pt x="70057" y="18530"/>
                    </a:cubicBezTo>
                    <a:cubicBezTo>
                      <a:pt x="66123" y="16499"/>
                      <a:pt x="61046" y="15484"/>
                      <a:pt x="54827" y="15484"/>
                    </a:cubicBezTo>
                    <a:cubicBezTo>
                      <a:pt x="50132" y="15357"/>
                      <a:pt x="46070" y="15864"/>
                      <a:pt x="42644" y="16880"/>
                    </a:cubicBezTo>
                    <a:cubicBezTo>
                      <a:pt x="39217" y="17895"/>
                      <a:pt x="36552" y="19291"/>
                      <a:pt x="34394" y="20941"/>
                    </a:cubicBezTo>
                    <a:cubicBezTo>
                      <a:pt x="32237" y="22718"/>
                      <a:pt x="30713" y="24748"/>
                      <a:pt x="29698" y="27033"/>
                    </a:cubicBezTo>
                    <a:cubicBezTo>
                      <a:pt x="28683" y="29317"/>
                      <a:pt x="28175" y="31856"/>
                      <a:pt x="28175" y="34521"/>
                    </a:cubicBezTo>
                    <a:cubicBezTo>
                      <a:pt x="28175" y="39471"/>
                      <a:pt x="29191" y="43405"/>
                      <a:pt x="31348" y="46578"/>
                    </a:cubicBezTo>
                    <a:cubicBezTo>
                      <a:pt x="33379" y="49624"/>
                      <a:pt x="36171" y="52289"/>
                      <a:pt x="39598" y="54574"/>
                    </a:cubicBezTo>
                    <a:cubicBezTo>
                      <a:pt x="43024" y="56731"/>
                      <a:pt x="46959" y="58635"/>
                      <a:pt x="51274" y="60285"/>
                    </a:cubicBezTo>
                    <a:cubicBezTo>
                      <a:pt x="55589" y="61935"/>
                      <a:pt x="60158" y="63711"/>
                      <a:pt x="64727" y="65742"/>
                    </a:cubicBezTo>
                    <a:cubicBezTo>
                      <a:pt x="71073" y="68534"/>
                      <a:pt x="77038" y="71326"/>
                      <a:pt x="82749" y="74372"/>
                    </a:cubicBezTo>
                    <a:cubicBezTo>
                      <a:pt x="88460" y="77418"/>
                      <a:pt x="93537" y="80845"/>
                      <a:pt x="97852" y="84653"/>
                    </a:cubicBezTo>
                    <a:cubicBezTo>
                      <a:pt x="102167" y="88587"/>
                      <a:pt x="105720" y="93029"/>
                      <a:pt x="108259" y="98232"/>
                    </a:cubicBezTo>
                    <a:cubicBezTo>
                      <a:pt x="110797" y="103436"/>
                      <a:pt x="112193" y="109528"/>
                      <a:pt x="112193" y="116508"/>
                    </a:cubicBezTo>
                    <a:cubicBezTo>
                      <a:pt x="112193" y="123489"/>
                      <a:pt x="110797" y="129707"/>
                      <a:pt x="108132" y="135419"/>
                    </a:cubicBezTo>
                    <a:cubicBezTo>
                      <a:pt x="105467" y="141130"/>
                      <a:pt x="101532" y="145826"/>
                      <a:pt x="96456" y="149887"/>
                    </a:cubicBezTo>
                    <a:cubicBezTo>
                      <a:pt x="91379" y="153821"/>
                      <a:pt x="85160" y="156867"/>
                      <a:pt x="77799" y="159025"/>
                    </a:cubicBezTo>
                    <a:cubicBezTo>
                      <a:pt x="70438" y="161182"/>
                      <a:pt x="62189" y="162198"/>
                      <a:pt x="52924" y="162198"/>
                    </a:cubicBezTo>
                    <a:cubicBezTo>
                      <a:pt x="47974" y="162198"/>
                      <a:pt x="42897" y="161817"/>
                      <a:pt x="37567" y="160929"/>
                    </a:cubicBezTo>
                    <a:cubicBezTo>
                      <a:pt x="32237" y="160167"/>
                      <a:pt x="27160" y="159152"/>
                      <a:pt x="22337" y="157883"/>
                    </a:cubicBezTo>
                    <a:cubicBezTo>
                      <a:pt x="17514" y="156740"/>
                      <a:pt x="13072" y="155344"/>
                      <a:pt x="9011" y="153948"/>
                    </a:cubicBezTo>
                    <a:cubicBezTo>
                      <a:pt x="5457" y="152552"/>
                      <a:pt x="2285" y="151283"/>
                      <a:pt x="0" y="15014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18" name="Freeform: Shape 17">
                <a:extLst>
                  <a:ext uri="{FF2B5EF4-FFF2-40B4-BE49-F238E27FC236}">
                    <a16:creationId xmlns:a16="http://schemas.microsoft.com/office/drawing/2014/main" id="{7AB6EB3A-6D63-0C2C-128A-F0C06FC643E8}"/>
                  </a:ext>
                </a:extLst>
              </p:cNvPr>
              <p:cNvSpPr/>
              <p:nvPr/>
            </p:nvSpPr>
            <p:spPr>
              <a:xfrm>
                <a:off x="2995983" y="1533900"/>
                <a:ext cx="100390" cy="196845"/>
              </a:xfrm>
              <a:custGeom>
                <a:avLst/>
                <a:gdLst>
                  <a:gd name="connsiteX0" fmla="*/ 19799 w 100390"/>
                  <a:gd name="connsiteY0" fmla="*/ 164355 h 196845"/>
                  <a:gd name="connsiteX1" fmla="*/ 19799 w 100390"/>
                  <a:gd name="connsiteY1" fmla="*/ 57620 h 196845"/>
                  <a:gd name="connsiteX2" fmla="*/ 0 w 100390"/>
                  <a:gd name="connsiteY2" fmla="*/ 57620 h 196845"/>
                  <a:gd name="connsiteX3" fmla="*/ 0 w 100390"/>
                  <a:gd name="connsiteY3" fmla="*/ 44801 h 196845"/>
                  <a:gd name="connsiteX4" fmla="*/ 8376 w 100390"/>
                  <a:gd name="connsiteY4" fmla="*/ 41882 h 196845"/>
                  <a:gd name="connsiteX5" fmla="*/ 14468 w 100390"/>
                  <a:gd name="connsiteY5" fmla="*/ 39090 h 196845"/>
                  <a:gd name="connsiteX6" fmla="*/ 22083 w 100390"/>
                  <a:gd name="connsiteY6" fmla="*/ 28810 h 196845"/>
                  <a:gd name="connsiteX7" fmla="*/ 24875 w 100390"/>
                  <a:gd name="connsiteY7" fmla="*/ 22337 h 196845"/>
                  <a:gd name="connsiteX8" fmla="*/ 28048 w 100390"/>
                  <a:gd name="connsiteY8" fmla="*/ 14088 h 196845"/>
                  <a:gd name="connsiteX9" fmla="*/ 30967 w 100390"/>
                  <a:gd name="connsiteY9" fmla="*/ 5965 h 196845"/>
                  <a:gd name="connsiteX10" fmla="*/ 32744 w 100390"/>
                  <a:gd name="connsiteY10" fmla="*/ 0 h 196845"/>
                  <a:gd name="connsiteX11" fmla="*/ 50259 w 100390"/>
                  <a:gd name="connsiteY11" fmla="*/ 0 h 196845"/>
                  <a:gd name="connsiteX12" fmla="*/ 50259 w 100390"/>
                  <a:gd name="connsiteY12" fmla="*/ 37821 h 196845"/>
                  <a:gd name="connsiteX13" fmla="*/ 96075 w 100390"/>
                  <a:gd name="connsiteY13" fmla="*/ 37821 h 196845"/>
                  <a:gd name="connsiteX14" fmla="*/ 96075 w 100390"/>
                  <a:gd name="connsiteY14" fmla="*/ 57620 h 196845"/>
                  <a:gd name="connsiteX15" fmla="*/ 50259 w 100390"/>
                  <a:gd name="connsiteY15" fmla="*/ 57620 h 196845"/>
                  <a:gd name="connsiteX16" fmla="*/ 50259 w 100390"/>
                  <a:gd name="connsiteY16" fmla="*/ 139480 h 196845"/>
                  <a:gd name="connsiteX17" fmla="*/ 50639 w 100390"/>
                  <a:gd name="connsiteY17" fmla="*/ 158517 h 196845"/>
                  <a:gd name="connsiteX18" fmla="*/ 52543 w 100390"/>
                  <a:gd name="connsiteY18" fmla="*/ 168670 h 196845"/>
                  <a:gd name="connsiteX19" fmla="*/ 57239 w 100390"/>
                  <a:gd name="connsiteY19" fmla="*/ 172732 h 196845"/>
                  <a:gd name="connsiteX20" fmla="*/ 65869 w 100390"/>
                  <a:gd name="connsiteY20" fmla="*/ 173493 h 196845"/>
                  <a:gd name="connsiteX21" fmla="*/ 65996 w 100390"/>
                  <a:gd name="connsiteY21" fmla="*/ 173493 h 196845"/>
                  <a:gd name="connsiteX22" fmla="*/ 74246 w 100390"/>
                  <a:gd name="connsiteY22" fmla="*/ 172986 h 196845"/>
                  <a:gd name="connsiteX23" fmla="*/ 82622 w 100390"/>
                  <a:gd name="connsiteY23" fmla="*/ 171716 h 196845"/>
                  <a:gd name="connsiteX24" fmla="*/ 90110 w 100390"/>
                  <a:gd name="connsiteY24" fmla="*/ 170066 h 196845"/>
                  <a:gd name="connsiteX25" fmla="*/ 95567 w 100390"/>
                  <a:gd name="connsiteY25" fmla="*/ 168417 h 196845"/>
                  <a:gd name="connsiteX26" fmla="*/ 95694 w 100390"/>
                  <a:gd name="connsiteY26" fmla="*/ 168417 h 196845"/>
                  <a:gd name="connsiteX27" fmla="*/ 100390 w 100390"/>
                  <a:gd name="connsiteY27" fmla="*/ 181870 h 196845"/>
                  <a:gd name="connsiteX28" fmla="*/ 91379 w 100390"/>
                  <a:gd name="connsiteY28" fmla="*/ 186946 h 196845"/>
                  <a:gd name="connsiteX29" fmla="*/ 78814 w 100390"/>
                  <a:gd name="connsiteY29" fmla="*/ 191769 h 196845"/>
                  <a:gd name="connsiteX30" fmla="*/ 64727 w 100390"/>
                  <a:gd name="connsiteY30" fmla="*/ 195450 h 196845"/>
                  <a:gd name="connsiteX31" fmla="*/ 51020 w 100390"/>
                  <a:gd name="connsiteY31" fmla="*/ 196846 h 196845"/>
                  <a:gd name="connsiteX32" fmla="*/ 51020 w 100390"/>
                  <a:gd name="connsiteY32" fmla="*/ 196846 h 196845"/>
                  <a:gd name="connsiteX33" fmla="*/ 38075 w 100390"/>
                  <a:gd name="connsiteY33" fmla="*/ 195196 h 196845"/>
                  <a:gd name="connsiteX34" fmla="*/ 28302 w 100390"/>
                  <a:gd name="connsiteY34" fmla="*/ 189738 h 196845"/>
                  <a:gd name="connsiteX35" fmla="*/ 22083 w 100390"/>
                  <a:gd name="connsiteY35" fmla="*/ 179712 h 196845"/>
                  <a:gd name="connsiteX36" fmla="*/ 19799 w 100390"/>
                  <a:gd name="connsiteY36" fmla="*/ 164355 h 196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00390" h="196845">
                    <a:moveTo>
                      <a:pt x="19799" y="164355"/>
                    </a:moveTo>
                    <a:lnTo>
                      <a:pt x="19799" y="57620"/>
                    </a:lnTo>
                    <a:lnTo>
                      <a:pt x="0" y="57620"/>
                    </a:lnTo>
                    <a:lnTo>
                      <a:pt x="0" y="44801"/>
                    </a:lnTo>
                    <a:cubicBezTo>
                      <a:pt x="2792" y="43913"/>
                      <a:pt x="5584" y="42897"/>
                      <a:pt x="8376" y="41882"/>
                    </a:cubicBezTo>
                    <a:cubicBezTo>
                      <a:pt x="11169" y="40867"/>
                      <a:pt x="13199" y="39978"/>
                      <a:pt x="14468" y="39090"/>
                    </a:cubicBezTo>
                    <a:cubicBezTo>
                      <a:pt x="17514" y="36932"/>
                      <a:pt x="20053" y="33633"/>
                      <a:pt x="22083" y="28810"/>
                    </a:cubicBezTo>
                    <a:cubicBezTo>
                      <a:pt x="22845" y="27160"/>
                      <a:pt x="23733" y="25002"/>
                      <a:pt x="24875" y="22337"/>
                    </a:cubicBezTo>
                    <a:cubicBezTo>
                      <a:pt x="26018" y="19672"/>
                      <a:pt x="27033" y="16880"/>
                      <a:pt x="28048" y="14088"/>
                    </a:cubicBezTo>
                    <a:cubicBezTo>
                      <a:pt x="29064" y="11295"/>
                      <a:pt x="30079" y="8630"/>
                      <a:pt x="30967" y="5965"/>
                    </a:cubicBezTo>
                    <a:cubicBezTo>
                      <a:pt x="31856" y="3427"/>
                      <a:pt x="32490" y="1396"/>
                      <a:pt x="32744" y="0"/>
                    </a:cubicBezTo>
                    <a:lnTo>
                      <a:pt x="50259" y="0"/>
                    </a:lnTo>
                    <a:lnTo>
                      <a:pt x="50259" y="37821"/>
                    </a:lnTo>
                    <a:lnTo>
                      <a:pt x="96075" y="37821"/>
                    </a:lnTo>
                    <a:lnTo>
                      <a:pt x="96075" y="57620"/>
                    </a:lnTo>
                    <a:lnTo>
                      <a:pt x="50259" y="57620"/>
                    </a:lnTo>
                    <a:lnTo>
                      <a:pt x="50259" y="139480"/>
                    </a:lnTo>
                    <a:cubicBezTo>
                      <a:pt x="50259" y="147602"/>
                      <a:pt x="50385" y="153948"/>
                      <a:pt x="50639" y="158517"/>
                    </a:cubicBezTo>
                    <a:cubicBezTo>
                      <a:pt x="50893" y="163086"/>
                      <a:pt x="51528" y="166513"/>
                      <a:pt x="52543" y="168670"/>
                    </a:cubicBezTo>
                    <a:cubicBezTo>
                      <a:pt x="53558" y="170828"/>
                      <a:pt x="55208" y="172224"/>
                      <a:pt x="57239" y="172732"/>
                    </a:cubicBezTo>
                    <a:cubicBezTo>
                      <a:pt x="59396" y="173239"/>
                      <a:pt x="62189" y="173493"/>
                      <a:pt x="65869" y="173493"/>
                    </a:cubicBezTo>
                    <a:lnTo>
                      <a:pt x="65996" y="173493"/>
                    </a:lnTo>
                    <a:cubicBezTo>
                      <a:pt x="68661" y="173493"/>
                      <a:pt x="71453" y="173366"/>
                      <a:pt x="74246" y="172986"/>
                    </a:cubicBezTo>
                    <a:cubicBezTo>
                      <a:pt x="77165" y="172605"/>
                      <a:pt x="79957" y="172224"/>
                      <a:pt x="82622" y="171716"/>
                    </a:cubicBezTo>
                    <a:cubicBezTo>
                      <a:pt x="85287" y="171209"/>
                      <a:pt x="87825" y="170701"/>
                      <a:pt x="90110" y="170066"/>
                    </a:cubicBezTo>
                    <a:cubicBezTo>
                      <a:pt x="92394" y="169432"/>
                      <a:pt x="94171" y="168924"/>
                      <a:pt x="95567" y="168417"/>
                    </a:cubicBezTo>
                    <a:lnTo>
                      <a:pt x="95694" y="168417"/>
                    </a:lnTo>
                    <a:lnTo>
                      <a:pt x="100390" y="181870"/>
                    </a:lnTo>
                    <a:cubicBezTo>
                      <a:pt x="98232" y="183520"/>
                      <a:pt x="95186" y="185169"/>
                      <a:pt x="91379" y="186946"/>
                    </a:cubicBezTo>
                    <a:cubicBezTo>
                      <a:pt x="87572" y="188723"/>
                      <a:pt x="83383" y="190373"/>
                      <a:pt x="78814" y="191769"/>
                    </a:cubicBezTo>
                    <a:cubicBezTo>
                      <a:pt x="74246" y="193292"/>
                      <a:pt x="69677" y="194434"/>
                      <a:pt x="64727" y="195450"/>
                    </a:cubicBezTo>
                    <a:cubicBezTo>
                      <a:pt x="59904" y="196465"/>
                      <a:pt x="55335" y="196846"/>
                      <a:pt x="51020" y="196846"/>
                    </a:cubicBezTo>
                    <a:lnTo>
                      <a:pt x="51020" y="196846"/>
                    </a:lnTo>
                    <a:cubicBezTo>
                      <a:pt x="46197" y="196846"/>
                      <a:pt x="41882" y="196338"/>
                      <a:pt x="38075" y="195196"/>
                    </a:cubicBezTo>
                    <a:cubicBezTo>
                      <a:pt x="34267" y="194053"/>
                      <a:pt x="30967" y="192277"/>
                      <a:pt x="28302" y="189738"/>
                    </a:cubicBezTo>
                    <a:cubicBezTo>
                      <a:pt x="25637" y="187200"/>
                      <a:pt x="23479" y="183900"/>
                      <a:pt x="22083" y="179712"/>
                    </a:cubicBezTo>
                    <a:cubicBezTo>
                      <a:pt x="20560" y="175397"/>
                      <a:pt x="19799" y="170320"/>
                      <a:pt x="19799" y="16435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19" name="Freeform: Shape 18">
                <a:extLst>
                  <a:ext uri="{FF2B5EF4-FFF2-40B4-BE49-F238E27FC236}">
                    <a16:creationId xmlns:a16="http://schemas.microsoft.com/office/drawing/2014/main" id="{9FC9BBAF-7439-A878-558A-2C5AB35A9651}"/>
                  </a:ext>
                </a:extLst>
              </p:cNvPr>
              <p:cNvSpPr/>
              <p:nvPr/>
            </p:nvSpPr>
            <p:spPr>
              <a:xfrm>
                <a:off x="3110968" y="1501156"/>
                <a:ext cx="75260" cy="226416"/>
              </a:xfrm>
              <a:custGeom>
                <a:avLst/>
                <a:gdLst>
                  <a:gd name="connsiteX0" fmla="*/ 0 w 75260"/>
                  <a:gd name="connsiteY0" fmla="*/ 226163 h 226416"/>
                  <a:gd name="connsiteX1" fmla="*/ 0 w 75260"/>
                  <a:gd name="connsiteY1" fmla="*/ 211187 h 226416"/>
                  <a:gd name="connsiteX2" fmla="*/ 22591 w 75260"/>
                  <a:gd name="connsiteY2" fmla="*/ 208903 h 226416"/>
                  <a:gd name="connsiteX3" fmla="*/ 22591 w 75260"/>
                  <a:gd name="connsiteY3" fmla="*/ 95060 h 226416"/>
                  <a:gd name="connsiteX4" fmla="*/ 3427 w 75260"/>
                  <a:gd name="connsiteY4" fmla="*/ 89095 h 226416"/>
                  <a:gd name="connsiteX5" fmla="*/ 3427 w 75260"/>
                  <a:gd name="connsiteY5" fmla="*/ 72722 h 226416"/>
                  <a:gd name="connsiteX6" fmla="*/ 45182 w 75260"/>
                  <a:gd name="connsiteY6" fmla="*/ 67138 h 226416"/>
                  <a:gd name="connsiteX7" fmla="*/ 45816 w 75260"/>
                  <a:gd name="connsiteY7" fmla="*/ 67138 h 226416"/>
                  <a:gd name="connsiteX8" fmla="*/ 53051 w 75260"/>
                  <a:gd name="connsiteY8" fmla="*/ 72596 h 226416"/>
                  <a:gd name="connsiteX9" fmla="*/ 53051 w 75260"/>
                  <a:gd name="connsiteY9" fmla="*/ 209156 h 226416"/>
                  <a:gd name="connsiteX10" fmla="*/ 75261 w 75260"/>
                  <a:gd name="connsiteY10" fmla="*/ 211314 h 226416"/>
                  <a:gd name="connsiteX11" fmla="*/ 75261 w 75260"/>
                  <a:gd name="connsiteY11" fmla="*/ 226417 h 226416"/>
                  <a:gd name="connsiteX12" fmla="*/ 0 w 75260"/>
                  <a:gd name="connsiteY12" fmla="*/ 226417 h 226416"/>
                  <a:gd name="connsiteX13" fmla="*/ 33379 w 75260"/>
                  <a:gd name="connsiteY13" fmla="*/ 41121 h 226416"/>
                  <a:gd name="connsiteX14" fmla="*/ 26145 w 75260"/>
                  <a:gd name="connsiteY14" fmla="*/ 39725 h 226416"/>
                  <a:gd name="connsiteX15" fmla="*/ 20560 w 75260"/>
                  <a:gd name="connsiteY15" fmla="*/ 35790 h 226416"/>
                  <a:gd name="connsiteX16" fmla="*/ 17007 w 75260"/>
                  <a:gd name="connsiteY16" fmla="*/ 29825 h 226416"/>
                  <a:gd name="connsiteX17" fmla="*/ 15738 w 75260"/>
                  <a:gd name="connsiteY17" fmla="*/ 22337 h 226416"/>
                  <a:gd name="connsiteX18" fmla="*/ 17007 w 75260"/>
                  <a:gd name="connsiteY18" fmla="*/ 13961 h 226416"/>
                  <a:gd name="connsiteX19" fmla="*/ 20814 w 75260"/>
                  <a:gd name="connsiteY19" fmla="*/ 6853 h 226416"/>
                  <a:gd name="connsiteX20" fmla="*/ 27160 w 75260"/>
                  <a:gd name="connsiteY20" fmla="*/ 1904 h 226416"/>
                  <a:gd name="connsiteX21" fmla="*/ 36044 w 75260"/>
                  <a:gd name="connsiteY21" fmla="*/ 0 h 226416"/>
                  <a:gd name="connsiteX22" fmla="*/ 36171 w 75260"/>
                  <a:gd name="connsiteY22" fmla="*/ 0 h 226416"/>
                  <a:gd name="connsiteX23" fmla="*/ 44040 w 75260"/>
                  <a:gd name="connsiteY23" fmla="*/ 1650 h 226416"/>
                  <a:gd name="connsiteX24" fmla="*/ 49751 w 75260"/>
                  <a:gd name="connsiteY24" fmla="*/ 5965 h 226416"/>
                  <a:gd name="connsiteX25" fmla="*/ 53305 w 75260"/>
                  <a:gd name="connsiteY25" fmla="*/ 12057 h 226416"/>
                  <a:gd name="connsiteX26" fmla="*/ 54574 w 75260"/>
                  <a:gd name="connsiteY26" fmla="*/ 19164 h 226416"/>
                  <a:gd name="connsiteX27" fmla="*/ 53305 w 75260"/>
                  <a:gd name="connsiteY27" fmla="*/ 27794 h 226416"/>
                  <a:gd name="connsiteX28" fmla="*/ 49370 w 75260"/>
                  <a:gd name="connsiteY28" fmla="*/ 34648 h 226416"/>
                  <a:gd name="connsiteX29" fmla="*/ 42771 w 75260"/>
                  <a:gd name="connsiteY29" fmla="*/ 39344 h 226416"/>
                  <a:gd name="connsiteX30" fmla="*/ 33506 w 75260"/>
                  <a:gd name="connsiteY30" fmla="*/ 40994 h 226416"/>
                  <a:gd name="connsiteX31" fmla="*/ 33379 w 75260"/>
                  <a:gd name="connsiteY31" fmla="*/ 40994 h 2264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75260" h="226416">
                    <a:moveTo>
                      <a:pt x="0" y="226163"/>
                    </a:moveTo>
                    <a:lnTo>
                      <a:pt x="0" y="211187"/>
                    </a:lnTo>
                    <a:lnTo>
                      <a:pt x="22591" y="208903"/>
                    </a:lnTo>
                    <a:lnTo>
                      <a:pt x="22591" y="95060"/>
                    </a:lnTo>
                    <a:lnTo>
                      <a:pt x="3427" y="89095"/>
                    </a:lnTo>
                    <a:lnTo>
                      <a:pt x="3427" y="72722"/>
                    </a:lnTo>
                    <a:lnTo>
                      <a:pt x="45182" y="67138"/>
                    </a:lnTo>
                    <a:lnTo>
                      <a:pt x="45816" y="67138"/>
                    </a:lnTo>
                    <a:lnTo>
                      <a:pt x="53051" y="72596"/>
                    </a:lnTo>
                    <a:lnTo>
                      <a:pt x="53051" y="209156"/>
                    </a:lnTo>
                    <a:lnTo>
                      <a:pt x="75261" y="211314"/>
                    </a:lnTo>
                    <a:lnTo>
                      <a:pt x="75261" y="226417"/>
                    </a:lnTo>
                    <a:lnTo>
                      <a:pt x="0" y="226417"/>
                    </a:lnTo>
                    <a:close/>
                    <a:moveTo>
                      <a:pt x="33379" y="41121"/>
                    </a:moveTo>
                    <a:cubicBezTo>
                      <a:pt x="30714" y="41121"/>
                      <a:pt x="28302" y="40613"/>
                      <a:pt x="26145" y="39725"/>
                    </a:cubicBezTo>
                    <a:cubicBezTo>
                      <a:pt x="23987" y="38709"/>
                      <a:pt x="22083" y="37440"/>
                      <a:pt x="20560" y="35790"/>
                    </a:cubicBezTo>
                    <a:cubicBezTo>
                      <a:pt x="19037" y="34140"/>
                      <a:pt x="17895" y="32110"/>
                      <a:pt x="17007" y="29825"/>
                    </a:cubicBezTo>
                    <a:cubicBezTo>
                      <a:pt x="16245" y="27541"/>
                      <a:pt x="15738" y="25002"/>
                      <a:pt x="15738" y="22337"/>
                    </a:cubicBezTo>
                    <a:cubicBezTo>
                      <a:pt x="15738" y="19418"/>
                      <a:pt x="16118" y="16626"/>
                      <a:pt x="17007" y="13961"/>
                    </a:cubicBezTo>
                    <a:cubicBezTo>
                      <a:pt x="17895" y="11295"/>
                      <a:pt x="19164" y="9011"/>
                      <a:pt x="20814" y="6853"/>
                    </a:cubicBezTo>
                    <a:cubicBezTo>
                      <a:pt x="22464" y="4823"/>
                      <a:pt x="24622" y="3173"/>
                      <a:pt x="27160" y="1904"/>
                    </a:cubicBezTo>
                    <a:cubicBezTo>
                      <a:pt x="29698" y="635"/>
                      <a:pt x="32744" y="0"/>
                      <a:pt x="36044" y="0"/>
                    </a:cubicBezTo>
                    <a:lnTo>
                      <a:pt x="36171" y="0"/>
                    </a:lnTo>
                    <a:cubicBezTo>
                      <a:pt x="39217" y="0"/>
                      <a:pt x="41882" y="508"/>
                      <a:pt x="44040" y="1650"/>
                    </a:cubicBezTo>
                    <a:cubicBezTo>
                      <a:pt x="46324" y="2792"/>
                      <a:pt x="48228" y="4188"/>
                      <a:pt x="49751" y="5965"/>
                    </a:cubicBezTo>
                    <a:cubicBezTo>
                      <a:pt x="51274" y="7742"/>
                      <a:pt x="52543" y="9772"/>
                      <a:pt x="53305" y="12057"/>
                    </a:cubicBezTo>
                    <a:cubicBezTo>
                      <a:pt x="54193" y="14341"/>
                      <a:pt x="54574" y="16753"/>
                      <a:pt x="54574" y="19164"/>
                    </a:cubicBezTo>
                    <a:cubicBezTo>
                      <a:pt x="54574" y="22210"/>
                      <a:pt x="54193" y="25129"/>
                      <a:pt x="53305" y="27794"/>
                    </a:cubicBezTo>
                    <a:cubicBezTo>
                      <a:pt x="52416" y="30460"/>
                      <a:pt x="51147" y="32744"/>
                      <a:pt x="49370" y="34648"/>
                    </a:cubicBezTo>
                    <a:cubicBezTo>
                      <a:pt x="47593" y="36552"/>
                      <a:pt x="45436" y="38202"/>
                      <a:pt x="42771" y="39344"/>
                    </a:cubicBezTo>
                    <a:cubicBezTo>
                      <a:pt x="40105" y="40486"/>
                      <a:pt x="37059" y="40994"/>
                      <a:pt x="33506" y="40994"/>
                    </a:cubicBezTo>
                    <a:lnTo>
                      <a:pt x="33379" y="40994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20" name="Freeform: Shape 19">
                <a:extLst>
                  <a:ext uri="{FF2B5EF4-FFF2-40B4-BE49-F238E27FC236}">
                    <a16:creationId xmlns:a16="http://schemas.microsoft.com/office/drawing/2014/main" id="{61921717-F613-6BEE-F222-D270146679AB}"/>
                  </a:ext>
                </a:extLst>
              </p:cNvPr>
              <p:cNvSpPr/>
              <p:nvPr/>
            </p:nvSpPr>
            <p:spPr>
              <a:xfrm>
                <a:off x="3205901" y="1533900"/>
                <a:ext cx="100389" cy="196845"/>
              </a:xfrm>
              <a:custGeom>
                <a:avLst/>
                <a:gdLst>
                  <a:gd name="connsiteX0" fmla="*/ 19799 w 100389"/>
                  <a:gd name="connsiteY0" fmla="*/ 164355 h 196845"/>
                  <a:gd name="connsiteX1" fmla="*/ 19799 w 100389"/>
                  <a:gd name="connsiteY1" fmla="*/ 57620 h 196845"/>
                  <a:gd name="connsiteX2" fmla="*/ 0 w 100389"/>
                  <a:gd name="connsiteY2" fmla="*/ 57620 h 196845"/>
                  <a:gd name="connsiteX3" fmla="*/ 0 w 100389"/>
                  <a:gd name="connsiteY3" fmla="*/ 44801 h 196845"/>
                  <a:gd name="connsiteX4" fmla="*/ 8376 w 100389"/>
                  <a:gd name="connsiteY4" fmla="*/ 41882 h 196845"/>
                  <a:gd name="connsiteX5" fmla="*/ 14468 w 100389"/>
                  <a:gd name="connsiteY5" fmla="*/ 39090 h 196845"/>
                  <a:gd name="connsiteX6" fmla="*/ 22083 w 100389"/>
                  <a:gd name="connsiteY6" fmla="*/ 28810 h 196845"/>
                  <a:gd name="connsiteX7" fmla="*/ 24875 w 100389"/>
                  <a:gd name="connsiteY7" fmla="*/ 22337 h 196845"/>
                  <a:gd name="connsiteX8" fmla="*/ 28048 w 100389"/>
                  <a:gd name="connsiteY8" fmla="*/ 14088 h 196845"/>
                  <a:gd name="connsiteX9" fmla="*/ 30967 w 100389"/>
                  <a:gd name="connsiteY9" fmla="*/ 5965 h 196845"/>
                  <a:gd name="connsiteX10" fmla="*/ 32744 w 100389"/>
                  <a:gd name="connsiteY10" fmla="*/ 0 h 196845"/>
                  <a:gd name="connsiteX11" fmla="*/ 50258 w 100389"/>
                  <a:gd name="connsiteY11" fmla="*/ 0 h 196845"/>
                  <a:gd name="connsiteX12" fmla="*/ 50258 w 100389"/>
                  <a:gd name="connsiteY12" fmla="*/ 37821 h 196845"/>
                  <a:gd name="connsiteX13" fmla="*/ 96075 w 100389"/>
                  <a:gd name="connsiteY13" fmla="*/ 37821 h 196845"/>
                  <a:gd name="connsiteX14" fmla="*/ 96075 w 100389"/>
                  <a:gd name="connsiteY14" fmla="*/ 57620 h 196845"/>
                  <a:gd name="connsiteX15" fmla="*/ 50258 w 100389"/>
                  <a:gd name="connsiteY15" fmla="*/ 57620 h 196845"/>
                  <a:gd name="connsiteX16" fmla="*/ 50258 w 100389"/>
                  <a:gd name="connsiteY16" fmla="*/ 139480 h 196845"/>
                  <a:gd name="connsiteX17" fmla="*/ 50639 w 100389"/>
                  <a:gd name="connsiteY17" fmla="*/ 158517 h 196845"/>
                  <a:gd name="connsiteX18" fmla="*/ 52543 w 100389"/>
                  <a:gd name="connsiteY18" fmla="*/ 168670 h 196845"/>
                  <a:gd name="connsiteX19" fmla="*/ 57239 w 100389"/>
                  <a:gd name="connsiteY19" fmla="*/ 172732 h 196845"/>
                  <a:gd name="connsiteX20" fmla="*/ 65869 w 100389"/>
                  <a:gd name="connsiteY20" fmla="*/ 173493 h 196845"/>
                  <a:gd name="connsiteX21" fmla="*/ 65996 w 100389"/>
                  <a:gd name="connsiteY21" fmla="*/ 173493 h 196845"/>
                  <a:gd name="connsiteX22" fmla="*/ 74245 w 100389"/>
                  <a:gd name="connsiteY22" fmla="*/ 172986 h 196845"/>
                  <a:gd name="connsiteX23" fmla="*/ 82622 w 100389"/>
                  <a:gd name="connsiteY23" fmla="*/ 171716 h 196845"/>
                  <a:gd name="connsiteX24" fmla="*/ 90110 w 100389"/>
                  <a:gd name="connsiteY24" fmla="*/ 170066 h 196845"/>
                  <a:gd name="connsiteX25" fmla="*/ 95567 w 100389"/>
                  <a:gd name="connsiteY25" fmla="*/ 168417 h 196845"/>
                  <a:gd name="connsiteX26" fmla="*/ 95694 w 100389"/>
                  <a:gd name="connsiteY26" fmla="*/ 168417 h 196845"/>
                  <a:gd name="connsiteX27" fmla="*/ 100390 w 100389"/>
                  <a:gd name="connsiteY27" fmla="*/ 181870 h 196845"/>
                  <a:gd name="connsiteX28" fmla="*/ 91379 w 100389"/>
                  <a:gd name="connsiteY28" fmla="*/ 186946 h 196845"/>
                  <a:gd name="connsiteX29" fmla="*/ 78814 w 100389"/>
                  <a:gd name="connsiteY29" fmla="*/ 191769 h 196845"/>
                  <a:gd name="connsiteX30" fmla="*/ 64727 w 100389"/>
                  <a:gd name="connsiteY30" fmla="*/ 195450 h 196845"/>
                  <a:gd name="connsiteX31" fmla="*/ 51020 w 100389"/>
                  <a:gd name="connsiteY31" fmla="*/ 196846 h 196845"/>
                  <a:gd name="connsiteX32" fmla="*/ 50766 w 100389"/>
                  <a:gd name="connsiteY32" fmla="*/ 196846 h 196845"/>
                  <a:gd name="connsiteX33" fmla="*/ 37821 w 100389"/>
                  <a:gd name="connsiteY33" fmla="*/ 195196 h 196845"/>
                  <a:gd name="connsiteX34" fmla="*/ 28048 w 100389"/>
                  <a:gd name="connsiteY34" fmla="*/ 189738 h 196845"/>
                  <a:gd name="connsiteX35" fmla="*/ 21829 w 100389"/>
                  <a:gd name="connsiteY35" fmla="*/ 179712 h 196845"/>
                  <a:gd name="connsiteX36" fmla="*/ 19799 w 100389"/>
                  <a:gd name="connsiteY36" fmla="*/ 164355 h 196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00389" h="196845">
                    <a:moveTo>
                      <a:pt x="19799" y="164355"/>
                    </a:moveTo>
                    <a:lnTo>
                      <a:pt x="19799" y="57620"/>
                    </a:lnTo>
                    <a:lnTo>
                      <a:pt x="0" y="57620"/>
                    </a:lnTo>
                    <a:lnTo>
                      <a:pt x="0" y="44801"/>
                    </a:lnTo>
                    <a:cubicBezTo>
                      <a:pt x="2792" y="43913"/>
                      <a:pt x="5584" y="42897"/>
                      <a:pt x="8376" y="41882"/>
                    </a:cubicBezTo>
                    <a:cubicBezTo>
                      <a:pt x="11168" y="40867"/>
                      <a:pt x="13199" y="39978"/>
                      <a:pt x="14468" y="39090"/>
                    </a:cubicBezTo>
                    <a:cubicBezTo>
                      <a:pt x="17514" y="36932"/>
                      <a:pt x="20053" y="33633"/>
                      <a:pt x="22083" y="28810"/>
                    </a:cubicBezTo>
                    <a:cubicBezTo>
                      <a:pt x="22845" y="27160"/>
                      <a:pt x="23733" y="25002"/>
                      <a:pt x="24875" y="22337"/>
                    </a:cubicBezTo>
                    <a:cubicBezTo>
                      <a:pt x="26018" y="19672"/>
                      <a:pt x="27033" y="16880"/>
                      <a:pt x="28048" y="14088"/>
                    </a:cubicBezTo>
                    <a:cubicBezTo>
                      <a:pt x="29064" y="11295"/>
                      <a:pt x="30079" y="8630"/>
                      <a:pt x="30967" y="5965"/>
                    </a:cubicBezTo>
                    <a:cubicBezTo>
                      <a:pt x="31856" y="3427"/>
                      <a:pt x="32490" y="1396"/>
                      <a:pt x="32744" y="0"/>
                    </a:cubicBezTo>
                    <a:lnTo>
                      <a:pt x="50258" y="0"/>
                    </a:lnTo>
                    <a:lnTo>
                      <a:pt x="50258" y="37821"/>
                    </a:lnTo>
                    <a:lnTo>
                      <a:pt x="96075" y="37821"/>
                    </a:lnTo>
                    <a:lnTo>
                      <a:pt x="96075" y="57620"/>
                    </a:lnTo>
                    <a:lnTo>
                      <a:pt x="50258" y="57620"/>
                    </a:lnTo>
                    <a:lnTo>
                      <a:pt x="50258" y="139480"/>
                    </a:lnTo>
                    <a:cubicBezTo>
                      <a:pt x="50258" y="147602"/>
                      <a:pt x="50385" y="153948"/>
                      <a:pt x="50639" y="158517"/>
                    </a:cubicBezTo>
                    <a:cubicBezTo>
                      <a:pt x="50893" y="163086"/>
                      <a:pt x="51528" y="166513"/>
                      <a:pt x="52543" y="168670"/>
                    </a:cubicBezTo>
                    <a:cubicBezTo>
                      <a:pt x="53558" y="170828"/>
                      <a:pt x="55208" y="172224"/>
                      <a:pt x="57239" y="172732"/>
                    </a:cubicBezTo>
                    <a:cubicBezTo>
                      <a:pt x="59396" y="173239"/>
                      <a:pt x="62188" y="173493"/>
                      <a:pt x="65869" y="173493"/>
                    </a:cubicBezTo>
                    <a:lnTo>
                      <a:pt x="65996" y="173493"/>
                    </a:lnTo>
                    <a:cubicBezTo>
                      <a:pt x="68661" y="173493"/>
                      <a:pt x="71453" y="173366"/>
                      <a:pt x="74245" y="172986"/>
                    </a:cubicBezTo>
                    <a:cubicBezTo>
                      <a:pt x="77165" y="172605"/>
                      <a:pt x="79957" y="172224"/>
                      <a:pt x="82622" y="171716"/>
                    </a:cubicBezTo>
                    <a:cubicBezTo>
                      <a:pt x="85414" y="171209"/>
                      <a:pt x="87825" y="170701"/>
                      <a:pt x="90110" y="170066"/>
                    </a:cubicBezTo>
                    <a:cubicBezTo>
                      <a:pt x="92394" y="169432"/>
                      <a:pt x="94171" y="168924"/>
                      <a:pt x="95567" y="168417"/>
                    </a:cubicBezTo>
                    <a:lnTo>
                      <a:pt x="95694" y="168417"/>
                    </a:lnTo>
                    <a:lnTo>
                      <a:pt x="100390" y="181870"/>
                    </a:lnTo>
                    <a:cubicBezTo>
                      <a:pt x="98232" y="183520"/>
                      <a:pt x="95186" y="185169"/>
                      <a:pt x="91379" y="186946"/>
                    </a:cubicBezTo>
                    <a:cubicBezTo>
                      <a:pt x="87571" y="188723"/>
                      <a:pt x="83383" y="190373"/>
                      <a:pt x="78814" y="191769"/>
                    </a:cubicBezTo>
                    <a:cubicBezTo>
                      <a:pt x="74372" y="193292"/>
                      <a:pt x="69676" y="194434"/>
                      <a:pt x="64727" y="195450"/>
                    </a:cubicBezTo>
                    <a:cubicBezTo>
                      <a:pt x="59904" y="196465"/>
                      <a:pt x="55335" y="196846"/>
                      <a:pt x="51020" y="196846"/>
                    </a:cubicBezTo>
                    <a:lnTo>
                      <a:pt x="50766" y="196846"/>
                    </a:lnTo>
                    <a:cubicBezTo>
                      <a:pt x="45943" y="196846"/>
                      <a:pt x="41628" y="196338"/>
                      <a:pt x="37821" y="195196"/>
                    </a:cubicBezTo>
                    <a:cubicBezTo>
                      <a:pt x="34013" y="194053"/>
                      <a:pt x="30713" y="192277"/>
                      <a:pt x="28048" y="189738"/>
                    </a:cubicBezTo>
                    <a:cubicBezTo>
                      <a:pt x="25383" y="187200"/>
                      <a:pt x="23226" y="183900"/>
                      <a:pt x="21829" y="179712"/>
                    </a:cubicBezTo>
                    <a:cubicBezTo>
                      <a:pt x="20433" y="175397"/>
                      <a:pt x="19799" y="170320"/>
                      <a:pt x="19799" y="16435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21" name="Freeform: Shape 20">
                <a:extLst>
                  <a:ext uri="{FF2B5EF4-FFF2-40B4-BE49-F238E27FC236}">
                    <a16:creationId xmlns:a16="http://schemas.microsoft.com/office/drawing/2014/main" id="{C210FC48-550E-9BB2-054D-1D3627F64D5F}"/>
                  </a:ext>
                </a:extLst>
              </p:cNvPr>
              <p:cNvSpPr/>
              <p:nvPr/>
            </p:nvSpPr>
            <p:spPr>
              <a:xfrm>
                <a:off x="3323297" y="1567913"/>
                <a:ext cx="155978" cy="162705"/>
              </a:xfrm>
              <a:custGeom>
                <a:avLst/>
                <a:gdLst>
                  <a:gd name="connsiteX0" fmla="*/ 129834 w 155978"/>
                  <a:gd name="connsiteY0" fmla="*/ 162705 h 162705"/>
                  <a:gd name="connsiteX1" fmla="*/ 116635 w 155978"/>
                  <a:gd name="connsiteY1" fmla="*/ 159533 h 162705"/>
                  <a:gd name="connsiteX2" fmla="*/ 112193 w 155978"/>
                  <a:gd name="connsiteY2" fmla="*/ 147729 h 162705"/>
                  <a:gd name="connsiteX3" fmla="*/ 112193 w 155978"/>
                  <a:gd name="connsiteY3" fmla="*/ 142145 h 162705"/>
                  <a:gd name="connsiteX4" fmla="*/ 103055 w 155978"/>
                  <a:gd name="connsiteY4" fmla="*/ 148999 h 162705"/>
                  <a:gd name="connsiteX5" fmla="*/ 91506 w 155978"/>
                  <a:gd name="connsiteY5" fmla="*/ 155598 h 162705"/>
                  <a:gd name="connsiteX6" fmla="*/ 78180 w 155978"/>
                  <a:gd name="connsiteY6" fmla="*/ 160548 h 162705"/>
                  <a:gd name="connsiteX7" fmla="*/ 63711 w 155978"/>
                  <a:gd name="connsiteY7" fmla="*/ 162452 h 162705"/>
                  <a:gd name="connsiteX8" fmla="*/ 41882 w 155978"/>
                  <a:gd name="connsiteY8" fmla="*/ 159152 h 162705"/>
                  <a:gd name="connsiteX9" fmla="*/ 26779 w 155978"/>
                  <a:gd name="connsiteY9" fmla="*/ 148618 h 162705"/>
                  <a:gd name="connsiteX10" fmla="*/ 18149 w 155978"/>
                  <a:gd name="connsiteY10" fmla="*/ 129834 h 162705"/>
                  <a:gd name="connsiteX11" fmla="*/ 15357 w 155978"/>
                  <a:gd name="connsiteY11" fmla="*/ 101786 h 162705"/>
                  <a:gd name="connsiteX12" fmla="*/ 15357 w 155978"/>
                  <a:gd name="connsiteY12" fmla="*/ 23352 h 162705"/>
                  <a:gd name="connsiteX13" fmla="*/ 0 w 155978"/>
                  <a:gd name="connsiteY13" fmla="*/ 17514 h 162705"/>
                  <a:gd name="connsiteX14" fmla="*/ 0 w 155978"/>
                  <a:gd name="connsiteY14" fmla="*/ 4315 h 162705"/>
                  <a:gd name="connsiteX15" fmla="*/ 39597 w 155978"/>
                  <a:gd name="connsiteY15" fmla="*/ 0 h 162705"/>
                  <a:gd name="connsiteX16" fmla="*/ 39724 w 155978"/>
                  <a:gd name="connsiteY16" fmla="*/ 0 h 162705"/>
                  <a:gd name="connsiteX17" fmla="*/ 45943 w 155978"/>
                  <a:gd name="connsiteY17" fmla="*/ 3807 h 162705"/>
                  <a:gd name="connsiteX18" fmla="*/ 45943 w 155978"/>
                  <a:gd name="connsiteY18" fmla="*/ 100136 h 162705"/>
                  <a:gd name="connsiteX19" fmla="*/ 47085 w 155978"/>
                  <a:gd name="connsiteY19" fmla="*/ 119300 h 162705"/>
                  <a:gd name="connsiteX20" fmla="*/ 51401 w 155978"/>
                  <a:gd name="connsiteY20" fmla="*/ 132119 h 162705"/>
                  <a:gd name="connsiteX21" fmla="*/ 59904 w 155978"/>
                  <a:gd name="connsiteY21" fmla="*/ 139226 h 162705"/>
                  <a:gd name="connsiteX22" fmla="*/ 73738 w 155978"/>
                  <a:gd name="connsiteY22" fmla="*/ 141384 h 162705"/>
                  <a:gd name="connsiteX23" fmla="*/ 85033 w 155978"/>
                  <a:gd name="connsiteY23" fmla="*/ 140114 h 162705"/>
                  <a:gd name="connsiteX24" fmla="*/ 94806 w 155978"/>
                  <a:gd name="connsiteY24" fmla="*/ 136942 h 162705"/>
                  <a:gd name="connsiteX25" fmla="*/ 102928 w 155978"/>
                  <a:gd name="connsiteY25" fmla="*/ 132880 h 162705"/>
                  <a:gd name="connsiteX26" fmla="*/ 108893 w 155978"/>
                  <a:gd name="connsiteY26" fmla="*/ 128946 h 162705"/>
                  <a:gd name="connsiteX27" fmla="*/ 108893 w 155978"/>
                  <a:gd name="connsiteY27" fmla="*/ 23352 h 162705"/>
                  <a:gd name="connsiteX28" fmla="*/ 89602 w 155978"/>
                  <a:gd name="connsiteY28" fmla="*/ 17514 h 162705"/>
                  <a:gd name="connsiteX29" fmla="*/ 89602 w 155978"/>
                  <a:gd name="connsiteY29" fmla="*/ 4188 h 162705"/>
                  <a:gd name="connsiteX30" fmla="*/ 131484 w 155978"/>
                  <a:gd name="connsiteY30" fmla="*/ 0 h 162705"/>
                  <a:gd name="connsiteX31" fmla="*/ 131738 w 155978"/>
                  <a:gd name="connsiteY31" fmla="*/ 0 h 162705"/>
                  <a:gd name="connsiteX32" fmla="*/ 139353 w 155978"/>
                  <a:gd name="connsiteY32" fmla="*/ 3807 h 162705"/>
                  <a:gd name="connsiteX33" fmla="*/ 139353 w 155978"/>
                  <a:gd name="connsiteY33" fmla="*/ 143668 h 162705"/>
                  <a:gd name="connsiteX34" fmla="*/ 155979 w 155978"/>
                  <a:gd name="connsiteY34" fmla="*/ 143668 h 162705"/>
                  <a:gd name="connsiteX35" fmla="*/ 155979 w 155978"/>
                  <a:gd name="connsiteY35" fmla="*/ 157375 h 162705"/>
                  <a:gd name="connsiteX36" fmla="*/ 144683 w 155978"/>
                  <a:gd name="connsiteY36" fmla="*/ 160675 h 162705"/>
                  <a:gd name="connsiteX37" fmla="*/ 129834 w 155978"/>
                  <a:gd name="connsiteY37" fmla="*/ 162705 h 1627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155978" h="162705">
                    <a:moveTo>
                      <a:pt x="129834" y="162705"/>
                    </a:moveTo>
                    <a:cubicBezTo>
                      <a:pt x="124123" y="162705"/>
                      <a:pt x="119681" y="161690"/>
                      <a:pt x="116635" y="159533"/>
                    </a:cubicBezTo>
                    <a:cubicBezTo>
                      <a:pt x="113589" y="157375"/>
                      <a:pt x="112193" y="153568"/>
                      <a:pt x="112193" y="147729"/>
                    </a:cubicBezTo>
                    <a:lnTo>
                      <a:pt x="112193" y="142145"/>
                    </a:lnTo>
                    <a:cubicBezTo>
                      <a:pt x="109655" y="144303"/>
                      <a:pt x="106609" y="146587"/>
                      <a:pt x="103055" y="148999"/>
                    </a:cubicBezTo>
                    <a:cubicBezTo>
                      <a:pt x="99502" y="151410"/>
                      <a:pt x="95694" y="153568"/>
                      <a:pt x="91506" y="155598"/>
                    </a:cubicBezTo>
                    <a:cubicBezTo>
                      <a:pt x="87318" y="157629"/>
                      <a:pt x="82876" y="159279"/>
                      <a:pt x="78180" y="160548"/>
                    </a:cubicBezTo>
                    <a:cubicBezTo>
                      <a:pt x="73484" y="161817"/>
                      <a:pt x="68661" y="162452"/>
                      <a:pt x="63711" y="162452"/>
                    </a:cubicBezTo>
                    <a:cubicBezTo>
                      <a:pt x="55208" y="162452"/>
                      <a:pt x="47974" y="161309"/>
                      <a:pt x="41882" y="159152"/>
                    </a:cubicBezTo>
                    <a:cubicBezTo>
                      <a:pt x="35790" y="156994"/>
                      <a:pt x="30713" y="153441"/>
                      <a:pt x="26779" y="148618"/>
                    </a:cubicBezTo>
                    <a:cubicBezTo>
                      <a:pt x="22845" y="143795"/>
                      <a:pt x="19926" y="137576"/>
                      <a:pt x="18149" y="129834"/>
                    </a:cubicBezTo>
                    <a:cubicBezTo>
                      <a:pt x="16245" y="122219"/>
                      <a:pt x="15357" y="112828"/>
                      <a:pt x="15357" y="101786"/>
                    </a:cubicBezTo>
                    <a:lnTo>
                      <a:pt x="15357" y="23352"/>
                    </a:lnTo>
                    <a:lnTo>
                      <a:pt x="0" y="17514"/>
                    </a:lnTo>
                    <a:lnTo>
                      <a:pt x="0" y="4315"/>
                    </a:lnTo>
                    <a:lnTo>
                      <a:pt x="39597" y="0"/>
                    </a:lnTo>
                    <a:lnTo>
                      <a:pt x="39724" y="0"/>
                    </a:lnTo>
                    <a:lnTo>
                      <a:pt x="45943" y="3807"/>
                    </a:lnTo>
                    <a:lnTo>
                      <a:pt x="45943" y="100136"/>
                    </a:lnTo>
                    <a:cubicBezTo>
                      <a:pt x="45943" y="107751"/>
                      <a:pt x="46324" y="114097"/>
                      <a:pt x="47085" y="119300"/>
                    </a:cubicBezTo>
                    <a:cubicBezTo>
                      <a:pt x="47847" y="124504"/>
                      <a:pt x="49243" y="128819"/>
                      <a:pt x="51401" y="132119"/>
                    </a:cubicBezTo>
                    <a:cubicBezTo>
                      <a:pt x="53558" y="135419"/>
                      <a:pt x="56350" y="137830"/>
                      <a:pt x="59904" y="139226"/>
                    </a:cubicBezTo>
                    <a:cubicBezTo>
                      <a:pt x="63458" y="140749"/>
                      <a:pt x="68153" y="141384"/>
                      <a:pt x="73738" y="141384"/>
                    </a:cubicBezTo>
                    <a:cubicBezTo>
                      <a:pt x="77799" y="141384"/>
                      <a:pt x="81480" y="141003"/>
                      <a:pt x="85033" y="140114"/>
                    </a:cubicBezTo>
                    <a:cubicBezTo>
                      <a:pt x="88587" y="139226"/>
                      <a:pt x="91760" y="138211"/>
                      <a:pt x="94806" y="136942"/>
                    </a:cubicBezTo>
                    <a:cubicBezTo>
                      <a:pt x="97852" y="135672"/>
                      <a:pt x="100517" y="134403"/>
                      <a:pt x="102928" y="132880"/>
                    </a:cubicBezTo>
                    <a:cubicBezTo>
                      <a:pt x="105340" y="131484"/>
                      <a:pt x="107243" y="130088"/>
                      <a:pt x="108893" y="128946"/>
                    </a:cubicBezTo>
                    <a:lnTo>
                      <a:pt x="108893" y="23352"/>
                    </a:lnTo>
                    <a:lnTo>
                      <a:pt x="89602" y="17514"/>
                    </a:lnTo>
                    <a:lnTo>
                      <a:pt x="89602" y="4188"/>
                    </a:lnTo>
                    <a:lnTo>
                      <a:pt x="131484" y="0"/>
                    </a:lnTo>
                    <a:lnTo>
                      <a:pt x="131738" y="0"/>
                    </a:lnTo>
                    <a:lnTo>
                      <a:pt x="139353" y="3807"/>
                    </a:lnTo>
                    <a:lnTo>
                      <a:pt x="139353" y="143668"/>
                    </a:lnTo>
                    <a:lnTo>
                      <a:pt x="155979" y="143668"/>
                    </a:lnTo>
                    <a:lnTo>
                      <a:pt x="155979" y="157375"/>
                    </a:lnTo>
                    <a:cubicBezTo>
                      <a:pt x="152806" y="158390"/>
                      <a:pt x="148998" y="159533"/>
                      <a:pt x="144683" y="160675"/>
                    </a:cubicBezTo>
                    <a:cubicBezTo>
                      <a:pt x="140241" y="162071"/>
                      <a:pt x="135292" y="162705"/>
                      <a:pt x="129834" y="16270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22" name="Freeform: Shape 21">
                <a:extLst>
                  <a:ext uri="{FF2B5EF4-FFF2-40B4-BE49-F238E27FC236}">
                    <a16:creationId xmlns:a16="http://schemas.microsoft.com/office/drawing/2014/main" id="{8E608540-E9F1-260B-C0FB-6679A65A2A4B}"/>
                  </a:ext>
                </a:extLst>
              </p:cNvPr>
              <p:cNvSpPr/>
              <p:nvPr/>
            </p:nvSpPr>
            <p:spPr>
              <a:xfrm>
                <a:off x="3501232" y="1533900"/>
                <a:ext cx="100390" cy="196845"/>
              </a:xfrm>
              <a:custGeom>
                <a:avLst/>
                <a:gdLst>
                  <a:gd name="connsiteX0" fmla="*/ 19799 w 100390"/>
                  <a:gd name="connsiteY0" fmla="*/ 164355 h 196845"/>
                  <a:gd name="connsiteX1" fmla="*/ 19799 w 100390"/>
                  <a:gd name="connsiteY1" fmla="*/ 57620 h 196845"/>
                  <a:gd name="connsiteX2" fmla="*/ 0 w 100390"/>
                  <a:gd name="connsiteY2" fmla="*/ 57620 h 196845"/>
                  <a:gd name="connsiteX3" fmla="*/ 0 w 100390"/>
                  <a:gd name="connsiteY3" fmla="*/ 44801 h 196845"/>
                  <a:gd name="connsiteX4" fmla="*/ 8376 w 100390"/>
                  <a:gd name="connsiteY4" fmla="*/ 41882 h 196845"/>
                  <a:gd name="connsiteX5" fmla="*/ 14468 w 100390"/>
                  <a:gd name="connsiteY5" fmla="*/ 39090 h 196845"/>
                  <a:gd name="connsiteX6" fmla="*/ 22083 w 100390"/>
                  <a:gd name="connsiteY6" fmla="*/ 28810 h 196845"/>
                  <a:gd name="connsiteX7" fmla="*/ 24875 w 100390"/>
                  <a:gd name="connsiteY7" fmla="*/ 22337 h 196845"/>
                  <a:gd name="connsiteX8" fmla="*/ 28048 w 100390"/>
                  <a:gd name="connsiteY8" fmla="*/ 14088 h 196845"/>
                  <a:gd name="connsiteX9" fmla="*/ 30967 w 100390"/>
                  <a:gd name="connsiteY9" fmla="*/ 5965 h 196845"/>
                  <a:gd name="connsiteX10" fmla="*/ 32744 w 100390"/>
                  <a:gd name="connsiteY10" fmla="*/ 0 h 196845"/>
                  <a:gd name="connsiteX11" fmla="*/ 50259 w 100390"/>
                  <a:gd name="connsiteY11" fmla="*/ 0 h 196845"/>
                  <a:gd name="connsiteX12" fmla="*/ 50259 w 100390"/>
                  <a:gd name="connsiteY12" fmla="*/ 37821 h 196845"/>
                  <a:gd name="connsiteX13" fmla="*/ 96075 w 100390"/>
                  <a:gd name="connsiteY13" fmla="*/ 37821 h 196845"/>
                  <a:gd name="connsiteX14" fmla="*/ 96075 w 100390"/>
                  <a:gd name="connsiteY14" fmla="*/ 57620 h 196845"/>
                  <a:gd name="connsiteX15" fmla="*/ 50259 w 100390"/>
                  <a:gd name="connsiteY15" fmla="*/ 57620 h 196845"/>
                  <a:gd name="connsiteX16" fmla="*/ 50259 w 100390"/>
                  <a:gd name="connsiteY16" fmla="*/ 139480 h 196845"/>
                  <a:gd name="connsiteX17" fmla="*/ 50639 w 100390"/>
                  <a:gd name="connsiteY17" fmla="*/ 158517 h 196845"/>
                  <a:gd name="connsiteX18" fmla="*/ 52543 w 100390"/>
                  <a:gd name="connsiteY18" fmla="*/ 168670 h 196845"/>
                  <a:gd name="connsiteX19" fmla="*/ 57239 w 100390"/>
                  <a:gd name="connsiteY19" fmla="*/ 172732 h 196845"/>
                  <a:gd name="connsiteX20" fmla="*/ 65869 w 100390"/>
                  <a:gd name="connsiteY20" fmla="*/ 173493 h 196845"/>
                  <a:gd name="connsiteX21" fmla="*/ 65996 w 100390"/>
                  <a:gd name="connsiteY21" fmla="*/ 173493 h 196845"/>
                  <a:gd name="connsiteX22" fmla="*/ 74246 w 100390"/>
                  <a:gd name="connsiteY22" fmla="*/ 172986 h 196845"/>
                  <a:gd name="connsiteX23" fmla="*/ 82622 w 100390"/>
                  <a:gd name="connsiteY23" fmla="*/ 171716 h 196845"/>
                  <a:gd name="connsiteX24" fmla="*/ 90110 w 100390"/>
                  <a:gd name="connsiteY24" fmla="*/ 170066 h 196845"/>
                  <a:gd name="connsiteX25" fmla="*/ 95567 w 100390"/>
                  <a:gd name="connsiteY25" fmla="*/ 168417 h 196845"/>
                  <a:gd name="connsiteX26" fmla="*/ 95694 w 100390"/>
                  <a:gd name="connsiteY26" fmla="*/ 168417 h 196845"/>
                  <a:gd name="connsiteX27" fmla="*/ 100390 w 100390"/>
                  <a:gd name="connsiteY27" fmla="*/ 181870 h 196845"/>
                  <a:gd name="connsiteX28" fmla="*/ 91379 w 100390"/>
                  <a:gd name="connsiteY28" fmla="*/ 186946 h 196845"/>
                  <a:gd name="connsiteX29" fmla="*/ 78814 w 100390"/>
                  <a:gd name="connsiteY29" fmla="*/ 191769 h 196845"/>
                  <a:gd name="connsiteX30" fmla="*/ 64727 w 100390"/>
                  <a:gd name="connsiteY30" fmla="*/ 195450 h 196845"/>
                  <a:gd name="connsiteX31" fmla="*/ 51020 w 100390"/>
                  <a:gd name="connsiteY31" fmla="*/ 196846 h 196845"/>
                  <a:gd name="connsiteX32" fmla="*/ 50766 w 100390"/>
                  <a:gd name="connsiteY32" fmla="*/ 196846 h 196845"/>
                  <a:gd name="connsiteX33" fmla="*/ 37821 w 100390"/>
                  <a:gd name="connsiteY33" fmla="*/ 195196 h 196845"/>
                  <a:gd name="connsiteX34" fmla="*/ 28048 w 100390"/>
                  <a:gd name="connsiteY34" fmla="*/ 189738 h 196845"/>
                  <a:gd name="connsiteX35" fmla="*/ 21829 w 100390"/>
                  <a:gd name="connsiteY35" fmla="*/ 179712 h 196845"/>
                  <a:gd name="connsiteX36" fmla="*/ 19799 w 100390"/>
                  <a:gd name="connsiteY36" fmla="*/ 164355 h 196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00390" h="196845">
                    <a:moveTo>
                      <a:pt x="19799" y="164355"/>
                    </a:moveTo>
                    <a:lnTo>
                      <a:pt x="19799" y="57620"/>
                    </a:lnTo>
                    <a:lnTo>
                      <a:pt x="0" y="57620"/>
                    </a:lnTo>
                    <a:lnTo>
                      <a:pt x="0" y="44801"/>
                    </a:lnTo>
                    <a:cubicBezTo>
                      <a:pt x="2792" y="43913"/>
                      <a:pt x="5584" y="42897"/>
                      <a:pt x="8376" y="41882"/>
                    </a:cubicBezTo>
                    <a:cubicBezTo>
                      <a:pt x="11169" y="40867"/>
                      <a:pt x="13199" y="39978"/>
                      <a:pt x="14468" y="39090"/>
                    </a:cubicBezTo>
                    <a:cubicBezTo>
                      <a:pt x="17514" y="36932"/>
                      <a:pt x="20053" y="33633"/>
                      <a:pt x="22083" y="28810"/>
                    </a:cubicBezTo>
                    <a:cubicBezTo>
                      <a:pt x="22845" y="27160"/>
                      <a:pt x="23733" y="25002"/>
                      <a:pt x="24875" y="22337"/>
                    </a:cubicBezTo>
                    <a:cubicBezTo>
                      <a:pt x="26018" y="19672"/>
                      <a:pt x="27033" y="16880"/>
                      <a:pt x="28048" y="14088"/>
                    </a:cubicBezTo>
                    <a:cubicBezTo>
                      <a:pt x="29064" y="11295"/>
                      <a:pt x="30079" y="8630"/>
                      <a:pt x="30967" y="5965"/>
                    </a:cubicBezTo>
                    <a:cubicBezTo>
                      <a:pt x="31856" y="3427"/>
                      <a:pt x="32490" y="1396"/>
                      <a:pt x="32744" y="0"/>
                    </a:cubicBezTo>
                    <a:lnTo>
                      <a:pt x="50259" y="0"/>
                    </a:lnTo>
                    <a:lnTo>
                      <a:pt x="50259" y="37821"/>
                    </a:lnTo>
                    <a:lnTo>
                      <a:pt x="96075" y="37821"/>
                    </a:lnTo>
                    <a:lnTo>
                      <a:pt x="96075" y="57620"/>
                    </a:lnTo>
                    <a:lnTo>
                      <a:pt x="50259" y="57620"/>
                    </a:lnTo>
                    <a:lnTo>
                      <a:pt x="50259" y="139480"/>
                    </a:lnTo>
                    <a:cubicBezTo>
                      <a:pt x="50259" y="147602"/>
                      <a:pt x="50385" y="153948"/>
                      <a:pt x="50639" y="158517"/>
                    </a:cubicBezTo>
                    <a:cubicBezTo>
                      <a:pt x="50893" y="163086"/>
                      <a:pt x="51528" y="166513"/>
                      <a:pt x="52543" y="168670"/>
                    </a:cubicBezTo>
                    <a:cubicBezTo>
                      <a:pt x="53558" y="170828"/>
                      <a:pt x="55208" y="172224"/>
                      <a:pt x="57239" y="172732"/>
                    </a:cubicBezTo>
                    <a:cubicBezTo>
                      <a:pt x="59396" y="173239"/>
                      <a:pt x="62189" y="173493"/>
                      <a:pt x="65869" y="173493"/>
                    </a:cubicBezTo>
                    <a:lnTo>
                      <a:pt x="65996" y="173493"/>
                    </a:lnTo>
                    <a:cubicBezTo>
                      <a:pt x="68661" y="173493"/>
                      <a:pt x="71453" y="173366"/>
                      <a:pt x="74246" y="172986"/>
                    </a:cubicBezTo>
                    <a:cubicBezTo>
                      <a:pt x="77165" y="172605"/>
                      <a:pt x="79957" y="172224"/>
                      <a:pt x="82622" y="171716"/>
                    </a:cubicBezTo>
                    <a:cubicBezTo>
                      <a:pt x="85414" y="171209"/>
                      <a:pt x="87826" y="170701"/>
                      <a:pt x="90110" y="170066"/>
                    </a:cubicBezTo>
                    <a:cubicBezTo>
                      <a:pt x="92394" y="169432"/>
                      <a:pt x="94171" y="168924"/>
                      <a:pt x="95567" y="168417"/>
                    </a:cubicBezTo>
                    <a:lnTo>
                      <a:pt x="95694" y="168417"/>
                    </a:lnTo>
                    <a:lnTo>
                      <a:pt x="100390" y="181870"/>
                    </a:lnTo>
                    <a:cubicBezTo>
                      <a:pt x="98232" y="183520"/>
                      <a:pt x="95186" y="185169"/>
                      <a:pt x="91379" y="186946"/>
                    </a:cubicBezTo>
                    <a:cubicBezTo>
                      <a:pt x="87572" y="188723"/>
                      <a:pt x="83383" y="190373"/>
                      <a:pt x="78814" y="191769"/>
                    </a:cubicBezTo>
                    <a:cubicBezTo>
                      <a:pt x="74372" y="193292"/>
                      <a:pt x="69677" y="194434"/>
                      <a:pt x="64727" y="195450"/>
                    </a:cubicBezTo>
                    <a:cubicBezTo>
                      <a:pt x="59904" y="196465"/>
                      <a:pt x="55335" y="196846"/>
                      <a:pt x="51020" y="196846"/>
                    </a:cubicBezTo>
                    <a:lnTo>
                      <a:pt x="50766" y="196846"/>
                    </a:lnTo>
                    <a:cubicBezTo>
                      <a:pt x="45943" y="196846"/>
                      <a:pt x="41628" y="196338"/>
                      <a:pt x="37821" y="195196"/>
                    </a:cubicBezTo>
                    <a:cubicBezTo>
                      <a:pt x="34013" y="194053"/>
                      <a:pt x="30714" y="192277"/>
                      <a:pt x="28048" y="189738"/>
                    </a:cubicBezTo>
                    <a:cubicBezTo>
                      <a:pt x="25383" y="187200"/>
                      <a:pt x="23226" y="183900"/>
                      <a:pt x="21829" y="179712"/>
                    </a:cubicBezTo>
                    <a:cubicBezTo>
                      <a:pt x="20433" y="175397"/>
                      <a:pt x="19799" y="170320"/>
                      <a:pt x="19799" y="16435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23" name="Freeform: Shape 22">
                <a:extLst>
                  <a:ext uri="{FF2B5EF4-FFF2-40B4-BE49-F238E27FC236}">
                    <a16:creationId xmlns:a16="http://schemas.microsoft.com/office/drawing/2014/main" id="{BDAFB58C-FF8C-9553-35BE-2AE8AEE6E64D}"/>
                  </a:ext>
                </a:extLst>
              </p:cNvPr>
              <p:cNvSpPr/>
              <p:nvPr/>
            </p:nvSpPr>
            <p:spPr>
              <a:xfrm>
                <a:off x="3618502" y="1567913"/>
                <a:ext cx="155978" cy="162705"/>
              </a:xfrm>
              <a:custGeom>
                <a:avLst/>
                <a:gdLst>
                  <a:gd name="connsiteX0" fmla="*/ 129834 w 155978"/>
                  <a:gd name="connsiteY0" fmla="*/ 162705 h 162705"/>
                  <a:gd name="connsiteX1" fmla="*/ 116635 w 155978"/>
                  <a:gd name="connsiteY1" fmla="*/ 159533 h 162705"/>
                  <a:gd name="connsiteX2" fmla="*/ 112193 w 155978"/>
                  <a:gd name="connsiteY2" fmla="*/ 147729 h 162705"/>
                  <a:gd name="connsiteX3" fmla="*/ 112193 w 155978"/>
                  <a:gd name="connsiteY3" fmla="*/ 142145 h 162705"/>
                  <a:gd name="connsiteX4" fmla="*/ 103055 w 155978"/>
                  <a:gd name="connsiteY4" fmla="*/ 148999 h 162705"/>
                  <a:gd name="connsiteX5" fmla="*/ 91506 w 155978"/>
                  <a:gd name="connsiteY5" fmla="*/ 155598 h 162705"/>
                  <a:gd name="connsiteX6" fmla="*/ 78180 w 155978"/>
                  <a:gd name="connsiteY6" fmla="*/ 160548 h 162705"/>
                  <a:gd name="connsiteX7" fmla="*/ 63712 w 155978"/>
                  <a:gd name="connsiteY7" fmla="*/ 162452 h 162705"/>
                  <a:gd name="connsiteX8" fmla="*/ 41882 w 155978"/>
                  <a:gd name="connsiteY8" fmla="*/ 159152 h 162705"/>
                  <a:gd name="connsiteX9" fmla="*/ 26779 w 155978"/>
                  <a:gd name="connsiteY9" fmla="*/ 148618 h 162705"/>
                  <a:gd name="connsiteX10" fmla="*/ 18149 w 155978"/>
                  <a:gd name="connsiteY10" fmla="*/ 129834 h 162705"/>
                  <a:gd name="connsiteX11" fmla="*/ 15357 w 155978"/>
                  <a:gd name="connsiteY11" fmla="*/ 101786 h 162705"/>
                  <a:gd name="connsiteX12" fmla="*/ 15357 w 155978"/>
                  <a:gd name="connsiteY12" fmla="*/ 23352 h 162705"/>
                  <a:gd name="connsiteX13" fmla="*/ 0 w 155978"/>
                  <a:gd name="connsiteY13" fmla="*/ 17514 h 162705"/>
                  <a:gd name="connsiteX14" fmla="*/ 0 w 155978"/>
                  <a:gd name="connsiteY14" fmla="*/ 4315 h 162705"/>
                  <a:gd name="connsiteX15" fmla="*/ 39597 w 155978"/>
                  <a:gd name="connsiteY15" fmla="*/ 0 h 162705"/>
                  <a:gd name="connsiteX16" fmla="*/ 39725 w 155978"/>
                  <a:gd name="connsiteY16" fmla="*/ 0 h 162705"/>
                  <a:gd name="connsiteX17" fmla="*/ 45943 w 155978"/>
                  <a:gd name="connsiteY17" fmla="*/ 3807 h 162705"/>
                  <a:gd name="connsiteX18" fmla="*/ 45943 w 155978"/>
                  <a:gd name="connsiteY18" fmla="*/ 100136 h 162705"/>
                  <a:gd name="connsiteX19" fmla="*/ 47086 w 155978"/>
                  <a:gd name="connsiteY19" fmla="*/ 119300 h 162705"/>
                  <a:gd name="connsiteX20" fmla="*/ 51401 w 155978"/>
                  <a:gd name="connsiteY20" fmla="*/ 132119 h 162705"/>
                  <a:gd name="connsiteX21" fmla="*/ 59904 w 155978"/>
                  <a:gd name="connsiteY21" fmla="*/ 139226 h 162705"/>
                  <a:gd name="connsiteX22" fmla="*/ 73738 w 155978"/>
                  <a:gd name="connsiteY22" fmla="*/ 141384 h 162705"/>
                  <a:gd name="connsiteX23" fmla="*/ 85033 w 155978"/>
                  <a:gd name="connsiteY23" fmla="*/ 140114 h 162705"/>
                  <a:gd name="connsiteX24" fmla="*/ 94806 w 155978"/>
                  <a:gd name="connsiteY24" fmla="*/ 136942 h 162705"/>
                  <a:gd name="connsiteX25" fmla="*/ 102928 w 155978"/>
                  <a:gd name="connsiteY25" fmla="*/ 132880 h 162705"/>
                  <a:gd name="connsiteX26" fmla="*/ 108893 w 155978"/>
                  <a:gd name="connsiteY26" fmla="*/ 128946 h 162705"/>
                  <a:gd name="connsiteX27" fmla="*/ 108893 w 155978"/>
                  <a:gd name="connsiteY27" fmla="*/ 23352 h 162705"/>
                  <a:gd name="connsiteX28" fmla="*/ 89602 w 155978"/>
                  <a:gd name="connsiteY28" fmla="*/ 17514 h 162705"/>
                  <a:gd name="connsiteX29" fmla="*/ 89602 w 155978"/>
                  <a:gd name="connsiteY29" fmla="*/ 4188 h 162705"/>
                  <a:gd name="connsiteX30" fmla="*/ 131484 w 155978"/>
                  <a:gd name="connsiteY30" fmla="*/ 0 h 162705"/>
                  <a:gd name="connsiteX31" fmla="*/ 131738 w 155978"/>
                  <a:gd name="connsiteY31" fmla="*/ 0 h 162705"/>
                  <a:gd name="connsiteX32" fmla="*/ 139353 w 155978"/>
                  <a:gd name="connsiteY32" fmla="*/ 3807 h 162705"/>
                  <a:gd name="connsiteX33" fmla="*/ 139353 w 155978"/>
                  <a:gd name="connsiteY33" fmla="*/ 143668 h 162705"/>
                  <a:gd name="connsiteX34" fmla="*/ 155979 w 155978"/>
                  <a:gd name="connsiteY34" fmla="*/ 143668 h 162705"/>
                  <a:gd name="connsiteX35" fmla="*/ 155979 w 155978"/>
                  <a:gd name="connsiteY35" fmla="*/ 157375 h 162705"/>
                  <a:gd name="connsiteX36" fmla="*/ 144683 w 155978"/>
                  <a:gd name="connsiteY36" fmla="*/ 160675 h 162705"/>
                  <a:gd name="connsiteX37" fmla="*/ 129834 w 155978"/>
                  <a:gd name="connsiteY37" fmla="*/ 162705 h 1627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155978" h="162705">
                    <a:moveTo>
                      <a:pt x="129834" y="162705"/>
                    </a:moveTo>
                    <a:cubicBezTo>
                      <a:pt x="124123" y="162705"/>
                      <a:pt x="119681" y="161690"/>
                      <a:pt x="116635" y="159533"/>
                    </a:cubicBezTo>
                    <a:cubicBezTo>
                      <a:pt x="113589" y="157375"/>
                      <a:pt x="112193" y="153568"/>
                      <a:pt x="112193" y="147729"/>
                    </a:cubicBezTo>
                    <a:lnTo>
                      <a:pt x="112193" y="142145"/>
                    </a:lnTo>
                    <a:cubicBezTo>
                      <a:pt x="109655" y="144303"/>
                      <a:pt x="106609" y="146587"/>
                      <a:pt x="103055" y="148999"/>
                    </a:cubicBezTo>
                    <a:cubicBezTo>
                      <a:pt x="99502" y="151410"/>
                      <a:pt x="95694" y="153568"/>
                      <a:pt x="91506" y="155598"/>
                    </a:cubicBezTo>
                    <a:cubicBezTo>
                      <a:pt x="87318" y="157629"/>
                      <a:pt x="82876" y="159279"/>
                      <a:pt x="78180" y="160548"/>
                    </a:cubicBezTo>
                    <a:cubicBezTo>
                      <a:pt x="73484" y="161817"/>
                      <a:pt x="68661" y="162452"/>
                      <a:pt x="63712" y="162452"/>
                    </a:cubicBezTo>
                    <a:cubicBezTo>
                      <a:pt x="55208" y="162452"/>
                      <a:pt x="47974" y="161309"/>
                      <a:pt x="41882" y="159152"/>
                    </a:cubicBezTo>
                    <a:cubicBezTo>
                      <a:pt x="35790" y="156994"/>
                      <a:pt x="30713" y="153441"/>
                      <a:pt x="26779" y="148618"/>
                    </a:cubicBezTo>
                    <a:cubicBezTo>
                      <a:pt x="22845" y="143795"/>
                      <a:pt x="19926" y="137576"/>
                      <a:pt x="18149" y="129834"/>
                    </a:cubicBezTo>
                    <a:cubicBezTo>
                      <a:pt x="16245" y="122219"/>
                      <a:pt x="15357" y="112828"/>
                      <a:pt x="15357" y="101786"/>
                    </a:cubicBezTo>
                    <a:lnTo>
                      <a:pt x="15357" y="23352"/>
                    </a:lnTo>
                    <a:lnTo>
                      <a:pt x="0" y="17514"/>
                    </a:lnTo>
                    <a:lnTo>
                      <a:pt x="0" y="4315"/>
                    </a:lnTo>
                    <a:lnTo>
                      <a:pt x="39597" y="0"/>
                    </a:lnTo>
                    <a:lnTo>
                      <a:pt x="39725" y="0"/>
                    </a:lnTo>
                    <a:lnTo>
                      <a:pt x="45943" y="3807"/>
                    </a:lnTo>
                    <a:lnTo>
                      <a:pt x="45943" y="100136"/>
                    </a:lnTo>
                    <a:cubicBezTo>
                      <a:pt x="45943" y="107751"/>
                      <a:pt x="46324" y="114097"/>
                      <a:pt x="47086" y="119300"/>
                    </a:cubicBezTo>
                    <a:cubicBezTo>
                      <a:pt x="47847" y="124504"/>
                      <a:pt x="49243" y="128819"/>
                      <a:pt x="51401" y="132119"/>
                    </a:cubicBezTo>
                    <a:cubicBezTo>
                      <a:pt x="53558" y="135419"/>
                      <a:pt x="56350" y="137830"/>
                      <a:pt x="59904" y="139226"/>
                    </a:cubicBezTo>
                    <a:cubicBezTo>
                      <a:pt x="63458" y="140749"/>
                      <a:pt x="68153" y="141384"/>
                      <a:pt x="73738" y="141384"/>
                    </a:cubicBezTo>
                    <a:cubicBezTo>
                      <a:pt x="77799" y="141384"/>
                      <a:pt x="81480" y="141003"/>
                      <a:pt x="85033" y="140114"/>
                    </a:cubicBezTo>
                    <a:cubicBezTo>
                      <a:pt x="88587" y="139226"/>
                      <a:pt x="91760" y="138211"/>
                      <a:pt x="94806" y="136942"/>
                    </a:cubicBezTo>
                    <a:cubicBezTo>
                      <a:pt x="97852" y="135672"/>
                      <a:pt x="100517" y="134403"/>
                      <a:pt x="102928" y="132880"/>
                    </a:cubicBezTo>
                    <a:cubicBezTo>
                      <a:pt x="105340" y="131484"/>
                      <a:pt x="107243" y="130088"/>
                      <a:pt x="108893" y="128946"/>
                    </a:cubicBezTo>
                    <a:lnTo>
                      <a:pt x="108893" y="23352"/>
                    </a:lnTo>
                    <a:lnTo>
                      <a:pt x="89602" y="17514"/>
                    </a:lnTo>
                    <a:lnTo>
                      <a:pt x="89602" y="4188"/>
                    </a:lnTo>
                    <a:lnTo>
                      <a:pt x="131484" y="0"/>
                    </a:lnTo>
                    <a:lnTo>
                      <a:pt x="131738" y="0"/>
                    </a:lnTo>
                    <a:lnTo>
                      <a:pt x="139353" y="3807"/>
                    </a:lnTo>
                    <a:lnTo>
                      <a:pt x="139353" y="143668"/>
                    </a:lnTo>
                    <a:lnTo>
                      <a:pt x="155979" y="143668"/>
                    </a:lnTo>
                    <a:lnTo>
                      <a:pt x="155979" y="157375"/>
                    </a:lnTo>
                    <a:cubicBezTo>
                      <a:pt x="152806" y="158390"/>
                      <a:pt x="148999" y="159533"/>
                      <a:pt x="144683" y="160675"/>
                    </a:cubicBezTo>
                    <a:cubicBezTo>
                      <a:pt x="140241" y="162071"/>
                      <a:pt x="135419" y="162705"/>
                      <a:pt x="129834" y="16270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24" name="Freeform: Shape 23">
                <a:extLst>
                  <a:ext uri="{FF2B5EF4-FFF2-40B4-BE49-F238E27FC236}">
                    <a16:creationId xmlns:a16="http://schemas.microsoft.com/office/drawing/2014/main" id="{AEED410B-1395-48EC-2D54-C764A4D10868}"/>
                  </a:ext>
                </a:extLst>
              </p:cNvPr>
              <p:cNvSpPr/>
              <p:nvPr/>
            </p:nvSpPr>
            <p:spPr>
              <a:xfrm>
                <a:off x="3795549" y="1497475"/>
                <a:ext cx="76783" cy="229970"/>
              </a:xfrm>
              <a:custGeom>
                <a:avLst/>
                <a:gdLst>
                  <a:gd name="connsiteX0" fmla="*/ 0 w 76783"/>
                  <a:gd name="connsiteY0" fmla="*/ 229844 h 229970"/>
                  <a:gd name="connsiteX1" fmla="*/ 0 w 76783"/>
                  <a:gd name="connsiteY1" fmla="*/ 214868 h 229970"/>
                  <a:gd name="connsiteX2" fmla="*/ 22591 w 76783"/>
                  <a:gd name="connsiteY2" fmla="*/ 212583 h 229970"/>
                  <a:gd name="connsiteX3" fmla="*/ 22591 w 76783"/>
                  <a:gd name="connsiteY3" fmla="*/ 21576 h 229970"/>
                  <a:gd name="connsiteX4" fmla="*/ 0 w 76783"/>
                  <a:gd name="connsiteY4" fmla="*/ 19164 h 229970"/>
                  <a:gd name="connsiteX5" fmla="*/ 0 w 76783"/>
                  <a:gd name="connsiteY5" fmla="*/ 6219 h 229970"/>
                  <a:gd name="connsiteX6" fmla="*/ 45943 w 76783"/>
                  <a:gd name="connsiteY6" fmla="*/ 0 h 229970"/>
                  <a:gd name="connsiteX7" fmla="*/ 46197 w 76783"/>
                  <a:gd name="connsiteY7" fmla="*/ 0 h 229970"/>
                  <a:gd name="connsiteX8" fmla="*/ 53051 w 76783"/>
                  <a:gd name="connsiteY8" fmla="*/ 4823 h 229970"/>
                  <a:gd name="connsiteX9" fmla="*/ 53051 w 76783"/>
                  <a:gd name="connsiteY9" fmla="*/ 212583 h 229970"/>
                  <a:gd name="connsiteX10" fmla="*/ 76784 w 76783"/>
                  <a:gd name="connsiteY10" fmla="*/ 214868 h 229970"/>
                  <a:gd name="connsiteX11" fmla="*/ 76784 w 76783"/>
                  <a:gd name="connsiteY11" fmla="*/ 229971 h 229970"/>
                  <a:gd name="connsiteX12" fmla="*/ 0 w 76783"/>
                  <a:gd name="connsiteY12" fmla="*/ 229971 h 2299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6783" h="229970">
                    <a:moveTo>
                      <a:pt x="0" y="229844"/>
                    </a:moveTo>
                    <a:lnTo>
                      <a:pt x="0" y="214868"/>
                    </a:lnTo>
                    <a:lnTo>
                      <a:pt x="22591" y="212583"/>
                    </a:lnTo>
                    <a:lnTo>
                      <a:pt x="22591" y="21576"/>
                    </a:lnTo>
                    <a:lnTo>
                      <a:pt x="0" y="19164"/>
                    </a:lnTo>
                    <a:lnTo>
                      <a:pt x="0" y="6219"/>
                    </a:lnTo>
                    <a:lnTo>
                      <a:pt x="45943" y="0"/>
                    </a:lnTo>
                    <a:lnTo>
                      <a:pt x="46197" y="0"/>
                    </a:lnTo>
                    <a:lnTo>
                      <a:pt x="53051" y="4823"/>
                    </a:lnTo>
                    <a:lnTo>
                      <a:pt x="53051" y="212583"/>
                    </a:lnTo>
                    <a:lnTo>
                      <a:pt x="76784" y="214868"/>
                    </a:lnTo>
                    <a:lnTo>
                      <a:pt x="76784" y="229971"/>
                    </a:lnTo>
                    <a:lnTo>
                      <a:pt x="0" y="229971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25" name="Freeform: Shape 24">
                <a:extLst>
                  <a:ext uri="{FF2B5EF4-FFF2-40B4-BE49-F238E27FC236}">
                    <a16:creationId xmlns:a16="http://schemas.microsoft.com/office/drawing/2014/main" id="{93B1A7B5-673F-B036-03E0-A8BB30407934}"/>
                  </a:ext>
                </a:extLst>
              </p:cNvPr>
              <p:cNvSpPr/>
              <p:nvPr/>
            </p:nvSpPr>
            <p:spPr>
              <a:xfrm>
                <a:off x="2553683" y="1836212"/>
                <a:ext cx="203952" cy="208394"/>
              </a:xfrm>
              <a:custGeom>
                <a:avLst/>
                <a:gdLst>
                  <a:gd name="connsiteX0" fmla="*/ 0 w 203952"/>
                  <a:gd name="connsiteY0" fmla="*/ 208395 h 208394"/>
                  <a:gd name="connsiteX1" fmla="*/ 0 w 203952"/>
                  <a:gd name="connsiteY1" fmla="*/ 193292 h 208394"/>
                  <a:gd name="connsiteX2" fmla="*/ 22845 w 203952"/>
                  <a:gd name="connsiteY2" fmla="*/ 189611 h 208394"/>
                  <a:gd name="connsiteX3" fmla="*/ 22845 w 203952"/>
                  <a:gd name="connsiteY3" fmla="*/ 18783 h 208394"/>
                  <a:gd name="connsiteX4" fmla="*/ 0 w 203952"/>
                  <a:gd name="connsiteY4" fmla="*/ 15103 h 208394"/>
                  <a:gd name="connsiteX5" fmla="*/ 0 w 203952"/>
                  <a:gd name="connsiteY5" fmla="*/ 0 h 208394"/>
                  <a:gd name="connsiteX6" fmla="*/ 52924 w 203952"/>
                  <a:gd name="connsiteY6" fmla="*/ 0 h 208394"/>
                  <a:gd name="connsiteX7" fmla="*/ 146333 w 203952"/>
                  <a:gd name="connsiteY7" fmla="*/ 134911 h 208394"/>
                  <a:gd name="connsiteX8" fmla="*/ 159913 w 203952"/>
                  <a:gd name="connsiteY8" fmla="*/ 160167 h 208394"/>
                  <a:gd name="connsiteX9" fmla="*/ 159913 w 203952"/>
                  <a:gd name="connsiteY9" fmla="*/ 18783 h 208394"/>
                  <a:gd name="connsiteX10" fmla="*/ 135165 w 203952"/>
                  <a:gd name="connsiteY10" fmla="*/ 15103 h 208394"/>
                  <a:gd name="connsiteX11" fmla="*/ 135165 w 203952"/>
                  <a:gd name="connsiteY11" fmla="*/ 0 h 208394"/>
                  <a:gd name="connsiteX12" fmla="*/ 203953 w 203952"/>
                  <a:gd name="connsiteY12" fmla="*/ 0 h 208394"/>
                  <a:gd name="connsiteX13" fmla="*/ 203953 w 203952"/>
                  <a:gd name="connsiteY13" fmla="*/ 15103 h 208394"/>
                  <a:gd name="connsiteX14" fmla="*/ 180854 w 203952"/>
                  <a:gd name="connsiteY14" fmla="*/ 18910 h 208394"/>
                  <a:gd name="connsiteX15" fmla="*/ 180854 w 203952"/>
                  <a:gd name="connsiteY15" fmla="*/ 208268 h 208394"/>
                  <a:gd name="connsiteX16" fmla="*/ 160548 w 203952"/>
                  <a:gd name="connsiteY16" fmla="*/ 208268 h 208394"/>
                  <a:gd name="connsiteX17" fmla="*/ 64981 w 203952"/>
                  <a:gd name="connsiteY17" fmla="*/ 71326 h 208394"/>
                  <a:gd name="connsiteX18" fmla="*/ 43659 w 203952"/>
                  <a:gd name="connsiteY18" fmla="*/ 34775 h 208394"/>
                  <a:gd name="connsiteX19" fmla="*/ 43659 w 203952"/>
                  <a:gd name="connsiteY19" fmla="*/ 189611 h 208394"/>
                  <a:gd name="connsiteX20" fmla="*/ 68915 w 203952"/>
                  <a:gd name="connsiteY20" fmla="*/ 193292 h 208394"/>
                  <a:gd name="connsiteX21" fmla="*/ 68915 w 203952"/>
                  <a:gd name="connsiteY21" fmla="*/ 208395 h 208394"/>
                  <a:gd name="connsiteX22" fmla="*/ 0 w 203952"/>
                  <a:gd name="connsiteY22" fmla="*/ 208395 h 2083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203952" h="208394">
                    <a:moveTo>
                      <a:pt x="0" y="208395"/>
                    </a:moveTo>
                    <a:lnTo>
                      <a:pt x="0" y="193292"/>
                    </a:lnTo>
                    <a:lnTo>
                      <a:pt x="22845" y="189611"/>
                    </a:lnTo>
                    <a:lnTo>
                      <a:pt x="22845" y="18783"/>
                    </a:lnTo>
                    <a:lnTo>
                      <a:pt x="0" y="15103"/>
                    </a:lnTo>
                    <a:lnTo>
                      <a:pt x="0" y="0"/>
                    </a:lnTo>
                    <a:lnTo>
                      <a:pt x="52924" y="0"/>
                    </a:lnTo>
                    <a:lnTo>
                      <a:pt x="146333" y="134911"/>
                    </a:lnTo>
                    <a:lnTo>
                      <a:pt x="159913" y="160167"/>
                    </a:lnTo>
                    <a:lnTo>
                      <a:pt x="159913" y="18783"/>
                    </a:lnTo>
                    <a:lnTo>
                      <a:pt x="135165" y="15103"/>
                    </a:lnTo>
                    <a:lnTo>
                      <a:pt x="135165" y="0"/>
                    </a:lnTo>
                    <a:lnTo>
                      <a:pt x="203953" y="0"/>
                    </a:lnTo>
                    <a:lnTo>
                      <a:pt x="203953" y="15103"/>
                    </a:lnTo>
                    <a:lnTo>
                      <a:pt x="180854" y="18910"/>
                    </a:lnTo>
                    <a:lnTo>
                      <a:pt x="180854" y="208268"/>
                    </a:lnTo>
                    <a:lnTo>
                      <a:pt x="160548" y="208268"/>
                    </a:lnTo>
                    <a:lnTo>
                      <a:pt x="64981" y="71326"/>
                    </a:lnTo>
                    <a:lnTo>
                      <a:pt x="43659" y="34775"/>
                    </a:lnTo>
                    <a:lnTo>
                      <a:pt x="43659" y="189611"/>
                    </a:lnTo>
                    <a:lnTo>
                      <a:pt x="68915" y="193292"/>
                    </a:lnTo>
                    <a:lnTo>
                      <a:pt x="68915" y="208395"/>
                    </a:lnTo>
                    <a:lnTo>
                      <a:pt x="0" y="208395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26" name="Freeform: Shape 25">
                <a:extLst>
                  <a:ext uri="{FF2B5EF4-FFF2-40B4-BE49-F238E27FC236}">
                    <a16:creationId xmlns:a16="http://schemas.microsoft.com/office/drawing/2014/main" id="{7BDCA4DC-5AB5-FB0B-3D91-661DDD93FA13}"/>
                  </a:ext>
                </a:extLst>
              </p:cNvPr>
              <p:cNvSpPr/>
              <p:nvPr/>
            </p:nvSpPr>
            <p:spPr>
              <a:xfrm>
                <a:off x="2775785" y="1885455"/>
                <a:ext cx="137195" cy="161943"/>
              </a:xfrm>
              <a:custGeom>
                <a:avLst/>
                <a:gdLst>
                  <a:gd name="connsiteX0" fmla="*/ 0 w 137195"/>
                  <a:gd name="connsiteY0" fmla="*/ 118031 h 161943"/>
                  <a:gd name="connsiteX1" fmla="*/ 3680 w 137195"/>
                  <a:gd name="connsiteY1" fmla="*/ 100390 h 161943"/>
                  <a:gd name="connsiteX2" fmla="*/ 13834 w 137195"/>
                  <a:gd name="connsiteY2" fmla="*/ 86810 h 161943"/>
                  <a:gd name="connsiteX3" fmla="*/ 28937 w 137195"/>
                  <a:gd name="connsiteY3" fmla="*/ 76784 h 161943"/>
                  <a:gd name="connsiteX4" fmla="*/ 47720 w 137195"/>
                  <a:gd name="connsiteY4" fmla="*/ 70057 h 161943"/>
                  <a:gd name="connsiteX5" fmla="*/ 68661 w 137195"/>
                  <a:gd name="connsiteY5" fmla="*/ 66250 h 161943"/>
                  <a:gd name="connsiteX6" fmla="*/ 90237 w 137195"/>
                  <a:gd name="connsiteY6" fmla="*/ 64727 h 161943"/>
                  <a:gd name="connsiteX7" fmla="*/ 90237 w 137195"/>
                  <a:gd name="connsiteY7" fmla="*/ 57493 h 161943"/>
                  <a:gd name="connsiteX8" fmla="*/ 88841 w 137195"/>
                  <a:gd name="connsiteY8" fmla="*/ 41247 h 161943"/>
                  <a:gd name="connsiteX9" fmla="*/ 84145 w 137195"/>
                  <a:gd name="connsiteY9" fmla="*/ 30460 h 161943"/>
                  <a:gd name="connsiteX10" fmla="*/ 75134 w 137195"/>
                  <a:gd name="connsiteY10" fmla="*/ 24495 h 161943"/>
                  <a:gd name="connsiteX11" fmla="*/ 60919 w 137195"/>
                  <a:gd name="connsiteY11" fmla="*/ 22591 h 161943"/>
                  <a:gd name="connsiteX12" fmla="*/ 46197 w 137195"/>
                  <a:gd name="connsiteY12" fmla="*/ 23987 h 161943"/>
                  <a:gd name="connsiteX13" fmla="*/ 31983 w 137195"/>
                  <a:gd name="connsiteY13" fmla="*/ 27287 h 161943"/>
                  <a:gd name="connsiteX14" fmla="*/ 19545 w 137195"/>
                  <a:gd name="connsiteY14" fmla="*/ 31475 h 161943"/>
                  <a:gd name="connsiteX15" fmla="*/ 10026 w 137195"/>
                  <a:gd name="connsiteY15" fmla="*/ 35663 h 161943"/>
                  <a:gd name="connsiteX16" fmla="*/ 9899 w 137195"/>
                  <a:gd name="connsiteY16" fmla="*/ 35663 h 161943"/>
                  <a:gd name="connsiteX17" fmla="*/ 3807 w 137195"/>
                  <a:gd name="connsiteY17" fmla="*/ 22464 h 161943"/>
                  <a:gd name="connsiteX18" fmla="*/ 12945 w 137195"/>
                  <a:gd name="connsiteY18" fmla="*/ 16118 h 161943"/>
                  <a:gd name="connsiteX19" fmla="*/ 28429 w 137195"/>
                  <a:gd name="connsiteY19" fmla="*/ 8757 h 161943"/>
                  <a:gd name="connsiteX20" fmla="*/ 47720 w 137195"/>
                  <a:gd name="connsiteY20" fmla="*/ 2538 h 161943"/>
                  <a:gd name="connsiteX21" fmla="*/ 68280 w 137195"/>
                  <a:gd name="connsiteY21" fmla="*/ 0 h 161943"/>
                  <a:gd name="connsiteX22" fmla="*/ 92521 w 137195"/>
                  <a:gd name="connsiteY22" fmla="*/ 2919 h 161943"/>
                  <a:gd name="connsiteX23" fmla="*/ 108639 w 137195"/>
                  <a:gd name="connsiteY23" fmla="*/ 12311 h 161943"/>
                  <a:gd name="connsiteX24" fmla="*/ 117523 w 137195"/>
                  <a:gd name="connsiteY24" fmla="*/ 29191 h 161943"/>
                  <a:gd name="connsiteX25" fmla="*/ 120189 w 137195"/>
                  <a:gd name="connsiteY25" fmla="*/ 54447 h 161943"/>
                  <a:gd name="connsiteX26" fmla="*/ 120189 w 137195"/>
                  <a:gd name="connsiteY26" fmla="*/ 143668 h 161943"/>
                  <a:gd name="connsiteX27" fmla="*/ 137195 w 137195"/>
                  <a:gd name="connsiteY27" fmla="*/ 143668 h 161943"/>
                  <a:gd name="connsiteX28" fmla="*/ 137195 w 137195"/>
                  <a:gd name="connsiteY28" fmla="*/ 156994 h 161943"/>
                  <a:gd name="connsiteX29" fmla="*/ 130976 w 137195"/>
                  <a:gd name="connsiteY29" fmla="*/ 158517 h 161943"/>
                  <a:gd name="connsiteX30" fmla="*/ 123362 w 137195"/>
                  <a:gd name="connsiteY30" fmla="*/ 160167 h 161943"/>
                  <a:gd name="connsiteX31" fmla="*/ 115239 w 137195"/>
                  <a:gd name="connsiteY31" fmla="*/ 161436 h 161943"/>
                  <a:gd name="connsiteX32" fmla="*/ 107497 w 137195"/>
                  <a:gd name="connsiteY32" fmla="*/ 161944 h 161943"/>
                  <a:gd name="connsiteX33" fmla="*/ 100898 w 137195"/>
                  <a:gd name="connsiteY33" fmla="*/ 161563 h 161943"/>
                  <a:gd name="connsiteX34" fmla="*/ 96329 w 137195"/>
                  <a:gd name="connsiteY34" fmla="*/ 159786 h 161943"/>
                  <a:gd name="connsiteX35" fmla="*/ 93663 w 137195"/>
                  <a:gd name="connsiteY35" fmla="*/ 155471 h 161943"/>
                  <a:gd name="connsiteX36" fmla="*/ 92775 w 137195"/>
                  <a:gd name="connsiteY36" fmla="*/ 147729 h 161943"/>
                  <a:gd name="connsiteX37" fmla="*/ 92775 w 137195"/>
                  <a:gd name="connsiteY37" fmla="*/ 142653 h 161943"/>
                  <a:gd name="connsiteX38" fmla="*/ 86937 w 137195"/>
                  <a:gd name="connsiteY38" fmla="*/ 147476 h 161943"/>
                  <a:gd name="connsiteX39" fmla="*/ 77037 w 137195"/>
                  <a:gd name="connsiteY39" fmla="*/ 153948 h 161943"/>
                  <a:gd name="connsiteX40" fmla="*/ 63584 w 137195"/>
                  <a:gd name="connsiteY40" fmla="*/ 159533 h 161943"/>
                  <a:gd name="connsiteX41" fmla="*/ 47466 w 137195"/>
                  <a:gd name="connsiteY41" fmla="*/ 161944 h 161943"/>
                  <a:gd name="connsiteX42" fmla="*/ 29444 w 137195"/>
                  <a:gd name="connsiteY42" fmla="*/ 159406 h 161943"/>
                  <a:gd name="connsiteX43" fmla="*/ 14341 w 137195"/>
                  <a:gd name="connsiteY43" fmla="*/ 151537 h 161943"/>
                  <a:gd name="connsiteX44" fmla="*/ 3934 w 137195"/>
                  <a:gd name="connsiteY44" fmla="*/ 137830 h 161943"/>
                  <a:gd name="connsiteX45" fmla="*/ 0 w 137195"/>
                  <a:gd name="connsiteY45" fmla="*/ 118031 h 161943"/>
                  <a:gd name="connsiteX46" fmla="*/ 59016 w 137195"/>
                  <a:gd name="connsiteY46" fmla="*/ 141257 h 161943"/>
                  <a:gd name="connsiteX47" fmla="*/ 65869 w 137195"/>
                  <a:gd name="connsiteY47" fmla="*/ 140495 h 161943"/>
                  <a:gd name="connsiteX48" fmla="*/ 74118 w 137195"/>
                  <a:gd name="connsiteY48" fmla="*/ 138338 h 161943"/>
                  <a:gd name="connsiteX49" fmla="*/ 82495 w 137195"/>
                  <a:gd name="connsiteY49" fmla="*/ 134911 h 161943"/>
                  <a:gd name="connsiteX50" fmla="*/ 90110 w 137195"/>
                  <a:gd name="connsiteY50" fmla="*/ 130342 h 161943"/>
                  <a:gd name="connsiteX51" fmla="*/ 90110 w 137195"/>
                  <a:gd name="connsiteY51" fmla="*/ 79957 h 161943"/>
                  <a:gd name="connsiteX52" fmla="*/ 62696 w 137195"/>
                  <a:gd name="connsiteY52" fmla="*/ 82876 h 161943"/>
                  <a:gd name="connsiteX53" fmla="*/ 45055 w 137195"/>
                  <a:gd name="connsiteY53" fmla="*/ 90491 h 161943"/>
                  <a:gd name="connsiteX54" fmla="*/ 35790 w 137195"/>
                  <a:gd name="connsiteY54" fmla="*/ 101278 h 161943"/>
                  <a:gd name="connsiteX55" fmla="*/ 32998 w 137195"/>
                  <a:gd name="connsiteY55" fmla="*/ 113843 h 161943"/>
                  <a:gd name="connsiteX56" fmla="*/ 35029 w 137195"/>
                  <a:gd name="connsiteY56" fmla="*/ 126535 h 161943"/>
                  <a:gd name="connsiteX57" fmla="*/ 40486 w 137195"/>
                  <a:gd name="connsiteY57" fmla="*/ 135038 h 161943"/>
                  <a:gd name="connsiteX58" fmla="*/ 48735 w 137195"/>
                  <a:gd name="connsiteY58" fmla="*/ 139734 h 161943"/>
                  <a:gd name="connsiteX59" fmla="*/ 59016 w 137195"/>
                  <a:gd name="connsiteY59" fmla="*/ 141257 h 1619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137195" h="161943">
                    <a:moveTo>
                      <a:pt x="0" y="118031"/>
                    </a:moveTo>
                    <a:cubicBezTo>
                      <a:pt x="0" y="111432"/>
                      <a:pt x="1269" y="105594"/>
                      <a:pt x="3680" y="100390"/>
                    </a:cubicBezTo>
                    <a:cubicBezTo>
                      <a:pt x="6092" y="95187"/>
                      <a:pt x="9519" y="90744"/>
                      <a:pt x="13834" y="86810"/>
                    </a:cubicBezTo>
                    <a:cubicBezTo>
                      <a:pt x="18149" y="82876"/>
                      <a:pt x="23226" y="79576"/>
                      <a:pt x="28937" y="76784"/>
                    </a:cubicBezTo>
                    <a:cubicBezTo>
                      <a:pt x="34775" y="73992"/>
                      <a:pt x="40994" y="71834"/>
                      <a:pt x="47720" y="70057"/>
                    </a:cubicBezTo>
                    <a:cubicBezTo>
                      <a:pt x="54447" y="68280"/>
                      <a:pt x="61427" y="67011"/>
                      <a:pt x="68661" y="66250"/>
                    </a:cubicBezTo>
                    <a:cubicBezTo>
                      <a:pt x="75895" y="65488"/>
                      <a:pt x="83129" y="64981"/>
                      <a:pt x="90237" y="64727"/>
                    </a:cubicBezTo>
                    <a:lnTo>
                      <a:pt x="90237" y="57493"/>
                    </a:lnTo>
                    <a:cubicBezTo>
                      <a:pt x="90237" y="51147"/>
                      <a:pt x="89729" y="45690"/>
                      <a:pt x="88841" y="41247"/>
                    </a:cubicBezTo>
                    <a:cubicBezTo>
                      <a:pt x="87952" y="36805"/>
                      <a:pt x="86302" y="33252"/>
                      <a:pt x="84145" y="30460"/>
                    </a:cubicBezTo>
                    <a:cubicBezTo>
                      <a:pt x="81987" y="27668"/>
                      <a:pt x="78941" y="25637"/>
                      <a:pt x="75134" y="24495"/>
                    </a:cubicBezTo>
                    <a:cubicBezTo>
                      <a:pt x="71326" y="23226"/>
                      <a:pt x="66631" y="22591"/>
                      <a:pt x="60919" y="22591"/>
                    </a:cubicBezTo>
                    <a:cubicBezTo>
                      <a:pt x="55969" y="22591"/>
                      <a:pt x="51020" y="23099"/>
                      <a:pt x="46197" y="23987"/>
                    </a:cubicBezTo>
                    <a:cubicBezTo>
                      <a:pt x="41247" y="24875"/>
                      <a:pt x="36551" y="26018"/>
                      <a:pt x="31983" y="27287"/>
                    </a:cubicBezTo>
                    <a:cubicBezTo>
                      <a:pt x="27414" y="28556"/>
                      <a:pt x="23352" y="30079"/>
                      <a:pt x="19545" y="31475"/>
                    </a:cubicBezTo>
                    <a:cubicBezTo>
                      <a:pt x="15737" y="32998"/>
                      <a:pt x="12564" y="34394"/>
                      <a:pt x="10026" y="35663"/>
                    </a:cubicBezTo>
                    <a:lnTo>
                      <a:pt x="9899" y="35663"/>
                    </a:lnTo>
                    <a:lnTo>
                      <a:pt x="3807" y="22464"/>
                    </a:lnTo>
                    <a:cubicBezTo>
                      <a:pt x="5584" y="20814"/>
                      <a:pt x="8630" y="18783"/>
                      <a:pt x="12945" y="16118"/>
                    </a:cubicBezTo>
                    <a:cubicBezTo>
                      <a:pt x="17387" y="13580"/>
                      <a:pt x="22464" y="11042"/>
                      <a:pt x="28429" y="8757"/>
                    </a:cubicBezTo>
                    <a:cubicBezTo>
                      <a:pt x="34394" y="6346"/>
                      <a:pt x="40867" y="4315"/>
                      <a:pt x="47720" y="2538"/>
                    </a:cubicBezTo>
                    <a:cubicBezTo>
                      <a:pt x="54573" y="762"/>
                      <a:pt x="61427" y="0"/>
                      <a:pt x="68280" y="0"/>
                    </a:cubicBezTo>
                    <a:cubicBezTo>
                      <a:pt x="77799" y="0"/>
                      <a:pt x="85921" y="1015"/>
                      <a:pt x="92521" y="2919"/>
                    </a:cubicBezTo>
                    <a:cubicBezTo>
                      <a:pt x="99121" y="4823"/>
                      <a:pt x="104451" y="7996"/>
                      <a:pt x="108639" y="12311"/>
                    </a:cubicBezTo>
                    <a:cubicBezTo>
                      <a:pt x="112828" y="16626"/>
                      <a:pt x="115747" y="22210"/>
                      <a:pt x="117523" y="29191"/>
                    </a:cubicBezTo>
                    <a:cubicBezTo>
                      <a:pt x="119300" y="36044"/>
                      <a:pt x="120189" y="44547"/>
                      <a:pt x="120189" y="54447"/>
                    </a:cubicBezTo>
                    <a:lnTo>
                      <a:pt x="120189" y="143668"/>
                    </a:lnTo>
                    <a:lnTo>
                      <a:pt x="137195" y="143668"/>
                    </a:lnTo>
                    <a:lnTo>
                      <a:pt x="137195" y="156994"/>
                    </a:lnTo>
                    <a:cubicBezTo>
                      <a:pt x="135419" y="157502"/>
                      <a:pt x="133388" y="158010"/>
                      <a:pt x="130976" y="158517"/>
                    </a:cubicBezTo>
                    <a:cubicBezTo>
                      <a:pt x="128565" y="159152"/>
                      <a:pt x="126027" y="159659"/>
                      <a:pt x="123362" y="160167"/>
                    </a:cubicBezTo>
                    <a:cubicBezTo>
                      <a:pt x="120696" y="160675"/>
                      <a:pt x="118031" y="161055"/>
                      <a:pt x="115239" y="161436"/>
                    </a:cubicBezTo>
                    <a:cubicBezTo>
                      <a:pt x="112447" y="161817"/>
                      <a:pt x="109908" y="161944"/>
                      <a:pt x="107497" y="161944"/>
                    </a:cubicBezTo>
                    <a:cubicBezTo>
                      <a:pt x="104959" y="161944"/>
                      <a:pt x="102674" y="161817"/>
                      <a:pt x="100898" y="161563"/>
                    </a:cubicBezTo>
                    <a:cubicBezTo>
                      <a:pt x="98994" y="161309"/>
                      <a:pt x="97471" y="160802"/>
                      <a:pt x="96329" y="159786"/>
                    </a:cubicBezTo>
                    <a:cubicBezTo>
                      <a:pt x="95186" y="158771"/>
                      <a:pt x="94298" y="157375"/>
                      <a:pt x="93663" y="155471"/>
                    </a:cubicBezTo>
                    <a:cubicBezTo>
                      <a:pt x="93029" y="153568"/>
                      <a:pt x="92775" y="150902"/>
                      <a:pt x="92775" y="147729"/>
                    </a:cubicBezTo>
                    <a:lnTo>
                      <a:pt x="92775" y="142653"/>
                    </a:lnTo>
                    <a:cubicBezTo>
                      <a:pt x="91633" y="143795"/>
                      <a:pt x="89602" y="145318"/>
                      <a:pt x="86937" y="147476"/>
                    </a:cubicBezTo>
                    <a:cubicBezTo>
                      <a:pt x="84272" y="149633"/>
                      <a:pt x="80972" y="151791"/>
                      <a:pt x="77037" y="153948"/>
                    </a:cubicBezTo>
                    <a:cubicBezTo>
                      <a:pt x="73103" y="156106"/>
                      <a:pt x="68661" y="158010"/>
                      <a:pt x="63584" y="159533"/>
                    </a:cubicBezTo>
                    <a:cubicBezTo>
                      <a:pt x="58508" y="161182"/>
                      <a:pt x="53178" y="161944"/>
                      <a:pt x="47466" y="161944"/>
                    </a:cubicBezTo>
                    <a:cubicBezTo>
                      <a:pt x="41120" y="161944"/>
                      <a:pt x="35155" y="161055"/>
                      <a:pt x="29444" y="159406"/>
                    </a:cubicBezTo>
                    <a:cubicBezTo>
                      <a:pt x="23733" y="157756"/>
                      <a:pt x="18783" y="155091"/>
                      <a:pt x="14341" y="151537"/>
                    </a:cubicBezTo>
                    <a:cubicBezTo>
                      <a:pt x="10026" y="147983"/>
                      <a:pt x="6599" y="143414"/>
                      <a:pt x="3934" y="137830"/>
                    </a:cubicBezTo>
                    <a:cubicBezTo>
                      <a:pt x="1269" y="132500"/>
                      <a:pt x="0" y="125773"/>
                      <a:pt x="0" y="118031"/>
                    </a:cubicBezTo>
                    <a:close/>
                    <a:moveTo>
                      <a:pt x="59016" y="141257"/>
                    </a:moveTo>
                    <a:cubicBezTo>
                      <a:pt x="60919" y="141257"/>
                      <a:pt x="63204" y="141003"/>
                      <a:pt x="65869" y="140495"/>
                    </a:cubicBezTo>
                    <a:cubicBezTo>
                      <a:pt x="68534" y="139988"/>
                      <a:pt x="71326" y="139226"/>
                      <a:pt x="74118" y="138338"/>
                    </a:cubicBezTo>
                    <a:cubicBezTo>
                      <a:pt x="76911" y="137449"/>
                      <a:pt x="79703" y="136307"/>
                      <a:pt x="82495" y="134911"/>
                    </a:cubicBezTo>
                    <a:cubicBezTo>
                      <a:pt x="85287" y="133515"/>
                      <a:pt x="87825" y="131992"/>
                      <a:pt x="90110" y="130342"/>
                    </a:cubicBezTo>
                    <a:lnTo>
                      <a:pt x="90110" y="79957"/>
                    </a:lnTo>
                    <a:cubicBezTo>
                      <a:pt x="79195" y="79957"/>
                      <a:pt x="70057" y="80972"/>
                      <a:pt x="62696" y="82876"/>
                    </a:cubicBezTo>
                    <a:cubicBezTo>
                      <a:pt x="55335" y="84779"/>
                      <a:pt x="49497" y="87318"/>
                      <a:pt x="45055" y="90491"/>
                    </a:cubicBezTo>
                    <a:cubicBezTo>
                      <a:pt x="40740" y="93664"/>
                      <a:pt x="37567" y="97217"/>
                      <a:pt x="35790" y="101278"/>
                    </a:cubicBezTo>
                    <a:cubicBezTo>
                      <a:pt x="34013" y="105340"/>
                      <a:pt x="32998" y="109528"/>
                      <a:pt x="32998" y="113843"/>
                    </a:cubicBezTo>
                    <a:cubicBezTo>
                      <a:pt x="32998" y="118920"/>
                      <a:pt x="33632" y="123108"/>
                      <a:pt x="35029" y="126535"/>
                    </a:cubicBezTo>
                    <a:cubicBezTo>
                      <a:pt x="36298" y="129961"/>
                      <a:pt x="38201" y="132880"/>
                      <a:pt x="40486" y="135038"/>
                    </a:cubicBezTo>
                    <a:cubicBezTo>
                      <a:pt x="42770" y="137195"/>
                      <a:pt x="45563" y="138845"/>
                      <a:pt x="48735" y="139734"/>
                    </a:cubicBezTo>
                    <a:cubicBezTo>
                      <a:pt x="52035" y="140876"/>
                      <a:pt x="55462" y="141257"/>
                      <a:pt x="59016" y="141257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A4923D0B-4713-4282-F217-A474D3B8A05B}"/>
                  </a:ext>
                </a:extLst>
              </p:cNvPr>
              <p:cNvSpPr/>
              <p:nvPr/>
            </p:nvSpPr>
            <p:spPr>
              <a:xfrm>
                <a:off x="2931510" y="1851061"/>
                <a:ext cx="100390" cy="270075"/>
              </a:xfrm>
              <a:custGeom>
                <a:avLst/>
                <a:gdLst>
                  <a:gd name="connsiteX0" fmla="*/ 19799 w 100390"/>
                  <a:gd name="connsiteY0" fmla="*/ 164355 h 270075"/>
                  <a:gd name="connsiteX1" fmla="*/ 19799 w 100390"/>
                  <a:gd name="connsiteY1" fmla="*/ 57620 h 270075"/>
                  <a:gd name="connsiteX2" fmla="*/ 0 w 100390"/>
                  <a:gd name="connsiteY2" fmla="*/ 57620 h 270075"/>
                  <a:gd name="connsiteX3" fmla="*/ 0 w 100390"/>
                  <a:gd name="connsiteY3" fmla="*/ 44801 h 270075"/>
                  <a:gd name="connsiteX4" fmla="*/ 8376 w 100390"/>
                  <a:gd name="connsiteY4" fmla="*/ 41882 h 270075"/>
                  <a:gd name="connsiteX5" fmla="*/ 14468 w 100390"/>
                  <a:gd name="connsiteY5" fmla="*/ 39090 h 270075"/>
                  <a:gd name="connsiteX6" fmla="*/ 22083 w 100390"/>
                  <a:gd name="connsiteY6" fmla="*/ 28810 h 270075"/>
                  <a:gd name="connsiteX7" fmla="*/ 24875 w 100390"/>
                  <a:gd name="connsiteY7" fmla="*/ 22337 h 270075"/>
                  <a:gd name="connsiteX8" fmla="*/ 28048 w 100390"/>
                  <a:gd name="connsiteY8" fmla="*/ 14088 h 270075"/>
                  <a:gd name="connsiteX9" fmla="*/ 30967 w 100390"/>
                  <a:gd name="connsiteY9" fmla="*/ 5965 h 270075"/>
                  <a:gd name="connsiteX10" fmla="*/ 32744 w 100390"/>
                  <a:gd name="connsiteY10" fmla="*/ 0 h 270075"/>
                  <a:gd name="connsiteX11" fmla="*/ 50259 w 100390"/>
                  <a:gd name="connsiteY11" fmla="*/ 0 h 270075"/>
                  <a:gd name="connsiteX12" fmla="*/ 50259 w 100390"/>
                  <a:gd name="connsiteY12" fmla="*/ 37821 h 270075"/>
                  <a:gd name="connsiteX13" fmla="*/ 96075 w 100390"/>
                  <a:gd name="connsiteY13" fmla="*/ 37821 h 270075"/>
                  <a:gd name="connsiteX14" fmla="*/ 96075 w 100390"/>
                  <a:gd name="connsiteY14" fmla="*/ 57620 h 270075"/>
                  <a:gd name="connsiteX15" fmla="*/ 50259 w 100390"/>
                  <a:gd name="connsiteY15" fmla="*/ 57620 h 270075"/>
                  <a:gd name="connsiteX16" fmla="*/ 50259 w 100390"/>
                  <a:gd name="connsiteY16" fmla="*/ 139480 h 270075"/>
                  <a:gd name="connsiteX17" fmla="*/ 50639 w 100390"/>
                  <a:gd name="connsiteY17" fmla="*/ 158517 h 270075"/>
                  <a:gd name="connsiteX18" fmla="*/ 52543 w 100390"/>
                  <a:gd name="connsiteY18" fmla="*/ 168670 h 270075"/>
                  <a:gd name="connsiteX19" fmla="*/ 57239 w 100390"/>
                  <a:gd name="connsiteY19" fmla="*/ 172732 h 270075"/>
                  <a:gd name="connsiteX20" fmla="*/ 65869 w 100390"/>
                  <a:gd name="connsiteY20" fmla="*/ 173493 h 270075"/>
                  <a:gd name="connsiteX21" fmla="*/ 65996 w 100390"/>
                  <a:gd name="connsiteY21" fmla="*/ 173493 h 270075"/>
                  <a:gd name="connsiteX22" fmla="*/ 74246 w 100390"/>
                  <a:gd name="connsiteY22" fmla="*/ 172986 h 270075"/>
                  <a:gd name="connsiteX23" fmla="*/ 82622 w 100390"/>
                  <a:gd name="connsiteY23" fmla="*/ 171716 h 270075"/>
                  <a:gd name="connsiteX24" fmla="*/ 90110 w 100390"/>
                  <a:gd name="connsiteY24" fmla="*/ 170066 h 270075"/>
                  <a:gd name="connsiteX25" fmla="*/ 95567 w 100390"/>
                  <a:gd name="connsiteY25" fmla="*/ 168417 h 270075"/>
                  <a:gd name="connsiteX26" fmla="*/ 95694 w 100390"/>
                  <a:gd name="connsiteY26" fmla="*/ 168417 h 270075"/>
                  <a:gd name="connsiteX27" fmla="*/ 100390 w 100390"/>
                  <a:gd name="connsiteY27" fmla="*/ 181870 h 270075"/>
                  <a:gd name="connsiteX28" fmla="*/ 91379 w 100390"/>
                  <a:gd name="connsiteY28" fmla="*/ 186946 h 270075"/>
                  <a:gd name="connsiteX29" fmla="*/ 78814 w 100390"/>
                  <a:gd name="connsiteY29" fmla="*/ 191769 h 270075"/>
                  <a:gd name="connsiteX30" fmla="*/ 64727 w 100390"/>
                  <a:gd name="connsiteY30" fmla="*/ 195450 h 270075"/>
                  <a:gd name="connsiteX31" fmla="*/ 51020 w 100390"/>
                  <a:gd name="connsiteY31" fmla="*/ 196846 h 270075"/>
                  <a:gd name="connsiteX32" fmla="*/ 50766 w 100390"/>
                  <a:gd name="connsiteY32" fmla="*/ 196846 h 270075"/>
                  <a:gd name="connsiteX33" fmla="*/ 37821 w 100390"/>
                  <a:gd name="connsiteY33" fmla="*/ 195196 h 270075"/>
                  <a:gd name="connsiteX34" fmla="*/ 28048 w 100390"/>
                  <a:gd name="connsiteY34" fmla="*/ 189738 h 270075"/>
                  <a:gd name="connsiteX35" fmla="*/ 21829 w 100390"/>
                  <a:gd name="connsiteY35" fmla="*/ 179712 h 270075"/>
                  <a:gd name="connsiteX36" fmla="*/ 19799 w 100390"/>
                  <a:gd name="connsiteY36" fmla="*/ 164355 h 270075"/>
                  <a:gd name="connsiteX37" fmla="*/ 52543 w 100390"/>
                  <a:gd name="connsiteY37" fmla="*/ 270076 h 270075"/>
                  <a:gd name="connsiteX38" fmla="*/ 43532 w 100390"/>
                  <a:gd name="connsiteY38" fmla="*/ 263095 h 270075"/>
                  <a:gd name="connsiteX39" fmla="*/ 43532 w 100390"/>
                  <a:gd name="connsiteY39" fmla="*/ 261572 h 270075"/>
                  <a:gd name="connsiteX40" fmla="*/ 47086 w 100390"/>
                  <a:gd name="connsiteY40" fmla="*/ 258653 h 270075"/>
                  <a:gd name="connsiteX41" fmla="*/ 49624 w 100390"/>
                  <a:gd name="connsiteY41" fmla="*/ 254338 h 270075"/>
                  <a:gd name="connsiteX42" fmla="*/ 51147 w 100390"/>
                  <a:gd name="connsiteY42" fmla="*/ 249135 h 270075"/>
                  <a:gd name="connsiteX43" fmla="*/ 51655 w 100390"/>
                  <a:gd name="connsiteY43" fmla="*/ 244058 h 270075"/>
                  <a:gd name="connsiteX44" fmla="*/ 49751 w 100390"/>
                  <a:gd name="connsiteY44" fmla="*/ 238981 h 270075"/>
                  <a:gd name="connsiteX45" fmla="*/ 45563 w 100390"/>
                  <a:gd name="connsiteY45" fmla="*/ 236062 h 270075"/>
                  <a:gd name="connsiteX46" fmla="*/ 41121 w 100390"/>
                  <a:gd name="connsiteY46" fmla="*/ 231874 h 270075"/>
                  <a:gd name="connsiteX47" fmla="*/ 39090 w 100390"/>
                  <a:gd name="connsiteY47" fmla="*/ 223879 h 270075"/>
                  <a:gd name="connsiteX48" fmla="*/ 40740 w 100390"/>
                  <a:gd name="connsiteY48" fmla="*/ 216137 h 270075"/>
                  <a:gd name="connsiteX49" fmla="*/ 44928 w 100390"/>
                  <a:gd name="connsiteY49" fmla="*/ 211441 h 270075"/>
                  <a:gd name="connsiteX50" fmla="*/ 50005 w 100390"/>
                  <a:gd name="connsiteY50" fmla="*/ 209156 h 270075"/>
                  <a:gd name="connsiteX51" fmla="*/ 54447 w 100390"/>
                  <a:gd name="connsiteY51" fmla="*/ 208522 h 270075"/>
                  <a:gd name="connsiteX52" fmla="*/ 55970 w 100390"/>
                  <a:gd name="connsiteY52" fmla="*/ 208522 h 270075"/>
                  <a:gd name="connsiteX53" fmla="*/ 70438 w 100390"/>
                  <a:gd name="connsiteY53" fmla="*/ 214868 h 270075"/>
                  <a:gd name="connsiteX54" fmla="*/ 75768 w 100390"/>
                  <a:gd name="connsiteY54" fmla="*/ 231494 h 270075"/>
                  <a:gd name="connsiteX55" fmla="*/ 72215 w 100390"/>
                  <a:gd name="connsiteY55" fmla="*/ 248246 h 270075"/>
                  <a:gd name="connsiteX56" fmla="*/ 64346 w 100390"/>
                  <a:gd name="connsiteY56" fmla="*/ 260303 h 270075"/>
                  <a:gd name="connsiteX57" fmla="*/ 56477 w 100390"/>
                  <a:gd name="connsiteY57" fmla="*/ 267537 h 270075"/>
                  <a:gd name="connsiteX58" fmla="*/ 52543 w 100390"/>
                  <a:gd name="connsiteY58" fmla="*/ 269949 h 270075"/>
                  <a:gd name="connsiteX59" fmla="*/ 52543 w 100390"/>
                  <a:gd name="connsiteY59" fmla="*/ 269949 h 2700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100390" h="270075">
                    <a:moveTo>
                      <a:pt x="19799" y="164355"/>
                    </a:moveTo>
                    <a:lnTo>
                      <a:pt x="19799" y="57620"/>
                    </a:lnTo>
                    <a:lnTo>
                      <a:pt x="0" y="57620"/>
                    </a:lnTo>
                    <a:lnTo>
                      <a:pt x="0" y="44801"/>
                    </a:lnTo>
                    <a:cubicBezTo>
                      <a:pt x="2792" y="43913"/>
                      <a:pt x="5584" y="42897"/>
                      <a:pt x="8376" y="41882"/>
                    </a:cubicBezTo>
                    <a:cubicBezTo>
                      <a:pt x="11169" y="40867"/>
                      <a:pt x="13199" y="39978"/>
                      <a:pt x="14468" y="39090"/>
                    </a:cubicBezTo>
                    <a:cubicBezTo>
                      <a:pt x="17514" y="36932"/>
                      <a:pt x="20053" y="33633"/>
                      <a:pt x="22083" y="28810"/>
                    </a:cubicBezTo>
                    <a:cubicBezTo>
                      <a:pt x="22845" y="27160"/>
                      <a:pt x="23733" y="25002"/>
                      <a:pt x="24875" y="22337"/>
                    </a:cubicBezTo>
                    <a:cubicBezTo>
                      <a:pt x="26018" y="19672"/>
                      <a:pt x="27033" y="16880"/>
                      <a:pt x="28048" y="14088"/>
                    </a:cubicBezTo>
                    <a:cubicBezTo>
                      <a:pt x="29064" y="11295"/>
                      <a:pt x="30079" y="8630"/>
                      <a:pt x="30967" y="5965"/>
                    </a:cubicBezTo>
                    <a:cubicBezTo>
                      <a:pt x="31856" y="3427"/>
                      <a:pt x="32490" y="1396"/>
                      <a:pt x="32744" y="0"/>
                    </a:cubicBezTo>
                    <a:lnTo>
                      <a:pt x="50259" y="0"/>
                    </a:lnTo>
                    <a:lnTo>
                      <a:pt x="50259" y="37821"/>
                    </a:lnTo>
                    <a:lnTo>
                      <a:pt x="96075" y="37821"/>
                    </a:lnTo>
                    <a:lnTo>
                      <a:pt x="96075" y="57620"/>
                    </a:lnTo>
                    <a:lnTo>
                      <a:pt x="50259" y="57620"/>
                    </a:lnTo>
                    <a:lnTo>
                      <a:pt x="50259" y="139480"/>
                    </a:lnTo>
                    <a:cubicBezTo>
                      <a:pt x="50259" y="147603"/>
                      <a:pt x="50385" y="153948"/>
                      <a:pt x="50639" y="158517"/>
                    </a:cubicBezTo>
                    <a:cubicBezTo>
                      <a:pt x="50893" y="163086"/>
                      <a:pt x="51528" y="166513"/>
                      <a:pt x="52543" y="168670"/>
                    </a:cubicBezTo>
                    <a:cubicBezTo>
                      <a:pt x="53558" y="170828"/>
                      <a:pt x="55208" y="172224"/>
                      <a:pt x="57239" y="172732"/>
                    </a:cubicBezTo>
                    <a:cubicBezTo>
                      <a:pt x="59396" y="173239"/>
                      <a:pt x="62189" y="173493"/>
                      <a:pt x="65869" y="173493"/>
                    </a:cubicBezTo>
                    <a:lnTo>
                      <a:pt x="65996" y="173493"/>
                    </a:lnTo>
                    <a:cubicBezTo>
                      <a:pt x="68661" y="173493"/>
                      <a:pt x="71453" y="173366"/>
                      <a:pt x="74246" y="172986"/>
                    </a:cubicBezTo>
                    <a:cubicBezTo>
                      <a:pt x="77165" y="172605"/>
                      <a:pt x="79957" y="172224"/>
                      <a:pt x="82622" y="171716"/>
                    </a:cubicBezTo>
                    <a:cubicBezTo>
                      <a:pt x="85414" y="171209"/>
                      <a:pt x="87826" y="170701"/>
                      <a:pt x="90110" y="170066"/>
                    </a:cubicBezTo>
                    <a:cubicBezTo>
                      <a:pt x="92394" y="169432"/>
                      <a:pt x="94171" y="168924"/>
                      <a:pt x="95567" y="168417"/>
                    </a:cubicBezTo>
                    <a:lnTo>
                      <a:pt x="95694" y="168417"/>
                    </a:lnTo>
                    <a:lnTo>
                      <a:pt x="100390" y="181870"/>
                    </a:lnTo>
                    <a:cubicBezTo>
                      <a:pt x="98232" y="183520"/>
                      <a:pt x="95186" y="185169"/>
                      <a:pt x="91379" y="186946"/>
                    </a:cubicBezTo>
                    <a:cubicBezTo>
                      <a:pt x="87572" y="188723"/>
                      <a:pt x="83383" y="190373"/>
                      <a:pt x="78814" y="191769"/>
                    </a:cubicBezTo>
                    <a:cubicBezTo>
                      <a:pt x="74372" y="193292"/>
                      <a:pt x="69677" y="194434"/>
                      <a:pt x="64727" y="195450"/>
                    </a:cubicBezTo>
                    <a:cubicBezTo>
                      <a:pt x="59904" y="196465"/>
                      <a:pt x="55335" y="196846"/>
                      <a:pt x="51020" y="196846"/>
                    </a:cubicBezTo>
                    <a:lnTo>
                      <a:pt x="50766" y="196846"/>
                    </a:lnTo>
                    <a:cubicBezTo>
                      <a:pt x="45943" y="196846"/>
                      <a:pt x="41628" y="196338"/>
                      <a:pt x="37821" y="195196"/>
                    </a:cubicBezTo>
                    <a:cubicBezTo>
                      <a:pt x="34013" y="194053"/>
                      <a:pt x="30714" y="192277"/>
                      <a:pt x="28048" y="189738"/>
                    </a:cubicBezTo>
                    <a:cubicBezTo>
                      <a:pt x="25383" y="187200"/>
                      <a:pt x="23226" y="183900"/>
                      <a:pt x="21829" y="179712"/>
                    </a:cubicBezTo>
                    <a:cubicBezTo>
                      <a:pt x="20560" y="175397"/>
                      <a:pt x="19799" y="170320"/>
                      <a:pt x="19799" y="164355"/>
                    </a:cubicBezTo>
                    <a:close/>
                    <a:moveTo>
                      <a:pt x="52543" y="270076"/>
                    </a:moveTo>
                    <a:lnTo>
                      <a:pt x="43532" y="263095"/>
                    </a:lnTo>
                    <a:lnTo>
                      <a:pt x="43532" y="261572"/>
                    </a:lnTo>
                    <a:cubicBezTo>
                      <a:pt x="44928" y="260938"/>
                      <a:pt x="46070" y="259923"/>
                      <a:pt x="47086" y="258653"/>
                    </a:cubicBezTo>
                    <a:cubicBezTo>
                      <a:pt x="48101" y="257384"/>
                      <a:pt x="48989" y="255861"/>
                      <a:pt x="49624" y="254338"/>
                    </a:cubicBezTo>
                    <a:cubicBezTo>
                      <a:pt x="50259" y="252815"/>
                      <a:pt x="50893" y="250912"/>
                      <a:pt x="51147" y="249135"/>
                    </a:cubicBezTo>
                    <a:cubicBezTo>
                      <a:pt x="51528" y="247358"/>
                      <a:pt x="51655" y="245581"/>
                      <a:pt x="51655" y="244058"/>
                    </a:cubicBezTo>
                    <a:cubicBezTo>
                      <a:pt x="51655" y="241647"/>
                      <a:pt x="51020" y="239997"/>
                      <a:pt x="49751" y="238981"/>
                    </a:cubicBezTo>
                    <a:cubicBezTo>
                      <a:pt x="48482" y="237966"/>
                      <a:pt x="47086" y="237078"/>
                      <a:pt x="45563" y="236062"/>
                    </a:cubicBezTo>
                    <a:cubicBezTo>
                      <a:pt x="43913" y="235047"/>
                      <a:pt x="42390" y="233651"/>
                      <a:pt x="41121" y="231874"/>
                    </a:cubicBezTo>
                    <a:cubicBezTo>
                      <a:pt x="39851" y="230097"/>
                      <a:pt x="39090" y="227432"/>
                      <a:pt x="39090" y="223879"/>
                    </a:cubicBezTo>
                    <a:cubicBezTo>
                      <a:pt x="39090" y="220706"/>
                      <a:pt x="39598" y="218041"/>
                      <a:pt x="40740" y="216137"/>
                    </a:cubicBezTo>
                    <a:cubicBezTo>
                      <a:pt x="41882" y="214106"/>
                      <a:pt x="43278" y="212583"/>
                      <a:pt x="44928" y="211441"/>
                    </a:cubicBezTo>
                    <a:cubicBezTo>
                      <a:pt x="46578" y="210299"/>
                      <a:pt x="48228" y="209537"/>
                      <a:pt x="50005" y="209156"/>
                    </a:cubicBezTo>
                    <a:cubicBezTo>
                      <a:pt x="51781" y="208776"/>
                      <a:pt x="53305" y="208522"/>
                      <a:pt x="54447" y="208522"/>
                    </a:cubicBezTo>
                    <a:lnTo>
                      <a:pt x="55970" y="208522"/>
                    </a:lnTo>
                    <a:cubicBezTo>
                      <a:pt x="62062" y="208522"/>
                      <a:pt x="66884" y="210679"/>
                      <a:pt x="70438" y="214868"/>
                    </a:cubicBezTo>
                    <a:cubicBezTo>
                      <a:pt x="73992" y="219056"/>
                      <a:pt x="75768" y="224640"/>
                      <a:pt x="75768" y="231494"/>
                    </a:cubicBezTo>
                    <a:cubicBezTo>
                      <a:pt x="75768" y="237839"/>
                      <a:pt x="74626" y="243424"/>
                      <a:pt x="72215" y="248246"/>
                    </a:cubicBezTo>
                    <a:cubicBezTo>
                      <a:pt x="69803" y="253069"/>
                      <a:pt x="67265" y="257004"/>
                      <a:pt x="64346" y="260303"/>
                    </a:cubicBezTo>
                    <a:cubicBezTo>
                      <a:pt x="61427" y="263603"/>
                      <a:pt x="58889" y="266014"/>
                      <a:pt x="56477" y="267537"/>
                    </a:cubicBezTo>
                    <a:cubicBezTo>
                      <a:pt x="54066" y="269187"/>
                      <a:pt x="52797" y="269949"/>
                      <a:pt x="52543" y="269949"/>
                    </a:cubicBezTo>
                    <a:lnTo>
                      <a:pt x="52543" y="269949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5D602E96-8E39-5549-AA6D-C27FDA426990}"/>
                  </a:ext>
                </a:extLst>
              </p:cNvPr>
              <p:cNvSpPr/>
              <p:nvPr/>
            </p:nvSpPr>
            <p:spPr>
              <a:xfrm>
                <a:off x="3046495" y="1818317"/>
                <a:ext cx="75260" cy="226416"/>
              </a:xfrm>
              <a:custGeom>
                <a:avLst/>
                <a:gdLst>
                  <a:gd name="connsiteX0" fmla="*/ 0 w 75260"/>
                  <a:gd name="connsiteY0" fmla="*/ 226290 h 226416"/>
                  <a:gd name="connsiteX1" fmla="*/ 0 w 75260"/>
                  <a:gd name="connsiteY1" fmla="*/ 211187 h 226416"/>
                  <a:gd name="connsiteX2" fmla="*/ 22591 w 75260"/>
                  <a:gd name="connsiteY2" fmla="*/ 208903 h 226416"/>
                  <a:gd name="connsiteX3" fmla="*/ 22591 w 75260"/>
                  <a:gd name="connsiteY3" fmla="*/ 95060 h 226416"/>
                  <a:gd name="connsiteX4" fmla="*/ 3427 w 75260"/>
                  <a:gd name="connsiteY4" fmla="*/ 89094 h 226416"/>
                  <a:gd name="connsiteX5" fmla="*/ 3427 w 75260"/>
                  <a:gd name="connsiteY5" fmla="*/ 72722 h 226416"/>
                  <a:gd name="connsiteX6" fmla="*/ 45182 w 75260"/>
                  <a:gd name="connsiteY6" fmla="*/ 67138 h 226416"/>
                  <a:gd name="connsiteX7" fmla="*/ 45816 w 75260"/>
                  <a:gd name="connsiteY7" fmla="*/ 67138 h 226416"/>
                  <a:gd name="connsiteX8" fmla="*/ 53050 w 75260"/>
                  <a:gd name="connsiteY8" fmla="*/ 72596 h 226416"/>
                  <a:gd name="connsiteX9" fmla="*/ 53050 w 75260"/>
                  <a:gd name="connsiteY9" fmla="*/ 209156 h 226416"/>
                  <a:gd name="connsiteX10" fmla="*/ 75261 w 75260"/>
                  <a:gd name="connsiteY10" fmla="*/ 211314 h 226416"/>
                  <a:gd name="connsiteX11" fmla="*/ 75261 w 75260"/>
                  <a:gd name="connsiteY11" fmla="*/ 226417 h 226416"/>
                  <a:gd name="connsiteX12" fmla="*/ 0 w 75260"/>
                  <a:gd name="connsiteY12" fmla="*/ 226417 h 226416"/>
                  <a:gd name="connsiteX13" fmla="*/ 33379 w 75260"/>
                  <a:gd name="connsiteY13" fmla="*/ 41121 h 226416"/>
                  <a:gd name="connsiteX14" fmla="*/ 26145 w 75260"/>
                  <a:gd name="connsiteY14" fmla="*/ 39724 h 226416"/>
                  <a:gd name="connsiteX15" fmla="*/ 20560 w 75260"/>
                  <a:gd name="connsiteY15" fmla="*/ 35790 h 226416"/>
                  <a:gd name="connsiteX16" fmla="*/ 17007 w 75260"/>
                  <a:gd name="connsiteY16" fmla="*/ 29825 h 226416"/>
                  <a:gd name="connsiteX17" fmla="*/ 15737 w 75260"/>
                  <a:gd name="connsiteY17" fmla="*/ 22337 h 226416"/>
                  <a:gd name="connsiteX18" fmla="*/ 17007 w 75260"/>
                  <a:gd name="connsiteY18" fmla="*/ 13961 h 226416"/>
                  <a:gd name="connsiteX19" fmla="*/ 20814 w 75260"/>
                  <a:gd name="connsiteY19" fmla="*/ 6853 h 226416"/>
                  <a:gd name="connsiteX20" fmla="*/ 27160 w 75260"/>
                  <a:gd name="connsiteY20" fmla="*/ 1904 h 226416"/>
                  <a:gd name="connsiteX21" fmla="*/ 36044 w 75260"/>
                  <a:gd name="connsiteY21" fmla="*/ 0 h 226416"/>
                  <a:gd name="connsiteX22" fmla="*/ 36171 w 75260"/>
                  <a:gd name="connsiteY22" fmla="*/ 0 h 226416"/>
                  <a:gd name="connsiteX23" fmla="*/ 44166 w 75260"/>
                  <a:gd name="connsiteY23" fmla="*/ 1650 h 226416"/>
                  <a:gd name="connsiteX24" fmla="*/ 49878 w 75260"/>
                  <a:gd name="connsiteY24" fmla="*/ 5965 h 226416"/>
                  <a:gd name="connsiteX25" fmla="*/ 53431 w 75260"/>
                  <a:gd name="connsiteY25" fmla="*/ 12057 h 226416"/>
                  <a:gd name="connsiteX26" fmla="*/ 54700 w 75260"/>
                  <a:gd name="connsiteY26" fmla="*/ 19164 h 226416"/>
                  <a:gd name="connsiteX27" fmla="*/ 53431 w 75260"/>
                  <a:gd name="connsiteY27" fmla="*/ 27794 h 226416"/>
                  <a:gd name="connsiteX28" fmla="*/ 49497 w 75260"/>
                  <a:gd name="connsiteY28" fmla="*/ 34648 h 226416"/>
                  <a:gd name="connsiteX29" fmla="*/ 42897 w 75260"/>
                  <a:gd name="connsiteY29" fmla="*/ 39344 h 226416"/>
                  <a:gd name="connsiteX30" fmla="*/ 33632 w 75260"/>
                  <a:gd name="connsiteY30" fmla="*/ 40994 h 226416"/>
                  <a:gd name="connsiteX31" fmla="*/ 33379 w 75260"/>
                  <a:gd name="connsiteY31" fmla="*/ 40994 h 2264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75260" h="226416">
                    <a:moveTo>
                      <a:pt x="0" y="226290"/>
                    </a:moveTo>
                    <a:lnTo>
                      <a:pt x="0" y="211187"/>
                    </a:lnTo>
                    <a:lnTo>
                      <a:pt x="22591" y="208903"/>
                    </a:lnTo>
                    <a:lnTo>
                      <a:pt x="22591" y="95060"/>
                    </a:lnTo>
                    <a:lnTo>
                      <a:pt x="3427" y="89094"/>
                    </a:lnTo>
                    <a:lnTo>
                      <a:pt x="3427" y="72722"/>
                    </a:lnTo>
                    <a:lnTo>
                      <a:pt x="45182" y="67138"/>
                    </a:lnTo>
                    <a:lnTo>
                      <a:pt x="45816" y="67138"/>
                    </a:lnTo>
                    <a:lnTo>
                      <a:pt x="53050" y="72596"/>
                    </a:lnTo>
                    <a:lnTo>
                      <a:pt x="53050" y="209156"/>
                    </a:lnTo>
                    <a:lnTo>
                      <a:pt x="75261" y="211314"/>
                    </a:lnTo>
                    <a:lnTo>
                      <a:pt x="75261" y="226417"/>
                    </a:lnTo>
                    <a:lnTo>
                      <a:pt x="0" y="226417"/>
                    </a:lnTo>
                    <a:close/>
                    <a:moveTo>
                      <a:pt x="33379" y="41121"/>
                    </a:moveTo>
                    <a:cubicBezTo>
                      <a:pt x="30713" y="41121"/>
                      <a:pt x="28302" y="40613"/>
                      <a:pt x="26145" y="39724"/>
                    </a:cubicBezTo>
                    <a:cubicBezTo>
                      <a:pt x="23987" y="38709"/>
                      <a:pt x="22083" y="37440"/>
                      <a:pt x="20560" y="35790"/>
                    </a:cubicBezTo>
                    <a:cubicBezTo>
                      <a:pt x="19037" y="34140"/>
                      <a:pt x="17895" y="32110"/>
                      <a:pt x="17007" y="29825"/>
                    </a:cubicBezTo>
                    <a:cubicBezTo>
                      <a:pt x="16245" y="27541"/>
                      <a:pt x="15737" y="25002"/>
                      <a:pt x="15737" y="22337"/>
                    </a:cubicBezTo>
                    <a:cubicBezTo>
                      <a:pt x="15737" y="19418"/>
                      <a:pt x="16118" y="16626"/>
                      <a:pt x="17007" y="13961"/>
                    </a:cubicBezTo>
                    <a:cubicBezTo>
                      <a:pt x="17895" y="11295"/>
                      <a:pt x="19164" y="9011"/>
                      <a:pt x="20814" y="6853"/>
                    </a:cubicBezTo>
                    <a:cubicBezTo>
                      <a:pt x="22464" y="4823"/>
                      <a:pt x="24621" y="3173"/>
                      <a:pt x="27160" y="1904"/>
                    </a:cubicBezTo>
                    <a:cubicBezTo>
                      <a:pt x="29698" y="635"/>
                      <a:pt x="32617" y="0"/>
                      <a:pt x="36044" y="0"/>
                    </a:cubicBezTo>
                    <a:lnTo>
                      <a:pt x="36171" y="0"/>
                    </a:lnTo>
                    <a:cubicBezTo>
                      <a:pt x="39217" y="0"/>
                      <a:pt x="41882" y="508"/>
                      <a:pt x="44166" y="1650"/>
                    </a:cubicBezTo>
                    <a:cubicBezTo>
                      <a:pt x="46451" y="2792"/>
                      <a:pt x="48355" y="4188"/>
                      <a:pt x="49878" y="5965"/>
                    </a:cubicBezTo>
                    <a:cubicBezTo>
                      <a:pt x="51401" y="7742"/>
                      <a:pt x="52543" y="9772"/>
                      <a:pt x="53431" y="12057"/>
                    </a:cubicBezTo>
                    <a:cubicBezTo>
                      <a:pt x="54193" y="14341"/>
                      <a:pt x="54700" y="16753"/>
                      <a:pt x="54700" y="19164"/>
                    </a:cubicBezTo>
                    <a:cubicBezTo>
                      <a:pt x="54700" y="22210"/>
                      <a:pt x="54320" y="25129"/>
                      <a:pt x="53431" y="27794"/>
                    </a:cubicBezTo>
                    <a:cubicBezTo>
                      <a:pt x="52543" y="30460"/>
                      <a:pt x="51274" y="32744"/>
                      <a:pt x="49497" y="34648"/>
                    </a:cubicBezTo>
                    <a:cubicBezTo>
                      <a:pt x="47720" y="36552"/>
                      <a:pt x="45563" y="38201"/>
                      <a:pt x="42897" y="39344"/>
                    </a:cubicBezTo>
                    <a:cubicBezTo>
                      <a:pt x="40232" y="40486"/>
                      <a:pt x="37186" y="40994"/>
                      <a:pt x="33632" y="40994"/>
                    </a:cubicBezTo>
                    <a:lnTo>
                      <a:pt x="33379" y="40994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29" name="Freeform: Shape 28">
                <a:extLst>
                  <a:ext uri="{FF2B5EF4-FFF2-40B4-BE49-F238E27FC236}">
                    <a16:creationId xmlns:a16="http://schemas.microsoft.com/office/drawing/2014/main" id="{ECF16FD4-DEC7-3065-1013-AF64C72CED41}"/>
                  </a:ext>
                </a:extLst>
              </p:cNvPr>
              <p:cNvSpPr/>
              <p:nvPr/>
            </p:nvSpPr>
            <p:spPr>
              <a:xfrm>
                <a:off x="3140920" y="1884694"/>
                <a:ext cx="143795" cy="162832"/>
              </a:xfrm>
              <a:custGeom>
                <a:avLst/>
                <a:gdLst>
                  <a:gd name="connsiteX0" fmla="*/ 0 w 143795"/>
                  <a:gd name="connsiteY0" fmla="*/ 81353 h 162832"/>
                  <a:gd name="connsiteX1" fmla="*/ 6346 w 143795"/>
                  <a:gd name="connsiteY1" fmla="*/ 46832 h 162832"/>
                  <a:gd name="connsiteX2" fmla="*/ 23099 w 143795"/>
                  <a:gd name="connsiteY2" fmla="*/ 21322 h 162832"/>
                  <a:gd name="connsiteX3" fmla="*/ 46832 w 143795"/>
                  <a:gd name="connsiteY3" fmla="*/ 5457 h 162832"/>
                  <a:gd name="connsiteX4" fmla="*/ 73738 w 143795"/>
                  <a:gd name="connsiteY4" fmla="*/ 0 h 162832"/>
                  <a:gd name="connsiteX5" fmla="*/ 105720 w 143795"/>
                  <a:gd name="connsiteY5" fmla="*/ 6346 h 162832"/>
                  <a:gd name="connsiteX6" fmla="*/ 127423 w 143795"/>
                  <a:gd name="connsiteY6" fmla="*/ 23733 h 162832"/>
                  <a:gd name="connsiteX7" fmla="*/ 139861 w 143795"/>
                  <a:gd name="connsiteY7" fmla="*/ 49751 h 162832"/>
                  <a:gd name="connsiteX8" fmla="*/ 143795 w 143795"/>
                  <a:gd name="connsiteY8" fmla="*/ 81607 h 162832"/>
                  <a:gd name="connsiteX9" fmla="*/ 137449 w 143795"/>
                  <a:gd name="connsiteY9" fmla="*/ 116381 h 162832"/>
                  <a:gd name="connsiteX10" fmla="*/ 120697 w 143795"/>
                  <a:gd name="connsiteY10" fmla="*/ 141891 h 162832"/>
                  <a:gd name="connsiteX11" fmla="*/ 97090 w 143795"/>
                  <a:gd name="connsiteY11" fmla="*/ 157502 h 162832"/>
                  <a:gd name="connsiteX12" fmla="*/ 70057 w 143795"/>
                  <a:gd name="connsiteY12" fmla="*/ 162832 h 162832"/>
                  <a:gd name="connsiteX13" fmla="*/ 38202 w 143795"/>
                  <a:gd name="connsiteY13" fmla="*/ 156487 h 162832"/>
                  <a:gd name="connsiteX14" fmla="*/ 16372 w 143795"/>
                  <a:gd name="connsiteY14" fmla="*/ 139099 h 162832"/>
                  <a:gd name="connsiteX15" fmla="*/ 3807 w 143795"/>
                  <a:gd name="connsiteY15" fmla="*/ 113082 h 162832"/>
                  <a:gd name="connsiteX16" fmla="*/ 0 w 143795"/>
                  <a:gd name="connsiteY16" fmla="*/ 81353 h 162832"/>
                  <a:gd name="connsiteX17" fmla="*/ 71834 w 143795"/>
                  <a:gd name="connsiteY17" fmla="*/ 146206 h 162832"/>
                  <a:gd name="connsiteX18" fmla="*/ 100644 w 143795"/>
                  <a:gd name="connsiteY18" fmla="*/ 130723 h 162832"/>
                  <a:gd name="connsiteX19" fmla="*/ 109909 w 143795"/>
                  <a:gd name="connsiteY19" fmla="*/ 84272 h 162832"/>
                  <a:gd name="connsiteX20" fmla="*/ 107878 w 143795"/>
                  <a:gd name="connsiteY20" fmla="*/ 57873 h 162832"/>
                  <a:gd name="connsiteX21" fmla="*/ 101279 w 143795"/>
                  <a:gd name="connsiteY21" fmla="*/ 36425 h 162832"/>
                  <a:gd name="connsiteX22" fmla="*/ 89602 w 143795"/>
                  <a:gd name="connsiteY22" fmla="*/ 22083 h 162832"/>
                  <a:gd name="connsiteX23" fmla="*/ 72088 w 143795"/>
                  <a:gd name="connsiteY23" fmla="*/ 16753 h 162832"/>
                  <a:gd name="connsiteX24" fmla="*/ 43278 w 143795"/>
                  <a:gd name="connsiteY24" fmla="*/ 32236 h 162832"/>
                  <a:gd name="connsiteX25" fmla="*/ 34013 w 143795"/>
                  <a:gd name="connsiteY25" fmla="*/ 78687 h 162832"/>
                  <a:gd name="connsiteX26" fmla="*/ 36171 w 143795"/>
                  <a:gd name="connsiteY26" fmla="*/ 105086 h 162832"/>
                  <a:gd name="connsiteX27" fmla="*/ 42771 w 143795"/>
                  <a:gd name="connsiteY27" fmla="*/ 126535 h 162832"/>
                  <a:gd name="connsiteX28" fmla="*/ 54447 w 143795"/>
                  <a:gd name="connsiteY28" fmla="*/ 141003 h 162832"/>
                  <a:gd name="connsiteX29" fmla="*/ 71834 w 143795"/>
                  <a:gd name="connsiteY29" fmla="*/ 146206 h 1628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143795" h="162832">
                    <a:moveTo>
                      <a:pt x="0" y="81353"/>
                    </a:moveTo>
                    <a:cubicBezTo>
                      <a:pt x="0" y="68407"/>
                      <a:pt x="2158" y="56858"/>
                      <a:pt x="6346" y="46832"/>
                    </a:cubicBezTo>
                    <a:cubicBezTo>
                      <a:pt x="10534" y="36805"/>
                      <a:pt x="16118" y="28302"/>
                      <a:pt x="23099" y="21322"/>
                    </a:cubicBezTo>
                    <a:cubicBezTo>
                      <a:pt x="30079" y="14341"/>
                      <a:pt x="37948" y="9138"/>
                      <a:pt x="46832" y="5457"/>
                    </a:cubicBezTo>
                    <a:cubicBezTo>
                      <a:pt x="55716" y="1904"/>
                      <a:pt x="64600" y="0"/>
                      <a:pt x="73738" y="0"/>
                    </a:cubicBezTo>
                    <a:cubicBezTo>
                      <a:pt x="86302" y="0"/>
                      <a:pt x="96963" y="2158"/>
                      <a:pt x="105720" y="6346"/>
                    </a:cubicBezTo>
                    <a:cubicBezTo>
                      <a:pt x="114604" y="10534"/>
                      <a:pt x="121839" y="16372"/>
                      <a:pt x="127423" y="23733"/>
                    </a:cubicBezTo>
                    <a:cubicBezTo>
                      <a:pt x="133134" y="31094"/>
                      <a:pt x="137196" y="39851"/>
                      <a:pt x="139861" y="49751"/>
                    </a:cubicBezTo>
                    <a:cubicBezTo>
                      <a:pt x="142526" y="59650"/>
                      <a:pt x="143795" y="70311"/>
                      <a:pt x="143795" y="81607"/>
                    </a:cubicBezTo>
                    <a:cubicBezTo>
                      <a:pt x="143795" y="94679"/>
                      <a:pt x="141637" y="106228"/>
                      <a:pt x="137449" y="116381"/>
                    </a:cubicBezTo>
                    <a:cubicBezTo>
                      <a:pt x="133261" y="126535"/>
                      <a:pt x="127677" y="135038"/>
                      <a:pt x="120697" y="141891"/>
                    </a:cubicBezTo>
                    <a:cubicBezTo>
                      <a:pt x="113843" y="148745"/>
                      <a:pt x="105974" y="153948"/>
                      <a:pt x="97090" y="157502"/>
                    </a:cubicBezTo>
                    <a:cubicBezTo>
                      <a:pt x="88206" y="161055"/>
                      <a:pt x="79195" y="162832"/>
                      <a:pt x="70057" y="162832"/>
                    </a:cubicBezTo>
                    <a:cubicBezTo>
                      <a:pt x="57620" y="162832"/>
                      <a:pt x="46959" y="160675"/>
                      <a:pt x="38202" y="156487"/>
                    </a:cubicBezTo>
                    <a:cubicBezTo>
                      <a:pt x="29318" y="152298"/>
                      <a:pt x="22083" y="146460"/>
                      <a:pt x="16372" y="139099"/>
                    </a:cubicBezTo>
                    <a:cubicBezTo>
                      <a:pt x="10661" y="131738"/>
                      <a:pt x="6473" y="122981"/>
                      <a:pt x="3807" y="113082"/>
                    </a:cubicBezTo>
                    <a:cubicBezTo>
                      <a:pt x="1396" y="103309"/>
                      <a:pt x="0" y="92648"/>
                      <a:pt x="0" y="81353"/>
                    </a:cubicBezTo>
                    <a:close/>
                    <a:moveTo>
                      <a:pt x="71834" y="146206"/>
                    </a:moveTo>
                    <a:cubicBezTo>
                      <a:pt x="84906" y="146206"/>
                      <a:pt x="94425" y="141003"/>
                      <a:pt x="100644" y="130723"/>
                    </a:cubicBezTo>
                    <a:cubicBezTo>
                      <a:pt x="106736" y="120443"/>
                      <a:pt x="109909" y="104959"/>
                      <a:pt x="109909" y="84272"/>
                    </a:cubicBezTo>
                    <a:cubicBezTo>
                      <a:pt x="109909" y="74880"/>
                      <a:pt x="109274" y="66123"/>
                      <a:pt x="107878" y="57873"/>
                    </a:cubicBezTo>
                    <a:cubicBezTo>
                      <a:pt x="106482" y="49624"/>
                      <a:pt x="104324" y="42517"/>
                      <a:pt x="101279" y="36425"/>
                    </a:cubicBezTo>
                    <a:cubicBezTo>
                      <a:pt x="98232" y="30333"/>
                      <a:pt x="94425" y="25637"/>
                      <a:pt x="89602" y="22083"/>
                    </a:cubicBezTo>
                    <a:cubicBezTo>
                      <a:pt x="84779" y="18530"/>
                      <a:pt x="78941" y="16753"/>
                      <a:pt x="72088" y="16753"/>
                    </a:cubicBezTo>
                    <a:cubicBezTo>
                      <a:pt x="59016" y="16753"/>
                      <a:pt x="49370" y="21956"/>
                      <a:pt x="43278" y="32236"/>
                    </a:cubicBezTo>
                    <a:cubicBezTo>
                      <a:pt x="37059" y="42517"/>
                      <a:pt x="34013" y="58000"/>
                      <a:pt x="34013" y="78687"/>
                    </a:cubicBezTo>
                    <a:cubicBezTo>
                      <a:pt x="34013" y="88079"/>
                      <a:pt x="34775" y="96836"/>
                      <a:pt x="36171" y="105086"/>
                    </a:cubicBezTo>
                    <a:cubicBezTo>
                      <a:pt x="37567" y="113208"/>
                      <a:pt x="39725" y="120443"/>
                      <a:pt x="42771" y="126535"/>
                    </a:cubicBezTo>
                    <a:cubicBezTo>
                      <a:pt x="45816" y="132626"/>
                      <a:pt x="49751" y="137449"/>
                      <a:pt x="54447" y="141003"/>
                    </a:cubicBezTo>
                    <a:cubicBezTo>
                      <a:pt x="59270" y="144430"/>
                      <a:pt x="65108" y="146206"/>
                      <a:pt x="71834" y="146206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30" name="Freeform: Shape 29">
                <a:extLst>
                  <a:ext uri="{FF2B5EF4-FFF2-40B4-BE49-F238E27FC236}">
                    <a16:creationId xmlns:a16="http://schemas.microsoft.com/office/drawing/2014/main" id="{0731F1DB-FF3B-95B9-5D2E-0237348D617F}"/>
                  </a:ext>
                </a:extLst>
              </p:cNvPr>
              <p:cNvSpPr/>
              <p:nvPr/>
            </p:nvSpPr>
            <p:spPr>
              <a:xfrm>
                <a:off x="3309844" y="1885455"/>
                <a:ext cx="167274" cy="159278"/>
              </a:xfrm>
              <a:custGeom>
                <a:avLst/>
                <a:gdLst>
                  <a:gd name="connsiteX0" fmla="*/ 888 w 167274"/>
                  <a:gd name="connsiteY0" fmla="*/ 159152 h 159278"/>
                  <a:gd name="connsiteX1" fmla="*/ 888 w 167274"/>
                  <a:gd name="connsiteY1" fmla="*/ 144049 h 159278"/>
                  <a:gd name="connsiteX2" fmla="*/ 19164 w 167274"/>
                  <a:gd name="connsiteY2" fmla="*/ 141764 h 159278"/>
                  <a:gd name="connsiteX3" fmla="*/ 19164 w 167274"/>
                  <a:gd name="connsiteY3" fmla="*/ 27921 h 159278"/>
                  <a:gd name="connsiteX4" fmla="*/ 0 w 167274"/>
                  <a:gd name="connsiteY4" fmla="*/ 21956 h 159278"/>
                  <a:gd name="connsiteX5" fmla="*/ 0 w 167274"/>
                  <a:gd name="connsiteY5" fmla="*/ 5584 h 159278"/>
                  <a:gd name="connsiteX6" fmla="*/ 38963 w 167274"/>
                  <a:gd name="connsiteY6" fmla="*/ 0 h 159278"/>
                  <a:gd name="connsiteX7" fmla="*/ 39597 w 167274"/>
                  <a:gd name="connsiteY7" fmla="*/ 0 h 159278"/>
                  <a:gd name="connsiteX8" fmla="*/ 46324 w 167274"/>
                  <a:gd name="connsiteY8" fmla="*/ 5457 h 159278"/>
                  <a:gd name="connsiteX9" fmla="*/ 46324 w 167274"/>
                  <a:gd name="connsiteY9" fmla="*/ 16118 h 159278"/>
                  <a:gd name="connsiteX10" fmla="*/ 46070 w 167274"/>
                  <a:gd name="connsiteY10" fmla="*/ 21956 h 159278"/>
                  <a:gd name="connsiteX11" fmla="*/ 57239 w 167274"/>
                  <a:gd name="connsiteY11" fmla="*/ 13961 h 159278"/>
                  <a:gd name="connsiteX12" fmla="*/ 71453 w 167274"/>
                  <a:gd name="connsiteY12" fmla="*/ 6980 h 159278"/>
                  <a:gd name="connsiteX13" fmla="*/ 86937 w 167274"/>
                  <a:gd name="connsiteY13" fmla="*/ 2031 h 159278"/>
                  <a:gd name="connsiteX14" fmla="*/ 102167 w 167274"/>
                  <a:gd name="connsiteY14" fmla="*/ 127 h 159278"/>
                  <a:gd name="connsiteX15" fmla="*/ 124504 w 167274"/>
                  <a:gd name="connsiteY15" fmla="*/ 3807 h 159278"/>
                  <a:gd name="connsiteX16" fmla="*/ 138211 w 167274"/>
                  <a:gd name="connsiteY16" fmla="*/ 15484 h 159278"/>
                  <a:gd name="connsiteX17" fmla="*/ 145064 w 167274"/>
                  <a:gd name="connsiteY17" fmla="*/ 35663 h 159278"/>
                  <a:gd name="connsiteX18" fmla="*/ 146968 w 167274"/>
                  <a:gd name="connsiteY18" fmla="*/ 65108 h 159278"/>
                  <a:gd name="connsiteX19" fmla="*/ 146968 w 167274"/>
                  <a:gd name="connsiteY19" fmla="*/ 141891 h 159278"/>
                  <a:gd name="connsiteX20" fmla="*/ 167274 w 167274"/>
                  <a:gd name="connsiteY20" fmla="*/ 144176 h 159278"/>
                  <a:gd name="connsiteX21" fmla="*/ 167274 w 167274"/>
                  <a:gd name="connsiteY21" fmla="*/ 159279 h 159278"/>
                  <a:gd name="connsiteX22" fmla="*/ 98486 w 167274"/>
                  <a:gd name="connsiteY22" fmla="*/ 159279 h 159278"/>
                  <a:gd name="connsiteX23" fmla="*/ 98486 w 167274"/>
                  <a:gd name="connsiteY23" fmla="*/ 144176 h 159278"/>
                  <a:gd name="connsiteX24" fmla="*/ 116508 w 167274"/>
                  <a:gd name="connsiteY24" fmla="*/ 141891 h 159278"/>
                  <a:gd name="connsiteX25" fmla="*/ 116508 w 167274"/>
                  <a:gd name="connsiteY25" fmla="*/ 64981 h 159278"/>
                  <a:gd name="connsiteX26" fmla="*/ 115620 w 167274"/>
                  <a:gd name="connsiteY26" fmla="*/ 45816 h 159278"/>
                  <a:gd name="connsiteX27" fmla="*/ 111685 w 167274"/>
                  <a:gd name="connsiteY27" fmla="*/ 32110 h 159278"/>
                  <a:gd name="connsiteX28" fmla="*/ 103309 w 167274"/>
                  <a:gd name="connsiteY28" fmla="*/ 23860 h 159278"/>
                  <a:gd name="connsiteX29" fmla="*/ 88968 w 167274"/>
                  <a:gd name="connsiteY29" fmla="*/ 21068 h 159278"/>
                  <a:gd name="connsiteX30" fmla="*/ 68153 w 167274"/>
                  <a:gd name="connsiteY30" fmla="*/ 24875 h 159278"/>
                  <a:gd name="connsiteX31" fmla="*/ 49878 w 167274"/>
                  <a:gd name="connsiteY31" fmla="*/ 34394 h 159278"/>
                  <a:gd name="connsiteX32" fmla="*/ 49878 w 167274"/>
                  <a:gd name="connsiteY32" fmla="*/ 141764 h 159278"/>
                  <a:gd name="connsiteX33" fmla="*/ 69169 w 167274"/>
                  <a:gd name="connsiteY33" fmla="*/ 144049 h 159278"/>
                  <a:gd name="connsiteX34" fmla="*/ 69169 w 167274"/>
                  <a:gd name="connsiteY34" fmla="*/ 159152 h 159278"/>
                  <a:gd name="connsiteX35" fmla="*/ 888 w 167274"/>
                  <a:gd name="connsiteY35" fmla="*/ 159152 h 1592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167274" h="159278">
                    <a:moveTo>
                      <a:pt x="888" y="159152"/>
                    </a:moveTo>
                    <a:lnTo>
                      <a:pt x="888" y="144049"/>
                    </a:lnTo>
                    <a:lnTo>
                      <a:pt x="19164" y="141764"/>
                    </a:lnTo>
                    <a:lnTo>
                      <a:pt x="19164" y="27921"/>
                    </a:lnTo>
                    <a:lnTo>
                      <a:pt x="0" y="21956"/>
                    </a:lnTo>
                    <a:lnTo>
                      <a:pt x="0" y="5584"/>
                    </a:lnTo>
                    <a:lnTo>
                      <a:pt x="38963" y="0"/>
                    </a:lnTo>
                    <a:lnTo>
                      <a:pt x="39597" y="0"/>
                    </a:lnTo>
                    <a:lnTo>
                      <a:pt x="46324" y="5457"/>
                    </a:lnTo>
                    <a:lnTo>
                      <a:pt x="46324" y="16118"/>
                    </a:lnTo>
                    <a:lnTo>
                      <a:pt x="46070" y="21956"/>
                    </a:lnTo>
                    <a:cubicBezTo>
                      <a:pt x="49116" y="19164"/>
                      <a:pt x="52797" y="16499"/>
                      <a:pt x="57239" y="13961"/>
                    </a:cubicBezTo>
                    <a:cubicBezTo>
                      <a:pt x="61681" y="11296"/>
                      <a:pt x="66377" y="9011"/>
                      <a:pt x="71453" y="6980"/>
                    </a:cubicBezTo>
                    <a:cubicBezTo>
                      <a:pt x="76530" y="4950"/>
                      <a:pt x="81606" y="3300"/>
                      <a:pt x="86937" y="2031"/>
                    </a:cubicBezTo>
                    <a:cubicBezTo>
                      <a:pt x="92267" y="762"/>
                      <a:pt x="97344" y="127"/>
                      <a:pt x="102167" y="127"/>
                    </a:cubicBezTo>
                    <a:cubicBezTo>
                      <a:pt x="111178" y="127"/>
                      <a:pt x="118666" y="1396"/>
                      <a:pt x="124504" y="3807"/>
                    </a:cubicBezTo>
                    <a:cubicBezTo>
                      <a:pt x="130342" y="6219"/>
                      <a:pt x="134911" y="10153"/>
                      <a:pt x="138211" y="15484"/>
                    </a:cubicBezTo>
                    <a:cubicBezTo>
                      <a:pt x="141510" y="20814"/>
                      <a:pt x="143795" y="27541"/>
                      <a:pt x="145064" y="35663"/>
                    </a:cubicBezTo>
                    <a:cubicBezTo>
                      <a:pt x="146333" y="43786"/>
                      <a:pt x="146968" y="53685"/>
                      <a:pt x="146968" y="65108"/>
                    </a:cubicBezTo>
                    <a:lnTo>
                      <a:pt x="146968" y="141891"/>
                    </a:lnTo>
                    <a:lnTo>
                      <a:pt x="167274" y="144176"/>
                    </a:lnTo>
                    <a:lnTo>
                      <a:pt x="167274" y="159279"/>
                    </a:lnTo>
                    <a:lnTo>
                      <a:pt x="98486" y="159279"/>
                    </a:lnTo>
                    <a:lnTo>
                      <a:pt x="98486" y="144176"/>
                    </a:lnTo>
                    <a:lnTo>
                      <a:pt x="116508" y="141891"/>
                    </a:lnTo>
                    <a:lnTo>
                      <a:pt x="116508" y="64981"/>
                    </a:lnTo>
                    <a:cubicBezTo>
                      <a:pt x="116508" y="57746"/>
                      <a:pt x="116254" y="51274"/>
                      <a:pt x="115620" y="45816"/>
                    </a:cubicBezTo>
                    <a:cubicBezTo>
                      <a:pt x="114985" y="40359"/>
                      <a:pt x="113716" y="35790"/>
                      <a:pt x="111685" y="32110"/>
                    </a:cubicBezTo>
                    <a:cubicBezTo>
                      <a:pt x="109655" y="28429"/>
                      <a:pt x="106863" y="25764"/>
                      <a:pt x="103309" y="23860"/>
                    </a:cubicBezTo>
                    <a:cubicBezTo>
                      <a:pt x="99628" y="22083"/>
                      <a:pt x="94806" y="21068"/>
                      <a:pt x="88968" y="21068"/>
                    </a:cubicBezTo>
                    <a:cubicBezTo>
                      <a:pt x="81987" y="21068"/>
                      <a:pt x="75134" y="22337"/>
                      <a:pt x="68153" y="24875"/>
                    </a:cubicBezTo>
                    <a:cubicBezTo>
                      <a:pt x="61173" y="27414"/>
                      <a:pt x="55081" y="30587"/>
                      <a:pt x="49878" y="34394"/>
                    </a:cubicBezTo>
                    <a:lnTo>
                      <a:pt x="49878" y="141764"/>
                    </a:lnTo>
                    <a:lnTo>
                      <a:pt x="69169" y="144049"/>
                    </a:lnTo>
                    <a:lnTo>
                      <a:pt x="69169" y="159152"/>
                    </a:lnTo>
                    <a:lnTo>
                      <a:pt x="888" y="159152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006BBBE0-AE81-2630-CC05-54F8C4D63D86}"/>
                  </a:ext>
                </a:extLst>
              </p:cNvPr>
              <p:cNvSpPr/>
              <p:nvPr/>
            </p:nvSpPr>
            <p:spPr>
              <a:xfrm>
                <a:off x="3496283" y="1885455"/>
                <a:ext cx="137195" cy="161943"/>
              </a:xfrm>
              <a:custGeom>
                <a:avLst/>
                <a:gdLst>
                  <a:gd name="connsiteX0" fmla="*/ 0 w 137195"/>
                  <a:gd name="connsiteY0" fmla="*/ 118031 h 161943"/>
                  <a:gd name="connsiteX1" fmla="*/ 3681 w 137195"/>
                  <a:gd name="connsiteY1" fmla="*/ 100390 h 161943"/>
                  <a:gd name="connsiteX2" fmla="*/ 13834 w 137195"/>
                  <a:gd name="connsiteY2" fmla="*/ 86810 h 161943"/>
                  <a:gd name="connsiteX3" fmla="*/ 28937 w 137195"/>
                  <a:gd name="connsiteY3" fmla="*/ 76784 h 161943"/>
                  <a:gd name="connsiteX4" fmla="*/ 47720 w 137195"/>
                  <a:gd name="connsiteY4" fmla="*/ 70057 h 161943"/>
                  <a:gd name="connsiteX5" fmla="*/ 68661 w 137195"/>
                  <a:gd name="connsiteY5" fmla="*/ 66250 h 161943"/>
                  <a:gd name="connsiteX6" fmla="*/ 90237 w 137195"/>
                  <a:gd name="connsiteY6" fmla="*/ 64727 h 161943"/>
                  <a:gd name="connsiteX7" fmla="*/ 90237 w 137195"/>
                  <a:gd name="connsiteY7" fmla="*/ 57493 h 161943"/>
                  <a:gd name="connsiteX8" fmla="*/ 88841 w 137195"/>
                  <a:gd name="connsiteY8" fmla="*/ 41247 h 161943"/>
                  <a:gd name="connsiteX9" fmla="*/ 84145 w 137195"/>
                  <a:gd name="connsiteY9" fmla="*/ 30460 h 161943"/>
                  <a:gd name="connsiteX10" fmla="*/ 75134 w 137195"/>
                  <a:gd name="connsiteY10" fmla="*/ 24495 h 161943"/>
                  <a:gd name="connsiteX11" fmla="*/ 60919 w 137195"/>
                  <a:gd name="connsiteY11" fmla="*/ 22591 h 161943"/>
                  <a:gd name="connsiteX12" fmla="*/ 46197 w 137195"/>
                  <a:gd name="connsiteY12" fmla="*/ 23987 h 161943"/>
                  <a:gd name="connsiteX13" fmla="*/ 31983 w 137195"/>
                  <a:gd name="connsiteY13" fmla="*/ 27287 h 161943"/>
                  <a:gd name="connsiteX14" fmla="*/ 19545 w 137195"/>
                  <a:gd name="connsiteY14" fmla="*/ 31475 h 161943"/>
                  <a:gd name="connsiteX15" fmla="*/ 10026 w 137195"/>
                  <a:gd name="connsiteY15" fmla="*/ 35663 h 161943"/>
                  <a:gd name="connsiteX16" fmla="*/ 9899 w 137195"/>
                  <a:gd name="connsiteY16" fmla="*/ 35663 h 161943"/>
                  <a:gd name="connsiteX17" fmla="*/ 3807 w 137195"/>
                  <a:gd name="connsiteY17" fmla="*/ 22464 h 161943"/>
                  <a:gd name="connsiteX18" fmla="*/ 12945 w 137195"/>
                  <a:gd name="connsiteY18" fmla="*/ 16118 h 161943"/>
                  <a:gd name="connsiteX19" fmla="*/ 28429 w 137195"/>
                  <a:gd name="connsiteY19" fmla="*/ 8757 h 161943"/>
                  <a:gd name="connsiteX20" fmla="*/ 47720 w 137195"/>
                  <a:gd name="connsiteY20" fmla="*/ 2538 h 161943"/>
                  <a:gd name="connsiteX21" fmla="*/ 68280 w 137195"/>
                  <a:gd name="connsiteY21" fmla="*/ 0 h 161943"/>
                  <a:gd name="connsiteX22" fmla="*/ 92521 w 137195"/>
                  <a:gd name="connsiteY22" fmla="*/ 2919 h 161943"/>
                  <a:gd name="connsiteX23" fmla="*/ 108640 w 137195"/>
                  <a:gd name="connsiteY23" fmla="*/ 12311 h 161943"/>
                  <a:gd name="connsiteX24" fmla="*/ 117524 w 137195"/>
                  <a:gd name="connsiteY24" fmla="*/ 29191 h 161943"/>
                  <a:gd name="connsiteX25" fmla="*/ 120189 w 137195"/>
                  <a:gd name="connsiteY25" fmla="*/ 54447 h 161943"/>
                  <a:gd name="connsiteX26" fmla="*/ 120189 w 137195"/>
                  <a:gd name="connsiteY26" fmla="*/ 143668 h 161943"/>
                  <a:gd name="connsiteX27" fmla="*/ 137196 w 137195"/>
                  <a:gd name="connsiteY27" fmla="*/ 143668 h 161943"/>
                  <a:gd name="connsiteX28" fmla="*/ 137196 w 137195"/>
                  <a:gd name="connsiteY28" fmla="*/ 156994 h 161943"/>
                  <a:gd name="connsiteX29" fmla="*/ 130977 w 137195"/>
                  <a:gd name="connsiteY29" fmla="*/ 158517 h 161943"/>
                  <a:gd name="connsiteX30" fmla="*/ 123362 w 137195"/>
                  <a:gd name="connsiteY30" fmla="*/ 160167 h 161943"/>
                  <a:gd name="connsiteX31" fmla="*/ 115239 w 137195"/>
                  <a:gd name="connsiteY31" fmla="*/ 161436 h 161943"/>
                  <a:gd name="connsiteX32" fmla="*/ 107497 w 137195"/>
                  <a:gd name="connsiteY32" fmla="*/ 161944 h 161943"/>
                  <a:gd name="connsiteX33" fmla="*/ 100898 w 137195"/>
                  <a:gd name="connsiteY33" fmla="*/ 161563 h 161943"/>
                  <a:gd name="connsiteX34" fmla="*/ 96329 w 137195"/>
                  <a:gd name="connsiteY34" fmla="*/ 159786 h 161943"/>
                  <a:gd name="connsiteX35" fmla="*/ 93664 w 137195"/>
                  <a:gd name="connsiteY35" fmla="*/ 155471 h 161943"/>
                  <a:gd name="connsiteX36" fmla="*/ 92775 w 137195"/>
                  <a:gd name="connsiteY36" fmla="*/ 147729 h 161943"/>
                  <a:gd name="connsiteX37" fmla="*/ 92775 w 137195"/>
                  <a:gd name="connsiteY37" fmla="*/ 142653 h 161943"/>
                  <a:gd name="connsiteX38" fmla="*/ 86937 w 137195"/>
                  <a:gd name="connsiteY38" fmla="*/ 147476 h 161943"/>
                  <a:gd name="connsiteX39" fmla="*/ 77038 w 137195"/>
                  <a:gd name="connsiteY39" fmla="*/ 153948 h 161943"/>
                  <a:gd name="connsiteX40" fmla="*/ 63585 w 137195"/>
                  <a:gd name="connsiteY40" fmla="*/ 159533 h 161943"/>
                  <a:gd name="connsiteX41" fmla="*/ 47466 w 137195"/>
                  <a:gd name="connsiteY41" fmla="*/ 161944 h 161943"/>
                  <a:gd name="connsiteX42" fmla="*/ 29444 w 137195"/>
                  <a:gd name="connsiteY42" fmla="*/ 159406 h 161943"/>
                  <a:gd name="connsiteX43" fmla="*/ 14341 w 137195"/>
                  <a:gd name="connsiteY43" fmla="*/ 151537 h 161943"/>
                  <a:gd name="connsiteX44" fmla="*/ 3935 w 137195"/>
                  <a:gd name="connsiteY44" fmla="*/ 137830 h 161943"/>
                  <a:gd name="connsiteX45" fmla="*/ 0 w 137195"/>
                  <a:gd name="connsiteY45" fmla="*/ 118031 h 161943"/>
                  <a:gd name="connsiteX46" fmla="*/ 59143 w 137195"/>
                  <a:gd name="connsiteY46" fmla="*/ 141257 h 161943"/>
                  <a:gd name="connsiteX47" fmla="*/ 65996 w 137195"/>
                  <a:gd name="connsiteY47" fmla="*/ 140495 h 161943"/>
                  <a:gd name="connsiteX48" fmla="*/ 74246 w 137195"/>
                  <a:gd name="connsiteY48" fmla="*/ 138338 h 161943"/>
                  <a:gd name="connsiteX49" fmla="*/ 82622 w 137195"/>
                  <a:gd name="connsiteY49" fmla="*/ 134911 h 161943"/>
                  <a:gd name="connsiteX50" fmla="*/ 90237 w 137195"/>
                  <a:gd name="connsiteY50" fmla="*/ 130342 h 161943"/>
                  <a:gd name="connsiteX51" fmla="*/ 90237 w 137195"/>
                  <a:gd name="connsiteY51" fmla="*/ 79957 h 161943"/>
                  <a:gd name="connsiteX52" fmla="*/ 62823 w 137195"/>
                  <a:gd name="connsiteY52" fmla="*/ 82876 h 161943"/>
                  <a:gd name="connsiteX53" fmla="*/ 45182 w 137195"/>
                  <a:gd name="connsiteY53" fmla="*/ 90491 h 161943"/>
                  <a:gd name="connsiteX54" fmla="*/ 35917 w 137195"/>
                  <a:gd name="connsiteY54" fmla="*/ 101278 h 161943"/>
                  <a:gd name="connsiteX55" fmla="*/ 33252 w 137195"/>
                  <a:gd name="connsiteY55" fmla="*/ 113843 h 161943"/>
                  <a:gd name="connsiteX56" fmla="*/ 35282 w 137195"/>
                  <a:gd name="connsiteY56" fmla="*/ 126535 h 161943"/>
                  <a:gd name="connsiteX57" fmla="*/ 40740 w 137195"/>
                  <a:gd name="connsiteY57" fmla="*/ 135038 h 161943"/>
                  <a:gd name="connsiteX58" fmla="*/ 48989 w 137195"/>
                  <a:gd name="connsiteY58" fmla="*/ 139734 h 161943"/>
                  <a:gd name="connsiteX59" fmla="*/ 59143 w 137195"/>
                  <a:gd name="connsiteY59" fmla="*/ 141257 h 1619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137195" h="161943">
                    <a:moveTo>
                      <a:pt x="0" y="118031"/>
                    </a:moveTo>
                    <a:cubicBezTo>
                      <a:pt x="0" y="111432"/>
                      <a:pt x="1269" y="105594"/>
                      <a:pt x="3681" y="100390"/>
                    </a:cubicBezTo>
                    <a:cubicBezTo>
                      <a:pt x="6092" y="95187"/>
                      <a:pt x="9519" y="90744"/>
                      <a:pt x="13834" y="86810"/>
                    </a:cubicBezTo>
                    <a:cubicBezTo>
                      <a:pt x="18149" y="82876"/>
                      <a:pt x="23226" y="79576"/>
                      <a:pt x="28937" y="76784"/>
                    </a:cubicBezTo>
                    <a:cubicBezTo>
                      <a:pt x="34775" y="73992"/>
                      <a:pt x="40994" y="71834"/>
                      <a:pt x="47720" y="70057"/>
                    </a:cubicBezTo>
                    <a:cubicBezTo>
                      <a:pt x="54447" y="68280"/>
                      <a:pt x="61427" y="67011"/>
                      <a:pt x="68661" y="66250"/>
                    </a:cubicBezTo>
                    <a:cubicBezTo>
                      <a:pt x="75895" y="65488"/>
                      <a:pt x="83130" y="64981"/>
                      <a:pt x="90237" y="64727"/>
                    </a:cubicBezTo>
                    <a:lnTo>
                      <a:pt x="90237" y="57493"/>
                    </a:lnTo>
                    <a:cubicBezTo>
                      <a:pt x="90237" y="51147"/>
                      <a:pt x="89729" y="45690"/>
                      <a:pt x="88841" y="41247"/>
                    </a:cubicBezTo>
                    <a:cubicBezTo>
                      <a:pt x="87952" y="36805"/>
                      <a:pt x="86302" y="33252"/>
                      <a:pt x="84145" y="30460"/>
                    </a:cubicBezTo>
                    <a:cubicBezTo>
                      <a:pt x="81860" y="27668"/>
                      <a:pt x="78941" y="25637"/>
                      <a:pt x="75134" y="24495"/>
                    </a:cubicBezTo>
                    <a:cubicBezTo>
                      <a:pt x="71453" y="23226"/>
                      <a:pt x="66631" y="22591"/>
                      <a:pt x="60919" y="22591"/>
                    </a:cubicBezTo>
                    <a:cubicBezTo>
                      <a:pt x="55970" y="22591"/>
                      <a:pt x="51020" y="23099"/>
                      <a:pt x="46197" y="23987"/>
                    </a:cubicBezTo>
                    <a:cubicBezTo>
                      <a:pt x="41247" y="24875"/>
                      <a:pt x="36552" y="26018"/>
                      <a:pt x="31983" y="27287"/>
                    </a:cubicBezTo>
                    <a:cubicBezTo>
                      <a:pt x="27541" y="28556"/>
                      <a:pt x="23353" y="30079"/>
                      <a:pt x="19545" y="31475"/>
                    </a:cubicBezTo>
                    <a:cubicBezTo>
                      <a:pt x="15738" y="32998"/>
                      <a:pt x="12565" y="34394"/>
                      <a:pt x="10026" y="35663"/>
                    </a:cubicBezTo>
                    <a:lnTo>
                      <a:pt x="9899" y="35663"/>
                    </a:lnTo>
                    <a:lnTo>
                      <a:pt x="3807" y="22464"/>
                    </a:lnTo>
                    <a:cubicBezTo>
                      <a:pt x="5584" y="20814"/>
                      <a:pt x="8630" y="18783"/>
                      <a:pt x="12945" y="16118"/>
                    </a:cubicBezTo>
                    <a:cubicBezTo>
                      <a:pt x="17260" y="13580"/>
                      <a:pt x="22464" y="11042"/>
                      <a:pt x="28429" y="8757"/>
                    </a:cubicBezTo>
                    <a:cubicBezTo>
                      <a:pt x="34394" y="6346"/>
                      <a:pt x="40867" y="4315"/>
                      <a:pt x="47720" y="2538"/>
                    </a:cubicBezTo>
                    <a:cubicBezTo>
                      <a:pt x="54574" y="762"/>
                      <a:pt x="61427" y="0"/>
                      <a:pt x="68280" y="0"/>
                    </a:cubicBezTo>
                    <a:cubicBezTo>
                      <a:pt x="77799" y="0"/>
                      <a:pt x="85922" y="1015"/>
                      <a:pt x="92521" y="2919"/>
                    </a:cubicBezTo>
                    <a:cubicBezTo>
                      <a:pt x="99121" y="4823"/>
                      <a:pt x="104451" y="7996"/>
                      <a:pt x="108640" y="12311"/>
                    </a:cubicBezTo>
                    <a:cubicBezTo>
                      <a:pt x="112701" y="16626"/>
                      <a:pt x="115620" y="22210"/>
                      <a:pt x="117524" y="29191"/>
                    </a:cubicBezTo>
                    <a:cubicBezTo>
                      <a:pt x="119300" y="36044"/>
                      <a:pt x="120189" y="44547"/>
                      <a:pt x="120189" y="54447"/>
                    </a:cubicBezTo>
                    <a:lnTo>
                      <a:pt x="120189" y="143668"/>
                    </a:lnTo>
                    <a:lnTo>
                      <a:pt x="137196" y="143668"/>
                    </a:lnTo>
                    <a:lnTo>
                      <a:pt x="137196" y="156994"/>
                    </a:lnTo>
                    <a:cubicBezTo>
                      <a:pt x="135419" y="157502"/>
                      <a:pt x="133388" y="158010"/>
                      <a:pt x="130977" y="158517"/>
                    </a:cubicBezTo>
                    <a:cubicBezTo>
                      <a:pt x="128565" y="159152"/>
                      <a:pt x="126027" y="159659"/>
                      <a:pt x="123362" y="160167"/>
                    </a:cubicBezTo>
                    <a:cubicBezTo>
                      <a:pt x="120697" y="160675"/>
                      <a:pt x="118031" y="161055"/>
                      <a:pt x="115239" y="161436"/>
                    </a:cubicBezTo>
                    <a:cubicBezTo>
                      <a:pt x="112574" y="161817"/>
                      <a:pt x="109909" y="161944"/>
                      <a:pt x="107497" y="161944"/>
                    </a:cubicBezTo>
                    <a:cubicBezTo>
                      <a:pt x="104959" y="161944"/>
                      <a:pt x="102675" y="161817"/>
                      <a:pt x="100898" y="161563"/>
                    </a:cubicBezTo>
                    <a:cubicBezTo>
                      <a:pt x="98994" y="161309"/>
                      <a:pt x="97471" y="160802"/>
                      <a:pt x="96329" y="159786"/>
                    </a:cubicBezTo>
                    <a:cubicBezTo>
                      <a:pt x="95186" y="158771"/>
                      <a:pt x="94298" y="157375"/>
                      <a:pt x="93664" y="155471"/>
                    </a:cubicBezTo>
                    <a:cubicBezTo>
                      <a:pt x="93029" y="153568"/>
                      <a:pt x="92775" y="150902"/>
                      <a:pt x="92775" y="147729"/>
                    </a:cubicBezTo>
                    <a:lnTo>
                      <a:pt x="92775" y="142653"/>
                    </a:lnTo>
                    <a:cubicBezTo>
                      <a:pt x="91633" y="143795"/>
                      <a:pt x="89602" y="145318"/>
                      <a:pt x="86937" y="147476"/>
                    </a:cubicBezTo>
                    <a:cubicBezTo>
                      <a:pt x="84272" y="149633"/>
                      <a:pt x="80972" y="151791"/>
                      <a:pt x="77038" y="153948"/>
                    </a:cubicBezTo>
                    <a:cubicBezTo>
                      <a:pt x="73103" y="156106"/>
                      <a:pt x="68661" y="158010"/>
                      <a:pt x="63585" y="159533"/>
                    </a:cubicBezTo>
                    <a:cubicBezTo>
                      <a:pt x="58508" y="161182"/>
                      <a:pt x="53178" y="161944"/>
                      <a:pt x="47466" y="161944"/>
                    </a:cubicBezTo>
                    <a:cubicBezTo>
                      <a:pt x="41121" y="161944"/>
                      <a:pt x="35156" y="161055"/>
                      <a:pt x="29444" y="159406"/>
                    </a:cubicBezTo>
                    <a:cubicBezTo>
                      <a:pt x="23733" y="157756"/>
                      <a:pt x="18784" y="155091"/>
                      <a:pt x="14341" y="151537"/>
                    </a:cubicBezTo>
                    <a:cubicBezTo>
                      <a:pt x="10026" y="147983"/>
                      <a:pt x="6600" y="143414"/>
                      <a:pt x="3935" y="137830"/>
                    </a:cubicBezTo>
                    <a:cubicBezTo>
                      <a:pt x="1396" y="132500"/>
                      <a:pt x="0" y="125773"/>
                      <a:pt x="0" y="118031"/>
                    </a:cubicBezTo>
                    <a:close/>
                    <a:moveTo>
                      <a:pt x="59143" y="141257"/>
                    </a:moveTo>
                    <a:cubicBezTo>
                      <a:pt x="61046" y="141257"/>
                      <a:pt x="63331" y="141003"/>
                      <a:pt x="65996" y="140495"/>
                    </a:cubicBezTo>
                    <a:cubicBezTo>
                      <a:pt x="68661" y="139988"/>
                      <a:pt x="71327" y="139226"/>
                      <a:pt x="74246" y="138338"/>
                    </a:cubicBezTo>
                    <a:cubicBezTo>
                      <a:pt x="77038" y="137449"/>
                      <a:pt x="79830" y="136307"/>
                      <a:pt x="82622" y="134911"/>
                    </a:cubicBezTo>
                    <a:cubicBezTo>
                      <a:pt x="85414" y="133515"/>
                      <a:pt x="87952" y="131992"/>
                      <a:pt x="90237" y="130342"/>
                    </a:cubicBezTo>
                    <a:lnTo>
                      <a:pt x="90237" y="79957"/>
                    </a:lnTo>
                    <a:cubicBezTo>
                      <a:pt x="79322" y="79957"/>
                      <a:pt x="70184" y="80972"/>
                      <a:pt x="62823" y="82876"/>
                    </a:cubicBezTo>
                    <a:cubicBezTo>
                      <a:pt x="55462" y="84779"/>
                      <a:pt x="49624" y="87318"/>
                      <a:pt x="45182" y="90491"/>
                    </a:cubicBezTo>
                    <a:cubicBezTo>
                      <a:pt x="40867" y="93664"/>
                      <a:pt x="37694" y="97217"/>
                      <a:pt x="35917" y="101278"/>
                    </a:cubicBezTo>
                    <a:cubicBezTo>
                      <a:pt x="34140" y="105340"/>
                      <a:pt x="33252" y="109528"/>
                      <a:pt x="33252" y="113843"/>
                    </a:cubicBezTo>
                    <a:cubicBezTo>
                      <a:pt x="33252" y="118920"/>
                      <a:pt x="33887" y="123108"/>
                      <a:pt x="35282" y="126535"/>
                    </a:cubicBezTo>
                    <a:cubicBezTo>
                      <a:pt x="36552" y="129961"/>
                      <a:pt x="38455" y="132880"/>
                      <a:pt x="40740" y="135038"/>
                    </a:cubicBezTo>
                    <a:cubicBezTo>
                      <a:pt x="43024" y="137195"/>
                      <a:pt x="45816" y="138845"/>
                      <a:pt x="48989" y="139734"/>
                    </a:cubicBezTo>
                    <a:cubicBezTo>
                      <a:pt x="52035" y="140876"/>
                      <a:pt x="55462" y="141257"/>
                      <a:pt x="59143" y="141257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32" name="Freeform: Shape 31">
                <a:extLst>
                  <a:ext uri="{FF2B5EF4-FFF2-40B4-BE49-F238E27FC236}">
                    <a16:creationId xmlns:a16="http://schemas.microsoft.com/office/drawing/2014/main" id="{FDB5C4E6-EB77-B279-5A6B-ADE6E5D96DBF}"/>
                  </a:ext>
                </a:extLst>
              </p:cNvPr>
              <p:cNvSpPr/>
              <p:nvPr/>
            </p:nvSpPr>
            <p:spPr>
              <a:xfrm>
                <a:off x="3651246" y="1814763"/>
                <a:ext cx="76783" cy="229970"/>
              </a:xfrm>
              <a:custGeom>
                <a:avLst/>
                <a:gdLst>
                  <a:gd name="connsiteX0" fmla="*/ 0 w 76783"/>
                  <a:gd name="connsiteY0" fmla="*/ 229844 h 229970"/>
                  <a:gd name="connsiteX1" fmla="*/ 0 w 76783"/>
                  <a:gd name="connsiteY1" fmla="*/ 214741 h 229970"/>
                  <a:gd name="connsiteX2" fmla="*/ 22591 w 76783"/>
                  <a:gd name="connsiteY2" fmla="*/ 212456 h 229970"/>
                  <a:gd name="connsiteX3" fmla="*/ 22591 w 76783"/>
                  <a:gd name="connsiteY3" fmla="*/ 21576 h 229970"/>
                  <a:gd name="connsiteX4" fmla="*/ 0 w 76783"/>
                  <a:gd name="connsiteY4" fmla="*/ 19164 h 229970"/>
                  <a:gd name="connsiteX5" fmla="*/ 0 w 76783"/>
                  <a:gd name="connsiteY5" fmla="*/ 6219 h 229970"/>
                  <a:gd name="connsiteX6" fmla="*/ 45943 w 76783"/>
                  <a:gd name="connsiteY6" fmla="*/ 0 h 229970"/>
                  <a:gd name="connsiteX7" fmla="*/ 46197 w 76783"/>
                  <a:gd name="connsiteY7" fmla="*/ 0 h 229970"/>
                  <a:gd name="connsiteX8" fmla="*/ 53050 w 76783"/>
                  <a:gd name="connsiteY8" fmla="*/ 4823 h 229970"/>
                  <a:gd name="connsiteX9" fmla="*/ 53050 w 76783"/>
                  <a:gd name="connsiteY9" fmla="*/ 212583 h 229970"/>
                  <a:gd name="connsiteX10" fmla="*/ 76784 w 76783"/>
                  <a:gd name="connsiteY10" fmla="*/ 214868 h 229970"/>
                  <a:gd name="connsiteX11" fmla="*/ 76784 w 76783"/>
                  <a:gd name="connsiteY11" fmla="*/ 229970 h 229970"/>
                  <a:gd name="connsiteX12" fmla="*/ 0 w 76783"/>
                  <a:gd name="connsiteY12" fmla="*/ 229970 h 2299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6783" h="229970">
                    <a:moveTo>
                      <a:pt x="0" y="229844"/>
                    </a:moveTo>
                    <a:lnTo>
                      <a:pt x="0" y="214741"/>
                    </a:lnTo>
                    <a:lnTo>
                      <a:pt x="22591" y="212456"/>
                    </a:lnTo>
                    <a:lnTo>
                      <a:pt x="22591" y="21576"/>
                    </a:lnTo>
                    <a:lnTo>
                      <a:pt x="0" y="19164"/>
                    </a:lnTo>
                    <a:lnTo>
                      <a:pt x="0" y="6219"/>
                    </a:lnTo>
                    <a:lnTo>
                      <a:pt x="45943" y="0"/>
                    </a:lnTo>
                    <a:lnTo>
                      <a:pt x="46197" y="0"/>
                    </a:lnTo>
                    <a:lnTo>
                      <a:pt x="53050" y="4823"/>
                    </a:lnTo>
                    <a:lnTo>
                      <a:pt x="53050" y="212583"/>
                    </a:lnTo>
                    <a:lnTo>
                      <a:pt x="76784" y="214868"/>
                    </a:lnTo>
                    <a:lnTo>
                      <a:pt x="76784" y="229970"/>
                    </a:lnTo>
                    <a:lnTo>
                      <a:pt x="0" y="229970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33" name="Freeform: Shape 32">
                <a:extLst>
                  <a:ext uri="{FF2B5EF4-FFF2-40B4-BE49-F238E27FC236}">
                    <a16:creationId xmlns:a16="http://schemas.microsoft.com/office/drawing/2014/main" id="{35A9C96D-822A-7A13-CDB5-AA9B1628D552}"/>
                  </a:ext>
                </a:extLst>
              </p:cNvPr>
              <p:cNvSpPr/>
              <p:nvPr/>
            </p:nvSpPr>
            <p:spPr>
              <a:xfrm>
                <a:off x="3837812" y="1814509"/>
                <a:ext cx="152171" cy="233143"/>
              </a:xfrm>
              <a:custGeom>
                <a:avLst/>
                <a:gdLst>
                  <a:gd name="connsiteX0" fmla="*/ 61173 w 152171"/>
                  <a:gd name="connsiteY0" fmla="*/ 233143 h 233143"/>
                  <a:gd name="connsiteX1" fmla="*/ 37948 w 152171"/>
                  <a:gd name="connsiteY1" fmla="*/ 228448 h 233143"/>
                  <a:gd name="connsiteX2" fmla="*/ 18403 w 152171"/>
                  <a:gd name="connsiteY2" fmla="*/ 214106 h 233143"/>
                  <a:gd name="connsiteX3" fmla="*/ 4950 w 152171"/>
                  <a:gd name="connsiteY3" fmla="*/ 189992 h 233143"/>
                  <a:gd name="connsiteX4" fmla="*/ 0 w 152171"/>
                  <a:gd name="connsiteY4" fmla="*/ 155725 h 233143"/>
                  <a:gd name="connsiteX5" fmla="*/ 5584 w 152171"/>
                  <a:gd name="connsiteY5" fmla="*/ 121966 h 233143"/>
                  <a:gd name="connsiteX6" fmla="*/ 21576 w 152171"/>
                  <a:gd name="connsiteY6" fmla="*/ 94679 h 233143"/>
                  <a:gd name="connsiteX7" fmla="*/ 46832 w 152171"/>
                  <a:gd name="connsiteY7" fmla="*/ 76530 h 233143"/>
                  <a:gd name="connsiteX8" fmla="*/ 80337 w 152171"/>
                  <a:gd name="connsiteY8" fmla="*/ 69930 h 233143"/>
                  <a:gd name="connsiteX9" fmla="*/ 93283 w 152171"/>
                  <a:gd name="connsiteY9" fmla="*/ 70565 h 233143"/>
                  <a:gd name="connsiteX10" fmla="*/ 105340 w 152171"/>
                  <a:gd name="connsiteY10" fmla="*/ 72342 h 233143"/>
                  <a:gd name="connsiteX11" fmla="*/ 105340 w 152171"/>
                  <a:gd name="connsiteY11" fmla="*/ 21322 h 233143"/>
                  <a:gd name="connsiteX12" fmla="*/ 78434 w 152171"/>
                  <a:gd name="connsiteY12" fmla="*/ 18784 h 233143"/>
                  <a:gd name="connsiteX13" fmla="*/ 78434 w 152171"/>
                  <a:gd name="connsiteY13" fmla="*/ 5838 h 233143"/>
                  <a:gd name="connsiteX14" fmla="*/ 128438 w 152171"/>
                  <a:gd name="connsiteY14" fmla="*/ 0 h 233143"/>
                  <a:gd name="connsiteX15" fmla="*/ 129073 w 152171"/>
                  <a:gd name="connsiteY15" fmla="*/ 0 h 233143"/>
                  <a:gd name="connsiteX16" fmla="*/ 135926 w 152171"/>
                  <a:gd name="connsiteY16" fmla="*/ 4823 h 233143"/>
                  <a:gd name="connsiteX17" fmla="*/ 135926 w 152171"/>
                  <a:gd name="connsiteY17" fmla="*/ 213472 h 233143"/>
                  <a:gd name="connsiteX18" fmla="*/ 152171 w 152171"/>
                  <a:gd name="connsiteY18" fmla="*/ 213472 h 233143"/>
                  <a:gd name="connsiteX19" fmla="*/ 152171 w 152171"/>
                  <a:gd name="connsiteY19" fmla="*/ 227940 h 233143"/>
                  <a:gd name="connsiteX20" fmla="*/ 138718 w 152171"/>
                  <a:gd name="connsiteY20" fmla="*/ 231240 h 233143"/>
                  <a:gd name="connsiteX21" fmla="*/ 122346 w 152171"/>
                  <a:gd name="connsiteY21" fmla="*/ 233016 h 233143"/>
                  <a:gd name="connsiteX22" fmla="*/ 115874 w 152171"/>
                  <a:gd name="connsiteY22" fmla="*/ 232509 h 233143"/>
                  <a:gd name="connsiteX23" fmla="*/ 111178 w 152171"/>
                  <a:gd name="connsiteY23" fmla="*/ 230478 h 233143"/>
                  <a:gd name="connsiteX24" fmla="*/ 108259 w 152171"/>
                  <a:gd name="connsiteY24" fmla="*/ 226036 h 233143"/>
                  <a:gd name="connsiteX25" fmla="*/ 107370 w 152171"/>
                  <a:gd name="connsiteY25" fmla="*/ 218548 h 233143"/>
                  <a:gd name="connsiteX26" fmla="*/ 107370 w 152171"/>
                  <a:gd name="connsiteY26" fmla="*/ 212583 h 233143"/>
                  <a:gd name="connsiteX27" fmla="*/ 99121 w 152171"/>
                  <a:gd name="connsiteY27" fmla="*/ 219944 h 233143"/>
                  <a:gd name="connsiteX28" fmla="*/ 88714 w 152171"/>
                  <a:gd name="connsiteY28" fmla="*/ 226544 h 233143"/>
                  <a:gd name="connsiteX29" fmla="*/ 76149 w 152171"/>
                  <a:gd name="connsiteY29" fmla="*/ 231240 h 233143"/>
                  <a:gd name="connsiteX30" fmla="*/ 61173 w 152171"/>
                  <a:gd name="connsiteY30" fmla="*/ 233143 h 233143"/>
                  <a:gd name="connsiteX31" fmla="*/ 73992 w 152171"/>
                  <a:gd name="connsiteY31" fmla="*/ 212202 h 233143"/>
                  <a:gd name="connsiteX32" fmla="*/ 84272 w 152171"/>
                  <a:gd name="connsiteY32" fmla="*/ 210806 h 233143"/>
                  <a:gd name="connsiteX33" fmla="*/ 93029 w 152171"/>
                  <a:gd name="connsiteY33" fmla="*/ 207380 h 233143"/>
                  <a:gd name="connsiteX34" fmla="*/ 100136 w 152171"/>
                  <a:gd name="connsiteY34" fmla="*/ 202811 h 233143"/>
                  <a:gd name="connsiteX35" fmla="*/ 105340 w 152171"/>
                  <a:gd name="connsiteY35" fmla="*/ 198115 h 233143"/>
                  <a:gd name="connsiteX36" fmla="*/ 105340 w 152171"/>
                  <a:gd name="connsiteY36" fmla="*/ 94552 h 233143"/>
                  <a:gd name="connsiteX37" fmla="*/ 101913 w 152171"/>
                  <a:gd name="connsiteY37" fmla="*/ 91379 h 233143"/>
                  <a:gd name="connsiteX38" fmla="*/ 95821 w 152171"/>
                  <a:gd name="connsiteY38" fmla="*/ 88587 h 233143"/>
                  <a:gd name="connsiteX39" fmla="*/ 87825 w 152171"/>
                  <a:gd name="connsiteY39" fmla="*/ 86683 h 233143"/>
                  <a:gd name="connsiteX40" fmla="*/ 78561 w 152171"/>
                  <a:gd name="connsiteY40" fmla="*/ 86049 h 233143"/>
                  <a:gd name="connsiteX41" fmla="*/ 61300 w 152171"/>
                  <a:gd name="connsiteY41" fmla="*/ 89475 h 233143"/>
                  <a:gd name="connsiteX42" fmla="*/ 47086 w 152171"/>
                  <a:gd name="connsiteY42" fmla="*/ 100644 h 233143"/>
                  <a:gd name="connsiteX43" fmla="*/ 37313 w 152171"/>
                  <a:gd name="connsiteY43" fmla="*/ 120823 h 233143"/>
                  <a:gd name="connsiteX44" fmla="*/ 33379 w 152171"/>
                  <a:gd name="connsiteY44" fmla="*/ 151029 h 233143"/>
                  <a:gd name="connsiteX45" fmla="*/ 36171 w 152171"/>
                  <a:gd name="connsiteY45" fmla="*/ 178570 h 233143"/>
                  <a:gd name="connsiteX46" fmla="*/ 44801 w 152171"/>
                  <a:gd name="connsiteY46" fmla="*/ 197607 h 233143"/>
                  <a:gd name="connsiteX47" fmla="*/ 57873 w 152171"/>
                  <a:gd name="connsiteY47" fmla="*/ 208649 h 233143"/>
                  <a:gd name="connsiteX48" fmla="*/ 73992 w 152171"/>
                  <a:gd name="connsiteY48" fmla="*/ 212202 h 2331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</a:cxnLst>
                <a:rect l="l" t="t" r="r" b="b"/>
                <a:pathLst>
                  <a:path w="152171" h="233143">
                    <a:moveTo>
                      <a:pt x="61173" y="233143"/>
                    </a:moveTo>
                    <a:cubicBezTo>
                      <a:pt x="53051" y="233143"/>
                      <a:pt x="45309" y="231620"/>
                      <a:pt x="37948" y="228448"/>
                    </a:cubicBezTo>
                    <a:cubicBezTo>
                      <a:pt x="30587" y="225275"/>
                      <a:pt x="24114" y="220579"/>
                      <a:pt x="18403" y="214106"/>
                    </a:cubicBezTo>
                    <a:cubicBezTo>
                      <a:pt x="12819" y="207760"/>
                      <a:pt x="8376" y="199638"/>
                      <a:pt x="4950" y="189992"/>
                    </a:cubicBezTo>
                    <a:cubicBezTo>
                      <a:pt x="1650" y="180347"/>
                      <a:pt x="0" y="168924"/>
                      <a:pt x="0" y="155725"/>
                    </a:cubicBezTo>
                    <a:cubicBezTo>
                      <a:pt x="0" y="143668"/>
                      <a:pt x="1904" y="132500"/>
                      <a:pt x="5584" y="121966"/>
                    </a:cubicBezTo>
                    <a:cubicBezTo>
                      <a:pt x="9265" y="111559"/>
                      <a:pt x="14595" y="102421"/>
                      <a:pt x="21576" y="94679"/>
                    </a:cubicBezTo>
                    <a:cubicBezTo>
                      <a:pt x="28556" y="86937"/>
                      <a:pt x="36932" y="80972"/>
                      <a:pt x="46832" y="76530"/>
                    </a:cubicBezTo>
                    <a:cubicBezTo>
                      <a:pt x="56731" y="72215"/>
                      <a:pt x="67900" y="69930"/>
                      <a:pt x="80337" y="69930"/>
                    </a:cubicBezTo>
                    <a:cubicBezTo>
                      <a:pt x="84779" y="69930"/>
                      <a:pt x="88968" y="70184"/>
                      <a:pt x="93283" y="70565"/>
                    </a:cubicBezTo>
                    <a:cubicBezTo>
                      <a:pt x="97471" y="71073"/>
                      <a:pt x="101532" y="71580"/>
                      <a:pt x="105340" y="72342"/>
                    </a:cubicBezTo>
                    <a:lnTo>
                      <a:pt x="105340" y="21322"/>
                    </a:lnTo>
                    <a:lnTo>
                      <a:pt x="78434" y="18784"/>
                    </a:lnTo>
                    <a:lnTo>
                      <a:pt x="78434" y="5838"/>
                    </a:lnTo>
                    <a:lnTo>
                      <a:pt x="128438" y="0"/>
                    </a:lnTo>
                    <a:lnTo>
                      <a:pt x="129073" y="0"/>
                    </a:lnTo>
                    <a:lnTo>
                      <a:pt x="135926" y="4823"/>
                    </a:lnTo>
                    <a:lnTo>
                      <a:pt x="135926" y="213472"/>
                    </a:lnTo>
                    <a:lnTo>
                      <a:pt x="152171" y="213472"/>
                    </a:lnTo>
                    <a:lnTo>
                      <a:pt x="152171" y="227940"/>
                    </a:lnTo>
                    <a:cubicBezTo>
                      <a:pt x="148364" y="228955"/>
                      <a:pt x="143922" y="230097"/>
                      <a:pt x="138718" y="231240"/>
                    </a:cubicBezTo>
                    <a:cubicBezTo>
                      <a:pt x="133515" y="232382"/>
                      <a:pt x="128057" y="233016"/>
                      <a:pt x="122346" y="233016"/>
                    </a:cubicBezTo>
                    <a:cubicBezTo>
                      <a:pt x="119808" y="233016"/>
                      <a:pt x="117777" y="232890"/>
                      <a:pt x="115874" y="232509"/>
                    </a:cubicBezTo>
                    <a:cubicBezTo>
                      <a:pt x="114097" y="232128"/>
                      <a:pt x="112447" y="231493"/>
                      <a:pt x="111178" y="230478"/>
                    </a:cubicBezTo>
                    <a:cubicBezTo>
                      <a:pt x="109909" y="229463"/>
                      <a:pt x="108893" y="227940"/>
                      <a:pt x="108259" y="226036"/>
                    </a:cubicBezTo>
                    <a:cubicBezTo>
                      <a:pt x="107624" y="224132"/>
                      <a:pt x="107370" y="221594"/>
                      <a:pt x="107370" y="218548"/>
                    </a:cubicBezTo>
                    <a:lnTo>
                      <a:pt x="107370" y="212583"/>
                    </a:lnTo>
                    <a:cubicBezTo>
                      <a:pt x="104959" y="214995"/>
                      <a:pt x="102294" y="217533"/>
                      <a:pt x="99121" y="219944"/>
                    </a:cubicBezTo>
                    <a:cubicBezTo>
                      <a:pt x="96075" y="222356"/>
                      <a:pt x="92521" y="224640"/>
                      <a:pt x="88714" y="226544"/>
                    </a:cubicBezTo>
                    <a:cubicBezTo>
                      <a:pt x="84906" y="228448"/>
                      <a:pt x="80718" y="229971"/>
                      <a:pt x="76149" y="231240"/>
                    </a:cubicBezTo>
                    <a:cubicBezTo>
                      <a:pt x="71580" y="232636"/>
                      <a:pt x="66631" y="233143"/>
                      <a:pt x="61173" y="233143"/>
                    </a:cubicBezTo>
                    <a:close/>
                    <a:moveTo>
                      <a:pt x="73992" y="212202"/>
                    </a:moveTo>
                    <a:cubicBezTo>
                      <a:pt x="77672" y="212202"/>
                      <a:pt x="81099" y="211695"/>
                      <a:pt x="84272" y="210806"/>
                    </a:cubicBezTo>
                    <a:cubicBezTo>
                      <a:pt x="87445" y="209918"/>
                      <a:pt x="90364" y="208776"/>
                      <a:pt x="93029" y="207380"/>
                    </a:cubicBezTo>
                    <a:cubicBezTo>
                      <a:pt x="95694" y="205984"/>
                      <a:pt x="98105" y="204461"/>
                      <a:pt x="100136" y="202811"/>
                    </a:cubicBezTo>
                    <a:cubicBezTo>
                      <a:pt x="102294" y="201161"/>
                      <a:pt x="103944" y="199638"/>
                      <a:pt x="105340" y="198115"/>
                    </a:cubicBezTo>
                    <a:lnTo>
                      <a:pt x="105340" y="94552"/>
                    </a:lnTo>
                    <a:cubicBezTo>
                      <a:pt x="104705" y="93410"/>
                      <a:pt x="103563" y="92394"/>
                      <a:pt x="101913" y="91379"/>
                    </a:cubicBezTo>
                    <a:cubicBezTo>
                      <a:pt x="100263" y="90364"/>
                      <a:pt x="98105" y="89348"/>
                      <a:pt x="95821" y="88587"/>
                    </a:cubicBezTo>
                    <a:cubicBezTo>
                      <a:pt x="93410" y="87825"/>
                      <a:pt x="90745" y="87191"/>
                      <a:pt x="87825" y="86683"/>
                    </a:cubicBezTo>
                    <a:cubicBezTo>
                      <a:pt x="84906" y="86175"/>
                      <a:pt x="81860" y="86049"/>
                      <a:pt x="78561" y="86049"/>
                    </a:cubicBezTo>
                    <a:cubicBezTo>
                      <a:pt x="72469" y="86049"/>
                      <a:pt x="66631" y="87191"/>
                      <a:pt x="61300" y="89475"/>
                    </a:cubicBezTo>
                    <a:cubicBezTo>
                      <a:pt x="55970" y="91760"/>
                      <a:pt x="51147" y="95567"/>
                      <a:pt x="47086" y="100644"/>
                    </a:cubicBezTo>
                    <a:cubicBezTo>
                      <a:pt x="43024" y="105847"/>
                      <a:pt x="39725" y="112447"/>
                      <a:pt x="37313" y="120823"/>
                    </a:cubicBezTo>
                    <a:cubicBezTo>
                      <a:pt x="34902" y="129073"/>
                      <a:pt x="33633" y="139099"/>
                      <a:pt x="33379" y="151029"/>
                    </a:cubicBezTo>
                    <a:cubicBezTo>
                      <a:pt x="33252" y="161690"/>
                      <a:pt x="34140" y="170828"/>
                      <a:pt x="36171" y="178570"/>
                    </a:cubicBezTo>
                    <a:cubicBezTo>
                      <a:pt x="38202" y="186312"/>
                      <a:pt x="41121" y="192657"/>
                      <a:pt x="44801" y="197607"/>
                    </a:cubicBezTo>
                    <a:cubicBezTo>
                      <a:pt x="48482" y="202684"/>
                      <a:pt x="52924" y="206364"/>
                      <a:pt x="57873" y="208649"/>
                    </a:cubicBezTo>
                    <a:cubicBezTo>
                      <a:pt x="62823" y="211060"/>
                      <a:pt x="68280" y="212202"/>
                      <a:pt x="73992" y="21220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34" name="Freeform: Shape 33">
                <a:extLst>
                  <a:ext uri="{FF2B5EF4-FFF2-40B4-BE49-F238E27FC236}">
                    <a16:creationId xmlns:a16="http://schemas.microsoft.com/office/drawing/2014/main" id="{AF91310E-8164-3ED5-7023-E60E57F9F8A6}"/>
                  </a:ext>
                </a:extLst>
              </p:cNvPr>
              <p:cNvSpPr/>
              <p:nvPr/>
            </p:nvSpPr>
            <p:spPr>
              <a:xfrm>
                <a:off x="4011686" y="1884821"/>
                <a:ext cx="128871" cy="162832"/>
              </a:xfrm>
              <a:custGeom>
                <a:avLst/>
                <a:gdLst>
                  <a:gd name="connsiteX0" fmla="*/ 69803 w 128871"/>
                  <a:gd name="connsiteY0" fmla="*/ 162832 h 162832"/>
                  <a:gd name="connsiteX1" fmla="*/ 39344 w 128871"/>
                  <a:gd name="connsiteY1" fmla="*/ 156867 h 162832"/>
                  <a:gd name="connsiteX2" fmla="*/ 17514 w 128871"/>
                  <a:gd name="connsiteY2" fmla="*/ 139988 h 162832"/>
                  <a:gd name="connsiteX3" fmla="*/ 4315 w 128871"/>
                  <a:gd name="connsiteY3" fmla="*/ 114224 h 162832"/>
                  <a:gd name="connsiteX4" fmla="*/ 0 w 128871"/>
                  <a:gd name="connsiteY4" fmla="*/ 81353 h 162832"/>
                  <a:gd name="connsiteX5" fmla="*/ 5457 w 128871"/>
                  <a:gd name="connsiteY5" fmla="*/ 48228 h 162832"/>
                  <a:gd name="connsiteX6" fmla="*/ 20687 w 128871"/>
                  <a:gd name="connsiteY6" fmla="*/ 22464 h 162832"/>
                  <a:gd name="connsiteX7" fmla="*/ 43913 w 128871"/>
                  <a:gd name="connsiteY7" fmla="*/ 5838 h 162832"/>
                  <a:gd name="connsiteX8" fmla="*/ 73230 w 128871"/>
                  <a:gd name="connsiteY8" fmla="*/ 0 h 162832"/>
                  <a:gd name="connsiteX9" fmla="*/ 113335 w 128871"/>
                  <a:gd name="connsiteY9" fmla="*/ 14088 h 162832"/>
                  <a:gd name="connsiteX10" fmla="*/ 128819 w 128871"/>
                  <a:gd name="connsiteY10" fmla="*/ 55589 h 162832"/>
                  <a:gd name="connsiteX11" fmla="*/ 128692 w 128871"/>
                  <a:gd name="connsiteY11" fmla="*/ 71073 h 162832"/>
                  <a:gd name="connsiteX12" fmla="*/ 127296 w 128871"/>
                  <a:gd name="connsiteY12" fmla="*/ 82749 h 162832"/>
                  <a:gd name="connsiteX13" fmla="*/ 32617 w 128871"/>
                  <a:gd name="connsiteY13" fmla="*/ 82749 h 162832"/>
                  <a:gd name="connsiteX14" fmla="*/ 32617 w 128871"/>
                  <a:gd name="connsiteY14" fmla="*/ 83510 h 162832"/>
                  <a:gd name="connsiteX15" fmla="*/ 37186 w 128871"/>
                  <a:gd name="connsiteY15" fmla="*/ 110162 h 162832"/>
                  <a:gd name="connsiteX16" fmla="*/ 47466 w 128871"/>
                  <a:gd name="connsiteY16" fmla="*/ 128311 h 162832"/>
                  <a:gd name="connsiteX17" fmla="*/ 62062 w 128871"/>
                  <a:gd name="connsiteY17" fmla="*/ 138591 h 162832"/>
                  <a:gd name="connsiteX18" fmla="*/ 79195 w 128871"/>
                  <a:gd name="connsiteY18" fmla="*/ 141764 h 162832"/>
                  <a:gd name="connsiteX19" fmla="*/ 91125 w 128871"/>
                  <a:gd name="connsiteY19" fmla="*/ 140622 h 162832"/>
                  <a:gd name="connsiteX20" fmla="*/ 102675 w 128871"/>
                  <a:gd name="connsiteY20" fmla="*/ 137703 h 162832"/>
                  <a:gd name="connsiteX21" fmla="*/ 112828 w 128871"/>
                  <a:gd name="connsiteY21" fmla="*/ 133642 h 162832"/>
                  <a:gd name="connsiteX22" fmla="*/ 120443 w 128871"/>
                  <a:gd name="connsiteY22" fmla="*/ 128946 h 162832"/>
                  <a:gd name="connsiteX23" fmla="*/ 126154 w 128871"/>
                  <a:gd name="connsiteY23" fmla="*/ 142399 h 162832"/>
                  <a:gd name="connsiteX24" fmla="*/ 116128 w 128871"/>
                  <a:gd name="connsiteY24" fmla="*/ 150014 h 162832"/>
                  <a:gd name="connsiteX25" fmla="*/ 102548 w 128871"/>
                  <a:gd name="connsiteY25" fmla="*/ 156487 h 162832"/>
                  <a:gd name="connsiteX26" fmla="*/ 86683 w 128871"/>
                  <a:gd name="connsiteY26" fmla="*/ 161056 h 162832"/>
                  <a:gd name="connsiteX27" fmla="*/ 69803 w 128871"/>
                  <a:gd name="connsiteY27" fmla="*/ 162832 h 162832"/>
                  <a:gd name="connsiteX28" fmla="*/ 66377 w 128871"/>
                  <a:gd name="connsiteY28" fmla="*/ 16372 h 162832"/>
                  <a:gd name="connsiteX29" fmla="*/ 53685 w 128871"/>
                  <a:gd name="connsiteY29" fmla="*/ 18783 h 162832"/>
                  <a:gd name="connsiteX30" fmla="*/ 43405 w 128871"/>
                  <a:gd name="connsiteY30" fmla="*/ 26906 h 162832"/>
                  <a:gd name="connsiteX31" fmla="*/ 36171 w 128871"/>
                  <a:gd name="connsiteY31" fmla="*/ 42263 h 162832"/>
                  <a:gd name="connsiteX32" fmla="*/ 32617 w 128871"/>
                  <a:gd name="connsiteY32" fmla="*/ 66377 h 162832"/>
                  <a:gd name="connsiteX33" fmla="*/ 96075 w 128871"/>
                  <a:gd name="connsiteY33" fmla="*/ 66377 h 162832"/>
                  <a:gd name="connsiteX34" fmla="*/ 96456 w 128871"/>
                  <a:gd name="connsiteY34" fmla="*/ 60665 h 162832"/>
                  <a:gd name="connsiteX35" fmla="*/ 96456 w 128871"/>
                  <a:gd name="connsiteY35" fmla="*/ 55081 h 162832"/>
                  <a:gd name="connsiteX36" fmla="*/ 94806 w 128871"/>
                  <a:gd name="connsiteY36" fmla="*/ 40486 h 162832"/>
                  <a:gd name="connsiteX37" fmla="*/ 89602 w 128871"/>
                  <a:gd name="connsiteY37" fmla="*/ 28175 h 162832"/>
                  <a:gd name="connsiteX38" fmla="*/ 80337 w 128871"/>
                  <a:gd name="connsiteY38" fmla="*/ 19672 h 162832"/>
                  <a:gd name="connsiteX39" fmla="*/ 66377 w 128871"/>
                  <a:gd name="connsiteY39" fmla="*/ 16372 h 1628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128871" h="162832">
                    <a:moveTo>
                      <a:pt x="69803" y="162832"/>
                    </a:moveTo>
                    <a:cubicBezTo>
                      <a:pt x="58254" y="162832"/>
                      <a:pt x="48101" y="160802"/>
                      <a:pt x="39344" y="156867"/>
                    </a:cubicBezTo>
                    <a:cubicBezTo>
                      <a:pt x="30587" y="152806"/>
                      <a:pt x="23353" y="147222"/>
                      <a:pt x="17514" y="139988"/>
                    </a:cubicBezTo>
                    <a:cubicBezTo>
                      <a:pt x="11676" y="132753"/>
                      <a:pt x="7234" y="124123"/>
                      <a:pt x="4315" y="114224"/>
                    </a:cubicBezTo>
                    <a:cubicBezTo>
                      <a:pt x="1396" y="104197"/>
                      <a:pt x="0" y="93283"/>
                      <a:pt x="0" y="81353"/>
                    </a:cubicBezTo>
                    <a:cubicBezTo>
                      <a:pt x="0" y="69169"/>
                      <a:pt x="1777" y="58127"/>
                      <a:pt x="5457" y="48228"/>
                    </a:cubicBezTo>
                    <a:cubicBezTo>
                      <a:pt x="9138" y="38202"/>
                      <a:pt x="14215" y="29698"/>
                      <a:pt x="20687" y="22464"/>
                    </a:cubicBezTo>
                    <a:cubicBezTo>
                      <a:pt x="27160" y="15357"/>
                      <a:pt x="34902" y="9772"/>
                      <a:pt x="43913" y="5838"/>
                    </a:cubicBezTo>
                    <a:cubicBezTo>
                      <a:pt x="52924" y="1904"/>
                      <a:pt x="62569" y="0"/>
                      <a:pt x="73230" y="0"/>
                    </a:cubicBezTo>
                    <a:cubicBezTo>
                      <a:pt x="90491" y="0"/>
                      <a:pt x="103817" y="4696"/>
                      <a:pt x="113335" y="14088"/>
                    </a:cubicBezTo>
                    <a:cubicBezTo>
                      <a:pt x="122854" y="23479"/>
                      <a:pt x="127931" y="37313"/>
                      <a:pt x="128819" y="55589"/>
                    </a:cubicBezTo>
                    <a:cubicBezTo>
                      <a:pt x="128946" y="61554"/>
                      <a:pt x="128819" y="66757"/>
                      <a:pt x="128692" y="71073"/>
                    </a:cubicBezTo>
                    <a:cubicBezTo>
                      <a:pt x="128565" y="75515"/>
                      <a:pt x="128058" y="79449"/>
                      <a:pt x="127296" y="82749"/>
                    </a:cubicBezTo>
                    <a:lnTo>
                      <a:pt x="32617" y="82749"/>
                    </a:lnTo>
                    <a:lnTo>
                      <a:pt x="32617" y="83510"/>
                    </a:lnTo>
                    <a:cubicBezTo>
                      <a:pt x="32998" y="93917"/>
                      <a:pt x="34521" y="102801"/>
                      <a:pt x="37186" y="110162"/>
                    </a:cubicBezTo>
                    <a:cubicBezTo>
                      <a:pt x="39851" y="117524"/>
                      <a:pt x="43278" y="123615"/>
                      <a:pt x="47466" y="128311"/>
                    </a:cubicBezTo>
                    <a:cubicBezTo>
                      <a:pt x="51655" y="133007"/>
                      <a:pt x="56604" y="136434"/>
                      <a:pt x="62062" y="138591"/>
                    </a:cubicBezTo>
                    <a:cubicBezTo>
                      <a:pt x="67519" y="140749"/>
                      <a:pt x="73230" y="141764"/>
                      <a:pt x="79195" y="141764"/>
                    </a:cubicBezTo>
                    <a:cubicBezTo>
                      <a:pt x="83130" y="141764"/>
                      <a:pt x="87064" y="141384"/>
                      <a:pt x="91125" y="140622"/>
                    </a:cubicBezTo>
                    <a:cubicBezTo>
                      <a:pt x="95186" y="139861"/>
                      <a:pt x="98994" y="138972"/>
                      <a:pt x="102675" y="137703"/>
                    </a:cubicBezTo>
                    <a:cubicBezTo>
                      <a:pt x="106355" y="136561"/>
                      <a:pt x="109782" y="135165"/>
                      <a:pt x="112828" y="133642"/>
                    </a:cubicBezTo>
                    <a:cubicBezTo>
                      <a:pt x="115874" y="132119"/>
                      <a:pt x="118412" y="130596"/>
                      <a:pt x="120443" y="128946"/>
                    </a:cubicBezTo>
                    <a:lnTo>
                      <a:pt x="126154" y="142399"/>
                    </a:lnTo>
                    <a:cubicBezTo>
                      <a:pt x="123489" y="145064"/>
                      <a:pt x="120189" y="147602"/>
                      <a:pt x="116128" y="150014"/>
                    </a:cubicBezTo>
                    <a:cubicBezTo>
                      <a:pt x="112066" y="152425"/>
                      <a:pt x="107497" y="154710"/>
                      <a:pt x="102548" y="156487"/>
                    </a:cubicBezTo>
                    <a:cubicBezTo>
                      <a:pt x="97598" y="158390"/>
                      <a:pt x="92267" y="159913"/>
                      <a:pt x="86683" y="161056"/>
                    </a:cubicBezTo>
                    <a:cubicBezTo>
                      <a:pt x="80972" y="162325"/>
                      <a:pt x="75388" y="162832"/>
                      <a:pt x="69803" y="162832"/>
                    </a:cubicBezTo>
                    <a:close/>
                    <a:moveTo>
                      <a:pt x="66377" y="16372"/>
                    </a:moveTo>
                    <a:cubicBezTo>
                      <a:pt x="61808" y="16372"/>
                      <a:pt x="57620" y="17134"/>
                      <a:pt x="53685" y="18783"/>
                    </a:cubicBezTo>
                    <a:cubicBezTo>
                      <a:pt x="49751" y="20433"/>
                      <a:pt x="46324" y="23099"/>
                      <a:pt x="43405" y="26906"/>
                    </a:cubicBezTo>
                    <a:cubicBezTo>
                      <a:pt x="40486" y="30714"/>
                      <a:pt x="37948" y="35790"/>
                      <a:pt x="36171" y="42263"/>
                    </a:cubicBezTo>
                    <a:cubicBezTo>
                      <a:pt x="34267" y="48609"/>
                      <a:pt x="33125" y="56731"/>
                      <a:pt x="32617" y="66377"/>
                    </a:cubicBezTo>
                    <a:lnTo>
                      <a:pt x="96075" y="66377"/>
                    </a:lnTo>
                    <a:cubicBezTo>
                      <a:pt x="96202" y="64600"/>
                      <a:pt x="96329" y="62696"/>
                      <a:pt x="96456" y="60665"/>
                    </a:cubicBezTo>
                    <a:cubicBezTo>
                      <a:pt x="96456" y="58635"/>
                      <a:pt x="96456" y="56731"/>
                      <a:pt x="96456" y="55081"/>
                    </a:cubicBezTo>
                    <a:cubicBezTo>
                      <a:pt x="96456" y="50005"/>
                      <a:pt x="95948" y="45055"/>
                      <a:pt x="94806" y="40486"/>
                    </a:cubicBezTo>
                    <a:cubicBezTo>
                      <a:pt x="93664" y="35790"/>
                      <a:pt x="92014" y="31729"/>
                      <a:pt x="89602" y="28175"/>
                    </a:cubicBezTo>
                    <a:cubicBezTo>
                      <a:pt x="87191" y="24622"/>
                      <a:pt x="84145" y="21829"/>
                      <a:pt x="80337" y="19672"/>
                    </a:cubicBezTo>
                    <a:cubicBezTo>
                      <a:pt x="76657" y="17387"/>
                      <a:pt x="71961" y="16372"/>
                      <a:pt x="66377" y="1637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35" name="Freeform: Shape 34">
                <a:extLst>
                  <a:ext uri="{FF2B5EF4-FFF2-40B4-BE49-F238E27FC236}">
                    <a16:creationId xmlns:a16="http://schemas.microsoft.com/office/drawing/2014/main" id="{3B6A907E-FB0C-7CA5-362A-58597B1A6859}"/>
                  </a:ext>
                </a:extLst>
              </p:cNvPr>
              <p:cNvSpPr/>
              <p:nvPr/>
            </p:nvSpPr>
            <p:spPr>
              <a:xfrm>
                <a:off x="2557491" y="2150835"/>
                <a:ext cx="137703" cy="213979"/>
              </a:xfrm>
              <a:custGeom>
                <a:avLst/>
                <a:gdLst>
                  <a:gd name="connsiteX0" fmla="*/ 63585 w 137703"/>
                  <a:gd name="connsiteY0" fmla="*/ 213979 h 213979"/>
                  <a:gd name="connsiteX1" fmla="*/ 41247 w 137703"/>
                  <a:gd name="connsiteY1" fmla="*/ 212075 h 213979"/>
                  <a:gd name="connsiteX2" fmla="*/ 22972 w 137703"/>
                  <a:gd name="connsiteY2" fmla="*/ 207887 h 213979"/>
                  <a:gd name="connsiteX3" fmla="*/ 9138 w 137703"/>
                  <a:gd name="connsiteY3" fmla="*/ 203445 h 213979"/>
                  <a:gd name="connsiteX4" fmla="*/ 0 w 137703"/>
                  <a:gd name="connsiteY4" fmla="*/ 201161 h 213979"/>
                  <a:gd name="connsiteX5" fmla="*/ 2284 w 137703"/>
                  <a:gd name="connsiteY5" fmla="*/ 150648 h 213979"/>
                  <a:gd name="connsiteX6" fmla="*/ 21195 w 137703"/>
                  <a:gd name="connsiteY6" fmla="*/ 150648 h 213979"/>
                  <a:gd name="connsiteX7" fmla="*/ 26906 w 137703"/>
                  <a:gd name="connsiteY7" fmla="*/ 184535 h 213979"/>
                  <a:gd name="connsiteX8" fmla="*/ 32998 w 137703"/>
                  <a:gd name="connsiteY8" fmla="*/ 189485 h 213979"/>
                  <a:gd name="connsiteX9" fmla="*/ 41755 w 137703"/>
                  <a:gd name="connsiteY9" fmla="*/ 193546 h 213979"/>
                  <a:gd name="connsiteX10" fmla="*/ 52416 w 137703"/>
                  <a:gd name="connsiteY10" fmla="*/ 196211 h 213979"/>
                  <a:gd name="connsiteX11" fmla="*/ 64346 w 137703"/>
                  <a:gd name="connsiteY11" fmla="*/ 197226 h 213979"/>
                  <a:gd name="connsiteX12" fmla="*/ 94806 w 137703"/>
                  <a:gd name="connsiteY12" fmla="*/ 188088 h 213979"/>
                  <a:gd name="connsiteX13" fmla="*/ 104578 w 137703"/>
                  <a:gd name="connsiteY13" fmla="*/ 163086 h 213979"/>
                  <a:gd name="connsiteX14" fmla="*/ 101405 w 137703"/>
                  <a:gd name="connsiteY14" fmla="*/ 148491 h 213979"/>
                  <a:gd name="connsiteX15" fmla="*/ 92141 w 137703"/>
                  <a:gd name="connsiteY15" fmla="*/ 136942 h 213979"/>
                  <a:gd name="connsiteX16" fmla="*/ 77418 w 137703"/>
                  <a:gd name="connsiteY16" fmla="*/ 127169 h 213979"/>
                  <a:gd name="connsiteX17" fmla="*/ 58127 w 137703"/>
                  <a:gd name="connsiteY17" fmla="*/ 117651 h 213979"/>
                  <a:gd name="connsiteX18" fmla="*/ 39978 w 137703"/>
                  <a:gd name="connsiteY18" fmla="*/ 108513 h 213979"/>
                  <a:gd name="connsiteX19" fmla="*/ 22083 w 137703"/>
                  <a:gd name="connsiteY19" fmla="*/ 95440 h 213979"/>
                  <a:gd name="connsiteX20" fmla="*/ 8376 w 137703"/>
                  <a:gd name="connsiteY20" fmla="*/ 77418 h 213979"/>
                  <a:gd name="connsiteX21" fmla="*/ 2919 w 137703"/>
                  <a:gd name="connsiteY21" fmla="*/ 53431 h 213979"/>
                  <a:gd name="connsiteX22" fmla="*/ 7742 w 137703"/>
                  <a:gd name="connsiteY22" fmla="*/ 31856 h 213979"/>
                  <a:gd name="connsiteX23" fmla="*/ 21449 w 137703"/>
                  <a:gd name="connsiteY23" fmla="*/ 14976 h 213979"/>
                  <a:gd name="connsiteX24" fmla="*/ 42644 w 137703"/>
                  <a:gd name="connsiteY24" fmla="*/ 3934 h 213979"/>
                  <a:gd name="connsiteX25" fmla="*/ 70184 w 137703"/>
                  <a:gd name="connsiteY25" fmla="*/ 0 h 213979"/>
                  <a:gd name="connsiteX26" fmla="*/ 88079 w 137703"/>
                  <a:gd name="connsiteY26" fmla="*/ 1396 h 213979"/>
                  <a:gd name="connsiteX27" fmla="*/ 103563 w 137703"/>
                  <a:gd name="connsiteY27" fmla="*/ 4442 h 213979"/>
                  <a:gd name="connsiteX28" fmla="*/ 116001 w 137703"/>
                  <a:gd name="connsiteY28" fmla="*/ 7869 h 213979"/>
                  <a:gd name="connsiteX29" fmla="*/ 124504 w 137703"/>
                  <a:gd name="connsiteY29" fmla="*/ 10153 h 213979"/>
                  <a:gd name="connsiteX30" fmla="*/ 122727 w 137703"/>
                  <a:gd name="connsiteY30" fmla="*/ 56604 h 213979"/>
                  <a:gd name="connsiteX31" fmla="*/ 104578 w 137703"/>
                  <a:gd name="connsiteY31" fmla="*/ 56604 h 213979"/>
                  <a:gd name="connsiteX32" fmla="*/ 97852 w 137703"/>
                  <a:gd name="connsiteY32" fmla="*/ 24495 h 213979"/>
                  <a:gd name="connsiteX33" fmla="*/ 93790 w 137703"/>
                  <a:gd name="connsiteY33" fmla="*/ 21703 h 213979"/>
                  <a:gd name="connsiteX34" fmla="*/ 87191 w 137703"/>
                  <a:gd name="connsiteY34" fmla="*/ 19164 h 213979"/>
                  <a:gd name="connsiteX35" fmla="*/ 78814 w 137703"/>
                  <a:gd name="connsiteY35" fmla="*/ 17260 h 213979"/>
                  <a:gd name="connsiteX36" fmla="*/ 69296 w 137703"/>
                  <a:gd name="connsiteY36" fmla="*/ 16499 h 213979"/>
                  <a:gd name="connsiteX37" fmla="*/ 41882 w 137703"/>
                  <a:gd name="connsiteY37" fmla="*/ 23733 h 213979"/>
                  <a:gd name="connsiteX38" fmla="*/ 33252 w 137703"/>
                  <a:gd name="connsiteY38" fmla="*/ 45816 h 213979"/>
                  <a:gd name="connsiteX39" fmla="*/ 36298 w 137703"/>
                  <a:gd name="connsiteY39" fmla="*/ 59650 h 213979"/>
                  <a:gd name="connsiteX40" fmla="*/ 45309 w 137703"/>
                  <a:gd name="connsiteY40" fmla="*/ 70565 h 213979"/>
                  <a:gd name="connsiteX41" fmla="*/ 59904 w 137703"/>
                  <a:gd name="connsiteY41" fmla="*/ 80337 h 213979"/>
                  <a:gd name="connsiteX42" fmla="*/ 79830 w 137703"/>
                  <a:gd name="connsiteY42" fmla="*/ 90744 h 213979"/>
                  <a:gd name="connsiteX43" fmla="*/ 100263 w 137703"/>
                  <a:gd name="connsiteY43" fmla="*/ 101659 h 213979"/>
                  <a:gd name="connsiteX44" fmla="*/ 118920 w 137703"/>
                  <a:gd name="connsiteY44" fmla="*/ 114858 h 213979"/>
                  <a:gd name="connsiteX45" fmla="*/ 132500 w 137703"/>
                  <a:gd name="connsiteY45" fmla="*/ 131738 h 213979"/>
                  <a:gd name="connsiteX46" fmla="*/ 137703 w 137703"/>
                  <a:gd name="connsiteY46" fmla="*/ 153821 h 213979"/>
                  <a:gd name="connsiteX47" fmla="*/ 132880 w 137703"/>
                  <a:gd name="connsiteY47" fmla="*/ 175397 h 213979"/>
                  <a:gd name="connsiteX48" fmla="*/ 118793 w 137703"/>
                  <a:gd name="connsiteY48" fmla="*/ 194688 h 213979"/>
                  <a:gd name="connsiteX49" fmla="*/ 95567 w 137703"/>
                  <a:gd name="connsiteY49" fmla="*/ 208522 h 213979"/>
                  <a:gd name="connsiteX50" fmla="*/ 63585 w 137703"/>
                  <a:gd name="connsiteY50" fmla="*/ 213979 h 2139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</a:cxnLst>
                <a:rect l="l" t="t" r="r" b="b"/>
                <a:pathLst>
                  <a:path w="137703" h="213979">
                    <a:moveTo>
                      <a:pt x="63585" y="213979"/>
                    </a:moveTo>
                    <a:cubicBezTo>
                      <a:pt x="55462" y="213979"/>
                      <a:pt x="47974" y="213345"/>
                      <a:pt x="41247" y="212075"/>
                    </a:cubicBezTo>
                    <a:cubicBezTo>
                      <a:pt x="34394" y="210806"/>
                      <a:pt x="28302" y="209410"/>
                      <a:pt x="22972" y="207887"/>
                    </a:cubicBezTo>
                    <a:cubicBezTo>
                      <a:pt x="17641" y="206364"/>
                      <a:pt x="12945" y="204841"/>
                      <a:pt x="9138" y="203445"/>
                    </a:cubicBezTo>
                    <a:cubicBezTo>
                      <a:pt x="5203" y="202049"/>
                      <a:pt x="2284" y="201288"/>
                      <a:pt x="0" y="201161"/>
                    </a:cubicBezTo>
                    <a:lnTo>
                      <a:pt x="2284" y="150648"/>
                    </a:lnTo>
                    <a:lnTo>
                      <a:pt x="21195" y="150648"/>
                    </a:lnTo>
                    <a:lnTo>
                      <a:pt x="26906" y="184535"/>
                    </a:lnTo>
                    <a:cubicBezTo>
                      <a:pt x="28429" y="186312"/>
                      <a:pt x="30460" y="187962"/>
                      <a:pt x="32998" y="189485"/>
                    </a:cubicBezTo>
                    <a:cubicBezTo>
                      <a:pt x="35536" y="191008"/>
                      <a:pt x="38455" y="192404"/>
                      <a:pt x="41755" y="193546"/>
                    </a:cubicBezTo>
                    <a:cubicBezTo>
                      <a:pt x="45055" y="194688"/>
                      <a:pt x="48609" y="195577"/>
                      <a:pt x="52416" y="196211"/>
                    </a:cubicBezTo>
                    <a:cubicBezTo>
                      <a:pt x="56223" y="196846"/>
                      <a:pt x="60158" y="197226"/>
                      <a:pt x="64346" y="197226"/>
                    </a:cubicBezTo>
                    <a:cubicBezTo>
                      <a:pt x="78053" y="197226"/>
                      <a:pt x="88206" y="194180"/>
                      <a:pt x="94806" y="188088"/>
                    </a:cubicBezTo>
                    <a:cubicBezTo>
                      <a:pt x="101278" y="181997"/>
                      <a:pt x="104578" y="173747"/>
                      <a:pt x="104578" y="163086"/>
                    </a:cubicBezTo>
                    <a:cubicBezTo>
                      <a:pt x="104578" y="157502"/>
                      <a:pt x="103436" y="152679"/>
                      <a:pt x="101405" y="148491"/>
                    </a:cubicBezTo>
                    <a:cubicBezTo>
                      <a:pt x="99248" y="144303"/>
                      <a:pt x="96202" y="140495"/>
                      <a:pt x="92141" y="136942"/>
                    </a:cubicBezTo>
                    <a:cubicBezTo>
                      <a:pt x="88079" y="133515"/>
                      <a:pt x="83130" y="130215"/>
                      <a:pt x="77418" y="127169"/>
                    </a:cubicBezTo>
                    <a:cubicBezTo>
                      <a:pt x="71707" y="124123"/>
                      <a:pt x="65234" y="120950"/>
                      <a:pt x="58127" y="117651"/>
                    </a:cubicBezTo>
                    <a:cubicBezTo>
                      <a:pt x="52416" y="115112"/>
                      <a:pt x="46451" y="112066"/>
                      <a:pt x="39978" y="108513"/>
                    </a:cubicBezTo>
                    <a:cubicBezTo>
                      <a:pt x="33506" y="104959"/>
                      <a:pt x="27541" y="100644"/>
                      <a:pt x="22083" y="95440"/>
                    </a:cubicBezTo>
                    <a:cubicBezTo>
                      <a:pt x="16626" y="90237"/>
                      <a:pt x="12057" y="84272"/>
                      <a:pt x="8376" y="77418"/>
                    </a:cubicBezTo>
                    <a:cubicBezTo>
                      <a:pt x="4696" y="70565"/>
                      <a:pt x="2919" y="62569"/>
                      <a:pt x="2919" y="53431"/>
                    </a:cubicBezTo>
                    <a:cubicBezTo>
                      <a:pt x="2919" y="45563"/>
                      <a:pt x="4569" y="38455"/>
                      <a:pt x="7742" y="31856"/>
                    </a:cubicBezTo>
                    <a:cubicBezTo>
                      <a:pt x="11042" y="25383"/>
                      <a:pt x="15484" y="19672"/>
                      <a:pt x="21449" y="14976"/>
                    </a:cubicBezTo>
                    <a:cubicBezTo>
                      <a:pt x="27287" y="10280"/>
                      <a:pt x="34394" y="6600"/>
                      <a:pt x="42644" y="3934"/>
                    </a:cubicBezTo>
                    <a:cubicBezTo>
                      <a:pt x="50893" y="1269"/>
                      <a:pt x="60031" y="0"/>
                      <a:pt x="70184" y="0"/>
                    </a:cubicBezTo>
                    <a:cubicBezTo>
                      <a:pt x="76530" y="0"/>
                      <a:pt x="82495" y="508"/>
                      <a:pt x="88079" y="1396"/>
                    </a:cubicBezTo>
                    <a:cubicBezTo>
                      <a:pt x="93790" y="2284"/>
                      <a:pt x="98867" y="3300"/>
                      <a:pt x="103563" y="4442"/>
                    </a:cubicBezTo>
                    <a:cubicBezTo>
                      <a:pt x="108259" y="5584"/>
                      <a:pt x="112447" y="6726"/>
                      <a:pt x="116001" y="7869"/>
                    </a:cubicBezTo>
                    <a:cubicBezTo>
                      <a:pt x="119554" y="9011"/>
                      <a:pt x="122346" y="9773"/>
                      <a:pt x="124504" y="10153"/>
                    </a:cubicBezTo>
                    <a:lnTo>
                      <a:pt x="122727" y="56604"/>
                    </a:lnTo>
                    <a:lnTo>
                      <a:pt x="104578" y="56604"/>
                    </a:lnTo>
                    <a:lnTo>
                      <a:pt x="97852" y="24495"/>
                    </a:lnTo>
                    <a:cubicBezTo>
                      <a:pt x="97090" y="23606"/>
                      <a:pt x="95694" y="22591"/>
                      <a:pt x="93790" y="21703"/>
                    </a:cubicBezTo>
                    <a:cubicBezTo>
                      <a:pt x="91887" y="20687"/>
                      <a:pt x="89729" y="19926"/>
                      <a:pt x="87191" y="19164"/>
                    </a:cubicBezTo>
                    <a:cubicBezTo>
                      <a:pt x="84652" y="18403"/>
                      <a:pt x="81860" y="17768"/>
                      <a:pt x="78814" y="17260"/>
                    </a:cubicBezTo>
                    <a:cubicBezTo>
                      <a:pt x="75768" y="16753"/>
                      <a:pt x="72469" y="16499"/>
                      <a:pt x="69296" y="16499"/>
                    </a:cubicBezTo>
                    <a:cubicBezTo>
                      <a:pt x="56731" y="16499"/>
                      <a:pt x="47593" y="18910"/>
                      <a:pt x="41882" y="23733"/>
                    </a:cubicBezTo>
                    <a:cubicBezTo>
                      <a:pt x="36044" y="28556"/>
                      <a:pt x="33252" y="35917"/>
                      <a:pt x="33252" y="45816"/>
                    </a:cubicBezTo>
                    <a:cubicBezTo>
                      <a:pt x="33252" y="51147"/>
                      <a:pt x="34267" y="55716"/>
                      <a:pt x="36298" y="59650"/>
                    </a:cubicBezTo>
                    <a:cubicBezTo>
                      <a:pt x="38328" y="63585"/>
                      <a:pt x="41374" y="67265"/>
                      <a:pt x="45309" y="70565"/>
                    </a:cubicBezTo>
                    <a:cubicBezTo>
                      <a:pt x="49243" y="73865"/>
                      <a:pt x="54066" y="77165"/>
                      <a:pt x="59904" y="80337"/>
                    </a:cubicBezTo>
                    <a:cubicBezTo>
                      <a:pt x="65742" y="83510"/>
                      <a:pt x="72342" y="87064"/>
                      <a:pt x="79830" y="90744"/>
                    </a:cubicBezTo>
                    <a:cubicBezTo>
                      <a:pt x="86556" y="94171"/>
                      <a:pt x="93410" y="97725"/>
                      <a:pt x="100263" y="101659"/>
                    </a:cubicBezTo>
                    <a:cubicBezTo>
                      <a:pt x="107117" y="105594"/>
                      <a:pt x="113335" y="109909"/>
                      <a:pt x="118920" y="114858"/>
                    </a:cubicBezTo>
                    <a:cubicBezTo>
                      <a:pt x="124504" y="119808"/>
                      <a:pt x="128946" y="125392"/>
                      <a:pt x="132500" y="131738"/>
                    </a:cubicBezTo>
                    <a:cubicBezTo>
                      <a:pt x="136053" y="138084"/>
                      <a:pt x="137703" y="145445"/>
                      <a:pt x="137703" y="153821"/>
                    </a:cubicBezTo>
                    <a:cubicBezTo>
                      <a:pt x="137703" y="161056"/>
                      <a:pt x="136053" y="168163"/>
                      <a:pt x="132880" y="175397"/>
                    </a:cubicBezTo>
                    <a:cubicBezTo>
                      <a:pt x="129707" y="182504"/>
                      <a:pt x="125012" y="188977"/>
                      <a:pt x="118793" y="194688"/>
                    </a:cubicBezTo>
                    <a:cubicBezTo>
                      <a:pt x="112574" y="200399"/>
                      <a:pt x="104832" y="204968"/>
                      <a:pt x="95567" y="208522"/>
                    </a:cubicBezTo>
                    <a:cubicBezTo>
                      <a:pt x="86429" y="212329"/>
                      <a:pt x="75768" y="213979"/>
                      <a:pt x="63585" y="213979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36" name="Freeform: Shape 35">
                <a:extLst>
                  <a:ext uri="{FF2B5EF4-FFF2-40B4-BE49-F238E27FC236}">
                    <a16:creationId xmlns:a16="http://schemas.microsoft.com/office/drawing/2014/main" id="{E291F5AD-64CC-0F87-7DD1-3432EC6A9B73}"/>
                  </a:ext>
                </a:extLst>
              </p:cNvPr>
              <p:cNvSpPr/>
              <p:nvPr/>
            </p:nvSpPr>
            <p:spPr>
              <a:xfrm>
                <a:off x="2717404" y="2122152"/>
                <a:ext cx="137195" cy="242408"/>
              </a:xfrm>
              <a:custGeom>
                <a:avLst/>
                <a:gdLst>
                  <a:gd name="connsiteX0" fmla="*/ 0 w 137195"/>
                  <a:gd name="connsiteY0" fmla="*/ 198496 h 242408"/>
                  <a:gd name="connsiteX1" fmla="*/ 3681 w 137195"/>
                  <a:gd name="connsiteY1" fmla="*/ 180854 h 242408"/>
                  <a:gd name="connsiteX2" fmla="*/ 13834 w 137195"/>
                  <a:gd name="connsiteY2" fmla="*/ 167274 h 242408"/>
                  <a:gd name="connsiteX3" fmla="*/ 28937 w 137195"/>
                  <a:gd name="connsiteY3" fmla="*/ 157248 h 242408"/>
                  <a:gd name="connsiteX4" fmla="*/ 47720 w 137195"/>
                  <a:gd name="connsiteY4" fmla="*/ 150522 h 242408"/>
                  <a:gd name="connsiteX5" fmla="*/ 68661 w 137195"/>
                  <a:gd name="connsiteY5" fmla="*/ 146714 h 242408"/>
                  <a:gd name="connsiteX6" fmla="*/ 90237 w 137195"/>
                  <a:gd name="connsiteY6" fmla="*/ 145191 h 242408"/>
                  <a:gd name="connsiteX7" fmla="*/ 90237 w 137195"/>
                  <a:gd name="connsiteY7" fmla="*/ 137957 h 242408"/>
                  <a:gd name="connsiteX8" fmla="*/ 88841 w 137195"/>
                  <a:gd name="connsiteY8" fmla="*/ 121712 h 242408"/>
                  <a:gd name="connsiteX9" fmla="*/ 84145 w 137195"/>
                  <a:gd name="connsiteY9" fmla="*/ 110924 h 242408"/>
                  <a:gd name="connsiteX10" fmla="*/ 75134 w 137195"/>
                  <a:gd name="connsiteY10" fmla="*/ 104959 h 242408"/>
                  <a:gd name="connsiteX11" fmla="*/ 60919 w 137195"/>
                  <a:gd name="connsiteY11" fmla="*/ 103055 h 242408"/>
                  <a:gd name="connsiteX12" fmla="*/ 46197 w 137195"/>
                  <a:gd name="connsiteY12" fmla="*/ 104451 h 242408"/>
                  <a:gd name="connsiteX13" fmla="*/ 31983 w 137195"/>
                  <a:gd name="connsiteY13" fmla="*/ 107751 h 242408"/>
                  <a:gd name="connsiteX14" fmla="*/ 19545 w 137195"/>
                  <a:gd name="connsiteY14" fmla="*/ 111939 h 242408"/>
                  <a:gd name="connsiteX15" fmla="*/ 10026 w 137195"/>
                  <a:gd name="connsiteY15" fmla="*/ 116128 h 242408"/>
                  <a:gd name="connsiteX16" fmla="*/ 9899 w 137195"/>
                  <a:gd name="connsiteY16" fmla="*/ 116128 h 242408"/>
                  <a:gd name="connsiteX17" fmla="*/ 3681 w 137195"/>
                  <a:gd name="connsiteY17" fmla="*/ 102928 h 242408"/>
                  <a:gd name="connsiteX18" fmla="*/ 12818 w 137195"/>
                  <a:gd name="connsiteY18" fmla="*/ 96583 h 242408"/>
                  <a:gd name="connsiteX19" fmla="*/ 28302 w 137195"/>
                  <a:gd name="connsiteY19" fmla="*/ 89222 h 242408"/>
                  <a:gd name="connsiteX20" fmla="*/ 47593 w 137195"/>
                  <a:gd name="connsiteY20" fmla="*/ 83003 h 242408"/>
                  <a:gd name="connsiteX21" fmla="*/ 68153 w 137195"/>
                  <a:gd name="connsiteY21" fmla="*/ 80464 h 242408"/>
                  <a:gd name="connsiteX22" fmla="*/ 92521 w 137195"/>
                  <a:gd name="connsiteY22" fmla="*/ 83383 h 242408"/>
                  <a:gd name="connsiteX23" fmla="*/ 108639 w 137195"/>
                  <a:gd name="connsiteY23" fmla="*/ 92775 h 242408"/>
                  <a:gd name="connsiteX24" fmla="*/ 117523 w 137195"/>
                  <a:gd name="connsiteY24" fmla="*/ 109655 h 242408"/>
                  <a:gd name="connsiteX25" fmla="*/ 120189 w 137195"/>
                  <a:gd name="connsiteY25" fmla="*/ 134911 h 242408"/>
                  <a:gd name="connsiteX26" fmla="*/ 120189 w 137195"/>
                  <a:gd name="connsiteY26" fmla="*/ 224132 h 242408"/>
                  <a:gd name="connsiteX27" fmla="*/ 137195 w 137195"/>
                  <a:gd name="connsiteY27" fmla="*/ 224132 h 242408"/>
                  <a:gd name="connsiteX28" fmla="*/ 137195 w 137195"/>
                  <a:gd name="connsiteY28" fmla="*/ 237459 h 242408"/>
                  <a:gd name="connsiteX29" fmla="*/ 130977 w 137195"/>
                  <a:gd name="connsiteY29" fmla="*/ 238982 h 242408"/>
                  <a:gd name="connsiteX30" fmla="*/ 123362 w 137195"/>
                  <a:gd name="connsiteY30" fmla="*/ 240631 h 242408"/>
                  <a:gd name="connsiteX31" fmla="*/ 115239 w 137195"/>
                  <a:gd name="connsiteY31" fmla="*/ 241901 h 242408"/>
                  <a:gd name="connsiteX32" fmla="*/ 107497 w 137195"/>
                  <a:gd name="connsiteY32" fmla="*/ 242408 h 242408"/>
                  <a:gd name="connsiteX33" fmla="*/ 100898 w 137195"/>
                  <a:gd name="connsiteY33" fmla="*/ 242028 h 242408"/>
                  <a:gd name="connsiteX34" fmla="*/ 96329 w 137195"/>
                  <a:gd name="connsiteY34" fmla="*/ 240251 h 242408"/>
                  <a:gd name="connsiteX35" fmla="*/ 93664 w 137195"/>
                  <a:gd name="connsiteY35" fmla="*/ 235936 h 242408"/>
                  <a:gd name="connsiteX36" fmla="*/ 92775 w 137195"/>
                  <a:gd name="connsiteY36" fmla="*/ 228194 h 242408"/>
                  <a:gd name="connsiteX37" fmla="*/ 92775 w 137195"/>
                  <a:gd name="connsiteY37" fmla="*/ 223117 h 242408"/>
                  <a:gd name="connsiteX38" fmla="*/ 86937 w 137195"/>
                  <a:gd name="connsiteY38" fmla="*/ 227940 h 242408"/>
                  <a:gd name="connsiteX39" fmla="*/ 77038 w 137195"/>
                  <a:gd name="connsiteY39" fmla="*/ 234413 h 242408"/>
                  <a:gd name="connsiteX40" fmla="*/ 63584 w 137195"/>
                  <a:gd name="connsiteY40" fmla="*/ 239997 h 242408"/>
                  <a:gd name="connsiteX41" fmla="*/ 47466 w 137195"/>
                  <a:gd name="connsiteY41" fmla="*/ 242408 h 242408"/>
                  <a:gd name="connsiteX42" fmla="*/ 29444 w 137195"/>
                  <a:gd name="connsiteY42" fmla="*/ 239870 h 242408"/>
                  <a:gd name="connsiteX43" fmla="*/ 14341 w 137195"/>
                  <a:gd name="connsiteY43" fmla="*/ 232001 h 242408"/>
                  <a:gd name="connsiteX44" fmla="*/ 3934 w 137195"/>
                  <a:gd name="connsiteY44" fmla="*/ 218294 h 242408"/>
                  <a:gd name="connsiteX45" fmla="*/ 0 w 137195"/>
                  <a:gd name="connsiteY45" fmla="*/ 198496 h 242408"/>
                  <a:gd name="connsiteX46" fmla="*/ 65869 w 137195"/>
                  <a:gd name="connsiteY46" fmla="*/ 54574 h 242408"/>
                  <a:gd name="connsiteX47" fmla="*/ 46578 w 137195"/>
                  <a:gd name="connsiteY47" fmla="*/ 50639 h 242408"/>
                  <a:gd name="connsiteX48" fmla="*/ 32110 w 137195"/>
                  <a:gd name="connsiteY48" fmla="*/ 40232 h 242408"/>
                  <a:gd name="connsiteX49" fmla="*/ 22972 w 137195"/>
                  <a:gd name="connsiteY49" fmla="*/ 25256 h 242408"/>
                  <a:gd name="connsiteX50" fmla="*/ 19799 w 137195"/>
                  <a:gd name="connsiteY50" fmla="*/ 7488 h 242408"/>
                  <a:gd name="connsiteX51" fmla="*/ 19926 w 137195"/>
                  <a:gd name="connsiteY51" fmla="*/ 3554 h 242408"/>
                  <a:gd name="connsiteX52" fmla="*/ 20307 w 137195"/>
                  <a:gd name="connsiteY52" fmla="*/ 0 h 242408"/>
                  <a:gd name="connsiteX53" fmla="*/ 36552 w 137195"/>
                  <a:gd name="connsiteY53" fmla="*/ 0 h 242408"/>
                  <a:gd name="connsiteX54" fmla="*/ 36679 w 137195"/>
                  <a:gd name="connsiteY54" fmla="*/ 2031 h 242408"/>
                  <a:gd name="connsiteX55" fmla="*/ 37059 w 137195"/>
                  <a:gd name="connsiteY55" fmla="*/ 4950 h 242408"/>
                  <a:gd name="connsiteX56" fmla="*/ 39217 w 137195"/>
                  <a:gd name="connsiteY56" fmla="*/ 12565 h 242408"/>
                  <a:gd name="connsiteX57" fmla="*/ 44166 w 137195"/>
                  <a:gd name="connsiteY57" fmla="*/ 20687 h 242408"/>
                  <a:gd name="connsiteX58" fmla="*/ 52797 w 137195"/>
                  <a:gd name="connsiteY58" fmla="*/ 27033 h 242408"/>
                  <a:gd name="connsiteX59" fmla="*/ 66377 w 137195"/>
                  <a:gd name="connsiteY59" fmla="*/ 29571 h 242408"/>
                  <a:gd name="connsiteX60" fmla="*/ 79703 w 137195"/>
                  <a:gd name="connsiteY60" fmla="*/ 27033 h 242408"/>
                  <a:gd name="connsiteX61" fmla="*/ 88206 w 137195"/>
                  <a:gd name="connsiteY61" fmla="*/ 20687 h 242408"/>
                  <a:gd name="connsiteX62" fmla="*/ 92902 w 137195"/>
                  <a:gd name="connsiteY62" fmla="*/ 12565 h 242408"/>
                  <a:gd name="connsiteX63" fmla="*/ 94933 w 137195"/>
                  <a:gd name="connsiteY63" fmla="*/ 4950 h 242408"/>
                  <a:gd name="connsiteX64" fmla="*/ 95313 w 137195"/>
                  <a:gd name="connsiteY64" fmla="*/ 0 h 242408"/>
                  <a:gd name="connsiteX65" fmla="*/ 111051 w 137195"/>
                  <a:gd name="connsiteY65" fmla="*/ 0 h 242408"/>
                  <a:gd name="connsiteX66" fmla="*/ 111305 w 137195"/>
                  <a:gd name="connsiteY66" fmla="*/ 3554 h 242408"/>
                  <a:gd name="connsiteX67" fmla="*/ 111432 w 137195"/>
                  <a:gd name="connsiteY67" fmla="*/ 7488 h 242408"/>
                  <a:gd name="connsiteX68" fmla="*/ 108259 w 137195"/>
                  <a:gd name="connsiteY68" fmla="*/ 25383 h 242408"/>
                  <a:gd name="connsiteX69" fmla="*/ 99121 w 137195"/>
                  <a:gd name="connsiteY69" fmla="*/ 40486 h 242408"/>
                  <a:gd name="connsiteX70" fmla="*/ 84779 w 137195"/>
                  <a:gd name="connsiteY70" fmla="*/ 50893 h 242408"/>
                  <a:gd name="connsiteX71" fmla="*/ 65869 w 137195"/>
                  <a:gd name="connsiteY71" fmla="*/ 54574 h 242408"/>
                  <a:gd name="connsiteX72" fmla="*/ 59143 w 137195"/>
                  <a:gd name="connsiteY72" fmla="*/ 221721 h 242408"/>
                  <a:gd name="connsiteX73" fmla="*/ 65996 w 137195"/>
                  <a:gd name="connsiteY73" fmla="*/ 220960 h 242408"/>
                  <a:gd name="connsiteX74" fmla="*/ 74246 w 137195"/>
                  <a:gd name="connsiteY74" fmla="*/ 218802 h 242408"/>
                  <a:gd name="connsiteX75" fmla="*/ 82622 w 137195"/>
                  <a:gd name="connsiteY75" fmla="*/ 215375 h 242408"/>
                  <a:gd name="connsiteX76" fmla="*/ 90237 w 137195"/>
                  <a:gd name="connsiteY76" fmla="*/ 210806 h 242408"/>
                  <a:gd name="connsiteX77" fmla="*/ 90237 w 137195"/>
                  <a:gd name="connsiteY77" fmla="*/ 160421 h 242408"/>
                  <a:gd name="connsiteX78" fmla="*/ 62823 w 137195"/>
                  <a:gd name="connsiteY78" fmla="*/ 163340 h 242408"/>
                  <a:gd name="connsiteX79" fmla="*/ 45182 w 137195"/>
                  <a:gd name="connsiteY79" fmla="*/ 170955 h 242408"/>
                  <a:gd name="connsiteX80" fmla="*/ 35917 w 137195"/>
                  <a:gd name="connsiteY80" fmla="*/ 181743 h 242408"/>
                  <a:gd name="connsiteX81" fmla="*/ 33252 w 137195"/>
                  <a:gd name="connsiteY81" fmla="*/ 194307 h 242408"/>
                  <a:gd name="connsiteX82" fmla="*/ 35282 w 137195"/>
                  <a:gd name="connsiteY82" fmla="*/ 206999 h 242408"/>
                  <a:gd name="connsiteX83" fmla="*/ 40740 w 137195"/>
                  <a:gd name="connsiteY83" fmla="*/ 215502 h 242408"/>
                  <a:gd name="connsiteX84" fmla="*/ 48989 w 137195"/>
                  <a:gd name="connsiteY84" fmla="*/ 220198 h 242408"/>
                  <a:gd name="connsiteX85" fmla="*/ 59143 w 137195"/>
                  <a:gd name="connsiteY85" fmla="*/ 221721 h 2424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</a:cxnLst>
                <a:rect l="l" t="t" r="r" b="b"/>
                <a:pathLst>
                  <a:path w="137195" h="242408">
                    <a:moveTo>
                      <a:pt x="0" y="198496"/>
                    </a:moveTo>
                    <a:cubicBezTo>
                      <a:pt x="0" y="191896"/>
                      <a:pt x="1269" y="186058"/>
                      <a:pt x="3681" y="180854"/>
                    </a:cubicBezTo>
                    <a:cubicBezTo>
                      <a:pt x="6092" y="175651"/>
                      <a:pt x="9519" y="171209"/>
                      <a:pt x="13834" y="167274"/>
                    </a:cubicBezTo>
                    <a:cubicBezTo>
                      <a:pt x="18149" y="163340"/>
                      <a:pt x="23226" y="160040"/>
                      <a:pt x="28937" y="157248"/>
                    </a:cubicBezTo>
                    <a:cubicBezTo>
                      <a:pt x="34775" y="154456"/>
                      <a:pt x="40994" y="152298"/>
                      <a:pt x="47720" y="150522"/>
                    </a:cubicBezTo>
                    <a:cubicBezTo>
                      <a:pt x="54447" y="148745"/>
                      <a:pt x="61427" y="147476"/>
                      <a:pt x="68661" y="146714"/>
                    </a:cubicBezTo>
                    <a:cubicBezTo>
                      <a:pt x="75895" y="145953"/>
                      <a:pt x="83130" y="145445"/>
                      <a:pt x="90237" y="145191"/>
                    </a:cubicBezTo>
                    <a:lnTo>
                      <a:pt x="90237" y="137957"/>
                    </a:lnTo>
                    <a:cubicBezTo>
                      <a:pt x="90237" y="131611"/>
                      <a:pt x="89729" y="126154"/>
                      <a:pt x="88841" y="121712"/>
                    </a:cubicBezTo>
                    <a:cubicBezTo>
                      <a:pt x="87952" y="117270"/>
                      <a:pt x="86302" y="113716"/>
                      <a:pt x="84145" y="110924"/>
                    </a:cubicBezTo>
                    <a:cubicBezTo>
                      <a:pt x="81860" y="108132"/>
                      <a:pt x="78941" y="106101"/>
                      <a:pt x="75134" y="104959"/>
                    </a:cubicBezTo>
                    <a:cubicBezTo>
                      <a:pt x="71326" y="103690"/>
                      <a:pt x="66631" y="103055"/>
                      <a:pt x="60919" y="103055"/>
                    </a:cubicBezTo>
                    <a:cubicBezTo>
                      <a:pt x="55970" y="103055"/>
                      <a:pt x="51020" y="103563"/>
                      <a:pt x="46197" y="104451"/>
                    </a:cubicBezTo>
                    <a:cubicBezTo>
                      <a:pt x="41247" y="105340"/>
                      <a:pt x="36552" y="106482"/>
                      <a:pt x="31983" y="107751"/>
                    </a:cubicBezTo>
                    <a:cubicBezTo>
                      <a:pt x="27541" y="109020"/>
                      <a:pt x="23352" y="110543"/>
                      <a:pt x="19545" y="111939"/>
                    </a:cubicBezTo>
                    <a:cubicBezTo>
                      <a:pt x="15738" y="113462"/>
                      <a:pt x="12565" y="114858"/>
                      <a:pt x="10026" y="116128"/>
                    </a:cubicBezTo>
                    <a:lnTo>
                      <a:pt x="9899" y="116128"/>
                    </a:lnTo>
                    <a:lnTo>
                      <a:pt x="3681" y="102928"/>
                    </a:lnTo>
                    <a:cubicBezTo>
                      <a:pt x="5457" y="101278"/>
                      <a:pt x="8503" y="99248"/>
                      <a:pt x="12818" y="96583"/>
                    </a:cubicBezTo>
                    <a:cubicBezTo>
                      <a:pt x="17134" y="94044"/>
                      <a:pt x="22337" y="91506"/>
                      <a:pt x="28302" y="89222"/>
                    </a:cubicBezTo>
                    <a:cubicBezTo>
                      <a:pt x="34267" y="86810"/>
                      <a:pt x="40740" y="84779"/>
                      <a:pt x="47593" y="83003"/>
                    </a:cubicBezTo>
                    <a:cubicBezTo>
                      <a:pt x="54447" y="81226"/>
                      <a:pt x="61300" y="80464"/>
                      <a:pt x="68153" y="80464"/>
                    </a:cubicBezTo>
                    <a:cubicBezTo>
                      <a:pt x="77672" y="80464"/>
                      <a:pt x="85795" y="81480"/>
                      <a:pt x="92521" y="83383"/>
                    </a:cubicBezTo>
                    <a:cubicBezTo>
                      <a:pt x="99121" y="85287"/>
                      <a:pt x="104451" y="88460"/>
                      <a:pt x="108639" y="92775"/>
                    </a:cubicBezTo>
                    <a:cubicBezTo>
                      <a:pt x="112701" y="97090"/>
                      <a:pt x="115620" y="102675"/>
                      <a:pt x="117523" y="109655"/>
                    </a:cubicBezTo>
                    <a:cubicBezTo>
                      <a:pt x="119300" y="116508"/>
                      <a:pt x="120189" y="125012"/>
                      <a:pt x="120189" y="134911"/>
                    </a:cubicBezTo>
                    <a:lnTo>
                      <a:pt x="120189" y="224132"/>
                    </a:lnTo>
                    <a:lnTo>
                      <a:pt x="137195" y="224132"/>
                    </a:lnTo>
                    <a:lnTo>
                      <a:pt x="137195" y="237459"/>
                    </a:lnTo>
                    <a:cubicBezTo>
                      <a:pt x="135419" y="237966"/>
                      <a:pt x="133388" y="238474"/>
                      <a:pt x="130977" y="238982"/>
                    </a:cubicBezTo>
                    <a:cubicBezTo>
                      <a:pt x="128565" y="239616"/>
                      <a:pt x="126027" y="240124"/>
                      <a:pt x="123362" y="240631"/>
                    </a:cubicBezTo>
                    <a:cubicBezTo>
                      <a:pt x="120696" y="241139"/>
                      <a:pt x="118031" y="241520"/>
                      <a:pt x="115239" y="241901"/>
                    </a:cubicBezTo>
                    <a:cubicBezTo>
                      <a:pt x="112574" y="242281"/>
                      <a:pt x="109909" y="242408"/>
                      <a:pt x="107497" y="242408"/>
                    </a:cubicBezTo>
                    <a:cubicBezTo>
                      <a:pt x="104959" y="242408"/>
                      <a:pt x="102674" y="242281"/>
                      <a:pt x="100898" y="242028"/>
                    </a:cubicBezTo>
                    <a:cubicBezTo>
                      <a:pt x="98994" y="241774"/>
                      <a:pt x="97471" y="241266"/>
                      <a:pt x="96329" y="240251"/>
                    </a:cubicBezTo>
                    <a:cubicBezTo>
                      <a:pt x="95186" y="239235"/>
                      <a:pt x="94298" y="237839"/>
                      <a:pt x="93664" y="235936"/>
                    </a:cubicBezTo>
                    <a:cubicBezTo>
                      <a:pt x="93029" y="234032"/>
                      <a:pt x="92775" y="231367"/>
                      <a:pt x="92775" y="228194"/>
                    </a:cubicBezTo>
                    <a:lnTo>
                      <a:pt x="92775" y="223117"/>
                    </a:lnTo>
                    <a:cubicBezTo>
                      <a:pt x="91633" y="224259"/>
                      <a:pt x="89602" y="225782"/>
                      <a:pt x="86937" y="227940"/>
                    </a:cubicBezTo>
                    <a:cubicBezTo>
                      <a:pt x="84272" y="230097"/>
                      <a:pt x="80972" y="232255"/>
                      <a:pt x="77038" y="234413"/>
                    </a:cubicBezTo>
                    <a:cubicBezTo>
                      <a:pt x="73103" y="236570"/>
                      <a:pt x="68661" y="238474"/>
                      <a:pt x="63584" y="239997"/>
                    </a:cubicBezTo>
                    <a:cubicBezTo>
                      <a:pt x="58508" y="241647"/>
                      <a:pt x="53178" y="242408"/>
                      <a:pt x="47466" y="242408"/>
                    </a:cubicBezTo>
                    <a:cubicBezTo>
                      <a:pt x="41121" y="242408"/>
                      <a:pt x="35156" y="241520"/>
                      <a:pt x="29444" y="239870"/>
                    </a:cubicBezTo>
                    <a:cubicBezTo>
                      <a:pt x="23733" y="238220"/>
                      <a:pt x="18783" y="235555"/>
                      <a:pt x="14341" y="232001"/>
                    </a:cubicBezTo>
                    <a:cubicBezTo>
                      <a:pt x="10026" y="228448"/>
                      <a:pt x="6473" y="223879"/>
                      <a:pt x="3934" y="218294"/>
                    </a:cubicBezTo>
                    <a:cubicBezTo>
                      <a:pt x="1396" y="212964"/>
                      <a:pt x="0" y="206237"/>
                      <a:pt x="0" y="198496"/>
                    </a:cubicBezTo>
                    <a:close/>
                    <a:moveTo>
                      <a:pt x="65869" y="54574"/>
                    </a:moveTo>
                    <a:cubicBezTo>
                      <a:pt x="58635" y="54574"/>
                      <a:pt x="52162" y="53304"/>
                      <a:pt x="46578" y="50639"/>
                    </a:cubicBezTo>
                    <a:cubicBezTo>
                      <a:pt x="40867" y="47974"/>
                      <a:pt x="36044" y="44547"/>
                      <a:pt x="32110" y="40232"/>
                    </a:cubicBezTo>
                    <a:cubicBezTo>
                      <a:pt x="28175" y="35917"/>
                      <a:pt x="25129" y="30967"/>
                      <a:pt x="22972" y="25256"/>
                    </a:cubicBezTo>
                    <a:cubicBezTo>
                      <a:pt x="20941" y="19545"/>
                      <a:pt x="19799" y="13707"/>
                      <a:pt x="19799" y="7488"/>
                    </a:cubicBezTo>
                    <a:cubicBezTo>
                      <a:pt x="19799" y="6219"/>
                      <a:pt x="19799" y="4823"/>
                      <a:pt x="19926" y="3554"/>
                    </a:cubicBezTo>
                    <a:cubicBezTo>
                      <a:pt x="19926" y="2158"/>
                      <a:pt x="20053" y="1015"/>
                      <a:pt x="20307" y="0"/>
                    </a:cubicBezTo>
                    <a:lnTo>
                      <a:pt x="36552" y="0"/>
                    </a:lnTo>
                    <a:cubicBezTo>
                      <a:pt x="36552" y="508"/>
                      <a:pt x="36552" y="1142"/>
                      <a:pt x="36679" y="2031"/>
                    </a:cubicBezTo>
                    <a:cubicBezTo>
                      <a:pt x="36679" y="2919"/>
                      <a:pt x="36805" y="3934"/>
                      <a:pt x="37059" y="4950"/>
                    </a:cubicBezTo>
                    <a:cubicBezTo>
                      <a:pt x="37440" y="7107"/>
                      <a:pt x="38075" y="9646"/>
                      <a:pt x="39217" y="12565"/>
                    </a:cubicBezTo>
                    <a:cubicBezTo>
                      <a:pt x="40232" y="15484"/>
                      <a:pt x="41882" y="18149"/>
                      <a:pt x="44166" y="20687"/>
                    </a:cubicBezTo>
                    <a:cubicBezTo>
                      <a:pt x="46451" y="23226"/>
                      <a:pt x="49243" y="25383"/>
                      <a:pt x="52797" y="27033"/>
                    </a:cubicBezTo>
                    <a:cubicBezTo>
                      <a:pt x="56350" y="28810"/>
                      <a:pt x="60919" y="29571"/>
                      <a:pt x="66377" y="29571"/>
                    </a:cubicBezTo>
                    <a:cubicBezTo>
                      <a:pt x="71707" y="29571"/>
                      <a:pt x="76149" y="28683"/>
                      <a:pt x="79703" y="27033"/>
                    </a:cubicBezTo>
                    <a:cubicBezTo>
                      <a:pt x="83256" y="25256"/>
                      <a:pt x="86049" y="23226"/>
                      <a:pt x="88206" y="20687"/>
                    </a:cubicBezTo>
                    <a:cubicBezTo>
                      <a:pt x="90364" y="18149"/>
                      <a:pt x="91887" y="15484"/>
                      <a:pt x="92902" y="12565"/>
                    </a:cubicBezTo>
                    <a:cubicBezTo>
                      <a:pt x="93790" y="9646"/>
                      <a:pt x="94552" y="7107"/>
                      <a:pt x="94933" y="4950"/>
                    </a:cubicBezTo>
                    <a:cubicBezTo>
                      <a:pt x="95186" y="2792"/>
                      <a:pt x="95313" y="1142"/>
                      <a:pt x="95313" y="0"/>
                    </a:cubicBezTo>
                    <a:lnTo>
                      <a:pt x="111051" y="0"/>
                    </a:lnTo>
                    <a:cubicBezTo>
                      <a:pt x="111178" y="1015"/>
                      <a:pt x="111178" y="2158"/>
                      <a:pt x="111305" y="3554"/>
                    </a:cubicBezTo>
                    <a:cubicBezTo>
                      <a:pt x="111432" y="4823"/>
                      <a:pt x="111432" y="6219"/>
                      <a:pt x="111432" y="7488"/>
                    </a:cubicBezTo>
                    <a:cubicBezTo>
                      <a:pt x="111432" y="13707"/>
                      <a:pt x="110289" y="19672"/>
                      <a:pt x="108259" y="25383"/>
                    </a:cubicBezTo>
                    <a:cubicBezTo>
                      <a:pt x="106101" y="31094"/>
                      <a:pt x="103055" y="36044"/>
                      <a:pt x="99121" y="40486"/>
                    </a:cubicBezTo>
                    <a:cubicBezTo>
                      <a:pt x="95186" y="44801"/>
                      <a:pt x="90491" y="48228"/>
                      <a:pt x="84779" y="50893"/>
                    </a:cubicBezTo>
                    <a:cubicBezTo>
                      <a:pt x="78941" y="53304"/>
                      <a:pt x="72722" y="54574"/>
                      <a:pt x="65869" y="54574"/>
                    </a:cubicBezTo>
                    <a:close/>
                    <a:moveTo>
                      <a:pt x="59143" y="221721"/>
                    </a:moveTo>
                    <a:cubicBezTo>
                      <a:pt x="61046" y="221721"/>
                      <a:pt x="63331" y="221467"/>
                      <a:pt x="65996" y="220960"/>
                    </a:cubicBezTo>
                    <a:cubicBezTo>
                      <a:pt x="68661" y="220452"/>
                      <a:pt x="71326" y="219690"/>
                      <a:pt x="74246" y="218802"/>
                    </a:cubicBezTo>
                    <a:cubicBezTo>
                      <a:pt x="77038" y="217914"/>
                      <a:pt x="79830" y="216771"/>
                      <a:pt x="82622" y="215375"/>
                    </a:cubicBezTo>
                    <a:cubicBezTo>
                      <a:pt x="85414" y="213979"/>
                      <a:pt x="87952" y="212456"/>
                      <a:pt x="90237" y="210806"/>
                    </a:cubicBezTo>
                    <a:lnTo>
                      <a:pt x="90237" y="160421"/>
                    </a:lnTo>
                    <a:cubicBezTo>
                      <a:pt x="79322" y="160421"/>
                      <a:pt x="70184" y="161436"/>
                      <a:pt x="62823" y="163340"/>
                    </a:cubicBezTo>
                    <a:cubicBezTo>
                      <a:pt x="55462" y="165244"/>
                      <a:pt x="49624" y="167782"/>
                      <a:pt x="45182" y="170955"/>
                    </a:cubicBezTo>
                    <a:cubicBezTo>
                      <a:pt x="40867" y="174128"/>
                      <a:pt x="37694" y="177681"/>
                      <a:pt x="35917" y="181743"/>
                    </a:cubicBezTo>
                    <a:cubicBezTo>
                      <a:pt x="34140" y="185804"/>
                      <a:pt x="33252" y="189992"/>
                      <a:pt x="33252" y="194307"/>
                    </a:cubicBezTo>
                    <a:cubicBezTo>
                      <a:pt x="33252" y="199384"/>
                      <a:pt x="33886" y="203572"/>
                      <a:pt x="35282" y="206999"/>
                    </a:cubicBezTo>
                    <a:cubicBezTo>
                      <a:pt x="36552" y="210426"/>
                      <a:pt x="38455" y="213345"/>
                      <a:pt x="40740" y="215502"/>
                    </a:cubicBezTo>
                    <a:cubicBezTo>
                      <a:pt x="43024" y="217660"/>
                      <a:pt x="45816" y="219310"/>
                      <a:pt x="48989" y="220198"/>
                    </a:cubicBezTo>
                    <a:cubicBezTo>
                      <a:pt x="52035" y="221340"/>
                      <a:pt x="55462" y="221721"/>
                      <a:pt x="59143" y="22172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37" name="Freeform: Shape 36">
                <a:extLst>
                  <a:ext uri="{FF2B5EF4-FFF2-40B4-BE49-F238E27FC236}">
                    <a16:creationId xmlns:a16="http://schemas.microsoft.com/office/drawing/2014/main" id="{8FB46909-63B1-660D-983C-6BB56724397C}"/>
                  </a:ext>
                </a:extLst>
              </p:cNvPr>
              <p:cNvSpPr/>
              <p:nvPr/>
            </p:nvSpPr>
            <p:spPr>
              <a:xfrm>
                <a:off x="2877190" y="2202616"/>
                <a:ext cx="167147" cy="159278"/>
              </a:xfrm>
              <a:custGeom>
                <a:avLst/>
                <a:gdLst>
                  <a:gd name="connsiteX0" fmla="*/ 761 w 167147"/>
                  <a:gd name="connsiteY0" fmla="*/ 159152 h 159278"/>
                  <a:gd name="connsiteX1" fmla="*/ 761 w 167147"/>
                  <a:gd name="connsiteY1" fmla="*/ 144049 h 159278"/>
                  <a:gd name="connsiteX2" fmla="*/ 19164 w 167147"/>
                  <a:gd name="connsiteY2" fmla="*/ 141764 h 159278"/>
                  <a:gd name="connsiteX3" fmla="*/ 19164 w 167147"/>
                  <a:gd name="connsiteY3" fmla="*/ 27921 h 159278"/>
                  <a:gd name="connsiteX4" fmla="*/ 0 w 167147"/>
                  <a:gd name="connsiteY4" fmla="*/ 21956 h 159278"/>
                  <a:gd name="connsiteX5" fmla="*/ 0 w 167147"/>
                  <a:gd name="connsiteY5" fmla="*/ 5584 h 159278"/>
                  <a:gd name="connsiteX6" fmla="*/ 38963 w 167147"/>
                  <a:gd name="connsiteY6" fmla="*/ 0 h 159278"/>
                  <a:gd name="connsiteX7" fmla="*/ 39598 w 167147"/>
                  <a:gd name="connsiteY7" fmla="*/ 0 h 159278"/>
                  <a:gd name="connsiteX8" fmla="*/ 46324 w 167147"/>
                  <a:gd name="connsiteY8" fmla="*/ 5457 h 159278"/>
                  <a:gd name="connsiteX9" fmla="*/ 46324 w 167147"/>
                  <a:gd name="connsiteY9" fmla="*/ 16118 h 159278"/>
                  <a:gd name="connsiteX10" fmla="*/ 46070 w 167147"/>
                  <a:gd name="connsiteY10" fmla="*/ 21956 h 159278"/>
                  <a:gd name="connsiteX11" fmla="*/ 57239 w 167147"/>
                  <a:gd name="connsiteY11" fmla="*/ 13961 h 159278"/>
                  <a:gd name="connsiteX12" fmla="*/ 71453 w 167147"/>
                  <a:gd name="connsiteY12" fmla="*/ 6980 h 159278"/>
                  <a:gd name="connsiteX13" fmla="*/ 86937 w 167147"/>
                  <a:gd name="connsiteY13" fmla="*/ 2031 h 159278"/>
                  <a:gd name="connsiteX14" fmla="*/ 102167 w 167147"/>
                  <a:gd name="connsiteY14" fmla="*/ 127 h 159278"/>
                  <a:gd name="connsiteX15" fmla="*/ 124504 w 167147"/>
                  <a:gd name="connsiteY15" fmla="*/ 3807 h 159278"/>
                  <a:gd name="connsiteX16" fmla="*/ 138211 w 167147"/>
                  <a:gd name="connsiteY16" fmla="*/ 15484 h 159278"/>
                  <a:gd name="connsiteX17" fmla="*/ 145064 w 167147"/>
                  <a:gd name="connsiteY17" fmla="*/ 35663 h 159278"/>
                  <a:gd name="connsiteX18" fmla="*/ 146968 w 167147"/>
                  <a:gd name="connsiteY18" fmla="*/ 65108 h 159278"/>
                  <a:gd name="connsiteX19" fmla="*/ 146968 w 167147"/>
                  <a:gd name="connsiteY19" fmla="*/ 141891 h 159278"/>
                  <a:gd name="connsiteX20" fmla="*/ 167147 w 167147"/>
                  <a:gd name="connsiteY20" fmla="*/ 144176 h 159278"/>
                  <a:gd name="connsiteX21" fmla="*/ 167147 w 167147"/>
                  <a:gd name="connsiteY21" fmla="*/ 159279 h 159278"/>
                  <a:gd name="connsiteX22" fmla="*/ 98359 w 167147"/>
                  <a:gd name="connsiteY22" fmla="*/ 159279 h 159278"/>
                  <a:gd name="connsiteX23" fmla="*/ 98359 w 167147"/>
                  <a:gd name="connsiteY23" fmla="*/ 144176 h 159278"/>
                  <a:gd name="connsiteX24" fmla="*/ 116381 w 167147"/>
                  <a:gd name="connsiteY24" fmla="*/ 141891 h 159278"/>
                  <a:gd name="connsiteX25" fmla="*/ 116381 w 167147"/>
                  <a:gd name="connsiteY25" fmla="*/ 64981 h 159278"/>
                  <a:gd name="connsiteX26" fmla="*/ 115493 w 167147"/>
                  <a:gd name="connsiteY26" fmla="*/ 45816 h 159278"/>
                  <a:gd name="connsiteX27" fmla="*/ 111559 w 167147"/>
                  <a:gd name="connsiteY27" fmla="*/ 32110 h 159278"/>
                  <a:gd name="connsiteX28" fmla="*/ 103182 w 167147"/>
                  <a:gd name="connsiteY28" fmla="*/ 23860 h 159278"/>
                  <a:gd name="connsiteX29" fmla="*/ 88841 w 167147"/>
                  <a:gd name="connsiteY29" fmla="*/ 21068 h 159278"/>
                  <a:gd name="connsiteX30" fmla="*/ 68027 w 167147"/>
                  <a:gd name="connsiteY30" fmla="*/ 24875 h 159278"/>
                  <a:gd name="connsiteX31" fmla="*/ 49751 w 167147"/>
                  <a:gd name="connsiteY31" fmla="*/ 34394 h 159278"/>
                  <a:gd name="connsiteX32" fmla="*/ 49751 w 167147"/>
                  <a:gd name="connsiteY32" fmla="*/ 141764 h 159278"/>
                  <a:gd name="connsiteX33" fmla="*/ 69042 w 167147"/>
                  <a:gd name="connsiteY33" fmla="*/ 144049 h 159278"/>
                  <a:gd name="connsiteX34" fmla="*/ 69042 w 167147"/>
                  <a:gd name="connsiteY34" fmla="*/ 159152 h 159278"/>
                  <a:gd name="connsiteX35" fmla="*/ 761 w 167147"/>
                  <a:gd name="connsiteY35" fmla="*/ 159152 h 1592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167147" h="159278">
                    <a:moveTo>
                      <a:pt x="761" y="159152"/>
                    </a:moveTo>
                    <a:lnTo>
                      <a:pt x="761" y="144049"/>
                    </a:lnTo>
                    <a:lnTo>
                      <a:pt x="19164" y="141764"/>
                    </a:lnTo>
                    <a:lnTo>
                      <a:pt x="19164" y="27921"/>
                    </a:lnTo>
                    <a:lnTo>
                      <a:pt x="0" y="21956"/>
                    </a:lnTo>
                    <a:lnTo>
                      <a:pt x="0" y="5584"/>
                    </a:lnTo>
                    <a:lnTo>
                      <a:pt x="38963" y="0"/>
                    </a:lnTo>
                    <a:lnTo>
                      <a:pt x="39598" y="0"/>
                    </a:lnTo>
                    <a:lnTo>
                      <a:pt x="46324" y="5457"/>
                    </a:lnTo>
                    <a:lnTo>
                      <a:pt x="46324" y="16118"/>
                    </a:lnTo>
                    <a:lnTo>
                      <a:pt x="46070" y="21956"/>
                    </a:lnTo>
                    <a:cubicBezTo>
                      <a:pt x="49116" y="19164"/>
                      <a:pt x="52797" y="16499"/>
                      <a:pt x="57239" y="13961"/>
                    </a:cubicBezTo>
                    <a:cubicBezTo>
                      <a:pt x="61681" y="11295"/>
                      <a:pt x="66377" y="9011"/>
                      <a:pt x="71453" y="6980"/>
                    </a:cubicBezTo>
                    <a:cubicBezTo>
                      <a:pt x="76530" y="4950"/>
                      <a:pt x="81607" y="3300"/>
                      <a:pt x="86937" y="2031"/>
                    </a:cubicBezTo>
                    <a:cubicBezTo>
                      <a:pt x="92267" y="761"/>
                      <a:pt x="97344" y="127"/>
                      <a:pt x="102167" y="127"/>
                    </a:cubicBezTo>
                    <a:cubicBezTo>
                      <a:pt x="111178" y="127"/>
                      <a:pt x="118666" y="1396"/>
                      <a:pt x="124504" y="3807"/>
                    </a:cubicBezTo>
                    <a:cubicBezTo>
                      <a:pt x="130342" y="6219"/>
                      <a:pt x="134911" y="10153"/>
                      <a:pt x="138211" y="15484"/>
                    </a:cubicBezTo>
                    <a:cubicBezTo>
                      <a:pt x="141511" y="20814"/>
                      <a:pt x="143795" y="27541"/>
                      <a:pt x="145064" y="35663"/>
                    </a:cubicBezTo>
                    <a:cubicBezTo>
                      <a:pt x="146333" y="43786"/>
                      <a:pt x="146968" y="53685"/>
                      <a:pt x="146968" y="65108"/>
                    </a:cubicBezTo>
                    <a:lnTo>
                      <a:pt x="146968" y="141891"/>
                    </a:lnTo>
                    <a:lnTo>
                      <a:pt x="167147" y="144176"/>
                    </a:lnTo>
                    <a:lnTo>
                      <a:pt x="167147" y="159279"/>
                    </a:lnTo>
                    <a:lnTo>
                      <a:pt x="98359" y="159279"/>
                    </a:lnTo>
                    <a:lnTo>
                      <a:pt x="98359" y="144176"/>
                    </a:lnTo>
                    <a:lnTo>
                      <a:pt x="116381" y="141891"/>
                    </a:lnTo>
                    <a:lnTo>
                      <a:pt x="116381" y="64981"/>
                    </a:lnTo>
                    <a:cubicBezTo>
                      <a:pt x="116381" y="57746"/>
                      <a:pt x="116001" y="51274"/>
                      <a:pt x="115493" y="45816"/>
                    </a:cubicBezTo>
                    <a:cubicBezTo>
                      <a:pt x="114858" y="40359"/>
                      <a:pt x="113589" y="35790"/>
                      <a:pt x="111559" y="32110"/>
                    </a:cubicBezTo>
                    <a:cubicBezTo>
                      <a:pt x="109528" y="28429"/>
                      <a:pt x="106736" y="25764"/>
                      <a:pt x="103182" y="23860"/>
                    </a:cubicBezTo>
                    <a:cubicBezTo>
                      <a:pt x="99502" y="22083"/>
                      <a:pt x="94679" y="21068"/>
                      <a:pt x="88841" y="21068"/>
                    </a:cubicBezTo>
                    <a:cubicBezTo>
                      <a:pt x="81860" y="21068"/>
                      <a:pt x="75007" y="22337"/>
                      <a:pt x="68027" y="24875"/>
                    </a:cubicBezTo>
                    <a:cubicBezTo>
                      <a:pt x="61046" y="27414"/>
                      <a:pt x="54954" y="30587"/>
                      <a:pt x="49751" y="34394"/>
                    </a:cubicBezTo>
                    <a:lnTo>
                      <a:pt x="49751" y="141764"/>
                    </a:lnTo>
                    <a:lnTo>
                      <a:pt x="69042" y="144049"/>
                    </a:lnTo>
                    <a:lnTo>
                      <a:pt x="69042" y="159152"/>
                    </a:lnTo>
                    <a:lnTo>
                      <a:pt x="761" y="159152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38" name="Freeform: Shape 37">
                <a:extLst>
                  <a:ext uri="{FF2B5EF4-FFF2-40B4-BE49-F238E27FC236}">
                    <a16:creationId xmlns:a16="http://schemas.microsoft.com/office/drawing/2014/main" id="{42B3CD0C-A551-F6AF-7DC5-649DF29C5B65}"/>
                  </a:ext>
                </a:extLst>
              </p:cNvPr>
              <p:cNvSpPr/>
              <p:nvPr/>
            </p:nvSpPr>
            <p:spPr>
              <a:xfrm>
                <a:off x="3063502" y="2122152"/>
                <a:ext cx="137195" cy="242408"/>
              </a:xfrm>
              <a:custGeom>
                <a:avLst/>
                <a:gdLst>
                  <a:gd name="connsiteX0" fmla="*/ 0 w 137195"/>
                  <a:gd name="connsiteY0" fmla="*/ 198496 h 242408"/>
                  <a:gd name="connsiteX1" fmla="*/ 3680 w 137195"/>
                  <a:gd name="connsiteY1" fmla="*/ 180854 h 242408"/>
                  <a:gd name="connsiteX2" fmla="*/ 13834 w 137195"/>
                  <a:gd name="connsiteY2" fmla="*/ 167274 h 242408"/>
                  <a:gd name="connsiteX3" fmla="*/ 28937 w 137195"/>
                  <a:gd name="connsiteY3" fmla="*/ 157248 h 242408"/>
                  <a:gd name="connsiteX4" fmla="*/ 47720 w 137195"/>
                  <a:gd name="connsiteY4" fmla="*/ 150522 h 242408"/>
                  <a:gd name="connsiteX5" fmla="*/ 68661 w 137195"/>
                  <a:gd name="connsiteY5" fmla="*/ 146714 h 242408"/>
                  <a:gd name="connsiteX6" fmla="*/ 90237 w 137195"/>
                  <a:gd name="connsiteY6" fmla="*/ 145191 h 242408"/>
                  <a:gd name="connsiteX7" fmla="*/ 90237 w 137195"/>
                  <a:gd name="connsiteY7" fmla="*/ 137957 h 242408"/>
                  <a:gd name="connsiteX8" fmla="*/ 88841 w 137195"/>
                  <a:gd name="connsiteY8" fmla="*/ 121712 h 242408"/>
                  <a:gd name="connsiteX9" fmla="*/ 84145 w 137195"/>
                  <a:gd name="connsiteY9" fmla="*/ 110924 h 242408"/>
                  <a:gd name="connsiteX10" fmla="*/ 75134 w 137195"/>
                  <a:gd name="connsiteY10" fmla="*/ 104959 h 242408"/>
                  <a:gd name="connsiteX11" fmla="*/ 60919 w 137195"/>
                  <a:gd name="connsiteY11" fmla="*/ 103055 h 242408"/>
                  <a:gd name="connsiteX12" fmla="*/ 46197 w 137195"/>
                  <a:gd name="connsiteY12" fmla="*/ 104451 h 242408"/>
                  <a:gd name="connsiteX13" fmla="*/ 31983 w 137195"/>
                  <a:gd name="connsiteY13" fmla="*/ 107751 h 242408"/>
                  <a:gd name="connsiteX14" fmla="*/ 19545 w 137195"/>
                  <a:gd name="connsiteY14" fmla="*/ 111939 h 242408"/>
                  <a:gd name="connsiteX15" fmla="*/ 10026 w 137195"/>
                  <a:gd name="connsiteY15" fmla="*/ 116128 h 242408"/>
                  <a:gd name="connsiteX16" fmla="*/ 9899 w 137195"/>
                  <a:gd name="connsiteY16" fmla="*/ 116128 h 242408"/>
                  <a:gd name="connsiteX17" fmla="*/ 3680 w 137195"/>
                  <a:gd name="connsiteY17" fmla="*/ 102928 h 242408"/>
                  <a:gd name="connsiteX18" fmla="*/ 12818 w 137195"/>
                  <a:gd name="connsiteY18" fmla="*/ 96583 h 242408"/>
                  <a:gd name="connsiteX19" fmla="*/ 28302 w 137195"/>
                  <a:gd name="connsiteY19" fmla="*/ 89222 h 242408"/>
                  <a:gd name="connsiteX20" fmla="*/ 47593 w 137195"/>
                  <a:gd name="connsiteY20" fmla="*/ 83003 h 242408"/>
                  <a:gd name="connsiteX21" fmla="*/ 68153 w 137195"/>
                  <a:gd name="connsiteY21" fmla="*/ 80464 h 242408"/>
                  <a:gd name="connsiteX22" fmla="*/ 92521 w 137195"/>
                  <a:gd name="connsiteY22" fmla="*/ 83383 h 242408"/>
                  <a:gd name="connsiteX23" fmla="*/ 108639 w 137195"/>
                  <a:gd name="connsiteY23" fmla="*/ 92775 h 242408"/>
                  <a:gd name="connsiteX24" fmla="*/ 117523 w 137195"/>
                  <a:gd name="connsiteY24" fmla="*/ 109655 h 242408"/>
                  <a:gd name="connsiteX25" fmla="*/ 120189 w 137195"/>
                  <a:gd name="connsiteY25" fmla="*/ 134911 h 242408"/>
                  <a:gd name="connsiteX26" fmla="*/ 120189 w 137195"/>
                  <a:gd name="connsiteY26" fmla="*/ 224132 h 242408"/>
                  <a:gd name="connsiteX27" fmla="*/ 137195 w 137195"/>
                  <a:gd name="connsiteY27" fmla="*/ 224132 h 242408"/>
                  <a:gd name="connsiteX28" fmla="*/ 137195 w 137195"/>
                  <a:gd name="connsiteY28" fmla="*/ 237459 h 242408"/>
                  <a:gd name="connsiteX29" fmla="*/ 130976 w 137195"/>
                  <a:gd name="connsiteY29" fmla="*/ 238982 h 242408"/>
                  <a:gd name="connsiteX30" fmla="*/ 123362 w 137195"/>
                  <a:gd name="connsiteY30" fmla="*/ 240631 h 242408"/>
                  <a:gd name="connsiteX31" fmla="*/ 115239 w 137195"/>
                  <a:gd name="connsiteY31" fmla="*/ 241901 h 242408"/>
                  <a:gd name="connsiteX32" fmla="*/ 107497 w 137195"/>
                  <a:gd name="connsiteY32" fmla="*/ 242408 h 242408"/>
                  <a:gd name="connsiteX33" fmla="*/ 100898 w 137195"/>
                  <a:gd name="connsiteY33" fmla="*/ 242028 h 242408"/>
                  <a:gd name="connsiteX34" fmla="*/ 96329 w 137195"/>
                  <a:gd name="connsiteY34" fmla="*/ 240251 h 242408"/>
                  <a:gd name="connsiteX35" fmla="*/ 93663 w 137195"/>
                  <a:gd name="connsiteY35" fmla="*/ 235936 h 242408"/>
                  <a:gd name="connsiteX36" fmla="*/ 92775 w 137195"/>
                  <a:gd name="connsiteY36" fmla="*/ 228194 h 242408"/>
                  <a:gd name="connsiteX37" fmla="*/ 92775 w 137195"/>
                  <a:gd name="connsiteY37" fmla="*/ 223117 h 242408"/>
                  <a:gd name="connsiteX38" fmla="*/ 86937 w 137195"/>
                  <a:gd name="connsiteY38" fmla="*/ 227940 h 242408"/>
                  <a:gd name="connsiteX39" fmla="*/ 77037 w 137195"/>
                  <a:gd name="connsiteY39" fmla="*/ 234413 h 242408"/>
                  <a:gd name="connsiteX40" fmla="*/ 63584 w 137195"/>
                  <a:gd name="connsiteY40" fmla="*/ 239997 h 242408"/>
                  <a:gd name="connsiteX41" fmla="*/ 47466 w 137195"/>
                  <a:gd name="connsiteY41" fmla="*/ 242408 h 242408"/>
                  <a:gd name="connsiteX42" fmla="*/ 29444 w 137195"/>
                  <a:gd name="connsiteY42" fmla="*/ 239870 h 242408"/>
                  <a:gd name="connsiteX43" fmla="*/ 14341 w 137195"/>
                  <a:gd name="connsiteY43" fmla="*/ 232001 h 242408"/>
                  <a:gd name="connsiteX44" fmla="*/ 3934 w 137195"/>
                  <a:gd name="connsiteY44" fmla="*/ 218294 h 242408"/>
                  <a:gd name="connsiteX45" fmla="*/ 0 w 137195"/>
                  <a:gd name="connsiteY45" fmla="*/ 198496 h 242408"/>
                  <a:gd name="connsiteX46" fmla="*/ 65869 w 137195"/>
                  <a:gd name="connsiteY46" fmla="*/ 54574 h 242408"/>
                  <a:gd name="connsiteX47" fmla="*/ 46578 w 137195"/>
                  <a:gd name="connsiteY47" fmla="*/ 50639 h 242408"/>
                  <a:gd name="connsiteX48" fmla="*/ 32110 w 137195"/>
                  <a:gd name="connsiteY48" fmla="*/ 40232 h 242408"/>
                  <a:gd name="connsiteX49" fmla="*/ 22972 w 137195"/>
                  <a:gd name="connsiteY49" fmla="*/ 25256 h 242408"/>
                  <a:gd name="connsiteX50" fmla="*/ 19799 w 137195"/>
                  <a:gd name="connsiteY50" fmla="*/ 7488 h 242408"/>
                  <a:gd name="connsiteX51" fmla="*/ 19926 w 137195"/>
                  <a:gd name="connsiteY51" fmla="*/ 3554 h 242408"/>
                  <a:gd name="connsiteX52" fmla="*/ 20306 w 137195"/>
                  <a:gd name="connsiteY52" fmla="*/ 0 h 242408"/>
                  <a:gd name="connsiteX53" fmla="*/ 36551 w 137195"/>
                  <a:gd name="connsiteY53" fmla="*/ 0 h 242408"/>
                  <a:gd name="connsiteX54" fmla="*/ 36679 w 137195"/>
                  <a:gd name="connsiteY54" fmla="*/ 2031 h 242408"/>
                  <a:gd name="connsiteX55" fmla="*/ 37059 w 137195"/>
                  <a:gd name="connsiteY55" fmla="*/ 4950 h 242408"/>
                  <a:gd name="connsiteX56" fmla="*/ 39217 w 137195"/>
                  <a:gd name="connsiteY56" fmla="*/ 12565 h 242408"/>
                  <a:gd name="connsiteX57" fmla="*/ 44166 w 137195"/>
                  <a:gd name="connsiteY57" fmla="*/ 20687 h 242408"/>
                  <a:gd name="connsiteX58" fmla="*/ 52797 w 137195"/>
                  <a:gd name="connsiteY58" fmla="*/ 27033 h 242408"/>
                  <a:gd name="connsiteX59" fmla="*/ 66377 w 137195"/>
                  <a:gd name="connsiteY59" fmla="*/ 29571 h 242408"/>
                  <a:gd name="connsiteX60" fmla="*/ 79703 w 137195"/>
                  <a:gd name="connsiteY60" fmla="*/ 27033 h 242408"/>
                  <a:gd name="connsiteX61" fmla="*/ 88206 w 137195"/>
                  <a:gd name="connsiteY61" fmla="*/ 20687 h 242408"/>
                  <a:gd name="connsiteX62" fmla="*/ 92902 w 137195"/>
                  <a:gd name="connsiteY62" fmla="*/ 12565 h 242408"/>
                  <a:gd name="connsiteX63" fmla="*/ 94933 w 137195"/>
                  <a:gd name="connsiteY63" fmla="*/ 4950 h 242408"/>
                  <a:gd name="connsiteX64" fmla="*/ 95313 w 137195"/>
                  <a:gd name="connsiteY64" fmla="*/ 0 h 242408"/>
                  <a:gd name="connsiteX65" fmla="*/ 111051 w 137195"/>
                  <a:gd name="connsiteY65" fmla="*/ 0 h 242408"/>
                  <a:gd name="connsiteX66" fmla="*/ 111305 w 137195"/>
                  <a:gd name="connsiteY66" fmla="*/ 3554 h 242408"/>
                  <a:gd name="connsiteX67" fmla="*/ 111432 w 137195"/>
                  <a:gd name="connsiteY67" fmla="*/ 7488 h 242408"/>
                  <a:gd name="connsiteX68" fmla="*/ 108259 w 137195"/>
                  <a:gd name="connsiteY68" fmla="*/ 25383 h 242408"/>
                  <a:gd name="connsiteX69" fmla="*/ 99121 w 137195"/>
                  <a:gd name="connsiteY69" fmla="*/ 40486 h 242408"/>
                  <a:gd name="connsiteX70" fmla="*/ 84779 w 137195"/>
                  <a:gd name="connsiteY70" fmla="*/ 50893 h 242408"/>
                  <a:gd name="connsiteX71" fmla="*/ 65869 w 137195"/>
                  <a:gd name="connsiteY71" fmla="*/ 54574 h 242408"/>
                  <a:gd name="connsiteX72" fmla="*/ 59143 w 137195"/>
                  <a:gd name="connsiteY72" fmla="*/ 221721 h 242408"/>
                  <a:gd name="connsiteX73" fmla="*/ 65996 w 137195"/>
                  <a:gd name="connsiteY73" fmla="*/ 220960 h 242408"/>
                  <a:gd name="connsiteX74" fmla="*/ 74245 w 137195"/>
                  <a:gd name="connsiteY74" fmla="*/ 218802 h 242408"/>
                  <a:gd name="connsiteX75" fmla="*/ 82622 w 137195"/>
                  <a:gd name="connsiteY75" fmla="*/ 215375 h 242408"/>
                  <a:gd name="connsiteX76" fmla="*/ 90237 w 137195"/>
                  <a:gd name="connsiteY76" fmla="*/ 210806 h 242408"/>
                  <a:gd name="connsiteX77" fmla="*/ 90237 w 137195"/>
                  <a:gd name="connsiteY77" fmla="*/ 160421 h 242408"/>
                  <a:gd name="connsiteX78" fmla="*/ 62823 w 137195"/>
                  <a:gd name="connsiteY78" fmla="*/ 163340 h 242408"/>
                  <a:gd name="connsiteX79" fmla="*/ 45182 w 137195"/>
                  <a:gd name="connsiteY79" fmla="*/ 170955 h 242408"/>
                  <a:gd name="connsiteX80" fmla="*/ 35917 w 137195"/>
                  <a:gd name="connsiteY80" fmla="*/ 181743 h 242408"/>
                  <a:gd name="connsiteX81" fmla="*/ 33252 w 137195"/>
                  <a:gd name="connsiteY81" fmla="*/ 194307 h 242408"/>
                  <a:gd name="connsiteX82" fmla="*/ 35282 w 137195"/>
                  <a:gd name="connsiteY82" fmla="*/ 206999 h 242408"/>
                  <a:gd name="connsiteX83" fmla="*/ 40740 w 137195"/>
                  <a:gd name="connsiteY83" fmla="*/ 215502 h 242408"/>
                  <a:gd name="connsiteX84" fmla="*/ 48989 w 137195"/>
                  <a:gd name="connsiteY84" fmla="*/ 220198 h 242408"/>
                  <a:gd name="connsiteX85" fmla="*/ 59143 w 137195"/>
                  <a:gd name="connsiteY85" fmla="*/ 221721 h 2424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</a:cxnLst>
                <a:rect l="l" t="t" r="r" b="b"/>
                <a:pathLst>
                  <a:path w="137195" h="242408">
                    <a:moveTo>
                      <a:pt x="0" y="198496"/>
                    </a:moveTo>
                    <a:cubicBezTo>
                      <a:pt x="0" y="191896"/>
                      <a:pt x="1269" y="186058"/>
                      <a:pt x="3680" y="180854"/>
                    </a:cubicBezTo>
                    <a:cubicBezTo>
                      <a:pt x="6092" y="175651"/>
                      <a:pt x="9519" y="171209"/>
                      <a:pt x="13834" y="167274"/>
                    </a:cubicBezTo>
                    <a:cubicBezTo>
                      <a:pt x="18149" y="163340"/>
                      <a:pt x="23226" y="160040"/>
                      <a:pt x="28937" y="157248"/>
                    </a:cubicBezTo>
                    <a:cubicBezTo>
                      <a:pt x="34775" y="154456"/>
                      <a:pt x="40994" y="152298"/>
                      <a:pt x="47720" y="150522"/>
                    </a:cubicBezTo>
                    <a:cubicBezTo>
                      <a:pt x="54447" y="148745"/>
                      <a:pt x="61427" y="147476"/>
                      <a:pt x="68661" y="146714"/>
                    </a:cubicBezTo>
                    <a:cubicBezTo>
                      <a:pt x="75895" y="145953"/>
                      <a:pt x="83130" y="145445"/>
                      <a:pt x="90237" y="145191"/>
                    </a:cubicBezTo>
                    <a:lnTo>
                      <a:pt x="90237" y="137957"/>
                    </a:lnTo>
                    <a:cubicBezTo>
                      <a:pt x="90237" y="131611"/>
                      <a:pt x="89729" y="126154"/>
                      <a:pt x="88841" y="121712"/>
                    </a:cubicBezTo>
                    <a:cubicBezTo>
                      <a:pt x="87952" y="117270"/>
                      <a:pt x="86302" y="113716"/>
                      <a:pt x="84145" y="110924"/>
                    </a:cubicBezTo>
                    <a:cubicBezTo>
                      <a:pt x="81860" y="108132"/>
                      <a:pt x="78941" y="106101"/>
                      <a:pt x="75134" y="104959"/>
                    </a:cubicBezTo>
                    <a:cubicBezTo>
                      <a:pt x="71326" y="103690"/>
                      <a:pt x="66631" y="103055"/>
                      <a:pt x="60919" y="103055"/>
                    </a:cubicBezTo>
                    <a:cubicBezTo>
                      <a:pt x="55970" y="103055"/>
                      <a:pt x="51020" y="103563"/>
                      <a:pt x="46197" y="104451"/>
                    </a:cubicBezTo>
                    <a:cubicBezTo>
                      <a:pt x="41247" y="105340"/>
                      <a:pt x="36551" y="106482"/>
                      <a:pt x="31983" y="107751"/>
                    </a:cubicBezTo>
                    <a:cubicBezTo>
                      <a:pt x="27541" y="109020"/>
                      <a:pt x="23352" y="110543"/>
                      <a:pt x="19545" y="111939"/>
                    </a:cubicBezTo>
                    <a:cubicBezTo>
                      <a:pt x="15737" y="113462"/>
                      <a:pt x="12564" y="114858"/>
                      <a:pt x="10026" y="116128"/>
                    </a:cubicBezTo>
                    <a:lnTo>
                      <a:pt x="9899" y="116128"/>
                    </a:lnTo>
                    <a:lnTo>
                      <a:pt x="3680" y="102928"/>
                    </a:lnTo>
                    <a:cubicBezTo>
                      <a:pt x="5457" y="101278"/>
                      <a:pt x="8503" y="99248"/>
                      <a:pt x="12818" y="96583"/>
                    </a:cubicBezTo>
                    <a:cubicBezTo>
                      <a:pt x="17133" y="94044"/>
                      <a:pt x="22337" y="91506"/>
                      <a:pt x="28302" y="89222"/>
                    </a:cubicBezTo>
                    <a:cubicBezTo>
                      <a:pt x="34267" y="86810"/>
                      <a:pt x="40740" y="84779"/>
                      <a:pt x="47593" y="83003"/>
                    </a:cubicBezTo>
                    <a:cubicBezTo>
                      <a:pt x="54447" y="81226"/>
                      <a:pt x="61300" y="80464"/>
                      <a:pt x="68153" y="80464"/>
                    </a:cubicBezTo>
                    <a:cubicBezTo>
                      <a:pt x="77672" y="80464"/>
                      <a:pt x="85795" y="81480"/>
                      <a:pt x="92521" y="83383"/>
                    </a:cubicBezTo>
                    <a:cubicBezTo>
                      <a:pt x="99121" y="85287"/>
                      <a:pt x="104451" y="88460"/>
                      <a:pt x="108639" y="92775"/>
                    </a:cubicBezTo>
                    <a:cubicBezTo>
                      <a:pt x="112701" y="97090"/>
                      <a:pt x="115620" y="102675"/>
                      <a:pt x="117523" y="109655"/>
                    </a:cubicBezTo>
                    <a:cubicBezTo>
                      <a:pt x="119300" y="116508"/>
                      <a:pt x="120189" y="125012"/>
                      <a:pt x="120189" y="134911"/>
                    </a:cubicBezTo>
                    <a:lnTo>
                      <a:pt x="120189" y="224132"/>
                    </a:lnTo>
                    <a:lnTo>
                      <a:pt x="137195" y="224132"/>
                    </a:lnTo>
                    <a:lnTo>
                      <a:pt x="137195" y="237459"/>
                    </a:lnTo>
                    <a:cubicBezTo>
                      <a:pt x="135419" y="237966"/>
                      <a:pt x="133388" y="238474"/>
                      <a:pt x="130976" y="238982"/>
                    </a:cubicBezTo>
                    <a:cubicBezTo>
                      <a:pt x="128565" y="239616"/>
                      <a:pt x="126027" y="240124"/>
                      <a:pt x="123362" y="240631"/>
                    </a:cubicBezTo>
                    <a:cubicBezTo>
                      <a:pt x="120696" y="241139"/>
                      <a:pt x="118031" y="241520"/>
                      <a:pt x="115239" y="241901"/>
                    </a:cubicBezTo>
                    <a:cubicBezTo>
                      <a:pt x="112574" y="242281"/>
                      <a:pt x="109909" y="242408"/>
                      <a:pt x="107497" y="242408"/>
                    </a:cubicBezTo>
                    <a:cubicBezTo>
                      <a:pt x="104959" y="242408"/>
                      <a:pt x="102674" y="242281"/>
                      <a:pt x="100898" y="242028"/>
                    </a:cubicBezTo>
                    <a:cubicBezTo>
                      <a:pt x="98994" y="241774"/>
                      <a:pt x="97471" y="241266"/>
                      <a:pt x="96329" y="240251"/>
                    </a:cubicBezTo>
                    <a:cubicBezTo>
                      <a:pt x="95186" y="239235"/>
                      <a:pt x="94298" y="237839"/>
                      <a:pt x="93663" y="235936"/>
                    </a:cubicBezTo>
                    <a:cubicBezTo>
                      <a:pt x="93029" y="234032"/>
                      <a:pt x="92775" y="231367"/>
                      <a:pt x="92775" y="228194"/>
                    </a:cubicBezTo>
                    <a:lnTo>
                      <a:pt x="92775" y="223117"/>
                    </a:lnTo>
                    <a:cubicBezTo>
                      <a:pt x="91633" y="224259"/>
                      <a:pt x="89602" y="225782"/>
                      <a:pt x="86937" y="227940"/>
                    </a:cubicBezTo>
                    <a:cubicBezTo>
                      <a:pt x="84272" y="230097"/>
                      <a:pt x="80972" y="232255"/>
                      <a:pt x="77037" y="234413"/>
                    </a:cubicBezTo>
                    <a:cubicBezTo>
                      <a:pt x="73103" y="236570"/>
                      <a:pt x="68661" y="238474"/>
                      <a:pt x="63584" y="239997"/>
                    </a:cubicBezTo>
                    <a:cubicBezTo>
                      <a:pt x="58508" y="241647"/>
                      <a:pt x="53178" y="242408"/>
                      <a:pt x="47466" y="242408"/>
                    </a:cubicBezTo>
                    <a:cubicBezTo>
                      <a:pt x="41120" y="242408"/>
                      <a:pt x="35156" y="241520"/>
                      <a:pt x="29444" y="239870"/>
                    </a:cubicBezTo>
                    <a:cubicBezTo>
                      <a:pt x="23733" y="238220"/>
                      <a:pt x="18783" y="235555"/>
                      <a:pt x="14341" y="232001"/>
                    </a:cubicBezTo>
                    <a:cubicBezTo>
                      <a:pt x="10026" y="228448"/>
                      <a:pt x="6473" y="223879"/>
                      <a:pt x="3934" y="218294"/>
                    </a:cubicBezTo>
                    <a:cubicBezTo>
                      <a:pt x="1269" y="212964"/>
                      <a:pt x="0" y="206237"/>
                      <a:pt x="0" y="198496"/>
                    </a:cubicBezTo>
                    <a:close/>
                    <a:moveTo>
                      <a:pt x="65869" y="54574"/>
                    </a:moveTo>
                    <a:cubicBezTo>
                      <a:pt x="58635" y="54574"/>
                      <a:pt x="52162" y="53304"/>
                      <a:pt x="46578" y="50639"/>
                    </a:cubicBezTo>
                    <a:cubicBezTo>
                      <a:pt x="40867" y="47974"/>
                      <a:pt x="36044" y="44547"/>
                      <a:pt x="32110" y="40232"/>
                    </a:cubicBezTo>
                    <a:cubicBezTo>
                      <a:pt x="28175" y="35917"/>
                      <a:pt x="25129" y="30967"/>
                      <a:pt x="22972" y="25256"/>
                    </a:cubicBezTo>
                    <a:cubicBezTo>
                      <a:pt x="20941" y="19545"/>
                      <a:pt x="19799" y="13707"/>
                      <a:pt x="19799" y="7488"/>
                    </a:cubicBezTo>
                    <a:cubicBezTo>
                      <a:pt x="19799" y="6219"/>
                      <a:pt x="19799" y="4823"/>
                      <a:pt x="19926" y="3554"/>
                    </a:cubicBezTo>
                    <a:cubicBezTo>
                      <a:pt x="19926" y="2158"/>
                      <a:pt x="20053" y="1015"/>
                      <a:pt x="20306" y="0"/>
                    </a:cubicBezTo>
                    <a:lnTo>
                      <a:pt x="36551" y="0"/>
                    </a:lnTo>
                    <a:cubicBezTo>
                      <a:pt x="36551" y="508"/>
                      <a:pt x="36551" y="1142"/>
                      <a:pt x="36679" y="2031"/>
                    </a:cubicBezTo>
                    <a:cubicBezTo>
                      <a:pt x="36679" y="2919"/>
                      <a:pt x="36805" y="3934"/>
                      <a:pt x="37059" y="4950"/>
                    </a:cubicBezTo>
                    <a:cubicBezTo>
                      <a:pt x="37440" y="7107"/>
                      <a:pt x="38075" y="9646"/>
                      <a:pt x="39217" y="12565"/>
                    </a:cubicBezTo>
                    <a:cubicBezTo>
                      <a:pt x="40232" y="15484"/>
                      <a:pt x="41882" y="18149"/>
                      <a:pt x="44166" y="20687"/>
                    </a:cubicBezTo>
                    <a:cubicBezTo>
                      <a:pt x="46451" y="23226"/>
                      <a:pt x="49243" y="25383"/>
                      <a:pt x="52797" y="27033"/>
                    </a:cubicBezTo>
                    <a:cubicBezTo>
                      <a:pt x="56350" y="28810"/>
                      <a:pt x="60919" y="29571"/>
                      <a:pt x="66377" y="29571"/>
                    </a:cubicBezTo>
                    <a:cubicBezTo>
                      <a:pt x="71707" y="29571"/>
                      <a:pt x="76149" y="28683"/>
                      <a:pt x="79703" y="27033"/>
                    </a:cubicBezTo>
                    <a:cubicBezTo>
                      <a:pt x="83256" y="25256"/>
                      <a:pt x="86049" y="23226"/>
                      <a:pt x="88206" y="20687"/>
                    </a:cubicBezTo>
                    <a:cubicBezTo>
                      <a:pt x="90364" y="18149"/>
                      <a:pt x="91887" y="15484"/>
                      <a:pt x="92902" y="12565"/>
                    </a:cubicBezTo>
                    <a:cubicBezTo>
                      <a:pt x="93790" y="9646"/>
                      <a:pt x="94552" y="7107"/>
                      <a:pt x="94933" y="4950"/>
                    </a:cubicBezTo>
                    <a:cubicBezTo>
                      <a:pt x="95186" y="2792"/>
                      <a:pt x="95313" y="1142"/>
                      <a:pt x="95313" y="0"/>
                    </a:cubicBezTo>
                    <a:lnTo>
                      <a:pt x="111051" y="0"/>
                    </a:lnTo>
                    <a:cubicBezTo>
                      <a:pt x="111178" y="1015"/>
                      <a:pt x="111178" y="2158"/>
                      <a:pt x="111305" y="3554"/>
                    </a:cubicBezTo>
                    <a:cubicBezTo>
                      <a:pt x="111432" y="4823"/>
                      <a:pt x="111432" y="6219"/>
                      <a:pt x="111432" y="7488"/>
                    </a:cubicBezTo>
                    <a:cubicBezTo>
                      <a:pt x="111432" y="13707"/>
                      <a:pt x="110289" y="19672"/>
                      <a:pt x="108259" y="25383"/>
                    </a:cubicBezTo>
                    <a:cubicBezTo>
                      <a:pt x="106101" y="31094"/>
                      <a:pt x="103055" y="36044"/>
                      <a:pt x="99121" y="40486"/>
                    </a:cubicBezTo>
                    <a:cubicBezTo>
                      <a:pt x="95186" y="44801"/>
                      <a:pt x="90490" y="48228"/>
                      <a:pt x="84779" y="50893"/>
                    </a:cubicBezTo>
                    <a:cubicBezTo>
                      <a:pt x="78941" y="53304"/>
                      <a:pt x="72722" y="54574"/>
                      <a:pt x="65869" y="54574"/>
                    </a:cubicBezTo>
                    <a:close/>
                    <a:moveTo>
                      <a:pt x="59143" y="221721"/>
                    </a:moveTo>
                    <a:cubicBezTo>
                      <a:pt x="61046" y="221721"/>
                      <a:pt x="63331" y="221467"/>
                      <a:pt x="65996" y="220960"/>
                    </a:cubicBezTo>
                    <a:cubicBezTo>
                      <a:pt x="68661" y="220452"/>
                      <a:pt x="71326" y="219690"/>
                      <a:pt x="74245" y="218802"/>
                    </a:cubicBezTo>
                    <a:cubicBezTo>
                      <a:pt x="77037" y="217914"/>
                      <a:pt x="79830" y="216771"/>
                      <a:pt x="82622" y="215375"/>
                    </a:cubicBezTo>
                    <a:cubicBezTo>
                      <a:pt x="85414" y="213979"/>
                      <a:pt x="87952" y="212456"/>
                      <a:pt x="90237" y="210806"/>
                    </a:cubicBezTo>
                    <a:lnTo>
                      <a:pt x="90237" y="160421"/>
                    </a:lnTo>
                    <a:cubicBezTo>
                      <a:pt x="79322" y="160421"/>
                      <a:pt x="70184" y="161436"/>
                      <a:pt x="62823" y="163340"/>
                    </a:cubicBezTo>
                    <a:cubicBezTo>
                      <a:pt x="55462" y="165244"/>
                      <a:pt x="49624" y="167782"/>
                      <a:pt x="45182" y="170955"/>
                    </a:cubicBezTo>
                    <a:cubicBezTo>
                      <a:pt x="40867" y="174128"/>
                      <a:pt x="37694" y="177681"/>
                      <a:pt x="35917" y="181743"/>
                    </a:cubicBezTo>
                    <a:cubicBezTo>
                      <a:pt x="34140" y="185804"/>
                      <a:pt x="33252" y="189992"/>
                      <a:pt x="33252" y="194307"/>
                    </a:cubicBezTo>
                    <a:cubicBezTo>
                      <a:pt x="33252" y="199384"/>
                      <a:pt x="33886" y="203572"/>
                      <a:pt x="35282" y="206999"/>
                    </a:cubicBezTo>
                    <a:cubicBezTo>
                      <a:pt x="36551" y="210426"/>
                      <a:pt x="38455" y="213345"/>
                      <a:pt x="40740" y="215502"/>
                    </a:cubicBezTo>
                    <a:cubicBezTo>
                      <a:pt x="43024" y="217660"/>
                      <a:pt x="45816" y="219310"/>
                      <a:pt x="48989" y="220198"/>
                    </a:cubicBezTo>
                    <a:cubicBezTo>
                      <a:pt x="52035" y="221340"/>
                      <a:pt x="55462" y="221721"/>
                      <a:pt x="59143" y="22172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39" name="Freeform: Shape 38">
                <a:extLst>
                  <a:ext uri="{FF2B5EF4-FFF2-40B4-BE49-F238E27FC236}">
                    <a16:creationId xmlns:a16="http://schemas.microsoft.com/office/drawing/2014/main" id="{0434E92D-7F67-6257-5E2A-ACAB585C844C}"/>
                  </a:ext>
                </a:extLst>
              </p:cNvPr>
              <p:cNvSpPr/>
              <p:nvPr/>
            </p:nvSpPr>
            <p:spPr>
              <a:xfrm>
                <a:off x="3219227" y="2168222"/>
                <a:ext cx="100516" cy="196845"/>
              </a:xfrm>
              <a:custGeom>
                <a:avLst/>
                <a:gdLst>
                  <a:gd name="connsiteX0" fmla="*/ 19799 w 100516"/>
                  <a:gd name="connsiteY0" fmla="*/ 164355 h 196845"/>
                  <a:gd name="connsiteX1" fmla="*/ 19799 w 100516"/>
                  <a:gd name="connsiteY1" fmla="*/ 57620 h 196845"/>
                  <a:gd name="connsiteX2" fmla="*/ 0 w 100516"/>
                  <a:gd name="connsiteY2" fmla="*/ 57620 h 196845"/>
                  <a:gd name="connsiteX3" fmla="*/ 0 w 100516"/>
                  <a:gd name="connsiteY3" fmla="*/ 44801 h 196845"/>
                  <a:gd name="connsiteX4" fmla="*/ 8376 w 100516"/>
                  <a:gd name="connsiteY4" fmla="*/ 41882 h 196845"/>
                  <a:gd name="connsiteX5" fmla="*/ 14468 w 100516"/>
                  <a:gd name="connsiteY5" fmla="*/ 39090 h 196845"/>
                  <a:gd name="connsiteX6" fmla="*/ 22083 w 100516"/>
                  <a:gd name="connsiteY6" fmla="*/ 28810 h 196845"/>
                  <a:gd name="connsiteX7" fmla="*/ 24875 w 100516"/>
                  <a:gd name="connsiteY7" fmla="*/ 22337 h 196845"/>
                  <a:gd name="connsiteX8" fmla="*/ 28048 w 100516"/>
                  <a:gd name="connsiteY8" fmla="*/ 14088 h 196845"/>
                  <a:gd name="connsiteX9" fmla="*/ 30967 w 100516"/>
                  <a:gd name="connsiteY9" fmla="*/ 5965 h 196845"/>
                  <a:gd name="connsiteX10" fmla="*/ 32871 w 100516"/>
                  <a:gd name="connsiteY10" fmla="*/ 0 h 196845"/>
                  <a:gd name="connsiteX11" fmla="*/ 50385 w 100516"/>
                  <a:gd name="connsiteY11" fmla="*/ 0 h 196845"/>
                  <a:gd name="connsiteX12" fmla="*/ 50385 w 100516"/>
                  <a:gd name="connsiteY12" fmla="*/ 37821 h 196845"/>
                  <a:gd name="connsiteX13" fmla="*/ 96202 w 100516"/>
                  <a:gd name="connsiteY13" fmla="*/ 37821 h 196845"/>
                  <a:gd name="connsiteX14" fmla="*/ 96202 w 100516"/>
                  <a:gd name="connsiteY14" fmla="*/ 57620 h 196845"/>
                  <a:gd name="connsiteX15" fmla="*/ 50385 w 100516"/>
                  <a:gd name="connsiteY15" fmla="*/ 57620 h 196845"/>
                  <a:gd name="connsiteX16" fmla="*/ 50385 w 100516"/>
                  <a:gd name="connsiteY16" fmla="*/ 139480 h 196845"/>
                  <a:gd name="connsiteX17" fmla="*/ 50766 w 100516"/>
                  <a:gd name="connsiteY17" fmla="*/ 158517 h 196845"/>
                  <a:gd name="connsiteX18" fmla="*/ 52670 w 100516"/>
                  <a:gd name="connsiteY18" fmla="*/ 168670 h 196845"/>
                  <a:gd name="connsiteX19" fmla="*/ 57366 w 100516"/>
                  <a:gd name="connsiteY19" fmla="*/ 172732 h 196845"/>
                  <a:gd name="connsiteX20" fmla="*/ 65996 w 100516"/>
                  <a:gd name="connsiteY20" fmla="*/ 173493 h 196845"/>
                  <a:gd name="connsiteX21" fmla="*/ 66123 w 100516"/>
                  <a:gd name="connsiteY21" fmla="*/ 173493 h 196845"/>
                  <a:gd name="connsiteX22" fmla="*/ 74372 w 100516"/>
                  <a:gd name="connsiteY22" fmla="*/ 172986 h 196845"/>
                  <a:gd name="connsiteX23" fmla="*/ 82749 w 100516"/>
                  <a:gd name="connsiteY23" fmla="*/ 171716 h 196845"/>
                  <a:gd name="connsiteX24" fmla="*/ 90237 w 100516"/>
                  <a:gd name="connsiteY24" fmla="*/ 170067 h 196845"/>
                  <a:gd name="connsiteX25" fmla="*/ 95694 w 100516"/>
                  <a:gd name="connsiteY25" fmla="*/ 168417 h 196845"/>
                  <a:gd name="connsiteX26" fmla="*/ 95821 w 100516"/>
                  <a:gd name="connsiteY26" fmla="*/ 168417 h 196845"/>
                  <a:gd name="connsiteX27" fmla="*/ 100517 w 100516"/>
                  <a:gd name="connsiteY27" fmla="*/ 181870 h 196845"/>
                  <a:gd name="connsiteX28" fmla="*/ 91506 w 100516"/>
                  <a:gd name="connsiteY28" fmla="*/ 186946 h 196845"/>
                  <a:gd name="connsiteX29" fmla="*/ 78941 w 100516"/>
                  <a:gd name="connsiteY29" fmla="*/ 191769 h 196845"/>
                  <a:gd name="connsiteX30" fmla="*/ 64981 w 100516"/>
                  <a:gd name="connsiteY30" fmla="*/ 195450 h 196845"/>
                  <a:gd name="connsiteX31" fmla="*/ 51274 w 100516"/>
                  <a:gd name="connsiteY31" fmla="*/ 196846 h 196845"/>
                  <a:gd name="connsiteX32" fmla="*/ 51020 w 100516"/>
                  <a:gd name="connsiteY32" fmla="*/ 196846 h 196845"/>
                  <a:gd name="connsiteX33" fmla="*/ 38075 w 100516"/>
                  <a:gd name="connsiteY33" fmla="*/ 195196 h 196845"/>
                  <a:gd name="connsiteX34" fmla="*/ 28302 w 100516"/>
                  <a:gd name="connsiteY34" fmla="*/ 189738 h 196845"/>
                  <a:gd name="connsiteX35" fmla="*/ 22083 w 100516"/>
                  <a:gd name="connsiteY35" fmla="*/ 179712 h 196845"/>
                  <a:gd name="connsiteX36" fmla="*/ 19799 w 100516"/>
                  <a:gd name="connsiteY36" fmla="*/ 164355 h 196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00516" h="196845">
                    <a:moveTo>
                      <a:pt x="19799" y="164355"/>
                    </a:moveTo>
                    <a:lnTo>
                      <a:pt x="19799" y="57620"/>
                    </a:lnTo>
                    <a:lnTo>
                      <a:pt x="0" y="57620"/>
                    </a:lnTo>
                    <a:lnTo>
                      <a:pt x="0" y="44801"/>
                    </a:lnTo>
                    <a:cubicBezTo>
                      <a:pt x="2792" y="43913"/>
                      <a:pt x="5584" y="42897"/>
                      <a:pt x="8376" y="41882"/>
                    </a:cubicBezTo>
                    <a:cubicBezTo>
                      <a:pt x="11168" y="40867"/>
                      <a:pt x="13199" y="39978"/>
                      <a:pt x="14468" y="39090"/>
                    </a:cubicBezTo>
                    <a:cubicBezTo>
                      <a:pt x="17514" y="36932"/>
                      <a:pt x="20052" y="33633"/>
                      <a:pt x="22083" y="28810"/>
                    </a:cubicBezTo>
                    <a:cubicBezTo>
                      <a:pt x="22845" y="27160"/>
                      <a:pt x="23733" y="25002"/>
                      <a:pt x="24875" y="22337"/>
                    </a:cubicBezTo>
                    <a:cubicBezTo>
                      <a:pt x="26017" y="19672"/>
                      <a:pt x="27033" y="16880"/>
                      <a:pt x="28048" y="14088"/>
                    </a:cubicBezTo>
                    <a:cubicBezTo>
                      <a:pt x="29064" y="11295"/>
                      <a:pt x="30079" y="8630"/>
                      <a:pt x="30967" y="5965"/>
                    </a:cubicBezTo>
                    <a:cubicBezTo>
                      <a:pt x="31856" y="3427"/>
                      <a:pt x="32490" y="1396"/>
                      <a:pt x="32871" y="0"/>
                    </a:cubicBezTo>
                    <a:lnTo>
                      <a:pt x="50385" y="0"/>
                    </a:lnTo>
                    <a:lnTo>
                      <a:pt x="50385" y="37821"/>
                    </a:lnTo>
                    <a:lnTo>
                      <a:pt x="96202" y="37821"/>
                    </a:lnTo>
                    <a:lnTo>
                      <a:pt x="96202" y="57620"/>
                    </a:lnTo>
                    <a:lnTo>
                      <a:pt x="50385" y="57620"/>
                    </a:lnTo>
                    <a:lnTo>
                      <a:pt x="50385" y="139480"/>
                    </a:lnTo>
                    <a:cubicBezTo>
                      <a:pt x="50385" y="147602"/>
                      <a:pt x="50512" y="153948"/>
                      <a:pt x="50766" y="158517"/>
                    </a:cubicBezTo>
                    <a:cubicBezTo>
                      <a:pt x="51020" y="163086"/>
                      <a:pt x="51654" y="166513"/>
                      <a:pt x="52670" y="168670"/>
                    </a:cubicBezTo>
                    <a:cubicBezTo>
                      <a:pt x="53685" y="170828"/>
                      <a:pt x="55335" y="172224"/>
                      <a:pt x="57366" y="172732"/>
                    </a:cubicBezTo>
                    <a:cubicBezTo>
                      <a:pt x="59523" y="173239"/>
                      <a:pt x="62315" y="173493"/>
                      <a:pt x="65996" y="173493"/>
                    </a:cubicBezTo>
                    <a:lnTo>
                      <a:pt x="66123" y="173493"/>
                    </a:lnTo>
                    <a:cubicBezTo>
                      <a:pt x="68788" y="173493"/>
                      <a:pt x="71580" y="173366"/>
                      <a:pt x="74372" y="172986"/>
                    </a:cubicBezTo>
                    <a:cubicBezTo>
                      <a:pt x="77291" y="172605"/>
                      <a:pt x="80083" y="172224"/>
                      <a:pt x="82749" y="171716"/>
                    </a:cubicBezTo>
                    <a:cubicBezTo>
                      <a:pt x="85414" y="171209"/>
                      <a:pt x="87952" y="170701"/>
                      <a:pt x="90237" y="170067"/>
                    </a:cubicBezTo>
                    <a:cubicBezTo>
                      <a:pt x="92521" y="169432"/>
                      <a:pt x="94298" y="168924"/>
                      <a:pt x="95694" y="168417"/>
                    </a:cubicBezTo>
                    <a:lnTo>
                      <a:pt x="95821" y="168417"/>
                    </a:lnTo>
                    <a:lnTo>
                      <a:pt x="100517" y="181870"/>
                    </a:lnTo>
                    <a:cubicBezTo>
                      <a:pt x="98359" y="183520"/>
                      <a:pt x="95313" y="185169"/>
                      <a:pt x="91506" y="186946"/>
                    </a:cubicBezTo>
                    <a:cubicBezTo>
                      <a:pt x="87698" y="188723"/>
                      <a:pt x="83510" y="190373"/>
                      <a:pt x="78941" y="191769"/>
                    </a:cubicBezTo>
                    <a:cubicBezTo>
                      <a:pt x="74499" y="193292"/>
                      <a:pt x="69803" y="194434"/>
                      <a:pt x="64981" y="195450"/>
                    </a:cubicBezTo>
                    <a:cubicBezTo>
                      <a:pt x="60158" y="196465"/>
                      <a:pt x="55589" y="196846"/>
                      <a:pt x="51274" y="196846"/>
                    </a:cubicBezTo>
                    <a:lnTo>
                      <a:pt x="51020" y="196846"/>
                    </a:lnTo>
                    <a:cubicBezTo>
                      <a:pt x="46197" y="196846"/>
                      <a:pt x="41882" y="196338"/>
                      <a:pt x="38075" y="195196"/>
                    </a:cubicBezTo>
                    <a:cubicBezTo>
                      <a:pt x="34267" y="194053"/>
                      <a:pt x="30967" y="192277"/>
                      <a:pt x="28302" y="189738"/>
                    </a:cubicBezTo>
                    <a:cubicBezTo>
                      <a:pt x="25637" y="187200"/>
                      <a:pt x="23479" y="183900"/>
                      <a:pt x="22083" y="179712"/>
                    </a:cubicBezTo>
                    <a:cubicBezTo>
                      <a:pt x="20560" y="175397"/>
                      <a:pt x="19799" y="170320"/>
                      <a:pt x="19799" y="16435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40" name="Freeform: Shape 39">
                <a:extLst>
                  <a:ext uri="{FF2B5EF4-FFF2-40B4-BE49-F238E27FC236}">
                    <a16:creationId xmlns:a16="http://schemas.microsoft.com/office/drawing/2014/main" id="{90C6D71C-D9B9-95F5-5888-C147FDDFA250}"/>
                  </a:ext>
                </a:extLst>
              </p:cNvPr>
              <p:cNvSpPr/>
              <p:nvPr/>
            </p:nvSpPr>
            <p:spPr>
              <a:xfrm>
                <a:off x="3335481" y="2202616"/>
                <a:ext cx="137195" cy="161943"/>
              </a:xfrm>
              <a:custGeom>
                <a:avLst/>
                <a:gdLst>
                  <a:gd name="connsiteX0" fmla="*/ 0 w 137195"/>
                  <a:gd name="connsiteY0" fmla="*/ 118031 h 161943"/>
                  <a:gd name="connsiteX1" fmla="*/ 3681 w 137195"/>
                  <a:gd name="connsiteY1" fmla="*/ 100390 h 161943"/>
                  <a:gd name="connsiteX2" fmla="*/ 13834 w 137195"/>
                  <a:gd name="connsiteY2" fmla="*/ 86810 h 161943"/>
                  <a:gd name="connsiteX3" fmla="*/ 28937 w 137195"/>
                  <a:gd name="connsiteY3" fmla="*/ 76784 h 161943"/>
                  <a:gd name="connsiteX4" fmla="*/ 47720 w 137195"/>
                  <a:gd name="connsiteY4" fmla="*/ 70057 h 161943"/>
                  <a:gd name="connsiteX5" fmla="*/ 68661 w 137195"/>
                  <a:gd name="connsiteY5" fmla="*/ 66250 h 161943"/>
                  <a:gd name="connsiteX6" fmla="*/ 90237 w 137195"/>
                  <a:gd name="connsiteY6" fmla="*/ 64727 h 161943"/>
                  <a:gd name="connsiteX7" fmla="*/ 90237 w 137195"/>
                  <a:gd name="connsiteY7" fmla="*/ 57493 h 161943"/>
                  <a:gd name="connsiteX8" fmla="*/ 88841 w 137195"/>
                  <a:gd name="connsiteY8" fmla="*/ 41247 h 161943"/>
                  <a:gd name="connsiteX9" fmla="*/ 84145 w 137195"/>
                  <a:gd name="connsiteY9" fmla="*/ 30460 h 161943"/>
                  <a:gd name="connsiteX10" fmla="*/ 75134 w 137195"/>
                  <a:gd name="connsiteY10" fmla="*/ 24495 h 161943"/>
                  <a:gd name="connsiteX11" fmla="*/ 60919 w 137195"/>
                  <a:gd name="connsiteY11" fmla="*/ 22591 h 161943"/>
                  <a:gd name="connsiteX12" fmla="*/ 46197 w 137195"/>
                  <a:gd name="connsiteY12" fmla="*/ 23987 h 161943"/>
                  <a:gd name="connsiteX13" fmla="*/ 31983 w 137195"/>
                  <a:gd name="connsiteY13" fmla="*/ 27287 h 161943"/>
                  <a:gd name="connsiteX14" fmla="*/ 19545 w 137195"/>
                  <a:gd name="connsiteY14" fmla="*/ 31475 h 161943"/>
                  <a:gd name="connsiteX15" fmla="*/ 10026 w 137195"/>
                  <a:gd name="connsiteY15" fmla="*/ 35663 h 161943"/>
                  <a:gd name="connsiteX16" fmla="*/ 9899 w 137195"/>
                  <a:gd name="connsiteY16" fmla="*/ 35663 h 161943"/>
                  <a:gd name="connsiteX17" fmla="*/ 3807 w 137195"/>
                  <a:gd name="connsiteY17" fmla="*/ 22464 h 161943"/>
                  <a:gd name="connsiteX18" fmla="*/ 12945 w 137195"/>
                  <a:gd name="connsiteY18" fmla="*/ 16118 h 161943"/>
                  <a:gd name="connsiteX19" fmla="*/ 28429 w 137195"/>
                  <a:gd name="connsiteY19" fmla="*/ 8757 h 161943"/>
                  <a:gd name="connsiteX20" fmla="*/ 47720 w 137195"/>
                  <a:gd name="connsiteY20" fmla="*/ 2538 h 161943"/>
                  <a:gd name="connsiteX21" fmla="*/ 68280 w 137195"/>
                  <a:gd name="connsiteY21" fmla="*/ 0 h 161943"/>
                  <a:gd name="connsiteX22" fmla="*/ 92521 w 137195"/>
                  <a:gd name="connsiteY22" fmla="*/ 2919 h 161943"/>
                  <a:gd name="connsiteX23" fmla="*/ 108639 w 137195"/>
                  <a:gd name="connsiteY23" fmla="*/ 12311 h 161943"/>
                  <a:gd name="connsiteX24" fmla="*/ 117524 w 137195"/>
                  <a:gd name="connsiteY24" fmla="*/ 29191 h 161943"/>
                  <a:gd name="connsiteX25" fmla="*/ 120189 w 137195"/>
                  <a:gd name="connsiteY25" fmla="*/ 54447 h 161943"/>
                  <a:gd name="connsiteX26" fmla="*/ 120189 w 137195"/>
                  <a:gd name="connsiteY26" fmla="*/ 143668 h 161943"/>
                  <a:gd name="connsiteX27" fmla="*/ 137195 w 137195"/>
                  <a:gd name="connsiteY27" fmla="*/ 143668 h 161943"/>
                  <a:gd name="connsiteX28" fmla="*/ 137195 w 137195"/>
                  <a:gd name="connsiteY28" fmla="*/ 156994 h 161943"/>
                  <a:gd name="connsiteX29" fmla="*/ 130977 w 137195"/>
                  <a:gd name="connsiteY29" fmla="*/ 158517 h 161943"/>
                  <a:gd name="connsiteX30" fmla="*/ 123362 w 137195"/>
                  <a:gd name="connsiteY30" fmla="*/ 160167 h 161943"/>
                  <a:gd name="connsiteX31" fmla="*/ 115239 w 137195"/>
                  <a:gd name="connsiteY31" fmla="*/ 161436 h 161943"/>
                  <a:gd name="connsiteX32" fmla="*/ 107497 w 137195"/>
                  <a:gd name="connsiteY32" fmla="*/ 161944 h 161943"/>
                  <a:gd name="connsiteX33" fmla="*/ 100898 w 137195"/>
                  <a:gd name="connsiteY33" fmla="*/ 161563 h 161943"/>
                  <a:gd name="connsiteX34" fmla="*/ 96329 w 137195"/>
                  <a:gd name="connsiteY34" fmla="*/ 159786 h 161943"/>
                  <a:gd name="connsiteX35" fmla="*/ 93664 w 137195"/>
                  <a:gd name="connsiteY35" fmla="*/ 155471 h 161943"/>
                  <a:gd name="connsiteX36" fmla="*/ 92775 w 137195"/>
                  <a:gd name="connsiteY36" fmla="*/ 147729 h 161943"/>
                  <a:gd name="connsiteX37" fmla="*/ 92775 w 137195"/>
                  <a:gd name="connsiteY37" fmla="*/ 142653 h 161943"/>
                  <a:gd name="connsiteX38" fmla="*/ 86937 w 137195"/>
                  <a:gd name="connsiteY38" fmla="*/ 147476 h 161943"/>
                  <a:gd name="connsiteX39" fmla="*/ 77038 w 137195"/>
                  <a:gd name="connsiteY39" fmla="*/ 153948 h 161943"/>
                  <a:gd name="connsiteX40" fmla="*/ 63585 w 137195"/>
                  <a:gd name="connsiteY40" fmla="*/ 159533 h 161943"/>
                  <a:gd name="connsiteX41" fmla="*/ 47466 w 137195"/>
                  <a:gd name="connsiteY41" fmla="*/ 161944 h 161943"/>
                  <a:gd name="connsiteX42" fmla="*/ 29444 w 137195"/>
                  <a:gd name="connsiteY42" fmla="*/ 159406 h 161943"/>
                  <a:gd name="connsiteX43" fmla="*/ 14341 w 137195"/>
                  <a:gd name="connsiteY43" fmla="*/ 151537 h 161943"/>
                  <a:gd name="connsiteX44" fmla="*/ 3934 w 137195"/>
                  <a:gd name="connsiteY44" fmla="*/ 137830 h 161943"/>
                  <a:gd name="connsiteX45" fmla="*/ 0 w 137195"/>
                  <a:gd name="connsiteY45" fmla="*/ 118031 h 161943"/>
                  <a:gd name="connsiteX46" fmla="*/ 59143 w 137195"/>
                  <a:gd name="connsiteY46" fmla="*/ 141257 h 161943"/>
                  <a:gd name="connsiteX47" fmla="*/ 65996 w 137195"/>
                  <a:gd name="connsiteY47" fmla="*/ 140495 h 161943"/>
                  <a:gd name="connsiteX48" fmla="*/ 74246 w 137195"/>
                  <a:gd name="connsiteY48" fmla="*/ 138338 h 161943"/>
                  <a:gd name="connsiteX49" fmla="*/ 82622 w 137195"/>
                  <a:gd name="connsiteY49" fmla="*/ 134911 h 161943"/>
                  <a:gd name="connsiteX50" fmla="*/ 90237 w 137195"/>
                  <a:gd name="connsiteY50" fmla="*/ 130342 h 161943"/>
                  <a:gd name="connsiteX51" fmla="*/ 90237 w 137195"/>
                  <a:gd name="connsiteY51" fmla="*/ 79957 h 161943"/>
                  <a:gd name="connsiteX52" fmla="*/ 62823 w 137195"/>
                  <a:gd name="connsiteY52" fmla="*/ 82876 h 161943"/>
                  <a:gd name="connsiteX53" fmla="*/ 45182 w 137195"/>
                  <a:gd name="connsiteY53" fmla="*/ 90491 h 161943"/>
                  <a:gd name="connsiteX54" fmla="*/ 35917 w 137195"/>
                  <a:gd name="connsiteY54" fmla="*/ 101278 h 161943"/>
                  <a:gd name="connsiteX55" fmla="*/ 33252 w 137195"/>
                  <a:gd name="connsiteY55" fmla="*/ 113843 h 161943"/>
                  <a:gd name="connsiteX56" fmla="*/ 35282 w 137195"/>
                  <a:gd name="connsiteY56" fmla="*/ 126535 h 161943"/>
                  <a:gd name="connsiteX57" fmla="*/ 40740 w 137195"/>
                  <a:gd name="connsiteY57" fmla="*/ 135038 h 161943"/>
                  <a:gd name="connsiteX58" fmla="*/ 48989 w 137195"/>
                  <a:gd name="connsiteY58" fmla="*/ 139734 h 161943"/>
                  <a:gd name="connsiteX59" fmla="*/ 59143 w 137195"/>
                  <a:gd name="connsiteY59" fmla="*/ 141257 h 1619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137195" h="161943">
                    <a:moveTo>
                      <a:pt x="0" y="118031"/>
                    </a:moveTo>
                    <a:cubicBezTo>
                      <a:pt x="0" y="111432"/>
                      <a:pt x="1269" y="105594"/>
                      <a:pt x="3681" y="100390"/>
                    </a:cubicBezTo>
                    <a:cubicBezTo>
                      <a:pt x="6092" y="95186"/>
                      <a:pt x="9519" y="90744"/>
                      <a:pt x="13834" y="86810"/>
                    </a:cubicBezTo>
                    <a:cubicBezTo>
                      <a:pt x="18149" y="82876"/>
                      <a:pt x="23226" y="79576"/>
                      <a:pt x="28937" y="76784"/>
                    </a:cubicBezTo>
                    <a:cubicBezTo>
                      <a:pt x="34775" y="73992"/>
                      <a:pt x="40994" y="71834"/>
                      <a:pt x="47720" y="70057"/>
                    </a:cubicBezTo>
                    <a:cubicBezTo>
                      <a:pt x="54447" y="68280"/>
                      <a:pt x="61427" y="67011"/>
                      <a:pt x="68661" y="66250"/>
                    </a:cubicBezTo>
                    <a:cubicBezTo>
                      <a:pt x="75895" y="65488"/>
                      <a:pt x="83130" y="64981"/>
                      <a:pt x="90237" y="64727"/>
                    </a:cubicBezTo>
                    <a:lnTo>
                      <a:pt x="90237" y="57493"/>
                    </a:lnTo>
                    <a:cubicBezTo>
                      <a:pt x="90237" y="51147"/>
                      <a:pt x="89729" y="45689"/>
                      <a:pt x="88841" y="41247"/>
                    </a:cubicBezTo>
                    <a:cubicBezTo>
                      <a:pt x="87952" y="36805"/>
                      <a:pt x="86302" y="33252"/>
                      <a:pt x="84145" y="30460"/>
                    </a:cubicBezTo>
                    <a:cubicBezTo>
                      <a:pt x="81860" y="27668"/>
                      <a:pt x="78941" y="25637"/>
                      <a:pt x="75134" y="24495"/>
                    </a:cubicBezTo>
                    <a:cubicBezTo>
                      <a:pt x="71453" y="23226"/>
                      <a:pt x="66631" y="22591"/>
                      <a:pt x="60919" y="22591"/>
                    </a:cubicBezTo>
                    <a:cubicBezTo>
                      <a:pt x="55970" y="22591"/>
                      <a:pt x="51020" y="23099"/>
                      <a:pt x="46197" y="23987"/>
                    </a:cubicBezTo>
                    <a:cubicBezTo>
                      <a:pt x="41247" y="24875"/>
                      <a:pt x="36552" y="26018"/>
                      <a:pt x="31983" y="27287"/>
                    </a:cubicBezTo>
                    <a:cubicBezTo>
                      <a:pt x="27541" y="28556"/>
                      <a:pt x="23353" y="30079"/>
                      <a:pt x="19545" y="31475"/>
                    </a:cubicBezTo>
                    <a:cubicBezTo>
                      <a:pt x="15738" y="32998"/>
                      <a:pt x="12565" y="34394"/>
                      <a:pt x="10026" y="35663"/>
                    </a:cubicBezTo>
                    <a:lnTo>
                      <a:pt x="9899" y="35663"/>
                    </a:lnTo>
                    <a:lnTo>
                      <a:pt x="3807" y="22464"/>
                    </a:lnTo>
                    <a:cubicBezTo>
                      <a:pt x="5584" y="20814"/>
                      <a:pt x="8630" y="18784"/>
                      <a:pt x="12945" y="16118"/>
                    </a:cubicBezTo>
                    <a:cubicBezTo>
                      <a:pt x="17260" y="13580"/>
                      <a:pt x="22464" y="11042"/>
                      <a:pt x="28429" y="8757"/>
                    </a:cubicBezTo>
                    <a:cubicBezTo>
                      <a:pt x="34394" y="6346"/>
                      <a:pt x="40867" y="4315"/>
                      <a:pt x="47720" y="2538"/>
                    </a:cubicBezTo>
                    <a:cubicBezTo>
                      <a:pt x="54574" y="761"/>
                      <a:pt x="61427" y="0"/>
                      <a:pt x="68280" y="0"/>
                    </a:cubicBezTo>
                    <a:cubicBezTo>
                      <a:pt x="77799" y="0"/>
                      <a:pt x="85922" y="1015"/>
                      <a:pt x="92521" y="2919"/>
                    </a:cubicBezTo>
                    <a:cubicBezTo>
                      <a:pt x="99121" y="4823"/>
                      <a:pt x="104451" y="7996"/>
                      <a:pt x="108639" y="12311"/>
                    </a:cubicBezTo>
                    <a:cubicBezTo>
                      <a:pt x="112701" y="16626"/>
                      <a:pt x="115620" y="22210"/>
                      <a:pt x="117524" y="29191"/>
                    </a:cubicBezTo>
                    <a:cubicBezTo>
                      <a:pt x="119300" y="36044"/>
                      <a:pt x="120189" y="44547"/>
                      <a:pt x="120189" y="54447"/>
                    </a:cubicBezTo>
                    <a:lnTo>
                      <a:pt x="120189" y="143668"/>
                    </a:lnTo>
                    <a:lnTo>
                      <a:pt x="137195" y="143668"/>
                    </a:lnTo>
                    <a:lnTo>
                      <a:pt x="137195" y="156994"/>
                    </a:lnTo>
                    <a:cubicBezTo>
                      <a:pt x="135419" y="157502"/>
                      <a:pt x="133388" y="158010"/>
                      <a:pt x="130977" y="158517"/>
                    </a:cubicBezTo>
                    <a:cubicBezTo>
                      <a:pt x="128565" y="159152"/>
                      <a:pt x="126027" y="159659"/>
                      <a:pt x="123362" y="160167"/>
                    </a:cubicBezTo>
                    <a:cubicBezTo>
                      <a:pt x="120697" y="160675"/>
                      <a:pt x="118031" y="161056"/>
                      <a:pt x="115239" y="161436"/>
                    </a:cubicBezTo>
                    <a:cubicBezTo>
                      <a:pt x="112574" y="161817"/>
                      <a:pt x="109909" y="161944"/>
                      <a:pt x="107497" y="161944"/>
                    </a:cubicBezTo>
                    <a:cubicBezTo>
                      <a:pt x="104959" y="161944"/>
                      <a:pt x="102675" y="161817"/>
                      <a:pt x="100898" y="161563"/>
                    </a:cubicBezTo>
                    <a:cubicBezTo>
                      <a:pt x="98994" y="161309"/>
                      <a:pt x="97471" y="160802"/>
                      <a:pt x="96329" y="159786"/>
                    </a:cubicBezTo>
                    <a:cubicBezTo>
                      <a:pt x="95186" y="158771"/>
                      <a:pt x="94298" y="157375"/>
                      <a:pt x="93664" y="155471"/>
                    </a:cubicBezTo>
                    <a:cubicBezTo>
                      <a:pt x="93029" y="153567"/>
                      <a:pt x="92775" y="150902"/>
                      <a:pt x="92775" y="147729"/>
                    </a:cubicBezTo>
                    <a:lnTo>
                      <a:pt x="92775" y="142653"/>
                    </a:lnTo>
                    <a:cubicBezTo>
                      <a:pt x="91633" y="143795"/>
                      <a:pt x="89602" y="145318"/>
                      <a:pt x="86937" y="147476"/>
                    </a:cubicBezTo>
                    <a:cubicBezTo>
                      <a:pt x="84272" y="149633"/>
                      <a:pt x="80972" y="151791"/>
                      <a:pt x="77038" y="153948"/>
                    </a:cubicBezTo>
                    <a:cubicBezTo>
                      <a:pt x="73103" y="156106"/>
                      <a:pt x="68661" y="158010"/>
                      <a:pt x="63585" y="159533"/>
                    </a:cubicBezTo>
                    <a:cubicBezTo>
                      <a:pt x="58508" y="161182"/>
                      <a:pt x="53178" y="161944"/>
                      <a:pt x="47466" y="161944"/>
                    </a:cubicBezTo>
                    <a:cubicBezTo>
                      <a:pt x="41121" y="161944"/>
                      <a:pt x="35156" y="161056"/>
                      <a:pt x="29444" y="159406"/>
                    </a:cubicBezTo>
                    <a:cubicBezTo>
                      <a:pt x="23733" y="157756"/>
                      <a:pt x="18784" y="155091"/>
                      <a:pt x="14341" y="151537"/>
                    </a:cubicBezTo>
                    <a:cubicBezTo>
                      <a:pt x="10026" y="147983"/>
                      <a:pt x="6600" y="143414"/>
                      <a:pt x="3934" y="137830"/>
                    </a:cubicBezTo>
                    <a:cubicBezTo>
                      <a:pt x="1396" y="132500"/>
                      <a:pt x="0" y="125773"/>
                      <a:pt x="0" y="118031"/>
                    </a:cubicBezTo>
                    <a:close/>
                    <a:moveTo>
                      <a:pt x="59143" y="141257"/>
                    </a:moveTo>
                    <a:cubicBezTo>
                      <a:pt x="61046" y="141257"/>
                      <a:pt x="63331" y="141003"/>
                      <a:pt x="65996" y="140495"/>
                    </a:cubicBezTo>
                    <a:cubicBezTo>
                      <a:pt x="68661" y="139988"/>
                      <a:pt x="71327" y="139226"/>
                      <a:pt x="74246" y="138338"/>
                    </a:cubicBezTo>
                    <a:cubicBezTo>
                      <a:pt x="77038" y="137449"/>
                      <a:pt x="79830" y="136307"/>
                      <a:pt x="82622" y="134911"/>
                    </a:cubicBezTo>
                    <a:cubicBezTo>
                      <a:pt x="85414" y="133515"/>
                      <a:pt x="87952" y="131992"/>
                      <a:pt x="90237" y="130342"/>
                    </a:cubicBezTo>
                    <a:lnTo>
                      <a:pt x="90237" y="79957"/>
                    </a:lnTo>
                    <a:cubicBezTo>
                      <a:pt x="79322" y="79957"/>
                      <a:pt x="70184" y="80972"/>
                      <a:pt x="62823" y="82876"/>
                    </a:cubicBezTo>
                    <a:cubicBezTo>
                      <a:pt x="55462" y="84779"/>
                      <a:pt x="49624" y="87318"/>
                      <a:pt x="45182" y="90491"/>
                    </a:cubicBezTo>
                    <a:cubicBezTo>
                      <a:pt x="40867" y="93663"/>
                      <a:pt x="37694" y="97217"/>
                      <a:pt x="35917" y="101278"/>
                    </a:cubicBezTo>
                    <a:cubicBezTo>
                      <a:pt x="34140" y="105340"/>
                      <a:pt x="33252" y="109528"/>
                      <a:pt x="33252" y="113843"/>
                    </a:cubicBezTo>
                    <a:cubicBezTo>
                      <a:pt x="33252" y="118920"/>
                      <a:pt x="33886" y="123108"/>
                      <a:pt x="35282" y="126535"/>
                    </a:cubicBezTo>
                    <a:cubicBezTo>
                      <a:pt x="36552" y="129961"/>
                      <a:pt x="38455" y="132880"/>
                      <a:pt x="40740" y="135038"/>
                    </a:cubicBezTo>
                    <a:cubicBezTo>
                      <a:pt x="43024" y="137195"/>
                      <a:pt x="45816" y="138845"/>
                      <a:pt x="48989" y="139734"/>
                    </a:cubicBezTo>
                    <a:cubicBezTo>
                      <a:pt x="52162" y="140876"/>
                      <a:pt x="55462" y="141257"/>
                      <a:pt x="59143" y="141257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41" name="Freeform: Shape 40">
                <a:extLst>
                  <a:ext uri="{FF2B5EF4-FFF2-40B4-BE49-F238E27FC236}">
                    <a16:creationId xmlns:a16="http://schemas.microsoft.com/office/drawing/2014/main" id="{770005FF-0FE9-15F2-7C8A-9FABE8F1E1D5}"/>
                  </a:ext>
                </a:extLst>
              </p:cNvPr>
              <p:cNvSpPr/>
              <p:nvPr/>
            </p:nvSpPr>
            <p:spPr>
              <a:xfrm>
                <a:off x="3491333" y="2168222"/>
                <a:ext cx="100390" cy="196845"/>
              </a:xfrm>
              <a:custGeom>
                <a:avLst/>
                <a:gdLst>
                  <a:gd name="connsiteX0" fmla="*/ 19799 w 100390"/>
                  <a:gd name="connsiteY0" fmla="*/ 164355 h 196845"/>
                  <a:gd name="connsiteX1" fmla="*/ 19799 w 100390"/>
                  <a:gd name="connsiteY1" fmla="*/ 57620 h 196845"/>
                  <a:gd name="connsiteX2" fmla="*/ 0 w 100390"/>
                  <a:gd name="connsiteY2" fmla="*/ 57620 h 196845"/>
                  <a:gd name="connsiteX3" fmla="*/ 0 w 100390"/>
                  <a:gd name="connsiteY3" fmla="*/ 44801 h 196845"/>
                  <a:gd name="connsiteX4" fmla="*/ 8376 w 100390"/>
                  <a:gd name="connsiteY4" fmla="*/ 41882 h 196845"/>
                  <a:gd name="connsiteX5" fmla="*/ 14468 w 100390"/>
                  <a:gd name="connsiteY5" fmla="*/ 39090 h 196845"/>
                  <a:gd name="connsiteX6" fmla="*/ 22083 w 100390"/>
                  <a:gd name="connsiteY6" fmla="*/ 28810 h 196845"/>
                  <a:gd name="connsiteX7" fmla="*/ 24749 w 100390"/>
                  <a:gd name="connsiteY7" fmla="*/ 22337 h 196845"/>
                  <a:gd name="connsiteX8" fmla="*/ 27922 w 100390"/>
                  <a:gd name="connsiteY8" fmla="*/ 14088 h 196845"/>
                  <a:gd name="connsiteX9" fmla="*/ 30841 w 100390"/>
                  <a:gd name="connsiteY9" fmla="*/ 5965 h 196845"/>
                  <a:gd name="connsiteX10" fmla="*/ 32744 w 100390"/>
                  <a:gd name="connsiteY10" fmla="*/ 0 h 196845"/>
                  <a:gd name="connsiteX11" fmla="*/ 50259 w 100390"/>
                  <a:gd name="connsiteY11" fmla="*/ 0 h 196845"/>
                  <a:gd name="connsiteX12" fmla="*/ 50259 w 100390"/>
                  <a:gd name="connsiteY12" fmla="*/ 37821 h 196845"/>
                  <a:gd name="connsiteX13" fmla="*/ 96075 w 100390"/>
                  <a:gd name="connsiteY13" fmla="*/ 37821 h 196845"/>
                  <a:gd name="connsiteX14" fmla="*/ 96075 w 100390"/>
                  <a:gd name="connsiteY14" fmla="*/ 57620 h 196845"/>
                  <a:gd name="connsiteX15" fmla="*/ 50259 w 100390"/>
                  <a:gd name="connsiteY15" fmla="*/ 57620 h 196845"/>
                  <a:gd name="connsiteX16" fmla="*/ 50259 w 100390"/>
                  <a:gd name="connsiteY16" fmla="*/ 139480 h 196845"/>
                  <a:gd name="connsiteX17" fmla="*/ 50639 w 100390"/>
                  <a:gd name="connsiteY17" fmla="*/ 158517 h 196845"/>
                  <a:gd name="connsiteX18" fmla="*/ 52543 w 100390"/>
                  <a:gd name="connsiteY18" fmla="*/ 168670 h 196845"/>
                  <a:gd name="connsiteX19" fmla="*/ 57239 w 100390"/>
                  <a:gd name="connsiteY19" fmla="*/ 172732 h 196845"/>
                  <a:gd name="connsiteX20" fmla="*/ 65869 w 100390"/>
                  <a:gd name="connsiteY20" fmla="*/ 173493 h 196845"/>
                  <a:gd name="connsiteX21" fmla="*/ 65996 w 100390"/>
                  <a:gd name="connsiteY21" fmla="*/ 173493 h 196845"/>
                  <a:gd name="connsiteX22" fmla="*/ 74246 w 100390"/>
                  <a:gd name="connsiteY22" fmla="*/ 172986 h 196845"/>
                  <a:gd name="connsiteX23" fmla="*/ 82622 w 100390"/>
                  <a:gd name="connsiteY23" fmla="*/ 171716 h 196845"/>
                  <a:gd name="connsiteX24" fmla="*/ 90110 w 100390"/>
                  <a:gd name="connsiteY24" fmla="*/ 170067 h 196845"/>
                  <a:gd name="connsiteX25" fmla="*/ 95567 w 100390"/>
                  <a:gd name="connsiteY25" fmla="*/ 168417 h 196845"/>
                  <a:gd name="connsiteX26" fmla="*/ 95694 w 100390"/>
                  <a:gd name="connsiteY26" fmla="*/ 168417 h 196845"/>
                  <a:gd name="connsiteX27" fmla="*/ 100390 w 100390"/>
                  <a:gd name="connsiteY27" fmla="*/ 181870 h 196845"/>
                  <a:gd name="connsiteX28" fmla="*/ 91379 w 100390"/>
                  <a:gd name="connsiteY28" fmla="*/ 186946 h 196845"/>
                  <a:gd name="connsiteX29" fmla="*/ 78814 w 100390"/>
                  <a:gd name="connsiteY29" fmla="*/ 191769 h 196845"/>
                  <a:gd name="connsiteX30" fmla="*/ 64727 w 100390"/>
                  <a:gd name="connsiteY30" fmla="*/ 195450 h 196845"/>
                  <a:gd name="connsiteX31" fmla="*/ 51020 w 100390"/>
                  <a:gd name="connsiteY31" fmla="*/ 196846 h 196845"/>
                  <a:gd name="connsiteX32" fmla="*/ 50766 w 100390"/>
                  <a:gd name="connsiteY32" fmla="*/ 196846 h 196845"/>
                  <a:gd name="connsiteX33" fmla="*/ 37821 w 100390"/>
                  <a:gd name="connsiteY33" fmla="*/ 195196 h 196845"/>
                  <a:gd name="connsiteX34" fmla="*/ 28048 w 100390"/>
                  <a:gd name="connsiteY34" fmla="*/ 189738 h 196845"/>
                  <a:gd name="connsiteX35" fmla="*/ 21829 w 100390"/>
                  <a:gd name="connsiteY35" fmla="*/ 179712 h 196845"/>
                  <a:gd name="connsiteX36" fmla="*/ 19799 w 100390"/>
                  <a:gd name="connsiteY36" fmla="*/ 164355 h 196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00390" h="196845">
                    <a:moveTo>
                      <a:pt x="19799" y="164355"/>
                    </a:moveTo>
                    <a:lnTo>
                      <a:pt x="19799" y="57620"/>
                    </a:lnTo>
                    <a:lnTo>
                      <a:pt x="0" y="57620"/>
                    </a:lnTo>
                    <a:lnTo>
                      <a:pt x="0" y="44801"/>
                    </a:lnTo>
                    <a:cubicBezTo>
                      <a:pt x="2792" y="43913"/>
                      <a:pt x="5584" y="42897"/>
                      <a:pt x="8376" y="41882"/>
                    </a:cubicBezTo>
                    <a:cubicBezTo>
                      <a:pt x="11169" y="40867"/>
                      <a:pt x="13199" y="39978"/>
                      <a:pt x="14468" y="39090"/>
                    </a:cubicBezTo>
                    <a:cubicBezTo>
                      <a:pt x="17514" y="36932"/>
                      <a:pt x="20053" y="33633"/>
                      <a:pt x="22083" y="28810"/>
                    </a:cubicBezTo>
                    <a:cubicBezTo>
                      <a:pt x="22845" y="27160"/>
                      <a:pt x="23733" y="25002"/>
                      <a:pt x="24749" y="22337"/>
                    </a:cubicBezTo>
                    <a:cubicBezTo>
                      <a:pt x="25891" y="19672"/>
                      <a:pt x="26906" y="16880"/>
                      <a:pt x="27922" y="14088"/>
                    </a:cubicBezTo>
                    <a:cubicBezTo>
                      <a:pt x="28937" y="11295"/>
                      <a:pt x="29952" y="8630"/>
                      <a:pt x="30841" y="5965"/>
                    </a:cubicBezTo>
                    <a:cubicBezTo>
                      <a:pt x="31729" y="3427"/>
                      <a:pt x="32363" y="1396"/>
                      <a:pt x="32744" y="0"/>
                    </a:cubicBezTo>
                    <a:lnTo>
                      <a:pt x="50259" y="0"/>
                    </a:lnTo>
                    <a:lnTo>
                      <a:pt x="50259" y="37821"/>
                    </a:lnTo>
                    <a:lnTo>
                      <a:pt x="96075" y="37821"/>
                    </a:lnTo>
                    <a:lnTo>
                      <a:pt x="96075" y="57620"/>
                    </a:lnTo>
                    <a:lnTo>
                      <a:pt x="50259" y="57620"/>
                    </a:lnTo>
                    <a:lnTo>
                      <a:pt x="50259" y="139480"/>
                    </a:lnTo>
                    <a:cubicBezTo>
                      <a:pt x="50259" y="147602"/>
                      <a:pt x="50385" y="153948"/>
                      <a:pt x="50639" y="158517"/>
                    </a:cubicBezTo>
                    <a:cubicBezTo>
                      <a:pt x="50893" y="163086"/>
                      <a:pt x="51528" y="166513"/>
                      <a:pt x="52543" y="168670"/>
                    </a:cubicBezTo>
                    <a:cubicBezTo>
                      <a:pt x="53558" y="170828"/>
                      <a:pt x="55208" y="172224"/>
                      <a:pt x="57239" y="172732"/>
                    </a:cubicBezTo>
                    <a:cubicBezTo>
                      <a:pt x="59269" y="173239"/>
                      <a:pt x="62189" y="173493"/>
                      <a:pt x="65869" y="173493"/>
                    </a:cubicBezTo>
                    <a:lnTo>
                      <a:pt x="65996" y="173493"/>
                    </a:lnTo>
                    <a:cubicBezTo>
                      <a:pt x="68661" y="173493"/>
                      <a:pt x="71453" y="173366"/>
                      <a:pt x="74246" y="172986"/>
                    </a:cubicBezTo>
                    <a:cubicBezTo>
                      <a:pt x="77165" y="172605"/>
                      <a:pt x="79957" y="172224"/>
                      <a:pt x="82622" y="171716"/>
                    </a:cubicBezTo>
                    <a:cubicBezTo>
                      <a:pt x="85414" y="171209"/>
                      <a:pt x="87825" y="170701"/>
                      <a:pt x="90110" y="170067"/>
                    </a:cubicBezTo>
                    <a:cubicBezTo>
                      <a:pt x="92394" y="169432"/>
                      <a:pt x="94171" y="168924"/>
                      <a:pt x="95567" y="168417"/>
                    </a:cubicBezTo>
                    <a:lnTo>
                      <a:pt x="95694" y="168417"/>
                    </a:lnTo>
                    <a:lnTo>
                      <a:pt x="100390" y="181870"/>
                    </a:lnTo>
                    <a:cubicBezTo>
                      <a:pt x="98232" y="183520"/>
                      <a:pt x="95186" y="185169"/>
                      <a:pt x="91379" y="186946"/>
                    </a:cubicBezTo>
                    <a:cubicBezTo>
                      <a:pt x="87572" y="188723"/>
                      <a:pt x="83383" y="190373"/>
                      <a:pt x="78814" y="191769"/>
                    </a:cubicBezTo>
                    <a:cubicBezTo>
                      <a:pt x="74246" y="193292"/>
                      <a:pt x="69677" y="194434"/>
                      <a:pt x="64727" y="195450"/>
                    </a:cubicBezTo>
                    <a:cubicBezTo>
                      <a:pt x="59904" y="196465"/>
                      <a:pt x="55335" y="196846"/>
                      <a:pt x="51020" y="196846"/>
                    </a:cubicBezTo>
                    <a:lnTo>
                      <a:pt x="50766" y="196846"/>
                    </a:lnTo>
                    <a:cubicBezTo>
                      <a:pt x="45943" y="196846"/>
                      <a:pt x="41628" y="196338"/>
                      <a:pt x="37821" y="195196"/>
                    </a:cubicBezTo>
                    <a:cubicBezTo>
                      <a:pt x="34013" y="194053"/>
                      <a:pt x="30713" y="192277"/>
                      <a:pt x="28048" y="189738"/>
                    </a:cubicBezTo>
                    <a:cubicBezTo>
                      <a:pt x="25383" y="187200"/>
                      <a:pt x="23226" y="183900"/>
                      <a:pt x="21829" y="179712"/>
                    </a:cubicBezTo>
                    <a:cubicBezTo>
                      <a:pt x="20560" y="175397"/>
                      <a:pt x="19799" y="170320"/>
                      <a:pt x="19799" y="16435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42" name="Freeform: Shape 41">
                <a:extLst>
                  <a:ext uri="{FF2B5EF4-FFF2-40B4-BE49-F238E27FC236}">
                    <a16:creationId xmlns:a16="http://schemas.microsoft.com/office/drawing/2014/main" id="{1EC772E5-0D17-C491-3D3A-CF21F58F235A}"/>
                  </a:ext>
                </a:extLst>
              </p:cNvPr>
              <p:cNvSpPr/>
              <p:nvPr/>
            </p:nvSpPr>
            <p:spPr>
              <a:xfrm>
                <a:off x="3607714" y="2201982"/>
                <a:ext cx="128871" cy="162832"/>
              </a:xfrm>
              <a:custGeom>
                <a:avLst/>
                <a:gdLst>
                  <a:gd name="connsiteX0" fmla="*/ 69803 w 128871"/>
                  <a:gd name="connsiteY0" fmla="*/ 162832 h 162832"/>
                  <a:gd name="connsiteX1" fmla="*/ 39344 w 128871"/>
                  <a:gd name="connsiteY1" fmla="*/ 156867 h 162832"/>
                  <a:gd name="connsiteX2" fmla="*/ 17514 w 128871"/>
                  <a:gd name="connsiteY2" fmla="*/ 139988 h 162832"/>
                  <a:gd name="connsiteX3" fmla="*/ 4315 w 128871"/>
                  <a:gd name="connsiteY3" fmla="*/ 114224 h 162832"/>
                  <a:gd name="connsiteX4" fmla="*/ 0 w 128871"/>
                  <a:gd name="connsiteY4" fmla="*/ 81353 h 162832"/>
                  <a:gd name="connsiteX5" fmla="*/ 5457 w 128871"/>
                  <a:gd name="connsiteY5" fmla="*/ 48228 h 162832"/>
                  <a:gd name="connsiteX6" fmla="*/ 20687 w 128871"/>
                  <a:gd name="connsiteY6" fmla="*/ 22464 h 162832"/>
                  <a:gd name="connsiteX7" fmla="*/ 43913 w 128871"/>
                  <a:gd name="connsiteY7" fmla="*/ 5838 h 162832"/>
                  <a:gd name="connsiteX8" fmla="*/ 73230 w 128871"/>
                  <a:gd name="connsiteY8" fmla="*/ 0 h 162832"/>
                  <a:gd name="connsiteX9" fmla="*/ 113335 w 128871"/>
                  <a:gd name="connsiteY9" fmla="*/ 14088 h 162832"/>
                  <a:gd name="connsiteX10" fmla="*/ 128819 w 128871"/>
                  <a:gd name="connsiteY10" fmla="*/ 55589 h 162832"/>
                  <a:gd name="connsiteX11" fmla="*/ 128692 w 128871"/>
                  <a:gd name="connsiteY11" fmla="*/ 71073 h 162832"/>
                  <a:gd name="connsiteX12" fmla="*/ 127296 w 128871"/>
                  <a:gd name="connsiteY12" fmla="*/ 82749 h 162832"/>
                  <a:gd name="connsiteX13" fmla="*/ 32617 w 128871"/>
                  <a:gd name="connsiteY13" fmla="*/ 82749 h 162832"/>
                  <a:gd name="connsiteX14" fmla="*/ 32617 w 128871"/>
                  <a:gd name="connsiteY14" fmla="*/ 83510 h 162832"/>
                  <a:gd name="connsiteX15" fmla="*/ 37186 w 128871"/>
                  <a:gd name="connsiteY15" fmla="*/ 110162 h 162832"/>
                  <a:gd name="connsiteX16" fmla="*/ 47466 w 128871"/>
                  <a:gd name="connsiteY16" fmla="*/ 128311 h 162832"/>
                  <a:gd name="connsiteX17" fmla="*/ 62062 w 128871"/>
                  <a:gd name="connsiteY17" fmla="*/ 138592 h 162832"/>
                  <a:gd name="connsiteX18" fmla="*/ 79195 w 128871"/>
                  <a:gd name="connsiteY18" fmla="*/ 141764 h 162832"/>
                  <a:gd name="connsiteX19" fmla="*/ 91125 w 128871"/>
                  <a:gd name="connsiteY19" fmla="*/ 140622 h 162832"/>
                  <a:gd name="connsiteX20" fmla="*/ 102675 w 128871"/>
                  <a:gd name="connsiteY20" fmla="*/ 137703 h 162832"/>
                  <a:gd name="connsiteX21" fmla="*/ 112828 w 128871"/>
                  <a:gd name="connsiteY21" fmla="*/ 133642 h 162832"/>
                  <a:gd name="connsiteX22" fmla="*/ 120443 w 128871"/>
                  <a:gd name="connsiteY22" fmla="*/ 128946 h 162832"/>
                  <a:gd name="connsiteX23" fmla="*/ 126154 w 128871"/>
                  <a:gd name="connsiteY23" fmla="*/ 142399 h 162832"/>
                  <a:gd name="connsiteX24" fmla="*/ 116128 w 128871"/>
                  <a:gd name="connsiteY24" fmla="*/ 150014 h 162832"/>
                  <a:gd name="connsiteX25" fmla="*/ 102548 w 128871"/>
                  <a:gd name="connsiteY25" fmla="*/ 156487 h 162832"/>
                  <a:gd name="connsiteX26" fmla="*/ 86683 w 128871"/>
                  <a:gd name="connsiteY26" fmla="*/ 161056 h 162832"/>
                  <a:gd name="connsiteX27" fmla="*/ 69803 w 128871"/>
                  <a:gd name="connsiteY27" fmla="*/ 162832 h 162832"/>
                  <a:gd name="connsiteX28" fmla="*/ 66377 w 128871"/>
                  <a:gd name="connsiteY28" fmla="*/ 16372 h 162832"/>
                  <a:gd name="connsiteX29" fmla="*/ 53685 w 128871"/>
                  <a:gd name="connsiteY29" fmla="*/ 18784 h 162832"/>
                  <a:gd name="connsiteX30" fmla="*/ 43405 w 128871"/>
                  <a:gd name="connsiteY30" fmla="*/ 26906 h 162832"/>
                  <a:gd name="connsiteX31" fmla="*/ 36171 w 128871"/>
                  <a:gd name="connsiteY31" fmla="*/ 42263 h 162832"/>
                  <a:gd name="connsiteX32" fmla="*/ 32617 w 128871"/>
                  <a:gd name="connsiteY32" fmla="*/ 66377 h 162832"/>
                  <a:gd name="connsiteX33" fmla="*/ 96075 w 128871"/>
                  <a:gd name="connsiteY33" fmla="*/ 66377 h 162832"/>
                  <a:gd name="connsiteX34" fmla="*/ 96456 w 128871"/>
                  <a:gd name="connsiteY34" fmla="*/ 60666 h 162832"/>
                  <a:gd name="connsiteX35" fmla="*/ 96456 w 128871"/>
                  <a:gd name="connsiteY35" fmla="*/ 55081 h 162832"/>
                  <a:gd name="connsiteX36" fmla="*/ 94806 w 128871"/>
                  <a:gd name="connsiteY36" fmla="*/ 40486 h 162832"/>
                  <a:gd name="connsiteX37" fmla="*/ 89602 w 128871"/>
                  <a:gd name="connsiteY37" fmla="*/ 28175 h 162832"/>
                  <a:gd name="connsiteX38" fmla="*/ 80337 w 128871"/>
                  <a:gd name="connsiteY38" fmla="*/ 19672 h 162832"/>
                  <a:gd name="connsiteX39" fmla="*/ 66377 w 128871"/>
                  <a:gd name="connsiteY39" fmla="*/ 16372 h 1628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128871" h="162832">
                    <a:moveTo>
                      <a:pt x="69803" y="162832"/>
                    </a:moveTo>
                    <a:cubicBezTo>
                      <a:pt x="58254" y="162832"/>
                      <a:pt x="48101" y="160802"/>
                      <a:pt x="39344" y="156867"/>
                    </a:cubicBezTo>
                    <a:cubicBezTo>
                      <a:pt x="30587" y="152806"/>
                      <a:pt x="23353" y="147222"/>
                      <a:pt x="17514" y="139988"/>
                    </a:cubicBezTo>
                    <a:cubicBezTo>
                      <a:pt x="11676" y="132753"/>
                      <a:pt x="7234" y="124123"/>
                      <a:pt x="4315" y="114224"/>
                    </a:cubicBezTo>
                    <a:cubicBezTo>
                      <a:pt x="1396" y="104197"/>
                      <a:pt x="0" y="93283"/>
                      <a:pt x="0" y="81353"/>
                    </a:cubicBezTo>
                    <a:cubicBezTo>
                      <a:pt x="0" y="69169"/>
                      <a:pt x="1777" y="58127"/>
                      <a:pt x="5457" y="48228"/>
                    </a:cubicBezTo>
                    <a:cubicBezTo>
                      <a:pt x="9138" y="38202"/>
                      <a:pt x="14215" y="29698"/>
                      <a:pt x="20687" y="22464"/>
                    </a:cubicBezTo>
                    <a:cubicBezTo>
                      <a:pt x="27160" y="15357"/>
                      <a:pt x="34902" y="9773"/>
                      <a:pt x="43913" y="5838"/>
                    </a:cubicBezTo>
                    <a:cubicBezTo>
                      <a:pt x="52924" y="1904"/>
                      <a:pt x="62569" y="0"/>
                      <a:pt x="73230" y="0"/>
                    </a:cubicBezTo>
                    <a:cubicBezTo>
                      <a:pt x="90491" y="0"/>
                      <a:pt x="103817" y="4696"/>
                      <a:pt x="113335" y="14088"/>
                    </a:cubicBezTo>
                    <a:cubicBezTo>
                      <a:pt x="122854" y="23479"/>
                      <a:pt x="127931" y="37313"/>
                      <a:pt x="128819" y="55589"/>
                    </a:cubicBezTo>
                    <a:cubicBezTo>
                      <a:pt x="128946" y="61554"/>
                      <a:pt x="128819" y="66757"/>
                      <a:pt x="128692" y="71073"/>
                    </a:cubicBezTo>
                    <a:cubicBezTo>
                      <a:pt x="128565" y="75515"/>
                      <a:pt x="128058" y="79449"/>
                      <a:pt x="127296" y="82749"/>
                    </a:cubicBezTo>
                    <a:lnTo>
                      <a:pt x="32617" y="82749"/>
                    </a:lnTo>
                    <a:lnTo>
                      <a:pt x="32617" y="83510"/>
                    </a:lnTo>
                    <a:cubicBezTo>
                      <a:pt x="32998" y="93917"/>
                      <a:pt x="34521" y="102801"/>
                      <a:pt x="37186" y="110162"/>
                    </a:cubicBezTo>
                    <a:cubicBezTo>
                      <a:pt x="39852" y="117524"/>
                      <a:pt x="43278" y="123616"/>
                      <a:pt x="47466" y="128311"/>
                    </a:cubicBezTo>
                    <a:cubicBezTo>
                      <a:pt x="51655" y="133007"/>
                      <a:pt x="56604" y="136434"/>
                      <a:pt x="62062" y="138592"/>
                    </a:cubicBezTo>
                    <a:cubicBezTo>
                      <a:pt x="67519" y="140749"/>
                      <a:pt x="73230" y="141764"/>
                      <a:pt x="79195" y="141764"/>
                    </a:cubicBezTo>
                    <a:cubicBezTo>
                      <a:pt x="83130" y="141764"/>
                      <a:pt x="87064" y="141384"/>
                      <a:pt x="91125" y="140622"/>
                    </a:cubicBezTo>
                    <a:cubicBezTo>
                      <a:pt x="95186" y="139861"/>
                      <a:pt x="98994" y="138972"/>
                      <a:pt x="102675" y="137703"/>
                    </a:cubicBezTo>
                    <a:cubicBezTo>
                      <a:pt x="106355" y="136561"/>
                      <a:pt x="109782" y="135165"/>
                      <a:pt x="112828" y="133642"/>
                    </a:cubicBezTo>
                    <a:cubicBezTo>
                      <a:pt x="115874" y="132119"/>
                      <a:pt x="118412" y="130596"/>
                      <a:pt x="120443" y="128946"/>
                    </a:cubicBezTo>
                    <a:lnTo>
                      <a:pt x="126154" y="142399"/>
                    </a:lnTo>
                    <a:cubicBezTo>
                      <a:pt x="123489" y="145064"/>
                      <a:pt x="120189" y="147603"/>
                      <a:pt x="116128" y="150014"/>
                    </a:cubicBezTo>
                    <a:cubicBezTo>
                      <a:pt x="112066" y="152425"/>
                      <a:pt x="107497" y="154710"/>
                      <a:pt x="102548" y="156487"/>
                    </a:cubicBezTo>
                    <a:cubicBezTo>
                      <a:pt x="97598" y="158390"/>
                      <a:pt x="92267" y="159913"/>
                      <a:pt x="86683" y="161056"/>
                    </a:cubicBezTo>
                    <a:cubicBezTo>
                      <a:pt x="81099" y="162325"/>
                      <a:pt x="75388" y="162832"/>
                      <a:pt x="69803" y="162832"/>
                    </a:cubicBezTo>
                    <a:close/>
                    <a:moveTo>
                      <a:pt x="66377" y="16372"/>
                    </a:moveTo>
                    <a:cubicBezTo>
                      <a:pt x="61808" y="16372"/>
                      <a:pt x="57620" y="17134"/>
                      <a:pt x="53685" y="18784"/>
                    </a:cubicBezTo>
                    <a:cubicBezTo>
                      <a:pt x="49751" y="20433"/>
                      <a:pt x="46324" y="23099"/>
                      <a:pt x="43405" y="26906"/>
                    </a:cubicBezTo>
                    <a:cubicBezTo>
                      <a:pt x="40486" y="30714"/>
                      <a:pt x="37948" y="35790"/>
                      <a:pt x="36171" y="42263"/>
                    </a:cubicBezTo>
                    <a:cubicBezTo>
                      <a:pt x="34267" y="48609"/>
                      <a:pt x="33125" y="56731"/>
                      <a:pt x="32617" y="66377"/>
                    </a:cubicBezTo>
                    <a:lnTo>
                      <a:pt x="96075" y="66377"/>
                    </a:lnTo>
                    <a:cubicBezTo>
                      <a:pt x="96202" y="64600"/>
                      <a:pt x="96329" y="62696"/>
                      <a:pt x="96456" y="60666"/>
                    </a:cubicBezTo>
                    <a:cubicBezTo>
                      <a:pt x="96456" y="58635"/>
                      <a:pt x="96456" y="56731"/>
                      <a:pt x="96456" y="55081"/>
                    </a:cubicBezTo>
                    <a:cubicBezTo>
                      <a:pt x="96456" y="50005"/>
                      <a:pt x="95948" y="45055"/>
                      <a:pt x="94806" y="40486"/>
                    </a:cubicBezTo>
                    <a:cubicBezTo>
                      <a:pt x="93664" y="35790"/>
                      <a:pt x="92014" y="31729"/>
                      <a:pt x="89602" y="28175"/>
                    </a:cubicBezTo>
                    <a:cubicBezTo>
                      <a:pt x="87191" y="24622"/>
                      <a:pt x="84145" y="21829"/>
                      <a:pt x="80337" y="19672"/>
                    </a:cubicBezTo>
                    <a:cubicBezTo>
                      <a:pt x="76657" y="17387"/>
                      <a:pt x="71961" y="16372"/>
                      <a:pt x="66377" y="1637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43" name="Freeform: Shape 42">
                <a:extLst>
                  <a:ext uri="{FF2B5EF4-FFF2-40B4-BE49-F238E27FC236}">
                    <a16:creationId xmlns:a16="http://schemas.microsoft.com/office/drawing/2014/main" id="{497396EC-FAFC-84BD-BD11-451671F433F3}"/>
                  </a:ext>
                </a:extLst>
              </p:cNvPr>
              <p:cNvSpPr/>
              <p:nvPr/>
            </p:nvSpPr>
            <p:spPr>
              <a:xfrm>
                <a:off x="3851899" y="2151597"/>
                <a:ext cx="159532" cy="210298"/>
              </a:xfrm>
              <a:custGeom>
                <a:avLst/>
                <a:gdLst>
                  <a:gd name="connsiteX0" fmla="*/ 0 w 159532"/>
                  <a:gd name="connsiteY0" fmla="*/ 210172 h 210298"/>
                  <a:gd name="connsiteX1" fmla="*/ 0 w 159532"/>
                  <a:gd name="connsiteY1" fmla="*/ 195069 h 210298"/>
                  <a:gd name="connsiteX2" fmla="*/ 22972 w 159532"/>
                  <a:gd name="connsiteY2" fmla="*/ 191515 h 210298"/>
                  <a:gd name="connsiteX3" fmla="*/ 22972 w 159532"/>
                  <a:gd name="connsiteY3" fmla="*/ 20560 h 210298"/>
                  <a:gd name="connsiteX4" fmla="*/ 1650 w 159532"/>
                  <a:gd name="connsiteY4" fmla="*/ 16880 h 210298"/>
                  <a:gd name="connsiteX5" fmla="*/ 1650 w 159532"/>
                  <a:gd name="connsiteY5" fmla="*/ 1777 h 210298"/>
                  <a:gd name="connsiteX6" fmla="*/ 38709 w 159532"/>
                  <a:gd name="connsiteY6" fmla="*/ 1777 h 210298"/>
                  <a:gd name="connsiteX7" fmla="*/ 50512 w 159532"/>
                  <a:gd name="connsiteY7" fmla="*/ 1523 h 210298"/>
                  <a:gd name="connsiteX8" fmla="*/ 60539 w 159532"/>
                  <a:gd name="connsiteY8" fmla="*/ 888 h 210298"/>
                  <a:gd name="connsiteX9" fmla="*/ 71707 w 159532"/>
                  <a:gd name="connsiteY9" fmla="*/ 254 h 210298"/>
                  <a:gd name="connsiteX10" fmla="*/ 86810 w 159532"/>
                  <a:gd name="connsiteY10" fmla="*/ 0 h 210298"/>
                  <a:gd name="connsiteX11" fmla="*/ 121585 w 159532"/>
                  <a:gd name="connsiteY11" fmla="*/ 4061 h 210298"/>
                  <a:gd name="connsiteX12" fmla="*/ 144049 w 159532"/>
                  <a:gd name="connsiteY12" fmla="*/ 15737 h 210298"/>
                  <a:gd name="connsiteX13" fmla="*/ 155979 w 159532"/>
                  <a:gd name="connsiteY13" fmla="*/ 34394 h 210298"/>
                  <a:gd name="connsiteX14" fmla="*/ 159533 w 159532"/>
                  <a:gd name="connsiteY14" fmla="*/ 59523 h 210298"/>
                  <a:gd name="connsiteX15" fmla="*/ 153441 w 159532"/>
                  <a:gd name="connsiteY15" fmla="*/ 90491 h 210298"/>
                  <a:gd name="connsiteX16" fmla="*/ 136434 w 159532"/>
                  <a:gd name="connsiteY16" fmla="*/ 113335 h 210298"/>
                  <a:gd name="connsiteX17" fmla="*/ 110797 w 159532"/>
                  <a:gd name="connsiteY17" fmla="*/ 127550 h 210298"/>
                  <a:gd name="connsiteX18" fmla="*/ 78814 w 159532"/>
                  <a:gd name="connsiteY18" fmla="*/ 132373 h 210298"/>
                  <a:gd name="connsiteX19" fmla="*/ 70819 w 159532"/>
                  <a:gd name="connsiteY19" fmla="*/ 132246 h 210298"/>
                  <a:gd name="connsiteX20" fmla="*/ 63458 w 159532"/>
                  <a:gd name="connsiteY20" fmla="*/ 131992 h 210298"/>
                  <a:gd name="connsiteX21" fmla="*/ 57620 w 159532"/>
                  <a:gd name="connsiteY21" fmla="*/ 131611 h 210298"/>
                  <a:gd name="connsiteX22" fmla="*/ 54193 w 159532"/>
                  <a:gd name="connsiteY22" fmla="*/ 131230 h 210298"/>
                  <a:gd name="connsiteX23" fmla="*/ 54193 w 159532"/>
                  <a:gd name="connsiteY23" fmla="*/ 191515 h 210298"/>
                  <a:gd name="connsiteX24" fmla="*/ 90364 w 159532"/>
                  <a:gd name="connsiteY24" fmla="*/ 195196 h 210298"/>
                  <a:gd name="connsiteX25" fmla="*/ 90364 w 159532"/>
                  <a:gd name="connsiteY25" fmla="*/ 210299 h 210298"/>
                  <a:gd name="connsiteX26" fmla="*/ 0 w 159532"/>
                  <a:gd name="connsiteY26" fmla="*/ 210299 h 210298"/>
                  <a:gd name="connsiteX27" fmla="*/ 54193 w 159532"/>
                  <a:gd name="connsiteY27" fmla="*/ 114604 h 210298"/>
                  <a:gd name="connsiteX28" fmla="*/ 58381 w 159532"/>
                  <a:gd name="connsiteY28" fmla="*/ 115239 h 210298"/>
                  <a:gd name="connsiteX29" fmla="*/ 63458 w 159532"/>
                  <a:gd name="connsiteY29" fmla="*/ 115620 h 210298"/>
                  <a:gd name="connsiteX30" fmla="*/ 70057 w 159532"/>
                  <a:gd name="connsiteY30" fmla="*/ 115874 h 210298"/>
                  <a:gd name="connsiteX31" fmla="*/ 78941 w 159532"/>
                  <a:gd name="connsiteY31" fmla="*/ 116001 h 210298"/>
                  <a:gd name="connsiteX32" fmla="*/ 96456 w 159532"/>
                  <a:gd name="connsiteY32" fmla="*/ 113462 h 210298"/>
                  <a:gd name="connsiteX33" fmla="*/ 111685 w 159532"/>
                  <a:gd name="connsiteY33" fmla="*/ 104451 h 210298"/>
                  <a:gd name="connsiteX34" fmla="*/ 122473 w 159532"/>
                  <a:gd name="connsiteY34" fmla="*/ 87064 h 210298"/>
                  <a:gd name="connsiteX35" fmla="*/ 126535 w 159532"/>
                  <a:gd name="connsiteY35" fmla="*/ 59650 h 210298"/>
                  <a:gd name="connsiteX36" fmla="*/ 123488 w 159532"/>
                  <a:gd name="connsiteY36" fmla="*/ 39471 h 210298"/>
                  <a:gd name="connsiteX37" fmla="*/ 114351 w 159532"/>
                  <a:gd name="connsiteY37" fmla="*/ 25891 h 210298"/>
                  <a:gd name="connsiteX38" fmla="*/ 99248 w 159532"/>
                  <a:gd name="connsiteY38" fmla="*/ 18276 h 210298"/>
                  <a:gd name="connsiteX39" fmla="*/ 77926 w 159532"/>
                  <a:gd name="connsiteY39" fmla="*/ 15864 h 210298"/>
                  <a:gd name="connsiteX40" fmla="*/ 69677 w 159532"/>
                  <a:gd name="connsiteY40" fmla="*/ 16118 h 210298"/>
                  <a:gd name="connsiteX41" fmla="*/ 63712 w 159532"/>
                  <a:gd name="connsiteY41" fmla="*/ 16626 h 210298"/>
                  <a:gd name="connsiteX42" fmla="*/ 58889 w 159532"/>
                  <a:gd name="connsiteY42" fmla="*/ 17260 h 210298"/>
                  <a:gd name="connsiteX43" fmla="*/ 54193 w 159532"/>
                  <a:gd name="connsiteY43" fmla="*/ 17514 h 210298"/>
                  <a:gd name="connsiteX44" fmla="*/ 54193 w 159532"/>
                  <a:gd name="connsiteY44" fmla="*/ 114604 h 2102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</a:cxnLst>
                <a:rect l="l" t="t" r="r" b="b"/>
                <a:pathLst>
                  <a:path w="159532" h="210298">
                    <a:moveTo>
                      <a:pt x="0" y="210172"/>
                    </a:moveTo>
                    <a:lnTo>
                      <a:pt x="0" y="195069"/>
                    </a:lnTo>
                    <a:lnTo>
                      <a:pt x="22972" y="191515"/>
                    </a:lnTo>
                    <a:lnTo>
                      <a:pt x="22972" y="20560"/>
                    </a:lnTo>
                    <a:lnTo>
                      <a:pt x="1650" y="16880"/>
                    </a:lnTo>
                    <a:lnTo>
                      <a:pt x="1650" y="1777"/>
                    </a:lnTo>
                    <a:lnTo>
                      <a:pt x="38709" y="1777"/>
                    </a:lnTo>
                    <a:cubicBezTo>
                      <a:pt x="43278" y="1777"/>
                      <a:pt x="47212" y="1650"/>
                      <a:pt x="50512" y="1523"/>
                    </a:cubicBezTo>
                    <a:cubicBezTo>
                      <a:pt x="53812" y="1396"/>
                      <a:pt x="57112" y="1142"/>
                      <a:pt x="60539" y="888"/>
                    </a:cubicBezTo>
                    <a:cubicBezTo>
                      <a:pt x="63965" y="635"/>
                      <a:pt x="67646" y="381"/>
                      <a:pt x="71707" y="254"/>
                    </a:cubicBezTo>
                    <a:cubicBezTo>
                      <a:pt x="75768" y="127"/>
                      <a:pt x="80845" y="0"/>
                      <a:pt x="86810" y="0"/>
                    </a:cubicBezTo>
                    <a:cubicBezTo>
                      <a:pt x="100644" y="0"/>
                      <a:pt x="112320" y="1396"/>
                      <a:pt x="121585" y="4061"/>
                    </a:cubicBezTo>
                    <a:cubicBezTo>
                      <a:pt x="130977" y="6726"/>
                      <a:pt x="138465" y="10661"/>
                      <a:pt x="144049" y="15737"/>
                    </a:cubicBezTo>
                    <a:cubicBezTo>
                      <a:pt x="149633" y="20814"/>
                      <a:pt x="153694" y="27033"/>
                      <a:pt x="155979" y="34394"/>
                    </a:cubicBezTo>
                    <a:cubicBezTo>
                      <a:pt x="158390" y="41755"/>
                      <a:pt x="159533" y="50132"/>
                      <a:pt x="159533" y="59523"/>
                    </a:cubicBezTo>
                    <a:cubicBezTo>
                      <a:pt x="159533" y="71073"/>
                      <a:pt x="157502" y="81353"/>
                      <a:pt x="153441" y="90491"/>
                    </a:cubicBezTo>
                    <a:cubicBezTo>
                      <a:pt x="149379" y="99502"/>
                      <a:pt x="143668" y="107116"/>
                      <a:pt x="136434" y="113335"/>
                    </a:cubicBezTo>
                    <a:cubicBezTo>
                      <a:pt x="129200" y="119554"/>
                      <a:pt x="120569" y="124250"/>
                      <a:pt x="110797" y="127550"/>
                    </a:cubicBezTo>
                    <a:cubicBezTo>
                      <a:pt x="100898" y="130850"/>
                      <a:pt x="90237" y="132373"/>
                      <a:pt x="78814" y="132373"/>
                    </a:cubicBezTo>
                    <a:cubicBezTo>
                      <a:pt x="76149" y="132373"/>
                      <a:pt x="73484" y="132373"/>
                      <a:pt x="70819" y="132246"/>
                    </a:cubicBezTo>
                    <a:cubicBezTo>
                      <a:pt x="68153" y="132119"/>
                      <a:pt x="65742" y="132119"/>
                      <a:pt x="63458" y="131992"/>
                    </a:cubicBezTo>
                    <a:cubicBezTo>
                      <a:pt x="61173" y="131865"/>
                      <a:pt x="59269" y="131738"/>
                      <a:pt x="57620" y="131611"/>
                    </a:cubicBezTo>
                    <a:cubicBezTo>
                      <a:pt x="55970" y="131484"/>
                      <a:pt x="54827" y="131357"/>
                      <a:pt x="54193" y="131230"/>
                    </a:cubicBezTo>
                    <a:lnTo>
                      <a:pt x="54193" y="191515"/>
                    </a:lnTo>
                    <a:lnTo>
                      <a:pt x="90364" y="195196"/>
                    </a:lnTo>
                    <a:lnTo>
                      <a:pt x="90364" y="210299"/>
                    </a:lnTo>
                    <a:lnTo>
                      <a:pt x="0" y="210299"/>
                    </a:lnTo>
                    <a:close/>
                    <a:moveTo>
                      <a:pt x="54193" y="114604"/>
                    </a:moveTo>
                    <a:cubicBezTo>
                      <a:pt x="55589" y="114858"/>
                      <a:pt x="56985" y="115112"/>
                      <a:pt x="58381" y="115239"/>
                    </a:cubicBezTo>
                    <a:cubicBezTo>
                      <a:pt x="59777" y="115366"/>
                      <a:pt x="61554" y="115493"/>
                      <a:pt x="63458" y="115620"/>
                    </a:cubicBezTo>
                    <a:cubicBezTo>
                      <a:pt x="65361" y="115747"/>
                      <a:pt x="67646" y="115747"/>
                      <a:pt x="70057" y="115874"/>
                    </a:cubicBezTo>
                    <a:cubicBezTo>
                      <a:pt x="72596" y="115874"/>
                      <a:pt x="75515" y="116001"/>
                      <a:pt x="78941" y="116001"/>
                    </a:cubicBezTo>
                    <a:cubicBezTo>
                      <a:pt x="84906" y="116001"/>
                      <a:pt x="90871" y="115112"/>
                      <a:pt x="96456" y="113462"/>
                    </a:cubicBezTo>
                    <a:cubicBezTo>
                      <a:pt x="102040" y="111685"/>
                      <a:pt x="107117" y="108766"/>
                      <a:pt x="111685" y="104451"/>
                    </a:cubicBezTo>
                    <a:cubicBezTo>
                      <a:pt x="116128" y="100136"/>
                      <a:pt x="119681" y="94425"/>
                      <a:pt x="122473" y="87064"/>
                    </a:cubicBezTo>
                    <a:cubicBezTo>
                      <a:pt x="125138" y="79830"/>
                      <a:pt x="126535" y="70692"/>
                      <a:pt x="126535" y="59650"/>
                    </a:cubicBezTo>
                    <a:cubicBezTo>
                      <a:pt x="126535" y="51781"/>
                      <a:pt x="125519" y="45055"/>
                      <a:pt x="123488" y="39471"/>
                    </a:cubicBezTo>
                    <a:cubicBezTo>
                      <a:pt x="121458" y="33886"/>
                      <a:pt x="118412" y="29444"/>
                      <a:pt x="114351" y="25891"/>
                    </a:cubicBezTo>
                    <a:cubicBezTo>
                      <a:pt x="110289" y="22464"/>
                      <a:pt x="105340" y="19926"/>
                      <a:pt x="99248" y="18276"/>
                    </a:cubicBezTo>
                    <a:cubicBezTo>
                      <a:pt x="93156" y="16626"/>
                      <a:pt x="86049" y="15864"/>
                      <a:pt x="77926" y="15864"/>
                    </a:cubicBezTo>
                    <a:cubicBezTo>
                      <a:pt x="74626" y="15864"/>
                      <a:pt x="71834" y="15991"/>
                      <a:pt x="69677" y="16118"/>
                    </a:cubicBezTo>
                    <a:cubicBezTo>
                      <a:pt x="67392" y="16245"/>
                      <a:pt x="65488" y="16499"/>
                      <a:pt x="63712" y="16626"/>
                    </a:cubicBezTo>
                    <a:cubicBezTo>
                      <a:pt x="61935" y="16880"/>
                      <a:pt x="60412" y="17007"/>
                      <a:pt x="58889" y="17260"/>
                    </a:cubicBezTo>
                    <a:cubicBezTo>
                      <a:pt x="57366" y="17387"/>
                      <a:pt x="55843" y="17514"/>
                      <a:pt x="54193" y="17514"/>
                    </a:cubicBezTo>
                    <a:lnTo>
                      <a:pt x="54193" y="114604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44" name="Freeform: Shape 43">
                <a:extLst>
                  <a:ext uri="{FF2B5EF4-FFF2-40B4-BE49-F238E27FC236}">
                    <a16:creationId xmlns:a16="http://schemas.microsoft.com/office/drawing/2014/main" id="{27635BEC-D5BE-026A-3037-4B9DC0876AFE}"/>
                  </a:ext>
                </a:extLst>
              </p:cNvPr>
              <p:cNvSpPr/>
              <p:nvPr/>
            </p:nvSpPr>
            <p:spPr>
              <a:xfrm>
                <a:off x="4031231" y="2202363"/>
                <a:ext cx="155725" cy="162705"/>
              </a:xfrm>
              <a:custGeom>
                <a:avLst/>
                <a:gdLst>
                  <a:gd name="connsiteX0" fmla="*/ 129961 w 155725"/>
                  <a:gd name="connsiteY0" fmla="*/ 162705 h 162705"/>
                  <a:gd name="connsiteX1" fmla="*/ 116762 w 155725"/>
                  <a:gd name="connsiteY1" fmla="*/ 159533 h 162705"/>
                  <a:gd name="connsiteX2" fmla="*/ 112193 w 155725"/>
                  <a:gd name="connsiteY2" fmla="*/ 147729 h 162705"/>
                  <a:gd name="connsiteX3" fmla="*/ 112193 w 155725"/>
                  <a:gd name="connsiteY3" fmla="*/ 142145 h 162705"/>
                  <a:gd name="connsiteX4" fmla="*/ 103055 w 155725"/>
                  <a:gd name="connsiteY4" fmla="*/ 148999 h 162705"/>
                  <a:gd name="connsiteX5" fmla="*/ 91506 w 155725"/>
                  <a:gd name="connsiteY5" fmla="*/ 155598 h 162705"/>
                  <a:gd name="connsiteX6" fmla="*/ 78180 w 155725"/>
                  <a:gd name="connsiteY6" fmla="*/ 160548 h 162705"/>
                  <a:gd name="connsiteX7" fmla="*/ 63712 w 155725"/>
                  <a:gd name="connsiteY7" fmla="*/ 162452 h 162705"/>
                  <a:gd name="connsiteX8" fmla="*/ 41882 w 155725"/>
                  <a:gd name="connsiteY8" fmla="*/ 159152 h 162705"/>
                  <a:gd name="connsiteX9" fmla="*/ 26779 w 155725"/>
                  <a:gd name="connsiteY9" fmla="*/ 148618 h 162705"/>
                  <a:gd name="connsiteX10" fmla="*/ 18149 w 155725"/>
                  <a:gd name="connsiteY10" fmla="*/ 129834 h 162705"/>
                  <a:gd name="connsiteX11" fmla="*/ 15357 w 155725"/>
                  <a:gd name="connsiteY11" fmla="*/ 101786 h 162705"/>
                  <a:gd name="connsiteX12" fmla="*/ 15357 w 155725"/>
                  <a:gd name="connsiteY12" fmla="*/ 23352 h 162705"/>
                  <a:gd name="connsiteX13" fmla="*/ 0 w 155725"/>
                  <a:gd name="connsiteY13" fmla="*/ 17514 h 162705"/>
                  <a:gd name="connsiteX14" fmla="*/ 0 w 155725"/>
                  <a:gd name="connsiteY14" fmla="*/ 4315 h 162705"/>
                  <a:gd name="connsiteX15" fmla="*/ 39597 w 155725"/>
                  <a:gd name="connsiteY15" fmla="*/ 0 h 162705"/>
                  <a:gd name="connsiteX16" fmla="*/ 39724 w 155725"/>
                  <a:gd name="connsiteY16" fmla="*/ 0 h 162705"/>
                  <a:gd name="connsiteX17" fmla="*/ 45816 w 155725"/>
                  <a:gd name="connsiteY17" fmla="*/ 3807 h 162705"/>
                  <a:gd name="connsiteX18" fmla="*/ 45816 w 155725"/>
                  <a:gd name="connsiteY18" fmla="*/ 100136 h 162705"/>
                  <a:gd name="connsiteX19" fmla="*/ 46959 w 155725"/>
                  <a:gd name="connsiteY19" fmla="*/ 119300 h 162705"/>
                  <a:gd name="connsiteX20" fmla="*/ 51274 w 155725"/>
                  <a:gd name="connsiteY20" fmla="*/ 132119 h 162705"/>
                  <a:gd name="connsiteX21" fmla="*/ 59777 w 155725"/>
                  <a:gd name="connsiteY21" fmla="*/ 139226 h 162705"/>
                  <a:gd name="connsiteX22" fmla="*/ 73611 w 155725"/>
                  <a:gd name="connsiteY22" fmla="*/ 141384 h 162705"/>
                  <a:gd name="connsiteX23" fmla="*/ 84906 w 155725"/>
                  <a:gd name="connsiteY23" fmla="*/ 140114 h 162705"/>
                  <a:gd name="connsiteX24" fmla="*/ 94679 w 155725"/>
                  <a:gd name="connsiteY24" fmla="*/ 136942 h 162705"/>
                  <a:gd name="connsiteX25" fmla="*/ 102801 w 155725"/>
                  <a:gd name="connsiteY25" fmla="*/ 132880 h 162705"/>
                  <a:gd name="connsiteX26" fmla="*/ 108766 w 155725"/>
                  <a:gd name="connsiteY26" fmla="*/ 128946 h 162705"/>
                  <a:gd name="connsiteX27" fmla="*/ 108766 w 155725"/>
                  <a:gd name="connsiteY27" fmla="*/ 23352 h 162705"/>
                  <a:gd name="connsiteX28" fmla="*/ 89475 w 155725"/>
                  <a:gd name="connsiteY28" fmla="*/ 17514 h 162705"/>
                  <a:gd name="connsiteX29" fmla="*/ 89475 w 155725"/>
                  <a:gd name="connsiteY29" fmla="*/ 4188 h 162705"/>
                  <a:gd name="connsiteX30" fmla="*/ 131357 w 155725"/>
                  <a:gd name="connsiteY30" fmla="*/ 0 h 162705"/>
                  <a:gd name="connsiteX31" fmla="*/ 131611 w 155725"/>
                  <a:gd name="connsiteY31" fmla="*/ 0 h 162705"/>
                  <a:gd name="connsiteX32" fmla="*/ 139226 w 155725"/>
                  <a:gd name="connsiteY32" fmla="*/ 3807 h 162705"/>
                  <a:gd name="connsiteX33" fmla="*/ 139226 w 155725"/>
                  <a:gd name="connsiteY33" fmla="*/ 143668 h 162705"/>
                  <a:gd name="connsiteX34" fmla="*/ 155725 w 155725"/>
                  <a:gd name="connsiteY34" fmla="*/ 143668 h 162705"/>
                  <a:gd name="connsiteX35" fmla="*/ 155725 w 155725"/>
                  <a:gd name="connsiteY35" fmla="*/ 157375 h 162705"/>
                  <a:gd name="connsiteX36" fmla="*/ 144429 w 155725"/>
                  <a:gd name="connsiteY36" fmla="*/ 160675 h 162705"/>
                  <a:gd name="connsiteX37" fmla="*/ 129961 w 155725"/>
                  <a:gd name="connsiteY37" fmla="*/ 162705 h 1627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155725" h="162705">
                    <a:moveTo>
                      <a:pt x="129961" y="162705"/>
                    </a:moveTo>
                    <a:cubicBezTo>
                      <a:pt x="124250" y="162705"/>
                      <a:pt x="119808" y="161690"/>
                      <a:pt x="116762" y="159533"/>
                    </a:cubicBezTo>
                    <a:cubicBezTo>
                      <a:pt x="113716" y="157375"/>
                      <a:pt x="112193" y="153567"/>
                      <a:pt x="112193" y="147729"/>
                    </a:cubicBezTo>
                    <a:lnTo>
                      <a:pt x="112193" y="142145"/>
                    </a:lnTo>
                    <a:cubicBezTo>
                      <a:pt x="109655" y="144303"/>
                      <a:pt x="106609" y="146587"/>
                      <a:pt x="103055" y="148999"/>
                    </a:cubicBezTo>
                    <a:cubicBezTo>
                      <a:pt x="99502" y="151410"/>
                      <a:pt x="95694" y="153567"/>
                      <a:pt x="91506" y="155598"/>
                    </a:cubicBezTo>
                    <a:cubicBezTo>
                      <a:pt x="87318" y="157629"/>
                      <a:pt x="82876" y="159279"/>
                      <a:pt x="78180" y="160548"/>
                    </a:cubicBezTo>
                    <a:cubicBezTo>
                      <a:pt x="73484" y="161817"/>
                      <a:pt x="68661" y="162452"/>
                      <a:pt x="63712" y="162452"/>
                    </a:cubicBezTo>
                    <a:cubicBezTo>
                      <a:pt x="55208" y="162452"/>
                      <a:pt x="47974" y="161309"/>
                      <a:pt x="41882" y="159152"/>
                    </a:cubicBezTo>
                    <a:cubicBezTo>
                      <a:pt x="35790" y="156994"/>
                      <a:pt x="30713" y="153441"/>
                      <a:pt x="26779" y="148618"/>
                    </a:cubicBezTo>
                    <a:cubicBezTo>
                      <a:pt x="22845" y="143795"/>
                      <a:pt x="19926" y="137576"/>
                      <a:pt x="18149" y="129834"/>
                    </a:cubicBezTo>
                    <a:cubicBezTo>
                      <a:pt x="16245" y="122219"/>
                      <a:pt x="15357" y="112828"/>
                      <a:pt x="15357" y="101786"/>
                    </a:cubicBezTo>
                    <a:lnTo>
                      <a:pt x="15357" y="23352"/>
                    </a:lnTo>
                    <a:lnTo>
                      <a:pt x="0" y="17514"/>
                    </a:lnTo>
                    <a:lnTo>
                      <a:pt x="0" y="4315"/>
                    </a:lnTo>
                    <a:lnTo>
                      <a:pt x="39597" y="0"/>
                    </a:lnTo>
                    <a:lnTo>
                      <a:pt x="39724" y="0"/>
                    </a:lnTo>
                    <a:lnTo>
                      <a:pt x="45816" y="3807"/>
                    </a:lnTo>
                    <a:lnTo>
                      <a:pt x="45816" y="100136"/>
                    </a:lnTo>
                    <a:cubicBezTo>
                      <a:pt x="45816" y="107751"/>
                      <a:pt x="46197" y="114097"/>
                      <a:pt x="46959" y="119300"/>
                    </a:cubicBezTo>
                    <a:cubicBezTo>
                      <a:pt x="47720" y="124504"/>
                      <a:pt x="49116" y="128819"/>
                      <a:pt x="51274" y="132119"/>
                    </a:cubicBezTo>
                    <a:cubicBezTo>
                      <a:pt x="53431" y="135419"/>
                      <a:pt x="56223" y="137830"/>
                      <a:pt x="59777" y="139226"/>
                    </a:cubicBezTo>
                    <a:cubicBezTo>
                      <a:pt x="63331" y="140749"/>
                      <a:pt x="68027" y="141384"/>
                      <a:pt x="73611" y="141384"/>
                    </a:cubicBezTo>
                    <a:cubicBezTo>
                      <a:pt x="77672" y="141384"/>
                      <a:pt x="81353" y="141003"/>
                      <a:pt x="84906" y="140114"/>
                    </a:cubicBezTo>
                    <a:cubicBezTo>
                      <a:pt x="88460" y="139226"/>
                      <a:pt x="91633" y="138211"/>
                      <a:pt x="94679" y="136942"/>
                    </a:cubicBezTo>
                    <a:cubicBezTo>
                      <a:pt x="97725" y="135672"/>
                      <a:pt x="100390" y="134403"/>
                      <a:pt x="102801" y="132880"/>
                    </a:cubicBezTo>
                    <a:cubicBezTo>
                      <a:pt x="105213" y="131484"/>
                      <a:pt x="107117" y="130088"/>
                      <a:pt x="108766" y="128946"/>
                    </a:cubicBezTo>
                    <a:lnTo>
                      <a:pt x="108766" y="23352"/>
                    </a:lnTo>
                    <a:lnTo>
                      <a:pt x="89475" y="17514"/>
                    </a:lnTo>
                    <a:lnTo>
                      <a:pt x="89475" y="4188"/>
                    </a:lnTo>
                    <a:lnTo>
                      <a:pt x="131357" y="0"/>
                    </a:lnTo>
                    <a:lnTo>
                      <a:pt x="131611" y="0"/>
                    </a:lnTo>
                    <a:lnTo>
                      <a:pt x="139226" y="3807"/>
                    </a:lnTo>
                    <a:lnTo>
                      <a:pt x="139226" y="143668"/>
                    </a:lnTo>
                    <a:lnTo>
                      <a:pt x="155725" y="143668"/>
                    </a:lnTo>
                    <a:lnTo>
                      <a:pt x="155725" y="157375"/>
                    </a:lnTo>
                    <a:cubicBezTo>
                      <a:pt x="152552" y="158390"/>
                      <a:pt x="148745" y="159533"/>
                      <a:pt x="144429" y="160675"/>
                    </a:cubicBezTo>
                    <a:cubicBezTo>
                      <a:pt x="140368" y="162071"/>
                      <a:pt x="135419" y="162705"/>
                      <a:pt x="129961" y="16270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45" name="Freeform: Shape 44">
                <a:extLst>
                  <a:ext uri="{FF2B5EF4-FFF2-40B4-BE49-F238E27FC236}">
                    <a16:creationId xmlns:a16="http://schemas.microsoft.com/office/drawing/2014/main" id="{89CB3D7B-BB33-5394-9AEC-2FEEDB0CFE6E}"/>
                  </a:ext>
                </a:extLst>
              </p:cNvPr>
              <p:cNvSpPr/>
              <p:nvPr/>
            </p:nvSpPr>
            <p:spPr>
              <a:xfrm>
                <a:off x="4197743" y="2131925"/>
                <a:ext cx="157882" cy="233270"/>
              </a:xfrm>
              <a:custGeom>
                <a:avLst/>
                <a:gdLst>
                  <a:gd name="connsiteX0" fmla="*/ 22464 w 157882"/>
                  <a:gd name="connsiteY0" fmla="*/ 222102 h 233270"/>
                  <a:gd name="connsiteX1" fmla="*/ 22464 w 157882"/>
                  <a:gd name="connsiteY1" fmla="*/ 21576 h 233270"/>
                  <a:gd name="connsiteX2" fmla="*/ 0 w 157882"/>
                  <a:gd name="connsiteY2" fmla="*/ 19164 h 233270"/>
                  <a:gd name="connsiteX3" fmla="*/ 0 w 157882"/>
                  <a:gd name="connsiteY3" fmla="*/ 6219 h 233270"/>
                  <a:gd name="connsiteX4" fmla="*/ 45563 w 157882"/>
                  <a:gd name="connsiteY4" fmla="*/ 0 h 233270"/>
                  <a:gd name="connsiteX5" fmla="*/ 46070 w 157882"/>
                  <a:gd name="connsiteY5" fmla="*/ 0 h 233270"/>
                  <a:gd name="connsiteX6" fmla="*/ 52924 w 157882"/>
                  <a:gd name="connsiteY6" fmla="*/ 4696 h 233270"/>
                  <a:gd name="connsiteX7" fmla="*/ 52924 w 157882"/>
                  <a:gd name="connsiteY7" fmla="*/ 88587 h 233270"/>
                  <a:gd name="connsiteX8" fmla="*/ 60919 w 157882"/>
                  <a:gd name="connsiteY8" fmla="*/ 81860 h 233270"/>
                  <a:gd name="connsiteX9" fmla="*/ 70819 w 157882"/>
                  <a:gd name="connsiteY9" fmla="*/ 75895 h 233270"/>
                  <a:gd name="connsiteX10" fmla="*/ 82749 w 157882"/>
                  <a:gd name="connsiteY10" fmla="*/ 71707 h 233270"/>
                  <a:gd name="connsiteX11" fmla="*/ 96836 w 157882"/>
                  <a:gd name="connsiteY11" fmla="*/ 70184 h 233270"/>
                  <a:gd name="connsiteX12" fmla="*/ 119681 w 157882"/>
                  <a:gd name="connsiteY12" fmla="*/ 74499 h 233270"/>
                  <a:gd name="connsiteX13" fmla="*/ 139226 w 157882"/>
                  <a:gd name="connsiteY13" fmla="*/ 88079 h 233270"/>
                  <a:gd name="connsiteX14" fmla="*/ 152806 w 157882"/>
                  <a:gd name="connsiteY14" fmla="*/ 111812 h 233270"/>
                  <a:gd name="connsiteX15" fmla="*/ 157882 w 157882"/>
                  <a:gd name="connsiteY15" fmla="*/ 146714 h 233270"/>
                  <a:gd name="connsiteX16" fmla="*/ 152298 w 157882"/>
                  <a:gd name="connsiteY16" fmla="*/ 180474 h 233270"/>
                  <a:gd name="connsiteX17" fmla="*/ 136307 w 157882"/>
                  <a:gd name="connsiteY17" fmla="*/ 208014 h 233270"/>
                  <a:gd name="connsiteX18" fmla="*/ 110924 w 157882"/>
                  <a:gd name="connsiteY18" fmla="*/ 226544 h 233270"/>
                  <a:gd name="connsiteX19" fmla="*/ 77418 w 157882"/>
                  <a:gd name="connsiteY19" fmla="*/ 233270 h 233270"/>
                  <a:gd name="connsiteX20" fmla="*/ 57746 w 157882"/>
                  <a:gd name="connsiteY20" fmla="*/ 232128 h 233270"/>
                  <a:gd name="connsiteX21" fmla="*/ 40867 w 157882"/>
                  <a:gd name="connsiteY21" fmla="*/ 229209 h 233270"/>
                  <a:gd name="connsiteX22" fmla="*/ 28556 w 157882"/>
                  <a:gd name="connsiteY22" fmla="*/ 225655 h 233270"/>
                  <a:gd name="connsiteX23" fmla="*/ 22464 w 157882"/>
                  <a:gd name="connsiteY23" fmla="*/ 222102 h 233270"/>
                  <a:gd name="connsiteX24" fmla="*/ 84018 w 157882"/>
                  <a:gd name="connsiteY24" fmla="*/ 90871 h 233270"/>
                  <a:gd name="connsiteX25" fmla="*/ 73738 w 157882"/>
                  <a:gd name="connsiteY25" fmla="*/ 92141 h 233270"/>
                  <a:gd name="connsiteX26" fmla="*/ 65108 w 157882"/>
                  <a:gd name="connsiteY26" fmla="*/ 95440 h 233270"/>
                  <a:gd name="connsiteX27" fmla="*/ 58127 w 157882"/>
                  <a:gd name="connsiteY27" fmla="*/ 100009 h 233270"/>
                  <a:gd name="connsiteX28" fmla="*/ 53051 w 157882"/>
                  <a:gd name="connsiteY28" fmla="*/ 104832 h 233270"/>
                  <a:gd name="connsiteX29" fmla="*/ 53051 w 157882"/>
                  <a:gd name="connsiteY29" fmla="*/ 207887 h 233270"/>
                  <a:gd name="connsiteX30" fmla="*/ 56477 w 157882"/>
                  <a:gd name="connsiteY30" fmla="*/ 211949 h 233270"/>
                  <a:gd name="connsiteX31" fmla="*/ 62442 w 157882"/>
                  <a:gd name="connsiteY31" fmla="*/ 214868 h 233270"/>
                  <a:gd name="connsiteX32" fmla="*/ 70438 w 157882"/>
                  <a:gd name="connsiteY32" fmla="*/ 216644 h 233270"/>
                  <a:gd name="connsiteX33" fmla="*/ 79703 w 157882"/>
                  <a:gd name="connsiteY33" fmla="*/ 217279 h 233270"/>
                  <a:gd name="connsiteX34" fmla="*/ 97598 w 157882"/>
                  <a:gd name="connsiteY34" fmla="*/ 213218 h 233270"/>
                  <a:gd name="connsiteX35" fmla="*/ 111685 w 157882"/>
                  <a:gd name="connsiteY35" fmla="*/ 200907 h 233270"/>
                  <a:gd name="connsiteX36" fmla="*/ 121077 w 157882"/>
                  <a:gd name="connsiteY36" fmla="*/ 180347 h 233270"/>
                  <a:gd name="connsiteX37" fmla="*/ 124758 w 157882"/>
                  <a:gd name="connsiteY37" fmla="*/ 151537 h 233270"/>
                  <a:gd name="connsiteX38" fmla="*/ 121966 w 157882"/>
                  <a:gd name="connsiteY38" fmla="*/ 124885 h 233270"/>
                  <a:gd name="connsiteX39" fmla="*/ 113462 w 157882"/>
                  <a:gd name="connsiteY39" fmla="*/ 105974 h 233270"/>
                  <a:gd name="connsiteX40" fmla="*/ 100517 w 157882"/>
                  <a:gd name="connsiteY40" fmla="*/ 94806 h 233270"/>
                  <a:gd name="connsiteX41" fmla="*/ 84018 w 157882"/>
                  <a:gd name="connsiteY41" fmla="*/ 90871 h 2332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157882" h="233270">
                    <a:moveTo>
                      <a:pt x="22464" y="222102"/>
                    </a:moveTo>
                    <a:lnTo>
                      <a:pt x="22464" y="21576"/>
                    </a:lnTo>
                    <a:lnTo>
                      <a:pt x="0" y="19164"/>
                    </a:lnTo>
                    <a:lnTo>
                      <a:pt x="0" y="6219"/>
                    </a:lnTo>
                    <a:lnTo>
                      <a:pt x="45563" y="0"/>
                    </a:lnTo>
                    <a:lnTo>
                      <a:pt x="46070" y="0"/>
                    </a:lnTo>
                    <a:lnTo>
                      <a:pt x="52924" y="4696"/>
                    </a:lnTo>
                    <a:lnTo>
                      <a:pt x="52924" y="88587"/>
                    </a:lnTo>
                    <a:cubicBezTo>
                      <a:pt x="55335" y="86302"/>
                      <a:pt x="58000" y="84018"/>
                      <a:pt x="60919" y="81860"/>
                    </a:cubicBezTo>
                    <a:cubicBezTo>
                      <a:pt x="63838" y="79576"/>
                      <a:pt x="67138" y="77672"/>
                      <a:pt x="70819" y="75895"/>
                    </a:cubicBezTo>
                    <a:cubicBezTo>
                      <a:pt x="74372" y="74118"/>
                      <a:pt x="78434" y="72722"/>
                      <a:pt x="82749" y="71707"/>
                    </a:cubicBezTo>
                    <a:cubicBezTo>
                      <a:pt x="87064" y="70692"/>
                      <a:pt x="91760" y="70184"/>
                      <a:pt x="96836" y="70184"/>
                    </a:cubicBezTo>
                    <a:cubicBezTo>
                      <a:pt x="104705" y="70184"/>
                      <a:pt x="112320" y="71580"/>
                      <a:pt x="119681" y="74499"/>
                    </a:cubicBezTo>
                    <a:cubicBezTo>
                      <a:pt x="127042" y="77418"/>
                      <a:pt x="133642" y="81860"/>
                      <a:pt x="139226" y="88079"/>
                    </a:cubicBezTo>
                    <a:cubicBezTo>
                      <a:pt x="144937" y="94298"/>
                      <a:pt x="149379" y="102167"/>
                      <a:pt x="152806" y="111812"/>
                    </a:cubicBezTo>
                    <a:cubicBezTo>
                      <a:pt x="156233" y="121458"/>
                      <a:pt x="157882" y="133134"/>
                      <a:pt x="157882" y="146714"/>
                    </a:cubicBezTo>
                    <a:cubicBezTo>
                      <a:pt x="157882" y="158644"/>
                      <a:pt x="156106" y="169940"/>
                      <a:pt x="152298" y="180474"/>
                    </a:cubicBezTo>
                    <a:cubicBezTo>
                      <a:pt x="148618" y="191008"/>
                      <a:pt x="143287" y="200145"/>
                      <a:pt x="136307" y="208014"/>
                    </a:cubicBezTo>
                    <a:cubicBezTo>
                      <a:pt x="129327" y="215756"/>
                      <a:pt x="120950" y="221975"/>
                      <a:pt x="110924" y="226544"/>
                    </a:cubicBezTo>
                    <a:cubicBezTo>
                      <a:pt x="101025" y="231113"/>
                      <a:pt x="89856" y="233270"/>
                      <a:pt x="77418" y="233270"/>
                    </a:cubicBezTo>
                    <a:cubicBezTo>
                      <a:pt x="70565" y="233270"/>
                      <a:pt x="63965" y="232890"/>
                      <a:pt x="57746" y="232128"/>
                    </a:cubicBezTo>
                    <a:cubicBezTo>
                      <a:pt x="51528" y="231367"/>
                      <a:pt x="45816" y="230351"/>
                      <a:pt x="40867" y="229209"/>
                    </a:cubicBezTo>
                    <a:cubicBezTo>
                      <a:pt x="35917" y="228067"/>
                      <a:pt x="31856" y="226925"/>
                      <a:pt x="28556" y="225655"/>
                    </a:cubicBezTo>
                    <a:cubicBezTo>
                      <a:pt x="25510" y="224132"/>
                      <a:pt x="23352" y="222990"/>
                      <a:pt x="22464" y="222102"/>
                    </a:cubicBezTo>
                    <a:close/>
                    <a:moveTo>
                      <a:pt x="84018" y="90871"/>
                    </a:moveTo>
                    <a:cubicBezTo>
                      <a:pt x="80337" y="90871"/>
                      <a:pt x="76911" y="91252"/>
                      <a:pt x="73738" y="92141"/>
                    </a:cubicBezTo>
                    <a:cubicBezTo>
                      <a:pt x="70565" y="93029"/>
                      <a:pt x="67646" y="94171"/>
                      <a:pt x="65108" y="95440"/>
                    </a:cubicBezTo>
                    <a:cubicBezTo>
                      <a:pt x="62442" y="96836"/>
                      <a:pt x="60158" y="98359"/>
                      <a:pt x="58127" y="100009"/>
                    </a:cubicBezTo>
                    <a:cubicBezTo>
                      <a:pt x="56097" y="101659"/>
                      <a:pt x="54320" y="103309"/>
                      <a:pt x="53051" y="104832"/>
                    </a:cubicBezTo>
                    <a:lnTo>
                      <a:pt x="53051" y="207887"/>
                    </a:lnTo>
                    <a:cubicBezTo>
                      <a:pt x="53685" y="209410"/>
                      <a:pt x="54827" y="210806"/>
                      <a:pt x="56477" y="211949"/>
                    </a:cubicBezTo>
                    <a:cubicBezTo>
                      <a:pt x="58127" y="213091"/>
                      <a:pt x="60158" y="214106"/>
                      <a:pt x="62442" y="214868"/>
                    </a:cubicBezTo>
                    <a:cubicBezTo>
                      <a:pt x="64854" y="215629"/>
                      <a:pt x="67519" y="216264"/>
                      <a:pt x="70438" y="216644"/>
                    </a:cubicBezTo>
                    <a:cubicBezTo>
                      <a:pt x="73357" y="217025"/>
                      <a:pt x="76403" y="217279"/>
                      <a:pt x="79703" y="217279"/>
                    </a:cubicBezTo>
                    <a:cubicBezTo>
                      <a:pt x="86176" y="217279"/>
                      <a:pt x="92140" y="215883"/>
                      <a:pt x="97598" y="213218"/>
                    </a:cubicBezTo>
                    <a:cubicBezTo>
                      <a:pt x="103055" y="210426"/>
                      <a:pt x="107751" y="206364"/>
                      <a:pt x="111685" y="200907"/>
                    </a:cubicBezTo>
                    <a:cubicBezTo>
                      <a:pt x="115620" y="195450"/>
                      <a:pt x="118793" y="188596"/>
                      <a:pt x="121077" y="180347"/>
                    </a:cubicBezTo>
                    <a:cubicBezTo>
                      <a:pt x="123362" y="172097"/>
                      <a:pt x="124631" y="162578"/>
                      <a:pt x="124758" y="151537"/>
                    </a:cubicBezTo>
                    <a:cubicBezTo>
                      <a:pt x="124885" y="141257"/>
                      <a:pt x="123996" y="132373"/>
                      <a:pt x="121966" y="124885"/>
                    </a:cubicBezTo>
                    <a:cubicBezTo>
                      <a:pt x="119935" y="117270"/>
                      <a:pt x="117143" y="111051"/>
                      <a:pt x="113462" y="105974"/>
                    </a:cubicBezTo>
                    <a:cubicBezTo>
                      <a:pt x="109782" y="100898"/>
                      <a:pt x="105467" y="97217"/>
                      <a:pt x="100517" y="94806"/>
                    </a:cubicBezTo>
                    <a:cubicBezTo>
                      <a:pt x="95440" y="92141"/>
                      <a:pt x="89983" y="90871"/>
                      <a:pt x="84018" y="9087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46" name="Freeform: Shape 45">
                <a:extLst>
                  <a:ext uri="{FF2B5EF4-FFF2-40B4-BE49-F238E27FC236}">
                    <a16:creationId xmlns:a16="http://schemas.microsoft.com/office/drawing/2014/main" id="{D44C03B4-4B1D-23F3-D132-EBC7F2488BF3}"/>
                  </a:ext>
                </a:extLst>
              </p:cNvPr>
              <p:cNvSpPr/>
              <p:nvPr/>
            </p:nvSpPr>
            <p:spPr>
              <a:xfrm>
                <a:off x="4377202" y="2131925"/>
                <a:ext cx="76783" cy="229843"/>
              </a:xfrm>
              <a:custGeom>
                <a:avLst/>
                <a:gdLst>
                  <a:gd name="connsiteX0" fmla="*/ 0 w 76783"/>
                  <a:gd name="connsiteY0" fmla="*/ 229844 h 229843"/>
                  <a:gd name="connsiteX1" fmla="*/ 0 w 76783"/>
                  <a:gd name="connsiteY1" fmla="*/ 214741 h 229843"/>
                  <a:gd name="connsiteX2" fmla="*/ 22591 w 76783"/>
                  <a:gd name="connsiteY2" fmla="*/ 212456 h 229843"/>
                  <a:gd name="connsiteX3" fmla="*/ 22591 w 76783"/>
                  <a:gd name="connsiteY3" fmla="*/ 21576 h 229843"/>
                  <a:gd name="connsiteX4" fmla="*/ 0 w 76783"/>
                  <a:gd name="connsiteY4" fmla="*/ 19164 h 229843"/>
                  <a:gd name="connsiteX5" fmla="*/ 0 w 76783"/>
                  <a:gd name="connsiteY5" fmla="*/ 6219 h 229843"/>
                  <a:gd name="connsiteX6" fmla="*/ 45943 w 76783"/>
                  <a:gd name="connsiteY6" fmla="*/ 0 h 229843"/>
                  <a:gd name="connsiteX7" fmla="*/ 46197 w 76783"/>
                  <a:gd name="connsiteY7" fmla="*/ 0 h 229843"/>
                  <a:gd name="connsiteX8" fmla="*/ 53050 w 76783"/>
                  <a:gd name="connsiteY8" fmla="*/ 4823 h 229843"/>
                  <a:gd name="connsiteX9" fmla="*/ 53050 w 76783"/>
                  <a:gd name="connsiteY9" fmla="*/ 212456 h 229843"/>
                  <a:gd name="connsiteX10" fmla="*/ 76784 w 76783"/>
                  <a:gd name="connsiteY10" fmla="*/ 214741 h 229843"/>
                  <a:gd name="connsiteX11" fmla="*/ 76784 w 76783"/>
                  <a:gd name="connsiteY11" fmla="*/ 229844 h 229843"/>
                  <a:gd name="connsiteX12" fmla="*/ 0 w 76783"/>
                  <a:gd name="connsiteY12" fmla="*/ 229844 h 2298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6783" h="229843">
                    <a:moveTo>
                      <a:pt x="0" y="229844"/>
                    </a:moveTo>
                    <a:lnTo>
                      <a:pt x="0" y="214741"/>
                    </a:lnTo>
                    <a:lnTo>
                      <a:pt x="22591" y="212456"/>
                    </a:lnTo>
                    <a:lnTo>
                      <a:pt x="22591" y="21576"/>
                    </a:lnTo>
                    <a:lnTo>
                      <a:pt x="0" y="19164"/>
                    </a:lnTo>
                    <a:lnTo>
                      <a:pt x="0" y="6219"/>
                    </a:lnTo>
                    <a:lnTo>
                      <a:pt x="45943" y="0"/>
                    </a:lnTo>
                    <a:lnTo>
                      <a:pt x="46197" y="0"/>
                    </a:lnTo>
                    <a:lnTo>
                      <a:pt x="53050" y="4823"/>
                    </a:lnTo>
                    <a:lnTo>
                      <a:pt x="53050" y="212456"/>
                    </a:lnTo>
                    <a:lnTo>
                      <a:pt x="76784" y="214741"/>
                    </a:lnTo>
                    <a:lnTo>
                      <a:pt x="76784" y="229844"/>
                    </a:lnTo>
                    <a:lnTo>
                      <a:pt x="0" y="229844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47" name="Freeform: Shape 46">
                <a:extLst>
                  <a:ext uri="{FF2B5EF4-FFF2-40B4-BE49-F238E27FC236}">
                    <a16:creationId xmlns:a16="http://schemas.microsoft.com/office/drawing/2014/main" id="{CAADB574-3482-5E7C-A377-4ADA33A0C482}"/>
                  </a:ext>
                </a:extLst>
              </p:cNvPr>
              <p:cNvSpPr/>
              <p:nvPr/>
            </p:nvSpPr>
            <p:spPr>
              <a:xfrm>
                <a:off x="4471880" y="2135478"/>
                <a:ext cx="75261" cy="226416"/>
              </a:xfrm>
              <a:custGeom>
                <a:avLst/>
                <a:gdLst>
                  <a:gd name="connsiteX0" fmla="*/ 0 w 75261"/>
                  <a:gd name="connsiteY0" fmla="*/ 226290 h 226416"/>
                  <a:gd name="connsiteX1" fmla="*/ 0 w 75261"/>
                  <a:gd name="connsiteY1" fmla="*/ 211187 h 226416"/>
                  <a:gd name="connsiteX2" fmla="*/ 22591 w 75261"/>
                  <a:gd name="connsiteY2" fmla="*/ 208903 h 226416"/>
                  <a:gd name="connsiteX3" fmla="*/ 22591 w 75261"/>
                  <a:gd name="connsiteY3" fmla="*/ 95060 h 226416"/>
                  <a:gd name="connsiteX4" fmla="*/ 3427 w 75261"/>
                  <a:gd name="connsiteY4" fmla="*/ 89095 h 226416"/>
                  <a:gd name="connsiteX5" fmla="*/ 3427 w 75261"/>
                  <a:gd name="connsiteY5" fmla="*/ 72723 h 226416"/>
                  <a:gd name="connsiteX6" fmla="*/ 45182 w 75261"/>
                  <a:gd name="connsiteY6" fmla="*/ 67138 h 226416"/>
                  <a:gd name="connsiteX7" fmla="*/ 45817 w 75261"/>
                  <a:gd name="connsiteY7" fmla="*/ 67138 h 226416"/>
                  <a:gd name="connsiteX8" fmla="*/ 53051 w 75261"/>
                  <a:gd name="connsiteY8" fmla="*/ 72596 h 226416"/>
                  <a:gd name="connsiteX9" fmla="*/ 53051 w 75261"/>
                  <a:gd name="connsiteY9" fmla="*/ 209156 h 226416"/>
                  <a:gd name="connsiteX10" fmla="*/ 75261 w 75261"/>
                  <a:gd name="connsiteY10" fmla="*/ 211314 h 226416"/>
                  <a:gd name="connsiteX11" fmla="*/ 75261 w 75261"/>
                  <a:gd name="connsiteY11" fmla="*/ 226417 h 226416"/>
                  <a:gd name="connsiteX12" fmla="*/ 0 w 75261"/>
                  <a:gd name="connsiteY12" fmla="*/ 226417 h 226416"/>
                  <a:gd name="connsiteX13" fmla="*/ 33379 w 75261"/>
                  <a:gd name="connsiteY13" fmla="*/ 41121 h 226416"/>
                  <a:gd name="connsiteX14" fmla="*/ 26145 w 75261"/>
                  <a:gd name="connsiteY14" fmla="*/ 39724 h 226416"/>
                  <a:gd name="connsiteX15" fmla="*/ 20561 w 75261"/>
                  <a:gd name="connsiteY15" fmla="*/ 35790 h 226416"/>
                  <a:gd name="connsiteX16" fmla="*/ 17007 w 75261"/>
                  <a:gd name="connsiteY16" fmla="*/ 29825 h 226416"/>
                  <a:gd name="connsiteX17" fmla="*/ 15738 w 75261"/>
                  <a:gd name="connsiteY17" fmla="*/ 22337 h 226416"/>
                  <a:gd name="connsiteX18" fmla="*/ 17007 w 75261"/>
                  <a:gd name="connsiteY18" fmla="*/ 13961 h 226416"/>
                  <a:gd name="connsiteX19" fmla="*/ 20814 w 75261"/>
                  <a:gd name="connsiteY19" fmla="*/ 6853 h 226416"/>
                  <a:gd name="connsiteX20" fmla="*/ 27160 w 75261"/>
                  <a:gd name="connsiteY20" fmla="*/ 1904 h 226416"/>
                  <a:gd name="connsiteX21" fmla="*/ 36044 w 75261"/>
                  <a:gd name="connsiteY21" fmla="*/ 0 h 226416"/>
                  <a:gd name="connsiteX22" fmla="*/ 36171 w 75261"/>
                  <a:gd name="connsiteY22" fmla="*/ 0 h 226416"/>
                  <a:gd name="connsiteX23" fmla="*/ 44040 w 75261"/>
                  <a:gd name="connsiteY23" fmla="*/ 1650 h 226416"/>
                  <a:gd name="connsiteX24" fmla="*/ 49751 w 75261"/>
                  <a:gd name="connsiteY24" fmla="*/ 5965 h 226416"/>
                  <a:gd name="connsiteX25" fmla="*/ 53305 w 75261"/>
                  <a:gd name="connsiteY25" fmla="*/ 12057 h 226416"/>
                  <a:gd name="connsiteX26" fmla="*/ 54574 w 75261"/>
                  <a:gd name="connsiteY26" fmla="*/ 19164 h 226416"/>
                  <a:gd name="connsiteX27" fmla="*/ 53305 w 75261"/>
                  <a:gd name="connsiteY27" fmla="*/ 27794 h 226416"/>
                  <a:gd name="connsiteX28" fmla="*/ 49370 w 75261"/>
                  <a:gd name="connsiteY28" fmla="*/ 34648 h 226416"/>
                  <a:gd name="connsiteX29" fmla="*/ 42771 w 75261"/>
                  <a:gd name="connsiteY29" fmla="*/ 39344 h 226416"/>
                  <a:gd name="connsiteX30" fmla="*/ 33506 w 75261"/>
                  <a:gd name="connsiteY30" fmla="*/ 40994 h 226416"/>
                  <a:gd name="connsiteX31" fmla="*/ 33379 w 75261"/>
                  <a:gd name="connsiteY31" fmla="*/ 40994 h 2264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75261" h="226416">
                    <a:moveTo>
                      <a:pt x="0" y="226290"/>
                    </a:moveTo>
                    <a:lnTo>
                      <a:pt x="0" y="211187"/>
                    </a:lnTo>
                    <a:lnTo>
                      <a:pt x="22591" y="208903"/>
                    </a:lnTo>
                    <a:lnTo>
                      <a:pt x="22591" y="95060"/>
                    </a:lnTo>
                    <a:lnTo>
                      <a:pt x="3427" y="89095"/>
                    </a:lnTo>
                    <a:lnTo>
                      <a:pt x="3427" y="72723"/>
                    </a:lnTo>
                    <a:lnTo>
                      <a:pt x="45182" y="67138"/>
                    </a:lnTo>
                    <a:lnTo>
                      <a:pt x="45817" y="67138"/>
                    </a:lnTo>
                    <a:lnTo>
                      <a:pt x="53051" y="72596"/>
                    </a:lnTo>
                    <a:lnTo>
                      <a:pt x="53051" y="209156"/>
                    </a:lnTo>
                    <a:lnTo>
                      <a:pt x="75261" y="211314"/>
                    </a:lnTo>
                    <a:lnTo>
                      <a:pt x="75261" y="226417"/>
                    </a:lnTo>
                    <a:lnTo>
                      <a:pt x="0" y="226417"/>
                    </a:lnTo>
                    <a:close/>
                    <a:moveTo>
                      <a:pt x="33379" y="41121"/>
                    </a:moveTo>
                    <a:cubicBezTo>
                      <a:pt x="30714" y="41121"/>
                      <a:pt x="28302" y="40613"/>
                      <a:pt x="26145" y="39724"/>
                    </a:cubicBezTo>
                    <a:cubicBezTo>
                      <a:pt x="23987" y="38709"/>
                      <a:pt x="22084" y="37440"/>
                      <a:pt x="20561" y="35790"/>
                    </a:cubicBezTo>
                    <a:cubicBezTo>
                      <a:pt x="19037" y="34140"/>
                      <a:pt x="17895" y="32110"/>
                      <a:pt x="17007" y="29825"/>
                    </a:cubicBezTo>
                    <a:cubicBezTo>
                      <a:pt x="16245" y="27541"/>
                      <a:pt x="15738" y="25002"/>
                      <a:pt x="15738" y="22337"/>
                    </a:cubicBezTo>
                    <a:cubicBezTo>
                      <a:pt x="15738" y="19418"/>
                      <a:pt x="16118" y="16626"/>
                      <a:pt x="17007" y="13961"/>
                    </a:cubicBezTo>
                    <a:cubicBezTo>
                      <a:pt x="17895" y="11295"/>
                      <a:pt x="19164" y="9011"/>
                      <a:pt x="20814" y="6853"/>
                    </a:cubicBezTo>
                    <a:cubicBezTo>
                      <a:pt x="22464" y="4823"/>
                      <a:pt x="24622" y="3173"/>
                      <a:pt x="27160" y="1904"/>
                    </a:cubicBezTo>
                    <a:cubicBezTo>
                      <a:pt x="29698" y="635"/>
                      <a:pt x="32744" y="0"/>
                      <a:pt x="36044" y="0"/>
                    </a:cubicBezTo>
                    <a:lnTo>
                      <a:pt x="36171" y="0"/>
                    </a:lnTo>
                    <a:cubicBezTo>
                      <a:pt x="39217" y="0"/>
                      <a:pt x="41882" y="508"/>
                      <a:pt x="44040" y="1650"/>
                    </a:cubicBezTo>
                    <a:cubicBezTo>
                      <a:pt x="46324" y="2792"/>
                      <a:pt x="48228" y="4188"/>
                      <a:pt x="49751" y="5965"/>
                    </a:cubicBezTo>
                    <a:cubicBezTo>
                      <a:pt x="51274" y="7742"/>
                      <a:pt x="52543" y="9773"/>
                      <a:pt x="53305" y="12057"/>
                    </a:cubicBezTo>
                    <a:cubicBezTo>
                      <a:pt x="54193" y="14341"/>
                      <a:pt x="54574" y="16753"/>
                      <a:pt x="54574" y="19164"/>
                    </a:cubicBezTo>
                    <a:cubicBezTo>
                      <a:pt x="54574" y="22210"/>
                      <a:pt x="54193" y="25129"/>
                      <a:pt x="53305" y="27794"/>
                    </a:cubicBezTo>
                    <a:cubicBezTo>
                      <a:pt x="52416" y="30460"/>
                      <a:pt x="51147" y="32744"/>
                      <a:pt x="49370" y="34648"/>
                    </a:cubicBezTo>
                    <a:cubicBezTo>
                      <a:pt x="47593" y="36552"/>
                      <a:pt x="45436" y="38202"/>
                      <a:pt x="42771" y="39344"/>
                    </a:cubicBezTo>
                    <a:cubicBezTo>
                      <a:pt x="40105" y="40486"/>
                      <a:pt x="37059" y="40994"/>
                      <a:pt x="33506" y="40994"/>
                    </a:cubicBezTo>
                    <a:lnTo>
                      <a:pt x="33379" y="40994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48" name="Freeform: Shape 47">
                <a:extLst>
                  <a:ext uri="{FF2B5EF4-FFF2-40B4-BE49-F238E27FC236}">
                    <a16:creationId xmlns:a16="http://schemas.microsoft.com/office/drawing/2014/main" id="{7E24D964-D34D-9B8C-0C54-743B7FCAEB6B}"/>
                  </a:ext>
                </a:extLst>
              </p:cNvPr>
              <p:cNvSpPr/>
              <p:nvPr/>
            </p:nvSpPr>
            <p:spPr>
              <a:xfrm>
                <a:off x="4568082" y="2201982"/>
                <a:ext cx="122473" cy="162959"/>
              </a:xfrm>
              <a:custGeom>
                <a:avLst/>
                <a:gdLst>
                  <a:gd name="connsiteX0" fmla="*/ 0 w 122473"/>
                  <a:gd name="connsiteY0" fmla="*/ 84145 h 162959"/>
                  <a:gd name="connsiteX1" fmla="*/ 5330 w 122473"/>
                  <a:gd name="connsiteY1" fmla="*/ 51781 h 162959"/>
                  <a:gd name="connsiteX2" fmla="*/ 20814 w 122473"/>
                  <a:gd name="connsiteY2" fmla="*/ 25002 h 162959"/>
                  <a:gd name="connsiteX3" fmla="*/ 45816 w 122473"/>
                  <a:gd name="connsiteY3" fmla="*/ 6727 h 162959"/>
                  <a:gd name="connsiteX4" fmla="*/ 79195 w 122473"/>
                  <a:gd name="connsiteY4" fmla="*/ 0 h 162959"/>
                  <a:gd name="connsiteX5" fmla="*/ 92394 w 122473"/>
                  <a:gd name="connsiteY5" fmla="*/ 888 h 162959"/>
                  <a:gd name="connsiteX6" fmla="*/ 104070 w 122473"/>
                  <a:gd name="connsiteY6" fmla="*/ 3046 h 162959"/>
                  <a:gd name="connsiteX7" fmla="*/ 113716 w 122473"/>
                  <a:gd name="connsiteY7" fmla="*/ 5838 h 162959"/>
                  <a:gd name="connsiteX8" fmla="*/ 120696 w 122473"/>
                  <a:gd name="connsiteY8" fmla="*/ 8630 h 162959"/>
                  <a:gd name="connsiteX9" fmla="*/ 119300 w 122473"/>
                  <a:gd name="connsiteY9" fmla="*/ 48862 h 162959"/>
                  <a:gd name="connsiteX10" fmla="*/ 100897 w 122473"/>
                  <a:gd name="connsiteY10" fmla="*/ 48862 h 162959"/>
                  <a:gd name="connsiteX11" fmla="*/ 94679 w 122473"/>
                  <a:gd name="connsiteY11" fmla="*/ 26145 h 162959"/>
                  <a:gd name="connsiteX12" fmla="*/ 85668 w 122473"/>
                  <a:gd name="connsiteY12" fmla="*/ 18910 h 162959"/>
                  <a:gd name="connsiteX13" fmla="*/ 72469 w 122473"/>
                  <a:gd name="connsiteY13" fmla="*/ 16372 h 162959"/>
                  <a:gd name="connsiteX14" fmla="*/ 57493 w 122473"/>
                  <a:gd name="connsiteY14" fmla="*/ 19926 h 162959"/>
                  <a:gd name="connsiteX15" fmla="*/ 44801 w 122473"/>
                  <a:gd name="connsiteY15" fmla="*/ 30714 h 162959"/>
                  <a:gd name="connsiteX16" fmla="*/ 35917 w 122473"/>
                  <a:gd name="connsiteY16" fmla="*/ 48609 h 162959"/>
                  <a:gd name="connsiteX17" fmla="*/ 32490 w 122473"/>
                  <a:gd name="connsiteY17" fmla="*/ 73738 h 162959"/>
                  <a:gd name="connsiteX18" fmla="*/ 36171 w 122473"/>
                  <a:gd name="connsiteY18" fmla="*/ 105213 h 162959"/>
                  <a:gd name="connsiteX19" fmla="*/ 46197 w 122473"/>
                  <a:gd name="connsiteY19" fmla="*/ 126408 h 162959"/>
                  <a:gd name="connsiteX20" fmla="*/ 60793 w 122473"/>
                  <a:gd name="connsiteY20" fmla="*/ 138211 h 162959"/>
                  <a:gd name="connsiteX21" fmla="*/ 78180 w 122473"/>
                  <a:gd name="connsiteY21" fmla="*/ 141891 h 162959"/>
                  <a:gd name="connsiteX22" fmla="*/ 90237 w 122473"/>
                  <a:gd name="connsiteY22" fmla="*/ 140749 h 162959"/>
                  <a:gd name="connsiteX23" fmla="*/ 100771 w 122473"/>
                  <a:gd name="connsiteY23" fmla="*/ 137830 h 162959"/>
                  <a:gd name="connsiteX24" fmla="*/ 109528 w 122473"/>
                  <a:gd name="connsiteY24" fmla="*/ 133769 h 162959"/>
                  <a:gd name="connsiteX25" fmla="*/ 116508 w 122473"/>
                  <a:gd name="connsiteY25" fmla="*/ 129327 h 162959"/>
                  <a:gd name="connsiteX26" fmla="*/ 122473 w 122473"/>
                  <a:gd name="connsiteY26" fmla="*/ 142526 h 162959"/>
                  <a:gd name="connsiteX27" fmla="*/ 113335 w 122473"/>
                  <a:gd name="connsiteY27" fmla="*/ 150014 h 162959"/>
                  <a:gd name="connsiteX28" fmla="*/ 101151 w 122473"/>
                  <a:gd name="connsiteY28" fmla="*/ 156487 h 162959"/>
                  <a:gd name="connsiteX29" fmla="*/ 86810 w 122473"/>
                  <a:gd name="connsiteY29" fmla="*/ 161182 h 162959"/>
                  <a:gd name="connsiteX30" fmla="*/ 71453 w 122473"/>
                  <a:gd name="connsiteY30" fmla="*/ 162959 h 162959"/>
                  <a:gd name="connsiteX31" fmla="*/ 40486 w 122473"/>
                  <a:gd name="connsiteY31" fmla="*/ 156867 h 162959"/>
                  <a:gd name="connsiteX32" fmla="*/ 18149 w 122473"/>
                  <a:gd name="connsiteY32" fmla="*/ 140241 h 162959"/>
                  <a:gd name="connsiteX33" fmla="*/ 4569 w 122473"/>
                  <a:gd name="connsiteY33" fmla="*/ 115239 h 162959"/>
                  <a:gd name="connsiteX34" fmla="*/ 0 w 122473"/>
                  <a:gd name="connsiteY34" fmla="*/ 84145 h 1629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122473" h="162959">
                    <a:moveTo>
                      <a:pt x="0" y="84145"/>
                    </a:moveTo>
                    <a:cubicBezTo>
                      <a:pt x="0" y="72723"/>
                      <a:pt x="1777" y="61935"/>
                      <a:pt x="5330" y="51781"/>
                    </a:cubicBezTo>
                    <a:cubicBezTo>
                      <a:pt x="8884" y="41628"/>
                      <a:pt x="14087" y="32617"/>
                      <a:pt x="20814" y="25002"/>
                    </a:cubicBezTo>
                    <a:cubicBezTo>
                      <a:pt x="27667" y="17260"/>
                      <a:pt x="35917" y="11169"/>
                      <a:pt x="45816" y="6727"/>
                    </a:cubicBezTo>
                    <a:cubicBezTo>
                      <a:pt x="55716" y="2158"/>
                      <a:pt x="66757" y="0"/>
                      <a:pt x="79195" y="0"/>
                    </a:cubicBezTo>
                    <a:cubicBezTo>
                      <a:pt x="83764" y="0"/>
                      <a:pt x="88206" y="254"/>
                      <a:pt x="92394" y="888"/>
                    </a:cubicBezTo>
                    <a:cubicBezTo>
                      <a:pt x="96582" y="1523"/>
                      <a:pt x="100517" y="2158"/>
                      <a:pt x="104070" y="3046"/>
                    </a:cubicBezTo>
                    <a:cubicBezTo>
                      <a:pt x="107624" y="3934"/>
                      <a:pt x="110924" y="4823"/>
                      <a:pt x="113716" y="5838"/>
                    </a:cubicBezTo>
                    <a:cubicBezTo>
                      <a:pt x="116508" y="6853"/>
                      <a:pt x="118920" y="7742"/>
                      <a:pt x="120696" y="8630"/>
                    </a:cubicBezTo>
                    <a:lnTo>
                      <a:pt x="119300" y="48862"/>
                    </a:lnTo>
                    <a:lnTo>
                      <a:pt x="100897" y="48862"/>
                    </a:lnTo>
                    <a:lnTo>
                      <a:pt x="94679" y="26145"/>
                    </a:lnTo>
                    <a:cubicBezTo>
                      <a:pt x="92267" y="23099"/>
                      <a:pt x="89348" y="20687"/>
                      <a:pt x="85668" y="18910"/>
                    </a:cubicBezTo>
                    <a:cubicBezTo>
                      <a:pt x="82114" y="17260"/>
                      <a:pt x="77672" y="16372"/>
                      <a:pt x="72469" y="16372"/>
                    </a:cubicBezTo>
                    <a:cubicBezTo>
                      <a:pt x="67265" y="16372"/>
                      <a:pt x="62315" y="17514"/>
                      <a:pt x="57493" y="19926"/>
                    </a:cubicBezTo>
                    <a:cubicBezTo>
                      <a:pt x="52797" y="22337"/>
                      <a:pt x="48482" y="25891"/>
                      <a:pt x="44801" y="30714"/>
                    </a:cubicBezTo>
                    <a:cubicBezTo>
                      <a:pt x="41120" y="35536"/>
                      <a:pt x="38201" y="41501"/>
                      <a:pt x="35917" y="48609"/>
                    </a:cubicBezTo>
                    <a:cubicBezTo>
                      <a:pt x="33632" y="55716"/>
                      <a:pt x="32490" y="64092"/>
                      <a:pt x="32490" y="73738"/>
                    </a:cubicBezTo>
                    <a:cubicBezTo>
                      <a:pt x="32363" y="86049"/>
                      <a:pt x="33632" y="96583"/>
                      <a:pt x="36171" y="105213"/>
                    </a:cubicBezTo>
                    <a:cubicBezTo>
                      <a:pt x="38709" y="113843"/>
                      <a:pt x="42009" y="120950"/>
                      <a:pt x="46197" y="126408"/>
                    </a:cubicBezTo>
                    <a:cubicBezTo>
                      <a:pt x="50385" y="131865"/>
                      <a:pt x="55208" y="135799"/>
                      <a:pt x="60793" y="138211"/>
                    </a:cubicBezTo>
                    <a:cubicBezTo>
                      <a:pt x="66376" y="140622"/>
                      <a:pt x="72088" y="141891"/>
                      <a:pt x="78180" y="141891"/>
                    </a:cubicBezTo>
                    <a:cubicBezTo>
                      <a:pt x="82495" y="141891"/>
                      <a:pt x="86556" y="141511"/>
                      <a:pt x="90237" y="140749"/>
                    </a:cubicBezTo>
                    <a:cubicBezTo>
                      <a:pt x="94044" y="139988"/>
                      <a:pt x="97471" y="139099"/>
                      <a:pt x="100771" y="137830"/>
                    </a:cubicBezTo>
                    <a:cubicBezTo>
                      <a:pt x="103944" y="136688"/>
                      <a:pt x="106862" y="135292"/>
                      <a:pt x="109528" y="133769"/>
                    </a:cubicBezTo>
                    <a:cubicBezTo>
                      <a:pt x="112193" y="132246"/>
                      <a:pt x="114477" y="130723"/>
                      <a:pt x="116508" y="129327"/>
                    </a:cubicBezTo>
                    <a:lnTo>
                      <a:pt x="122473" y="142526"/>
                    </a:lnTo>
                    <a:cubicBezTo>
                      <a:pt x="120062" y="145064"/>
                      <a:pt x="116889" y="147603"/>
                      <a:pt x="113335" y="150014"/>
                    </a:cubicBezTo>
                    <a:cubicBezTo>
                      <a:pt x="109655" y="152425"/>
                      <a:pt x="105594" y="154583"/>
                      <a:pt x="101151" y="156487"/>
                    </a:cubicBezTo>
                    <a:cubicBezTo>
                      <a:pt x="96582" y="158390"/>
                      <a:pt x="91887" y="159913"/>
                      <a:pt x="86810" y="161182"/>
                    </a:cubicBezTo>
                    <a:cubicBezTo>
                      <a:pt x="81733" y="162325"/>
                      <a:pt x="76657" y="162959"/>
                      <a:pt x="71453" y="162959"/>
                    </a:cubicBezTo>
                    <a:cubicBezTo>
                      <a:pt x="59650" y="162959"/>
                      <a:pt x="49370" y="160929"/>
                      <a:pt x="40486" y="156867"/>
                    </a:cubicBezTo>
                    <a:cubicBezTo>
                      <a:pt x="31602" y="152806"/>
                      <a:pt x="24114" y="147222"/>
                      <a:pt x="18149" y="140241"/>
                    </a:cubicBezTo>
                    <a:cubicBezTo>
                      <a:pt x="12184" y="133261"/>
                      <a:pt x="7615" y="124885"/>
                      <a:pt x="4569" y="115239"/>
                    </a:cubicBezTo>
                    <a:cubicBezTo>
                      <a:pt x="1650" y="105594"/>
                      <a:pt x="0" y="95186"/>
                      <a:pt x="0" y="8414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49" name="Freeform: Shape 48">
                <a:extLst>
                  <a:ext uri="{FF2B5EF4-FFF2-40B4-BE49-F238E27FC236}">
                    <a16:creationId xmlns:a16="http://schemas.microsoft.com/office/drawing/2014/main" id="{1B3D76EB-6533-F74C-F3C8-1A3437371EAE}"/>
                  </a:ext>
                </a:extLst>
              </p:cNvPr>
              <p:cNvSpPr/>
              <p:nvPr/>
            </p:nvSpPr>
            <p:spPr>
              <a:xfrm>
                <a:off x="4709846" y="2122152"/>
                <a:ext cx="137195" cy="242408"/>
              </a:xfrm>
              <a:custGeom>
                <a:avLst/>
                <a:gdLst>
                  <a:gd name="connsiteX0" fmla="*/ 0 w 137195"/>
                  <a:gd name="connsiteY0" fmla="*/ 198496 h 242408"/>
                  <a:gd name="connsiteX1" fmla="*/ 3681 w 137195"/>
                  <a:gd name="connsiteY1" fmla="*/ 180854 h 242408"/>
                  <a:gd name="connsiteX2" fmla="*/ 13834 w 137195"/>
                  <a:gd name="connsiteY2" fmla="*/ 167274 h 242408"/>
                  <a:gd name="connsiteX3" fmla="*/ 28937 w 137195"/>
                  <a:gd name="connsiteY3" fmla="*/ 157248 h 242408"/>
                  <a:gd name="connsiteX4" fmla="*/ 47720 w 137195"/>
                  <a:gd name="connsiteY4" fmla="*/ 150522 h 242408"/>
                  <a:gd name="connsiteX5" fmla="*/ 68661 w 137195"/>
                  <a:gd name="connsiteY5" fmla="*/ 146714 h 242408"/>
                  <a:gd name="connsiteX6" fmla="*/ 90237 w 137195"/>
                  <a:gd name="connsiteY6" fmla="*/ 145191 h 242408"/>
                  <a:gd name="connsiteX7" fmla="*/ 90237 w 137195"/>
                  <a:gd name="connsiteY7" fmla="*/ 137957 h 242408"/>
                  <a:gd name="connsiteX8" fmla="*/ 88841 w 137195"/>
                  <a:gd name="connsiteY8" fmla="*/ 121712 h 242408"/>
                  <a:gd name="connsiteX9" fmla="*/ 84145 w 137195"/>
                  <a:gd name="connsiteY9" fmla="*/ 110924 h 242408"/>
                  <a:gd name="connsiteX10" fmla="*/ 75134 w 137195"/>
                  <a:gd name="connsiteY10" fmla="*/ 104959 h 242408"/>
                  <a:gd name="connsiteX11" fmla="*/ 60920 w 137195"/>
                  <a:gd name="connsiteY11" fmla="*/ 103055 h 242408"/>
                  <a:gd name="connsiteX12" fmla="*/ 46197 w 137195"/>
                  <a:gd name="connsiteY12" fmla="*/ 104451 h 242408"/>
                  <a:gd name="connsiteX13" fmla="*/ 31983 w 137195"/>
                  <a:gd name="connsiteY13" fmla="*/ 107751 h 242408"/>
                  <a:gd name="connsiteX14" fmla="*/ 19545 w 137195"/>
                  <a:gd name="connsiteY14" fmla="*/ 111939 h 242408"/>
                  <a:gd name="connsiteX15" fmla="*/ 10026 w 137195"/>
                  <a:gd name="connsiteY15" fmla="*/ 116128 h 242408"/>
                  <a:gd name="connsiteX16" fmla="*/ 9899 w 137195"/>
                  <a:gd name="connsiteY16" fmla="*/ 116128 h 242408"/>
                  <a:gd name="connsiteX17" fmla="*/ 3808 w 137195"/>
                  <a:gd name="connsiteY17" fmla="*/ 102928 h 242408"/>
                  <a:gd name="connsiteX18" fmla="*/ 12946 w 137195"/>
                  <a:gd name="connsiteY18" fmla="*/ 96583 h 242408"/>
                  <a:gd name="connsiteX19" fmla="*/ 28429 w 137195"/>
                  <a:gd name="connsiteY19" fmla="*/ 89222 h 242408"/>
                  <a:gd name="connsiteX20" fmla="*/ 47720 w 137195"/>
                  <a:gd name="connsiteY20" fmla="*/ 83003 h 242408"/>
                  <a:gd name="connsiteX21" fmla="*/ 68280 w 137195"/>
                  <a:gd name="connsiteY21" fmla="*/ 80464 h 242408"/>
                  <a:gd name="connsiteX22" fmla="*/ 92521 w 137195"/>
                  <a:gd name="connsiteY22" fmla="*/ 83383 h 242408"/>
                  <a:gd name="connsiteX23" fmla="*/ 108639 w 137195"/>
                  <a:gd name="connsiteY23" fmla="*/ 92775 h 242408"/>
                  <a:gd name="connsiteX24" fmla="*/ 117524 w 137195"/>
                  <a:gd name="connsiteY24" fmla="*/ 109655 h 242408"/>
                  <a:gd name="connsiteX25" fmla="*/ 120189 w 137195"/>
                  <a:gd name="connsiteY25" fmla="*/ 134911 h 242408"/>
                  <a:gd name="connsiteX26" fmla="*/ 120189 w 137195"/>
                  <a:gd name="connsiteY26" fmla="*/ 224132 h 242408"/>
                  <a:gd name="connsiteX27" fmla="*/ 137195 w 137195"/>
                  <a:gd name="connsiteY27" fmla="*/ 224132 h 242408"/>
                  <a:gd name="connsiteX28" fmla="*/ 137195 w 137195"/>
                  <a:gd name="connsiteY28" fmla="*/ 237459 h 242408"/>
                  <a:gd name="connsiteX29" fmla="*/ 130977 w 137195"/>
                  <a:gd name="connsiteY29" fmla="*/ 238982 h 242408"/>
                  <a:gd name="connsiteX30" fmla="*/ 123362 w 137195"/>
                  <a:gd name="connsiteY30" fmla="*/ 240631 h 242408"/>
                  <a:gd name="connsiteX31" fmla="*/ 115239 w 137195"/>
                  <a:gd name="connsiteY31" fmla="*/ 241901 h 242408"/>
                  <a:gd name="connsiteX32" fmla="*/ 107497 w 137195"/>
                  <a:gd name="connsiteY32" fmla="*/ 242408 h 242408"/>
                  <a:gd name="connsiteX33" fmla="*/ 100898 w 137195"/>
                  <a:gd name="connsiteY33" fmla="*/ 242028 h 242408"/>
                  <a:gd name="connsiteX34" fmla="*/ 96329 w 137195"/>
                  <a:gd name="connsiteY34" fmla="*/ 240251 h 242408"/>
                  <a:gd name="connsiteX35" fmla="*/ 93664 w 137195"/>
                  <a:gd name="connsiteY35" fmla="*/ 235936 h 242408"/>
                  <a:gd name="connsiteX36" fmla="*/ 92775 w 137195"/>
                  <a:gd name="connsiteY36" fmla="*/ 228194 h 242408"/>
                  <a:gd name="connsiteX37" fmla="*/ 92775 w 137195"/>
                  <a:gd name="connsiteY37" fmla="*/ 223117 h 242408"/>
                  <a:gd name="connsiteX38" fmla="*/ 86937 w 137195"/>
                  <a:gd name="connsiteY38" fmla="*/ 227940 h 242408"/>
                  <a:gd name="connsiteX39" fmla="*/ 77038 w 137195"/>
                  <a:gd name="connsiteY39" fmla="*/ 234413 h 242408"/>
                  <a:gd name="connsiteX40" fmla="*/ 63585 w 137195"/>
                  <a:gd name="connsiteY40" fmla="*/ 239997 h 242408"/>
                  <a:gd name="connsiteX41" fmla="*/ 47467 w 137195"/>
                  <a:gd name="connsiteY41" fmla="*/ 242408 h 242408"/>
                  <a:gd name="connsiteX42" fmla="*/ 29444 w 137195"/>
                  <a:gd name="connsiteY42" fmla="*/ 239870 h 242408"/>
                  <a:gd name="connsiteX43" fmla="*/ 14341 w 137195"/>
                  <a:gd name="connsiteY43" fmla="*/ 232001 h 242408"/>
                  <a:gd name="connsiteX44" fmla="*/ 3934 w 137195"/>
                  <a:gd name="connsiteY44" fmla="*/ 218294 h 242408"/>
                  <a:gd name="connsiteX45" fmla="*/ 0 w 137195"/>
                  <a:gd name="connsiteY45" fmla="*/ 198496 h 242408"/>
                  <a:gd name="connsiteX46" fmla="*/ 65742 w 137195"/>
                  <a:gd name="connsiteY46" fmla="*/ 54574 h 242408"/>
                  <a:gd name="connsiteX47" fmla="*/ 46324 w 137195"/>
                  <a:gd name="connsiteY47" fmla="*/ 50639 h 242408"/>
                  <a:gd name="connsiteX48" fmla="*/ 31856 w 137195"/>
                  <a:gd name="connsiteY48" fmla="*/ 40232 h 242408"/>
                  <a:gd name="connsiteX49" fmla="*/ 22718 w 137195"/>
                  <a:gd name="connsiteY49" fmla="*/ 25256 h 242408"/>
                  <a:gd name="connsiteX50" fmla="*/ 19545 w 137195"/>
                  <a:gd name="connsiteY50" fmla="*/ 7488 h 242408"/>
                  <a:gd name="connsiteX51" fmla="*/ 19545 w 137195"/>
                  <a:gd name="connsiteY51" fmla="*/ 3554 h 242408"/>
                  <a:gd name="connsiteX52" fmla="*/ 19926 w 137195"/>
                  <a:gd name="connsiteY52" fmla="*/ 0 h 242408"/>
                  <a:gd name="connsiteX53" fmla="*/ 36171 w 137195"/>
                  <a:gd name="connsiteY53" fmla="*/ 0 h 242408"/>
                  <a:gd name="connsiteX54" fmla="*/ 36171 w 137195"/>
                  <a:gd name="connsiteY54" fmla="*/ 2031 h 242408"/>
                  <a:gd name="connsiteX55" fmla="*/ 36552 w 137195"/>
                  <a:gd name="connsiteY55" fmla="*/ 4950 h 242408"/>
                  <a:gd name="connsiteX56" fmla="*/ 38709 w 137195"/>
                  <a:gd name="connsiteY56" fmla="*/ 12565 h 242408"/>
                  <a:gd name="connsiteX57" fmla="*/ 43659 w 137195"/>
                  <a:gd name="connsiteY57" fmla="*/ 20687 h 242408"/>
                  <a:gd name="connsiteX58" fmla="*/ 52289 w 137195"/>
                  <a:gd name="connsiteY58" fmla="*/ 27033 h 242408"/>
                  <a:gd name="connsiteX59" fmla="*/ 65869 w 137195"/>
                  <a:gd name="connsiteY59" fmla="*/ 29571 h 242408"/>
                  <a:gd name="connsiteX60" fmla="*/ 79195 w 137195"/>
                  <a:gd name="connsiteY60" fmla="*/ 27033 h 242408"/>
                  <a:gd name="connsiteX61" fmla="*/ 87698 w 137195"/>
                  <a:gd name="connsiteY61" fmla="*/ 20687 h 242408"/>
                  <a:gd name="connsiteX62" fmla="*/ 92394 w 137195"/>
                  <a:gd name="connsiteY62" fmla="*/ 12565 h 242408"/>
                  <a:gd name="connsiteX63" fmla="*/ 94425 w 137195"/>
                  <a:gd name="connsiteY63" fmla="*/ 4950 h 242408"/>
                  <a:gd name="connsiteX64" fmla="*/ 94806 w 137195"/>
                  <a:gd name="connsiteY64" fmla="*/ 0 h 242408"/>
                  <a:gd name="connsiteX65" fmla="*/ 110543 w 137195"/>
                  <a:gd name="connsiteY65" fmla="*/ 0 h 242408"/>
                  <a:gd name="connsiteX66" fmla="*/ 110797 w 137195"/>
                  <a:gd name="connsiteY66" fmla="*/ 3554 h 242408"/>
                  <a:gd name="connsiteX67" fmla="*/ 110924 w 137195"/>
                  <a:gd name="connsiteY67" fmla="*/ 7488 h 242408"/>
                  <a:gd name="connsiteX68" fmla="*/ 107751 w 137195"/>
                  <a:gd name="connsiteY68" fmla="*/ 25383 h 242408"/>
                  <a:gd name="connsiteX69" fmla="*/ 98613 w 137195"/>
                  <a:gd name="connsiteY69" fmla="*/ 40486 h 242408"/>
                  <a:gd name="connsiteX70" fmla="*/ 84272 w 137195"/>
                  <a:gd name="connsiteY70" fmla="*/ 50893 h 242408"/>
                  <a:gd name="connsiteX71" fmla="*/ 65742 w 137195"/>
                  <a:gd name="connsiteY71" fmla="*/ 54574 h 242408"/>
                  <a:gd name="connsiteX72" fmla="*/ 59143 w 137195"/>
                  <a:gd name="connsiteY72" fmla="*/ 221721 h 242408"/>
                  <a:gd name="connsiteX73" fmla="*/ 65996 w 137195"/>
                  <a:gd name="connsiteY73" fmla="*/ 220960 h 242408"/>
                  <a:gd name="connsiteX74" fmla="*/ 74246 w 137195"/>
                  <a:gd name="connsiteY74" fmla="*/ 218802 h 242408"/>
                  <a:gd name="connsiteX75" fmla="*/ 82622 w 137195"/>
                  <a:gd name="connsiteY75" fmla="*/ 215375 h 242408"/>
                  <a:gd name="connsiteX76" fmla="*/ 90237 w 137195"/>
                  <a:gd name="connsiteY76" fmla="*/ 210806 h 242408"/>
                  <a:gd name="connsiteX77" fmla="*/ 90237 w 137195"/>
                  <a:gd name="connsiteY77" fmla="*/ 160421 h 242408"/>
                  <a:gd name="connsiteX78" fmla="*/ 62823 w 137195"/>
                  <a:gd name="connsiteY78" fmla="*/ 163340 h 242408"/>
                  <a:gd name="connsiteX79" fmla="*/ 45182 w 137195"/>
                  <a:gd name="connsiteY79" fmla="*/ 170955 h 242408"/>
                  <a:gd name="connsiteX80" fmla="*/ 35917 w 137195"/>
                  <a:gd name="connsiteY80" fmla="*/ 181743 h 242408"/>
                  <a:gd name="connsiteX81" fmla="*/ 33125 w 137195"/>
                  <a:gd name="connsiteY81" fmla="*/ 194307 h 242408"/>
                  <a:gd name="connsiteX82" fmla="*/ 35156 w 137195"/>
                  <a:gd name="connsiteY82" fmla="*/ 206999 h 242408"/>
                  <a:gd name="connsiteX83" fmla="*/ 40613 w 137195"/>
                  <a:gd name="connsiteY83" fmla="*/ 215502 h 242408"/>
                  <a:gd name="connsiteX84" fmla="*/ 48862 w 137195"/>
                  <a:gd name="connsiteY84" fmla="*/ 220198 h 242408"/>
                  <a:gd name="connsiteX85" fmla="*/ 59143 w 137195"/>
                  <a:gd name="connsiteY85" fmla="*/ 221721 h 2424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</a:cxnLst>
                <a:rect l="l" t="t" r="r" b="b"/>
                <a:pathLst>
                  <a:path w="137195" h="242408">
                    <a:moveTo>
                      <a:pt x="0" y="198496"/>
                    </a:moveTo>
                    <a:cubicBezTo>
                      <a:pt x="0" y="191896"/>
                      <a:pt x="1269" y="186058"/>
                      <a:pt x="3681" y="180854"/>
                    </a:cubicBezTo>
                    <a:cubicBezTo>
                      <a:pt x="6092" y="175651"/>
                      <a:pt x="9519" y="171209"/>
                      <a:pt x="13834" y="167274"/>
                    </a:cubicBezTo>
                    <a:cubicBezTo>
                      <a:pt x="18149" y="163340"/>
                      <a:pt x="23226" y="160040"/>
                      <a:pt x="28937" y="157248"/>
                    </a:cubicBezTo>
                    <a:cubicBezTo>
                      <a:pt x="34775" y="154456"/>
                      <a:pt x="40994" y="152298"/>
                      <a:pt x="47720" y="150522"/>
                    </a:cubicBezTo>
                    <a:cubicBezTo>
                      <a:pt x="54447" y="148745"/>
                      <a:pt x="61427" y="147476"/>
                      <a:pt x="68661" y="146714"/>
                    </a:cubicBezTo>
                    <a:cubicBezTo>
                      <a:pt x="75895" y="145953"/>
                      <a:pt x="83130" y="145445"/>
                      <a:pt x="90237" y="145191"/>
                    </a:cubicBezTo>
                    <a:lnTo>
                      <a:pt x="90237" y="137957"/>
                    </a:lnTo>
                    <a:cubicBezTo>
                      <a:pt x="90237" y="131611"/>
                      <a:pt x="89729" y="126154"/>
                      <a:pt x="88841" y="121712"/>
                    </a:cubicBezTo>
                    <a:cubicBezTo>
                      <a:pt x="87953" y="117270"/>
                      <a:pt x="86303" y="113716"/>
                      <a:pt x="84145" y="110924"/>
                    </a:cubicBezTo>
                    <a:cubicBezTo>
                      <a:pt x="81860" y="108132"/>
                      <a:pt x="78941" y="106101"/>
                      <a:pt x="75134" y="104959"/>
                    </a:cubicBezTo>
                    <a:cubicBezTo>
                      <a:pt x="71327" y="103690"/>
                      <a:pt x="66631" y="103055"/>
                      <a:pt x="60920" y="103055"/>
                    </a:cubicBezTo>
                    <a:cubicBezTo>
                      <a:pt x="55970" y="103055"/>
                      <a:pt x="51020" y="103563"/>
                      <a:pt x="46197" y="104451"/>
                    </a:cubicBezTo>
                    <a:cubicBezTo>
                      <a:pt x="41247" y="105340"/>
                      <a:pt x="36552" y="106482"/>
                      <a:pt x="31983" y="107751"/>
                    </a:cubicBezTo>
                    <a:cubicBezTo>
                      <a:pt x="27414" y="109020"/>
                      <a:pt x="23352" y="110543"/>
                      <a:pt x="19545" y="111939"/>
                    </a:cubicBezTo>
                    <a:cubicBezTo>
                      <a:pt x="15738" y="113462"/>
                      <a:pt x="12565" y="114858"/>
                      <a:pt x="10026" y="116128"/>
                    </a:cubicBezTo>
                    <a:lnTo>
                      <a:pt x="9899" y="116128"/>
                    </a:lnTo>
                    <a:lnTo>
                      <a:pt x="3808" y="102928"/>
                    </a:lnTo>
                    <a:cubicBezTo>
                      <a:pt x="5584" y="101278"/>
                      <a:pt x="8631" y="99248"/>
                      <a:pt x="12946" y="96583"/>
                    </a:cubicBezTo>
                    <a:cubicBezTo>
                      <a:pt x="17388" y="94044"/>
                      <a:pt x="22464" y="91506"/>
                      <a:pt x="28429" y="89222"/>
                    </a:cubicBezTo>
                    <a:cubicBezTo>
                      <a:pt x="34394" y="86810"/>
                      <a:pt x="40867" y="84779"/>
                      <a:pt x="47720" y="83003"/>
                    </a:cubicBezTo>
                    <a:cubicBezTo>
                      <a:pt x="54574" y="81226"/>
                      <a:pt x="61427" y="80464"/>
                      <a:pt x="68280" y="80464"/>
                    </a:cubicBezTo>
                    <a:cubicBezTo>
                      <a:pt x="77799" y="80464"/>
                      <a:pt x="85922" y="81480"/>
                      <a:pt x="92521" y="83383"/>
                    </a:cubicBezTo>
                    <a:cubicBezTo>
                      <a:pt x="99121" y="85287"/>
                      <a:pt x="104451" y="88460"/>
                      <a:pt x="108639" y="92775"/>
                    </a:cubicBezTo>
                    <a:cubicBezTo>
                      <a:pt x="112828" y="97090"/>
                      <a:pt x="115747" y="102675"/>
                      <a:pt x="117524" y="109655"/>
                    </a:cubicBezTo>
                    <a:cubicBezTo>
                      <a:pt x="119301" y="116508"/>
                      <a:pt x="120189" y="125012"/>
                      <a:pt x="120189" y="134911"/>
                    </a:cubicBezTo>
                    <a:lnTo>
                      <a:pt x="120189" y="224132"/>
                    </a:lnTo>
                    <a:lnTo>
                      <a:pt x="137195" y="224132"/>
                    </a:lnTo>
                    <a:lnTo>
                      <a:pt x="137195" y="237459"/>
                    </a:lnTo>
                    <a:cubicBezTo>
                      <a:pt x="135419" y="237966"/>
                      <a:pt x="133388" y="238474"/>
                      <a:pt x="130977" y="238982"/>
                    </a:cubicBezTo>
                    <a:cubicBezTo>
                      <a:pt x="128565" y="239616"/>
                      <a:pt x="126027" y="240124"/>
                      <a:pt x="123362" y="240631"/>
                    </a:cubicBezTo>
                    <a:cubicBezTo>
                      <a:pt x="120697" y="241139"/>
                      <a:pt x="118031" y="241520"/>
                      <a:pt x="115239" y="241901"/>
                    </a:cubicBezTo>
                    <a:cubicBezTo>
                      <a:pt x="112447" y="242281"/>
                      <a:pt x="109909" y="242408"/>
                      <a:pt x="107497" y="242408"/>
                    </a:cubicBezTo>
                    <a:cubicBezTo>
                      <a:pt x="104959" y="242408"/>
                      <a:pt x="102674" y="242281"/>
                      <a:pt x="100898" y="242028"/>
                    </a:cubicBezTo>
                    <a:cubicBezTo>
                      <a:pt x="98994" y="241774"/>
                      <a:pt x="97471" y="241266"/>
                      <a:pt x="96329" y="240251"/>
                    </a:cubicBezTo>
                    <a:cubicBezTo>
                      <a:pt x="95186" y="239235"/>
                      <a:pt x="94298" y="237839"/>
                      <a:pt x="93664" y="235936"/>
                    </a:cubicBezTo>
                    <a:cubicBezTo>
                      <a:pt x="93029" y="234032"/>
                      <a:pt x="92775" y="231367"/>
                      <a:pt x="92775" y="228194"/>
                    </a:cubicBezTo>
                    <a:lnTo>
                      <a:pt x="92775" y="223117"/>
                    </a:lnTo>
                    <a:cubicBezTo>
                      <a:pt x="91633" y="224259"/>
                      <a:pt x="89602" y="225782"/>
                      <a:pt x="86937" y="227940"/>
                    </a:cubicBezTo>
                    <a:cubicBezTo>
                      <a:pt x="84272" y="230097"/>
                      <a:pt x="80972" y="232255"/>
                      <a:pt x="77038" y="234413"/>
                    </a:cubicBezTo>
                    <a:cubicBezTo>
                      <a:pt x="73103" y="236570"/>
                      <a:pt x="68661" y="238474"/>
                      <a:pt x="63585" y="239997"/>
                    </a:cubicBezTo>
                    <a:cubicBezTo>
                      <a:pt x="58508" y="241647"/>
                      <a:pt x="53178" y="242408"/>
                      <a:pt x="47467" y="242408"/>
                    </a:cubicBezTo>
                    <a:cubicBezTo>
                      <a:pt x="41121" y="242408"/>
                      <a:pt x="35156" y="241520"/>
                      <a:pt x="29444" y="239870"/>
                    </a:cubicBezTo>
                    <a:cubicBezTo>
                      <a:pt x="23733" y="238220"/>
                      <a:pt x="18784" y="235555"/>
                      <a:pt x="14341" y="232001"/>
                    </a:cubicBezTo>
                    <a:cubicBezTo>
                      <a:pt x="10026" y="228448"/>
                      <a:pt x="6600" y="223879"/>
                      <a:pt x="3934" y="218294"/>
                    </a:cubicBezTo>
                    <a:cubicBezTo>
                      <a:pt x="1269" y="212964"/>
                      <a:pt x="0" y="206237"/>
                      <a:pt x="0" y="198496"/>
                    </a:cubicBezTo>
                    <a:close/>
                    <a:moveTo>
                      <a:pt x="65742" y="54574"/>
                    </a:moveTo>
                    <a:cubicBezTo>
                      <a:pt x="58508" y="54574"/>
                      <a:pt x="52035" y="53304"/>
                      <a:pt x="46324" y="50639"/>
                    </a:cubicBezTo>
                    <a:cubicBezTo>
                      <a:pt x="40613" y="47974"/>
                      <a:pt x="35790" y="44547"/>
                      <a:pt x="31856" y="40232"/>
                    </a:cubicBezTo>
                    <a:cubicBezTo>
                      <a:pt x="27922" y="35917"/>
                      <a:pt x="24876" y="30967"/>
                      <a:pt x="22718" y="25256"/>
                    </a:cubicBezTo>
                    <a:cubicBezTo>
                      <a:pt x="20561" y="19545"/>
                      <a:pt x="19545" y="13707"/>
                      <a:pt x="19545" y="7488"/>
                    </a:cubicBezTo>
                    <a:cubicBezTo>
                      <a:pt x="19545" y="6219"/>
                      <a:pt x="19545" y="4823"/>
                      <a:pt x="19545" y="3554"/>
                    </a:cubicBezTo>
                    <a:cubicBezTo>
                      <a:pt x="19545" y="2158"/>
                      <a:pt x="19672" y="1015"/>
                      <a:pt x="19926" y="0"/>
                    </a:cubicBezTo>
                    <a:lnTo>
                      <a:pt x="36171" y="0"/>
                    </a:lnTo>
                    <a:cubicBezTo>
                      <a:pt x="36171" y="508"/>
                      <a:pt x="36171" y="1142"/>
                      <a:pt x="36171" y="2031"/>
                    </a:cubicBezTo>
                    <a:cubicBezTo>
                      <a:pt x="36171" y="2919"/>
                      <a:pt x="36298" y="3934"/>
                      <a:pt x="36552" y="4950"/>
                    </a:cubicBezTo>
                    <a:cubicBezTo>
                      <a:pt x="36932" y="7107"/>
                      <a:pt x="37567" y="9646"/>
                      <a:pt x="38709" y="12565"/>
                    </a:cubicBezTo>
                    <a:cubicBezTo>
                      <a:pt x="39725" y="15484"/>
                      <a:pt x="41374" y="18149"/>
                      <a:pt x="43659" y="20687"/>
                    </a:cubicBezTo>
                    <a:cubicBezTo>
                      <a:pt x="45944" y="23226"/>
                      <a:pt x="48735" y="25383"/>
                      <a:pt x="52289" y="27033"/>
                    </a:cubicBezTo>
                    <a:cubicBezTo>
                      <a:pt x="55843" y="28810"/>
                      <a:pt x="60412" y="29571"/>
                      <a:pt x="65869" y="29571"/>
                    </a:cubicBezTo>
                    <a:cubicBezTo>
                      <a:pt x="71200" y="29571"/>
                      <a:pt x="75768" y="28683"/>
                      <a:pt x="79195" y="27033"/>
                    </a:cubicBezTo>
                    <a:cubicBezTo>
                      <a:pt x="82749" y="25256"/>
                      <a:pt x="85541" y="23226"/>
                      <a:pt x="87698" y="20687"/>
                    </a:cubicBezTo>
                    <a:cubicBezTo>
                      <a:pt x="89856" y="18149"/>
                      <a:pt x="91379" y="15484"/>
                      <a:pt x="92394" y="12565"/>
                    </a:cubicBezTo>
                    <a:cubicBezTo>
                      <a:pt x="93410" y="9646"/>
                      <a:pt x="94044" y="7107"/>
                      <a:pt x="94425" y="4950"/>
                    </a:cubicBezTo>
                    <a:cubicBezTo>
                      <a:pt x="94679" y="2792"/>
                      <a:pt x="94806" y="1142"/>
                      <a:pt x="94806" y="0"/>
                    </a:cubicBezTo>
                    <a:lnTo>
                      <a:pt x="110543" y="0"/>
                    </a:lnTo>
                    <a:cubicBezTo>
                      <a:pt x="110670" y="1015"/>
                      <a:pt x="110670" y="2158"/>
                      <a:pt x="110797" y="3554"/>
                    </a:cubicBezTo>
                    <a:cubicBezTo>
                      <a:pt x="110924" y="4823"/>
                      <a:pt x="110924" y="6219"/>
                      <a:pt x="110924" y="7488"/>
                    </a:cubicBezTo>
                    <a:cubicBezTo>
                      <a:pt x="110924" y="13707"/>
                      <a:pt x="109782" y="19672"/>
                      <a:pt x="107751" y="25383"/>
                    </a:cubicBezTo>
                    <a:cubicBezTo>
                      <a:pt x="105594" y="31094"/>
                      <a:pt x="102548" y="36044"/>
                      <a:pt x="98613" y="40486"/>
                    </a:cubicBezTo>
                    <a:cubicBezTo>
                      <a:pt x="94679" y="44801"/>
                      <a:pt x="89983" y="48228"/>
                      <a:pt x="84272" y="50893"/>
                    </a:cubicBezTo>
                    <a:cubicBezTo>
                      <a:pt x="78815" y="53304"/>
                      <a:pt x="72596" y="54574"/>
                      <a:pt x="65742" y="54574"/>
                    </a:cubicBezTo>
                    <a:close/>
                    <a:moveTo>
                      <a:pt x="59143" y="221721"/>
                    </a:moveTo>
                    <a:cubicBezTo>
                      <a:pt x="61046" y="221721"/>
                      <a:pt x="63331" y="221467"/>
                      <a:pt x="65996" y="220960"/>
                    </a:cubicBezTo>
                    <a:cubicBezTo>
                      <a:pt x="68661" y="220452"/>
                      <a:pt x="71453" y="219690"/>
                      <a:pt x="74246" y="218802"/>
                    </a:cubicBezTo>
                    <a:cubicBezTo>
                      <a:pt x="77038" y="217914"/>
                      <a:pt x="79830" y="216771"/>
                      <a:pt x="82622" y="215375"/>
                    </a:cubicBezTo>
                    <a:cubicBezTo>
                      <a:pt x="85414" y="213979"/>
                      <a:pt x="87953" y="212456"/>
                      <a:pt x="90237" y="210806"/>
                    </a:cubicBezTo>
                    <a:lnTo>
                      <a:pt x="90237" y="160421"/>
                    </a:lnTo>
                    <a:cubicBezTo>
                      <a:pt x="79322" y="160421"/>
                      <a:pt x="70184" y="161436"/>
                      <a:pt x="62823" y="163340"/>
                    </a:cubicBezTo>
                    <a:cubicBezTo>
                      <a:pt x="55462" y="165244"/>
                      <a:pt x="49624" y="167782"/>
                      <a:pt x="45182" y="170955"/>
                    </a:cubicBezTo>
                    <a:cubicBezTo>
                      <a:pt x="40867" y="174128"/>
                      <a:pt x="37694" y="177681"/>
                      <a:pt x="35917" y="181743"/>
                    </a:cubicBezTo>
                    <a:cubicBezTo>
                      <a:pt x="34140" y="185804"/>
                      <a:pt x="33125" y="189992"/>
                      <a:pt x="33125" y="194307"/>
                    </a:cubicBezTo>
                    <a:cubicBezTo>
                      <a:pt x="33125" y="199384"/>
                      <a:pt x="33760" y="203572"/>
                      <a:pt x="35156" y="206999"/>
                    </a:cubicBezTo>
                    <a:cubicBezTo>
                      <a:pt x="36425" y="210426"/>
                      <a:pt x="38329" y="213345"/>
                      <a:pt x="40613" y="215502"/>
                    </a:cubicBezTo>
                    <a:cubicBezTo>
                      <a:pt x="42897" y="217660"/>
                      <a:pt x="45690" y="219310"/>
                      <a:pt x="48862" y="220198"/>
                    </a:cubicBezTo>
                    <a:cubicBezTo>
                      <a:pt x="52035" y="221340"/>
                      <a:pt x="55462" y="221721"/>
                      <a:pt x="59143" y="22172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</p:grpSp>
        <p:grpSp>
          <p:nvGrpSpPr>
            <p:cNvPr id="8" name="Graphic 4">
              <a:extLst>
                <a:ext uri="{FF2B5EF4-FFF2-40B4-BE49-F238E27FC236}">
                  <a16:creationId xmlns:a16="http://schemas.microsoft.com/office/drawing/2014/main" id="{59363213-5100-5013-50D5-8CD2FA4F49D6}"/>
                </a:ext>
              </a:extLst>
            </p:cNvPr>
            <p:cNvGrpSpPr/>
            <p:nvPr/>
          </p:nvGrpSpPr>
          <p:grpSpPr>
            <a:xfrm>
              <a:off x="1105200" y="1162800"/>
              <a:ext cx="1058600" cy="1536944"/>
              <a:chOff x="1105200" y="1162800"/>
              <a:chExt cx="1058600" cy="1536944"/>
            </a:xfrm>
            <a:solidFill>
              <a:srgbClr val="FFFFFF"/>
            </a:solidFill>
          </p:grpSpPr>
          <p:grpSp>
            <p:nvGrpSpPr>
              <p:cNvPr id="9" name="Graphic 4">
                <a:extLst>
                  <a:ext uri="{FF2B5EF4-FFF2-40B4-BE49-F238E27FC236}">
                    <a16:creationId xmlns:a16="http://schemas.microsoft.com/office/drawing/2014/main" id="{CC631226-9767-8A36-22D0-9CD73D10824D}"/>
                  </a:ext>
                </a:extLst>
              </p:cNvPr>
              <p:cNvGrpSpPr/>
              <p:nvPr/>
            </p:nvGrpSpPr>
            <p:grpSpPr>
              <a:xfrm>
                <a:off x="1105200" y="1313956"/>
                <a:ext cx="1058600" cy="1385788"/>
                <a:chOff x="1105200" y="1313956"/>
                <a:chExt cx="1058600" cy="1385788"/>
              </a:xfrm>
              <a:solidFill>
                <a:srgbClr val="FFFFFF"/>
              </a:solidFill>
            </p:grpSpPr>
            <p:sp>
              <p:nvSpPr>
                <p:cNvPr id="11" name="Freeform: Shape 10">
                  <a:extLst>
                    <a:ext uri="{FF2B5EF4-FFF2-40B4-BE49-F238E27FC236}">
                      <a16:creationId xmlns:a16="http://schemas.microsoft.com/office/drawing/2014/main" id="{14EE3503-59EA-2339-D16F-1AF2C60B8184}"/>
                    </a:ext>
                  </a:extLst>
                </p:cNvPr>
                <p:cNvSpPr/>
                <p:nvPr/>
              </p:nvSpPr>
              <p:spPr>
                <a:xfrm>
                  <a:off x="1910477" y="1469554"/>
                  <a:ext cx="163720" cy="163720"/>
                </a:xfrm>
                <a:custGeom>
                  <a:avLst/>
                  <a:gdLst>
                    <a:gd name="connsiteX0" fmla="*/ 81860 w 163720"/>
                    <a:gd name="connsiteY0" fmla="*/ 163721 h 163720"/>
                    <a:gd name="connsiteX1" fmla="*/ 163721 w 163720"/>
                    <a:gd name="connsiteY1" fmla="*/ 81860 h 163720"/>
                    <a:gd name="connsiteX2" fmla="*/ 81860 w 163720"/>
                    <a:gd name="connsiteY2" fmla="*/ 0 h 163720"/>
                    <a:gd name="connsiteX3" fmla="*/ 0 w 163720"/>
                    <a:gd name="connsiteY3" fmla="*/ 81860 h 163720"/>
                    <a:gd name="connsiteX4" fmla="*/ 81860 w 163720"/>
                    <a:gd name="connsiteY4" fmla="*/ 163721 h 16372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63720" h="163720">
                      <a:moveTo>
                        <a:pt x="81860" y="163721"/>
                      </a:moveTo>
                      <a:cubicBezTo>
                        <a:pt x="127042" y="163721"/>
                        <a:pt x="163721" y="127042"/>
                        <a:pt x="163721" y="81860"/>
                      </a:cubicBezTo>
                      <a:cubicBezTo>
                        <a:pt x="163721" y="36679"/>
                        <a:pt x="127042" y="0"/>
                        <a:pt x="81860" y="0"/>
                      </a:cubicBezTo>
                      <a:cubicBezTo>
                        <a:pt x="36678" y="0"/>
                        <a:pt x="0" y="36679"/>
                        <a:pt x="0" y="81860"/>
                      </a:cubicBezTo>
                      <a:cubicBezTo>
                        <a:pt x="0" y="127042"/>
                        <a:pt x="36552" y="163721"/>
                        <a:pt x="81860" y="16372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2689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o-RO" sz="744">
                    <a:latin typeface="+mn-lt"/>
                  </a:endParaRPr>
                </a:p>
              </p:txBody>
            </p:sp>
            <p:sp>
              <p:nvSpPr>
                <p:cNvPr id="12" name="Freeform: Shape 11">
                  <a:extLst>
                    <a:ext uri="{FF2B5EF4-FFF2-40B4-BE49-F238E27FC236}">
                      <a16:creationId xmlns:a16="http://schemas.microsoft.com/office/drawing/2014/main" id="{37E132F0-26F7-C91D-2931-939566E04939}"/>
                    </a:ext>
                  </a:extLst>
                </p:cNvPr>
                <p:cNvSpPr/>
                <p:nvPr/>
              </p:nvSpPr>
              <p:spPr>
                <a:xfrm>
                  <a:off x="1687360" y="1432494"/>
                  <a:ext cx="172097" cy="172097"/>
                </a:xfrm>
                <a:custGeom>
                  <a:avLst/>
                  <a:gdLst>
                    <a:gd name="connsiteX0" fmla="*/ 86049 w 172097"/>
                    <a:gd name="connsiteY0" fmla="*/ 172097 h 172097"/>
                    <a:gd name="connsiteX1" fmla="*/ 172097 w 172097"/>
                    <a:gd name="connsiteY1" fmla="*/ 86049 h 172097"/>
                    <a:gd name="connsiteX2" fmla="*/ 86049 w 172097"/>
                    <a:gd name="connsiteY2" fmla="*/ 0 h 172097"/>
                    <a:gd name="connsiteX3" fmla="*/ 0 w 172097"/>
                    <a:gd name="connsiteY3" fmla="*/ 86049 h 172097"/>
                    <a:gd name="connsiteX4" fmla="*/ 86049 w 172097"/>
                    <a:gd name="connsiteY4" fmla="*/ 172097 h 1720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2097" h="172097">
                      <a:moveTo>
                        <a:pt x="86049" y="172097"/>
                      </a:moveTo>
                      <a:cubicBezTo>
                        <a:pt x="133642" y="172097"/>
                        <a:pt x="172097" y="133515"/>
                        <a:pt x="172097" y="86049"/>
                      </a:cubicBezTo>
                      <a:cubicBezTo>
                        <a:pt x="172097" y="38455"/>
                        <a:pt x="133515" y="0"/>
                        <a:pt x="86049" y="0"/>
                      </a:cubicBezTo>
                      <a:cubicBezTo>
                        <a:pt x="38455" y="0"/>
                        <a:pt x="0" y="38582"/>
                        <a:pt x="0" y="86049"/>
                      </a:cubicBezTo>
                      <a:cubicBezTo>
                        <a:pt x="0" y="133515"/>
                        <a:pt x="38455" y="172097"/>
                        <a:pt x="86049" y="172097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2689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o-RO" sz="744">
                    <a:latin typeface="+mn-lt"/>
                  </a:endParaRPr>
                </a:p>
              </p:txBody>
            </p:sp>
            <p:sp>
              <p:nvSpPr>
                <p:cNvPr id="13" name="Freeform: Shape 12">
                  <a:extLst>
                    <a:ext uri="{FF2B5EF4-FFF2-40B4-BE49-F238E27FC236}">
                      <a16:creationId xmlns:a16="http://schemas.microsoft.com/office/drawing/2014/main" id="{5A6B0035-ABE7-688B-B6EB-2C893AAA0F65}"/>
                    </a:ext>
                  </a:extLst>
                </p:cNvPr>
                <p:cNvSpPr/>
                <p:nvPr/>
              </p:nvSpPr>
              <p:spPr>
                <a:xfrm>
                  <a:off x="1105200" y="1313956"/>
                  <a:ext cx="1058600" cy="1385788"/>
                </a:xfrm>
                <a:custGeom>
                  <a:avLst/>
                  <a:gdLst>
                    <a:gd name="connsiteX0" fmla="*/ 529490 w 1058600"/>
                    <a:gd name="connsiteY0" fmla="*/ 0 h 1385788"/>
                    <a:gd name="connsiteX1" fmla="*/ 529490 w 1058600"/>
                    <a:gd name="connsiteY1" fmla="*/ 0 h 1385788"/>
                    <a:gd name="connsiteX2" fmla="*/ 529110 w 1058600"/>
                    <a:gd name="connsiteY2" fmla="*/ 0 h 1385788"/>
                    <a:gd name="connsiteX3" fmla="*/ 501061 w 1058600"/>
                    <a:gd name="connsiteY3" fmla="*/ 254 h 1385788"/>
                    <a:gd name="connsiteX4" fmla="*/ 477201 w 1058600"/>
                    <a:gd name="connsiteY4" fmla="*/ 761 h 1385788"/>
                    <a:gd name="connsiteX5" fmla="*/ 477074 w 1058600"/>
                    <a:gd name="connsiteY5" fmla="*/ 761 h 1385788"/>
                    <a:gd name="connsiteX6" fmla="*/ 0 w 1058600"/>
                    <a:gd name="connsiteY6" fmla="*/ 65361 h 1385788"/>
                    <a:gd name="connsiteX7" fmla="*/ 0 w 1058600"/>
                    <a:gd name="connsiteY7" fmla="*/ 849190 h 1385788"/>
                    <a:gd name="connsiteX8" fmla="*/ 156360 w 1058600"/>
                    <a:gd name="connsiteY8" fmla="*/ 1139572 h 1385788"/>
                    <a:gd name="connsiteX9" fmla="*/ 529364 w 1058600"/>
                    <a:gd name="connsiteY9" fmla="*/ 1385788 h 1385788"/>
                    <a:gd name="connsiteX10" fmla="*/ 902241 w 1058600"/>
                    <a:gd name="connsiteY10" fmla="*/ 1139572 h 1385788"/>
                    <a:gd name="connsiteX11" fmla="*/ 1058600 w 1058600"/>
                    <a:gd name="connsiteY11" fmla="*/ 849190 h 1385788"/>
                    <a:gd name="connsiteX12" fmla="*/ 1058600 w 1058600"/>
                    <a:gd name="connsiteY12" fmla="*/ 65361 h 1385788"/>
                    <a:gd name="connsiteX13" fmla="*/ 529490 w 1058600"/>
                    <a:gd name="connsiteY13" fmla="*/ 0 h 1385788"/>
                    <a:gd name="connsiteX14" fmla="*/ 390772 w 1058600"/>
                    <a:gd name="connsiteY14" fmla="*/ 118412 h 1385788"/>
                    <a:gd name="connsiteX15" fmla="*/ 476821 w 1058600"/>
                    <a:gd name="connsiteY15" fmla="*/ 204587 h 1385788"/>
                    <a:gd name="connsiteX16" fmla="*/ 390772 w 1058600"/>
                    <a:gd name="connsiteY16" fmla="*/ 290636 h 1385788"/>
                    <a:gd name="connsiteX17" fmla="*/ 304597 w 1058600"/>
                    <a:gd name="connsiteY17" fmla="*/ 204587 h 1385788"/>
                    <a:gd name="connsiteX18" fmla="*/ 390772 w 1058600"/>
                    <a:gd name="connsiteY18" fmla="*/ 118412 h 1385788"/>
                    <a:gd name="connsiteX19" fmla="*/ 159532 w 1058600"/>
                    <a:gd name="connsiteY19" fmla="*/ 155598 h 1385788"/>
                    <a:gd name="connsiteX20" fmla="*/ 241393 w 1058600"/>
                    <a:gd name="connsiteY20" fmla="*/ 237332 h 1385788"/>
                    <a:gd name="connsiteX21" fmla="*/ 159532 w 1058600"/>
                    <a:gd name="connsiteY21" fmla="*/ 319192 h 1385788"/>
                    <a:gd name="connsiteX22" fmla="*/ 77672 w 1058600"/>
                    <a:gd name="connsiteY22" fmla="*/ 237332 h 1385788"/>
                    <a:gd name="connsiteX23" fmla="*/ 159532 w 1058600"/>
                    <a:gd name="connsiteY23" fmla="*/ 155598 h 1385788"/>
                    <a:gd name="connsiteX24" fmla="*/ 1009357 w 1058600"/>
                    <a:gd name="connsiteY24" fmla="*/ 445346 h 1385788"/>
                    <a:gd name="connsiteX25" fmla="*/ 529490 w 1058600"/>
                    <a:gd name="connsiteY25" fmla="*/ 392041 h 1385788"/>
                    <a:gd name="connsiteX26" fmla="*/ 529364 w 1058600"/>
                    <a:gd name="connsiteY26" fmla="*/ 392041 h 1385788"/>
                    <a:gd name="connsiteX27" fmla="*/ 529364 w 1058600"/>
                    <a:gd name="connsiteY27" fmla="*/ 627723 h 1385788"/>
                    <a:gd name="connsiteX28" fmla="*/ 656533 w 1058600"/>
                    <a:gd name="connsiteY28" fmla="*/ 557793 h 1385788"/>
                    <a:gd name="connsiteX29" fmla="*/ 807562 w 1058600"/>
                    <a:gd name="connsiteY29" fmla="*/ 708949 h 1385788"/>
                    <a:gd name="connsiteX30" fmla="*/ 529364 w 1058600"/>
                    <a:gd name="connsiteY30" fmla="*/ 1056951 h 1385788"/>
                    <a:gd name="connsiteX31" fmla="*/ 529364 w 1058600"/>
                    <a:gd name="connsiteY31" fmla="*/ 1326772 h 1385788"/>
                    <a:gd name="connsiteX32" fmla="*/ 479867 w 1058600"/>
                    <a:gd name="connsiteY32" fmla="*/ 1293901 h 1385788"/>
                    <a:gd name="connsiteX33" fmla="*/ 183519 w 1058600"/>
                    <a:gd name="connsiteY33" fmla="*/ 1098198 h 1385788"/>
                    <a:gd name="connsiteX34" fmla="*/ 49497 w 1058600"/>
                    <a:gd name="connsiteY34" fmla="*/ 849190 h 1385788"/>
                    <a:gd name="connsiteX35" fmla="*/ 49497 w 1058600"/>
                    <a:gd name="connsiteY35" fmla="*/ 445346 h 1385788"/>
                    <a:gd name="connsiteX36" fmla="*/ 529237 w 1058600"/>
                    <a:gd name="connsiteY36" fmla="*/ 392168 h 1385788"/>
                    <a:gd name="connsiteX37" fmla="*/ 529490 w 1058600"/>
                    <a:gd name="connsiteY37" fmla="*/ 392168 h 1385788"/>
                    <a:gd name="connsiteX38" fmla="*/ 529490 w 1058600"/>
                    <a:gd name="connsiteY38" fmla="*/ 49497 h 1385788"/>
                    <a:gd name="connsiteX39" fmla="*/ 529617 w 1058600"/>
                    <a:gd name="connsiteY39" fmla="*/ 49497 h 1385788"/>
                    <a:gd name="connsiteX40" fmla="*/ 1009357 w 1058600"/>
                    <a:gd name="connsiteY40" fmla="*/ 103944 h 1385788"/>
                    <a:gd name="connsiteX41" fmla="*/ 1009357 w 1058600"/>
                    <a:gd name="connsiteY41" fmla="*/ 445346 h 138578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</a:cxnLst>
                  <a:rect l="l" t="t" r="r" b="b"/>
                  <a:pathLst>
                    <a:path w="1058600" h="1385788">
                      <a:moveTo>
                        <a:pt x="529490" y="0"/>
                      </a:moveTo>
                      <a:cubicBezTo>
                        <a:pt x="529490" y="0"/>
                        <a:pt x="529490" y="0"/>
                        <a:pt x="529490" y="0"/>
                      </a:cubicBezTo>
                      <a:cubicBezTo>
                        <a:pt x="529237" y="0"/>
                        <a:pt x="529237" y="0"/>
                        <a:pt x="529110" y="0"/>
                      </a:cubicBezTo>
                      <a:cubicBezTo>
                        <a:pt x="519718" y="0"/>
                        <a:pt x="510326" y="127"/>
                        <a:pt x="501061" y="254"/>
                      </a:cubicBezTo>
                      <a:cubicBezTo>
                        <a:pt x="493066" y="381"/>
                        <a:pt x="485070" y="508"/>
                        <a:pt x="477201" y="761"/>
                      </a:cubicBezTo>
                      <a:cubicBezTo>
                        <a:pt x="477074" y="761"/>
                        <a:pt x="477074" y="761"/>
                        <a:pt x="477074" y="761"/>
                      </a:cubicBezTo>
                      <a:cubicBezTo>
                        <a:pt x="305866" y="4569"/>
                        <a:pt x="144176" y="27414"/>
                        <a:pt x="0" y="65361"/>
                      </a:cubicBezTo>
                      <a:lnTo>
                        <a:pt x="0" y="849190"/>
                      </a:lnTo>
                      <a:cubicBezTo>
                        <a:pt x="0" y="966079"/>
                        <a:pt x="58635" y="1075100"/>
                        <a:pt x="156360" y="1139572"/>
                      </a:cubicBezTo>
                      <a:lnTo>
                        <a:pt x="529364" y="1385788"/>
                      </a:lnTo>
                      <a:lnTo>
                        <a:pt x="902241" y="1139572"/>
                      </a:lnTo>
                      <a:cubicBezTo>
                        <a:pt x="999965" y="1075226"/>
                        <a:pt x="1058600" y="966206"/>
                        <a:pt x="1058600" y="849190"/>
                      </a:cubicBezTo>
                      <a:lnTo>
                        <a:pt x="1058600" y="65361"/>
                      </a:lnTo>
                      <a:cubicBezTo>
                        <a:pt x="900083" y="23606"/>
                        <a:pt x="720117" y="0"/>
                        <a:pt x="529490" y="0"/>
                      </a:cubicBezTo>
                      <a:close/>
                      <a:moveTo>
                        <a:pt x="390772" y="118412"/>
                      </a:moveTo>
                      <a:cubicBezTo>
                        <a:pt x="438238" y="118412"/>
                        <a:pt x="476821" y="156867"/>
                        <a:pt x="476821" y="204587"/>
                      </a:cubicBezTo>
                      <a:cubicBezTo>
                        <a:pt x="476821" y="252054"/>
                        <a:pt x="438238" y="290636"/>
                        <a:pt x="390772" y="290636"/>
                      </a:cubicBezTo>
                      <a:cubicBezTo>
                        <a:pt x="343179" y="290636"/>
                        <a:pt x="304597" y="252054"/>
                        <a:pt x="304597" y="204587"/>
                      </a:cubicBezTo>
                      <a:cubicBezTo>
                        <a:pt x="304597" y="156867"/>
                        <a:pt x="343179" y="118412"/>
                        <a:pt x="390772" y="118412"/>
                      </a:cubicBezTo>
                      <a:close/>
                      <a:moveTo>
                        <a:pt x="159532" y="155598"/>
                      </a:moveTo>
                      <a:cubicBezTo>
                        <a:pt x="204714" y="155598"/>
                        <a:pt x="241393" y="192150"/>
                        <a:pt x="241393" y="237332"/>
                      </a:cubicBezTo>
                      <a:cubicBezTo>
                        <a:pt x="241393" y="282513"/>
                        <a:pt x="204714" y="319192"/>
                        <a:pt x="159532" y="319192"/>
                      </a:cubicBezTo>
                      <a:cubicBezTo>
                        <a:pt x="114351" y="319192"/>
                        <a:pt x="77672" y="282513"/>
                        <a:pt x="77672" y="237332"/>
                      </a:cubicBezTo>
                      <a:cubicBezTo>
                        <a:pt x="77672" y="192277"/>
                        <a:pt x="114351" y="155598"/>
                        <a:pt x="159532" y="155598"/>
                      </a:cubicBezTo>
                      <a:close/>
                      <a:moveTo>
                        <a:pt x="1009357" y="445346"/>
                      </a:moveTo>
                      <a:cubicBezTo>
                        <a:pt x="863024" y="411206"/>
                        <a:pt x="700699" y="392041"/>
                        <a:pt x="529490" y="392041"/>
                      </a:cubicBezTo>
                      <a:cubicBezTo>
                        <a:pt x="529364" y="392041"/>
                        <a:pt x="529364" y="392041"/>
                        <a:pt x="529364" y="392041"/>
                      </a:cubicBezTo>
                      <a:lnTo>
                        <a:pt x="529364" y="627723"/>
                      </a:lnTo>
                      <a:cubicBezTo>
                        <a:pt x="556143" y="585714"/>
                        <a:pt x="603101" y="557793"/>
                        <a:pt x="656533" y="557793"/>
                      </a:cubicBezTo>
                      <a:cubicBezTo>
                        <a:pt x="739916" y="557793"/>
                        <a:pt x="807562" y="625439"/>
                        <a:pt x="807562" y="708949"/>
                      </a:cubicBezTo>
                      <a:cubicBezTo>
                        <a:pt x="807562" y="904906"/>
                        <a:pt x="529364" y="1056951"/>
                        <a:pt x="529364" y="1056951"/>
                      </a:cubicBezTo>
                      <a:lnTo>
                        <a:pt x="529364" y="1326772"/>
                      </a:lnTo>
                      <a:lnTo>
                        <a:pt x="479867" y="1293901"/>
                      </a:lnTo>
                      <a:lnTo>
                        <a:pt x="183519" y="1098198"/>
                      </a:lnTo>
                      <a:cubicBezTo>
                        <a:pt x="99628" y="1042990"/>
                        <a:pt x="49497" y="949834"/>
                        <a:pt x="49497" y="849190"/>
                      </a:cubicBezTo>
                      <a:lnTo>
                        <a:pt x="49497" y="445346"/>
                      </a:lnTo>
                      <a:cubicBezTo>
                        <a:pt x="195830" y="411206"/>
                        <a:pt x="358282" y="392168"/>
                        <a:pt x="529237" y="392168"/>
                      </a:cubicBezTo>
                      <a:cubicBezTo>
                        <a:pt x="529364" y="392168"/>
                        <a:pt x="529364" y="392168"/>
                        <a:pt x="529490" y="392168"/>
                      </a:cubicBezTo>
                      <a:lnTo>
                        <a:pt x="529490" y="49497"/>
                      </a:lnTo>
                      <a:lnTo>
                        <a:pt x="529617" y="49497"/>
                      </a:lnTo>
                      <a:cubicBezTo>
                        <a:pt x="695496" y="49497"/>
                        <a:pt x="860485" y="68280"/>
                        <a:pt x="1009357" y="103944"/>
                      </a:cubicBezTo>
                      <a:lnTo>
                        <a:pt x="1009357" y="445346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12689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o-RO" sz="744">
                    <a:latin typeface="+mn-lt"/>
                  </a:endParaRPr>
                </a:p>
              </p:txBody>
            </p:sp>
            <p:sp>
              <p:nvSpPr>
                <p:cNvPr id="14" name="Freeform: Shape 13">
                  <a:extLst>
                    <a:ext uri="{FF2B5EF4-FFF2-40B4-BE49-F238E27FC236}">
                      <a16:creationId xmlns:a16="http://schemas.microsoft.com/office/drawing/2014/main" id="{F21489F4-C780-6B16-D765-D6B0A0F7D800}"/>
                    </a:ext>
                  </a:extLst>
                </p:cNvPr>
                <p:cNvSpPr/>
                <p:nvPr/>
              </p:nvSpPr>
              <p:spPr>
                <a:xfrm>
                  <a:off x="1356365" y="1871748"/>
                  <a:ext cx="278325" cy="499157"/>
                </a:xfrm>
                <a:custGeom>
                  <a:avLst/>
                  <a:gdLst>
                    <a:gd name="connsiteX0" fmla="*/ 278325 w 278325"/>
                    <a:gd name="connsiteY0" fmla="*/ 70057 h 499157"/>
                    <a:gd name="connsiteX1" fmla="*/ 278325 w 278325"/>
                    <a:gd name="connsiteY1" fmla="*/ 499158 h 499157"/>
                    <a:gd name="connsiteX2" fmla="*/ 0 w 278325"/>
                    <a:gd name="connsiteY2" fmla="*/ 151156 h 499157"/>
                    <a:gd name="connsiteX3" fmla="*/ 151029 w 278325"/>
                    <a:gd name="connsiteY3" fmla="*/ 0 h 499157"/>
                    <a:gd name="connsiteX4" fmla="*/ 278325 w 278325"/>
                    <a:gd name="connsiteY4" fmla="*/ 70057 h 49915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78325" h="499157">
                      <a:moveTo>
                        <a:pt x="278325" y="70057"/>
                      </a:moveTo>
                      <a:lnTo>
                        <a:pt x="278325" y="499158"/>
                      </a:lnTo>
                      <a:cubicBezTo>
                        <a:pt x="278325" y="499158"/>
                        <a:pt x="0" y="347113"/>
                        <a:pt x="0" y="151156"/>
                      </a:cubicBezTo>
                      <a:cubicBezTo>
                        <a:pt x="0" y="67646"/>
                        <a:pt x="67646" y="0"/>
                        <a:pt x="151029" y="0"/>
                      </a:cubicBezTo>
                      <a:cubicBezTo>
                        <a:pt x="204587" y="127"/>
                        <a:pt x="251292" y="28048"/>
                        <a:pt x="278325" y="70057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2689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o-RO" sz="744">
                    <a:latin typeface="+mn-lt"/>
                  </a:endParaRPr>
                </a:p>
              </p:txBody>
            </p:sp>
          </p:grpSp>
          <p:sp>
            <p:nvSpPr>
              <p:cNvPr id="10" name="Freeform: Shape 9">
                <a:extLst>
                  <a:ext uri="{FF2B5EF4-FFF2-40B4-BE49-F238E27FC236}">
                    <a16:creationId xmlns:a16="http://schemas.microsoft.com/office/drawing/2014/main" id="{41785044-2721-D2E9-9464-4C25B006E80C}"/>
                  </a:ext>
                </a:extLst>
              </p:cNvPr>
              <p:cNvSpPr/>
              <p:nvPr/>
            </p:nvSpPr>
            <p:spPr>
              <a:xfrm>
                <a:off x="1366772" y="1162800"/>
                <a:ext cx="535582" cy="87444"/>
              </a:xfrm>
              <a:custGeom>
                <a:avLst/>
                <a:gdLst>
                  <a:gd name="connsiteX0" fmla="*/ 0 w 535582"/>
                  <a:gd name="connsiteY0" fmla="*/ 0 h 87444"/>
                  <a:gd name="connsiteX1" fmla="*/ 0 w 535582"/>
                  <a:gd name="connsiteY1" fmla="*/ 87445 h 87444"/>
                  <a:gd name="connsiteX2" fmla="*/ 535582 w 535582"/>
                  <a:gd name="connsiteY2" fmla="*/ 87445 h 87444"/>
                  <a:gd name="connsiteX3" fmla="*/ 535582 w 535582"/>
                  <a:gd name="connsiteY3" fmla="*/ 0 h 87444"/>
                  <a:gd name="connsiteX4" fmla="*/ 0 w 535582"/>
                  <a:gd name="connsiteY4" fmla="*/ 0 h 87444"/>
                  <a:gd name="connsiteX5" fmla="*/ 267918 w 535582"/>
                  <a:gd name="connsiteY5" fmla="*/ 58254 h 87444"/>
                  <a:gd name="connsiteX6" fmla="*/ 29190 w 535582"/>
                  <a:gd name="connsiteY6" fmla="*/ 58254 h 87444"/>
                  <a:gd name="connsiteX7" fmla="*/ 29190 w 535582"/>
                  <a:gd name="connsiteY7" fmla="*/ 29064 h 87444"/>
                  <a:gd name="connsiteX8" fmla="*/ 267918 w 535582"/>
                  <a:gd name="connsiteY8" fmla="*/ 29064 h 87444"/>
                  <a:gd name="connsiteX9" fmla="*/ 267918 w 535582"/>
                  <a:gd name="connsiteY9" fmla="*/ 58254 h 874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535582" h="87444">
                    <a:moveTo>
                      <a:pt x="0" y="0"/>
                    </a:moveTo>
                    <a:lnTo>
                      <a:pt x="0" y="87445"/>
                    </a:lnTo>
                    <a:lnTo>
                      <a:pt x="535582" y="87445"/>
                    </a:lnTo>
                    <a:lnTo>
                      <a:pt x="535582" y="0"/>
                    </a:lnTo>
                    <a:lnTo>
                      <a:pt x="0" y="0"/>
                    </a:lnTo>
                    <a:close/>
                    <a:moveTo>
                      <a:pt x="267918" y="58254"/>
                    </a:moveTo>
                    <a:lnTo>
                      <a:pt x="29190" y="58254"/>
                    </a:lnTo>
                    <a:lnTo>
                      <a:pt x="29190" y="29064"/>
                    </a:lnTo>
                    <a:lnTo>
                      <a:pt x="267918" y="29064"/>
                    </a:lnTo>
                    <a:lnTo>
                      <a:pt x="267918" y="58254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</p:grpSp>
      </p:grpSp>
      <p:grpSp>
        <p:nvGrpSpPr>
          <p:cNvPr id="50" name="Graphic 7">
            <a:extLst>
              <a:ext uri="{FF2B5EF4-FFF2-40B4-BE49-F238E27FC236}">
                <a16:creationId xmlns:a16="http://schemas.microsoft.com/office/drawing/2014/main" id="{22EF054F-6BB2-F49A-8B3D-AC58E42E21A6}"/>
              </a:ext>
            </a:extLst>
          </p:cNvPr>
          <p:cNvGrpSpPr/>
          <p:nvPr/>
        </p:nvGrpSpPr>
        <p:grpSpPr>
          <a:xfrm>
            <a:off x="5410800" y="1004921"/>
            <a:ext cx="1136944" cy="727383"/>
            <a:chOff x="19238400" y="1393200"/>
            <a:chExt cx="4042467" cy="1008429"/>
          </a:xfrm>
          <a:solidFill>
            <a:srgbClr val="FFFFFF"/>
          </a:solidFill>
        </p:grpSpPr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A633E1DB-8976-42F1-D1A9-CB4A3276BAA3}"/>
                </a:ext>
              </a:extLst>
            </p:cNvPr>
            <p:cNvSpPr/>
            <p:nvPr/>
          </p:nvSpPr>
          <p:spPr>
            <a:xfrm>
              <a:off x="19247152" y="1415398"/>
              <a:ext cx="190396" cy="248365"/>
            </a:xfrm>
            <a:custGeom>
              <a:avLst/>
              <a:gdLst>
                <a:gd name="connsiteX0" fmla="*/ 51373 w 190396"/>
                <a:gd name="connsiteY0" fmla="*/ 232890 h 248365"/>
                <a:gd name="connsiteX1" fmla="*/ 13065 w 190396"/>
                <a:gd name="connsiteY1" fmla="*/ 189382 h 248365"/>
                <a:gd name="connsiteX2" fmla="*/ 0 w 190396"/>
                <a:gd name="connsiteY2" fmla="*/ 123548 h 248365"/>
                <a:gd name="connsiteX3" fmla="*/ 15348 w 190396"/>
                <a:gd name="connsiteY3" fmla="*/ 58984 h 248365"/>
                <a:gd name="connsiteX4" fmla="*/ 57335 w 190396"/>
                <a:gd name="connsiteY4" fmla="*/ 15475 h 248365"/>
                <a:gd name="connsiteX5" fmla="*/ 117333 w 190396"/>
                <a:gd name="connsiteY5" fmla="*/ 0 h 248365"/>
                <a:gd name="connsiteX6" fmla="*/ 177585 w 190396"/>
                <a:gd name="connsiteY6" fmla="*/ 7864 h 248365"/>
                <a:gd name="connsiteX7" fmla="*/ 188367 w 190396"/>
                <a:gd name="connsiteY7" fmla="*/ 9767 h 248365"/>
                <a:gd name="connsiteX8" fmla="*/ 185069 w 190396"/>
                <a:gd name="connsiteY8" fmla="*/ 68370 h 248365"/>
                <a:gd name="connsiteX9" fmla="*/ 163251 w 190396"/>
                <a:gd name="connsiteY9" fmla="*/ 68370 h 248365"/>
                <a:gd name="connsiteX10" fmla="*/ 155133 w 190396"/>
                <a:gd name="connsiteY10" fmla="*/ 27018 h 248365"/>
                <a:gd name="connsiteX11" fmla="*/ 139277 w 190396"/>
                <a:gd name="connsiteY11" fmla="*/ 20295 h 248365"/>
                <a:gd name="connsiteX12" fmla="*/ 111752 w 190396"/>
                <a:gd name="connsiteY12" fmla="*/ 17505 h 248365"/>
                <a:gd name="connsiteX13" fmla="*/ 74586 w 190396"/>
                <a:gd name="connsiteY13" fmla="*/ 29428 h 248365"/>
                <a:gd name="connsiteX14" fmla="*/ 49090 w 190396"/>
                <a:gd name="connsiteY14" fmla="*/ 64438 h 248365"/>
                <a:gd name="connsiteX15" fmla="*/ 39830 w 190396"/>
                <a:gd name="connsiteY15" fmla="*/ 119870 h 248365"/>
                <a:gd name="connsiteX16" fmla="*/ 47948 w 190396"/>
                <a:gd name="connsiteY16" fmla="*/ 175556 h 248365"/>
                <a:gd name="connsiteX17" fmla="*/ 72683 w 190396"/>
                <a:gd name="connsiteY17" fmla="*/ 215512 h 248365"/>
                <a:gd name="connsiteX18" fmla="*/ 113781 w 190396"/>
                <a:gd name="connsiteY18" fmla="*/ 230353 h 248365"/>
                <a:gd name="connsiteX19" fmla="*/ 140292 w 190396"/>
                <a:gd name="connsiteY19" fmla="*/ 227436 h 248365"/>
                <a:gd name="connsiteX20" fmla="*/ 156148 w 190396"/>
                <a:gd name="connsiteY20" fmla="*/ 218937 h 248365"/>
                <a:gd name="connsiteX21" fmla="*/ 169847 w 190396"/>
                <a:gd name="connsiteY21" fmla="*/ 186972 h 248365"/>
                <a:gd name="connsiteX22" fmla="*/ 190396 w 190396"/>
                <a:gd name="connsiteY22" fmla="*/ 189635 h 248365"/>
                <a:gd name="connsiteX23" fmla="*/ 182532 w 190396"/>
                <a:gd name="connsiteY23" fmla="*/ 235934 h 248365"/>
                <a:gd name="connsiteX24" fmla="*/ 162363 w 190396"/>
                <a:gd name="connsiteY24" fmla="*/ 240501 h 248365"/>
                <a:gd name="connsiteX25" fmla="*/ 139658 w 190396"/>
                <a:gd name="connsiteY25" fmla="*/ 246209 h 248365"/>
                <a:gd name="connsiteX26" fmla="*/ 112386 w 190396"/>
                <a:gd name="connsiteY26" fmla="*/ 248365 h 248365"/>
                <a:gd name="connsiteX27" fmla="*/ 51373 w 190396"/>
                <a:gd name="connsiteY27" fmla="*/ 232890 h 2483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90396" h="248365">
                  <a:moveTo>
                    <a:pt x="51373" y="232890"/>
                  </a:moveTo>
                  <a:cubicBezTo>
                    <a:pt x="34502" y="222616"/>
                    <a:pt x="21818" y="208028"/>
                    <a:pt x="13065" y="189382"/>
                  </a:cubicBezTo>
                  <a:cubicBezTo>
                    <a:pt x="4440" y="170735"/>
                    <a:pt x="0" y="148791"/>
                    <a:pt x="0" y="123548"/>
                  </a:cubicBezTo>
                  <a:cubicBezTo>
                    <a:pt x="0" y="99194"/>
                    <a:pt x="5074" y="77757"/>
                    <a:pt x="15348" y="58984"/>
                  </a:cubicBezTo>
                  <a:cubicBezTo>
                    <a:pt x="25496" y="40337"/>
                    <a:pt x="39576" y="25750"/>
                    <a:pt x="57335" y="15475"/>
                  </a:cubicBezTo>
                  <a:cubicBezTo>
                    <a:pt x="75093" y="5201"/>
                    <a:pt x="95135" y="0"/>
                    <a:pt x="117333" y="0"/>
                  </a:cubicBezTo>
                  <a:cubicBezTo>
                    <a:pt x="134077" y="0"/>
                    <a:pt x="154118" y="2664"/>
                    <a:pt x="177585" y="7864"/>
                  </a:cubicBezTo>
                  <a:lnTo>
                    <a:pt x="188367" y="9767"/>
                  </a:lnTo>
                  <a:lnTo>
                    <a:pt x="185069" y="68370"/>
                  </a:lnTo>
                  <a:lnTo>
                    <a:pt x="163251" y="68370"/>
                  </a:lnTo>
                  <a:lnTo>
                    <a:pt x="155133" y="27018"/>
                  </a:lnTo>
                  <a:cubicBezTo>
                    <a:pt x="152089" y="24355"/>
                    <a:pt x="146761" y="22198"/>
                    <a:pt x="139277" y="20295"/>
                  </a:cubicBezTo>
                  <a:cubicBezTo>
                    <a:pt x="131793" y="18393"/>
                    <a:pt x="122534" y="17505"/>
                    <a:pt x="111752" y="17505"/>
                  </a:cubicBezTo>
                  <a:cubicBezTo>
                    <a:pt x="97799" y="17505"/>
                    <a:pt x="85494" y="21437"/>
                    <a:pt x="74586" y="29428"/>
                  </a:cubicBezTo>
                  <a:cubicBezTo>
                    <a:pt x="63804" y="37420"/>
                    <a:pt x="55305" y="49090"/>
                    <a:pt x="49090" y="64438"/>
                  </a:cubicBezTo>
                  <a:cubicBezTo>
                    <a:pt x="42874" y="79913"/>
                    <a:pt x="39830" y="98433"/>
                    <a:pt x="39830" y="119870"/>
                  </a:cubicBezTo>
                  <a:cubicBezTo>
                    <a:pt x="39830" y="140292"/>
                    <a:pt x="42494" y="158812"/>
                    <a:pt x="47948" y="175556"/>
                  </a:cubicBezTo>
                  <a:cubicBezTo>
                    <a:pt x="53402" y="192299"/>
                    <a:pt x="61647" y="205618"/>
                    <a:pt x="72683" y="215512"/>
                  </a:cubicBezTo>
                  <a:cubicBezTo>
                    <a:pt x="83719" y="225406"/>
                    <a:pt x="97418" y="230353"/>
                    <a:pt x="113781" y="230353"/>
                  </a:cubicBezTo>
                  <a:cubicBezTo>
                    <a:pt x="125324" y="230353"/>
                    <a:pt x="134203" y="229338"/>
                    <a:pt x="140292" y="227436"/>
                  </a:cubicBezTo>
                  <a:cubicBezTo>
                    <a:pt x="146381" y="225533"/>
                    <a:pt x="151708" y="222616"/>
                    <a:pt x="156148" y="218937"/>
                  </a:cubicBezTo>
                  <a:lnTo>
                    <a:pt x="169847" y="186972"/>
                  </a:lnTo>
                  <a:lnTo>
                    <a:pt x="190396" y="189635"/>
                  </a:lnTo>
                  <a:lnTo>
                    <a:pt x="182532" y="235934"/>
                  </a:lnTo>
                  <a:cubicBezTo>
                    <a:pt x="177966" y="236188"/>
                    <a:pt x="171243" y="237710"/>
                    <a:pt x="162363" y="240501"/>
                  </a:cubicBezTo>
                  <a:cubicBezTo>
                    <a:pt x="154499" y="242911"/>
                    <a:pt x="147015" y="244814"/>
                    <a:pt x="139658" y="246209"/>
                  </a:cubicBezTo>
                  <a:cubicBezTo>
                    <a:pt x="132301" y="247604"/>
                    <a:pt x="123295" y="248365"/>
                    <a:pt x="112386" y="248365"/>
                  </a:cubicBezTo>
                  <a:cubicBezTo>
                    <a:pt x="88539" y="248365"/>
                    <a:pt x="68243" y="243165"/>
                    <a:pt x="51373" y="232890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EB0AF46B-8EB2-52F8-A096-4E7F46B3B8AA}"/>
                </a:ext>
              </a:extLst>
            </p:cNvPr>
            <p:cNvSpPr/>
            <p:nvPr/>
          </p:nvSpPr>
          <p:spPr>
            <a:xfrm>
              <a:off x="19463298" y="1474508"/>
              <a:ext cx="149932" cy="189381"/>
            </a:xfrm>
            <a:custGeom>
              <a:avLst/>
              <a:gdLst>
                <a:gd name="connsiteX0" fmla="*/ 20676 w 149932"/>
                <a:gd name="connsiteY0" fmla="*/ 163505 h 189381"/>
                <a:gd name="connsiteX1" fmla="*/ 0 w 149932"/>
                <a:gd name="connsiteY1" fmla="*/ 94754 h 189381"/>
                <a:gd name="connsiteX2" fmla="*/ 10782 w 149932"/>
                <a:gd name="connsiteY2" fmla="*/ 44904 h 189381"/>
                <a:gd name="connsiteX3" fmla="*/ 40971 w 149932"/>
                <a:gd name="connsiteY3" fmla="*/ 11670 h 189381"/>
                <a:gd name="connsiteX4" fmla="*/ 85114 w 149932"/>
                <a:gd name="connsiteY4" fmla="*/ 0 h 189381"/>
                <a:gd name="connsiteX5" fmla="*/ 132174 w 149932"/>
                <a:gd name="connsiteY5" fmla="*/ 16744 h 189381"/>
                <a:gd name="connsiteX6" fmla="*/ 149932 w 149932"/>
                <a:gd name="connsiteY6" fmla="*/ 64819 h 189381"/>
                <a:gd name="connsiteX7" fmla="*/ 147649 w 149932"/>
                <a:gd name="connsiteY7" fmla="*/ 95135 h 189381"/>
                <a:gd name="connsiteX8" fmla="*/ 35517 w 149932"/>
                <a:gd name="connsiteY8" fmla="*/ 95135 h 189381"/>
                <a:gd name="connsiteX9" fmla="*/ 50485 w 149932"/>
                <a:gd name="connsiteY9" fmla="*/ 147142 h 189381"/>
                <a:gd name="connsiteX10" fmla="*/ 91203 w 149932"/>
                <a:gd name="connsiteY10" fmla="*/ 166803 h 189381"/>
                <a:gd name="connsiteX11" fmla="*/ 118475 w 149932"/>
                <a:gd name="connsiteY11" fmla="*/ 162110 h 189381"/>
                <a:gd name="connsiteX12" fmla="*/ 140419 w 149932"/>
                <a:gd name="connsiteY12" fmla="*/ 150820 h 189381"/>
                <a:gd name="connsiteX13" fmla="*/ 146634 w 149932"/>
                <a:gd name="connsiteY13" fmla="*/ 165154 h 189381"/>
                <a:gd name="connsiteX14" fmla="*/ 118601 w 149932"/>
                <a:gd name="connsiteY14" fmla="*/ 182152 h 189381"/>
                <a:gd name="connsiteX15" fmla="*/ 80801 w 149932"/>
                <a:gd name="connsiteY15" fmla="*/ 189382 h 189381"/>
                <a:gd name="connsiteX16" fmla="*/ 20676 w 149932"/>
                <a:gd name="connsiteY16" fmla="*/ 163505 h 189381"/>
                <a:gd name="connsiteX17" fmla="*/ 114035 w 149932"/>
                <a:gd name="connsiteY17" fmla="*/ 77757 h 189381"/>
                <a:gd name="connsiteX18" fmla="*/ 115050 w 149932"/>
                <a:gd name="connsiteY18" fmla="*/ 63804 h 189381"/>
                <a:gd name="connsiteX19" fmla="*/ 106044 w 149932"/>
                <a:gd name="connsiteY19" fmla="*/ 30443 h 189381"/>
                <a:gd name="connsiteX20" fmla="*/ 78772 w 149932"/>
                <a:gd name="connsiteY20" fmla="*/ 18266 h 189381"/>
                <a:gd name="connsiteX21" fmla="*/ 48582 w 149932"/>
                <a:gd name="connsiteY21" fmla="*/ 31965 h 189381"/>
                <a:gd name="connsiteX22" fmla="*/ 35644 w 149932"/>
                <a:gd name="connsiteY22" fmla="*/ 77884 h 189381"/>
                <a:gd name="connsiteX23" fmla="*/ 114035 w 149932"/>
                <a:gd name="connsiteY23" fmla="*/ 77884 h 1893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49932" h="189381">
                  <a:moveTo>
                    <a:pt x="20676" y="163505"/>
                  </a:moveTo>
                  <a:cubicBezTo>
                    <a:pt x="6850" y="146381"/>
                    <a:pt x="0" y="123422"/>
                    <a:pt x="0" y="94754"/>
                  </a:cubicBezTo>
                  <a:cubicBezTo>
                    <a:pt x="0" y="75854"/>
                    <a:pt x="3552" y="59237"/>
                    <a:pt x="10782" y="44904"/>
                  </a:cubicBezTo>
                  <a:cubicBezTo>
                    <a:pt x="18012" y="30570"/>
                    <a:pt x="28033" y="19534"/>
                    <a:pt x="40971" y="11670"/>
                  </a:cubicBezTo>
                  <a:cubicBezTo>
                    <a:pt x="53910" y="3805"/>
                    <a:pt x="68624" y="0"/>
                    <a:pt x="85114" y="0"/>
                  </a:cubicBezTo>
                  <a:cubicBezTo>
                    <a:pt x="105283" y="0"/>
                    <a:pt x="121011" y="5581"/>
                    <a:pt x="132174" y="16744"/>
                  </a:cubicBezTo>
                  <a:cubicBezTo>
                    <a:pt x="143336" y="27906"/>
                    <a:pt x="149298" y="44016"/>
                    <a:pt x="149932" y="64819"/>
                  </a:cubicBezTo>
                  <a:cubicBezTo>
                    <a:pt x="149932" y="78137"/>
                    <a:pt x="149171" y="88158"/>
                    <a:pt x="147649" y="95135"/>
                  </a:cubicBezTo>
                  <a:lnTo>
                    <a:pt x="35517" y="95135"/>
                  </a:lnTo>
                  <a:cubicBezTo>
                    <a:pt x="35898" y="116699"/>
                    <a:pt x="40971" y="133950"/>
                    <a:pt x="50485" y="147142"/>
                  </a:cubicBezTo>
                  <a:cubicBezTo>
                    <a:pt x="59998" y="160334"/>
                    <a:pt x="73571" y="166803"/>
                    <a:pt x="91203" y="166803"/>
                  </a:cubicBezTo>
                  <a:cubicBezTo>
                    <a:pt x="99828" y="166803"/>
                    <a:pt x="108961" y="165281"/>
                    <a:pt x="118475" y="162110"/>
                  </a:cubicBezTo>
                  <a:cubicBezTo>
                    <a:pt x="127988" y="158939"/>
                    <a:pt x="135218" y="155260"/>
                    <a:pt x="140419" y="150820"/>
                  </a:cubicBezTo>
                  <a:lnTo>
                    <a:pt x="146634" y="165154"/>
                  </a:lnTo>
                  <a:cubicBezTo>
                    <a:pt x="140292" y="171623"/>
                    <a:pt x="131032" y="177331"/>
                    <a:pt x="118601" y="182152"/>
                  </a:cubicBezTo>
                  <a:cubicBezTo>
                    <a:pt x="106170" y="186972"/>
                    <a:pt x="93613" y="189382"/>
                    <a:pt x="80801" y="189382"/>
                  </a:cubicBezTo>
                  <a:cubicBezTo>
                    <a:pt x="54544" y="189255"/>
                    <a:pt x="34502" y="180629"/>
                    <a:pt x="20676" y="163505"/>
                  </a:cubicBezTo>
                  <a:close/>
                  <a:moveTo>
                    <a:pt x="114035" y="77757"/>
                  </a:moveTo>
                  <a:cubicBezTo>
                    <a:pt x="114669" y="73190"/>
                    <a:pt x="115050" y="68497"/>
                    <a:pt x="115050" y="63804"/>
                  </a:cubicBezTo>
                  <a:cubicBezTo>
                    <a:pt x="114796" y="49724"/>
                    <a:pt x="111879" y="38561"/>
                    <a:pt x="106044" y="30443"/>
                  </a:cubicBezTo>
                  <a:cubicBezTo>
                    <a:pt x="100336" y="22325"/>
                    <a:pt x="91203" y="18266"/>
                    <a:pt x="78772" y="18266"/>
                  </a:cubicBezTo>
                  <a:cubicBezTo>
                    <a:pt x="66214" y="18266"/>
                    <a:pt x="56066" y="22832"/>
                    <a:pt x="48582" y="31965"/>
                  </a:cubicBezTo>
                  <a:cubicBezTo>
                    <a:pt x="41098" y="41098"/>
                    <a:pt x="36785" y="56447"/>
                    <a:pt x="35644" y="77884"/>
                  </a:cubicBezTo>
                  <a:lnTo>
                    <a:pt x="114035" y="77884"/>
                  </a:ln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8AEB95E3-87B6-B62E-4027-412E8CB4B79B}"/>
                </a:ext>
              </a:extLst>
            </p:cNvPr>
            <p:cNvSpPr/>
            <p:nvPr/>
          </p:nvSpPr>
          <p:spPr>
            <a:xfrm>
              <a:off x="19637331" y="1475015"/>
              <a:ext cx="196865" cy="185195"/>
            </a:xfrm>
            <a:custGeom>
              <a:avLst/>
              <a:gdLst>
                <a:gd name="connsiteX0" fmla="*/ 23467 w 196865"/>
                <a:gd name="connsiteY0" fmla="*/ 29302 h 185195"/>
                <a:gd name="connsiteX1" fmla="*/ 0 w 196865"/>
                <a:gd name="connsiteY1" fmla="*/ 23467 h 185195"/>
                <a:gd name="connsiteX2" fmla="*/ 0 w 196865"/>
                <a:gd name="connsiteY2" fmla="*/ 5835 h 185195"/>
                <a:gd name="connsiteX3" fmla="*/ 46553 w 196865"/>
                <a:gd name="connsiteY3" fmla="*/ 0 h 185195"/>
                <a:gd name="connsiteX4" fmla="*/ 47567 w 196865"/>
                <a:gd name="connsiteY4" fmla="*/ 0 h 185195"/>
                <a:gd name="connsiteX5" fmla="*/ 54417 w 196865"/>
                <a:gd name="connsiteY5" fmla="*/ 5835 h 185195"/>
                <a:gd name="connsiteX6" fmla="*/ 54417 w 196865"/>
                <a:gd name="connsiteY6" fmla="*/ 19534 h 185195"/>
                <a:gd name="connsiteX7" fmla="*/ 54037 w 196865"/>
                <a:gd name="connsiteY7" fmla="*/ 27399 h 185195"/>
                <a:gd name="connsiteX8" fmla="*/ 84987 w 196865"/>
                <a:gd name="connsiteY8" fmla="*/ 8499 h 185195"/>
                <a:gd name="connsiteX9" fmla="*/ 121773 w 196865"/>
                <a:gd name="connsiteY9" fmla="*/ 0 h 185195"/>
                <a:gd name="connsiteX10" fmla="*/ 153611 w 196865"/>
                <a:gd name="connsiteY10" fmla="*/ 7864 h 185195"/>
                <a:gd name="connsiteX11" fmla="*/ 169467 w 196865"/>
                <a:gd name="connsiteY11" fmla="*/ 31838 h 185195"/>
                <a:gd name="connsiteX12" fmla="*/ 174033 w 196865"/>
                <a:gd name="connsiteY12" fmla="*/ 75347 h 185195"/>
                <a:gd name="connsiteX13" fmla="*/ 174033 w 196865"/>
                <a:gd name="connsiteY13" fmla="*/ 166549 h 185195"/>
                <a:gd name="connsiteX14" fmla="*/ 196866 w 196865"/>
                <a:gd name="connsiteY14" fmla="*/ 168833 h 185195"/>
                <a:gd name="connsiteX15" fmla="*/ 196866 w 196865"/>
                <a:gd name="connsiteY15" fmla="*/ 185196 h 185195"/>
                <a:gd name="connsiteX16" fmla="*/ 119616 w 196865"/>
                <a:gd name="connsiteY16" fmla="*/ 185196 h 185195"/>
                <a:gd name="connsiteX17" fmla="*/ 119616 w 196865"/>
                <a:gd name="connsiteY17" fmla="*/ 169213 h 185195"/>
                <a:gd name="connsiteX18" fmla="*/ 139785 w 196865"/>
                <a:gd name="connsiteY18" fmla="*/ 166549 h 185195"/>
                <a:gd name="connsiteX19" fmla="*/ 139785 w 196865"/>
                <a:gd name="connsiteY19" fmla="*/ 74966 h 185195"/>
                <a:gd name="connsiteX20" fmla="*/ 137121 w 196865"/>
                <a:gd name="connsiteY20" fmla="*/ 44777 h 185195"/>
                <a:gd name="connsiteX21" fmla="*/ 127354 w 196865"/>
                <a:gd name="connsiteY21" fmla="*/ 28414 h 185195"/>
                <a:gd name="connsiteX22" fmla="*/ 106551 w 196865"/>
                <a:gd name="connsiteY22" fmla="*/ 23086 h 185195"/>
                <a:gd name="connsiteX23" fmla="*/ 81435 w 196865"/>
                <a:gd name="connsiteY23" fmla="*/ 28921 h 185195"/>
                <a:gd name="connsiteX24" fmla="*/ 57715 w 196865"/>
                <a:gd name="connsiteY24" fmla="*/ 42747 h 185195"/>
                <a:gd name="connsiteX25" fmla="*/ 57715 w 196865"/>
                <a:gd name="connsiteY25" fmla="*/ 166296 h 185195"/>
                <a:gd name="connsiteX26" fmla="*/ 79913 w 196865"/>
                <a:gd name="connsiteY26" fmla="*/ 169213 h 185195"/>
                <a:gd name="connsiteX27" fmla="*/ 79913 w 196865"/>
                <a:gd name="connsiteY27" fmla="*/ 185196 h 185195"/>
                <a:gd name="connsiteX28" fmla="*/ 3044 w 196865"/>
                <a:gd name="connsiteY28" fmla="*/ 185196 h 185195"/>
                <a:gd name="connsiteX29" fmla="*/ 3044 w 196865"/>
                <a:gd name="connsiteY29" fmla="*/ 169213 h 185195"/>
                <a:gd name="connsiteX30" fmla="*/ 23593 w 196865"/>
                <a:gd name="connsiteY30" fmla="*/ 166296 h 185195"/>
                <a:gd name="connsiteX31" fmla="*/ 23593 w 196865"/>
                <a:gd name="connsiteY31" fmla="*/ 29302 h 185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96865" h="185195">
                  <a:moveTo>
                    <a:pt x="23467" y="29302"/>
                  </a:moveTo>
                  <a:lnTo>
                    <a:pt x="0" y="23467"/>
                  </a:lnTo>
                  <a:lnTo>
                    <a:pt x="0" y="5835"/>
                  </a:lnTo>
                  <a:lnTo>
                    <a:pt x="46553" y="0"/>
                  </a:lnTo>
                  <a:lnTo>
                    <a:pt x="47567" y="0"/>
                  </a:lnTo>
                  <a:lnTo>
                    <a:pt x="54417" y="5835"/>
                  </a:lnTo>
                  <a:lnTo>
                    <a:pt x="54417" y="19534"/>
                  </a:lnTo>
                  <a:lnTo>
                    <a:pt x="54037" y="27399"/>
                  </a:lnTo>
                  <a:cubicBezTo>
                    <a:pt x="61901" y="20422"/>
                    <a:pt x="72176" y="14207"/>
                    <a:pt x="84987" y="8499"/>
                  </a:cubicBezTo>
                  <a:cubicBezTo>
                    <a:pt x="97799" y="2791"/>
                    <a:pt x="110103" y="0"/>
                    <a:pt x="121773" y="0"/>
                  </a:cubicBezTo>
                  <a:cubicBezTo>
                    <a:pt x="135472" y="0"/>
                    <a:pt x="146000" y="2664"/>
                    <a:pt x="153611" y="7864"/>
                  </a:cubicBezTo>
                  <a:cubicBezTo>
                    <a:pt x="161095" y="13065"/>
                    <a:pt x="166422" y="21057"/>
                    <a:pt x="169467" y="31838"/>
                  </a:cubicBezTo>
                  <a:cubicBezTo>
                    <a:pt x="172511" y="42620"/>
                    <a:pt x="174033" y="57081"/>
                    <a:pt x="174033" y="75347"/>
                  </a:cubicBezTo>
                  <a:lnTo>
                    <a:pt x="174033" y="166549"/>
                  </a:lnTo>
                  <a:lnTo>
                    <a:pt x="196866" y="168833"/>
                  </a:lnTo>
                  <a:lnTo>
                    <a:pt x="196866" y="185196"/>
                  </a:lnTo>
                  <a:lnTo>
                    <a:pt x="119616" y="185196"/>
                  </a:lnTo>
                  <a:lnTo>
                    <a:pt x="119616" y="169213"/>
                  </a:lnTo>
                  <a:lnTo>
                    <a:pt x="139785" y="166549"/>
                  </a:lnTo>
                  <a:lnTo>
                    <a:pt x="139785" y="74966"/>
                  </a:lnTo>
                  <a:cubicBezTo>
                    <a:pt x="139785" y="62155"/>
                    <a:pt x="138897" y="52134"/>
                    <a:pt x="137121" y="44777"/>
                  </a:cubicBezTo>
                  <a:cubicBezTo>
                    <a:pt x="135345" y="37547"/>
                    <a:pt x="132174" y="32092"/>
                    <a:pt x="127354" y="28414"/>
                  </a:cubicBezTo>
                  <a:cubicBezTo>
                    <a:pt x="122534" y="24862"/>
                    <a:pt x="115557" y="23086"/>
                    <a:pt x="106551" y="23086"/>
                  </a:cubicBezTo>
                  <a:cubicBezTo>
                    <a:pt x="98686" y="23086"/>
                    <a:pt x="90315" y="24989"/>
                    <a:pt x="81435" y="28921"/>
                  </a:cubicBezTo>
                  <a:cubicBezTo>
                    <a:pt x="72556" y="32853"/>
                    <a:pt x="64565" y="37420"/>
                    <a:pt x="57715" y="42747"/>
                  </a:cubicBezTo>
                  <a:lnTo>
                    <a:pt x="57715" y="166296"/>
                  </a:lnTo>
                  <a:lnTo>
                    <a:pt x="79913" y="169213"/>
                  </a:lnTo>
                  <a:lnTo>
                    <a:pt x="79913" y="185196"/>
                  </a:lnTo>
                  <a:lnTo>
                    <a:pt x="3044" y="185196"/>
                  </a:lnTo>
                  <a:lnTo>
                    <a:pt x="3044" y="169213"/>
                  </a:lnTo>
                  <a:lnTo>
                    <a:pt x="23593" y="166296"/>
                  </a:lnTo>
                  <a:lnTo>
                    <a:pt x="23593" y="29302"/>
                  </a:ln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2505B9D1-EE0F-5463-5600-E638C3792A49}"/>
                </a:ext>
              </a:extLst>
            </p:cNvPr>
            <p:cNvSpPr/>
            <p:nvPr/>
          </p:nvSpPr>
          <p:spPr>
            <a:xfrm>
              <a:off x="19853097" y="1432395"/>
              <a:ext cx="117332" cy="231367"/>
            </a:xfrm>
            <a:custGeom>
              <a:avLst/>
              <a:gdLst>
                <a:gd name="connsiteX0" fmla="*/ 32600 w 117332"/>
                <a:gd name="connsiteY0" fmla="*/ 222489 h 231367"/>
                <a:gd name="connsiteX1" fmla="*/ 23467 w 117332"/>
                <a:gd name="connsiteY1" fmla="*/ 193441 h 231367"/>
                <a:gd name="connsiteX2" fmla="*/ 23467 w 117332"/>
                <a:gd name="connsiteY2" fmla="*/ 68370 h 231367"/>
                <a:gd name="connsiteX3" fmla="*/ 0 w 117332"/>
                <a:gd name="connsiteY3" fmla="*/ 68370 h 231367"/>
                <a:gd name="connsiteX4" fmla="*/ 0 w 117332"/>
                <a:gd name="connsiteY4" fmla="*/ 53656 h 231367"/>
                <a:gd name="connsiteX5" fmla="*/ 9133 w 117332"/>
                <a:gd name="connsiteY5" fmla="*/ 51373 h 231367"/>
                <a:gd name="connsiteX6" fmla="*/ 19281 w 117332"/>
                <a:gd name="connsiteY6" fmla="*/ 47821 h 231367"/>
                <a:gd name="connsiteX7" fmla="*/ 27399 w 117332"/>
                <a:gd name="connsiteY7" fmla="*/ 36151 h 231367"/>
                <a:gd name="connsiteX8" fmla="*/ 33614 w 117332"/>
                <a:gd name="connsiteY8" fmla="*/ 16236 h 231367"/>
                <a:gd name="connsiteX9" fmla="*/ 37800 w 117332"/>
                <a:gd name="connsiteY9" fmla="*/ 0 h 231367"/>
                <a:gd name="connsiteX10" fmla="*/ 57081 w 117332"/>
                <a:gd name="connsiteY10" fmla="*/ 0 h 231367"/>
                <a:gd name="connsiteX11" fmla="*/ 57715 w 117332"/>
                <a:gd name="connsiteY11" fmla="*/ 46933 h 231367"/>
                <a:gd name="connsiteX12" fmla="*/ 112132 w 117332"/>
                <a:gd name="connsiteY12" fmla="*/ 46933 h 231367"/>
                <a:gd name="connsiteX13" fmla="*/ 112132 w 117332"/>
                <a:gd name="connsiteY13" fmla="*/ 68497 h 231367"/>
                <a:gd name="connsiteX14" fmla="*/ 57715 w 117332"/>
                <a:gd name="connsiteY14" fmla="*/ 68497 h 231367"/>
                <a:gd name="connsiteX15" fmla="*/ 57715 w 117332"/>
                <a:gd name="connsiteY15" fmla="*/ 168579 h 231367"/>
                <a:gd name="connsiteX16" fmla="*/ 58857 w 117332"/>
                <a:gd name="connsiteY16" fmla="*/ 194709 h 231367"/>
                <a:gd name="connsiteX17" fmla="*/ 63804 w 117332"/>
                <a:gd name="connsiteY17" fmla="*/ 204476 h 231367"/>
                <a:gd name="connsiteX18" fmla="*/ 76615 w 117332"/>
                <a:gd name="connsiteY18" fmla="*/ 206760 h 231367"/>
                <a:gd name="connsiteX19" fmla="*/ 96023 w 117332"/>
                <a:gd name="connsiteY19" fmla="*/ 204476 h 231367"/>
                <a:gd name="connsiteX20" fmla="*/ 112513 w 117332"/>
                <a:gd name="connsiteY20" fmla="*/ 199656 h 231367"/>
                <a:gd name="connsiteX21" fmla="*/ 117333 w 117332"/>
                <a:gd name="connsiteY21" fmla="*/ 214371 h 231367"/>
                <a:gd name="connsiteX22" fmla="*/ 92091 w 117332"/>
                <a:gd name="connsiteY22" fmla="*/ 225787 h 231367"/>
                <a:gd name="connsiteX23" fmla="*/ 60379 w 117332"/>
                <a:gd name="connsiteY23" fmla="*/ 231368 h 231367"/>
                <a:gd name="connsiteX24" fmla="*/ 32600 w 117332"/>
                <a:gd name="connsiteY24" fmla="*/ 222489 h 2313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17332" h="231367">
                  <a:moveTo>
                    <a:pt x="32600" y="222489"/>
                  </a:moveTo>
                  <a:cubicBezTo>
                    <a:pt x="26511" y="216781"/>
                    <a:pt x="23467" y="207140"/>
                    <a:pt x="23467" y="193441"/>
                  </a:cubicBezTo>
                  <a:lnTo>
                    <a:pt x="23467" y="68370"/>
                  </a:lnTo>
                  <a:lnTo>
                    <a:pt x="0" y="68370"/>
                  </a:lnTo>
                  <a:lnTo>
                    <a:pt x="0" y="53656"/>
                  </a:lnTo>
                  <a:cubicBezTo>
                    <a:pt x="1142" y="53402"/>
                    <a:pt x="4186" y="52641"/>
                    <a:pt x="9133" y="51373"/>
                  </a:cubicBezTo>
                  <a:cubicBezTo>
                    <a:pt x="14080" y="50104"/>
                    <a:pt x="17505" y="48836"/>
                    <a:pt x="19281" y="47821"/>
                  </a:cubicBezTo>
                  <a:cubicBezTo>
                    <a:pt x="22706" y="45918"/>
                    <a:pt x="25496" y="41986"/>
                    <a:pt x="27399" y="36151"/>
                  </a:cubicBezTo>
                  <a:cubicBezTo>
                    <a:pt x="29175" y="31965"/>
                    <a:pt x="31204" y="25369"/>
                    <a:pt x="33614" y="16236"/>
                  </a:cubicBezTo>
                  <a:cubicBezTo>
                    <a:pt x="36024" y="7103"/>
                    <a:pt x="37420" y="1649"/>
                    <a:pt x="37800" y="0"/>
                  </a:cubicBezTo>
                  <a:lnTo>
                    <a:pt x="57081" y="0"/>
                  </a:lnTo>
                  <a:lnTo>
                    <a:pt x="57715" y="46933"/>
                  </a:lnTo>
                  <a:lnTo>
                    <a:pt x="112132" y="46933"/>
                  </a:lnTo>
                  <a:lnTo>
                    <a:pt x="112132" y="68497"/>
                  </a:lnTo>
                  <a:lnTo>
                    <a:pt x="57715" y="68497"/>
                  </a:lnTo>
                  <a:lnTo>
                    <a:pt x="57715" y="168579"/>
                  </a:lnTo>
                  <a:cubicBezTo>
                    <a:pt x="57715" y="181010"/>
                    <a:pt x="58096" y="189635"/>
                    <a:pt x="58857" y="194709"/>
                  </a:cubicBezTo>
                  <a:cubicBezTo>
                    <a:pt x="59618" y="199656"/>
                    <a:pt x="61267" y="202954"/>
                    <a:pt x="63804" y="204476"/>
                  </a:cubicBezTo>
                  <a:cubicBezTo>
                    <a:pt x="66341" y="205999"/>
                    <a:pt x="70653" y="206760"/>
                    <a:pt x="76615" y="206760"/>
                  </a:cubicBezTo>
                  <a:cubicBezTo>
                    <a:pt x="82450" y="206760"/>
                    <a:pt x="88919" y="205999"/>
                    <a:pt x="96023" y="204476"/>
                  </a:cubicBezTo>
                  <a:cubicBezTo>
                    <a:pt x="103126" y="202954"/>
                    <a:pt x="108581" y="201305"/>
                    <a:pt x="112513" y="199656"/>
                  </a:cubicBezTo>
                  <a:lnTo>
                    <a:pt x="117333" y="214371"/>
                  </a:lnTo>
                  <a:cubicBezTo>
                    <a:pt x="112132" y="218303"/>
                    <a:pt x="103634" y="222108"/>
                    <a:pt x="92091" y="225787"/>
                  </a:cubicBezTo>
                  <a:cubicBezTo>
                    <a:pt x="80547" y="229465"/>
                    <a:pt x="69892" y="231368"/>
                    <a:pt x="60379" y="231368"/>
                  </a:cubicBezTo>
                  <a:cubicBezTo>
                    <a:pt x="47948" y="230987"/>
                    <a:pt x="38688" y="228197"/>
                    <a:pt x="32600" y="222489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92C98511-62F1-B358-C412-B8F7F1FE8E3A}"/>
                </a:ext>
              </a:extLst>
            </p:cNvPr>
            <p:cNvSpPr/>
            <p:nvPr/>
          </p:nvSpPr>
          <p:spPr>
            <a:xfrm>
              <a:off x="19990852" y="1474254"/>
              <a:ext cx="127226" cy="185830"/>
            </a:xfrm>
            <a:custGeom>
              <a:avLst/>
              <a:gdLst>
                <a:gd name="connsiteX0" fmla="*/ 127 w 127226"/>
                <a:gd name="connsiteY0" fmla="*/ 169974 h 185830"/>
                <a:gd name="connsiteX1" fmla="*/ 24608 w 127226"/>
                <a:gd name="connsiteY1" fmla="*/ 168072 h 185830"/>
                <a:gd name="connsiteX2" fmla="*/ 24608 w 127226"/>
                <a:gd name="connsiteY2" fmla="*/ 30063 h 185830"/>
                <a:gd name="connsiteX3" fmla="*/ 1015 w 127226"/>
                <a:gd name="connsiteY3" fmla="*/ 24228 h 185830"/>
                <a:gd name="connsiteX4" fmla="*/ 1015 w 127226"/>
                <a:gd name="connsiteY4" fmla="*/ 6596 h 185830"/>
                <a:gd name="connsiteX5" fmla="*/ 46045 w 127226"/>
                <a:gd name="connsiteY5" fmla="*/ 761 h 185830"/>
                <a:gd name="connsiteX6" fmla="*/ 46679 w 127226"/>
                <a:gd name="connsiteY6" fmla="*/ 761 h 185830"/>
                <a:gd name="connsiteX7" fmla="*/ 53910 w 127226"/>
                <a:gd name="connsiteY7" fmla="*/ 6596 h 185830"/>
                <a:gd name="connsiteX8" fmla="*/ 53910 w 127226"/>
                <a:gd name="connsiteY8" fmla="*/ 12431 h 185830"/>
                <a:gd name="connsiteX9" fmla="*/ 52895 w 127226"/>
                <a:gd name="connsiteY9" fmla="*/ 37800 h 185830"/>
                <a:gd name="connsiteX10" fmla="*/ 53910 w 127226"/>
                <a:gd name="connsiteY10" fmla="*/ 37800 h 185830"/>
                <a:gd name="connsiteX11" fmla="*/ 65580 w 127226"/>
                <a:gd name="connsiteY11" fmla="*/ 23467 h 185830"/>
                <a:gd name="connsiteX12" fmla="*/ 87397 w 127226"/>
                <a:gd name="connsiteY12" fmla="*/ 7357 h 185830"/>
                <a:gd name="connsiteX13" fmla="*/ 116445 w 127226"/>
                <a:gd name="connsiteY13" fmla="*/ 0 h 185830"/>
                <a:gd name="connsiteX14" fmla="*/ 127227 w 127226"/>
                <a:gd name="connsiteY14" fmla="*/ 1649 h 185830"/>
                <a:gd name="connsiteX15" fmla="*/ 127227 w 127226"/>
                <a:gd name="connsiteY15" fmla="*/ 38181 h 185830"/>
                <a:gd name="connsiteX16" fmla="*/ 119870 w 127226"/>
                <a:gd name="connsiteY16" fmla="*/ 35136 h 185830"/>
                <a:gd name="connsiteX17" fmla="*/ 108580 w 127226"/>
                <a:gd name="connsiteY17" fmla="*/ 33614 h 185830"/>
                <a:gd name="connsiteX18" fmla="*/ 58349 w 127226"/>
                <a:gd name="connsiteY18" fmla="*/ 50231 h 185830"/>
                <a:gd name="connsiteX19" fmla="*/ 58349 w 127226"/>
                <a:gd name="connsiteY19" fmla="*/ 167564 h 185830"/>
                <a:gd name="connsiteX20" fmla="*/ 99701 w 127226"/>
                <a:gd name="connsiteY20" fmla="*/ 170228 h 185830"/>
                <a:gd name="connsiteX21" fmla="*/ 99701 w 127226"/>
                <a:gd name="connsiteY21" fmla="*/ 185830 h 185830"/>
                <a:gd name="connsiteX22" fmla="*/ 0 w 127226"/>
                <a:gd name="connsiteY22" fmla="*/ 185830 h 185830"/>
                <a:gd name="connsiteX23" fmla="*/ 0 w 127226"/>
                <a:gd name="connsiteY23" fmla="*/ 169974 h 1858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7226" h="185830">
                  <a:moveTo>
                    <a:pt x="127" y="169974"/>
                  </a:moveTo>
                  <a:lnTo>
                    <a:pt x="24608" y="168072"/>
                  </a:lnTo>
                  <a:lnTo>
                    <a:pt x="24608" y="30063"/>
                  </a:lnTo>
                  <a:lnTo>
                    <a:pt x="1015" y="24228"/>
                  </a:lnTo>
                  <a:lnTo>
                    <a:pt x="1015" y="6596"/>
                  </a:lnTo>
                  <a:lnTo>
                    <a:pt x="46045" y="761"/>
                  </a:lnTo>
                  <a:lnTo>
                    <a:pt x="46679" y="761"/>
                  </a:lnTo>
                  <a:lnTo>
                    <a:pt x="53910" y="6596"/>
                  </a:lnTo>
                  <a:lnTo>
                    <a:pt x="53910" y="12431"/>
                  </a:lnTo>
                  <a:lnTo>
                    <a:pt x="52895" y="37800"/>
                  </a:lnTo>
                  <a:lnTo>
                    <a:pt x="53910" y="37800"/>
                  </a:lnTo>
                  <a:cubicBezTo>
                    <a:pt x="56066" y="34122"/>
                    <a:pt x="59998" y="29302"/>
                    <a:pt x="65580" y="23467"/>
                  </a:cubicBezTo>
                  <a:cubicBezTo>
                    <a:pt x="71161" y="17632"/>
                    <a:pt x="78518" y="12177"/>
                    <a:pt x="87397" y="7357"/>
                  </a:cubicBezTo>
                  <a:cubicBezTo>
                    <a:pt x="96276" y="2410"/>
                    <a:pt x="105917" y="0"/>
                    <a:pt x="116445" y="0"/>
                  </a:cubicBezTo>
                  <a:cubicBezTo>
                    <a:pt x="120758" y="0"/>
                    <a:pt x="124310" y="507"/>
                    <a:pt x="127227" y="1649"/>
                  </a:cubicBezTo>
                  <a:lnTo>
                    <a:pt x="127227" y="38181"/>
                  </a:lnTo>
                  <a:cubicBezTo>
                    <a:pt x="125705" y="37039"/>
                    <a:pt x="123295" y="36024"/>
                    <a:pt x="119870" y="35136"/>
                  </a:cubicBezTo>
                  <a:cubicBezTo>
                    <a:pt x="116445" y="34249"/>
                    <a:pt x="112766" y="33614"/>
                    <a:pt x="108580" y="33614"/>
                  </a:cubicBezTo>
                  <a:cubicBezTo>
                    <a:pt x="90568" y="33614"/>
                    <a:pt x="73825" y="39196"/>
                    <a:pt x="58349" y="50231"/>
                  </a:cubicBezTo>
                  <a:lnTo>
                    <a:pt x="58349" y="167564"/>
                  </a:lnTo>
                  <a:lnTo>
                    <a:pt x="99701" y="170228"/>
                  </a:lnTo>
                  <a:lnTo>
                    <a:pt x="99701" y="185830"/>
                  </a:lnTo>
                  <a:lnTo>
                    <a:pt x="0" y="185830"/>
                  </a:lnTo>
                  <a:lnTo>
                    <a:pt x="0" y="169974"/>
                  </a:ln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E2969822-8CC3-78E8-7876-95BC6BA31D31}"/>
                </a:ext>
              </a:extLst>
            </p:cNvPr>
            <p:cNvSpPr/>
            <p:nvPr/>
          </p:nvSpPr>
          <p:spPr>
            <a:xfrm>
              <a:off x="20136599" y="1475396"/>
              <a:ext cx="183166" cy="188366"/>
            </a:xfrm>
            <a:custGeom>
              <a:avLst/>
              <a:gdLst>
                <a:gd name="connsiteX0" fmla="*/ 137755 w 183166"/>
                <a:gd name="connsiteY0" fmla="*/ 184054 h 188366"/>
                <a:gd name="connsiteX1" fmla="*/ 133316 w 183166"/>
                <a:gd name="connsiteY1" fmla="*/ 172384 h 188366"/>
                <a:gd name="connsiteX2" fmla="*/ 133316 w 183166"/>
                <a:gd name="connsiteY2" fmla="*/ 161349 h 188366"/>
                <a:gd name="connsiteX3" fmla="*/ 106424 w 183166"/>
                <a:gd name="connsiteY3" fmla="*/ 180249 h 188366"/>
                <a:gd name="connsiteX4" fmla="*/ 73951 w 183166"/>
                <a:gd name="connsiteY4" fmla="*/ 188367 h 188366"/>
                <a:gd name="connsiteX5" fmla="*/ 30951 w 183166"/>
                <a:gd name="connsiteY5" fmla="*/ 172131 h 188366"/>
                <a:gd name="connsiteX6" fmla="*/ 18266 w 183166"/>
                <a:gd name="connsiteY6" fmla="*/ 118348 h 188366"/>
                <a:gd name="connsiteX7" fmla="*/ 18266 w 183166"/>
                <a:gd name="connsiteY7" fmla="*/ 23720 h 188366"/>
                <a:gd name="connsiteX8" fmla="*/ 0 w 183166"/>
                <a:gd name="connsiteY8" fmla="*/ 18520 h 188366"/>
                <a:gd name="connsiteX9" fmla="*/ 0 w 183166"/>
                <a:gd name="connsiteY9" fmla="*/ 4186 h 188366"/>
                <a:gd name="connsiteX10" fmla="*/ 45665 w 183166"/>
                <a:gd name="connsiteY10" fmla="*/ 0 h 188366"/>
                <a:gd name="connsiteX11" fmla="*/ 46045 w 183166"/>
                <a:gd name="connsiteY11" fmla="*/ 0 h 188366"/>
                <a:gd name="connsiteX12" fmla="*/ 52261 w 183166"/>
                <a:gd name="connsiteY12" fmla="*/ 3932 h 188366"/>
                <a:gd name="connsiteX13" fmla="*/ 52261 w 183166"/>
                <a:gd name="connsiteY13" fmla="*/ 115684 h 188366"/>
                <a:gd name="connsiteX14" fmla="*/ 55051 w 183166"/>
                <a:gd name="connsiteY14" fmla="*/ 145239 h 188366"/>
                <a:gd name="connsiteX15" fmla="*/ 64819 w 183166"/>
                <a:gd name="connsiteY15" fmla="*/ 160841 h 188366"/>
                <a:gd name="connsiteX16" fmla="*/ 85241 w 183166"/>
                <a:gd name="connsiteY16" fmla="*/ 165915 h 188366"/>
                <a:gd name="connsiteX17" fmla="*/ 109722 w 183166"/>
                <a:gd name="connsiteY17" fmla="*/ 160334 h 188366"/>
                <a:gd name="connsiteX18" fmla="*/ 129637 w 183166"/>
                <a:gd name="connsiteY18" fmla="*/ 147269 h 188366"/>
                <a:gd name="connsiteX19" fmla="*/ 129637 w 183166"/>
                <a:gd name="connsiteY19" fmla="*/ 23720 h 188366"/>
                <a:gd name="connsiteX20" fmla="*/ 106170 w 183166"/>
                <a:gd name="connsiteY20" fmla="*/ 18520 h 188366"/>
                <a:gd name="connsiteX21" fmla="*/ 106170 w 183166"/>
                <a:gd name="connsiteY21" fmla="*/ 4186 h 188366"/>
                <a:gd name="connsiteX22" fmla="*/ 155767 w 183166"/>
                <a:gd name="connsiteY22" fmla="*/ 0 h 188366"/>
                <a:gd name="connsiteX23" fmla="*/ 156148 w 183166"/>
                <a:gd name="connsiteY23" fmla="*/ 0 h 188366"/>
                <a:gd name="connsiteX24" fmla="*/ 163632 w 183166"/>
                <a:gd name="connsiteY24" fmla="*/ 3932 h 188366"/>
                <a:gd name="connsiteX25" fmla="*/ 163632 w 183166"/>
                <a:gd name="connsiteY25" fmla="*/ 168198 h 188366"/>
                <a:gd name="connsiteX26" fmla="*/ 183166 w 183166"/>
                <a:gd name="connsiteY26" fmla="*/ 168198 h 188366"/>
                <a:gd name="connsiteX27" fmla="*/ 182786 w 183166"/>
                <a:gd name="connsiteY27" fmla="*/ 182913 h 188366"/>
                <a:gd name="connsiteX28" fmla="*/ 166930 w 183166"/>
                <a:gd name="connsiteY28" fmla="*/ 186464 h 188366"/>
                <a:gd name="connsiteX29" fmla="*/ 151455 w 183166"/>
                <a:gd name="connsiteY29" fmla="*/ 187733 h 188366"/>
                <a:gd name="connsiteX30" fmla="*/ 137755 w 183166"/>
                <a:gd name="connsiteY30" fmla="*/ 184054 h 1883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83166" h="188366">
                  <a:moveTo>
                    <a:pt x="137755" y="184054"/>
                  </a:moveTo>
                  <a:cubicBezTo>
                    <a:pt x="134838" y="181644"/>
                    <a:pt x="133316" y="177712"/>
                    <a:pt x="133316" y="172384"/>
                  </a:cubicBezTo>
                  <a:lnTo>
                    <a:pt x="133316" y="161349"/>
                  </a:lnTo>
                  <a:cubicBezTo>
                    <a:pt x="126085" y="168579"/>
                    <a:pt x="117206" y="174794"/>
                    <a:pt x="106424" y="180249"/>
                  </a:cubicBezTo>
                  <a:cubicBezTo>
                    <a:pt x="95642" y="185703"/>
                    <a:pt x="84860" y="188367"/>
                    <a:pt x="73951" y="188367"/>
                  </a:cubicBezTo>
                  <a:cubicBezTo>
                    <a:pt x="53783" y="188367"/>
                    <a:pt x="39449" y="182913"/>
                    <a:pt x="30951" y="172131"/>
                  </a:cubicBezTo>
                  <a:cubicBezTo>
                    <a:pt x="22452" y="161349"/>
                    <a:pt x="18266" y="143337"/>
                    <a:pt x="18266" y="118348"/>
                  </a:cubicBezTo>
                  <a:lnTo>
                    <a:pt x="18266" y="23720"/>
                  </a:lnTo>
                  <a:lnTo>
                    <a:pt x="0" y="18520"/>
                  </a:lnTo>
                  <a:lnTo>
                    <a:pt x="0" y="4186"/>
                  </a:lnTo>
                  <a:lnTo>
                    <a:pt x="45665" y="0"/>
                  </a:lnTo>
                  <a:lnTo>
                    <a:pt x="46045" y="0"/>
                  </a:lnTo>
                  <a:lnTo>
                    <a:pt x="52261" y="3932"/>
                  </a:lnTo>
                  <a:lnTo>
                    <a:pt x="52261" y="115684"/>
                  </a:lnTo>
                  <a:cubicBezTo>
                    <a:pt x="52261" y="128242"/>
                    <a:pt x="53149" y="138136"/>
                    <a:pt x="55051" y="145239"/>
                  </a:cubicBezTo>
                  <a:cubicBezTo>
                    <a:pt x="56954" y="152343"/>
                    <a:pt x="60125" y="157543"/>
                    <a:pt x="64819" y="160841"/>
                  </a:cubicBezTo>
                  <a:cubicBezTo>
                    <a:pt x="69512" y="164139"/>
                    <a:pt x="76235" y="165915"/>
                    <a:pt x="85241" y="165915"/>
                  </a:cubicBezTo>
                  <a:cubicBezTo>
                    <a:pt x="93866" y="165915"/>
                    <a:pt x="102111" y="164012"/>
                    <a:pt x="109722" y="160334"/>
                  </a:cubicBezTo>
                  <a:cubicBezTo>
                    <a:pt x="117333" y="156655"/>
                    <a:pt x="123929" y="152343"/>
                    <a:pt x="129637" y="147269"/>
                  </a:cubicBezTo>
                  <a:lnTo>
                    <a:pt x="129637" y="23720"/>
                  </a:lnTo>
                  <a:lnTo>
                    <a:pt x="106170" y="18520"/>
                  </a:lnTo>
                  <a:lnTo>
                    <a:pt x="106170" y="4186"/>
                  </a:lnTo>
                  <a:lnTo>
                    <a:pt x="155767" y="0"/>
                  </a:lnTo>
                  <a:lnTo>
                    <a:pt x="156148" y="0"/>
                  </a:lnTo>
                  <a:lnTo>
                    <a:pt x="163632" y="3932"/>
                  </a:lnTo>
                  <a:lnTo>
                    <a:pt x="163632" y="168198"/>
                  </a:lnTo>
                  <a:lnTo>
                    <a:pt x="183166" y="168198"/>
                  </a:lnTo>
                  <a:lnTo>
                    <a:pt x="182786" y="182913"/>
                  </a:lnTo>
                  <a:cubicBezTo>
                    <a:pt x="176697" y="184435"/>
                    <a:pt x="171496" y="185576"/>
                    <a:pt x="166930" y="186464"/>
                  </a:cubicBezTo>
                  <a:cubicBezTo>
                    <a:pt x="162490" y="187352"/>
                    <a:pt x="157290" y="187733"/>
                    <a:pt x="151455" y="187733"/>
                  </a:cubicBezTo>
                  <a:cubicBezTo>
                    <a:pt x="145112" y="187733"/>
                    <a:pt x="140673" y="186464"/>
                    <a:pt x="137755" y="184054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22862048-7172-EF08-3087-4E277A8D790D}"/>
                </a:ext>
              </a:extLst>
            </p:cNvPr>
            <p:cNvSpPr/>
            <p:nvPr/>
          </p:nvSpPr>
          <p:spPr>
            <a:xfrm>
              <a:off x="20342851" y="1393200"/>
              <a:ext cx="88031" cy="267011"/>
            </a:xfrm>
            <a:custGeom>
              <a:avLst/>
              <a:gdLst>
                <a:gd name="connsiteX0" fmla="*/ 26511 w 88031"/>
                <a:gd name="connsiteY0" fmla="*/ 23847 h 267011"/>
                <a:gd name="connsiteX1" fmla="*/ 127 w 88031"/>
                <a:gd name="connsiteY1" fmla="*/ 20295 h 267011"/>
                <a:gd name="connsiteX2" fmla="*/ 127 w 88031"/>
                <a:gd name="connsiteY2" fmla="*/ 6342 h 267011"/>
                <a:gd name="connsiteX3" fmla="*/ 52514 w 88031"/>
                <a:gd name="connsiteY3" fmla="*/ 0 h 267011"/>
                <a:gd name="connsiteX4" fmla="*/ 53149 w 88031"/>
                <a:gd name="connsiteY4" fmla="*/ 0 h 267011"/>
                <a:gd name="connsiteX5" fmla="*/ 60379 w 88031"/>
                <a:gd name="connsiteY5" fmla="*/ 4947 h 267011"/>
                <a:gd name="connsiteX6" fmla="*/ 60379 w 88031"/>
                <a:gd name="connsiteY6" fmla="*/ 248365 h 267011"/>
                <a:gd name="connsiteX7" fmla="*/ 88031 w 88031"/>
                <a:gd name="connsiteY7" fmla="*/ 251029 h 267011"/>
                <a:gd name="connsiteX8" fmla="*/ 88031 w 88031"/>
                <a:gd name="connsiteY8" fmla="*/ 267012 h 267011"/>
                <a:gd name="connsiteX9" fmla="*/ 0 w 88031"/>
                <a:gd name="connsiteY9" fmla="*/ 267012 h 267011"/>
                <a:gd name="connsiteX10" fmla="*/ 0 w 88031"/>
                <a:gd name="connsiteY10" fmla="*/ 251029 h 267011"/>
                <a:gd name="connsiteX11" fmla="*/ 26384 w 88031"/>
                <a:gd name="connsiteY11" fmla="*/ 248112 h 267011"/>
                <a:gd name="connsiteX12" fmla="*/ 26384 w 88031"/>
                <a:gd name="connsiteY12" fmla="*/ 23847 h 2670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8031" h="267011">
                  <a:moveTo>
                    <a:pt x="26511" y="23847"/>
                  </a:moveTo>
                  <a:lnTo>
                    <a:pt x="127" y="20295"/>
                  </a:lnTo>
                  <a:lnTo>
                    <a:pt x="127" y="6342"/>
                  </a:lnTo>
                  <a:lnTo>
                    <a:pt x="52514" y="0"/>
                  </a:lnTo>
                  <a:lnTo>
                    <a:pt x="53149" y="0"/>
                  </a:lnTo>
                  <a:lnTo>
                    <a:pt x="60379" y="4947"/>
                  </a:lnTo>
                  <a:lnTo>
                    <a:pt x="60379" y="248365"/>
                  </a:lnTo>
                  <a:lnTo>
                    <a:pt x="88031" y="251029"/>
                  </a:lnTo>
                  <a:lnTo>
                    <a:pt x="88031" y="267012"/>
                  </a:lnTo>
                  <a:lnTo>
                    <a:pt x="0" y="267012"/>
                  </a:lnTo>
                  <a:lnTo>
                    <a:pt x="0" y="251029"/>
                  </a:lnTo>
                  <a:lnTo>
                    <a:pt x="26384" y="248112"/>
                  </a:lnTo>
                  <a:lnTo>
                    <a:pt x="26384" y="23847"/>
                  </a:ln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81C0C095-37DE-2BBA-1F4B-2BA2B870CE54}"/>
                </a:ext>
              </a:extLst>
            </p:cNvPr>
            <p:cNvSpPr/>
            <p:nvPr/>
          </p:nvSpPr>
          <p:spPr>
            <a:xfrm>
              <a:off x="20532740" y="1417935"/>
              <a:ext cx="236061" cy="242276"/>
            </a:xfrm>
            <a:custGeom>
              <a:avLst/>
              <a:gdLst>
                <a:gd name="connsiteX0" fmla="*/ 26257 w 236061"/>
                <a:gd name="connsiteY0" fmla="*/ 20295 h 242276"/>
                <a:gd name="connsiteX1" fmla="*/ 127 w 236061"/>
                <a:gd name="connsiteY1" fmla="*/ 16363 h 242276"/>
                <a:gd name="connsiteX2" fmla="*/ 127 w 236061"/>
                <a:gd name="connsiteY2" fmla="*/ 0 h 242276"/>
                <a:gd name="connsiteX3" fmla="*/ 60759 w 236061"/>
                <a:gd name="connsiteY3" fmla="*/ 0 h 242276"/>
                <a:gd name="connsiteX4" fmla="*/ 169340 w 236061"/>
                <a:gd name="connsiteY4" fmla="*/ 159065 h 242276"/>
                <a:gd name="connsiteX5" fmla="*/ 187606 w 236061"/>
                <a:gd name="connsiteY5" fmla="*/ 193568 h 242276"/>
                <a:gd name="connsiteX6" fmla="*/ 187606 w 236061"/>
                <a:gd name="connsiteY6" fmla="*/ 20295 h 242276"/>
                <a:gd name="connsiteX7" fmla="*/ 159192 w 236061"/>
                <a:gd name="connsiteY7" fmla="*/ 16363 h 242276"/>
                <a:gd name="connsiteX8" fmla="*/ 159192 w 236061"/>
                <a:gd name="connsiteY8" fmla="*/ 0 h 242276"/>
                <a:gd name="connsiteX9" fmla="*/ 236061 w 236061"/>
                <a:gd name="connsiteY9" fmla="*/ 0 h 242276"/>
                <a:gd name="connsiteX10" fmla="*/ 236061 w 236061"/>
                <a:gd name="connsiteY10" fmla="*/ 16236 h 242276"/>
                <a:gd name="connsiteX11" fmla="*/ 209931 w 236061"/>
                <a:gd name="connsiteY11" fmla="*/ 20169 h 242276"/>
                <a:gd name="connsiteX12" fmla="*/ 209931 w 236061"/>
                <a:gd name="connsiteY12" fmla="*/ 242150 h 242276"/>
                <a:gd name="connsiteX13" fmla="*/ 184181 w 236061"/>
                <a:gd name="connsiteY13" fmla="*/ 242150 h 242276"/>
                <a:gd name="connsiteX14" fmla="*/ 73317 w 236061"/>
                <a:gd name="connsiteY14" fmla="*/ 79533 h 242276"/>
                <a:gd name="connsiteX15" fmla="*/ 48202 w 236061"/>
                <a:gd name="connsiteY15" fmla="*/ 36532 h 242276"/>
                <a:gd name="connsiteX16" fmla="*/ 48202 w 236061"/>
                <a:gd name="connsiteY16" fmla="*/ 222996 h 242276"/>
                <a:gd name="connsiteX17" fmla="*/ 79152 w 236061"/>
                <a:gd name="connsiteY17" fmla="*/ 226294 h 242276"/>
                <a:gd name="connsiteX18" fmla="*/ 79152 w 236061"/>
                <a:gd name="connsiteY18" fmla="*/ 242277 h 242276"/>
                <a:gd name="connsiteX19" fmla="*/ 0 w 236061"/>
                <a:gd name="connsiteY19" fmla="*/ 242277 h 242276"/>
                <a:gd name="connsiteX20" fmla="*/ 0 w 236061"/>
                <a:gd name="connsiteY20" fmla="*/ 226294 h 242276"/>
                <a:gd name="connsiteX21" fmla="*/ 26130 w 236061"/>
                <a:gd name="connsiteY21" fmla="*/ 222742 h 242276"/>
                <a:gd name="connsiteX22" fmla="*/ 26130 w 236061"/>
                <a:gd name="connsiteY22" fmla="*/ 20295 h 2422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36061" h="242276">
                  <a:moveTo>
                    <a:pt x="26257" y="20295"/>
                  </a:moveTo>
                  <a:lnTo>
                    <a:pt x="127" y="16363"/>
                  </a:lnTo>
                  <a:lnTo>
                    <a:pt x="127" y="0"/>
                  </a:lnTo>
                  <a:lnTo>
                    <a:pt x="60759" y="0"/>
                  </a:lnTo>
                  <a:lnTo>
                    <a:pt x="169340" y="159065"/>
                  </a:lnTo>
                  <a:lnTo>
                    <a:pt x="187606" y="193568"/>
                  </a:lnTo>
                  <a:lnTo>
                    <a:pt x="187606" y="20295"/>
                  </a:lnTo>
                  <a:lnTo>
                    <a:pt x="159192" y="16363"/>
                  </a:lnTo>
                  <a:lnTo>
                    <a:pt x="159192" y="0"/>
                  </a:lnTo>
                  <a:lnTo>
                    <a:pt x="236061" y="0"/>
                  </a:lnTo>
                  <a:lnTo>
                    <a:pt x="236061" y="16236"/>
                  </a:lnTo>
                  <a:lnTo>
                    <a:pt x="209931" y="20169"/>
                  </a:lnTo>
                  <a:lnTo>
                    <a:pt x="209931" y="242150"/>
                  </a:lnTo>
                  <a:lnTo>
                    <a:pt x="184181" y="242150"/>
                  </a:lnTo>
                  <a:lnTo>
                    <a:pt x="73317" y="79533"/>
                  </a:lnTo>
                  <a:lnTo>
                    <a:pt x="48202" y="36532"/>
                  </a:lnTo>
                  <a:lnTo>
                    <a:pt x="48202" y="222996"/>
                  </a:lnTo>
                  <a:lnTo>
                    <a:pt x="79152" y="226294"/>
                  </a:lnTo>
                  <a:lnTo>
                    <a:pt x="79152" y="242277"/>
                  </a:lnTo>
                  <a:lnTo>
                    <a:pt x="0" y="242277"/>
                  </a:lnTo>
                  <a:lnTo>
                    <a:pt x="0" y="226294"/>
                  </a:lnTo>
                  <a:lnTo>
                    <a:pt x="26130" y="222742"/>
                  </a:lnTo>
                  <a:lnTo>
                    <a:pt x="26130" y="20295"/>
                  </a:ln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E84230F7-E9B9-8208-7263-8FCC23A103F0}"/>
                </a:ext>
              </a:extLst>
            </p:cNvPr>
            <p:cNvSpPr/>
            <p:nvPr/>
          </p:nvSpPr>
          <p:spPr>
            <a:xfrm>
              <a:off x="20791634" y="1475269"/>
              <a:ext cx="160080" cy="188493"/>
            </a:xfrm>
            <a:custGeom>
              <a:avLst/>
              <a:gdLst>
                <a:gd name="connsiteX0" fmla="*/ 30697 w 160080"/>
                <a:gd name="connsiteY0" fmla="*/ 90822 h 188493"/>
                <a:gd name="connsiteX1" fmla="*/ 108327 w 160080"/>
                <a:gd name="connsiteY1" fmla="*/ 75347 h 188493"/>
                <a:gd name="connsiteX2" fmla="*/ 108327 w 160080"/>
                <a:gd name="connsiteY2" fmla="*/ 66214 h 188493"/>
                <a:gd name="connsiteX3" fmla="*/ 105029 w 160080"/>
                <a:gd name="connsiteY3" fmla="*/ 42113 h 188493"/>
                <a:gd name="connsiteX4" fmla="*/ 93739 w 160080"/>
                <a:gd name="connsiteY4" fmla="*/ 29175 h 188493"/>
                <a:gd name="connsiteX5" fmla="*/ 71034 w 160080"/>
                <a:gd name="connsiteY5" fmla="*/ 25116 h 188493"/>
                <a:gd name="connsiteX6" fmla="*/ 41225 w 160080"/>
                <a:gd name="connsiteY6" fmla="*/ 29809 h 188493"/>
                <a:gd name="connsiteX7" fmla="*/ 14968 w 160080"/>
                <a:gd name="connsiteY7" fmla="*/ 41352 h 188493"/>
                <a:gd name="connsiteX8" fmla="*/ 6977 w 160080"/>
                <a:gd name="connsiteY8" fmla="*/ 24481 h 188493"/>
                <a:gd name="connsiteX9" fmla="*/ 22579 w 160080"/>
                <a:gd name="connsiteY9" fmla="*/ 14968 h 188493"/>
                <a:gd name="connsiteX10" fmla="*/ 48963 w 160080"/>
                <a:gd name="connsiteY10" fmla="*/ 4566 h 188493"/>
                <a:gd name="connsiteX11" fmla="*/ 78898 w 160080"/>
                <a:gd name="connsiteY11" fmla="*/ 0 h 188493"/>
                <a:gd name="connsiteX12" fmla="*/ 115557 w 160080"/>
                <a:gd name="connsiteY12" fmla="*/ 6342 h 188493"/>
                <a:gd name="connsiteX13" fmla="*/ 134965 w 160080"/>
                <a:gd name="connsiteY13" fmla="*/ 26765 h 188493"/>
                <a:gd name="connsiteX14" fmla="*/ 140800 w 160080"/>
                <a:gd name="connsiteY14" fmla="*/ 64311 h 188493"/>
                <a:gd name="connsiteX15" fmla="*/ 140800 w 160080"/>
                <a:gd name="connsiteY15" fmla="*/ 168960 h 188493"/>
                <a:gd name="connsiteX16" fmla="*/ 160080 w 160080"/>
                <a:gd name="connsiteY16" fmla="*/ 168960 h 188493"/>
                <a:gd name="connsiteX17" fmla="*/ 160080 w 160080"/>
                <a:gd name="connsiteY17" fmla="*/ 183293 h 188493"/>
                <a:gd name="connsiteX18" fmla="*/ 143590 w 160080"/>
                <a:gd name="connsiteY18" fmla="*/ 186591 h 188493"/>
                <a:gd name="connsiteX19" fmla="*/ 126212 w 160080"/>
                <a:gd name="connsiteY19" fmla="*/ 188240 h 188493"/>
                <a:gd name="connsiteX20" fmla="*/ 113781 w 160080"/>
                <a:gd name="connsiteY20" fmla="*/ 185450 h 188493"/>
                <a:gd name="connsiteX21" fmla="*/ 110483 w 160080"/>
                <a:gd name="connsiteY21" fmla="*/ 173272 h 188493"/>
                <a:gd name="connsiteX22" fmla="*/ 110483 w 160080"/>
                <a:gd name="connsiteY22" fmla="*/ 162490 h 188493"/>
                <a:gd name="connsiteX23" fmla="*/ 86509 w 160080"/>
                <a:gd name="connsiteY23" fmla="*/ 180376 h 188493"/>
                <a:gd name="connsiteX24" fmla="*/ 54417 w 160080"/>
                <a:gd name="connsiteY24" fmla="*/ 188494 h 188493"/>
                <a:gd name="connsiteX25" fmla="*/ 15475 w 160080"/>
                <a:gd name="connsiteY25" fmla="*/ 174921 h 188493"/>
                <a:gd name="connsiteX26" fmla="*/ 0 w 160080"/>
                <a:gd name="connsiteY26" fmla="*/ 135979 h 188493"/>
                <a:gd name="connsiteX27" fmla="*/ 30697 w 160080"/>
                <a:gd name="connsiteY27" fmla="*/ 90822 h 188493"/>
                <a:gd name="connsiteX28" fmla="*/ 88031 w 160080"/>
                <a:gd name="connsiteY28" fmla="*/ 161095 h 188493"/>
                <a:gd name="connsiteX29" fmla="*/ 108200 w 160080"/>
                <a:gd name="connsiteY29" fmla="*/ 148664 h 188493"/>
                <a:gd name="connsiteX30" fmla="*/ 108200 w 160080"/>
                <a:gd name="connsiteY30" fmla="*/ 92598 h 188493"/>
                <a:gd name="connsiteX31" fmla="*/ 54544 w 160080"/>
                <a:gd name="connsiteY31" fmla="*/ 103507 h 188493"/>
                <a:gd name="connsiteX32" fmla="*/ 36405 w 160080"/>
                <a:gd name="connsiteY32" fmla="*/ 132047 h 188493"/>
                <a:gd name="connsiteX33" fmla="*/ 45031 w 160080"/>
                <a:gd name="connsiteY33" fmla="*/ 157924 h 188493"/>
                <a:gd name="connsiteX34" fmla="*/ 68370 w 160080"/>
                <a:gd name="connsiteY34" fmla="*/ 166296 h 188493"/>
                <a:gd name="connsiteX35" fmla="*/ 88031 w 160080"/>
                <a:gd name="connsiteY35" fmla="*/ 161095 h 1884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60080" h="188493">
                  <a:moveTo>
                    <a:pt x="30697" y="90822"/>
                  </a:moveTo>
                  <a:cubicBezTo>
                    <a:pt x="51119" y="81182"/>
                    <a:pt x="76996" y="75981"/>
                    <a:pt x="108327" y="75347"/>
                  </a:cubicBezTo>
                  <a:lnTo>
                    <a:pt x="108327" y="66214"/>
                  </a:lnTo>
                  <a:cubicBezTo>
                    <a:pt x="108327" y="55939"/>
                    <a:pt x="107185" y="47948"/>
                    <a:pt x="105029" y="42113"/>
                  </a:cubicBezTo>
                  <a:cubicBezTo>
                    <a:pt x="102872" y="36278"/>
                    <a:pt x="99067" y="31965"/>
                    <a:pt x="93739" y="29175"/>
                  </a:cubicBezTo>
                  <a:cubicBezTo>
                    <a:pt x="88412" y="26511"/>
                    <a:pt x="80801" y="25116"/>
                    <a:pt x="71034" y="25116"/>
                  </a:cubicBezTo>
                  <a:cubicBezTo>
                    <a:pt x="59998" y="25116"/>
                    <a:pt x="49978" y="26638"/>
                    <a:pt x="41225" y="29809"/>
                  </a:cubicBezTo>
                  <a:cubicBezTo>
                    <a:pt x="32473" y="32980"/>
                    <a:pt x="23720" y="36785"/>
                    <a:pt x="14968" y="41352"/>
                  </a:cubicBezTo>
                  <a:lnTo>
                    <a:pt x="6977" y="24481"/>
                  </a:lnTo>
                  <a:cubicBezTo>
                    <a:pt x="9767" y="22071"/>
                    <a:pt x="14968" y="18900"/>
                    <a:pt x="22579" y="14968"/>
                  </a:cubicBezTo>
                  <a:cubicBezTo>
                    <a:pt x="30190" y="11036"/>
                    <a:pt x="38942" y="7611"/>
                    <a:pt x="48963" y="4566"/>
                  </a:cubicBezTo>
                  <a:cubicBezTo>
                    <a:pt x="58984" y="1522"/>
                    <a:pt x="69004" y="0"/>
                    <a:pt x="78898" y="0"/>
                  </a:cubicBezTo>
                  <a:cubicBezTo>
                    <a:pt x="94374" y="0"/>
                    <a:pt x="106551" y="2156"/>
                    <a:pt x="115557" y="6342"/>
                  </a:cubicBezTo>
                  <a:cubicBezTo>
                    <a:pt x="124563" y="10528"/>
                    <a:pt x="131032" y="17378"/>
                    <a:pt x="134965" y="26765"/>
                  </a:cubicBezTo>
                  <a:cubicBezTo>
                    <a:pt x="138897" y="36151"/>
                    <a:pt x="140800" y="48582"/>
                    <a:pt x="140800" y="64311"/>
                  </a:cubicBezTo>
                  <a:lnTo>
                    <a:pt x="140800" y="168960"/>
                  </a:lnTo>
                  <a:lnTo>
                    <a:pt x="160080" y="168960"/>
                  </a:lnTo>
                  <a:lnTo>
                    <a:pt x="160080" y="183293"/>
                  </a:lnTo>
                  <a:cubicBezTo>
                    <a:pt x="155767" y="184435"/>
                    <a:pt x="150186" y="185450"/>
                    <a:pt x="143590" y="186591"/>
                  </a:cubicBezTo>
                  <a:cubicBezTo>
                    <a:pt x="136994" y="187733"/>
                    <a:pt x="131159" y="188240"/>
                    <a:pt x="126212" y="188240"/>
                  </a:cubicBezTo>
                  <a:cubicBezTo>
                    <a:pt x="120124" y="188240"/>
                    <a:pt x="115938" y="187352"/>
                    <a:pt x="113781" y="185450"/>
                  </a:cubicBezTo>
                  <a:cubicBezTo>
                    <a:pt x="111625" y="183547"/>
                    <a:pt x="110483" y="179488"/>
                    <a:pt x="110483" y="173272"/>
                  </a:cubicBezTo>
                  <a:lnTo>
                    <a:pt x="110483" y="162490"/>
                  </a:lnTo>
                  <a:cubicBezTo>
                    <a:pt x="104014" y="168960"/>
                    <a:pt x="96023" y="175048"/>
                    <a:pt x="86509" y="180376"/>
                  </a:cubicBezTo>
                  <a:cubicBezTo>
                    <a:pt x="76996" y="185830"/>
                    <a:pt x="66341" y="188494"/>
                    <a:pt x="54417" y="188494"/>
                  </a:cubicBezTo>
                  <a:cubicBezTo>
                    <a:pt x="38815" y="188494"/>
                    <a:pt x="25750" y="183927"/>
                    <a:pt x="15475" y="174921"/>
                  </a:cubicBezTo>
                  <a:cubicBezTo>
                    <a:pt x="5201" y="165915"/>
                    <a:pt x="0" y="152977"/>
                    <a:pt x="0" y="135979"/>
                  </a:cubicBezTo>
                  <a:cubicBezTo>
                    <a:pt x="127" y="115557"/>
                    <a:pt x="10275" y="100462"/>
                    <a:pt x="30697" y="90822"/>
                  </a:cubicBezTo>
                  <a:close/>
                  <a:moveTo>
                    <a:pt x="88031" y="161095"/>
                  </a:moveTo>
                  <a:cubicBezTo>
                    <a:pt x="95389" y="157670"/>
                    <a:pt x="102111" y="153484"/>
                    <a:pt x="108200" y="148664"/>
                  </a:cubicBezTo>
                  <a:lnTo>
                    <a:pt x="108200" y="92598"/>
                  </a:lnTo>
                  <a:cubicBezTo>
                    <a:pt x="84480" y="92598"/>
                    <a:pt x="66594" y="96276"/>
                    <a:pt x="54544" y="103507"/>
                  </a:cubicBezTo>
                  <a:cubicBezTo>
                    <a:pt x="42494" y="110737"/>
                    <a:pt x="36405" y="120250"/>
                    <a:pt x="36405" y="132047"/>
                  </a:cubicBezTo>
                  <a:cubicBezTo>
                    <a:pt x="36405" y="143844"/>
                    <a:pt x="39322" y="152469"/>
                    <a:pt x="45031" y="157924"/>
                  </a:cubicBezTo>
                  <a:cubicBezTo>
                    <a:pt x="50739" y="163378"/>
                    <a:pt x="58603" y="166296"/>
                    <a:pt x="68370" y="166296"/>
                  </a:cubicBezTo>
                  <a:cubicBezTo>
                    <a:pt x="74205" y="166296"/>
                    <a:pt x="80674" y="164520"/>
                    <a:pt x="88031" y="161095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AD4CBD78-A384-BD9F-5EEF-2F17901AD012}"/>
                </a:ext>
              </a:extLst>
            </p:cNvPr>
            <p:cNvSpPr/>
            <p:nvPr/>
          </p:nvSpPr>
          <p:spPr>
            <a:xfrm>
              <a:off x="20969980" y="1432395"/>
              <a:ext cx="117459" cy="316481"/>
            </a:xfrm>
            <a:custGeom>
              <a:avLst/>
              <a:gdLst>
                <a:gd name="connsiteX0" fmla="*/ 32600 w 117459"/>
                <a:gd name="connsiteY0" fmla="*/ 222489 h 316481"/>
                <a:gd name="connsiteX1" fmla="*/ 23467 w 117459"/>
                <a:gd name="connsiteY1" fmla="*/ 193441 h 316481"/>
                <a:gd name="connsiteX2" fmla="*/ 23467 w 117459"/>
                <a:gd name="connsiteY2" fmla="*/ 68370 h 316481"/>
                <a:gd name="connsiteX3" fmla="*/ 0 w 117459"/>
                <a:gd name="connsiteY3" fmla="*/ 68370 h 316481"/>
                <a:gd name="connsiteX4" fmla="*/ 0 w 117459"/>
                <a:gd name="connsiteY4" fmla="*/ 53656 h 316481"/>
                <a:gd name="connsiteX5" fmla="*/ 9133 w 117459"/>
                <a:gd name="connsiteY5" fmla="*/ 51373 h 316481"/>
                <a:gd name="connsiteX6" fmla="*/ 19281 w 117459"/>
                <a:gd name="connsiteY6" fmla="*/ 47821 h 316481"/>
                <a:gd name="connsiteX7" fmla="*/ 27399 w 117459"/>
                <a:gd name="connsiteY7" fmla="*/ 36151 h 316481"/>
                <a:gd name="connsiteX8" fmla="*/ 33614 w 117459"/>
                <a:gd name="connsiteY8" fmla="*/ 16236 h 316481"/>
                <a:gd name="connsiteX9" fmla="*/ 37800 w 117459"/>
                <a:gd name="connsiteY9" fmla="*/ 0 h 316481"/>
                <a:gd name="connsiteX10" fmla="*/ 57081 w 117459"/>
                <a:gd name="connsiteY10" fmla="*/ 0 h 316481"/>
                <a:gd name="connsiteX11" fmla="*/ 57715 w 117459"/>
                <a:gd name="connsiteY11" fmla="*/ 46933 h 316481"/>
                <a:gd name="connsiteX12" fmla="*/ 112132 w 117459"/>
                <a:gd name="connsiteY12" fmla="*/ 46933 h 316481"/>
                <a:gd name="connsiteX13" fmla="*/ 112132 w 117459"/>
                <a:gd name="connsiteY13" fmla="*/ 68497 h 316481"/>
                <a:gd name="connsiteX14" fmla="*/ 57715 w 117459"/>
                <a:gd name="connsiteY14" fmla="*/ 68497 h 316481"/>
                <a:gd name="connsiteX15" fmla="*/ 57715 w 117459"/>
                <a:gd name="connsiteY15" fmla="*/ 168579 h 316481"/>
                <a:gd name="connsiteX16" fmla="*/ 58857 w 117459"/>
                <a:gd name="connsiteY16" fmla="*/ 194709 h 316481"/>
                <a:gd name="connsiteX17" fmla="*/ 63804 w 117459"/>
                <a:gd name="connsiteY17" fmla="*/ 204476 h 316481"/>
                <a:gd name="connsiteX18" fmla="*/ 76615 w 117459"/>
                <a:gd name="connsiteY18" fmla="*/ 206760 h 316481"/>
                <a:gd name="connsiteX19" fmla="*/ 96023 w 117459"/>
                <a:gd name="connsiteY19" fmla="*/ 204476 h 316481"/>
                <a:gd name="connsiteX20" fmla="*/ 112513 w 117459"/>
                <a:gd name="connsiteY20" fmla="*/ 199656 h 316481"/>
                <a:gd name="connsiteX21" fmla="*/ 117460 w 117459"/>
                <a:gd name="connsiteY21" fmla="*/ 214371 h 316481"/>
                <a:gd name="connsiteX22" fmla="*/ 92217 w 117459"/>
                <a:gd name="connsiteY22" fmla="*/ 225787 h 316481"/>
                <a:gd name="connsiteX23" fmla="*/ 60379 w 117459"/>
                <a:gd name="connsiteY23" fmla="*/ 231368 h 316481"/>
                <a:gd name="connsiteX24" fmla="*/ 32600 w 117459"/>
                <a:gd name="connsiteY24" fmla="*/ 222489 h 316481"/>
                <a:gd name="connsiteX25" fmla="*/ 82831 w 117459"/>
                <a:gd name="connsiteY25" fmla="*/ 293269 h 316481"/>
                <a:gd name="connsiteX26" fmla="*/ 71795 w 117459"/>
                <a:gd name="connsiteY26" fmla="*/ 309252 h 316481"/>
                <a:gd name="connsiteX27" fmla="*/ 62282 w 117459"/>
                <a:gd name="connsiteY27" fmla="*/ 316482 h 316481"/>
                <a:gd name="connsiteX28" fmla="*/ 61901 w 117459"/>
                <a:gd name="connsiteY28" fmla="*/ 316482 h 316481"/>
                <a:gd name="connsiteX29" fmla="*/ 50866 w 117459"/>
                <a:gd name="connsiteY29" fmla="*/ 310647 h 316481"/>
                <a:gd name="connsiteX30" fmla="*/ 50485 w 117459"/>
                <a:gd name="connsiteY30" fmla="*/ 308744 h 316481"/>
                <a:gd name="connsiteX31" fmla="*/ 57969 w 117459"/>
                <a:gd name="connsiteY31" fmla="*/ 299992 h 316481"/>
                <a:gd name="connsiteX32" fmla="*/ 60886 w 117459"/>
                <a:gd name="connsiteY32" fmla="*/ 286292 h 316481"/>
                <a:gd name="connsiteX33" fmla="*/ 59110 w 117459"/>
                <a:gd name="connsiteY33" fmla="*/ 279443 h 316481"/>
                <a:gd name="connsiteX34" fmla="*/ 54037 w 117459"/>
                <a:gd name="connsiteY34" fmla="*/ 274496 h 316481"/>
                <a:gd name="connsiteX35" fmla="*/ 47567 w 117459"/>
                <a:gd name="connsiteY35" fmla="*/ 261431 h 316481"/>
                <a:gd name="connsiteX36" fmla="*/ 53149 w 117459"/>
                <a:gd name="connsiteY36" fmla="*/ 249380 h 316481"/>
                <a:gd name="connsiteX37" fmla="*/ 64819 w 117459"/>
                <a:gd name="connsiteY37" fmla="*/ 245828 h 316481"/>
                <a:gd name="connsiteX38" fmla="*/ 66087 w 117459"/>
                <a:gd name="connsiteY38" fmla="*/ 245828 h 316481"/>
                <a:gd name="connsiteX39" fmla="*/ 81689 w 117459"/>
                <a:gd name="connsiteY39" fmla="*/ 252678 h 316481"/>
                <a:gd name="connsiteX40" fmla="*/ 87524 w 117459"/>
                <a:gd name="connsiteY40" fmla="*/ 271959 h 316481"/>
                <a:gd name="connsiteX41" fmla="*/ 82831 w 117459"/>
                <a:gd name="connsiteY41" fmla="*/ 293269 h 316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117459" h="316481">
                  <a:moveTo>
                    <a:pt x="32600" y="222489"/>
                  </a:moveTo>
                  <a:cubicBezTo>
                    <a:pt x="26511" y="216781"/>
                    <a:pt x="23467" y="207140"/>
                    <a:pt x="23467" y="193441"/>
                  </a:cubicBezTo>
                  <a:lnTo>
                    <a:pt x="23467" y="68370"/>
                  </a:lnTo>
                  <a:lnTo>
                    <a:pt x="0" y="68370"/>
                  </a:lnTo>
                  <a:lnTo>
                    <a:pt x="0" y="53656"/>
                  </a:lnTo>
                  <a:cubicBezTo>
                    <a:pt x="1015" y="53402"/>
                    <a:pt x="4186" y="52641"/>
                    <a:pt x="9133" y="51373"/>
                  </a:cubicBezTo>
                  <a:cubicBezTo>
                    <a:pt x="14080" y="50104"/>
                    <a:pt x="17505" y="48836"/>
                    <a:pt x="19281" y="47821"/>
                  </a:cubicBezTo>
                  <a:cubicBezTo>
                    <a:pt x="22706" y="45918"/>
                    <a:pt x="25496" y="41986"/>
                    <a:pt x="27399" y="36151"/>
                  </a:cubicBezTo>
                  <a:cubicBezTo>
                    <a:pt x="29175" y="31965"/>
                    <a:pt x="31204" y="25369"/>
                    <a:pt x="33614" y="16236"/>
                  </a:cubicBezTo>
                  <a:cubicBezTo>
                    <a:pt x="36025" y="7103"/>
                    <a:pt x="37420" y="1649"/>
                    <a:pt x="37800" y="0"/>
                  </a:cubicBezTo>
                  <a:lnTo>
                    <a:pt x="57081" y="0"/>
                  </a:lnTo>
                  <a:lnTo>
                    <a:pt x="57715" y="46933"/>
                  </a:lnTo>
                  <a:lnTo>
                    <a:pt x="112132" y="46933"/>
                  </a:lnTo>
                  <a:lnTo>
                    <a:pt x="112132" y="68497"/>
                  </a:lnTo>
                  <a:lnTo>
                    <a:pt x="57715" y="68497"/>
                  </a:lnTo>
                  <a:lnTo>
                    <a:pt x="57715" y="168579"/>
                  </a:lnTo>
                  <a:cubicBezTo>
                    <a:pt x="57715" y="181010"/>
                    <a:pt x="58096" y="189635"/>
                    <a:pt x="58857" y="194709"/>
                  </a:cubicBezTo>
                  <a:cubicBezTo>
                    <a:pt x="59618" y="199656"/>
                    <a:pt x="61267" y="202954"/>
                    <a:pt x="63804" y="204476"/>
                  </a:cubicBezTo>
                  <a:cubicBezTo>
                    <a:pt x="66341" y="205999"/>
                    <a:pt x="70654" y="206760"/>
                    <a:pt x="76615" y="206760"/>
                  </a:cubicBezTo>
                  <a:cubicBezTo>
                    <a:pt x="82450" y="206760"/>
                    <a:pt x="88919" y="205999"/>
                    <a:pt x="96023" y="204476"/>
                  </a:cubicBezTo>
                  <a:cubicBezTo>
                    <a:pt x="103126" y="202954"/>
                    <a:pt x="108581" y="201305"/>
                    <a:pt x="112513" y="199656"/>
                  </a:cubicBezTo>
                  <a:lnTo>
                    <a:pt x="117460" y="214371"/>
                  </a:lnTo>
                  <a:cubicBezTo>
                    <a:pt x="112259" y="218303"/>
                    <a:pt x="103760" y="222108"/>
                    <a:pt x="92217" y="225787"/>
                  </a:cubicBezTo>
                  <a:cubicBezTo>
                    <a:pt x="80548" y="229465"/>
                    <a:pt x="70019" y="231368"/>
                    <a:pt x="60379" y="231368"/>
                  </a:cubicBezTo>
                  <a:cubicBezTo>
                    <a:pt x="47948" y="230987"/>
                    <a:pt x="38688" y="228197"/>
                    <a:pt x="32600" y="222489"/>
                  </a:cubicBezTo>
                  <a:close/>
                  <a:moveTo>
                    <a:pt x="82831" y="293269"/>
                  </a:moveTo>
                  <a:cubicBezTo>
                    <a:pt x="79533" y="299738"/>
                    <a:pt x="75854" y="305066"/>
                    <a:pt x="71795" y="309252"/>
                  </a:cubicBezTo>
                  <a:cubicBezTo>
                    <a:pt x="67736" y="313438"/>
                    <a:pt x="64565" y="315721"/>
                    <a:pt x="62282" y="316482"/>
                  </a:cubicBezTo>
                  <a:lnTo>
                    <a:pt x="61901" y="316482"/>
                  </a:lnTo>
                  <a:lnTo>
                    <a:pt x="50866" y="310647"/>
                  </a:lnTo>
                  <a:lnTo>
                    <a:pt x="50485" y="308744"/>
                  </a:lnTo>
                  <a:cubicBezTo>
                    <a:pt x="53529" y="307222"/>
                    <a:pt x="56066" y="304305"/>
                    <a:pt x="57969" y="299992"/>
                  </a:cubicBezTo>
                  <a:cubicBezTo>
                    <a:pt x="59872" y="295679"/>
                    <a:pt x="60886" y="291113"/>
                    <a:pt x="60886" y="286292"/>
                  </a:cubicBezTo>
                  <a:cubicBezTo>
                    <a:pt x="60886" y="283502"/>
                    <a:pt x="60252" y="281219"/>
                    <a:pt x="59110" y="279443"/>
                  </a:cubicBezTo>
                  <a:cubicBezTo>
                    <a:pt x="57969" y="277667"/>
                    <a:pt x="56193" y="276018"/>
                    <a:pt x="54037" y="274496"/>
                  </a:cubicBezTo>
                  <a:cubicBezTo>
                    <a:pt x="49724" y="271451"/>
                    <a:pt x="47567" y="267139"/>
                    <a:pt x="47567" y="261431"/>
                  </a:cubicBezTo>
                  <a:cubicBezTo>
                    <a:pt x="47567" y="255722"/>
                    <a:pt x="49470" y="251790"/>
                    <a:pt x="53149" y="249380"/>
                  </a:cubicBezTo>
                  <a:cubicBezTo>
                    <a:pt x="56827" y="246970"/>
                    <a:pt x="60760" y="245828"/>
                    <a:pt x="64819" y="245828"/>
                  </a:cubicBezTo>
                  <a:lnTo>
                    <a:pt x="66087" y="245828"/>
                  </a:lnTo>
                  <a:cubicBezTo>
                    <a:pt x="72556" y="245828"/>
                    <a:pt x="77757" y="248112"/>
                    <a:pt x="81689" y="252678"/>
                  </a:cubicBezTo>
                  <a:cubicBezTo>
                    <a:pt x="85621" y="257245"/>
                    <a:pt x="87524" y="263714"/>
                    <a:pt x="87524" y="271959"/>
                  </a:cubicBezTo>
                  <a:cubicBezTo>
                    <a:pt x="87651" y="279570"/>
                    <a:pt x="86002" y="286673"/>
                    <a:pt x="82831" y="293269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DB43E10E-2A95-2DA3-3ED3-CBA6AF758B6B}"/>
                </a:ext>
              </a:extLst>
            </p:cNvPr>
            <p:cNvSpPr/>
            <p:nvPr/>
          </p:nvSpPr>
          <p:spPr>
            <a:xfrm>
              <a:off x="21106213" y="1401698"/>
              <a:ext cx="86382" cy="258513"/>
            </a:xfrm>
            <a:custGeom>
              <a:avLst/>
              <a:gdLst>
                <a:gd name="connsiteX0" fmla="*/ 26384 w 86382"/>
                <a:gd name="connsiteY0" fmla="*/ 102619 h 258513"/>
                <a:gd name="connsiteX1" fmla="*/ 1649 w 86382"/>
                <a:gd name="connsiteY1" fmla="*/ 96784 h 258513"/>
                <a:gd name="connsiteX2" fmla="*/ 1649 w 86382"/>
                <a:gd name="connsiteY2" fmla="*/ 79533 h 258513"/>
                <a:gd name="connsiteX3" fmla="*/ 52134 w 86382"/>
                <a:gd name="connsiteY3" fmla="*/ 73317 h 258513"/>
                <a:gd name="connsiteX4" fmla="*/ 52768 w 86382"/>
                <a:gd name="connsiteY4" fmla="*/ 73317 h 258513"/>
                <a:gd name="connsiteX5" fmla="*/ 60252 w 86382"/>
                <a:gd name="connsiteY5" fmla="*/ 79152 h 258513"/>
                <a:gd name="connsiteX6" fmla="*/ 60252 w 86382"/>
                <a:gd name="connsiteY6" fmla="*/ 239867 h 258513"/>
                <a:gd name="connsiteX7" fmla="*/ 86382 w 86382"/>
                <a:gd name="connsiteY7" fmla="*/ 242530 h 258513"/>
                <a:gd name="connsiteX8" fmla="*/ 86382 w 86382"/>
                <a:gd name="connsiteY8" fmla="*/ 258513 h 258513"/>
                <a:gd name="connsiteX9" fmla="*/ 0 w 86382"/>
                <a:gd name="connsiteY9" fmla="*/ 258513 h 258513"/>
                <a:gd name="connsiteX10" fmla="*/ 0 w 86382"/>
                <a:gd name="connsiteY10" fmla="*/ 242530 h 258513"/>
                <a:gd name="connsiteX11" fmla="*/ 26384 w 86382"/>
                <a:gd name="connsiteY11" fmla="*/ 239613 h 258513"/>
                <a:gd name="connsiteX12" fmla="*/ 26384 w 86382"/>
                <a:gd name="connsiteY12" fmla="*/ 102619 h 258513"/>
                <a:gd name="connsiteX13" fmla="*/ 23847 w 86382"/>
                <a:gd name="connsiteY13" fmla="*/ 39069 h 258513"/>
                <a:gd name="connsiteX14" fmla="*/ 18646 w 86382"/>
                <a:gd name="connsiteY14" fmla="*/ 24101 h 258513"/>
                <a:gd name="connsiteX15" fmla="*/ 24989 w 86382"/>
                <a:gd name="connsiteY15" fmla="*/ 6850 h 258513"/>
                <a:gd name="connsiteX16" fmla="*/ 42367 w 86382"/>
                <a:gd name="connsiteY16" fmla="*/ 0 h 258513"/>
                <a:gd name="connsiteX17" fmla="*/ 58730 w 86382"/>
                <a:gd name="connsiteY17" fmla="*/ 5835 h 258513"/>
                <a:gd name="connsiteX18" fmla="*/ 63930 w 86382"/>
                <a:gd name="connsiteY18" fmla="*/ 20803 h 258513"/>
                <a:gd name="connsiteX19" fmla="*/ 57588 w 86382"/>
                <a:gd name="connsiteY19" fmla="*/ 38434 h 258513"/>
                <a:gd name="connsiteX20" fmla="*/ 39830 w 86382"/>
                <a:gd name="connsiteY20" fmla="*/ 44904 h 258513"/>
                <a:gd name="connsiteX21" fmla="*/ 39449 w 86382"/>
                <a:gd name="connsiteY21" fmla="*/ 44904 h 258513"/>
                <a:gd name="connsiteX22" fmla="*/ 23847 w 86382"/>
                <a:gd name="connsiteY22" fmla="*/ 39069 h 2585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86382" h="258513">
                  <a:moveTo>
                    <a:pt x="26384" y="102619"/>
                  </a:moveTo>
                  <a:lnTo>
                    <a:pt x="1649" y="96784"/>
                  </a:lnTo>
                  <a:lnTo>
                    <a:pt x="1649" y="79533"/>
                  </a:lnTo>
                  <a:lnTo>
                    <a:pt x="52134" y="73317"/>
                  </a:lnTo>
                  <a:lnTo>
                    <a:pt x="52768" y="73317"/>
                  </a:lnTo>
                  <a:lnTo>
                    <a:pt x="60252" y="79152"/>
                  </a:lnTo>
                  <a:lnTo>
                    <a:pt x="60252" y="239867"/>
                  </a:lnTo>
                  <a:lnTo>
                    <a:pt x="86382" y="242530"/>
                  </a:lnTo>
                  <a:lnTo>
                    <a:pt x="86382" y="258513"/>
                  </a:lnTo>
                  <a:lnTo>
                    <a:pt x="0" y="258513"/>
                  </a:lnTo>
                  <a:lnTo>
                    <a:pt x="0" y="242530"/>
                  </a:lnTo>
                  <a:lnTo>
                    <a:pt x="26384" y="239613"/>
                  </a:lnTo>
                  <a:lnTo>
                    <a:pt x="26384" y="102619"/>
                  </a:lnTo>
                  <a:close/>
                  <a:moveTo>
                    <a:pt x="23847" y="39069"/>
                  </a:moveTo>
                  <a:cubicBezTo>
                    <a:pt x="20422" y="35136"/>
                    <a:pt x="18646" y="30189"/>
                    <a:pt x="18646" y="24101"/>
                  </a:cubicBezTo>
                  <a:cubicBezTo>
                    <a:pt x="18646" y="17124"/>
                    <a:pt x="20803" y="11416"/>
                    <a:pt x="24989" y="6850"/>
                  </a:cubicBezTo>
                  <a:cubicBezTo>
                    <a:pt x="29175" y="2283"/>
                    <a:pt x="35010" y="0"/>
                    <a:pt x="42367" y="0"/>
                  </a:cubicBezTo>
                  <a:cubicBezTo>
                    <a:pt x="49724" y="0"/>
                    <a:pt x="55178" y="1903"/>
                    <a:pt x="58730" y="5835"/>
                  </a:cubicBezTo>
                  <a:cubicBezTo>
                    <a:pt x="62155" y="9767"/>
                    <a:pt x="63930" y="14714"/>
                    <a:pt x="63930" y="20803"/>
                  </a:cubicBezTo>
                  <a:cubicBezTo>
                    <a:pt x="63930" y="28160"/>
                    <a:pt x="61774" y="33995"/>
                    <a:pt x="57588" y="38434"/>
                  </a:cubicBezTo>
                  <a:cubicBezTo>
                    <a:pt x="53402" y="42874"/>
                    <a:pt x="47441" y="44904"/>
                    <a:pt x="39830" y="44904"/>
                  </a:cubicBezTo>
                  <a:lnTo>
                    <a:pt x="39449" y="44904"/>
                  </a:lnTo>
                  <a:cubicBezTo>
                    <a:pt x="32473" y="44904"/>
                    <a:pt x="27272" y="43001"/>
                    <a:pt x="23847" y="39069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A972C84C-DCAA-54BB-B02D-792CCF40490B}"/>
                </a:ext>
              </a:extLst>
            </p:cNvPr>
            <p:cNvSpPr/>
            <p:nvPr/>
          </p:nvSpPr>
          <p:spPr>
            <a:xfrm>
              <a:off x="21215681" y="1474381"/>
              <a:ext cx="168451" cy="189254"/>
            </a:xfrm>
            <a:custGeom>
              <a:avLst/>
              <a:gdLst>
                <a:gd name="connsiteX0" fmla="*/ 12050 w 168451"/>
                <a:gd name="connsiteY0" fmla="*/ 44016 h 189254"/>
                <a:gd name="connsiteX1" fmla="*/ 43762 w 168451"/>
                <a:gd name="connsiteY1" fmla="*/ 11289 h 189254"/>
                <a:gd name="connsiteX2" fmla="*/ 86002 w 168451"/>
                <a:gd name="connsiteY2" fmla="*/ 0 h 189254"/>
                <a:gd name="connsiteX3" fmla="*/ 147776 w 168451"/>
                <a:gd name="connsiteY3" fmla="*/ 26004 h 189254"/>
                <a:gd name="connsiteX4" fmla="*/ 168452 w 168451"/>
                <a:gd name="connsiteY4" fmla="*/ 94501 h 189254"/>
                <a:gd name="connsiteX5" fmla="*/ 156402 w 168451"/>
                <a:gd name="connsiteY5" fmla="*/ 145620 h 189254"/>
                <a:gd name="connsiteX6" fmla="*/ 124690 w 168451"/>
                <a:gd name="connsiteY6" fmla="*/ 178219 h 189254"/>
                <a:gd name="connsiteX7" fmla="*/ 82450 w 168451"/>
                <a:gd name="connsiteY7" fmla="*/ 189255 h 189254"/>
                <a:gd name="connsiteX8" fmla="*/ 20676 w 168451"/>
                <a:gd name="connsiteY8" fmla="*/ 163125 h 189254"/>
                <a:gd name="connsiteX9" fmla="*/ 0 w 168451"/>
                <a:gd name="connsiteY9" fmla="*/ 94627 h 189254"/>
                <a:gd name="connsiteX10" fmla="*/ 12050 w 168451"/>
                <a:gd name="connsiteY10" fmla="*/ 44016 h 189254"/>
                <a:gd name="connsiteX11" fmla="*/ 118982 w 168451"/>
                <a:gd name="connsiteY11" fmla="*/ 152216 h 189254"/>
                <a:gd name="connsiteX12" fmla="*/ 131032 w 168451"/>
                <a:gd name="connsiteY12" fmla="*/ 97164 h 189254"/>
                <a:gd name="connsiteX13" fmla="*/ 119997 w 168451"/>
                <a:gd name="connsiteY13" fmla="*/ 39830 h 189254"/>
                <a:gd name="connsiteX14" fmla="*/ 84480 w 168451"/>
                <a:gd name="connsiteY14" fmla="*/ 18646 h 189254"/>
                <a:gd name="connsiteX15" fmla="*/ 49724 w 168451"/>
                <a:gd name="connsiteY15" fmla="*/ 37166 h 189254"/>
                <a:gd name="connsiteX16" fmla="*/ 37546 w 168451"/>
                <a:gd name="connsiteY16" fmla="*/ 92217 h 189254"/>
                <a:gd name="connsiteX17" fmla="*/ 48963 w 168451"/>
                <a:gd name="connsiteY17" fmla="*/ 149552 h 189254"/>
                <a:gd name="connsiteX18" fmla="*/ 84480 w 168451"/>
                <a:gd name="connsiteY18" fmla="*/ 170735 h 189254"/>
                <a:gd name="connsiteX19" fmla="*/ 118982 w 168451"/>
                <a:gd name="connsiteY19" fmla="*/ 152216 h 1892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68451" h="189254">
                  <a:moveTo>
                    <a:pt x="12050" y="44016"/>
                  </a:moveTo>
                  <a:cubicBezTo>
                    <a:pt x="20042" y="29682"/>
                    <a:pt x="30697" y="18773"/>
                    <a:pt x="43762" y="11289"/>
                  </a:cubicBezTo>
                  <a:cubicBezTo>
                    <a:pt x="56827" y="3805"/>
                    <a:pt x="71034" y="0"/>
                    <a:pt x="86002" y="0"/>
                  </a:cubicBezTo>
                  <a:cubicBezTo>
                    <a:pt x="113401" y="0"/>
                    <a:pt x="133950" y="8626"/>
                    <a:pt x="147776" y="26004"/>
                  </a:cubicBezTo>
                  <a:cubicBezTo>
                    <a:pt x="161602" y="43381"/>
                    <a:pt x="168452" y="66214"/>
                    <a:pt x="168452" y="94501"/>
                  </a:cubicBezTo>
                  <a:cubicBezTo>
                    <a:pt x="168452" y="114289"/>
                    <a:pt x="164393" y="131286"/>
                    <a:pt x="156402" y="145620"/>
                  </a:cubicBezTo>
                  <a:cubicBezTo>
                    <a:pt x="148410" y="159953"/>
                    <a:pt x="137755" y="170862"/>
                    <a:pt x="124690" y="178219"/>
                  </a:cubicBezTo>
                  <a:cubicBezTo>
                    <a:pt x="111498" y="185576"/>
                    <a:pt x="97418" y="189255"/>
                    <a:pt x="82450" y="189255"/>
                  </a:cubicBezTo>
                  <a:cubicBezTo>
                    <a:pt x="55051" y="189255"/>
                    <a:pt x="34502" y="180629"/>
                    <a:pt x="20676" y="163125"/>
                  </a:cubicBezTo>
                  <a:cubicBezTo>
                    <a:pt x="6850" y="145747"/>
                    <a:pt x="0" y="122914"/>
                    <a:pt x="0" y="94627"/>
                  </a:cubicBezTo>
                  <a:cubicBezTo>
                    <a:pt x="0" y="75220"/>
                    <a:pt x="4059" y="58349"/>
                    <a:pt x="12050" y="44016"/>
                  </a:cubicBezTo>
                  <a:close/>
                  <a:moveTo>
                    <a:pt x="118982" y="152216"/>
                  </a:moveTo>
                  <a:cubicBezTo>
                    <a:pt x="126973" y="139785"/>
                    <a:pt x="131032" y="121519"/>
                    <a:pt x="131032" y="97164"/>
                  </a:cubicBezTo>
                  <a:cubicBezTo>
                    <a:pt x="131032" y="73064"/>
                    <a:pt x="127354" y="53910"/>
                    <a:pt x="119997" y="39830"/>
                  </a:cubicBezTo>
                  <a:cubicBezTo>
                    <a:pt x="112639" y="25750"/>
                    <a:pt x="100716" y="18646"/>
                    <a:pt x="84480" y="18646"/>
                  </a:cubicBezTo>
                  <a:cubicBezTo>
                    <a:pt x="69512" y="18646"/>
                    <a:pt x="57969" y="24862"/>
                    <a:pt x="49724" y="37166"/>
                  </a:cubicBezTo>
                  <a:cubicBezTo>
                    <a:pt x="41606" y="49597"/>
                    <a:pt x="37546" y="67863"/>
                    <a:pt x="37546" y="92217"/>
                  </a:cubicBezTo>
                  <a:cubicBezTo>
                    <a:pt x="37546" y="116318"/>
                    <a:pt x="41352" y="135472"/>
                    <a:pt x="48963" y="149552"/>
                  </a:cubicBezTo>
                  <a:cubicBezTo>
                    <a:pt x="56573" y="163632"/>
                    <a:pt x="68370" y="170735"/>
                    <a:pt x="84480" y="170735"/>
                  </a:cubicBezTo>
                  <a:cubicBezTo>
                    <a:pt x="99448" y="170735"/>
                    <a:pt x="110991" y="164520"/>
                    <a:pt x="118982" y="152216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49FB803F-E2EA-B32C-FE20-7657EA3BC5C9}"/>
                </a:ext>
              </a:extLst>
            </p:cNvPr>
            <p:cNvSpPr/>
            <p:nvPr/>
          </p:nvSpPr>
          <p:spPr>
            <a:xfrm>
              <a:off x="21410010" y="1475015"/>
              <a:ext cx="196865" cy="185195"/>
            </a:xfrm>
            <a:custGeom>
              <a:avLst/>
              <a:gdLst>
                <a:gd name="connsiteX0" fmla="*/ 23467 w 196865"/>
                <a:gd name="connsiteY0" fmla="*/ 29302 h 185195"/>
                <a:gd name="connsiteX1" fmla="*/ 0 w 196865"/>
                <a:gd name="connsiteY1" fmla="*/ 23467 h 185195"/>
                <a:gd name="connsiteX2" fmla="*/ 0 w 196865"/>
                <a:gd name="connsiteY2" fmla="*/ 5835 h 185195"/>
                <a:gd name="connsiteX3" fmla="*/ 46553 w 196865"/>
                <a:gd name="connsiteY3" fmla="*/ 0 h 185195"/>
                <a:gd name="connsiteX4" fmla="*/ 47567 w 196865"/>
                <a:gd name="connsiteY4" fmla="*/ 0 h 185195"/>
                <a:gd name="connsiteX5" fmla="*/ 54417 w 196865"/>
                <a:gd name="connsiteY5" fmla="*/ 5835 h 185195"/>
                <a:gd name="connsiteX6" fmla="*/ 54417 w 196865"/>
                <a:gd name="connsiteY6" fmla="*/ 19534 h 185195"/>
                <a:gd name="connsiteX7" fmla="*/ 54037 w 196865"/>
                <a:gd name="connsiteY7" fmla="*/ 27399 h 185195"/>
                <a:gd name="connsiteX8" fmla="*/ 84987 w 196865"/>
                <a:gd name="connsiteY8" fmla="*/ 8499 h 185195"/>
                <a:gd name="connsiteX9" fmla="*/ 121773 w 196865"/>
                <a:gd name="connsiteY9" fmla="*/ 0 h 185195"/>
                <a:gd name="connsiteX10" fmla="*/ 153611 w 196865"/>
                <a:gd name="connsiteY10" fmla="*/ 7864 h 185195"/>
                <a:gd name="connsiteX11" fmla="*/ 169467 w 196865"/>
                <a:gd name="connsiteY11" fmla="*/ 31838 h 185195"/>
                <a:gd name="connsiteX12" fmla="*/ 174033 w 196865"/>
                <a:gd name="connsiteY12" fmla="*/ 75347 h 185195"/>
                <a:gd name="connsiteX13" fmla="*/ 174033 w 196865"/>
                <a:gd name="connsiteY13" fmla="*/ 166549 h 185195"/>
                <a:gd name="connsiteX14" fmla="*/ 196866 w 196865"/>
                <a:gd name="connsiteY14" fmla="*/ 168833 h 185195"/>
                <a:gd name="connsiteX15" fmla="*/ 196866 w 196865"/>
                <a:gd name="connsiteY15" fmla="*/ 185196 h 185195"/>
                <a:gd name="connsiteX16" fmla="*/ 119616 w 196865"/>
                <a:gd name="connsiteY16" fmla="*/ 185196 h 185195"/>
                <a:gd name="connsiteX17" fmla="*/ 119616 w 196865"/>
                <a:gd name="connsiteY17" fmla="*/ 169213 h 185195"/>
                <a:gd name="connsiteX18" fmla="*/ 139785 w 196865"/>
                <a:gd name="connsiteY18" fmla="*/ 166549 h 185195"/>
                <a:gd name="connsiteX19" fmla="*/ 139785 w 196865"/>
                <a:gd name="connsiteY19" fmla="*/ 74966 h 185195"/>
                <a:gd name="connsiteX20" fmla="*/ 137121 w 196865"/>
                <a:gd name="connsiteY20" fmla="*/ 44777 h 185195"/>
                <a:gd name="connsiteX21" fmla="*/ 127354 w 196865"/>
                <a:gd name="connsiteY21" fmla="*/ 28414 h 185195"/>
                <a:gd name="connsiteX22" fmla="*/ 106551 w 196865"/>
                <a:gd name="connsiteY22" fmla="*/ 23086 h 185195"/>
                <a:gd name="connsiteX23" fmla="*/ 81435 w 196865"/>
                <a:gd name="connsiteY23" fmla="*/ 28921 h 185195"/>
                <a:gd name="connsiteX24" fmla="*/ 57588 w 196865"/>
                <a:gd name="connsiteY24" fmla="*/ 42620 h 185195"/>
                <a:gd name="connsiteX25" fmla="*/ 57588 w 196865"/>
                <a:gd name="connsiteY25" fmla="*/ 166169 h 185195"/>
                <a:gd name="connsiteX26" fmla="*/ 79786 w 196865"/>
                <a:gd name="connsiteY26" fmla="*/ 169086 h 185195"/>
                <a:gd name="connsiteX27" fmla="*/ 79786 w 196865"/>
                <a:gd name="connsiteY27" fmla="*/ 185069 h 185195"/>
                <a:gd name="connsiteX28" fmla="*/ 2917 w 196865"/>
                <a:gd name="connsiteY28" fmla="*/ 185069 h 185195"/>
                <a:gd name="connsiteX29" fmla="*/ 2917 w 196865"/>
                <a:gd name="connsiteY29" fmla="*/ 169086 h 185195"/>
                <a:gd name="connsiteX30" fmla="*/ 23467 w 196865"/>
                <a:gd name="connsiteY30" fmla="*/ 166169 h 185195"/>
                <a:gd name="connsiteX31" fmla="*/ 23467 w 196865"/>
                <a:gd name="connsiteY31" fmla="*/ 29302 h 185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96865" h="185195">
                  <a:moveTo>
                    <a:pt x="23467" y="29302"/>
                  </a:moveTo>
                  <a:lnTo>
                    <a:pt x="0" y="23467"/>
                  </a:lnTo>
                  <a:lnTo>
                    <a:pt x="0" y="5835"/>
                  </a:lnTo>
                  <a:lnTo>
                    <a:pt x="46553" y="0"/>
                  </a:lnTo>
                  <a:lnTo>
                    <a:pt x="47567" y="0"/>
                  </a:lnTo>
                  <a:lnTo>
                    <a:pt x="54417" y="5835"/>
                  </a:lnTo>
                  <a:lnTo>
                    <a:pt x="54417" y="19534"/>
                  </a:lnTo>
                  <a:lnTo>
                    <a:pt x="54037" y="27399"/>
                  </a:lnTo>
                  <a:cubicBezTo>
                    <a:pt x="61901" y="20422"/>
                    <a:pt x="72176" y="14207"/>
                    <a:pt x="84987" y="8499"/>
                  </a:cubicBezTo>
                  <a:cubicBezTo>
                    <a:pt x="97799" y="2791"/>
                    <a:pt x="110103" y="0"/>
                    <a:pt x="121773" y="0"/>
                  </a:cubicBezTo>
                  <a:cubicBezTo>
                    <a:pt x="135472" y="0"/>
                    <a:pt x="146000" y="2664"/>
                    <a:pt x="153611" y="7864"/>
                  </a:cubicBezTo>
                  <a:cubicBezTo>
                    <a:pt x="161095" y="13065"/>
                    <a:pt x="166423" y="21057"/>
                    <a:pt x="169467" y="31838"/>
                  </a:cubicBezTo>
                  <a:cubicBezTo>
                    <a:pt x="172511" y="42620"/>
                    <a:pt x="174033" y="57081"/>
                    <a:pt x="174033" y="75347"/>
                  </a:cubicBezTo>
                  <a:lnTo>
                    <a:pt x="174033" y="166549"/>
                  </a:lnTo>
                  <a:lnTo>
                    <a:pt x="196866" y="168833"/>
                  </a:lnTo>
                  <a:lnTo>
                    <a:pt x="196866" y="185196"/>
                  </a:lnTo>
                  <a:lnTo>
                    <a:pt x="119616" y="185196"/>
                  </a:lnTo>
                  <a:lnTo>
                    <a:pt x="119616" y="169213"/>
                  </a:lnTo>
                  <a:lnTo>
                    <a:pt x="139785" y="166549"/>
                  </a:lnTo>
                  <a:lnTo>
                    <a:pt x="139785" y="74966"/>
                  </a:lnTo>
                  <a:cubicBezTo>
                    <a:pt x="139785" y="62155"/>
                    <a:pt x="138897" y="52134"/>
                    <a:pt x="137121" y="44777"/>
                  </a:cubicBezTo>
                  <a:cubicBezTo>
                    <a:pt x="135345" y="37547"/>
                    <a:pt x="132174" y="32092"/>
                    <a:pt x="127354" y="28414"/>
                  </a:cubicBezTo>
                  <a:cubicBezTo>
                    <a:pt x="122534" y="24862"/>
                    <a:pt x="115557" y="23086"/>
                    <a:pt x="106551" y="23086"/>
                  </a:cubicBezTo>
                  <a:cubicBezTo>
                    <a:pt x="98686" y="23086"/>
                    <a:pt x="90315" y="24989"/>
                    <a:pt x="81435" y="28921"/>
                  </a:cubicBezTo>
                  <a:cubicBezTo>
                    <a:pt x="72556" y="32853"/>
                    <a:pt x="64565" y="37420"/>
                    <a:pt x="57588" y="42620"/>
                  </a:cubicBezTo>
                  <a:lnTo>
                    <a:pt x="57588" y="166169"/>
                  </a:lnTo>
                  <a:lnTo>
                    <a:pt x="79786" y="169086"/>
                  </a:lnTo>
                  <a:lnTo>
                    <a:pt x="79786" y="185069"/>
                  </a:lnTo>
                  <a:lnTo>
                    <a:pt x="2917" y="185069"/>
                  </a:lnTo>
                  <a:lnTo>
                    <a:pt x="2917" y="169086"/>
                  </a:lnTo>
                  <a:lnTo>
                    <a:pt x="23467" y="166169"/>
                  </a:lnTo>
                  <a:lnTo>
                    <a:pt x="23467" y="29302"/>
                  </a:ln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4947AB30-1D28-7E3A-ECD5-06539650DABB}"/>
                </a:ext>
              </a:extLst>
            </p:cNvPr>
            <p:cNvSpPr/>
            <p:nvPr/>
          </p:nvSpPr>
          <p:spPr>
            <a:xfrm>
              <a:off x="21629961" y="1475142"/>
              <a:ext cx="160207" cy="188493"/>
            </a:xfrm>
            <a:custGeom>
              <a:avLst/>
              <a:gdLst>
                <a:gd name="connsiteX0" fmla="*/ 30951 w 160207"/>
                <a:gd name="connsiteY0" fmla="*/ 90949 h 188493"/>
                <a:gd name="connsiteX1" fmla="*/ 108581 w 160207"/>
                <a:gd name="connsiteY1" fmla="*/ 75474 h 188493"/>
                <a:gd name="connsiteX2" fmla="*/ 108581 w 160207"/>
                <a:gd name="connsiteY2" fmla="*/ 66341 h 188493"/>
                <a:gd name="connsiteX3" fmla="*/ 105283 w 160207"/>
                <a:gd name="connsiteY3" fmla="*/ 42240 h 188493"/>
                <a:gd name="connsiteX4" fmla="*/ 93993 w 160207"/>
                <a:gd name="connsiteY4" fmla="*/ 29302 h 188493"/>
                <a:gd name="connsiteX5" fmla="*/ 71288 w 160207"/>
                <a:gd name="connsiteY5" fmla="*/ 25242 h 188493"/>
                <a:gd name="connsiteX6" fmla="*/ 41479 w 160207"/>
                <a:gd name="connsiteY6" fmla="*/ 29936 h 188493"/>
                <a:gd name="connsiteX7" fmla="*/ 15222 w 160207"/>
                <a:gd name="connsiteY7" fmla="*/ 41479 h 188493"/>
                <a:gd name="connsiteX8" fmla="*/ 7104 w 160207"/>
                <a:gd name="connsiteY8" fmla="*/ 24481 h 188493"/>
                <a:gd name="connsiteX9" fmla="*/ 22706 w 160207"/>
                <a:gd name="connsiteY9" fmla="*/ 14968 h 188493"/>
                <a:gd name="connsiteX10" fmla="*/ 49090 w 160207"/>
                <a:gd name="connsiteY10" fmla="*/ 4566 h 188493"/>
                <a:gd name="connsiteX11" fmla="*/ 79025 w 160207"/>
                <a:gd name="connsiteY11" fmla="*/ 0 h 188493"/>
                <a:gd name="connsiteX12" fmla="*/ 115684 w 160207"/>
                <a:gd name="connsiteY12" fmla="*/ 6342 h 188493"/>
                <a:gd name="connsiteX13" fmla="*/ 135092 w 160207"/>
                <a:gd name="connsiteY13" fmla="*/ 26765 h 188493"/>
                <a:gd name="connsiteX14" fmla="*/ 140926 w 160207"/>
                <a:gd name="connsiteY14" fmla="*/ 64311 h 188493"/>
                <a:gd name="connsiteX15" fmla="*/ 140926 w 160207"/>
                <a:gd name="connsiteY15" fmla="*/ 168959 h 188493"/>
                <a:gd name="connsiteX16" fmla="*/ 160207 w 160207"/>
                <a:gd name="connsiteY16" fmla="*/ 168959 h 188493"/>
                <a:gd name="connsiteX17" fmla="*/ 160207 w 160207"/>
                <a:gd name="connsiteY17" fmla="*/ 183293 h 188493"/>
                <a:gd name="connsiteX18" fmla="*/ 143717 w 160207"/>
                <a:gd name="connsiteY18" fmla="*/ 186591 h 188493"/>
                <a:gd name="connsiteX19" fmla="*/ 126212 w 160207"/>
                <a:gd name="connsiteY19" fmla="*/ 188240 h 188493"/>
                <a:gd name="connsiteX20" fmla="*/ 113781 w 160207"/>
                <a:gd name="connsiteY20" fmla="*/ 185450 h 188493"/>
                <a:gd name="connsiteX21" fmla="*/ 110483 w 160207"/>
                <a:gd name="connsiteY21" fmla="*/ 173272 h 188493"/>
                <a:gd name="connsiteX22" fmla="*/ 110483 w 160207"/>
                <a:gd name="connsiteY22" fmla="*/ 162490 h 188493"/>
                <a:gd name="connsiteX23" fmla="*/ 86509 w 160207"/>
                <a:gd name="connsiteY23" fmla="*/ 180376 h 188493"/>
                <a:gd name="connsiteX24" fmla="*/ 54417 w 160207"/>
                <a:gd name="connsiteY24" fmla="*/ 188494 h 188493"/>
                <a:gd name="connsiteX25" fmla="*/ 15475 w 160207"/>
                <a:gd name="connsiteY25" fmla="*/ 174921 h 188493"/>
                <a:gd name="connsiteX26" fmla="*/ 0 w 160207"/>
                <a:gd name="connsiteY26" fmla="*/ 135979 h 188493"/>
                <a:gd name="connsiteX27" fmla="*/ 30951 w 160207"/>
                <a:gd name="connsiteY27" fmla="*/ 90949 h 188493"/>
                <a:gd name="connsiteX28" fmla="*/ 88285 w 160207"/>
                <a:gd name="connsiteY28" fmla="*/ 161222 h 188493"/>
                <a:gd name="connsiteX29" fmla="*/ 108454 w 160207"/>
                <a:gd name="connsiteY29" fmla="*/ 148791 h 188493"/>
                <a:gd name="connsiteX30" fmla="*/ 108454 w 160207"/>
                <a:gd name="connsiteY30" fmla="*/ 92725 h 188493"/>
                <a:gd name="connsiteX31" fmla="*/ 54798 w 160207"/>
                <a:gd name="connsiteY31" fmla="*/ 103634 h 188493"/>
                <a:gd name="connsiteX32" fmla="*/ 36659 w 160207"/>
                <a:gd name="connsiteY32" fmla="*/ 132174 h 188493"/>
                <a:gd name="connsiteX33" fmla="*/ 45284 w 160207"/>
                <a:gd name="connsiteY33" fmla="*/ 158051 h 188493"/>
                <a:gd name="connsiteX34" fmla="*/ 68624 w 160207"/>
                <a:gd name="connsiteY34" fmla="*/ 166423 h 188493"/>
                <a:gd name="connsiteX35" fmla="*/ 88285 w 160207"/>
                <a:gd name="connsiteY35" fmla="*/ 161222 h 1884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60207" h="188493">
                  <a:moveTo>
                    <a:pt x="30951" y="90949"/>
                  </a:moveTo>
                  <a:cubicBezTo>
                    <a:pt x="51373" y="81309"/>
                    <a:pt x="77250" y="76108"/>
                    <a:pt x="108581" y="75474"/>
                  </a:cubicBezTo>
                  <a:lnTo>
                    <a:pt x="108581" y="66341"/>
                  </a:lnTo>
                  <a:cubicBezTo>
                    <a:pt x="108581" y="56066"/>
                    <a:pt x="107439" y="48075"/>
                    <a:pt x="105283" y="42240"/>
                  </a:cubicBezTo>
                  <a:cubicBezTo>
                    <a:pt x="103126" y="36405"/>
                    <a:pt x="99321" y="32092"/>
                    <a:pt x="93993" y="29302"/>
                  </a:cubicBezTo>
                  <a:cubicBezTo>
                    <a:pt x="88666" y="26638"/>
                    <a:pt x="81182" y="25242"/>
                    <a:pt x="71288" y="25242"/>
                  </a:cubicBezTo>
                  <a:cubicBezTo>
                    <a:pt x="60252" y="25242"/>
                    <a:pt x="50231" y="26765"/>
                    <a:pt x="41479" y="29936"/>
                  </a:cubicBezTo>
                  <a:cubicBezTo>
                    <a:pt x="32726" y="33107"/>
                    <a:pt x="23974" y="36912"/>
                    <a:pt x="15222" y="41479"/>
                  </a:cubicBezTo>
                  <a:lnTo>
                    <a:pt x="7104" y="24481"/>
                  </a:lnTo>
                  <a:cubicBezTo>
                    <a:pt x="9894" y="22071"/>
                    <a:pt x="15095" y="18900"/>
                    <a:pt x="22706" y="14968"/>
                  </a:cubicBezTo>
                  <a:cubicBezTo>
                    <a:pt x="30316" y="11036"/>
                    <a:pt x="39069" y="7611"/>
                    <a:pt x="49090" y="4566"/>
                  </a:cubicBezTo>
                  <a:cubicBezTo>
                    <a:pt x="59110" y="1522"/>
                    <a:pt x="69131" y="0"/>
                    <a:pt x="79025" y="0"/>
                  </a:cubicBezTo>
                  <a:cubicBezTo>
                    <a:pt x="94501" y="0"/>
                    <a:pt x="106678" y="2156"/>
                    <a:pt x="115684" y="6342"/>
                  </a:cubicBezTo>
                  <a:cubicBezTo>
                    <a:pt x="124690" y="10528"/>
                    <a:pt x="131159" y="17378"/>
                    <a:pt x="135092" y="26765"/>
                  </a:cubicBezTo>
                  <a:cubicBezTo>
                    <a:pt x="139024" y="36151"/>
                    <a:pt x="140926" y="48582"/>
                    <a:pt x="140926" y="64311"/>
                  </a:cubicBezTo>
                  <a:lnTo>
                    <a:pt x="140926" y="168959"/>
                  </a:lnTo>
                  <a:lnTo>
                    <a:pt x="160207" y="168959"/>
                  </a:lnTo>
                  <a:lnTo>
                    <a:pt x="160207" y="183293"/>
                  </a:lnTo>
                  <a:cubicBezTo>
                    <a:pt x="155894" y="184435"/>
                    <a:pt x="150313" y="185450"/>
                    <a:pt x="143717" y="186591"/>
                  </a:cubicBezTo>
                  <a:cubicBezTo>
                    <a:pt x="137121" y="187733"/>
                    <a:pt x="131286" y="188240"/>
                    <a:pt x="126212" y="188240"/>
                  </a:cubicBezTo>
                  <a:cubicBezTo>
                    <a:pt x="120124" y="188240"/>
                    <a:pt x="115938" y="187352"/>
                    <a:pt x="113781" y="185450"/>
                  </a:cubicBezTo>
                  <a:cubicBezTo>
                    <a:pt x="111625" y="183547"/>
                    <a:pt x="110483" y="179488"/>
                    <a:pt x="110483" y="173272"/>
                  </a:cubicBezTo>
                  <a:lnTo>
                    <a:pt x="110483" y="162490"/>
                  </a:lnTo>
                  <a:cubicBezTo>
                    <a:pt x="104014" y="168959"/>
                    <a:pt x="96023" y="175048"/>
                    <a:pt x="86509" y="180376"/>
                  </a:cubicBezTo>
                  <a:cubicBezTo>
                    <a:pt x="76996" y="185830"/>
                    <a:pt x="66341" y="188494"/>
                    <a:pt x="54417" y="188494"/>
                  </a:cubicBezTo>
                  <a:cubicBezTo>
                    <a:pt x="38815" y="188494"/>
                    <a:pt x="25750" y="183927"/>
                    <a:pt x="15475" y="174921"/>
                  </a:cubicBezTo>
                  <a:cubicBezTo>
                    <a:pt x="5201" y="165915"/>
                    <a:pt x="0" y="152977"/>
                    <a:pt x="0" y="135979"/>
                  </a:cubicBezTo>
                  <a:cubicBezTo>
                    <a:pt x="381" y="115684"/>
                    <a:pt x="10528" y="100589"/>
                    <a:pt x="30951" y="90949"/>
                  </a:cubicBezTo>
                  <a:close/>
                  <a:moveTo>
                    <a:pt x="88285" y="161222"/>
                  </a:moveTo>
                  <a:cubicBezTo>
                    <a:pt x="95642" y="157797"/>
                    <a:pt x="102365" y="153611"/>
                    <a:pt x="108454" y="148791"/>
                  </a:cubicBezTo>
                  <a:lnTo>
                    <a:pt x="108454" y="92725"/>
                  </a:lnTo>
                  <a:cubicBezTo>
                    <a:pt x="84733" y="92725"/>
                    <a:pt x="66848" y="96403"/>
                    <a:pt x="54798" y="103634"/>
                  </a:cubicBezTo>
                  <a:cubicBezTo>
                    <a:pt x="42747" y="110864"/>
                    <a:pt x="36659" y="120377"/>
                    <a:pt x="36659" y="132174"/>
                  </a:cubicBezTo>
                  <a:cubicBezTo>
                    <a:pt x="36659" y="143971"/>
                    <a:pt x="39576" y="152596"/>
                    <a:pt x="45284" y="158051"/>
                  </a:cubicBezTo>
                  <a:cubicBezTo>
                    <a:pt x="50992" y="163632"/>
                    <a:pt x="58857" y="166423"/>
                    <a:pt x="68624" y="166423"/>
                  </a:cubicBezTo>
                  <a:cubicBezTo>
                    <a:pt x="74459" y="166423"/>
                    <a:pt x="80928" y="164647"/>
                    <a:pt x="88285" y="161222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E4CA6A7A-2A97-AD58-772F-AA4E92B7C0D9}"/>
                </a:ext>
              </a:extLst>
            </p:cNvPr>
            <p:cNvSpPr/>
            <p:nvPr/>
          </p:nvSpPr>
          <p:spPr>
            <a:xfrm>
              <a:off x="21810464" y="1393200"/>
              <a:ext cx="88031" cy="267011"/>
            </a:xfrm>
            <a:custGeom>
              <a:avLst/>
              <a:gdLst>
                <a:gd name="connsiteX0" fmla="*/ 26511 w 88031"/>
                <a:gd name="connsiteY0" fmla="*/ 23847 h 267011"/>
                <a:gd name="connsiteX1" fmla="*/ 127 w 88031"/>
                <a:gd name="connsiteY1" fmla="*/ 20295 h 267011"/>
                <a:gd name="connsiteX2" fmla="*/ 127 w 88031"/>
                <a:gd name="connsiteY2" fmla="*/ 6342 h 267011"/>
                <a:gd name="connsiteX3" fmla="*/ 52514 w 88031"/>
                <a:gd name="connsiteY3" fmla="*/ 0 h 267011"/>
                <a:gd name="connsiteX4" fmla="*/ 53149 w 88031"/>
                <a:gd name="connsiteY4" fmla="*/ 0 h 267011"/>
                <a:gd name="connsiteX5" fmla="*/ 60379 w 88031"/>
                <a:gd name="connsiteY5" fmla="*/ 4947 h 267011"/>
                <a:gd name="connsiteX6" fmla="*/ 60379 w 88031"/>
                <a:gd name="connsiteY6" fmla="*/ 248365 h 267011"/>
                <a:gd name="connsiteX7" fmla="*/ 88031 w 88031"/>
                <a:gd name="connsiteY7" fmla="*/ 251029 h 267011"/>
                <a:gd name="connsiteX8" fmla="*/ 88031 w 88031"/>
                <a:gd name="connsiteY8" fmla="*/ 267012 h 267011"/>
                <a:gd name="connsiteX9" fmla="*/ 0 w 88031"/>
                <a:gd name="connsiteY9" fmla="*/ 267012 h 267011"/>
                <a:gd name="connsiteX10" fmla="*/ 0 w 88031"/>
                <a:gd name="connsiteY10" fmla="*/ 251029 h 267011"/>
                <a:gd name="connsiteX11" fmla="*/ 26384 w 88031"/>
                <a:gd name="connsiteY11" fmla="*/ 248112 h 267011"/>
                <a:gd name="connsiteX12" fmla="*/ 26384 w 88031"/>
                <a:gd name="connsiteY12" fmla="*/ 23847 h 2670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8031" h="267011">
                  <a:moveTo>
                    <a:pt x="26511" y="23847"/>
                  </a:moveTo>
                  <a:lnTo>
                    <a:pt x="127" y="20295"/>
                  </a:lnTo>
                  <a:lnTo>
                    <a:pt x="127" y="6342"/>
                  </a:lnTo>
                  <a:lnTo>
                    <a:pt x="52514" y="0"/>
                  </a:lnTo>
                  <a:lnTo>
                    <a:pt x="53149" y="0"/>
                  </a:lnTo>
                  <a:lnTo>
                    <a:pt x="60379" y="4947"/>
                  </a:lnTo>
                  <a:lnTo>
                    <a:pt x="60379" y="248365"/>
                  </a:lnTo>
                  <a:lnTo>
                    <a:pt x="88031" y="251029"/>
                  </a:lnTo>
                  <a:lnTo>
                    <a:pt x="88031" y="267012"/>
                  </a:lnTo>
                  <a:lnTo>
                    <a:pt x="0" y="267012"/>
                  </a:lnTo>
                  <a:lnTo>
                    <a:pt x="0" y="251029"/>
                  </a:lnTo>
                  <a:lnTo>
                    <a:pt x="26384" y="248112"/>
                  </a:lnTo>
                  <a:lnTo>
                    <a:pt x="26384" y="23847"/>
                  </a:ln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BB6F4C43-0C4F-7624-1B3F-14AD0F6762A6}"/>
                </a:ext>
              </a:extLst>
            </p:cNvPr>
            <p:cNvSpPr/>
            <p:nvPr/>
          </p:nvSpPr>
          <p:spPr>
            <a:xfrm>
              <a:off x="21997943" y="1393200"/>
              <a:ext cx="177331" cy="270323"/>
            </a:xfrm>
            <a:custGeom>
              <a:avLst/>
              <a:gdLst>
                <a:gd name="connsiteX0" fmla="*/ 35517 w 177331"/>
                <a:gd name="connsiteY0" fmla="*/ 260796 h 270323"/>
                <a:gd name="connsiteX1" fmla="*/ 9640 w 177331"/>
                <a:gd name="connsiteY1" fmla="*/ 230861 h 270323"/>
                <a:gd name="connsiteX2" fmla="*/ 0 w 177331"/>
                <a:gd name="connsiteY2" fmla="*/ 181010 h 270323"/>
                <a:gd name="connsiteX3" fmla="*/ 11416 w 177331"/>
                <a:gd name="connsiteY3" fmla="*/ 130525 h 270323"/>
                <a:gd name="connsiteX4" fmla="*/ 44142 w 177331"/>
                <a:gd name="connsiteY4" fmla="*/ 94501 h 270323"/>
                <a:gd name="connsiteX5" fmla="*/ 94501 w 177331"/>
                <a:gd name="connsiteY5" fmla="*/ 81309 h 270323"/>
                <a:gd name="connsiteX6" fmla="*/ 124817 w 177331"/>
                <a:gd name="connsiteY6" fmla="*/ 84860 h 270323"/>
                <a:gd name="connsiteX7" fmla="*/ 124817 w 177331"/>
                <a:gd name="connsiteY7" fmla="*/ 23974 h 270323"/>
                <a:gd name="connsiteX8" fmla="*/ 91583 w 177331"/>
                <a:gd name="connsiteY8" fmla="*/ 20042 h 270323"/>
                <a:gd name="connsiteX9" fmla="*/ 91583 w 177331"/>
                <a:gd name="connsiteY9" fmla="*/ 6089 h 270323"/>
                <a:gd name="connsiteX10" fmla="*/ 150186 w 177331"/>
                <a:gd name="connsiteY10" fmla="*/ 0 h 270323"/>
                <a:gd name="connsiteX11" fmla="*/ 151201 w 177331"/>
                <a:gd name="connsiteY11" fmla="*/ 0 h 270323"/>
                <a:gd name="connsiteX12" fmla="*/ 158431 w 177331"/>
                <a:gd name="connsiteY12" fmla="*/ 5201 h 270323"/>
                <a:gd name="connsiteX13" fmla="*/ 158431 w 177331"/>
                <a:gd name="connsiteY13" fmla="*/ 250268 h 270323"/>
                <a:gd name="connsiteX14" fmla="*/ 177331 w 177331"/>
                <a:gd name="connsiteY14" fmla="*/ 250268 h 270323"/>
                <a:gd name="connsiteX15" fmla="*/ 177331 w 177331"/>
                <a:gd name="connsiteY15" fmla="*/ 265236 h 270323"/>
                <a:gd name="connsiteX16" fmla="*/ 159192 w 177331"/>
                <a:gd name="connsiteY16" fmla="*/ 268788 h 270323"/>
                <a:gd name="connsiteX17" fmla="*/ 143083 w 177331"/>
                <a:gd name="connsiteY17" fmla="*/ 270056 h 270323"/>
                <a:gd name="connsiteX18" fmla="*/ 131032 w 177331"/>
                <a:gd name="connsiteY18" fmla="*/ 267139 h 270323"/>
                <a:gd name="connsiteX19" fmla="*/ 127481 w 177331"/>
                <a:gd name="connsiteY19" fmla="*/ 254708 h 270323"/>
                <a:gd name="connsiteX20" fmla="*/ 127481 w 177331"/>
                <a:gd name="connsiteY20" fmla="*/ 244306 h 270323"/>
                <a:gd name="connsiteX21" fmla="*/ 103507 w 177331"/>
                <a:gd name="connsiteY21" fmla="*/ 262826 h 270323"/>
                <a:gd name="connsiteX22" fmla="*/ 71414 w 177331"/>
                <a:gd name="connsiteY22" fmla="*/ 270310 h 270323"/>
                <a:gd name="connsiteX23" fmla="*/ 35517 w 177331"/>
                <a:gd name="connsiteY23" fmla="*/ 260796 h 270323"/>
                <a:gd name="connsiteX24" fmla="*/ 108200 w 177331"/>
                <a:gd name="connsiteY24" fmla="*/ 241642 h 270323"/>
                <a:gd name="connsiteX25" fmla="*/ 124817 w 177331"/>
                <a:gd name="connsiteY25" fmla="*/ 228450 h 270323"/>
                <a:gd name="connsiteX26" fmla="*/ 124817 w 177331"/>
                <a:gd name="connsiteY26" fmla="*/ 109215 h 270323"/>
                <a:gd name="connsiteX27" fmla="*/ 112639 w 177331"/>
                <a:gd name="connsiteY27" fmla="*/ 102238 h 270323"/>
                <a:gd name="connsiteX28" fmla="*/ 92217 w 177331"/>
                <a:gd name="connsiteY28" fmla="*/ 99194 h 270323"/>
                <a:gd name="connsiteX29" fmla="*/ 51626 w 177331"/>
                <a:gd name="connsiteY29" fmla="*/ 118601 h 270323"/>
                <a:gd name="connsiteX30" fmla="*/ 36532 w 177331"/>
                <a:gd name="connsiteY30" fmla="*/ 178346 h 270323"/>
                <a:gd name="connsiteX31" fmla="*/ 49851 w 177331"/>
                <a:gd name="connsiteY31" fmla="*/ 230480 h 270323"/>
                <a:gd name="connsiteX32" fmla="*/ 84353 w 177331"/>
                <a:gd name="connsiteY32" fmla="*/ 247477 h 270323"/>
                <a:gd name="connsiteX33" fmla="*/ 108200 w 177331"/>
                <a:gd name="connsiteY33" fmla="*/ 241642 h 2703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77331" h="270323">
                  <a:moveTo>
                    <a:pt x="35517" y="260796"/>
                  </a:moveTo>
                  <a:cubicBezTo>
                    <a:pt x="24608" y="254327"/>
                    <a:pt x="15983" y="244306"/>
                    <a:pt x="9640" y="230861"/>
                  </a:cubicBezTo>
                  <a:cubicBezTo>
                    <a:pt x="3171" y="217415"/>
                    <a:pt x="0" y="200798"/>
                    <a:pt x="0" y="181010"/>
                  </a:cubicBezTo>
                  <a:cubicBezTo>
                    <a:pt x="0" y="162490"/>
                    <a:pt x="3805" y="145747"/>
                    <a:pt x="11416" y="130525"/>
                  </a:cubicBezTo>
                  <a:cubicBezTo>
                    <a:pt x="19027" y="115303"/>
                    <a:pt x="29936" y="103253"/>
                    <a:pt x="44142" y="94501"/>
                  </a:cubicBezTo>
                  <a:cubicBezTo>
                    <a:pt x="58349" y="85748"/>
                    <a:pt x="75220" y="81309"/>
                    <a:pt x="94501" y="81309"/>
                  </a:cubicBezTo>
                  <a:cubicBezTo>
                    <a:pt x="105536" y="81309"/>
                    <a:pt x="115684" y="82450"/>
                    <a:pt x="124817" y="84860"/>
                  </a:cubicBezTo>
                  <a:lnTo>
                    <a:pt x="124817" y="23974"/>
                  </a:lnTo>
                  <a:lnTo>
                    <a:pt x="91583" y="20042"/>
                  </a:lnTo>
                  <a:lnTo>
                    <a:pt x="91583" y="6089"/>
                  </a:lnTo>
                  <a:lnTo>
                    <a:pt x="150186" y="0"/>
                  </a:lnTo>
                  <a:lnTo>
                    <a:pt x="151201" y="0"/>
                  </a:lnTo>
                  <a:lnTo>
                    <a:pt x="158431" y="5201"/>
                  </a:lnTo>
                  <a:lnTo>
                    <a:pt x="158431" y="250268"/>
                  </a:lnTo>
                  <a:lnTo>
                    <a:pt x="177331" y="250268"/>
                  </a:lnTo>
                  <a:lnTo>
                    <a:pt x="177331" y="265236"/>
                  </a:lnTo>
                  <a:cubicBezTo>
                    <a:pt x="170355" y="266758"/>
                    <a:pt x="164393" y="267900"/>
                    <a:pt x="159192" y="268788"/>
                  </a:cubicBezTo>
                  <a:cubicBezTo>
                    <a:pt x="154118" y="269676"/>
                    <a:pt x="148664" y="270056"/>
                    <a:pt x="143083" y="270056"/>
                  </a:cubicBezTo>
                  <a:cubicBezTo>
                    <a:pt x="137501" y="270056"/>
                    <a:pt x="133442" y="269041"/>
                    <a:pt x="131032" y="267139"/>
                  </a:cubicBezTo>
                  <a:cubicBezTo>
                    <a:pt x="128622" y="265236"/>
                    <a:pt x="127481" y="261050"/>
                    <a:pt x="127481" y="254708"/>
                  </a:cubicBezTo>
                  <a:lnTo>
                    <a:pt x="127481" y="244306"/>
                  </a:lnTo>
                  <a:cubicBezTo>
                    <a:pt x="121392" y="251663"/>
                    <a:pt x="113401" y="257879"/>
                    <a:pt x="103507" y="262826"/>
                  </a:cubicBezTo>
                  <a:cubicBezTo>
                    <a:pt x="93613" y="267773"/>
                    <a:pt x="82957" y="270310"/>
                    <a:pt x="71414" y="270310"/>
                  </a:cubicBezTo>
                  <a:cubicBezTo>
                    <a:pt x="58349" y="270564"/>
                    <a:pt x="46426" y="267265"/>
                    <a:pt x="35517" y="260796"/>
                  </a:cubicBezTo>
                  <a:close/>
                  <a:moveTo>
                    <a:pt x="108200" y="241642"/>
                  </a:moveTo>
                  <a:cubicBezTo>
                    <a:pt x="115557" y="237837"/>
                    <a:pt x="121138" y="233397"/>
                    <a:pt x="124817" y="228450"/>
                  </a:cubicBezTo>
                  <a:lnTo>
                    <a:pt x="124817" y="109215"/>
                  </a:lnTo>
                  <a:cubicBezTo>
                    <a:pt x="123041" y="106551"/>
                    <a:pt x="118982" y="104268"/>
                    <a:pt x="112639" y="102238"/>
                  </a:cubicBezTo>
                  <a:cubicBezTo>
                    <a:pt x="106297" y="100209"/>
                    <a:pt x="99448" y="99194"/>
                    <a:pt x="92217" y="99194"/>
                  </a:cubicBezTo>
                  <a:cubicBezTo>
                    <a:pt x="75220" y="99194"/>
                    <a:pt x="61774" y="105663"/>
                    <a:pt x="51626" y="118601"/>
                  </a:cubicBezTo>
                  <a:cubicBezTo>
                    <a:pt x="41479" y="131540"/>
                    <a:pt x="36532" y="151455"/>
                    <a:pt x="36532" y="178346"/>
                  </a:cubicBezTo>
                  <a:cubicBezTo>
                    <a:pt x="36532" y="201813"/>
                    <a:pt x="40971" y="219191"/>
                    <a:pt x="49851" y="230480"/>
                  </a:cubicBezTo>
                  <a:cubicBezTo>
                    <a:pt x="58730" y="241769"/>
                    <a:pt x="70273" y="247477"/>
                    <a:pt x="84353" y="247477"/>
                  </a:cubicBezTo>
                  <a:cubicBezTo>
                    <a:pt x="92851" y="247351"/>
                    <a:pt x="100843" y="245448"/>
                    <a:pt x="108200" y="241642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7A2BEECE-50F1-0A95-6A4C-923EBB536114}"/>
                </a:ext>
              </a:extLst>
            </p:cNvPr>
            <p:cNvSpPr/>
            <p:nvPr/>
          </p:nvSpPr>
          <p:spPr>
            <a:xfrm>
              <a:off x="22200643" y="1474508"/>
              <a:ext cx="149932" cy="189381"/>
            </a:xfrm>
            <a:custGeom>
              <a:avLst/>
              <a:gdLst>
                <a:gd name="connsiteX0" fmla="*/ 20676 w 149932"/>
                <a:gd name="connsiteY0" fmla="*/ 163505 h 189381"/>
                <a:gd name="connsiteX1" fmla="*/ 0 w 149932"/>
                <a:gd name="connsiteY1" fmla="*/ 94754 h 189381"/>
                <a:gd name="connsiteX2" fmla="*/ 10782 w 149932"/>
                <a:gd name="connsiteY2" fmla="*/ 44904 h 189381"/>
                <a:gd name="connsiteX3" fmla="*/ 40971 w 149932"/>
                <a:gd name="connsiteY3" fmla="*/ 11670 h 189381"/>
                <a:gd name="connsiteX4" fmla="*/ 85114 w 149932"/>
                <a:gd name="connsiteY4" fmla="*/ 0 h 189381"/>
                <a:gd name="connsiteX5" fmla="*/ 132174 w 149932"/>
                <a:gd name="connsiteY5" fmla="*/ 16744 h 189381"/>
                <a:gd name="connsiteX6" fmla="*/ 149933 w 149932"/>
                <a:gd name="connsiteY6" fmla="*/ 64819 h 189381"/>
                <a:gd name="connsiteX7" fmla="*/ 147649 w 149932"/>
                <a:gd name="connsiteY7" fmla="*/ 95135 h 189381"/>
                <a:gd name="connsiteX8" fmla="*/ 35517 w 149932"/>
                <a:gd name="connsiteY8" fmla="*/ 95135 h 189381"/>
                <a:gd name="connsiteX9" fmla="*/ 50485 w 149932"/>
                <a:gd name="connsiteY9" fmla="*/ 147142 h 189381"/>
                <a:gd name="connsiteX10" fmla="*/ 91203 w 149932"/>
                <a:gd name="connsiteY10" fmla="*/ 166803 h 189381"/>
                <a:gd name="connsiteX11" fmla="*/ 118474 w 149932"/>
                <a:gd name="connsiteY11" fmla="*/ 162110 h 189381"/>
                <a:gd name="connsiteX12" fmla="*/ 140419 w 149932"/>
                <a:gd name="connsiteY12" fmla="*/ 150820 h 189381"/>
                <a:gd name="connsiteX13" fmla="*/ 146634 w 149932"/>
                <a:gd name="connsiteY13" fmla="*/ 165154 h 189381"/>
                <a:gd name="connsiteX14" fmla="*/ 118601 w 149932"/>
                <a:gd name="connsiteY14" fmla="*/ 182152 h 189381"/>
                <a:gd name="connsiteX15" fmla="*/ 80801 w 149932"/>
                <a:gd name="connsiteY15" fmla="*/ 189382 h 189381"/>
                <a:gd name="connsiteX16" fmla="*/ 20676 w 149932"/>
                <a:gd name="connsiteY16" fmla="*/ 163505 h 189381"/>
                <a:gd name="connsiteX17" fmla="*/ 114035 w 149932"/>
                <a:gd name="connsiteY17" fmla="*/ 77757 h 189381"/>
                <a:gd name="connsiteX18" fmla="*/ 115050 w 149932"/>
                <a:gd name="connsiteY18" fmla="*/ 63804 h 189381"/>
                <a:gd name="connsiteX19" fmla="*/ 106044 w 149932"/>
                <a:gd name="connsiteY19" fmla="*/ 30443 h 189381"/>
                <a:gd name="connsiteX20" fmla="*/ 78772 w 149932"/>
                <a:gd name="connsiteY20" fmla="*/ 18266 h 189381"/>
                <a:gd name="connsiteX21" fmla="*/ 48582 w 149932"/>
                <a:gd name="connsiteY21" fmla="*/ 31965 h 189381"/>
                <a:gd name="connsiteX22" fmla="*/ 35771 w 149932"/>
                <a:gd name="connsiteY22" fmla="*/ 77884 h 189381"/>
                <a:gd name="connsiteX23" fmla="*/ 114035 w 149932"/>
                <a:gd name="connsiteY23" fmla="*/ 77884 h 1893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49932" h="189381">
                  <a:moveTo>
                    <a:pt x="20676" y="163505"/>
                  </a:moveTo>
                  <a:cubicBezTo>
                    <a:pt x="6850" y="146381"/>
                    <a:pt x="0" y="123422"/>
                    <a:pt x="0" y="94754"/>
                  </a:cubicBezTo>
                  <a:cubicBezTo>
                    <a:pt x="0" y="75854"/>
                    <a:pt x="3552" y="59237"/>
                    <a:pt x="10782" y="44904"/>
                  </a:cubicBezTo>
                  <a:cubicBezTo>
                    <a:pt x="18012" y="30570"/>
                    <a:pt x="28033" y="19534"/>
                    <a:pt x="40971" y="11670"/>
                  </a:cubicBezTo>
                  <a:cubicBezTo>
                    <a:pt x="53910" y="3805"/>
                    <a:pt x="68624" y="0"/>
                    <a:pt x="85114" y="0"/>
                  </a:cubicBezTo>
                  <a:cubicBezTo>
                    <a:pt x="105283" y="0"/>
                    <a:pt x="121012" y="5581"/>
                    <a:pt x="132174" y="16744"/>
                  </a:cubicBezTo>
                  <a:cubicBezTo>
                    <a:pt x="143336" y="27906"/>
                    <a:pt x="149298" y="44016"/>
                    <a:pt x="149933" y="64819"/>
                  </a:cubicBezTo>
                  <a:cubicBezTo>
                    <a:pt x="149933" y="78137"/>
                    <a:pt x="149171" y="88158"/>
                    <a:pt x="147649" y="95135"/>
                  </a:cubicBezTo>
                  <a:lnTo>
                    <a:pt x="35517" y="95135"/>
                  </a:lnTo>
                  <a:cubicBezTo>
                    <a:pt x="35898" y="116699"/>
                    <a:pt x="40971" y="133950"/>
                    <a:pt x="50485" y="147142"/>
                  </a:cubicBezTo>
                  <a:cubicBezTo>
                    <a:pt x="59998" y="160334"/>
                    <a:pt x="73571" y="166803"/>
                    <a:pt x="91203" y="166803"/>
                  </a:cubicBezTo>
                  <a:cubicBezTo>
                    <a:pt x="99828" y="166803"/>
                    <a:pt x="108961" y="165281"/>
                    <a:pt x="118474" y="162110"/>
                  </a:cubicBezTo>
                  <a:cubicBezTo>
                    <a:pt x="127988" y="158939"/>
                    <a:pt x="135218" y="155260"/>
                    <a:pt x="140419" y="150820"/>
                  </a:cubicBezTo>
                  <a:lnTo>
                    <a:pt x="146634" y="165154"/>
                  </a:lnTo>
                  <a:cubicBezTo>
                    <a:pt x="140292" y="171623"/>
                    <a:pt x="131032" y="177331"/>
                    <a:pt x="118601" y="182152"/>
                  </a:cubicBezTo>
                  <a:cubicBezTo>
                    <a:pt x="106170" y="186972"/>
                    <a:pt x="93613" y="189382"/>
                    <a:pt x="80801" y="189382"/>
                  </a:cubicBezTo>
                  <a:cubicBezTo>
                    <a:pt x="54544" y="189255"/>
                    <a:pt x="34502" y="180629"/>
                    <a:pt x="20676" y="163505"/>
                  </a:cubicBezTo>
                  <a:close/>
                  <a:moveTo>
                    <a:pt x="114035" y="77757"/>
                  </a:moveTo>
                  <a:cubicBezTo>
                    <a:pt x="114669" y="73190"/>
                    <a:pt x="115050" y="68497"/>
                    <a:pt x="115050" y="63804"/>
                  </a:cubicBezTo>
                  <a:cubicBezTo>
                    <a:pt x="114796" y="49724"/>
                    <a:pt x="111879" y="38561"/>
                    <a:pt x="106044" y="30443"/>
                  </a:cubicBezTo>
                  <a:cubicBezTo>
                    <a:pt x="100336" y="22325"/>
                    <a:pt x="91203" y="18266"/>
                    <a:pt x="78772" y="18266"/>
                  </a:cubicBezTo>
                  <a:cubicBezTo>
                    <a:pt x="66214" y="18266"/>
                    <a:pt x="56066" y="22832"/>
                    <a:pt x="48582" y="31965"/>
                  </a:cubicBezTo>
                  <a:cubicBezTo>
                    <a:pt x="41098" y="41098"/>
                    <a:pt x="36785" y="56447"/>
                    <a:pt x="35771" y="77884"/>
                  </a:cubicBezTo>
                  <a:lnTo>
                    <a:pt x="114035" y="77884"/>
                  </a:ln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B9186271-74CC-9D94-F952-CC859AF33DCB}"/>
                </a:ext>
              </a:extLst>
            </p:cNvPr>
            <p:cNvSpPr/>
            <p:nvPr/>
          </p:nvSpPr>
          <p:spPr>
            <a:xfrm>
              <a:off x="19238400" y="1786804"/>
              <a:ext cx="318891" cy="242276"/>
            </a:xfrm>
            <a:custGeom>
              <a:avLst/>
              <a:gdLst>
                <a:gd name="connsiteX0" fmla="*/ 51500 w 318891"/>
                <a:gd name="connsiteY0" fmla="*/ 20295 h 242276"/>
                <a:gd name="connsiteX1" fmla="*/ 15983 w 318891"/>
                <a:gd name="connsiteY1" fmla="*/ 16363 h 242276"/>
                <a:gd name="connsiteX2" fmla="*/ 15983 w 318891"/>
                <a:gd name="connsiteY2" fmla="*/ 0 h 242276"/>
                <a:gd name="connsiteX3" fmla="*/ 102365 w 318891"/>
                <a:gd name="connsiteY3" fmla="*/ 0 h 242276"/>
                <a:gd name="connsiteX4" fmla="*/ 148283 w 318891"/>
                <a:gd name="connsiteY4" fmla="*/ 146635 h 242276"/>
                <a:gd name="connsiteX5" fmla="*/ 159065 w 318891"/>
                <a:gd name="connsiteY5" fmla="*/ 187986 h 242276"/>
                <a:gd name="connsiteX6" fmla="*/ 168833 w 318891"/>
                <a:gd name="connsiteY6" fmla="*/ 146635 h 242276"/>
                <a:gd name="connsiteX7" fmla="*/ 214497 w 318891"/>
                <a:gd name="connsiteY7" fmla="*/ 0 h 242276"/>
                <a:gd name="connsiteX8" fmla="*/ 300245 w 318891"/>
                <a:gd name="connsiteY8" fmla="*/ 0 h 242276"/>
                <a:gd name="connsiteX9" fmla="*/ 300245 w 318891"/>
                <a:gd name="connsiteY9" fmla="*/ 16363 h 242276"/>
                <a:gd name="connsiteX10" fmla="*/ 264348 w 318891"/>
                <a:gd name="connsiteY10" fmla="*/ 20295 h 242276"/>
                <a:gd name="connsiteX11" fmla="*/ 290478 w 318891"/>
                <a:gd name="connsiteY11" fmla="*/ 222742 h 242276"/>
                <a:gd name="connsiteX12" fmla="*/ 318892 w 318891"/>
                <a:gd name="connsiteY12" fmla="*/ 226294 h 242276"/>
                <a:gd name="connsiteX13" fmla="*/ 318892 w 318891"/>
                <a:gd name="connsiteY13" fmla="*/ 242277 h 242276"/>
                <a:gd name="connsiteX14" fmla="*/ 225026 w 318891"/>
                <a:gd name="connsiteY14" fmla="*/ 242277 h 242276"/>
                <a:gd name="connsiteX15" fmla="*/ 225026 w 318891"/>
                <a:gd name="connsiteY15" fmla="*/ 226294 h 242276"/>
                <a:gd name="connsiteX16" fmla="*/ 254708 w 318891"/>
                <a:gd name="connsiteY16" fmla="*/ 222996 h 242276"/>
                <a:gd name="connsiteX17" fmla="*/ 239993 w 318891"/>
                <a:gd name="connsiteY17" fmla="*/ 76615 h 242276"/>
                <a:gd name="connsiteX18" fmla="*/ 233144 w 318891"/>
                <a:gd name="connsiteY18" fmla="*/ 13699 h 242276"/>
                <a:gd name="connsiteX19" fmla="*/ 219444 w 318891"/>
                <a:gd name="connsiteY19" fmla="*/ 60633 h 242276"/>
                <a:gd name="connsiteX20" fmla="*/ 164900 w 318891"/>
                <a:gd name="connsiteY20" fmla="*/ 231114 h 242276"/>
                <a:gd name="connsiteX21" fmla="*/ 143717 w 318891"/>
                <a:gd name="connsiteY21" fmla="*/ 231114 h 242276"/>
                <a:gd name="connsiteX22" fmla="*/ 90949 w 318891"/>
                <a:gd name="connsiteY22" fmla="*/ 74966 h 242276"/>
                <a:gd name="connsiteX23" fmla="*/ 71668 w 318891"/>
                <a:gd name="connsiteY23" fmla="*/ 13319 h 242276"/>
                <a:gd name="connsiteX24" fmla="*/ 65833 w 318891"/>
                <a:gd name="connsiteY24" fmla="*/ 76488 h 242276"/>
                <a:gd name="connsiteX25" fmla="*/ 52768 w 318891"/>
                <a:gd name="connsiteY25" fmla="*/ 222996 h 242276"/>
                <a:gd name="connsiteX26" fmla="*/ 84987 w 318891"/>
                <a:gd name="connsiteY26" fmla="*/ 226294 h 242276"/>
                <a:gd name="connsiteX27" fmla="*/ 84987 w 318891"/>
                <a:gd name="connsiteY27" fmla="*/ 242277 h 242276"/>
                <a:gd name="connsiteX28" fmla="*/ 0 w 318891"/>
                <a:gd name="connsiteY28" fmla="*/ 242277 h 242276"/>
                <a:gd name="connsiteX29" fmla="*/ 0 w 318891"/>
                <a:gd name="connsiteY29" fmla="*/ 226294 h 242276"/>
                <a:gd name="connsiteX30" fmla="*/ 27653 w 318891"/>
                <a:gd name="connsiteY30" fmla="*/ 222996 h 242276"/>
                <a:gd name="connsiteX31" fmla="*/ 51500 w 318891"/>
                <a:gd name="connsiteY31" fmla="*/ 20295 h 2422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318891" h="242276">
                  <a:moveTo>
                    <a:pt x="51500" y="20295"/>
                  </a:moveTo>
                  <a:lnTo>
                    <a:pt x="15983" y="16363"/>
                  </a:lnTo>
                  <a:lnTo>
                    <a:pt x="15983" y="0"/>
                  </a:lnTo>
                  <a:lnTo>
                    <a:pt x="102365" y="0"/>
                  </a:lnTo>
                  <a:lnTo>
                    <a:pt x="148283" y="146635"/>
                  </a:lnTo>
                  <a:lnTo>
                    <a:pt x="159065" y="187986"/>
                  </a:lnTo>
                  <a:lnTo>
                    <a:pt x="168833" y="146635"/>
                  </a:lnTo>
                  <a:lnTo>
                    <a:pt x="214497" y="0"/>
                  </a:lnTo>
                  <a:lnTo>
                    <a:pt x="300245" y="0"/>
                  </a:lnTo>
                  <a:lnTo>
                    <a:pt x="300245" y="16363"/>
                  </a:lnTo>
                  <a:lnTo>
                    <a:pt x="264348" y="20295"/>
                  </a:lnTo>
                  <a:lnTo>
                    <a:pt x="290478" y="222742"/>
                  </a:lnTo>
                  <a:lnTo>
                    <a:pt x="318892" y="226294"/>
                  </a:lnTo>
                  <a:lnTo>
                    <a:pt x="318892" y="242277"/>
                  </a:lnTo>
                  <a:lnTo>
                    <a:pt x="225026" y="242277"/>
                  </a:lnTo>
                  <a:lnTo>
                    <a:pt x="225026" y="226294"/>
                  </a:lnTo>
                  <a:lnTo>
                    <a:pt x="254708" y="222996"/>
                  </a:lnTo>
                  <a:lnTo>
                    <a:pt x="239993" y="76615"/>
                  </a:lnTo>
                  <a:lnTo>
                    <a:pt x="233144" y="13699"/>
                  </a:lnTo>
                  <a:lnTo>
                    <a:pt x="219444" y="60633"/>
                  </a:lnTo>
                  <a:lnTo>
                    <a:pt x="164900" y="231114"/>
                  </a:lnTo>
                  <a:lnTo>
                    <a:pt x="143717" y="231114"/>
                  </a:lnTo>
                  <a:lnTo>
                    <a:pt x="90949" y="74966"/>
                  </a:lnTo>
                  <a:lnTo>
                    <a:pt x="71668" y="13319"/>
                  </a:lnTo>
                  <a:lnTo>
                    <a:pt x="65833" y="76488"/>
                  </a:lnTo>
                  <a:lnTo>
                    <a:pt x="52768" y="222996"/>
                  </a:lnTo>
                  <a:lnTo>
                    <a:pt x="84987" y="226294"/>
                  </a:lnTo>
                  <a:lnTo>
                    <a:pt x="84987" y="242277"/>
                  </a:lnTo>
                  <a:lnTo>
                    <a:pt x="0" y="242277"/>
                  </a:lnTo>
                  <a:lnTo>
                    <a:pt x="0" y="226294"/>
                  </a:lnTo>
                  <a:lnTo>
                    <a:pt x="27653" y="222996"/>
                  </a:lnTo>
                  <a:lnTo>
                    <a:pt x="51500" y="20295"/>
                  </a:ln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D44B295A-23AE-8B9C-B0CE-A77946816EA4}"/>
                </a:ext>
              </a:extLst>
            </p:cNvPr>
            <p:cNvSpPr/>
            <p:nvPr/>
          </p:nvSpPr>
          <p:spPr>
            <a:xfrm>
              <a:off x="19573781" y="1843251"/>
              <a:ext cx="168452" cy="189381"/>
            </a:xfrm>
            <a:custGeom>
              <a:avLst/>
              <a:gdLst>
                <a:gd name="connsiteX0" fmla="*/ 12050 w 168452"/>
                <a:gd name="connsiteY0" fmla="*/ 44016 h 189381"/>
                <a:gd name="connsiteX1" fmla="*/ 43762 w 168452"/>
                <a:gd name="connsiteY1" fmla="*/ 11289 h 189381"/>
                <a:gd name="connsiteX2" fmla="*/ 86002 w 168452"/>
                <a:gd name="connsiteY2" fmla="*/ 0 h 189381"/>
                <a:gd name="connsiteX3" fmla="*/ 147776 w 168452"/>
                <a:gd name="connsiteY3" fmla="*/ 26130 h 189381"/>
                <a:gd name="connsiteX4" fmla="*/ 168452 w 168452"/>
                <a:gd name="connsiteY4" fmla="*/ 94627 h 189381"/>
                <a:gd name="connsiteX5" fmla="*/ 156402 w 168452"/>
                <a:gd name="connsiteY5" fmla="*/ 145747 h 189381"/>
                <a:gd name="connsiteX6" fmla="*/ 124690 w 168452"/>
                <a:gd name="connsiteY6" fmla="*/ 178346 h 189381"/>
                <a:gd name="connsiteX7" fmla="*/ 82450 w 168452"/>
                <a:gd name="connsiteY7" fmla="*/ 189382 h 189381"/>
                <a:gd name="connsiteX8" fmla="*/ 20676 w 168452"/>
                <a:gd name="connsiteY8" fmla="*/ 163251 h 189381"/>
                <a:gd name="connsiteX9" fmla="*/ 0 w 168452"/>
                <a:gd name="connsiteY9" fmla="*/ 94754 h 189381"/>
                <a:gd name="connsiteX10" fmla="*/ 12050 w 168452"/>
                <a:gd name="connsiteY10" fmla="*/ 44016 h 189381"/>
                <a:gd name="connsiteX11" fmla="*/ 118982 w 168452"/>
                <a:gd name="connsiteY11" fmla="*/ 152216 h 189381"/>
                <a:gd name="connsiteX12" fmla="*/ 131032 w 168452"/>
                <a:gd name="connsiteY12" fmla="*/ 97164 h 189381"/>
                <a:gd name="connsiteX13" fmla="*/ 119997 w 168452"/>
                <a:gd name="connsiteY13" fmla="*/ 39830 h 189381"/>
                <a:gd name="connsiteX14" fmla="*/ 84480 w 168452"/>
                <a:gd name="connsiteY14" fmla="*/ 18646 h 189381"/>
                <a:gd name="connsiteX15" fmla="*/ 49724 w 168452"/>
                <a:gd name="connsiteY15" fmla="*/ 37166 h 189381"/>
                <a:gd name="connsiteX16" fmla="*/ 37547 w 168452"/>
                <a:gd name="connsiteY16" fmla="*/ 92217 h 189381"/>
                <a:gd name="connsiteX17" fmla="*/ 48963 w 168452"/>
                <a:gd name="connsiteY17" fmla="*/ 149552 h 189381"/>
                <a:gd name="connsiteX18" fmla="*/ 84480 w 168452"/>
                <a:gd name="connsiteY18" fmla="*/ 170735 h 189381"/>
                <a:gd name="connsiteX19" fmla="*/ 118982 w 168452"/>
                <a:gd name="connsiteY19" fmla="*/ 152216 h 1893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68452" h="189381">
                  <a:moveTo>
                    <a:pt x="12050" y="44016"/>
                  </a:moveTo>
                  <a:cubicBezTo>
                    <a:pt x="20042" y="29682"/>
                    <a:pt x="30697" y="18773"/>
                    <a:pt x="43762" y="11289"/>
                  </a:cubicBezTo>
                  <a:cubicBezTo>
                    <a:pt x="56827" y="3805"/>
                    <a:pt x="71034" y="0"/>
                    <a:pt x="86002" y="0"/>
                  </a:cubicBezTo>
                  <a:cubicBezTo>
                    <a:pt x="113401" y="0"/>
                    <a:pt x="133950" y="8752"/>
                    <a:pt x="147776" y="26130"/>
                  </a:cubicBezTo>
                  <a:cubicBezTo>
                    <a:pt x="161602" y="43508"/>
                    <a:pt x="168452" y="66341"/>
                    <a:pt x="168452" y="94627"/>
                  </a:cubicBezTo>
                  <a:cubicBezTo>
                    <a:pt x="168452" y="114416"/>
                    <a:pt x="164393" y="131413"/>
                    <a:pt x="156402" y="145747"/>
                  </a:cubicBezTo>
                  <a:cubicBezTo>
                    <a:pt x="148410" y="160080"/>
                    <a:pt x="137755" y="170989"/>
                    <a:pt x="124690" y="178346"/>
                  </a:cubicBezTo>
                  <a:cubicBezTo>
                    <a:pt x="111498" y="185703"/>
                    <a:pt x="97418" y="189382"/>
                    <a:pt x="82450" y="189382"/>
                  </a:cubicBezTo>
                  <a:cubicBezTo>
                    <a:pt x="55051" y="189382"/>
                    <a:pt x="34502" y="180629"/>
                    <a:pt x="20676" y="163251"/>
                  </a:cubicBezTo>
                  <a:cubicBezTo>
                    <a:pt x="6850" y="145873"/>
                    <a:pt x="0" y="123041"/>
                    <a:pt x="0" y="94754"/>
                  </a:cubicBezTo>
                  <a:cubicBezTo>
                    <a:pt x="0" y="75220"/>
                    <a:pt x="4059" y="58349"/>
                    <a:pt x="12050" y="44016"/>
                  </a:cubicBezTo>
                  <a:close/>
                  <a:moveTo>
                    <a:pt x="118982" y="152216"/>
                  </a:moveTo>
                  <a:cubicBezTo>
                    <a:pt x="126973" y="139785"/>
                    <a:pt x="131032" y="121519"/>
                    <a:pt x="131032" y="97164"/>
                  </a:cubicBezTo>
                  <a:cubicBezTo>
                    <a:pt x="131032" y="73064"/>
                    <a:pt x="127354" y="53910"/>
                    <a:pt x="119997" y="39830"/>
                  </a:cubicBezTo>
                  <a:cubicBezTo>
                    <a:pt x="112640" y="25750"/>
                    <a:pt x="100716" y="18646"/>
                    <a:pt x="84480" y="18646"/>
                  </a:cubicBezTo>
                  <a:cubicBezTo>
                    <a:pt x="69512" y="18646"/>
                    <a:pt x="57969" y="24862"/>
                    <a:pt x="49724" y="37166"/>
                  </a:cubicBezTo>
                  <a:cubicBezTo>
                    <a:pt x="41606" y="49597"/>
                    <a:pt x="37547" y="67863"/>
                    <a:pt x="37547" y="92217"/>
                  </a:cubicBezTo>
                  <a:cubicBezTo>
                    <a:pt x="37547" y="116318"/>
                    <a:pt x="41352" y="135472"/>
                    <a:pt x="48963" y="149552"/>
                  </a:cubicBezTo>
                  <a:cubicBezTo>
                    <a:pt x="56573" y="163632"/>
                    <a:pt x="68370" y="170735"/>
                    <a:pt x="84480" y="170735"/>
                  </a:cubicBezTo>
                  <a:cubicBezTo>
                    <a:pt x="99448" y="170735"/>
                    <a:pt x="110864" y="164520"/>
                    <a:pt x="118982" y="152216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3FF0DC94-610D-F4CF-1F12-C45C570CD478}"/>
                </a:ext>
              </a:extLst>
            </p:cNvPr>
            <p:cNvSpPr/>
            <p:nvPr/>
          </p:nvSpPr>
          <p:spPr>
            <a:xfrm>
              <a:off x="19767983" y="1843885"/>
              <a:ext cx="196865" cy="185068"/>
            </a:xfrm>
            <a:custGeom>
              <a:avLst/>
              <a:gdLst>
                <a:gd name="connsiteX0" fmla="*/ 23467 w 196865"/>
                <a:gd name="connsiteY0" fmla="*/ 29302 h 185068"/>
                <a:gd name="connsiteX1" fmla="*/ 0 w 196865"/>
                <a:gd name="connsiteY1" fmla="*/ 23467 h 185068"/>
                <a:gd name="connsiteX2" fmla="*/ 0 w 196865"/>
                <a:gd name="connsiteY2" fmla="*/ 5835 h 185068"/>
                <a:gd name="connsiteX3" fmla="*/ 46553 w 196865"/>
                <a:gd name="connsiteY3" fmla="*/ 0 h 185068"/>
                <a:gd name="connsiteX4" fmla="*/ 47567 w 196865"/>
                <a:gd name="connsiteY4" fmla="*/ 0 h 185068"/>
                <a:gd name="connsiteX5" fmla="*/ 54417 w 196865"/>
                <a:gd name="connsiteY5" fmla="*/ 5835 h 185068"/>
                <a:gd name="connsiteX6" fmla="*/ 54417 w 196865"/>
                <a:gd name="connsiteY6" fmla="*/ 19534 h 185068"/>
                <a:gd name="connsiteX7" fmla="*/ 54037 w 196865"/>
                <a:gd name="connsiteY7" fmla="*/ 27399 h 185068"/>
                <a:gd name="connsiteX8" fmla="*/ 84987 w 196865"/>
                <a:gd name="connsiteY8" fmla="*/ 8499 h 185068"/>
                <a:gd name="connsiteX9" fmla="*/ 121773 w 196865"/>
                <a:gd name="connsiteY9" fmla="*/ 0 h 185068"/>
                <a:gd name="connsiteX10" fmla="*/ 153611 w 196865"/>
                <a:gd name="connsiteY10" fmla="*/ 7865 h 185068"/>
                <a:gd name="connsiteX11" fmla="*/ 169467 w 196865"/>
                <a:gd name="connsiteY11" fmla="*/ 31838 h 185068"/>
                <a:gd name="connsiteX12" fmla="*/ 174033 w 196865"/>
                <a:gd name="connsiteY12" fmla="*/ 75347 h 185068"/>
                <a:gd name="connsiteX13" fmla="*/ 174033 w 196865"/>
                <a:gd name="connsiteY13" fmla="*/ 166549 h 185068"/>
                <a:gd name="connsiteX14" fmla="*/ 196866 w 196865"/>
                <a:gd name="connsiteY14" fmla="*/ 168833 h 185068"/>
                <a:gd name="connsiteX15" fmla="*/ 196866 w 196865"/>
                <a:gd name="connsiteY15" fmla="*/ 185069 h 185068"/>
                <a:gd name="connsiteX16" fmla="*/ 119616 w 196865"/>
                <a:gd name="connsiteY16" fmla="*/ 185069 h 185068"/>
                <a:gd name="connsiteX17" fmla="*/ 119616 w 196865"/>
                <a:gd name="connsiteY17" fmla="*/ 169086 h 185068"/>
                <a:gd name="connsiteX18" fmla="*/ 139785 w 196865"/>
                <a:gd name="connsiteY18" fmla="*/ 166423 h 185068"/>
                <a:gd name="connsiteX19" fmla="*/ 139785 w 196865"/>
                <a:gd name="connsiteY19" fmla="*/ 74839 h 185068"/>
                <a:gd name="connsiteX20" fmla="*/ 137121 w 196865"/>
                <a:gd name="connsiteY20" fmla="*/ 44650 h 185068"/>
                <a:gd name="connsiteX21" fmla="*/ 127354 w 196865"/>
                <a:gd name="connsiteY21" fmla="*/ 28414 h 185068"/>
                <a:gd name="connsiteX22" fmla="*/ 106551 w 196865"/>
                <a:gd name="connsiteY22" fmla="*/ 23086 h 185068"/>
                <a:gd name="connsiteX23" fmla="*/ 81435 w 196865"/>
                <a:gd name="connsiteY23" fmla="*/ 28921 h 185068"/>
                <a:gd name="connsiteX24" fmla="*/ 57588 w 196865"/>
                <a:gd name="connsiteY24" fmla="*/ 42620 h 185068"/>
                <a:gd name="connsiteX25" fmla="*/ 57588 w 196865"/>
                <a:gd name="connsiteY25" fmla="*/ 166169 h 185068"/>
                <a:gd name="connsiteX26" fmla="*/ 79786 w 196865"/>
                <a:gd name="connsiteY26" fmla="*/ 169086 h 185068"/>
                <a:gd name="connsiteX27" fmla="*/ 79786 w 196865"/>
                <a:gd name="connsiteY27" fmla="*/ 185069 h 185068"/>
                <a:gd name="connsiteX28" fmla="*/ 2917 w 196865"/>
                <a:gd name="connsiteY28" fmla="*/ 185069 h 185068"/>
                <a:gd name="connsiteX29" fmla="*/ 2917 w 196865"/>
                <a:gd name="connsiteY29" fmla="*/ 169086 h 185068"/>
                <a:gd name="connsiteX30" fmla="*/ 23467 w 196865"/>
                <a:gd name="connsiteY30" fmla="*/ 166169 h 185068"/>
                <a:gd name="connsiteX31" fmla="*/ 23467 w 196865"/>
                <a:gd name="connsiteY31" fmla="*/ 29302 h 1850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96865" h="185068">
                  <a:moveTo>
                    <a:pt x="23467" y="29302"/>
                  </a:moveTo>
                  <a:lnTo>
                    <a:pt x="0" y="23467"/>
                  </a:lnTo>
                  <a:lnTo>
                    <a:pt x="0" y="5835"/>
                  </a:lnTo>
                  <a:lnTo>
                    <a:pt x="46553" y="0"/>
                  </a:lnTo>
                  <a:lnTo>
                    <a:pt x="47567" y="0"/>
                  </a:lnTo>
                  <a:lnTo>
                    <a:pt x="54417" y="5835"/>
                  </a:lnTo>
                  <a:lnTo>
                    <a:pt x="54417" y="19534"/>
                  </a:lnTo>
                  <a:lnTo>
                    <a:pt x="54037" y="27399"/>
                  </a:lnTo>
                  <a:cubicBezTo>
                    <a:pt x="61901" y="20422"/>
                    <a:pt x="72176" y="14207"/>
                    <a:pt x="84987" y="8499"/>
                  </a:cubicBezTo>
                  <a:cubicBezTo>
                    <a:pt x="97799" y="2791"/>
                    <a:pt x="110103" y="0"/>
                    <a:pt x="121773" y="0"/>
                  </a:cubicBezTo>
                  <a:cubicBezTo>
                    <a:pt x="135472" y="0"/>
                    <a:pt x="146000" y="2664"/>
                    <a:pt x="153611" y="7865"/>
                  </a:cubicBezTo>
                  <a:cubicBezTo>
                    <a:pt x="161095" y="13065"/>
                    <a:pt x="166422" y="21057"/>
                    <a:pt x="169467" y="31838"/>
                  </a:cubicBezTo>
                  <a:cubicBezTo>
                    <a:pt x="172511" y="42620"/>
                    <a:pt x="174033" y="57081"/>
                    <a:pt x="174033" y="75347"/>
                  </a:cubicBezTo>
                  <a:lnTo>
                    <a:pt x="174033" y="166549"/>
                  </a:lnTo>
                  <a:lnTo>
                    <a:pt x="196866" y="168833"/>
                  </a:lnTo>
                  <a:lnTo>
                    <a:pt x="196866" y="185069"/>
                  </a:lnTo>
                  <a:lnTo>
                    <a:pt x="119616" y="185069"/>
                  </a:lnTo>
                  <a:lnTo>
                    <a:pt x="119616" y="169086"/>
                  </a:lnTo>
                  <a:lnTo>
                    <a:pt x="139785" y="166423"/>
                  </a:lnTo>
                  <a:lnTo>
                    <a:pt x="139785" y="74839"/>
                  </a:lnTo>
                  <a:cubicBezTo>
                    <a:pt x="139785" y="62028"/>
                    <a:pt x="138897" y="52007"/>
                    <a:pt x="137121" y="44650"/>
                  </a:cubicBezTo>
                  <a:cubicBezTo>
                    <a:pt x="135345" y="37420"/>
                    <a:pt x="132174" y="31965"/>
                    <a:pt x="127354" y="28414"/>
                  </a:cubicBezTo>
                  <a:cubicBezTo>
                    <a:pt x="122534" y="24862"/>
                    <a:pt x="115557" y="23086"/>
                    <a:pt x="106551" y="23086"/>
                  </a:cubicBezTo>
                  <a:cubicBezTo>
                    <a:pt x="98686" y="23086"/>
                    <a:pt x="90315" y="24989"/>
                    <a:pt x="81435" y="28921"/>
                  </a:cubicBezTo>
                  <a:cubicBezTo>
                    <a:pt x="72556" y="32853"/>
                    <a:pt x="64565" y="37420"/>
                    <a:pt x="57588" y="42620"/>
                  </a:cubicBezTo>
                  <a:lnTo>
                    <a:pt x="57588" y="166169"/>
                  </a:lnTo>
                  <a:lnTo>
                    <a:pt x="79786" y="169086"/>
                  </a:lnTo>
                  <a:lnTo>
                    <a:pt x="79786" y="185069"/>
                  </a:lnTo>
                  <a:lnTo>
                    <a:pt x="2917" y="185069"/>
                  </a:lnTo>
                  <a:lnTo>
                    <a:pt x="2917" y="169086"/>
                  </a:lnTo>
                  <a:lnTo>
                    <a:pt x="23467" y="166169"/>
                  </a:lnTo>
                  <a:lnTo>
                    <a:pt x="23467" y="29302"/>
                  </a:ln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66815C22-C18F-E3BF-59BB-B8B51113B149}"/>
                </a:ext>
              </a:extLst>
            </p:cNvPr>
            <p:cNvSpPr/>
            <p:nvPr/>
          </p:nvSpPr>
          <p:spPr>
            <a:xfrm>
              <a:off x="19987301" y="1770568"/>
              <a:ext cx="86382" cy="258513"/>
            </a:xfrm>
            <a:custGeom>
              <a:avLst/>
              <a:gdLst>
                <a:gd name="connsiteX0" fmla="*/ 26384 w 86382"/>
                <a:gd name="connsiteY0" fmla="*/ 102619 h 258513"/>
                <a:gd name="connsiteX1" fmla="*/ 1649 w 86382"/>
                <a:gd name="connsiteY1" fmla="*/ 96784 h 258513"/>
                <a:gd name="connsiteX2" fmla="*/ 1649 w 86382"/>
                <a:gd name="connsiteY2" fmla="*/ 79533 h 258513"/>
                <a:gd name="connsiteX3" fmla="*/ 52134 w 86382"/>
                <a:gd name="connsiteY3" fmla="*/ 73317 h 258513"/>
                <a:gd name="connsiteX4" fmla="*/ 52768 w 86382"/>
                <a:gd name="connsiteY4" fmla="*/ 73317 h 258513"/>
                <a:gd name="connsiteX5" fmla="*/ 60252 w 86382"/>
                <a:gd name="connsiteY5" fmla="*/ 79152 h 258513"/>
                <a:gd name="connsiteX6" fmla="*/ 60252 w 86382"/>
                <a:gd name="connsiteY6" fmla="*/ 239867 h 258513"/>
                <a:gd name="connsiteX7" fmla="*/ 86382 w 86382"/>
                <a:gd name="connsiteY7" fmla="*/ 242530 h 258513"/>
                <a:gd name="connsiteX8" fmla="*/ 86382 w 86382"/>
                <a:gd name="connsiteY8" fmla="*/ 258513 h 258513"/>
                <a:gd name="connsiteX9" fmla="*/ 0 w 86382"/>
                <a:gd name="connsiteY9" fmla="*/ 258513 h 258513"/>
                <a:gd name="connsiteX10" fmla="*/ 0 w 86382"/>
                <a:gd name="connsiteY10" fmla="*/ 242530 h 258513"/>
                <a:gd name="connsiteX11" fmla="*/ 26384 w 86382"/>
                <a:gd name="connsiteY11" fmla="*/ 239613 h 258513"/>
                <a:gd name="connsiteX12" fmla="*/ 26384 w 86382"/>
                <a:gd name="connsiteY12" fmla="*/ 102619 h 258513"/>
                <a:gd name="connsiteX13" fmla="*/ 23847 w 86382"/>
                <a:gd name="connsiteY13" fmla="*/ 39069 h 258513"/>
                <a:gd name="connsiteX14" fmla="*/ 18646 w 86382"/>
                <a:gd name="connsiteY14" fmla="*/ 24101 h 258513"/>
                <a:gd name="connsiteX15" fmla="*/ 24989 w 86382"/>
                <a:gd name="connsiteY15" fmla="*/ 6850 h 258513"/>
                <a:gd name="connsiteX16" fmla="*/ 42367 w 86382"/>
                <a:gd name="connsiteY16" fmla="*/ 0 h 258513"/>
                <a:gd name="connsiteX17" fmla="*/ 58730 w 86382"/>
                <a:gd name="connsiteY17" fmla="*/ 5835 h 258513"/>
                <a:gd name="connsiteX18" fmla="*/ 63931 w 86382"/>
                <a:gd name="connsiteY18" fmla="*/ 20803 h 258513"/>
                <a:gd name="connsiteX19" fmla="*/ 57588 w 86382"/>
                <a:gd name="connsiteY19" fmla="*/ 38434 h 258513"/>
                <a:gd name="connsiteX20" fmla="*/ 39830 w 86382"/>
                <a:gd name="connsiteY20" fmla="*/ 44904 h 258513"/>
                <a:gd name="connsiteX21" fmla="*/ 39449 w 86382"/>
                <a:gd name="connsiteY21" fmla="*/ 44904 h 258513"/>
                <a:gd name="connsiteX22" fmla="*/ 23847 w 86382"/>
                <a:gd name="connsiteY22" fmla="*/ 39069 h 2585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86382" h="258513">
                  <a:moveTo>
                    <a:pt x="26384" y="102619"/>
                  </a:moveTo>
                  <a:lnTo>
                    <a:pt x="1649" y="96784"/>
                  </a:lnTo>
                  <a:lnTo>
                    <a:pt x="1649" y="79533"/>
                  </a:lnTo>
                  <a:lnTo>
                    <a:pt x="52134" y="73317"/>
                  </a:lnTo>
                  <a:lnTo>
                    <a:pt x="52768" y="73317"/>
                  </a:lnTo>
                  <a:lnTo>
                    <a:pt x="60252" y="79152"/>
                  </a:lnTo>
                  <a:lnTo>
                    <a:pt x="60252" y="239867"/>
                  </a:lnTo>
                  <a:lnTo>
                    <a:pt x="86382" y="242530"/>
                  </a:lnTo>
                  <a:lnTo>
                    <a:pt x="86382" y="258513"/>
                  </a:lnTo>
                  <a:lnTo>
                    <a:pt x="0" y="258513"/>
                  </a:lnTo>
                  <a:lnTo>
                    <a:pt x="0" y="242530"/>
                  </a:lnTo>
                  <a:lnTo>
                    <a:pt x="26384" y="239613"/>
                  </a:lnTo>
                  <a:lnTo>
                    <a:pt x="26384" y="102619"/>
                  </a:lnTo>
                  <a:close/>
                  <a:moveTo>
                    <a:pt x="23847" y="39069"/>
                  </a:moveTo>
                  <a:cubicBezTo>
                    <a:pt x="20422" y="35136"/>
                    <a:pt x="18646" y="30189"/>
                    <a:pt x="18646" y="24101"/>
                  </a:cubicBezTo>
                  <a:cubicBezTo>
                    <a:pt x="18646" y="17124"/>
                    <a:pt x="20803" y="11416"/>
                    <a:pt x="24989" y="6850"/>
                  </a:cubicBezTo>
                  <a:cubicBezTo>
                    <a:pt x="29175" y="2283"/>
                    <a:pt x="35010" y="0"/>
                    <a:pt x="42367" y="0"/>
                  </a:cubicBezTo>
                  <a:cubicBezTo>
                    <a:pt x="49724" y="0"/>
                    <a:pt x="55178" y="1903"/>
                    <a:pt x="58730" y="5835"/>
                  </a:cubicBezTo>
                  <a:cubicBezTo>
                    <a:pt x="62155" y="9767"/>
                    <a:pt x="63931" y="14714"/>
                    <a:pt x="63931" y="20803"/>
                  </a:cubicBezTo>
                  <a:cubicBezTo>
                    <a:pt x="63931" y="28160"/>
                    <a:pt x="61774" y="33995"/>
                    <a:pt x="57588" y="38434"/>
                  </a:cubicBezTo>
                  <a:cubicBezTo>
                    <a:pt x="53402" y="42747"/>
                    <a:pt x="47441" y="44904"/>
                    <a:pt x="39830" y="44904"/>
                  </a:cubicBezTo>
                  <a:lnTo>
                    <a:pt x="39449" y="44904"/>
                  </a:lnTo>
                  <a:cubicBezTo>
                    <a:pt x="32473" y="44904"/>
                    <a:pt x="27272" y="43001"/>
                    <a:pt x="23847" y="39069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FBE6D0BB-46F6-D3BD-3474-CA4E392DA574}"/>
                </a:ext>
              </a:extLst>
            </p:cNvPr>
            <p:cNvSpPr/>
            <p:nvPr/>
          </p:nvSpPr>
          <p:spPr>
            <a:xfrm>
              <a:off x="20092329" y="1801138"/>
              <a:ext cx="117459" cy="231241"/>
            </a:xfrm>
            <a:custGeom>
              <a:avLst/>
              <a:gdLst>
                <a:gd name="connsiteX0" fmla="*/ 32600 w 117459"/>
                <a:gd name="connsiteY0" fmla="*/ 222616 h 231241"/>
                <a:gd name="connsiteX1" fmla="*/ 23467 w 117459"/>
                <a:gd name="connsiteY1" fmla="*/ 193568 h 231241"/>
                <a:gd name="connsiteX2" fmla="*/ 23467 w 117459"/>
                <a:gd name="connsiteY2" fmla="*/ 68370 h 231241"/>
                <a:gd name="connsiteX3" fmla="*/ 0 w 117459"/>
                <a:gd name="connsiteY3" fmla="*/ 68370 h 231241"/>
                <a:gd name="connsiteX4" fmla="*/ 0 w 117459"/>
                <a:gd name="connsiteY4" fmla="*/ 53783 h 231241"/>
                <a:gd name="connsiteX5" fmla="*/ 9133 w 117459"/>
                <a:gd name="connsiteY5" fmla="*/ 51500 h 231241"/>
                <a:gd name="connsiteX6" fmla="*/ 19281 w 117459"/>
                <a:gd name="connsiteY6" fmla="*/ 47948 h 231241"/>
                <a:gd name="connsiteX7" fmla="*/ 27399 w 117459"/>
                <a:gd name="connsiteY7" fmla="*/ 36278 h 231241"/>
                <a:gd name="connsiteX8" fmla="*/ 33614 w 117459"/>
                <a:gd name="connsiteY8" fmla="*/ 16363 h 231241"/>
                <a:gd name="connsiteX9" fmla="*/ 37800 w 117459"/>
                <a:gd name="connsiteY9" fmla="*/ 0 h 231241"/>
                <a:gd name="connsiteX10" fmla="*/ 57081 w 117459"/>
                <a:gd name="connsiteY10" fmla="*/ 0 h 231241"/>
                <a:gd name="connsiteX11" fmla="*/ 57715 w 117459"/>
                <a:gd name="connsiteY11" fmla="*/ 46933 h 231241"/>
                <a:gd name="connsiteX12" fmla="*/ 112132 w 117459"/>
                <a:gd name="connsiteY12" fmla="*/ 46933 h 231241"/>
                <a:gd name="connsiteX13" fmla="*/ 112132 w 117459"/>
                <a:gd name="connsiteY13" fmla="*/ 68497 h 231241"/>
                <a:gd name="connsiteX14" fmla="*/ 57715 w 117459"/>
                <a:gd name="connsiteY14" fmla="*/ 68497 h 231241"/>
                <a:gd name="connsiteX15" fmla="*/ 57715 w 117459"/>
                <a:gd name="connsiteY15" fmla="*/ 168579 h 231241"/>
                <a:gd name="connsiteX16" fmla="*/ 58857 w 117459"/>
                <a:gd name="connsiteY16" fmla="*/ 194709 h 231241"/>
                <a:gd name="connsiteX17" fmla="*/ 63804 w 117459"/>
                <a:gd name="connsiteY17" fmla="*/ 204476 h 231241"/>
                <a:gd name="connsiteX18" fmla="*/ 76615 w 117459"/>
                <a:gd name="connsiteY18" fmla="*/ 206760 h 231241"/>
                <a:gd name="connsiteX19" fmla="*/ 96023 w 117459"/>
                <a:gd name="connsiteY19" fmla="*/ 204476 h 231241"/>
                <a:gd name="connsiteX20" fmla="*/ 112513 w 117459"/>
                <a:gd name="connsiteY20" fmla="*/ 199529 h 231241"/>
                <a:gd name="connsiteX21" fmla="*/ 117460 w 117459"/>
                <a:gd name="connsiteY21" fmla="*/ 214244 h 231241"/>
                <a:gd name="connsiteX22" fmla="*/ 92217 w 117459"/>
                <a:gd name="connsiteY22" fmla="*/ 225660 h 231241"/>
                <a:gd name="connsiteX23" fmla="*/ 60379 w 117459"/>
                <a:gd name="connsiteY23" fmla="*/ 231241 h 231241"/>
                <a:gd name="connsiteX24" fmla="*/ 32600 w 117459"/>
                <a:gd name="connsiteY24" fmla="*/ 222616 h 2312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17459" h="231241">
                  <a:moveTo>
                    <a:pt x="32600" y="222616"/>
                  </a:moveTo>
                  <a:cubicBezTo>
                    <a:pt x="26511" y="216907"/>
                    <a:pt x="23467" y="207267"/>
                    <a:pt x="23467" y="193568"/>
                  </a:cubicBezTo>
                  <a:lnTo>
                    <a:pt x="23467" y="68370"/>
                  </a:lnTo>
                  <a:lnTo>
                    <a:pt x="0" y="68370"/>
                  </a:lnTo>
                  <a:lnTo>
                    <a:pt x="0" y="53783"/>
                  </a:lnTo>
                  <a:cubicBezTo>
                    <a:pt x="1015" y="53529"/>
                    <a:pt x="4186" y="52768"/>
                    <a:pt x="9133" y="51500"/>
                  </a:cubicBezTo>
                  <a:cubicBezTo>
                    <a:pt x="14080" y="50231"/>
                    <a:pt x="17505" y="48963"/>
                    <a:pt x="19281" y="47948"/>
                  </a:cubicBezTo>
                  <a:cubicBezTo>
                    <a:pt x="22706" y="46045"/>
                    <a:pt x="25496" y="42113"/>
                    <a:pt x="27399" y="36278"/>
                  </a:cubicBezTo>
                  <a:cubicBezTo>
                    <a:pt x="29175" y="32092"/>
                    <a:pt x="31204" y="25496"/>
                    <a:pt x="33614" y="16363"/>
                  </a:cubicBezTo>
                  <a:cubicBezTo>
                    <a:pt x="36024" y="7230"/>
                    <a:pt x="37420" y="1776"/>
                    <a:pt x="37800" y="0"/>
                  </a:cubicBezTo>
                  <a:lnTo>
                    <a:pt x="57081" y="0"/>
                  </a:lnTo>
                  <a:lnTo>
                    <a:pt x="57715" y="46933"/>
                  </a:lnTo>
                  <a:lnTo>
                    <a:pt x="112132" y="46933"/>
                  </a:lnTo>
                  <a:lnTo>
                    <a:pt x="112132" y="68497"/>
                  </a:lnTo>
                  <a:lnTo>
                    <a:pt x="57715" y="68497"/>
                  </a:lnTo>
                  <a:lnTo>
                    <a:pt x="57715" y="168579"/>
                  </a:lnTo>
                  <a:cubicBezTo>
                    <a:pt x="57715" y="181010"/>
                    <a:pt x="58096" y="189635"/>
                    <a:pt x="58857" y="194709"/>
                  </a:cubicBezTo>
                  <a:cubicBezTo>
                    <a:pt x="59618" y="199656"/>
                    <a:pt x="61267" y="202954"/>
                    <a:pt x="63804" y="204476"/>
                  </a:cubicBezTo>
                  <a:cubicBezTo>
                    <a:pt x="66341" y="205999"/>
                    <a:pt x="70653" y="206760"/>
                    <a:pt x="76615" y="206760"/>
                  </a:cubicBezTo>
                  <a:cubicBezTo>
                    <a:pt x="82450" y="206760"/>
                    <a:pt x="88919" y="205999"/>
                    <a:pt x="96023" y="204476"/>
                  </a:cubicBezTo>
                  <a:cubicBezTo>
                    <a:pt x="103126" y="202954"/>
                    <a:pt x="108580" y="201305"/>
                    <a:pt x="112513" y="199529"/>
                  </a:cubicBezTo>
                  <a:lnTo>
                    <a:pt x="117460" y="214244"/>
                  </a:lnTo>
                  <a:cubicBezTo>
                    <a:pt x="112259" y="218176"/>
                    <a:pt x="103760" y="221981"/>
                    <a:pt x="92217" y="225660"/>
                  </a:cubicBezTo>
                  <a:cubicBezTo>
                    <a:pt x="80547" y="229338"/>
                    <a:pt x="70019" y="231241"/>
                    <a:pt x="60379" y="231241"/>
                  </a:cubicBezTo>
                  <a:cubicBezTo>
                    <a:pt x="47821" y="231114"/>
                    <a:pt x="38688" y="228324"/>
                    <a:pt x="32600" y="222616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91C6F619-EE52-F6A9-F6CF-889F4A8D5010}"/>
                </a:ext>
              </a:extLst>
            </p:cNvPr>
            <p:cNvSpPr/>
            <p:nvPr/>
          </p:nvSpPr>
          <p:spPr>
            <a:xfrm>
              <a:off x="20229574" y="1843251"/>
              <a:ext cx="168454" cy="189381"/>
            </a:xfrm>
            <a:custGeom>
              <a:avLst/>
              <a:gdLst>
                <a:gd name="connsiteX0" fmla="*/ 11926 w 168454"/>
                <a:gd name="connsiteY0" fmla="*/ 44016 h 189381"/>
                <a:gd name="connsiteX1" fmla="*/ 43765 w 168454"/>
                <a:gd name="connsiteY1" fmla="*/ 11289 h 189381"/>
                <a:gd name="connsiteX2" fmla="*/ 86005 w 168454"/>
                <a:gd name="connsiteY2" fmla="*/ 0 h 189381"/>
                <a:gd name="connsiteX3" fmla="*/ 147779 w 168454"/>
                <a:gd name="connsiteY3" fmla="*/ 26130 h 189381"/>
                <a:gd name="connsiteX4" fmla="*/ 168455 w 168454"/>
                <a:gd name="connsiteY4" fmla="*/ 94627 h 189381"/>
                <a:gd name="connsiteX5" fmla="*/ 156405 w 168454"/>
                <a:gd name="connsiteY5" fmla="*/ 145747 h 189381"/>
                <a:gd name="connsiteX6" fmla="*/ 124693 w 168454"/>
                <a:gd name="connsiteY6" fmla="*/ 178346 h 189381"/>
                <a:gd name="connsiteX7" fmla="*/ 82453 w 168454"/>
                <a:gd name="connsiteY7" fmla="*/ 189382 h 189381"/>
                <a:gd name="connsiteX8" fmla="*/ 20679 w 168454"/>
                <a:gd name="connsiteY8" fmla="*/ 163251 h 189381"/>
                <a:gd name="connsiteX9" fmla="*/ 3 w 168454"/>
                <a:gd name="connsiteY9" fmla="*/ 94754 h 189381"/>
                <a:gd name="connsiteX10" fmla="*/ 11926 w 168454"/>
                <a:gd name="connsiteY10" fmla="*/ 44016 h 189381"/>
                <a:gd name="connsiteX11" fmla="*/ 118858 w 168454"/>
                <a:gd name="connsiteY11" fmla="*/ 152216 h 189381"/>
                <a:gd name="connsiteX12" fmla="*/ 130908 w 168454"/>
                <a:gd name="connsiteY12" fmla="*/ 97164 h 189381"/>
                <a:gd name="connsiteX13" fmla="*/ 119873 w 168454"/>
                <a:gd name="connsiteY13" fmla="*/ 39830 h 189381"/>
                <a:gd name="connsiteX14" fmla="*/ 84356 w 168454"/>
                <a:gd name="connsiteY14" fmla="*/ 18646 h 189381"/>
                <a:gd name="connsiteX15" fmla="*/ 49600 w 168454"/>
                <a:gd name="connsiteY15" fmla="*/ 37166 h 189381"/>
                <a:gd name="connsiteX16" fmla="*/ 37423 w 168454"/>
                <a:gd name="connsiteY16" fmla="*/ 92217 h 189381"/>
                <a:gd name="connsiteX17" fmla="*/ 48839 w 168454"/>
                <a:gd name="connsiteY17" fmla="*/ 149552 h 189381"/>
                <a:gd name="connsiteX18" fmla="*/ 84356 w 168454"/>
                <a:gd name="connsiteY18" fmla="*/ 170735 h 189381"/>
                <a:gd name="connsiteX19" fmla="*/ 118858 w 168454"/>
                <a:gd name="connsiteY19" fmla="*/ 152216 h 1893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68454" h="189381">
                  <a:moveTo>
                    <a:pt x="11926" y="44016"/>
                  </a:moveTo>
                  <a:cubicBezTo>
                    <a:pt x="19918" y="29682"/>
                    <a:pt x="30573" y="18773"/>
                    <a:pt x="43765" y="11289"/>
                  </a:cubicBezTo>
                  <a:cubicBezTo>
                    <a:pt x="56957" y="3805"/>
                    <a:pt x="70910" y="0"/>
                    <a:pt x="86005" y="0"/>
                  </a:cubicBezTo>
                  <a:cubicBezTo>
                    <a:pt x="113404" y="0"/>
                    <a:pt x="133953" y="8752"/>
                    <a:pt x="147779" y="26130"/>
                  </a:cubicBezTo>
                  <a:cubicBezTo>
                    <a:pt x="161605" y="43508"/>
                    <a:pt x="168455" y="66341"/>
                    <a:pt x="168455" y="94627"/>
                  </a:cubicBezTo>
                  <a:cubicBezTo>
                    <a:pt x="168455" y="114416"/>
                    <a:pt x="164396" y="131413"/>
                    <a:pt x="156405" y="145747"/>
                  </a:cubicBezTo>
                  <a:cubicBezTo>
                    <a:pt x="148413" y="160080"/>
                    <a:pt x="137758" y="170989"/>
                    <a:pt x="124693" y="178346"/>
                  </a:cubicBezTo>
                  <a:cubicBezTo>
                    <a:pt x="111501" y="185703"/>
                    <a:pt x="97421" y="189382"/>
                    <a:pt x="82453" y="189382"/>
                  </a:cubicBezTo>
                  <a:cubicBezTo>
                    <a:pt x="55054" y="189382"/>
                    <a:pt x="34505" y="180629"/>
                    <a:pt x="20679" y="163251"/>
                  </a:cubicBezTo>
                  <a:cubicBezTo>
                    <a:pt x="6853" y="145873"/>
                    <a:pt x="3" y="123041"/>
                    <a:pt x="3" y="94754"/>
                  </a:cubicBezTo>
                  <a:cubicBezTo>
                    <a:pt x="-124" y="75220"/>
                    <a:pt x="3935" y="58349"/>
                    <a:pt x="11926" y="44016"/>
                  </a:cubicBezTo>
                  <a:close/>
                  <a:moveTo>
                    <a:pt x="118858" y="152216"/>
                  </a:moveTo>
                  <a:cubicBezTo>
                    <a:pt x="126849" y="139785"/>
                    <a:pt x="130908" y="121519"/>
                    <a:pt x="130908" y="97164"/>
                  </a:cubicBezTo>
                  <a:cubicBezTo>
                    <a:pt x="130908" y="73064"/>
                    <a:pt x="127230" y="53910"/>
                    <a:pt x="119873" y="39830"/>
                  </a:cubicBezTo>
                  <a:cubicBezTo>
                    <a:pt x="112516" y="25750"/>
                    <a:pt x="100592" y="18646"/>
                    <a:pt x="84356" y="18646"/>
                  </a:cubicBezTo>
                  <a:cubicBezTo>
                    <a:pt x="69388" y="18646"/>
                    <a:pt x="57845" y="24862"/>
                    <a:pt x="49600" y="37166"/>
                  </a:cubicBezTo>
                  <a:cubicBezTo>
                    <a:pt x="41482" y="49597"/>
                    <a:pt x="37423" y="67863"/>
                    <a:pt x="37423" y="92217"/>
                  </a:cubicBezTo>
                  <a:cubicBezTo>
                    <a:pt x="37423" y="116318"/>
                    <a:pt x="41228" y="135472"/>
                    <a:pt x="48839" y="149552"/>
                  </a:cubicBezTo>
                  <a:cubicBezTo>
                    <a:pt x="56449" y="163632"/>
                    <a:pt x="68246" y="170735"/>
                    <a:pt x="84356" y="170735"/>
                  </a:cubicBezTo>
                  <a:cubicBezTo>
                    <a:pt x="99324" y="170735"/>
                    <a:pt x="110867" y="164520"/>
                    <a:pt x="118858" y="152216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8300DFA4-551C-BEF4-3F12-8FE4EB3654C8}"/>
                </a:ext>
              </a:extLst>
            </p:cNvPr>
            <p:cNvSpPr/>
            <p:nvPr/>
          </p:nvSpPr>
          <p:spPr>
            <a:xfrm>
              <a:off x="20428346" y="1843124"/>
              <a:ext cx="127226" cy="185830"/>
            </a:xfrm>
            <a:custGeom>
              <a:avLst/>
              <a:gdLst>
                <a:gd name="connsiteX0" fmla="*/ 0 w 127226"/>
                <a:gd name="connsiteY0" fmla="*/ 169847 h 185830"/>
                <a:gd name="connsiteX1" fmla="*/ 24481 w 127226"/>
                <a:gd name="connsiteY1" fmla="*/ 167945 h 185830"/>
                <a:gd name="connsiteX2" fmla="*/ 24481 w 127226"/>
                <a:gd name="connsiteY2" fmla="*/ 30063 h 185830"/>
                <a:gd name="connsiteX3" fmla="*/ 1015 w 127226"/>
                <a:gd name="connsiteY3" fmla="*/ 24228 h 185830"/>
                <a:gd name="connsiteX4" fmla="*/ 1015 w 127226"/>
                <a:gd name="connsiteY4" fmla="*/ 6596 h 185830"/>
                <a:gd name="connsiteX5" fmla="*/ 46045 w 127226"/>
                <a:gd name="connsiteY5" fmla="*/ 761 h 185830"/>
                <a:gd name="connsiteX6" fmla="*/ 46679 w 127226"/>
                <a:gd name="connsiteY6" fmla="*/ 761 h 185830"/>
                <a:gd name="connsiteX7" fmla="*/ 53910 w 127226"/>
                <a:gd name="connsiteY7" fmla="*/ 6596 h 185830"/>
                <a:gd name="connsiteX8" fmla="*/ 53910 w 127226"/>
                <a:gd name="connsiteY8" fmla="*/ 12431 h 185830"/>
                <a:gd name="connsiteX9" fmla="*/ 52895 w 127226"/>
                <a:gd name="connsiteY9" fmla="*/ 37800 h 185830"/>
                <a:gd name="connsiteX10" fmla="*/ 53910 w 127226"/>
                <a:gd name="connsiteY10" fmla="*/ 37800 h 185830"/>
                <a:gd name="connsiteX11" fmla="*/ 65580 w 127226"/>
                <a:gd name="connsiteY11" fmla="*/ 23467 h 185830"/>
                <a:gd name="connsiteX12" fmla="*/ 87397 w 127226"/>
                <a:gd name="connsiteY12" fmla="*/ 7357 h 185830"/>
                <a:gd name="connsiteX13" fmla="*/ 116445 w 127226"/>
                <a:gd name="connsiteY13" fmla="*/ 0 h 185830"/>
                <a:gd name="connsiteX14" fmla="*/ 127227 w 127226"/>
                <a:gd name="connsiteY14" fmla="*/ 1649 h 185830"/>
                <a:gd name="connsiteX15" fmla="*/ 127227 w 127226"/>
                <a:gd name="connsiteY15" fmla="*/ 38181 h 185830"/>
                <a:gd name="connsiteX16" fmla="*/ 119870 w 127226"/>
                <a:gd name="connsiteY16" fmla="*/ 35136 h 185830"/>
                <a:gd name="connsiteX17" fmla="*/ 108581 w 127226"/>
                <a:gd name="connsiteY17" fmla="*/ 33614 h 185830"/>
                <a:gd name="connsiteX18" fmla="*/ 58349 w 127226"/>
                <a:gd name="connsiteY18" fmla="*/ 50231 h 185830"/>
                <a:gd name="connsiteX19" fmla="*/ 58349 w 127226"/>
                <a:gd name="connsiteY19" fmla="*/ 167564 h 185830"/>
                <a:gd name="connsiteX20" fmla="*/ 99701 w 127226"/>
                <a:gd name="connsiteY20" fmla="*/ 170228 h 185830"/>
                <a:gd name="connsiteX21" fmla="*/ 99701 w 127226"/>
                <a:gd name="connsiteY21" fmla="*/ 185830 h 185830"/>
                <a:gd name="connsiteX22" fmla="*/ 0 w 127226"/>
                <a:gd name="connsiteY22" fmla="*/ 185830 h 185830"/>
                <a:gd name="connsiteX23" fmla="*/ 0 w 127226"/>
                <a:gd name="connsiteY23" fmla="*/ 169847 h 1858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7226" h="185830">
                  <a:moveTo>
                    <a:pt x="0" y="169847"/>
                  </a:moveTo>
                  <a:lnTo>
                    <a:pt x="24481" y="167945"/>
                  </a:lnTo>
                  <a:lnTo>
                    <a:pt x="24481" y="30063"/>
                  </a:lnTo>
                  <a:lnTo>
                    <a:pt x="1015" y="24228"/>
                  </a:lnTo>
                  <a:lnTo>
                    <a:pt x="1015" y="6596"/>
                  </a:lnTo>
                  <a:lnTo>
                    <a:pt x="46045" y="761"/>
                  </a:lnTo>
                  <a:lnTo>
                    <a:pt x="46679" y="761"/>
                  </a:lnTo>
                  <a:lnTo>
                    <a:pt x="53910" y="6596"/>
                  </a:lnTo>
                  <a:lnTo>
                    <a:pt x="53910" y="12431"/>
                  </a:lnTo>
                  <a:lnTo>
                    <a:pt x="52895" y="37800"/>
                  </a:lnTo>
                  <a:lnTo>
                    <a:pt x="53910" y="37800"/>
                  </a:lnTo>
                  <a:cubicBezTo>
                    <a:pt x="56066" y="34122"/>
                    <a:pt x="59998" y="29302"/>
                    <a:pt x="65580" y="23467"/>
                  </a:cubicBezTo>
                  <a:cubicBezTo>
                    <a:pt x="71288" y="17632"/>
                    <a:pt x="78518" y="12177"/>
                    <a:pt x="87397" y="7357"/>
                  </a:cubicBezTo>
                  <a:cubicBezTo>
                    <a:pt x="96276" y="2537"/>
                    <a:pt x="105917" y="0"/>
                    <a:pt x="116445" y="0"/>
                  </a:cubicBezTo>
                  <a:cubicBezTo>
                    <a:pt x="120758" y="0"/>
                    <a:pt x="124310" y="507"/>
                    <a:pt x="127227" y="1649"/>
                  </a:cubicBezTo>
                  <a:lnTo>
                    <a:pt x="127227" y="38181"/>
                  </a:lnTo>
                  <a:cubicBezTo>
                    <a:pt x="125705" y="37166"/>
                    <a:pt x="123295" y="36024"/>
                    <a:pt x="119870" y="35136"/>
                  </a:cubicBezTo>
                  <a:cubicBezTo>
                    <a:pt x="116445" y="34122"/>
                    <a:pt x="112766" y="33614"/>
                    <a:pt x="108581" y="33614"/>
                  </a:cubicBezTo>
                  <a:cubicBezTo>
                    <a:pt x="90568" y="33614"/>
                    <a:pt x="73825" y="39196"/>
                    <a:pt x="58349" y="50231"/>
                  </a:cubicBezTo>
                  <a:lnTo>
                    <a:pt x="58349" y="167564"/>
                  </a:lnTo>
                  <a:lnTo>
                    <a:pt x="99701" y="170228"/>
                  </a:lnTo>
                  <a:lnTo>
                    <a:pt x="99701" y="185830"/>
                  </a:lnTo>
                  <a:lnTo>
                    <a:pt x="0" y="185830"/>
                  </a:lnTo>
                  <a:lnTo>
                    <a:pt x="0" y="169847"/>
                  </a:ln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D98878EB-C30B-F44B-70C5-7DA766C6C985}"/>
                </a:ext>
              </a:extLst>
            </p:cNvPr>
            <p:cNvSpPr/>
            <p:nvPr/>
          </p:nvSpPr>
          <p:spPr>
            <a:xfrm>
              <a:off x="20575995" y="1770568"/>
              <a:ext cx="86382" cy="258513"/>
            </a:xfrm>
            <a:custGeom>
              <a:avLst/>
              <a:gdLst>
                <a:gd name="connsiteX0" fmla="*/ 26384 w 86382"/>
                <a:gd name="connsiteY0" fmla="*/ 102619 h 258513"/>
                <a:gd name="connsiteX1" fmla="*/ 1649 w 86382"/>
                <a:gd name="connsiteY1" fmla="*/ 96784 h 258513"/>
                <a:gd name="connsiteX2" fmla="*/ 1649 w 86382"/>
                <a:gd name="connsiteY2" fmla="*/ 79533 h 258513"/>
                <a:gd name="connsiteX3" fmla="*/ 52134 w 86382"/>
                <a:gd name="connsiteY3" fmla="*/ 73317 h 258513"/>
                <a:gd name="connsiteX4" fmla="*/ 52768 w 86382"/>
                <a:gd name="connsiteY4" fmla="*/ 73317 h 258513"/>
                <a:gd name="connsiteX5" fmla="*/ 60252 w 86382"/>
                <a:gd name="connsiteY5" fmla="*/ 79152 h 258513"/>
                <a:gd name="connsiteX6" fmla="*/ 60252 w 86382"/>
                <a:gd name="connsiteY6" fmla="*/ 239867 h 258513"/>
                <a:gd name="connsiteX7" fmla="*/ 86382 w 86382"/>
                <a:gd name="connsiteY7" fmla="*/ 242530 h 258513"/>
                <a:gd name="connsiteX8" fmla="*/ 86382 w 86382"/>
                <a:gd name="connsiteY8" fmla="*/ 258513 h 258513"/>
                <a:gd name="connsiteX9" fmla="*/ 0 w 86382"/>
                <a:gd name="connsiteY9" fmla="*/ 258513 h 258513"/>
                <a:gd name="connsiteX10" fmla="*/ 0 w 86382"/>
                <a:gd name="connsiteY10" fmla="*/ 242530 h 258513"/>
                <a:gd name="connsiteX11" fmla="*/ 26384 w 86382"/>
                <a:gd name="connsiteY11" fmla="*/ 239613 h 258513"/>
                <a:gd name="connsiteX12" fmla="*/ 26384 w 86382"/>
                <a:gd name="connsiteY12" fmla="*/ 102619 h 258513"/>
                <a:gd name="connsiteX13" fmla="*/ 23720 w 86382"/>
                <a:gd name="connsiteY13" fmla="*/ 39069 h 258513"/>
                <a:gd name="connsiteX14" fmla="*/ 18520 w 86382"/>
                <a:gd name="connsiteY14" fmla="*/ 24101 h 258513"/>
                <a:gd name="connsiteX15" fmla="*/ 24862 w 86382"/>
                <a:gd name="connsiteY15" fmla="*/ 6850 h 258513"/>
                <a:gd name="connsiteX16" fmla="*/ 42367 w 86382"/>
                <a:gd name="connsiteY16" fmla="*/ 0 h 258513"/>
                <a:gd name="connsiteX17" fmla="*/ 58603 w 86382"/>
                <a:gd name="connsiteY17" fmla="*/ 5835 h 258513"/>
                <a:gd name="connsiteX18" fmla="*/ 63804 w 86382"/>
                <a:gd name="connsiteY18" fmla="*/ 20803 h 258513"/>
                <a:gd name="connsiteX19" fmla="*/ 57462 w 86382"/>
                <a:gd name="connsiteY19" fmla="*/ 38434 h 258513"/>
                <a:gd name="connsiteX20" fmla="*/ 39703 w 86382"/>
                <a:gd name="connsiteY20" fmla="*/ 44904 h 258513"/>
                <a:gd name="connsiteX21" fmla="*/ 39322 w 86382"/>
                <a:gd name="connsiteY21" fmla="*/ 44904 h 258513"/>
                <a:gd name="connsiteX22" fmla="*/ 23720 w 86382"/>
                <a:gd name="connsiteY22" fmla="*/ 39069 h 2585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86382" h="258513">
                  <a:moveTo>
                    <a:pt x="26384" y="102619"/>
                  </a:moveTo>
                  <a:lnTo>
                    <a:pt x="1649" y="96784"/>
                  </a:lnTo>
                  <a:lnTo>
                    <a:pt x="1649" y="79533"/>
                  </a:lnTo>
                  <a:lnTo>
                    <a:pt x="52134" y="73317"/>
                  </a:lnTo>
                  <a:lnTo>
                    <a:pt x="52768" y="73317"/>
                  </a:lnTo>
                  <a:lnTo>
                    <a:pt x="60252" y="79152"/>
                  </a:lnTo>
                  <a:lnTo>
                    <a:pt x="60252" y="239867"/>
                  </a:lnTo>
                  <a:lnTo>
                    <a:pt x="86382" y="242530"/>
                  </a:lnTo>
                  <a:lnTo>
                    <a:pt x="86382" y="258513"/>
                  </a:lnTo>
                  <a:lnTo>
                    <a:pt x="0" y="258513"/>
                  </a:lnTo>
                  <a:lnTo>
                    <a:pt x="0" y="242530"/>
                  </a:lnTo>
                  <a:lnTo>
                    <a:pt x="26384" y="239613"/>
                  </a:lnTo>
                  <a:lnTo>
                    <a:pt x="26384" y="102619"/>
                  </a:lnTo>
                  <a:close/>
                  <a:moveTo>
                    <a:pt x="23720" y="39069"/>
                  </a:moveTo>
                  <a:cubicBezTo>
                    <a:pt x="20296" y="35136"/>
                    <a:pt x="18520" y="30189"/>
                    <a:pt x="18520" y="24101"/>
                  </a:cubicBezTo>
                  <a:cubicBezTo>
                    <a:pt x="18520" y="17124"/>
                    <a:pt x="20676" y="11416"/>
                    <a:pt x="24862" y="6850"/>
                  </a:cubicBezTo>
                  <a:cubicBezTo>
                    <a:pt x="29048" y="2283"/>
                    <a:pt x="34883" y="0"/>
                    <a:pt x="42367" y="0"/>
                  </a:cubicBezTo>
                  <a:cubicBezTo>
                    <a:pt x="49724" y="0"/>
                    <a:pt x="55178" y="1903"/>
                    <a:pt x="58603" y="5835"/>
                  </a:cubicBezTo>
                  <a:cubicBezTo>
                    <a:pt x="62028" y="9767"/>
                    <a:pt x="63804" y="14714"/>
                    <a:pt x="63804" y="20803"/>
                  </a:cubicBezTo>
                  <a:cubicBezTo>
                    <a:pt x="63804" y="28160"/>
                    <a:pt x="61647" y="33995"/>
                    <a:pt x="57462" y="38434"/>
                  </a:cubicBezTo>
                  <a:cubicBezTo>
                    <a:pt x="53276" y="42747"/>
                    <a:pt x="47314" y="44904"/>
                    <a:pt x="39703" y="44904"/>
                  </a:cubicBezTo>
                  <a:lnTo>
                    <a:pt x="39322" y="44904"/>
                  </a:lnTo>
                  <a:cubicBezTo>
                    <a:pt x="32473" y="44904"/>
                    <a:pt x="27272" y="43001"/>
                    <a:pt x="23720" y="39069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F46E52C7-000C-F106-00D2-49294A49F07F}"/>
                </a:ext>
              </a:extLst>
            </p:cNvPr>
            <p:cNvSpPr/>
            <p:nvPr/>
          </p:nvSpPr>
          <p:spPr>
            <a:xfrm>
              <a:off x="20680516" y="1848198"/>
              <a:ext cx="159065" cy="180756"/>
            </a:xfrm>
            <a:custGeom>
              <a:avLst/>
              <a:gdLst>
                <a:gd name="connsiteX0" fmla="*/ 37800 w 159065"/>
                <a:gd name="connsiteY0" fmla="*/ 20803 h 180756"/>
                <a:gd name="connsiteX1" fmla="*/ 31965 w 159065"/>
                <a:gd name="connsiteY1" fmla="*/ 51753 h 180756"/>
                <a:gd name="connsiteX2" fmla="*/ 12050 w 159065"/>
                <a:gd name="connsiteY2" fmla="*/ 51753 h 180756"/>
                <a:gd name="connsiteX3" fmla="*/ 12050 w 159065"/>
                <a:gd name="connsiteY3" fmla="*/ 0 h 180756"/>
                <a:gd name="connsiteX4" fmla="*/ 150567 w 159065"/>
                <a:gd name="connsiteY4" fmla="*/ 0 h 180756"/>
                <a:gd name="connsiteX5" fmla="*/ 157036 w 159065"/>
                <a:gd name="connsiteY5" fmla="*/ 13953 h 180756"/>
                <a:gd name="connsiteX6" fmla="*/ 61267 w 159065"/>
                <a:gd name="connsiteY6" fmla="*/ 142322 h 180756"/>
                <a:gd name="connsiteX7" fmla="*/ 38815 w 159065"/>
                <a:gd name="connsiteY7" fmla="*/ 162490 h 180756"/>
                <a:gd name="connsiteX8" fmla="*/ 126466 w 159065"/>
                <a:gd name="connsiteY8" fmla="*/ 159573 h 180756"/>
                <a:gd name="connsiteX9" fmla="*/ 140165 w 159065"/>
                <a:gd name="connsiteY9" fmla="*/ 123041 h 180756"/>
                <a:gd name="connsiteX10" fmla="*/ 159065 w 159065"/>
                <a:gd name="connsiteY10" fmla="*/ 125324 h 180756"/>
                <a:gd name="connsiteX11" fmla="*/ 153230 w 159065"/>
                <a:gd name="connsiteY11" fmla="*/ 180756 h 180756"/>
                <a:gd name="connsiteX12" fmla="*/ 6850 w 159065"/>
                <a:gd name="connsiteY12" fmla="*/ 180756 h 180756"/>
                <a:gd name="connsiteX13" fmla="*/ 0 w 159065"/>
                <a:gd name="connsiteY13" fmla="*/ 166423 h 180756"/>
                <a:gd name="connsiteX14" fmla="*/ 97418 w 159065"/>
                <a:gd name="connsiteY14" fmla="*/ 39322 h 180756"/>
                <a:gd name="connsiteX15" fmla="*/ 118982 w 159065"/>
                <a:gd name="connsiteY15" fmla="*/ 18520 h 180756"/>
                <a:gd name="connsiteX16" fmla="*/ 37800 w 159065"/>
                <a:gd name="connsiteY16" fmla="*/ 20803 h 1807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59065" h="180756">
                  <a:moveTo>
                    <a:pt x="37800" y="20803"/>
                  </a:moveTo>
                  <a:lnTo>
                    <a:pt x="31965" y="51753"/>
                  </a:lnTo>
                  <a:lnTo>
                    <a:pt x="12050" y="51753"/>
                  </a:lnTo>
                  <a:lnTo>
                    <a:pt x="12050" y="0"/>
                  </a:lnTo>
                  <a:lnTo>
                    <a:pt x="150567" y="0"/>
                  </a:lnTo>
                  <a:lnTo>
                    <a:pt x="157036" y="13953"/>
                  </a:lnTo>
                  <a:lnTo>
                    <a:pt x="61267" y="142322"/>
                  </a:lnTo>
                  <a:lnTo>
                    <a:pt x="38815" y="162490"/>
                  </a:lnTo>
                  <a:lnTo>
                    <a:pt x="126466" y="159573"/>
                  </a:lnTo>
                  <a:lnTo>
                    <a:pt x="140165" y="123041"/>
                  </a:lnTo>
                  <a:lnTo>
                    <a:pt x="159065" y="125324"/>
                  </a:lnTo>
                  <a:lnTo>
                    <a:pt x="153230" y="180756"/>
                  </a:lnTo>
                  <a:lnTo>
                    <a:pt x="6850" y="180756"/>
                  </a:lnTo>
                  <a:lnTo>
                    <a:pt x="0" y="166423"/>
                  </a:lnTo>
                  <a:lnTo>
                    <a:pt x="97418" y="39322"/>
                  </a:lnTo>
                  <a:lnTo>
                    <a:pt x="118982" y="18520"/>
                  </a:lnTo>
                  <a:lnTo>
                    <a:pt x="37800" y="20803"/>
                  </a:ln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28E96A78-55D6-6C30-5C83-75F31CFF59DC}"/>
                </a:ext>
              </a:extLst>
            </p:cNvPr>
            <p:cNvSpPr/>
            <p:nvPr/>
          </p:nvSpPr>
          <p:spPr>
            <a:xfrm>
              <a:off x="20865712" y="1844139"/>
              <a:ext cx="160207" cy="188493"/>
            </a:xfrm>
            <a:custGeom>
              <a:avLst/>
              <a:gdLst>
                <a:gd name="connsiteX0" fmla="*/ 30951 w 160207"/>
                <a:gd name="connsiteY0" fmla="*/ 90822 h 188493"/>
                <a:gd name="connsiteX1" fmla="*/ 108581 w 160207"/>
                <a:gd name="connsiteY1" fmla="*/ 75347 h 188493"/>
                <a:gd name="connsiteX2" fmla="*/ 108581 w 160207"/>
                <a:gd name="connsiteY2" fmla="*/ 66214 h 188493"/>
                <a:gd name="connsiteX3" fmla="*/ 105283 w 160207"/>
                <a:gd name="connsiteY3" fmla="*/ 42113 h 188493"/>
                <a:gd name="connsiteX4" fmla="*/ 93993 w 160207"/>
                <a:gd name="connsiteY4" fmla="*/ 29302 h 188493"/>
                <a:gd name="connsiteX5" fmla="*/ 71288 w 160207"/>
                <a:gd name="connsiteY5" fmla="*/ 25242 h 188493"/>
                <a:gd name="connsiteX6" fmla="*/ 41479 w 160207"/>
                <a:gd name="connsiteY6" fmla="*/ 29936 h 188493"/>
                <a:gd name="connsiteX7" fmla="*/ 15222 w 160207"/>
                <a:gd name="connsiteY7" fmla="*/ 41479 h 188493"/>
                <a:gd name="connsiteX8" fmla="*/ 7104 w 160207"/>
                <a:gd name="connsiteY8" fmla="*/ 24481 h 188493"/>
                <a:gd name="connsiteX9" fmla="*/ 22706 w 160207"/>
                <a:gd name="connsiteY9" fmla="*/ 14968 h 188493"/>
                <a:gd name="connsiteX10" fmla="*/ 49090 w 160207"/>
                <a:gd name="connsiteY10" fmla="*/ 4566 h 188493"/>
                <a:gd name="connsiteX11" fmla="*/ 79025 w 160207"/>
                <a:gd name="connsiteY11" fmla="*/ 0 h 188493"/>
                <a:gd name="connsiteX12" fmla="*/ 115684 w 160207"/>
                <a:gd name="connsiteY12" fmla="*/ 6342 h 188493"/>
                <a:gd name="connsiteX13" fmla="*/ 135092 w 160207"/>
                <a:gd name="connsiteY13" fmla="*/ 26765 h 188493"/>
                <a:gd name="connsiteX14" fmla="*/ 140926 w 160207"/>
                <a:gd name="connsiteY14" fmla="*/ 64184 h 188493"/>
                <a:gd name="connsiteX15" fmla="*/ 140926 w 160207"/>
                <a:gd name="connsiteY15" fmla="*/ 168833 h 188493"/>
                <a:gd name="connsiteX16" fmla="*/ 160207 w 160207"/>
                <a:gd name="connsiteY16" fmla="*/ 168833 h 188493"/>
                <a:gd name="connsiteX17" fmla="*/ 160207 w 160207"/>
                <a:gd name="connsiteY17" fmla="*/ 183293 h 188493"/>
                <a:gd name="connsiteX18" fmla="*/ 143717 w 160207"/>
                <a:gd name="connsiteY18" fmla="*/ 186591 h 188493"/>
                <a:gd name="connsiteX19" fmla="*/ 126212 w 160207"/>
                <a:gd name="connsiteY19" fmla="*/ 188240 h 188493"/>
                <a:gd name="connsiteX20" fmla="*/ 113781 w 160207"/>
                <a:gd name="connsiteY20" fmla="*/ 185450 h 188493"/>
                <a:gd name="connsiteX21" fmla="*/ 110483 w 160207"/>
                <a:gd name="connsiteY21" fmla="*/ 173272 h 188493"/>
                <a:gd name="connsiteX22" fmla="*/ 110483 w 160207"/>
                <a:gd name="connsiteY22" fmla="*/ 162490 h 188493"/>
                <a:gd name="connsiteX23" fmla="*/ 86509 w 160207"/>
                <a:gd name="connsiteY23" fmla="*/ 180376 h 188493"/>
                <a:gd name="connsiteX24" fmla="*/ 54417 w 160207"/>
                <a:gd name="connsiteY24" fmla="*/ 188494 h 188493"/>
                <a:gd name="connsiteX25" fmla="*/ 15475 w 160207"/>
                <a:gd name="connsiteY25" fmla="*/ 174921 h 188493"/>
                <a:gd name="connsiteX26" fmla="*/ 0 w 160207"/>
                <a:gd name="connsiteY26" fmla="*/ 135979 h 188493"/>
                <a:gd name="connsiteX27" fmla="*/ 30951 w 160207"/>
                <a:gd name="connsiteY27" fmla="*/ 90822 h 188493"/>
                <a:gd name="connsiteX28" fmla="*/ 88285 w 160207"/>
                <a:gd name="connsiteY28" fmla="*/ 161095 h 188493"/>
                <a:gd name="connsiteX29" fmla="*/ 108454 w 160207"/>
                <a:gd name="connsiteY29" fmla="*/ 148664 h 188493"/>
                <a:gd name="connsiteX30" fmla="*/ 108454 w 160207"/>
                <a:gd name="connsiteY30" fmla="*/ 92598 h 188493"/>
                <a:gd name="connsiteX31" fmla="*/ 54798 w 160207"/>
                <a:gd name="connsiteY31" fmla="*/ 103507 h 188493"/>
                <a:gd name="connsiteX32" fmla="*/ 36659 w 160207"/>
                <a:gd name="connsiteY32" fmla="*/ 132047 h 188493"/>
                <a:gd name="connsiteX33" fmla="*/ 45284 w 160207"/>
                <a:gd name="connsiteY33" fmla="*/ 157924 h 188493"/>
                <a:gd name="connsiteX34" fmla="*/ 68624 w 160207"/>
                <a:gd name="connsiteY34" fmla="*/ 166296 h 188493"/>
                <a:gd name="connsiteX35" fmla="*/ 88285 w 160207"/>
                <a:gd name="connsiteY35" fmla="*/ 161095 h 1884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60207" h="188493">
                  <a:moveTo>
                    <a:pt x="30951" y="90822"/>
                  </a:moveTo>
                  <a:cubicBezTo>
                    <a:pt x="51373" y="81182"/>
                    <a:pt x="77250" y="75981"/>
                    <a:pt x="108581" y="75347"/>
                  </a:cubicBezTo>
                  <a:lnTo>
                    <a:pt x="108581" y="66214"/>
                  </a:lnTo>
                  <a:cubicBezTo>
                    <a:pt x="108581" y="56066"/>
                    <a:pt x="107439" y="47948"/>
                    <a:pt x="105283" y="42113"/>
                  </a:cubicBezTo>
                  <a:cubicBezTo>
                    <a:pt x="103126" y="36278"/>
                    <a:pt x="99321" y="31965"/>
                    <a:pt x="93993" y="29302"/>
                  </a:cubicBezTo>
                  <a:cubicBezTo>
                    <a:pt x="88666" y="26638"/>
                    <a:pt x="81182" y="25242"/>
                    <a:pt x="71288" y="25242"/>
                  </a:cubicBezTo>
                  <a:cubicBezTo>
                    <a:pt x="60252" y="25242"/>
                    <a:pt x="50231" y="26765"/>
                    <a:pt x="41479" y="29936"/>
                  </a:cubicBezTo>
                  <a:cubicBezTo>
                    <a:pt x="32726" y="33107"/>
                    <a:pt x="23974" y="36912"/>
                    <a:pt x="15222" y="41479"/>
                  </a:cubicBezTo>
                  <a:lnTo>
                    <a:pt x="7104" y="24481"/>
                  </a:lnTo>
                  <a:cubicBezTo>
                    <a:pt x="9894" y="22071"/>
                    <a:pt x="15095" y="18900"/>
                    <a:pt x="22706" y="14968"/>
                  </a:cubicBezTo>
                  <a:cubicBezTo>
                    <a:pt x="30316" y="11036"/>
                    <a:pt x="39069" y="7611"/>
                    <a:pt x="49090" y="4566"/>
                  </a:cubicBezTo>
                  <a:cubicBezTo>
                    <a:pt x="59110" y="1522"/>
                    <a:pt x="69131" y="0"/>
                    <a:pt x="79025" y="0"/>
                  </a:cubicBezTo>
                  <a:cubicBezTo>
                    <a:pt x="94501" y="0"/>
                    <a:pt x="106678" y="2156"/>
                    <a:pt x="115684" y="6342"/>
                  </a:cubicBezTo>
                  <a:cubicBezTo>
                    <a:pt x="124690" y="10528"/>
                    <a:pt x="131159" y="17378"/>
                    <a:pt x="135092" y="26765"/>
                  </a:cubicBezTo>
                  <a:cubicBezTo>
                    <a:pt x="139024" y="36151"/>
                    <a:pt x="140926" y="48582"/>
                    <a:pt x="140926" y="64184"/>
                  </a:cubicBezTo>
                  <a:lnTo>
                    <a:pt x="140926" y="168833"/>
                  </a:lnTo>
                  <a:lnTo>
                    <a:pt x="160207" y="168833"/>
                  </a:lnTo>
                  <a:lnTo>
                    <a:pt x="160207" y="183293"/>
                  </a:lnTo>
                  <a:cubicBezTo>
                    <a:pt x="155894" y="184435"/>
                    <a:pt x="150313" y="185450"/>
                    <a:pt x="143717" y="186591"/>
                  </a:cubicBezTo>
                  <a:cubicBezTo>
                    <a:pt x="137121" y="187606"/>
                    <a:pt x="131286" y="188240"/>
                    <a:pt x="126212" y="188240"/>
                  </a:cubicBezTo>
                  <a:cubicBezTo>
                    <a:pt x="120124" y="188240"/>
                    <a:pt x="115938" y="187352"/>
                    <a:pt x="113781" y="185450"/>
                  </a:cubicBezTo>
                  <a:cubicBezTo>
                    <a:pt x="111625" y="183547"/>
                    <a:pt x="110483" y="179488"/>
                    <a:pt x="110483" y="173272"/>
                  </a:cubicBezTo>
                  <a:lnTo>
                    <a:pt x="110483" y="162490"/>
                  </a:lnTo>
                  <a:cubicBezTo>
                    <a:pt x="104014" y="168959"/>
                    <a:pt x="96023" y="175048"/>
                    <a:pt x="86509" y="180376"/>
                  </a:cubicBezTo>
                  <a:cubicBezTo>
                    <a:pt x="76996" y="185703"/>
                    <a:pt x="66341" y="188494"/>
                    <a:pt x="54417" y="188494"/>
                  </a:cubicBezTo>
                  <a:cubicBezTo>
                    <a:pt x="38815" y="188494"/>
                    <a:pt x="25750" y="183927"/>
                    <a:pt x="15475" y="174921"/>
                  </a:cubicBezTo>
                  <a:cubicBezTo>
                    <a:pt x="5201" y="165915"/>
                    <a:pt x="0" y="152977"/>
                    <a:pt x="0" y="135979"/>
                  </a:cubicBezTo>
                  <a:cubicBezTo>
                    <a:pt x="254" y="115557"/>
                    <a:pt x="10528" y="100462"/>
                    <a:pt x="30951" y="90822"/>
                  </a:cubicBezTo>
                  <a:close/>
                  <a:moveTo>
                    <a:pt x="88285" y="161095"/>
                  </a:moveTo>
                  <a:cubicBezTo>
                    <a:pt x="95642" y="157670"/>
                    <a:pt x="102365" y="153484"/>
                    <a:pt x="108454" y="148664"/>
                  </a:cubicBezTo>
                  <a:lnTo>
                    <a:pt x="108454" y="92598"/>
                  </a:lnTo>
                  <a:cubicBezTo>
                    <a:pt x="84733" y="92598"/>
                    <a:pt x="66848" y="96276"/>
                    <a:pt x="54798" y="103507"/>
                  </a:cubicBezTo>
                  <a:cubicBezTo>
                    <a:pt x="42747" y="110737"/>
                    <a:pt x="36659" y="120250"/>
                    <a:pt x="36659" y="132047"/>
                  </a:cubicBezTo>
                  <a:cubicBezTo>
                    <a:pt x="36659" y="143844"/>
                    <a:pt x="39576" y="152469"/>
                    <a:pt x="45284" y="157924"/>
                  </a:cubicBezTo>
                  <a:cubicBezTo>
                    <a:pt x="50992" y="163505"/>
                    <a:pt x="58857" y="166296"/>
                    <a:pt x="68624" y="166296"/>
                  </a:cubicBezTo>
                  <a:cubicBezTo>
                    <a:pt x="74459" y="166296"/>
                    <a:pt x="80928" y="164520"/>
                    <a:pt x="88285" y="161095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498DF3BF-F33C-34FA-F69E-9BF0354FB73E}"/>
                </a:ext>
              </a:extLst>
            </p:cNvPr>
            <p:cNvSpPr/>
            <p:nvPr/>
          </p:nvSpPr>
          <p:spPr>
            <a:xfrm>
              <a:off x="21049512" y="1843124"/>
              <a:ext cx="127226" cy="185830"/>
            </a:xfrm>
            <a:custGeom>
              <a:avLst/>
              <a:gdLst>
                <a:gd name="connsiteX0" fmla="*/ 0 w 127226"/>
                <a:gd name="connsiteY0" fmla="*/ 169847 h 185830"/>
                <a:gd name="connsiteX1" fmla="*/ 24481 w 127226"/>
                <a:gd name="connsiteY1" fmla="*/ 167945 h 185830"/>
                <a:gd name="connsiteX2" fmla="*/ 24481 w 127226"/>
                <a:gd name="connsiteY2" fmla="*/ 30063 h 185830"/>
                <a:gd name="connsiteX3" fmla="*/ 1015 w 127226"/>
                <a:gd name="connsiteY3" fmla="*/ 24228 h 185830"/>
                <a:gd name="connsiteX4" fmla="*/ 1015 w 127226"/>
                <a:gd name="connsiteY4" fmla="*/ 6596 h 185830"/>
                <a:gd name="connsiteX5" fmla="*/ 46045 w 127226"/>
                <a:gd name="connsiteY5" fmla="*/ 761 h 185830"/>
                <a:gd name="connsiteX6" fmla="*/ 46680 w 127226"/>
                <a:gd name="connsiteY6" fmla="*/ 761 h 185830"/>
                <a:gd name="connsiteX7" fmla="*/ 53910 w 127226"/>
                <a:gd name="connsiteY7" fmla="*/ 6596 h 185830"/>
                <a:gd name="connsiteX8" fmla="*/ 53910 w 127226"/>
                <a:gd name="connsiteY8" fmla="*/ 12431 h 185830"/>
                <a:gd name="connsiteX9" fmla="*/ 52895 w 127226"/>
                <a:gd name="connsiteY9" fmla="*/ 37800 h 185830"/>
                <a:gd name="connsiteX10" fmla="*/ 53910 w 127226"/>
                <a:gd name="connsiteY10" fmla="*/ 37800 h 185830"/>
                <a:gd name="connsiteX11" fmla="*/ 65580 w 127226"/>
                <a:gd name="connsiteY11" fmla="*/ 23467 h 185830"/>
                <a:gd name="connsiteX12" fmla="*/ 87397 w 127226"/>
                <a:gd name="connsiteY12" fmla="*/ 7357 h 185830"/>
                <a:gd name="connsiteX13" fmla="*/ 116445 w 127226"/>
                <a:gd name="connsiteY13" fmla="*/ 0 h 185830"/>
                <a:gd name="connsiteX14" fmla="*/ 127227 w 127226"/>
                <a:gd name="connsiteY14" fmla="*/ 1649 h 185830"/>
                <a:gd name="connsiteX15" fmla="*/ 127227 w 127226"/>
                <a:gd name="connsiteY15" fmla="*/ 38181 h 185830"/>
                <a:gd name="connsiteX16" fmla="*/ 119870 w 127226"/>
                <a:gd name="connsiteY16" fmla="*/ 35136 h 185830"/>
                <a:gd name="connsiteX17" fmla="*/ 108580 w 127226"/>
                <a:gd name="connsiteY17" fmla="*/ 33614 h 185830"/>
                <a:gd name="connsiteX18" fmla="*/ 58349 w 127226"/>
                <a:gd name="connsiteY18" fmla="*/ 50231 h 185830"/>
                <a:gd name="connsiteX19" fmla="*/ 58349 w 127226"/>
                <a:gd name="connsiteY19" fmla="*/ 167564 h 185830"/>
                <a:gd name="connsiteX20" fmla="*/ 99701 w 127226"/>
                <a:gd name="connsiteY20" fmla="*/ 170228 h 185830"/>
                <a:gd name="connsiteX21" fmla="*/ 99701 w 127226"/>
                <a:gd name="connsiteY21" fmla="*/ 185830 h 185830"/>
                <a:gd name="connsiteX22" fmla="*/ 0 w 127226"/>
                <a:gd name="connsiteY22" fmla="*/ 185830 h 185830"/>
                <a:gd name="connsiteX23" fmla="*/ 0 w 127226"/>
                <a:gd name="connsiteY23" fmla="*/ 169847 h 1858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7226" h="185830">
                  <a:moveTo>
                    <a:pt x="0" y="169847"/>
                  </a:moveTo>
                  <a:lnTo>
                    <a:pt x="24481" y="167945"/>
                  </a:lnTo>
                  <a:lnTo>
                    <a:pt x="24481" y="30063"/>
                  </a:lnTo>
                  <a:lnTo>
                    <a:pt x="1015" y="24228"/>
                  </a:lnTo>
                  <a:lnTo>
                    <a:pt x="1015" y="6596"/>
                  </a:lnTo>
                  <a:lnTo>
                    <a:pt x="46045" y="761"/>
                  </a:lnTo>
                  <a:lnTo>
                    <a:pt x="46680" y="761"/>
                  </a:lnTo>
                  <a:lnTo>
                    <a:pt x="53910" y="6596"/>
                  </a:lnTo>
                  <a:lnTo>
                    <a:pt x="53910" y="12431"/>
                  </a:lnTo>
                  <a:lnTo>
                    <a:pt x="52895" y="37800"/>
                  </a:lnTo>
                  <a:lnTo>
                    <a:pt x="53910" y="37800"/>
                  </a:lnTo>
                  <a:cubicBezTo>
                    <a:pt x="56066" y="34122"/>
                    <a:pt x="59998" y="29302"/>
                    <a:pt x="65580" y="23467"/>
                  </a:cubicBezTo>
                  <a:cubicBezTo>
                    <a:pt x="71288" y="17632"/>
                    <a:pt x="78518" y="12177"/>
                    <a:pt x="87397" y="7357"/>
                  </a:cubicBezTo>
                  <a:cubicBezTo>
                    <a:pt x="96276" y="2410"/>
                    <a:pt x="105917" y="0"/>
                    <a:pt x="116445" y="0"/>
                  </a:cubicBezTo>
                  <a:cubicBezTo>
                    <a:pt x="120758" y="0"/>
                    <a:pt x="124310" y="507"/>
                    <a:pt x="127227" y="1649"/>
                  </a:cubicBezTo>
                  <a:lnTo>
                    <a:pt x="127227" y="38181"/>
                  </a:lnTo>
                  <a:cubicBezTo>
                    <a:pt x="125705" y="37166"/>
                    <a:pt x="123295" y="36024"/>
                    <a:pt x="119870" y="35136"/>
                  </a:cubicBezTo>
                  <a:cubicBezTo>
                    <a:pt x="116445" y="34122"/>
                    <a:pt x="112766" y="33614"/>
                    <a:pt x="108580" y="33614"/>
                  </a:cubicBezTo>
                  <a:cubicBezTo>
                    <a:pt x="90568" y="33614"/>
                    <a:pt x="73825" y="39196"/>
                    <a:pt x="58349" y="50231"/>
                  </a:cubicBezTo>
                  <a:lnTo>
                    <a:pt x="58349" y="167564"/>
                  </a:lnTo>
                  <a:lnTo>
                    <a:pt x="99701" y="170228"/>
                  </a:lnTo>
                  <a:lnTo>
                    <a:pt x="99701" y="185830"/>
                  </a:lnTo>
                  <a:lnTo>
                    <a:pt x="0" y="185830"/>
                  </a:lnTo>
                  <a:lnTo>
                    <a:pt x="0" y="169847"/>
                  </a:ln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C4D1BD2C-717C-ED39-37E9-E2E0F6687C05}"/>
                </a:ext>
              </a:extLst>
            </p:cNvPr>
            <p:cNvSpPr/>
            <p:nvPr/>
          </p:nvSpPr>
          <p:spPr>
            <a:xfrm>
              <a:off x="21197542" y="1843378"/>
              <a:ext cx="149932" cy="189381"/>
            </a:xfrm>
            <a:custGeom>
              <a:avLst/>
              <a:gdLst>
                <a:gd name="connsiteX0" fmla="*/ 20676 w 149932"/>
                <a:gd name="connsiteY0" fmla="*/ 163505 h 189381"/>
                <a:gd name="connsiteX1" fmla="*/ 0 w 149932"/>
                <a:gd name="connsiteY1" fmla="*/ 94754 h 189381"/>
                <a:gd name="connsiteX2" fmla="*/ 10782 w 149932"/>
                <a:gd name="connsiteY2" fmla="*/ 44904 h 189381"/>
                <a:gd name="connsiteX3" fmla="*/ 40971 w 149932"/>
                <a:gd name="connsiteY3" fmla="*/ 11670 h 189381"/>
                <a:gd name="connsiteX4" fmla="*/ 85114 w 149932"/>
                <a:gd name="connsiteY4" fmla="*/ 0 h 189381"/>
                <a:gd name="connsiteX5" fmla="*/ 132174 w 149932"/>
                <a:gd name="connsiteY5" fmla="*/ 16744 h 189381"/>
                <a:gd name="connsiteX6" fmla="*/ 149933 w 149932"/>
                <a:gd name="connsiteY6" fmla="*/ 64819 h 189381"/>
                <a:gd name="connsiteX7" fmla="*/ 147649 w 149932"/>
                <a:gd name="connsiteY7" fmla="*/ 95135 h 189381"/>
                <a:gd name="connsiteX8" fmla="*/ 35517 w 149932"/>
                <a:gd name="connsiteY8" fmla="*/ 95135 h 189381"/>
                <a:gd name="connsiteX9" fmla="*/ 50485 w 149932"/>
                <a:gd name="connsiteY9" fmla="*/ 147142 h 189381"/>
                <a:gd name="connsiteX10" fmla="*/ 91203 w 149932"/>
                <a:gd name="connsiteY10" fmla="*/ 166803 h 189381"/>
                <a:gd name="connsiteX11" fmla="*/ 118474 w 149932"/>
                <a:gd name="connsiteY11" fmla="*/ 162110 h 189381"/>
                <a:gd name="connsiteX12" fmla="*/ 140419 w 149932"/>
                <a:gd name="connsiteY12" fmla="*/ 150820 h 189381"/>
                <a:gd name="connsiteX13" fmla="*/ 146634 w 149932"/>
                <a:gd name="connsiteY13" fmla="*/ 165154 h 189381"/>
                <a:gd name="connsiteX14" fmla="*/ 118601 w 149932"/>
                <a:gd name="connsiteY14" fmla="*/ 182151 h 189381"/>
                <a:gd name="connsiteX15" fmla="*/ 80801 w 149932"/>
                <a:gd name="connsiteY15" fmla="*/ 189382 h 189381"/>
                <a:gd name="connsiteX16" fmla="*/ 20676 w 149932"/>
                <a:gd name="connsiteY16" fmla="*/ 163505 h 189381"/>
                <a:gd name="connsiteX17" fmla="*/ 114035 w 149932"/>
                <a:gd name="connsiteY17" fmla="*/ 77757 h 189381"/>
                <a:gd name="connsiteX18" fmla="*/ 115050 w 149932"/>
                <a:gd name="connsiteY18" fmla="*/ 63804 h 189381"/>
                <a:gd name="connsiteX19" fmla="*/ 106044 w 149932"/>
                <a:gd name="connsiteY19" fmla="*/ 30443 h 189381"/>
                <a:gd name="connsiteX20" fmla="*/ 78772 w 149932"/>
                <a:gd name="connsiteY20" fmla="*/ 18266 h 189381"/>
                <a:gd name="connsiteX21" fmla="*/ 48582 w 149932"/>
                <a:gd name="connsiteY21" fmla="*/ 31965 h 189381"/>
                <a:gd name="connsiteX22" fmla="*/ 35644 w 149932"/>
                <a:gd name="connsiteY22" fmla="*/ 77884 h 189381"/>
                <a:gd name="connsiteX23" fmla="*/ 114035 w 149932"/>
                <a:gd name="connsiteY23" fmla="*/ 77884 h 1893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49932" h="189381">
                  <a:moveTo>
                    <a:pt x="20676" y="163505"/>
                  </a:moveTo>
                  <a:cubicBezTo>
                    <a:pt x="6850" y="146381"/>
                    <a:pt x="0" y="123422"/>
                    <a:pt x="0" y="94754"/>
                  </a:cubicBezTo>
                  <a:cubicBezTo>
                    <a:pt x="0" y="75854"/>
                    <a:pt x="3552" y="59237"/>
                    <a:pt x="10782" y="44904"/>
                  </a:cubicBezTo>
                  <a:cubicBezTo>
                    <a:pt x="18012" y="30570"/>
                    <a:pt x="28033" y="19534"/>
                    <a:pt x="40971" y="11670"/>
                  </a:cubicBezTo>
                  <a:cubicBezTo>
                    <a:pt x="53910" y="3805"/>
                    <a:pt x="68624" y="0"/>
                    <a:pt x="85114" y="0"/>
                  </a:cubicBezTo>
                  <a:cubicBezTo>
                    <a:pt x="105283" y="0"/>
                    <a:pt x="121012" y="5581"/>
                    <a:pt x="132174" y="16744"/>
                  </a:cubicBezTo>
                  <a:cubicBezTo>
                    <a:pt x="143336" y="27906"/>
                    <a:pt x="149298" y="44016"/>
                    <a:pt x="149933" y="64819"/>
                  </a:cubicBezTo>
                  <a:cubicBezTo>
                    <a:pt x="149933" y="78011"/>
                    <a:pt x="149171" y="88158"/>
                    <a:pt x="147649" y="95135"/>
                  </a:cubicBezTo>
                  <a:lnTo>
                    <a:pt x="35517" y="95135"/>
                  </a:lnTo>
                  <a:cubicBezTo>
                    <a:pt x="35898" y="116699"/>
                    <a:pt x="40971" y="133950"/>
                    <a:pt x="50485" y="147142"/>
                  </a:cubicBezTo>
                  <a:cubicBezTo>
                    <a:pt x="59998" y="160334"/>
                    <a:pt x="73571" y="166803"/>
                    <a:pt x="91203" y="166803"/>
                  </a:cubicBezTo>
                  <a:cubicBezTo>
                    <a:pt x="99828" y="166803"/>
                    <a:pt x="108961" y="165281"/>
                    <a:pt x="118474" y="162110"/>
                  </a:cubicBezTo>
                  <a:cubicBezTo>
                    <a:pt x="127988" y="158939"/>
                    <a:pt x="135218" y="155260"/>
                    <a:pt x="140419" y="150820"/>
                  </a:cubicBezTo>
                  <a:lnTo>
                    <a:pt x="146634" y="165154"/>
                  </a:lnTo>
                  <a:cubicBezTo>
                    <a:pt x="140292" y="171623"/>
                    <a:pt x="131032" y="177331"/>
                    <a:pt x="118601" y="182151"/>
                  </a:cubicBezTo>
                  <a:cubicBezTo>
                    <a:pt x="106171" y="186972"/>
                    <a:pt x="93613" y="189382"/>
                    <a:pt x="80801" y="189382"/>
                  </a:cubicBezTo>
                  <a:cubicBezTo>
                    <a:pt x="54417" y="189255"/>
                    <a:pt x="34375" y="180629"/>
                    <a:pt x="20676" y="163505"/>
                  </a:cubicBezTo>
                  <a:close/>
                  <a:moveTo>
                    <a:pt x="114035" y="77757"/>
                  </a:moveTo>
                  <a:cubicBezTo>
                    <a:pt x="114669" y="73190"/>
                    <a:pt x="115050" y="68497"/>
                    <a:pt x="115050" y="63804"/>
                  </a:cubicBezTo>
                  <a:cubicBezTo>
                    <a:pt x="114796" y="49724"/>
                    <a:pt x="111879" y="38561"/>
                    <a:pt x="106044" y="30443"/>
                  </a:cubicBezTo>
                  <a:cubicBezTo>
                    <a:pt x="100209" y="22325"/>
                    <a:pt x="91203" y="18266"/>
                    <a:pt x="78772" y="18266"/>
                  </a:cubicBezTo>
                  <a:cubicBezTo>
                    <a:pt x="66214" y="18266"/>
                    <a:pt x="56066" y="22832"/>
                    <a:pt x="48582" y="31965"/>
                  </a:cubicBezTo>
                  <a:cubicBezTo>
                    <a:pt x="41098" y="41098"/>
                    <a:pt x="36786" y="56447"/>
                    <a:pt x="35644" y="77884"/>
                  </a:cubicBezTo>
                  <a:lnTo>
                    <a:pt x="114035" y="77884"/>
                  </a:ln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10BD64D6-F460-734C-1836-4554E6F16D0B}"/>
                </a:ext>
              </a:extLst>
            </p:cNvPr>
            <p:cNvSpPr/>
            <p:nvPr/>
          </p:nvSpPr>
          <p:spPr>
            <a:xfrm>
              <a:off x="21452503" y="1844139"/>
              <a:ext cx="160080" cy="188493"/>
            </a:xfrm>
            <a:custGeom>
              <a:avLst/>
              <a:gdLst>
                <a:gd name="connsiteX0" fmla="*/ 30824 w 160080"/>
                <a:gd name="connsiteY0" fmla="*/ 90822 h 188493"/>
                <a:gd name="connsiteX1" fmla="*/ 108454 w 160080"/>
                <a:gd name="connsiteY1" fmla="*/ 75347 h 188493"/>
                <a:gd name="connsiteX2" fmla="*/ 108454 w 160080"/>
                <a:gd name="connsiteY2" fmla="*/ 66214 h 188493"/>
                <a:gd name="connsiteX3" fmla="*/ 105156 w 160080"/>
                <a:gd name="connsiteY3" fmla="*/ 42113 h 188493"/>
                <a:gd name="connsiteX4" fmla="*/ 93866 w 160080"/>
                <a:gd name="connsiteY4" fmla="*/ 29302 h 188493"/>
                <a:gd name="connsiteX5" fmla="*/ 71161 w 160080"/>
                <a:gd name="connsiteY5" fmla="*/ 25242 h 188493"/>
                <a:gd name="connsiteX6" fmla="*/ 41352 w 160080"/>
                <a:gd name="connsiteY6" fmla="*/ 29936 h 188493"/>
                <a:gd name="connsiteX7" fmla="*/ 15095 w 160080"/>
                <a:gd name="connsiteY7" fmla="*/ 41479 h 188493"/>
                <a:gd name="connsiteX8" fmla="*/ 6977 w 160080"/>
                <a:gd name="connsiteY8" fmla="*/ 24481 h 188493"/>
                <a:gd name="connsiteX9" fmla="*/ 22579 w 160080"/>
                <a:gd name="connsiteY9" fmla="*/ 14968 h 188493"/>
                <a:gd name="connsiteX10" fmla="*/ 48963 w 160080"/>
                <a:gd name="connsiteY10" fmla="*/ 4566 h 188493"/>
                <a:gd name="connsiteX11" fmla="*/ 78898 w 160080"/>
                <a:gd name="connsiteY11" fmla="*/ 0 h 188493"/>
                <a:gd name="connsiteX12" fmla="*/ 115557 w 160080"/>
                <a:gd name="connsiteY12" fmla="*/ 6342 h 188493"/>
                <a:gd name="connsiteX13" fmla="*/ 134965 w 160080"/>
                <a:gd name="connsiteY13" fmla="*/ 26765 h 188493"/>
                <a:gd name="connsiteX14" fmla="*/ 140799 w 160080"/>
                <a:gd name="connsiteY14" fmla="*/ 64184 h 188493"/>
                <a:gd name="connsiteX15" fmla="*/ 140799 w 160080"/>
                <a:gd name="connsiteY15" fmla="*/ 168833 h 188493"/>
                <a:gd name="connsiteX16" fmla="*/ 160080 w 160080"/>
                <a:gd name="connsiteY16" fmla="*/ 168833 h 188493"/>
                <a:gd name="connsiteX17" fmla="*/ 160080 w 160080"/>
                <a:gd name="connsiteY17" fmla="*/ 183293 h 188493"/>
                <a:gd name="connsiteX18" fmla="*/ 143590 w 160080"/>
                <a:gd name="connsiteY18" fmla="*/ 186591 h 188493"/>
                <a:gd name="connsiteX19" fmla="*/ 126212 w 160080"/>
                <a:gd name="connsiteY19" fmla="*/ 188240 h 188493"/>
                <a:gd name="connsiteX20" fmla="*/ 113781 w 160080"/>
                <a:gd name="connsiteY20" fmla="*/ 185450 h 188493"/>
                <a:gd name="connsiteX21" fmla="*/ 110483 w 160080"/>
                <a:gd name="connsiteY21" fmla="*/ 173272 h 188493"/>
                <a:gd name="connsiteX22" fmla="*/ 110483 w 160080"/>
                <a:gd name="connsiteY22" fmla="*/ 162490 h 188493"/>
                <a:gd name="connsiteX23" fmla="*/ 86509 w 160080"/>
                <a:gd name="connsiteY23" fmla="*/ 180376 h 188493"/>
                <a:gd name="connsiteX24" fmla="*/ 54417 w 160080"/>
                <a:gd name="connsiteY24" fmla="*/ 188494 h 188493"/>
                <a:gd name="connsiteX25" fmla="*/ 15475 w 160080"/>
                <a:gd name="connsiteY25" fmla="*/ 174921 h 188493"/>
                <a:gd name="connsiteX26" fmla="*/ 0 w 160080"/>
                <a:gd name="connsiteY26" fmla="*/ 135979 h 188493"/>
                <a:gd name="connsiteX27" fmla="*/ 30824 w 160080"/>
                <a:gd name="connsiteY27" fmla="*/ 90822 h 188493"/>
                <a:gd name="connsiteX28" fmla="*/ 88158 w 160080"/>
                <a:gd name="connsiteY28" fmla="*/ 161095 h 188493"/>
                <a:gd name="connsiteX29" fmla="*/ 108327 w 160080"/>
                <a:gd name="connsiteY29" fmla="*/ 148664 h 188493"/>
                <a:gd name="connsiteX30" fmla="*/ 108327 w 160080"/>
                <a:gd name="connsiteY30" fmla="*/ 92598 h 188493"/>
                <a:gd name="connsiteX31" fmla="*/ 54671 w 160080"/>
                <a:gd name="connsiteY31" fmla="*/ 103507 h 188493"/>
                <a:gd name="connsiteX32" fmla="*/ 36532 w 160080"/>
                <a:gd name="connsiteY32" fmla="*/ 132047 h 188493"/>
                <a:gd name="connsiteX33" fmla="*/ 45157 w 160080"/>
                <a:gd name="connsiteY33" fmla="*/ 157924 h 188493"/>
                <a:gd name="connsiteX34" fmla="*/ 68497 w 160080"/>
                <a:gd name="connsiteY34" fmla="*/ 166296 h 188493"/>
                <a:gd name="connsiteX35" fmla="*/ 88158 w 160080"/>
                <a:gd name="connsiteY35" fmla="*/ 161095 h 1884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60080" h="188493">
                  <a:moveTo>
                    <a:pt x="30824" y="90822"/>
                  </a:moveTo>
                  <a:cubicBezTo>
                    <a:pt x="51246" y="81182"/>
                    <a:pt x="77123" y="75981"/>
                    <a:pt x="108454" y="75347"/>
                  </a:cubicBezTo>
                  <a:lnTo>
                    <a:pt x="108454" y="66214"/>
                  </a:lnTo>
                  <a:cubicBezTo>
                    <a:pt x="108454" y="56066"/>
                    <a:pt x="107312" y="47948"/>
                    <a:pt x="105156" y="42113"/>
                  </a:cubicBezTo>
                  <a:cubicBezTo>
                    <a:pt x="102999" y="36278"/>
                    <a:pt x="99194" y="31965"/>
                    <a:pt x="93866" y="29302"/>
                  </a:cubicBezTo>
                  <a:cubicBezTo>
                    <a:pt x="88539" y="26638"/>
                    <a:pt x="80928" y="25242"/>
                    <a:pt x="71161" y="25242"/>
                  </a:cubicBezTo>
                  <a:cubicBezTo>
                    <a:pt x="60125" y="25242"/>
                    <a:pt x="50104" y="26765"/>
                    <a:pt x="41352" y="29936"/>
                  </a:cubicBezTo>
                  <a:cubicBezTo>
                    <a:pt x="32599" y="33107"/>
                    <a:pt x="23847" y="36912"/>
                    <a:pt x="15095" y="41479"/>
                  </a:cubicBezTo>
                  <a:lnTo>
                    <a:pt x="6977" y="24481"/>
                  </a:lnTo>
                  <a:cubicBezTo>
                    <a:pt x="9767" y="22071"/>
                    <a:pt x="14968" y="18900"/>
                    <a:pt x="22579" y="14968"/>
                  </a:cubicBezTo>
                  <a:cubicBezTo>
                    <a:pt x="30189" y="11036"/>
                    <a:pt x="38942" y="7611"/>
                    <a:pt x="48963" y="4566"/>
                  </a:cubicBezTo>
                  <a:cubicBezTo>
                    <a:pt x="58983" y="1522"/>
                    <a:pt x="69004" y="0"/>
                    <a:pt x="78898" y="0"/>
                  </a:cubicBezTo>
                  <a:cubicBezTo>
                    <a:pt x="94374" y="0"/>
                    <a:pt x="106551" y="2156"/>
                    <a:pt x="115557" y="6342"/>
                  </a:cubicBezTo>
                  <a:cubicBezTo>
                    <a:pt x="124563" y="10528"/>
                    <a:pt x="131032" y="17378"/>
                    <a:pt x="134965" y="26765"/>
                  </a:cubicBezTo>
                  <a:cubicBezTo>
                    <a:pt x="138897" y="36151"/>
                    <a:pt x="140799" y="48582"/>
                    <a:pt x="140799" y="64184"/>
                  </a:cubicBezTo>
                  <a:lnTo>
                    <a:pt x="140799" y="168833"/>
                  </a:lnTo>
                  <a:lnTo>
                    <a:pt x="160080" y="168833"/>
                  </a:lnTo>
                  <a:lnTo>
                    <a:pt x="160080" y="183293"/>
                  </a:lnTo>
                  <a:cubicBezTo>
                    <a:pt x="155767" y="184435"/>
                    <a:pt x="150186" y="185450"/>
                    <a:pt x="143590" y="186591"/>
                  </a:cubicBezTo>
                  <a:cubicBezTo>
                    <a:pt x="136994" y="187606"/>
                    <a:pt x="131159" y="188240"/>
                    <a:pt x="126212" y="188240"/>
                  </a:cubicBezTo>
                  <a:cubicBezTo>
                    <a:pt x="120124" y="188240"/>
                    <a:pt x="115938" y="187352"/>
                    <a:pt x="113781" y="185450"/>
                  </a:cubicBezTo>
                  <a:cubicBezTo>
                    <a:pt x="111625" y="183547"/>
                    <a:pt x="110483" y="179488"/>
                    <a:pt x="110483" y="173272"/>
                  </a:cubicBezTo>
                  <a:lnTo>
                    <a:pt x="110483" y="162490"/>
                  </a:lnTo>
                  <a:cubicBezTo>
                    <a:pt x="104014" y="168959"/>
                    <a:pt x="96023" y="175048"/>
                    <a:pt x="86509" y="180376"/>
                  </a:cubicBezTo>
                  <a:cubicBezTo>
                    <a:pt x="76996" y="185703"/>
                    <a:pt x="66341" y="188494"/>
                    <a:pt x="54417" y="188494"/>
                  </a:cubicBezTo>
                  <a:cubicBezTo>
                    <a:pt x="38815" y="188494"/>
                    <a:pt x="25750" y="183927"/>
                    <a:pt x="15475" y="174921"/>
                  </a:cubicBezTo>
                  <a:cubicBezTo>
                    <a:pt x="5201" y="165915"/>
                    <a:pt x="0" y="152977"/>
                    <a:pt x="0" y="135979"/>
                  </a:cubicBezTo>
                  <a:cubicBezTo>
                    <a:pt x="127" y="115557"/>
                    <a:pt x="10401" y="100462"/>
                    <a:pt x="30824" y="90822"/>
                  </a:cubicBezTo>
                  <a:close/>
                  <a:moveTo>
                    <a:pt x="88158" y="161095"/>
                  </a:moveTo>
                  <a:cubicBezTo>
                    <a:pt x="95515" y="157670"/>
                    <a:pt x="102238" y="153484"/>
                    <a:pt x="108327" y="148664"/>
                  </a:cubicBezTo>
                  <a:lnTo>
                    <a:pt x="108327" y="92598"/>
                  </a:lnTo>
                  <a:cubicBezTo>
                    <a:pt x="84607" y="92598"/>
                    <a:pt x="66721" y="96276"/>
                    <a:pt x="54671" y="103507"/>
                  </a:cubicBezTo>
                  <a:cubicBezTo>
                    <a:pt x="42620" y="110737"/>
                    <a:pt x="36532" y="120250"/>
                    <a:pt x="36532" y="132047"/>
                  </a:cubicBezTo>
                  <a:cubicBezTo>
                    <a:pt x="36532" y="143844"/>
                    <a:pt x="39449" y="152469"/>
                    <a:pt x="45157" y="157924"/>
                  </a:cubicBezTo>
                  <a:cubicBezTo>
                    <a:pt x="50865" y="163505"/>
                    <a:pt x="58730" y="166296"/>
                    <a:pt x="68497" y="166296"/>
                  </a:cubicBezTo>
                  <a:cubicBezTo>
                    <a:pt x="74205" y="166296"/>
                    <a:pt x="80801" y="164520"/>
                    <a:pt x="88158" y="161095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37004B65-B240-9191-AF0A-BA1B48009ED8}"/>
                </a:ext>
              </a:extLst>
            </p:cNvPr>
            <p:cNvSpPr/>
            <p:nvPr/>
          </p:nvSpPr>
          <p:spPr>
            <a:xfrm>
              <a:off x="21712792" y="1784394"/>
              <a:ext cx="214877" cy="244940"/>
            </a:xfrm>
            <a:custGeom>
              <a:avLst/>
              <a:gdLst>
                <a:gd name="connsiteX0" fmla="*/ 254 w 214877"/>
                <a:gd name="connsiteY0" fmla="*/ 228577 h 244940"/>
                <a:gd name="connsiteX1" fmla="*/ 27272 w 214877"/>
                <a:gd name="connsiteY1" fmla="*/ 225279 h 244940"/>
                <a:gd name="connsiteX2" fmla="*/ 27272 w 214877"/>
                <a:gd name="connsiteY2" fmla="*/ 22706 h 244940"/>
                <a:gd name="connsiteX3" fmla="*/ 1903 w 214877"/>
                <a:gd name="connsiteY3" fmla="*/ 18520 h 244940"/>
                <a:gd name="connsiteX4" fmla="*/ 1903 w 214877"/>
                <a:gd name="connsiteY4" fmla="*/ 2537 h 244940"/>
                <a:gd name="connsiteX5" fmla="*/ 44650 w 214877"/>
                <a:gd name="connsiteY5" fmla="*/ 2537 h 244940"/>
                <a:gd name="connsiteX6" fmla="*/ 69385 w 214877"/>
                <a:gd name="connsiteY6" fmla="*/ 1268 h 244940"/>
                <a:gd name="connsiteX7" fmla="*/ 94754 w 214877"/>
                <a:gd name="connsiteY7" fmla="*/ 0 h 244940"/>
                <a:gd name="connsiteX8" fmla="*/ 162998 w 214877"/>
                <a:gd name="connsiteY8" fmla="*/ 15475 h 244940"/>
                <a:gd name="connsiteX9" fmla="*/ 183420 w 214877"/>
                <a:gd name="connsiteY9" fmla="*/ 64184 h 244940"/>
                <a:gd name="connsiteX10" fmla="*/ 170481 w 214877"/>
                <a:gd name="connsiteY10" fmla="*/ 106551 h 244940"/>
                <a:gd name="connsiteX11" fmla="*/ 135091 w 214877"/>
                <a:gd name="connsiteY11" fmla="*/ 132681 h 244940"/>
                <a:gd name="connsiteX12" fmla="*/ 154499 w 214877"/>
                <a:gd name="connsiteY12" fmla="*/ 151708 h 244940"/>
                <a:gd name="connsiteX13" fmla="*/ 176443 w 214877"/>
                <a:gd name="connsiteY13" fmla="*/ 189382 h 244940"/>
                <a:gd name="connsiteX14" fmla="*/ 191918 w 214877"/>
                <a:gd name="connsiteY14" fmla="*/ 216146 h 244940"/>
                <a:gd name="connsiteX15" fmla="*/ 202193 w 214877"/>
                <a:gd name="connsiteY15" fmla="*/ 225660 h 244940"/>
                <a:gd name="connsiteX16" fmla="*/ 214878 w 214877"/>
                <a:gd name="connsiteY16" fmla="*/ 228958 h 244940"/>
                <a:gd name="connsiteX17" fmla="*/ 214878 w 214877"/>
                <a:gd name="connsiteY17" fmla="*/ 244941 h 244940"/>
                <a:gd name="connsiteX18" fmla="*/ 169847 w 214877"/>
                <a:gd name="connsiteY18" fmla="*/ 244941 h 244940"/>
                <a:gd name="connsiteX19" fmla="*/ 158177 w 214877"/>
                <a:gd name="connsiteY19" fmla="*/ 233651 h 244940"/>
                <a:gd name="connsiteX20" fmla="*/ 140926 w 214877"/>
                <a:gd name="connsiteY20" fmla="*/ 198895 h 244940"/>
                <a:gd name="connsiteX21" fmla="*/ 120504 w 214877"/>
                <a:gd name="connsiteY21" fmla="*/ 158051 h 244940"/>
                <a:gd name="connsiteX22" fmla="*/ 103380 w 214877"/>
                <a:gd name="connsiteY22" fmla="*/ 138643 h 244940"/>
                <a:gd name="connsiteX23" fmla="*/ 62028 w 214877"/>
                <a:gd name="connsiteY23" fmla="*/ 138263 h 244940"/>
                <a:gd name="connsiteX24" fmla="*/ 62028 w 214877"/>
                <a:gd name="connsiteY24" fmla="*/ 225660 h 244940"/>
                <a:gd name="connsiteX25" fmla="*/ 94247 w 214877"/>
                <a:gd name="connsiteY25" fmla="*/ 228958 h 244940"/>
                <a:gd name="connsiteX26" fmla="*/ 94247 w 214877"/>
                <a:gd name="connsiteY26" fmla="*/ 244941 h 244940"/>
                <a:gd name="connsiteX27" fmla="*/ 0 w 214877"/>
                <a:gd name="connsiteY27" fmla="*/ 244941 h 244940"/>
                <a:gd name="connsiteX28" fmla="*/ 0 w 214877"/>
                <a:gd name="connsiteY28" fmla="*/ 228577 h 244940"/>
                <a:gd name="connsiteX29" fmla="*/ 133950 w 214877"/>
                <a:gd name="connsiteY29" fmla="*/ 107058 h 244940"/>
                <a:gd name="connsiteX30" fmla="*/ 146000 w 214877"/>
                <a:gd name="connsiteY30" fmla="*/ 66341 h 244940"/>
                <a:gd name="connsiteX31" fmla="*/ 133823 w 214877"/>
                <a:gd name="connsiteY31" fmla="*/ 30063 h 244940"/>
                <a:gd name="connsiteX32" fmla="*/ 91583 w 214877"/>
                <a:gd name="connsiteY32" fmla="*/ 17505 h 244940"/>
                <a:gd name="connsiteX33" fmla="*/ 70780 w 214877"/>
                <a:gd name="connsiteY33" fmla="*/ 18773 h 244940"/>
                <a:gd name="connsiteX34" fmla="*/ 62281 w 214877"/>
                <a:gd name="connsiteY34" fmla="*/ 19407 h 244940"/>
                <a:gd name="connsiteX35" fmla="*/ 62281 w 214877"/>
                <a:gd name="connsiteY35" fmla="*/ 120504 h 244940"/>
                <a:gd name="connsiteX36" fmla="*/ 82450 w 214877"/>
                <a:gd name="connsiteY36" fmla="*/ 120885 h 244940"/>
                <a:gd name="connsiteX37" fmla="*/ 100970 w 214877"/>
                <a:gd name="connsiteY37" fmla="*/ 120885 h 244940"/>
                <a:gd name="connsiteX38" fmla="*/ 133950 w 214877"/>
                <a:gd name="connsiteY38" fmla="*/ 107058 h 244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214877" h="244940">
                  <a:moveTo>
                    <a:pt x="254" y="228577"/>
                  </a:moveTo>
                  <a:lnTo>
                    <a:pt x="27272" y="225279"/>
                  </a:lnTo>
                  <a:lnTo>
                    <a:pt x="27272" y="22706"/>
                  </a:lnTo>
                  <a:lnTo>
                    <a:pt x="1903" y="18520"/>
                  </a:lnTo>
                  <a:lnTo>
                    <a:pt x="1903" y="2537"/>
                  </a:lnTo>
                  <a:lnTo>
                    <a:pt x="44650" y="2537"/>
                  </a:lnTo>
                  <a:cubicBezTo>
                    <a:pt x="50739" y="2537"/>
                    <a:pt x="58983" y="2156"/>
                    <a:pt x="69385" y="1268"/>
                  </a:cubicBezTo>
                  <a:cubicBezTo>
                    <a:pt x="80294" y="381"/>
                    <a:pt x="88666" y="0"/>
                    <a:pt x="94754" y="0"/>
                  </a:cubicBezTo>
                  <a:cubicBezTo>
                    <a:pt x="126719" y="0"/>
                    <a:pt x="149425" y="5201"/>
                    <a:pt x="162998" y="15475"/>
                  </a:cubicBezTo>
                  <a:cubicBezTo>
                    <a:pt x="176570" y="25750"/>
                    <a:pt x="183420" y="41986"/>
                    <a:pt x="183420" y="64184"/>
                  </a:cubicBezTo>
                  <a:cubicBezTo>
                    <a:pt x="183420" y="79660"/>
                    <a:pt x="179107" y="93740"/>
                    <a:pt x="170481" y="106551"/>
                  </a:cubicBezTo>
                  <a:cubicBezTo>
                    <a:pt x="161856" y="119363"/>
                    <a:pt x="150059" y="128115"/>
                    <a:pt x="135091" y="132681"/>
                  </a:cubicBezTo>
                  <a:cubicBezTo>
                    <a:pt x="142068" y="136360"/>
                    <a:pt x="148537" y="142702"/>
                    <a:pt x="154499" y="151708"/>
                  </a:cubicBezTo>
                  <a:cubicBezTo>
                    <a:pt x="160461" y="160714"/>
                    <a:pt x="167818" y="173272"/>
                    <a:pt x="176443" y="189382"/>
                  </a:cubicBezTo>
                  <a:cubicBezTo>
                    <a:pt x="183166" y="201559"/>
                    <a:pt x="188367" y="210438"/>
                    <a:pt x="191918" y="216146"/>
                  </a:cubicBezTo>
                  <a:cubicBezTo>
                    <a:pt x="195470" y="221854"/>
                    <a:pt x="198895" y="224899"/>
                    <a:pt x="202193" y="225660"/>
                  </a:cubicBezTo>
                  <a:lnTo>
                    <a:pt x="214878" y="228958"/>
                  </a:lnTo>
                  <a:lnTo>
                    <a:pt x="214878" y="244941"/>
                  </a:lnTo>
                  <a:lnTo>
                    <a:pt x="169847" y="244941"/>
                  </a:lnTo>
                  <a:cubicBezTo>
                    <a:pt x="166422" y="244941"/>
                    <a:pt x="162490" y="241262"/>
                    <a:pt x="158177" y="233651"/>
                  </a:cubicBezTo>
                  <a:cubicBezTo>
                    <a:pt x="153865" y="226167"/>
                    <a:pt x="148030" y="214624"/>
                    <a:pt x="140926" y="198895"/>
                  </a:cubicBezTo>
                  <a:cubicBezTo>
                    <a:pt x="133062" y="181771"/>
                    <a:pt x="126339" y="168072"/>
                    <a:pt x="120504" y="158051"/>
                  </a:cubicBezTo>
                  <a:cubicBezTo>
                    <a:pt x="114796" y="147903"/>
                    <a:pt x="109088" y="141434"/>
                    <a:pt x="103380" y="138643"/>
                  </a:cubicBezTo>
                  <a:cubicBezTo>
                    <a:pt x="80167" y="138643"/>
                    <a:pt x="66341" y="138516"/>
                    <a:pt x="62028" y="138263"/>
                  </a:cubicBezTo>
                  <a:lnTo>
                    <a:pt x="62028" y="225660"/>
                  </a:lnTo>
                  <a:lnTo>
                    <a:pt x="94247" y="228958"/>
                  </a:lnTo>
                  <a:lnTo>
                    <a:pt x="94247" y="244941"/>
                  </a:lnTo>
                  <a:lnTo>
                    <a:pt x="0" y="244941"/>
                  </a:lnTo>
                  <a:lnTo>
                    <a:pt x="0" y="228577"/>
                  </a:lnTo>
                  <a:close/>
                  <a:moveTo>
                    <a:pt x="133950" y="107058"/>
                  </a:moveTo>
                  <a:cubicBezTo>
                    <a:pt x="141941" y="97925"/>
                    <a:pt x="146000" y="84353"/>
                    <a:pt x="146000" y="66341"/>
                  </a:cubicBezTo>
                  <a:cubicBezTo>
                    <a:pt x="146000" y="50485"/>
                    <a:pt x="141941" y="38308"/>
                    <a:pt x="133823" y="30063"/>
                  </a:cubicBezTo>
                  <a:cubicBezTo>
                    <a:pt x="125705" y="21691"/>
                    <a:pt x="111625" y="17505"/>
                    <a:pt x="91583" y="17505"/>
                  </a:cubicBezTo>
                  <a:cubicBezTo>
                    <a:pt x="84607" y="17505"/>
                    <a:pt x="77630" y="17885"/>
                    <a:pt x="70780" y="18773"/>
                  </a:cubicBezTo>
                  <a:cubicBezTo>
                    <a:pt x="66467" y="19154"/>
                    <a:pt x="63550" y="19407"/>
                    <a:pt x="62281" y="19407"/>
                  </a:cubicBezTo>
                  <a:lnTo>
                    <a:pt x="62281" y="120504"/>
                  </a:lnTo>
                  <a:cubicBezTo>
                    <a:pt x="65580" y="120758"/>
                    <a:pt x="72302" y="120885"/>
                    <a:pt x="82450" y="120885"/>
                  </a:cubicBezTo>
                  <a:lnTo>
                    <a:pt x="100970" y="120885"/>
                  </a:lnTo>
                  <a:cubicBezTo>
                    <a:pt x="114923" y="120758"/>
                    <a:pt x="125832" y="116191"/>
                    <a:pt x="133950" y="107058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FFDF4D20-6D80-8209-24E9-F23DE9E16EC5}"/>
                </a:ext>
              </a:extLst>
            </p:cNvPr>
            <p:cNvSpPr/>
            <p:nvPr/>
          </p:nvSpPr>
          <p:spPr>
            <a:xfrm>
              <a:off x="21941243" y="1770568"/>
              <a:ext cx="86382" cy="258513"/>
            </a:xfrm>
            <a:custGeom>
              <a:avLst/>
              <a:gdLst>
                <a:gd name="connsiteX0" fmla="*/ 26384 w 86382"/>
                <a:gd name="connsiteY0" fmla="*/ 102619 h 258513"/>
                <a:gd name="connsiteX1" fmla="*/ 1649 w 86382"/>
                <a:gd name="connsiteY1" fmla="*/ 96784 h 258513"/>
                <a:gd name="connsiteX2" fmla="*/ 1649 w 86382"/>
                <a:gd name="connsiteY2" fmla="*/ 79533 h 258513"/>
                <a:gd name="connsiteX3" fmla="*/ 52134 w 86382"/>
                <a:gd name="connsiteY3" fmla="*/ 73317 h 258513"/>
                <a:gd name="connsiteX4" fmla="*/ 52768 w 86382"/>
                <a:gd name="connsiteY4" fmla="*/ 73317 h 258513"/>
                <a:gd name="connsiteX5" fmla="*/ 60252 w 86382"/>
                <a:gd name="connsiteY5" fmla="*/ 79152 h 258513"/>
                <a:gd name="connsiteX6" fmla="*/ 60252 w 86382"/>
                <a:gd name="connsiteY6" fmla="*/ 239867 h 258513"/>
                <a:gd name="connsiteX7" fmla="*/ 86382 w 86382"/>
                <a:gd name="connsiteY7" fmla="*/ 242530 h 258513"/>
                <a:gd name="connsiteX8" fmla="*/ 86382 w 86382"/>
                <a:gd name="connsiteY8" fmla="*/ 258513 h 258513"/>
                <a:gd name="connsiteX9" fmla="*/ 0 w 86382"/>
                <a:gd name="connsiteY9" fmla="*/ 258513 h 258513"/>
                <a:gd name="connsiteX10" fmla="*/ 0 w 86382"/>
                <a:gd name="connsiteY10" fmla="*/ 242530 h 258513"/>
                <a:gd name="connsiteX11" fmla="*/ 26384 w 86382"/>
                <a:gd name="connsiteY11" fmla="*/ 239613 h 258513"/>
                <a:gd name="connsiteX12" fmla="*/ 26384 w 86382"/>
                <a:gd name="connsiteY12" fmla="*/ 102619 h 258513"/>
                <a:gd name="connsiteX13" fmla="*/ 23720 w 86382"/>
                <a:gd name="connsiteY13" fmla="*/ 39069 h 258513"/>
                <a:gd name="connsiteX14" fmla="*/ 18519 w 86382"/>
                <a:gd name="connsiteY14" fmla="*/ 24101 h 258513"/>
                <a:gd name="connsiteX15" fmla="*/ 24862 w 86382"/>
                <a:gd name="connsiteY15" fmla="*/ 6850 h 258513"/>
                <a:gd name="connsiteX16" fmla="*/ 42367 w 86382"/>
                <a:gd name="connsiteY16" fmla="*/ 0 h 258513"/>
                <a:gd name="connsiteX17" fmla="*/ 58603 w 86382"/>
                <a:gd name="connsiteY17" fmla="*/ 5835 h 258513"/>
                <a:gd name="connsiteX18" fmla="*/ 63804 w 86382"/>
                <a:gd name="connsiteY18" fmla="*/ 20803 h 258513"/>
                <a:gd name="connsiteX19" fmla="*/ 57461 w 86382"/>
                <a:gd name="connsiteY19" fmla="*/ 38434 h 258513"/>
                <a:gd name="connsiteX20" fmla="*/ 39703 w 86382"/>
                <a:gd name="connsiteY20" fmla="*/ 44904 h 258513"/>
                <a:gd name="connsiteX21" fmla="*/ 39322 w 86382"/>
                <a:gd name="connsiteY21" fmla="*/ 44904 h 258513"/>
                <a:gd name="connsiteX22" fmla="*/ 23720 w 86382"/>
                <a:gd name="connsiteY22" fmla="*/ 39069 h 2585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86382" h="258513">
                  <a:moveTo>
                    <a:pt x="26384" y="102619"/>
                  </a:moveTo>
                  <a:lnTo>
                    <a:pt x="1649" y="96784"/>
                  </a:lnTo>
                  <a:lnTo>
                    <a:pt x="1649" y="79533"/>
                  </a:lnTo>
                  <a:lnTo>
                    <a:pt x="52134" y="73317"/>
                  </a:lnTo>
                  <a:lnTo>
                    <a:pt x="52768" y="73317"/>
                  </a:lnTo>
                  <a:lnTo>
                    <a:pt x="60252" y="79152"/>
                  </a:lnTo>
                  <a:lnTo>
                    <a:pt x="60252" y="239867"/>
                  </a:lnTo>
                  <a:lnTo>
                    <a:pt x="86382" y="242530"/>
                  </a:lnTo>
                  <a:lnTo>
                    <a:pt x="86382" y="258513"/>
                  </a:lnTo>
                  <a:lnTo>
                    <a:pt x="0" y="258513"/>
                  </a:lnTo>
                  <a:lnTo>
                    <a:pt x="0" y="242530"/>
                  </a:lnTo>
                  <a:lnTo>
                    <a:pt x="26384" y="239613"/>
                  </a:lnTo>
                  <a:lnTo>
                    <a:pt x="26384" y="102619"/>
                  </a:lnTo>
                  <a:close/>
                  <a:moveTo>
                    <a:pt x="23720" y="39069"/>
                  </a:moveTo>
                  <a:cubicBezTo>
                    <a:pt x="20295" y="35136"/>
                    <a:pt x="18519" y="30189"/>
                    <a:pt x="18519" y="24101"/>
                  </a:cubicBezTo>
                  <a:cubicBezTo>
                    <a:pt x="18519" y="17124"/>
                    <a:pt x="20676" y="11416"/>
                    <a:pt x="24862" y="6850"/>
                  </a:cubicBezTo>
                  <a:cubicBezTo>
                    <a:pt x="29048" y="2283"/>
                    <a:pt x="34883" y="0"/>
                    <a:pt x="42367" y="0"/>
                  </a:cubicBezTo>
                  <a:cubicBezTo>
                    <a:pt x="49724" y="0"/>
                    <a:pt x="55178" y="1903"/>
                    <a:pt x="58603" y="5835"/>
                  </a:cubicBezTo>
                  <a:cubicBezTo>
                    <a:pt x="62028" y="9767"/>
                    <a:pt x="63804" y="14714"/>
                    <a:pt x="63804" y="20803"/>
                  </a:cubicBezTo>
                  <a:cubicBezTo>
                    <a:pt x="63804" y="28160"/>
                    <a:pt x="61647" y="33995"/>
                    <a:pt x="57461" y="38434"/>
                  </a:cubicBezTo>
                  <a:cubicBezTo>
                    <a:pt x="53275" y="42747"/>
                    <a:pt x="47314" y="44904"/>
                    <a:pt x="39703" y="44904"/>
                  </a:cubicBezTo>
                  <a:lnTo>
                    <a:pt x="39322" y="44904"/>
                  </a:lnTo>
                  <a:cubicBezTo>
                    <a:pt x="32473" y="44904"/>
                    <a:pt x="27272" y="43001"/>
                    <a:pt x="23720" y="39069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76E2BA08-D07C-7EA7-9BAC-0BE8271F49B6}"/>
                </a:ext>
              </a:extLst>
            </p:cNvPr>
            <p:cNvSpPr/>
            <p:nvPr/>
          </p:nvSpPr>
          <p:spPr>
            <a:xfrm>
              <a:off x="22053882" y="1844012"/>
              <a:ext cx="132046" cy="188366"/>
            </a:xfrm>
            <a:custGeom>
              <a:avLst/>
              <a:gdLst>
                <a:gd name="connsiteX0" fmla="*/ 27145 w 132046"/>
                <a:gd name="connsiteY0" fmla="*/ 158939 h 188366"/>
                <a:gd name="connsiteX1" fmla="*/ 40971 w 132046"/>
                <a:gd name="connsiteY1" fmla="*/ 167691 h 188366"/>
                <a:gd name="connsiteX2" fmla="*/ 63296 w 132046"/>
                <a:gd name="connsiteY2" fmla="*/ 171623 h 188366"/>
                <a:gd name="connsiteX3" fmla="*/ 90695 w 132046"/>
                <a:gd name="connsiteY3" fmla="*/ 164393 h 188366"/>
                <a:gd name="connsiteX4" fmla="*/ 99448 w 132046"/>
                <a:gd name="connsiteY4" fmla="*/ 144478 h 188366"/>
                <a:gd name="connsiteX5" fmla="*/ 93866 w 132046"/>
                <a:gd name="connsiteY5" fmla="*/ 129130 h 188366"/>
                <a:gd name="connsiteX6" fmla="*/ 78391 w 132046"/>
                <a:gd name="connsiteY6" fmla="*/ 117587 h 188366"/>
                <a:gd name="connsiteX7" fmla="*/ 49851 w 132046"/>
                <a:gd name="connsiteY7" fmla="*/ 105409 h 188366"/>
                <a:gd name="connsiteX8" fmla="*/ 13192 w 132046"/>
                <a:gd name="connsiteY8" fmla="*/ 82704 h 188366"/>
                <a:gd name="connsiteX9" fmla="*/ 1649 w 132046"/>
                <a:gd name="connsiteY9" fmla="*/ 47948 h 188366"/>
                <a:gd name="connsiteX10" fmla="*/ 10275 w 132046"/>
                <a:gd name="connsiteY10" fmla="*/ 22832 h 188366"/>
                <a:gd name="connsiteX11" fmla="*/ 34122 w 132046"/>
                <a:gd name="connsiteY11" fmla="*/ 6089 h 188366"/>
                <a:gd name="connsiteX12" fmla="*/ 67863 w 132046"/>
                <a:gd name="connsiteY12" fmla="*/ 0 h 188366"/>
                <a:gd name="connsiteX13" fmla="*/ 94120 w 132046"/>
                <a:gd name="connsiteY13" fmla="*/ 2283 h 188366"/>
                <a:gd name="connsiteX14" fmla="*/ 112259 w 132046"/>
                <a:gd name="connsiteY14" fmla="*/ 6850 h 188366"/>
                <a:gd name="connsiteX15" fmla="*/ 121392 w 132046"/>
                <a:gd name="connsiteY15" fmla="*/ 9767 h 188366"/>
                <a:gd name="connsiteX16" fmla="*/ 121392 w 132046"/>
                <a:gd name="connsiteY16" fmla="*/ 50231 h 188366"/>
                <a:gd name="connsiteX17" fmla="*/ 101477 w 132046"/>
                <a:gd name="connsiteY17" fmla="*/ 50231 h 188366"/>
                <a:gd name="connsiteX18" fmla="*/ 95008 w 132046"/>
                <a:gd name="connsiteY18" fmla="*/ 26130 h 188366"/>
                <a:gd name="connsiteX19" fmla="*/ 84607 w 132046"/>
                <a:gd name="connsiteY19" fmla="*/ 19407 h 188366"/>
                <a:gd name="connsiteX20" fmla="*/ 65706 w 132046"/>
                <a:gd name="connsiteY20" fmla="*/ 16617 h 188366"/>
                <a:gd name="connsiteX21" fmla="*/ 42113 w 132046"/>
                <a:gd name="connsiteY21" fmla="*/ 23086 h 188366"/>
                <a:gd name="connsiteX22" fmla="*/ 33107 w 132046"/>
                <a:gd name="connsiteY22" fmla="*/ 40718 h 188366"/>
                <a:gd name="connsiteX23" fmla="*/ 37800 w 132046"/>
                <a:gd name="connsiteY23" fmla="*/ 56827 h 188366"/>
                <a:gd name="connsiteX24" fmla="*/ 49724 w 132046"/>
                <a:gd name="connsiteY24" fmla="*/ 67102 h 188366"/>
                <a:gd name="connsiteX25" fmla="*/ 69258 w 132046"/>
                <a:gd name="connsiteY25" fmla="*/ 76235 h 188366"/>
                <a:gd name="connsiteX26" fmla="*/ 75727 w 132046"/>
                <a:gd name="connsiteY26" fmla="*/ 78898 h 188366"/>
                <a:gd name="connsiteX27" fmla="*/ 105409 w 132046"/>
                <a:gd name="connsiteY27" fmla="*/ 92598 h 188366"/>
                <a:gd name="connsiteX28" fmla="*/ 124436 w 132046"/>
                <a:gd name="connsiteY28" fmla="*/ 109722 h 188366"/>
                <a:gd name="connsiteX29" fmla="*/ 132047 w 132046"/>
                <a:gd name="connsiteY29" fmla="*/ 135599 h 188366"/>
                <a:gd name="connsiteX30" fmla="*/ 113274 w 132046"/>
                <a:gd name="connsiteY30" fmla="*/ 174033 h 188366"/>
                <a:gd name="connsiteX31" fmla="*/ 61901 w 132046"/>
                <a:gd name="connsiteY31" fmla="*/ 188367 h 188366"/>
                <a:gd name="connsiteX32" fmla="*/ 28540 w 132046"/>
                <a:gd name="connsiteY32" fmla="*/ 183927 h 188366"/>
                <a:gd name="connsiteX33" fmla="*/ 0 w 132046"/>
                <a:gd name="connsiteY33" fmla="*/ 174921 h 188366"/>
                <a:gd name="connsiteX34" fmla="*/ 0 w 132046"/>
                <a:gd name="connsiteY34" fmla="*/ 133189 h 188366"/>
                <a:gd name="connsiteX35" fmla="*/ 21183 w 132046"/>
                <a:gd name="connsiteY35" fmla="*/ 133189 h 188366"/>
                <a:gd name="connsiteX36" fmla="*/ 27145 w 132046"/>
                <a:gd name="connsiteY36" fmla="*/ 158939 h 1883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32046" h="188366">
                  <a:moveTo>
                    <a:pt x="27145" y="158939"/>
                  </a:moveTo>
                  <a:cubicBezTo>
                    <a:pt x="29301" y="162237"/>
                    <a:pt x="33995" y="165154"/>
                    <a:pt x="40971" y="167691"/>
                  </a:cubicBezTo>
                  <a:cubicBezTo>
                    <a:pt x="48075" y="170355"/>
                    <a:pt x="55432" y="171623"/>
                    <a:pt x="63296" y="171623"/>
                  </a:cubicBezTo>
                  <a:cubicBezTo>
                    <a:pt x="75727" y="171623"/>
                    <a:pt x="84860" y="169213"/>
                    <a:pt x="90695" y="164393"/>
                  </a:cubicBezTo>
                  <a:cubicBezTo>
                    <a:pt x="96530" y="159573"/>
                    <a:pt x="99448" y="152977"/>
                    <a:pt x="99448" y="144478"/>
                  </a:cubicBezTo>
                  <a:cubicBezTo>
                    <a:pt x="99448" y="138643"/>
                    <a:pt x="97545" y="133442"/>
                    <a:pt x="93866" y="129130"/>
                  </a:cubicBezTo>
                  <a:cubicBezTo>
                    <a:pt x="90188" y="124817"/>
                    <a:pt x="84987" y="120885"/>
                    <a:pt x="78391" y="117587"/>
                  </a:cubicBezTo>
                  <a:cubicBezTo>
                    <a:pt x="71795" y="114162"/>
                    <a:pt x="62281" y="110103"/>
                    <a:pt x="49851" y="105409"/>
                  </a:cubicBezTo>
                  <a:cubicBezTo>
                    <a:pt x="33107" y="99067"/>
                    <a:pt x="20930" y="91583"/>
                    <a:pt x="13192" y="82704"/>
                  </a:cubicBezTo>
                  <a:cubicBezTo>
                    <a:pt x="5454" y="73951"/>
                    <a:pt x="1649" y="62282"/>
                    <a:pt x="1649" y="47948"/>
                  </a:cubicBezTo>
                  <a:cubicBezTo>
                    <a:pt x="1649" y="38434"/>
                    <a:pt x="4566" y="30063"/>
                    <a:pt x="10275" y="22832"/>
                  </a:cubicBezTo>
                  <a:cubicBezTo>
                    <a:pt x="15983" y="15602"/>
                    <a:pt x="23974" y="10021"/>
                    <a:pt x="34122" y="6089"/>
                  </a:cubicBezTo>
                  <a:cubicBezTo>
                    <a:pt x="44269" y="2030"/>
                    <a:pt x="55432" y="0"/>
                    <a:pt x="67863" y="0"/>
                  </a:cubicBezTo>
                  <a:cubicBezTo>
                    <a:pt x="77884" y="0"/>
                    <a:pt x="86636" y="761"/>
                    <a:pt x="94120" y="2283"/>
                  </a:cubicBezTo>
                  <a:cubicBezTo>
                    <a:pt x="101604" y="3805"/>
                    <a:pt x="107692" y="5328"/>
                    <a:pt x="112259" y="6850"/>
                  </a:cubicBezTo>
                  <a:cubicBezTo>
                    <a:pt x="116825" y="8372"/>
                    <a:pt x="119870" y="9387"/>
                    <a:pt x="121392" y="9767"/>
                  </a:cubicBezTo>
                  <a:lnTo>
                    <a:pt x="121392" y="50231"/>
                  </a:lnTo>
                  <a:lnTo>
                    <a:pt x="101477" y="50231"/>
                  </a:lnTo>
                  <a:lnTo>
                    <a:pt x="95008" y="26130"/>
                  </a:lnTo>
                  <a:cubicBezTo>
                    <a:pt x="93739" y="23467"/>
                    <a:pt x="90188" y="21310"/>
                    <a:pt x="84607" y="19407"/>
                  </a:cubicBezTo>
                  <a:cubicBezTo>
                    <a:pt x="79025" y="17505"/>
                    <a:pt x="72683" y="16617"/>
                    <a:pt x="65706" y="16617"/>
                  </a:cubicBezTo>
                  <a:cubicBezTo>
                    <a:pt x="55939" y="16617"/>
                    <a:pt x="48075" y="18773"/>
                    <a:pt x="42113" y="23086"/>
                  </a:cubicBezTo>
                  <a:cubicBezTo>
                    <a:pt x="36151" y="27399"/>
                    <a:pt x="33107" y="33361"/>
                    <a:pt x="33107" y="40718"/>
                  </a:cubicBezTo>
                  <a:cubicBezTo>
                    <a:pt x="33107" y="47187"/>
                    <a:pt x="34629" y="52641"/>
                    <a:pt x="37800" y="56827"/>
                  </a:cubicBezTo>
                  <a:cubicBezTo>
                    <a:pt x="40971" y="61013"/>
                    <a:pt x="44904" y="64438"/>
                    <a:pt x="49724" y="67102"/>
                  </a:cubicBezTo>
                  <a:cubicBezTo>
                    <a:pt x="54544" y="69766"/>
                    <a:pt x="61013" y="72810"/>
                    <a:pt x="69258" y="76235"/>
                  </a:cubicBezTo>
                  <a:lnTo>
                    <a:pt x="75727" y="78898"/>
                  </a:lnTo>
                  <a:cubicBezTo>
                    <a:pt x="87904" y="83719"/>
                    <a:pt x="97798" y="88285"/>
                    <a:pt x="105409" y="92598"/>
                  </a:cubicBezTo>
                  <a:cubicBezTo>
                    <a:pt x="113020" y="96911"/>
                    <a:pt x="119362" y="102619"/>
                    <a:pt x="124436" y="109722"/>
                  </a:cubicBezTo>
                  <a:cubicBezTo>
                    <a:pt x="129510" y="116826"/>
                    <a:pt x="132047" y="125451"/>
                    <a:pt x="132047" y="135599"/>
                  </a:cubicBezTo>
                  <a:cubicBezTo>
                    <a:pt x="132047" y="151708"/>
                    <a:pt x="125832" y="164520"/>
                    <a:pt x="113274" y="174033"/>
                  </a:cubicBezTo>
                  <a:cubicBezTo>
                    <a:pt x="100716" y="183547"/>
                    <a:pt x="83719" y="188367"/>
                    <a:pt x="61901" y="188367"/>
                  </a:cubicBezTo>
                  <a:cubicBezTo>
                    <a:pt x="51246" y="188367"/>
                    <a:pt x="40083" y="186845"/>
                    <a:pt x="28540" y="183927"/>
                  </a:cubicBezTo>
                  <a:cubicBezTo>
                    <a:pt x="16870" y="181010"/>
                    <a:pt x="7357" y="177966"/>
                    <a:pt x="0" y="174921"/>
                  </a:cubicBezTo>
                  <a:lnTo>
                    <a:pt x="0" y="133189"/>
                  </a:lnTo>
                  <a:lnTo>
                    <a:pt x="21183" y="133189"/>
                  </a:lnTo>
                  <a:lnTo>
                    <a:pt x="27145" y="158939"/>
                  </a:ln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C48E84EA-267A-8765-8504-3626044200E3}"/>
                </a:ext>
              </a:extLst>
            </p:cNvPr>
            <p:cNvSpPr/>
            <p:nvPr/>
          </p:nvSpPr>
          <p:spPr>
            <a:xfrm>
              <a:off x="22211549" y="1843251"/>
              <a:ext cx="142705" cy="189381"/>
            </a:xfrm>
            <a:custGeom>
              <a:avLst/>
              <a:gdLst>
                <a:gd name="connsiteX0" fmla="*/ 10405 w 142705"/>
                <a:gd name="connsiteY0" fmla="*/ 47567 h 189381"/>
                <a:gd name="connsiteX1" fmla="*/ 41736 w 142705"/>
                <a:gd name="connsiteY1" fmla="*/ 12812 h 189381"/>
                <a:gd name="connsiteX2" fmla="*/ 91460 w 142705"/>
                <a:gd name="connsiteY2" fmla="*/ 0 h 189381"/>
                <a:gd name="connsiteX3" fmla="*/ 115560 w 142705"/>
                <a:gd name="connsiteY3" fmla="*/ 2664 h 189381"/>
                <a:gd name="connsiteX4" fmla="*/ 139661 w 142705"/>
                <a:gd name="connsiteY4" fmla="*/ 9767 h 189381"/>
                <a:gd name="connsiteX5" fmla="*/ 138393 w 142705"/>
                <a:gd name="connsiteY5" fmla="*/ 59998 h 189381"/>
                <a:gd name="connsiteX6" fmla="*/ 117209 w 142705"/>
                <a:gd name="connsiteY6" fmla="*/ 59998 h 189381"/>
                <a:gd name="connsiteX7" fmla="*/ 110106 w 142705"/>
                <a:gd name="connsiteY7" fmla="*/ 26765 h 189381"/>
                <a:gd name="connsiteX8" fmla="*/ 85371 w 142705"/>
                <a:gd name="connsiteY8" fmla="*/ 17632 h 189381"/>
                <a:gd name="connsiteX9" fmla="*/ 49347 w 142705"/>
                <a:gd name="connsiteY9" fmla="*/ 36024 h 189381"/>
                <a:gd name="connsiteX10" fmla="*/ 36155 w 142705"/>
                <a:gd name="connsiteY10" fmla="*/ 88285 h 189381"/>
                <a:gd name="connsiteX11" fmla="*/ 50996 w 142705"/>
                <a:gd name="connsiteY11" fmla="*/ 146761 h 189381"/>
                <a:gd name="connsiteX12" fmla="*/ 89557 w 142705"/>
                <a:gd name="connsiteY12" fmla="*/ 166803 h 189381"/>
                <a:gd name="connsiteX13" fmla="*/ 115434 w 142705"/>
                <a:gd name="connsiteY13" fmla="*/ 162617 h 189381"/>
                <a:gd name="connsiteX14" fmla="*/ 136490 w 142705"/>
                <a:gd name="connsiteY14" fmla="*/ 152469 h 189381"/>
                <a:gd name="connsiteX15" fmla="*/ 142705 w 142705"/>
                <a:gd name="connsiteY15" fmla="*/ 165535 h 189381"/>
                <a:gd name="connsiteX16" fmla="*/ 116829 w 142705"/>
                <a:gd name="connsiteY16" fmla="*/ 182025 h 189381"/>
                <a:gd name="connsiteX17" fmla="*/ 82073 w 142705"/>
                <a:gd name="connsiteY17" fmla="*/ 189382 h 189381"/>
                <a:gd name="connsiteX18" fmla="*/ 36916 w 142705"/>
                <a:gd name="connsiteY18" fmla="*/ 177331 h 189381"/>
                <a:gd name="connsiteX19" fmla="*/ 9263 w 142705"/>
                <a:gd name="connsiteY19" fmla="*/ 144224 h 189381"/>
                <a:gd name="connsiteX20" fmla="*/ 3 w 142705"/>
                <a:gd name="connsiteY20" fmla="*/ 96530 h 189381"/>
                <a:gd name="connsiteX21" fmla="*/ 10405 w 142705"/>
                <a:gd name="connsiteY21" fmla="*/ 47567 h 1893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42705" h="189381">
                  <a:moveTo>
                    <a:pt x="10405" y="47567"/>
                  </a:moveTo>
                  <a:cubicBezTo>
                    <a:pt x="17508" y="32980"/>
                    <a:pt x="27909" y="21437"/>
                    <a:pt x="41736" y="12812"/>
                  </a:cubicBezTo>
                  <a:cubicBezTo>
                    <a:pt x="55562" y="4186"/>
                    <a:pt x="72052" y="0"/>
                    <a:pt x="91460" y="0"/>
                  </a:cubicBezTo>
                  <a:cubicBezTo>
                    <a:pt x="100846" y="0"/>
                    <a:pt x="108838" y="888"/>
                    <a:pt x="115560" y="2664"/>
                  </a:cubicBezTo>
                  <a:cubicBezTo>
                    <a:pt x="122283" y="4440"/>
                    <a:pt x="130275" y="6850"/>
                    <a:pt x="139661" y="9767"/>
                  </a:cubicBezTo>
                  <a:lnTo>
                    <a:pt x="138393" y="59998"/>
                  </a:lnTo>
                  <a:lnTo>
                    <a:pt x="117209" y="59998"/>
                  </a:lnTo>
                  <a:lnTo>
                    <a:pt x="110106" y="26765"/>
                  </a:lnTo>
                  <a:cubicBezTo>
                    <a:pt x="108838" y="20676"/>
                    <a:pt x="100593" y="17632"/>
                    <a:pt x="85371" y="17632"/>
                  </a:cubicBezTo>
                  <a:cubicBezTo>
                    <a:pt x="70149" y="17632"/>
                    <a:pt x="58099" y="23720"/>
                    <a:pt x="49347" y="36024"/>
                  </a:cubicBezTo>
                  <a:cubicBezTo>
                    <a:pt x="40594" y="48329"/>
                    <a:pt x="36155" y="65706"/>
                    <a:pt x="36155" y="88285"/>
                  </a:cubicBezTo>
                  <a:cubicBezTo>
                    <a:pt x="36155" y="113908"/>
                    <a:pt x="41102" y="133442"/>
                    <a:pt x="50996" y="146761"/>
                  </a:cubicBezTo>
                  <a:cubicBezTo>
                    <a:pt x="60890" y="160080"/>
                    <a:pt x="73701" y="166803"/>
                    <a:pt x="89557" y="166803"/>
                  </a:cubicBezTo>
                  <a:cubicBezTo>
                    <a:pt x="98690" y="166803"/>
                    <a:pt x="107315" y="165408"/>
                    <a:pt x="115434" y="162617"/>
                  </a:cubicBezTo>
                  <a:cubicBezTo>
                    <a:pt x="123552" y="159827"/>
                    <a:pt x="130528" y="156402"/>
                    <a:pt x="136490" y="152469"/>
                  </a:cubicBezTo>
                  <a:lnTo>
                    <a:pt x="142705" y="165535"/>
                  </a:lnTo>
                  <a:cubicBezTo>
                    <a:pt x="136870" y="171623"/>
                    <a:pt x="128245" y="177078"/>
                    <a:pt x="116829" y="182025"/>
                  </a:cubicBezTo>
                  <a:cubicBezTo>
                    <a:pt x="105413" y="186845"/>
                    <a:pt x="93870" y="189382"/>
                    <a:pt x="82073" y="189382"/>
                  </a:cubicBezTo>
                  <a:cubicBezTo>
                    <a:pt x="64188" y="189382"/>
                    <a:pt x="49220" y="185323"/>
                    <a:pt x="36916" y="177331"/>
                  </a:cubicBezTo>
                  <a:cubicBezTo>
                    <a:pt x="24612" y="169340"/>
                    <a:pt x="15352" y="158304"/>
                    <a:pt x="9263" y="144224"/>
                  </a:cubicBezTo>
                  <a:cubicBezTo>
                    <a:pt x="3048" y="130144"/>
                    <a:pt x="3" y="114289"/>
                    <a:pt x="3" y="96530"/>
                  </a:cubicBezTo>
                  <a:cubicBezTo>
                    <a:pt x="-123" y="78391"/>
                    <a:pt x="3428" y="62155"/>
                    <a:pt x="10405" y="47567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1F32AC3A-B406-8B3D-5224-7F114E1BC909}"/>
                </a:ext>
              </a:extLst>
            </p:cNvPr>
            <p:cNvSpPr/>
            <p:nvPr/>
          </p:nvSpPr>
          <p:spPr>
            <a:xfrm>
              <a:off x="22379497" y="1844139"/>
              <a:ext cx="183166" cy="188367"/>
            </a:xfrm>
            <a:custGeom>
              <a:avLst/>
              <a:gdLst>
                <a:gd name="connsiteX0" fmla="*/ 137755 w 183166"/>
                <a:gd name="connsiteY0" fmla="*/ 184181 h 188367"/>
                <a:gd name="connsiteX1" fmla="*/ 133316 w 183166"/>
                <a:gd name="connsiteY1" fmla="*/ 172384 h 188367"/>
                <a:gd name="connsiteX2" fmla="*/ 133316 w 183166"/>
                <a:gd name="connsiteY2" fmla="*/ 161349 h 188367"/>
                <a:gd name="connsiteX3" fmla="*/ 106424 w 183166"/>
                <a:gd name="connsiteY3" fmla="*/ 180249 h 188367"/>
                <a:gd name="connsiteX4" fmla="*/ 73951 w 183166"/>
                <a:gd name="connsiteY4" fmla="*/ 188367 h 188367"/>
                <a:gd name="connsiteX5" fmla="*/ 30951 w 183166"/>
                <a:gd name="connsiteY5" fmla="*/ 172004 h 188367"/>
                <a:gd name="connsiteX6" fmla="*/ 18266 w 183166"/>
                <a:gd name="connsiteY6" fmla="*/ 118221 h 188367"/>
                <a:gd name="connsiteX7" fmla="*/ 18266 w 183166"/>
                <a:gd name="connsiteY7" fmla="*/ 23720 h 188367"/>
                <a:gd name="connsiteX8" fmla="*/ 0 w 183166"/>
                <a:gd name="connsiteY8" fmla="*/ 18520 h 188367"/>
                <a:gd name="connsiteX9" fmla="*/ 0 w 183166"/>
                <a:gd name="connsiteY9" fmla="*/ 4186 h 188367"/>
                <a:gd name="connsiteX10" fmla="*/ 45665 w 183166"/>
                <a:gd name="connsiteY10" fmla="*/ 0 h 188367"/>
                <a:gd name="connsiteX11" fmla="*/ 46045 w 183166"/>
                <a:gd name="connsiteY11" fmla="*/ 0 h 188367"/>
                <a:gd name="connsiteX12" fmla="*/ 52261 w 183166"/>
                <a:gd name="connsiteY12" fmla="*/ 3932 h 188367"/>
                <a:gd name="connsiteX13" fmla="*/ 52261 w 183166"/>
                <a:gd name="connsiteY13" fmla="*/ 115684 h 188367"/>
                <a:gd name="connsiteX14" fmla="*/ 55051 w 183166"/>
                <a:gd name="connsiteY14" fmla="*/ 145239 h 188367"/>
                <a:gd name="connsiteX15" fmla="*/ 64819 w 183166"/>
                <a:gd name="connsiteY15" fmla="*/ 160841 h 188367"/>
                <a:gd name="connsiteX16" fmla="*/ 85241 w 183166"/>
                <a:gd name="connsiteY16" fmla="*/ 165915 h 188367"/>
                <a:gd name="connsiteX17" fmla="*/ 109722 w 183166"/>
                <a:gd name="connsiteY17" fmla="*/ 160334 h 188367"/>
                <a:gd name="connsiteX18" fmla="*/ 129637 w 183166"/>
                <a:gd name="connsiteY18" fmla="*/ 147269 h 188367"/>
                <a:gd name="connsiteX19" fmla="*/ 129637 w 183166"/>
                <a:gd name="connsiteY19" fmla="*/ 23720 h 188367"/>
                <a:gd name="connsiteX20" fmla="*/ 106170 w 183166"/>
                <a:gd name="connsiteY20" fmla="*/ 18520 h 188367"/>
                <a:gd name="connsiteX21" fmla="*/ 106170 w 183166"/>
                <a:gd name="connsiteY21" fmla="*/ 4186 h 188367"/>
                <a:gd name="connsiteX22" fmla="*/ 155767 w 183166"/>
                <a:gd name="connsiteY22" fmla="*/ 0 h 188367"/>
                <a:gd name="connsiteX23" fmla="*/ 156148 w 183166"/>
                <a:gd name="connsiteY23" fmla="*/ 0 h 188367"/>
                <a:gd name="connsiteX24" fmla="*/ 163632 w 183166"/>
                <a:gd name="connsiteY24" fmla="*/ 3932 h 188367"/>
                <a:gd name="connsiteX25" fmla="*/ 163632 w 183166"/>
                <a:gd name="connsiteY25" fmla="*/ 168198 h 188367"/>
                <a:gd name="connsiteX26" fmla="*/ 183166 w 183166"/>
                <a:gd name="connsiteY26" fmla="*/ 168198 h 188367"/>
                <a:gd name="connsiteX27" fmla="*/ 182786 w 183166"/>
                <a:gd name="connsiteY27" fmla="*/ 182913 h 188367"/>
                <a:gd name="connsiteX28" fmla="*/ 166930 w 183166"/>
                <a:gd name="connsiteY28" fmla="*/ 186464 h 188367"/>
                <a:gd name="connsiteX29" fmla="*/ 151455 w 183166"/>
                <a:gd name="connsiteY29" fmla="*/ 187733 h 188367"/>
                <a:gd name="connsiteX30" fmla="*/ 137755 w 183166"/>
                <a:gd name="connsiteY30" fmla="*/ 184181 h 1883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83166" h="188367">
                  <a:moveTo>
                    <a:pt x="137755" y="184181"/>
                  </a:moveTo>
                  <a:cubicBezTo>
                    <a:pt x="134838" y="181771"/>
                    <a:pt x="133316" y="177839"/>
                    <a:pt x="133316" y="172384"/>
                  </a:cubicBezTo>
                  <a:lnTo>
                    <a:pt x="133316" y="161349"/>
                  </a:lnTo>
                  <a:cubicBezTo>
                    <a:pt x="126085" y="168579"/>
                    <a:pt x="117206" y="174794"/>
                    <a:pt x="106424" y="180249"/>
                  </a:cubicBezTo>
                  <a:cubicBezTo>
                    <a:pt x="95642" y="185703"/>
                    <a:pt x="84860" y="188367"/>
                    <a:pt x="73951" y="188367"/>
                  </a:cubicBezTo>
                  <a:cubicBezTo>
                    <a:pt x="53783" y="188367"/>
                    <a:pt x="39449" y="182913"/>
                    <a:pt x="30951" y="172004"/>
                  </a:cubicBezTo>
                  <a:cubicBezTo>
                    <a:pt x="22452" y="161095"/>
                    <a:pt x="18266" y="143210"/>
                    <a:pt x="18266" y="118221"/>
                  </a:cubicBezTo>
                  <a:lnTo>
                    <a:pt x="18266" y="23720"/>
                  </a:lnTo>
                  <a:lnTo>
                    <a:pt x="0" y="18520"/>
                  </a:lnTo>
                  <a:lnTo>
                    <a:pt x="0" y="4186"/>
                  </a:lnTo>
                  <a:lnTo>
                    <a:pt x="45665" y="0"/>
                  </a:lnTo>
                  <a:lnTo>
                    <a:pt x="46045" y="0"/>
                  </a:lnTo>
                  <a:lnTo>
                    <a:pt x="52261" y="3932"/>
                  </a:lnTo>
                  <a:lnTo>
                    <a:pt x="52261" y="115684"/>
                  </a:lnTo>
                  <a:cubicBezTo>
                    <a:pt x="52261" y="128242"/>
                    <a:pt x="53149" y="138136"/>
                    <a:pt x="55051" y="145239"/>
                  </a:cubicBezTo>
                  <a:cubicBezTo>
                    <a:pt x="56954" y="152343"/>
                    <a:pt x="60125" y="157543"/>
                    <a:pt x="64819" y="160841"/>
                  </a:cubicBezTo>
                  <a:cubicBezTo>
                    <a:pt x="69512" y="164266"/>
                    <a:pt x="76235" y="165915"/>
                    <a:pt x="85241" y="165915"/>
                  </a:cubicBezTo>
                  <a:cubicBezTo>
                    <a:pt x="93866" y="165915"/>
                    <a:pt x="102111" y="164012"/>
                    <a:pt x="109722" y="160334"/>
                  </a:cubicBezTo>
                  <a:cubicBezTo>
                    <a:pt x="117333" y="156655"/>
                    <a:pt x="123929" y="152343"/>
                    <a:pt x="129637" y="147269"/>
                  </a:cubicBezTo>
                  <a:lnTo>
                    <a:pt x="129637" y="23720"/>
                  </a:lnTo>
                  <a:lnTo>
                    <a:pt x="106170" y="18520"/>
                  </a:lnTo>
                  <a:lnTo>
                    <a:pt x="106170" y="4186"/>
                  </a:lnTo>
                  <a:lnTo>
                    <a:pt x="155767" y="0"/>
                  </a:lnTo>
                  <a:lnTo>
                    <a:pt x="156148" y="0"/>
                  </a:lnTo>
                  <a:lnTo>
                    <a:pt x="163632" y="3932"/>
                  </a:lnTo>
                  <a:lnTo>
                    <a:pt x="163632" y="168198"/>
                  </a:lnTo>
                  <a:lnTo>
                    <a:pt x="183166" y="168198"/>
                  </a:lnTo>
                  <a:lnTo>
                    <a:pt x="182786" y="182913"/>
                  </a:lnTo>
                  <a:cubicBezTo>
                    <a:pt x="176697" y="184435"/>
                    <a:pt x="171496" y="185576"/>
                    <a:pt x="166930" y="186464"/>
                  </a:cubicBezTo>
                  <a:cubicBezTo>
                    <a:pt x="162490" y="187352"/>
                    <a:pt x="157289" y="187733"/>
                    <a:pt x="151455" y="187733"/>
                  </a:cubicBezTo>
                  <a:cubicBezTo>
                    <a:pt x="145239" y="187733"/>
                    <a:pt x="140673" y="186591"/>
                    <a:pt x="137755" y="184181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F286D575-A13E-01C6-6FF1-BE432486D3DE}"/>
                </a:ext>
              </a:extLst>
            </p:cNvPr>
            <p:cNvSpPr/>
            <p:nvPr/>
          </p:nvSpPr>
          <p:spPr>
            <a:xfrm>
              <a:off x="22589174" y="1843124"/>
              <a:ext cx="127226" cy="185830"/>
            </a:xfrm>
            <a:custGeom>
              <a:avLst/>
              <a:gdLst>
                <a:gd name="connsiteX0" fmla="*/ 0 w 127226"/>
                <a:gd name="connsiteY0" fmla="*/ 169847 h 185830"/>
                <a:gd name="connsiteX1" fmla="*/ 24481 w 127226"/>
                <a:gd name="connsiteY1" fmla="*/ 167945 h 185830"/>
                <a:gd name="connsiteX2" fmla="*/ 24481 w 127226"/>
                <a:gd name="connsiteY2" fmla="*/ 30063 h 185830"/>
                <a:gd name="connsiteX3" fmla="*/ 1015 w 127226"/>
                <a:gd name="connsiteY3" fmla="*/ 24228 h 185830"/>
                <a:gd name="connsiteX4" fmla="*/ 1015 w 127226"/>
                <a:gd name="connsiteY4" fmla="*/ 6596 h 185830"/>
                <a:gd name="connsiteX5" fmla="*/ 46045 w 127226"/>
                <a:gd name="connsiteY5" fmla="*/ 761 h 185830"/>
                <a:gd name="connsiteX6" fmla="*/ 46679 w 127226"/>
                <a:gd name="connsiteY6" fmla="*/ 761 h 185830"/>
                <a:gd name="connsiteX7" fmla="*/ 53910 w 127226"/>
                <a:gd name="connsiteY7" fmla="*/ 6596 h 185830"/>
                <a:gd name="connsiteX8" fmla="*/ 53910 w 127226"/>
                <a:gd name="connsiteY8" fmla="*/ 12431 h 185830"/>
                <a:gd name="connsiteX9" fmla="*/ 52895 w 127226"/>
                <a:gd name="connsiteY9" fmla="*/ 37800 h 185830"/>
                <a:gd name="connsiteX10" fmla="*/ 53910 w 127226"/>
                <a:gd name="connsiteY10" fmla="*/ 37800 h 185830"/>
                <a:gd name="connsiteX11" fmla="*/ 65579 w 127226"/>
                <a:gd name="connsiteY11" fmla="*/ 23467 h 185830"/>
                <a:gd name="connsiteX12" fmla="*/ 87397 w 127226"/>
                <a:gd name="connsiteY12" fmla="*/ 7357 h 185830"/>
                <a:gd name="connsiteX13" fmla="*/ 116445 w 127226"/>
                <a:gd name="connsiteY13" fmla="*/ 0 h 185830"/>
                <a:gd name="connsiteX14" fmla="*/ 127227 w 127226"/>
                <a:gd name="connsiteY14" fmla="*/ 1649 h 185830"/>
                <a:gd name="connsiteX15" fmla="*/ 127227 w 127226"/>
                <a:gd name="connsiteY15" fmla="*/ 38181 h 185830"/>
                <a:gd name="connsiteX16" fmla="*/ 119870 w 127226"/>
                <a:gd name="connsiteY16" fmla="*/ 35136 h 185830"/>
                <a:gd name="connsiteX17" fmla="*/ 108580 w 127226"/>
                <a:gd name="connsiteY17" fmla="*/ 33614 h 185830"/>
                <a:gd name="connsiteX18" fmla="*/ 58349 w 127226"/>
                <a:gd name="connsiteY18" fmla="*/ 50231 h 185830"/>
                <a:gd name="connsiteX19" fmla="*/ 58349 w 127226"/>
                <a:gd name="connsiteY19" fmla="*/ 167564 h 185830"/>
                <a:gd name="connsiteX20" fmla="*/ 99701 w 127226"/>
                <a:gd name="connsiteY20" fmla="*/ 170228 h 185830"/>
                <a:gd name="connsiteX21" fmla="*/ 99701 w 127226"/>
                <a:gd name="connsiteY21" fmla="*/ 185830 h 185830"/>
                <a:gd name="connsiteX22" fmla="*/ 0 w 127226"/>
                <a:gd name="connsiteY22" fmla="*/ 185830 h 185830"/>
                <a:gd name="connsiteX23" fmla="*/ 0 w 127226"/>
                <a:gd name="connsiteY23" fmla="*/ 169847 h 1858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7226" h="185830">
                  <a:moveTo>
                    <a:pt x="0" y="169847"/>
                  </a:moveTo>
                  <a:lnTo>
                    <a:pt x="24481" y="167945"/>
                  </a:lnTo>
                  <a:lnTo>
                    <a:pt x="24481" y="30063"/>
                  </a:lnTo>
                  <a:lnTo>
                    <a:pt x="1015" y="24228"/>
                  </a:lnTo>
                  <a:lnTo>
                    <a:pt x="1015" y="6596"/>
                  </a:lnTo>
                  <a:lnTo>
                    <a:pt x="46045" y="761"/>
                  </a:lnTo>
                  <a:lnTo>
                    <a:pt x="46679" y="761"/>
                  </a:lnTo>
                  <a:lnTo>
                    <a:pt x="53910" y="6596"/>
                  </a:lnTo>
                  <a:lnTo>
                    <a:pt x="53910" y="12431"/>
                  </a:lnTo>
                  <a:lnTo>
                    <a:pt x="52895" y="37800"/>
                  </a:lnTo>
                  <a:lnTo>
                    <a:pt x="53910" y="37800"/>
                  </a:lnTo>
                  <a:cubicBezTo>
                    <a:pt x="56066" y="34122"/>
                    <a:pt x="59998" y="29302"/>
                    <a:pt x="65579" y="23467"/>
                  </a:cubicBezTo>
                  <a:cubicBezTo>
                    <a:pt x="71288" y="17632"/>
                    <a:pt x="78518" y="12177"/>
                    <a:pt x="87397" y="7357"/>
                  </a:cubicBezTo>
                  <a:cubicBezTo>
                    <a:pt x="96276" y="2537"/>
                    <a:pt x="105917" y="0"/>
                    <a:pt x="116445" y="0"/>
                  </a:cubicBezTo>
                  <a:cubicBezTo>
                    <a:pt x="120758" y="0"/>
                    <a:pt x="124309" y="507"/>
                    <a:pt x="127227" y="1649"/>
                  </a:cubicBezTo>
                  <a:lnTo>
                    <a:pt x="127227" y="38181"/>
                  </a:lnTo>
                  <a:cubicBezTo>
                    <a:pt x="125705" y="37166"/>
                    <a:pt x="123295" y="36024"/>
                    <a:pt x="119870" y="35136"/>
                  </a:cubicBezTo>
                  <a:cubicBezTo>
                    <a:pt x="116445" y="34122"/>
                    <a:pt x="112766" y="33614"/>
                    <a:pt x="108580" y="33614"/>
                  </a:cubicBezTo>
                  <a:cubicBezTo>
                    <a:pt x="90568" y="33614"/>
                    <a:pt x="73825" y="39196"/>
                    <a:pt x="58349" y="50231"/>
                  </a:cubicBezTo>
                  <a:lnTo>
                    <a:pt x="58349" y="167564"/>
                  </a:lnTo>
                  <a:lnTo>
                    <a:pt x="99701" y="170228"/>
                  </a:lnTo>
                  <a:lnTo>
                    <a:pt x="99701" y="185830"/>
                  </a:lnTo>
                  <a:lnTo>
                    <a:pt x="0" y="185830"/>
                  </a:lnTo>
                  <a:lnTo>
                    <a:pt x="0" y="169847"/>
                  </a:ln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id="{D2D4DD1E-5635-AA5F-FE3F-08FB33863EE6}"/>
                </a:ext>
              </a:extLst>
            </p:cNvPr>
            <p:cNvSpPr/>
            <p:nvPr/>
          </p:nvSpPr>
          <p:spPr>
            <a:xfrm>
              <a:off x="22736823" y="1770568"/>
              <a:ext cx="86382" cy="258513"/>
            </a:xfrm>
            <a:custGeom>
              <a:avLst/>
              <a:gdLst>
                <a:gd name="connsiteX0" fmla="*/ 26384 w 86382"/>
                <a:gd name="connsiteY0" fmla="*/ 102619 h 258513"/>
                <a:gd name="connsiteX1" fmla="*/ 1649 w 86382"/>
                <a:gd name="connsiteY1" fmla="*/ 96784 h 258513"/>
                <a:gd name="connsiteX2" fmla="*/ 1649 w 86382"/>
                <a:gd name="connsiteY2" fmla="*/ 79533 h 258513"/>
                <a:gd name="connsiteX3" fmla="*/ 52134 w 86382"/>
                <a:gd name="connsiteY3" fmla="*/ 73317 h 258513"/>
                <a:gd name="connsiteX4" fmla="*/ 52768 w 86382"/>
                <a:gd name="connsiteY4" fmla="*/ 73317 h 258513"/>
                <a:gd name="connsiteX5" fmla="*/ 60252 w 86382"/>
                <a:gd name="connsiteY5" fmla="*/ 79152 h 258513"/>
                <a:gd name="connsiteX6" fmla="*/ 60252 w 86382"/>
                <a:gd name="connsiteY6" fmla="*/ 239867 h 258513"/>
                <a:gd name="connsiteX7" fmla="*/ 86382 w 86382"/>
                <a:gd name="connsiteY7" fmla="*/ 242530 h 258513"/>
                <a:gd name="connsiteX8" fmla="*/ 86382 w 86382"/>
                <a:gd name="connsiteY8" fmla="*/ 258513 h 258513"/>
                <a:gd name="connsiteX9" fmla="*/ 0 w 86382"/>
                <a:gd name="connsiteY9" fmla="*/ 258513 h 258513"/>
                <a:gd name="connsiteX10" fmla="*/ 0 w 86382"/>
                <a:gd name="connsiteY10" fmla="*/ 242530 h 258513"/>
                <a:gd name="connsiteX11" fmla="*/ 26384 w 86382"/>
                <a:gd name="connsiteY11" fmla="*/ 239613 h 258513"/>
                <a:gd name="connsiteX12" fmla="*/ 26384 w 86382"/>
                <a:gd name="connsiteY12" fmla="*/ 102619 h 258513"/>
                <a:gd name="connsiteX13" fmla="*/ 23721 w 86382"/>
                <a:gd name="connsiteY13" fmla="*/ 39069 h 258513"/>
                <a:gd name="connsiteX14" fmla="*/ 18520 w 86382"/>
                <a:gd name="connsiteY14" fmla="*/ 24101 h 258513"/>
                <a:gd name="connsiteX15" fmla="*/ 24862 w 86382"/>
                <a:gd name="connsiteY15" fmla="*/ 6850 h 258513"/>
                <a:gd name="connsiteX16" fmla="*/ 42367 w 86382"/>
                <a:gd name="connsiteY16" fmla="*/ 0 h 258513"/>
                <a:gd name="connsiteX17" fmla="*/ 58603 w 86382"/>
                <a:gd name="connsiteY17" fmla="*/ 5835 h 258513"/>
                <a:gd name="connsiteX18" fmla="*/ 63804 w 86382"/>
                <a:gd name="connsiteY18" fmla="*/ 20803 h 258513"/>
                <a:gd name="connsiteX19" fmla="*/ 57461 w 86382"/>
                <a:gd name="connsiteY19" fmla="*/ 38434 h 258513"/>
                <a:gd name="connsiteX20" fmla="*/ 39703 w 86382"/>
                <a:gd name="connsiteY20" fmla="*/ 44904 h 258513"/>
                <a:gd name="connsiteX21" fmla="*/ 39322 w 86382"/>
                <a:gd name="connsiteY21" fmla="*/ 44904 h 258513"/>
                <a:gd name="connsiteX22" fmla="*/ 23721 w 86382"/>
                <a:gd name="connsiteY22" fmla="*/ 39069 h 2585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86382" h="258513">
                  <a:moveTo>
                    <a:pt x="26384" y="102619"/>
                  </a:moveTo>
                  <a:lnTo>
                    <a:pt x="1649" y="96784"/>
                  </a:lnTo>
                  <a:lnTo>
                    <a:pt x="1649" y="79533"/>
                  </a:lnTo>
                  <a:lnTo>
                    <a:pt x="52134" y="73317"/>
                  </a:lnTo>
                  <a:lnTo>
                    <a:pt x="52768" y="73317"/>
                  </a:lnTo>
                  <a:lnTo>
                    <a:pt x="60252" y="79152"/>
                  </a:lnTo>
                  <a:lnTo>
                    <a:pt x="60252" y="239867"/>
                  </a:lnTo>
                  <a:lnTo>
                    <a:pt x="86382" y="242530"/>
                  </a:lnTo>
                  <a:lnTo>
                    <a:pt x="86382" y="258513"/>
                  </a:lnTo>
                  <a:lnTo>
                    <a:pt x="0" y="258513"/>
                  </a:lnTo>
                  <a:lnTo>
                    <a:pt x="0" y="242530"/>
                  </a:lnTo>
                  <a:lnTo>
                    <a:pt x="26384" y="239613"/>
                  </a:lnTo>
                  <a:lnTo>
                    <a:pt x="26384" y="102619"/>
                  </a:lnTo>
                  <a:close/>
                  <a:moveTo>
                    <a:pt x="23721" y="39069"/>
                  </a:moveTo>
                  <a:cubicBezTo>
                    <a:pt x="20296" y="35136"/>
                    <a:pt x="18520" y="30189"/>
                    <a:pt x="18520" y="24101"/>
                  </a:cubicBezTo>
                  <a:cubicBezTo>
                    <a:pt x="18520" y="17124"/>
                    <a:pt x="20676" y="11416"/>
                    <a:pt x="24862" y="6850"/>
                  </a:cubicBezTo>
                  <a:cubicBezTo>
                    <a:pt x="29048" y="2283"/>
                    <a:pt x="34883" y="0"/>
                    <a:pt x="42367" y="0"/>
                  </a:cubicBezTo>
                  <a:cubicBezTo>
                    <a:pt x="49724" y="0"/>
                    <a:pt x="55178" y="1903"/>
                    <a:pt x="58603" y="5835"/>
                  </a:cubicBezTo>
                  <a:cubicBezTo>
                    <a:pt x="62028" y="9767"/>
                    <a:pt x="63804" y="14714"/>
                    <a:pt x="63804" y="20803"/>
                  </a:cubicBezTo>
                  <a:cubicBezTo>
                    <a:pt x="63804" y="28160"/>
                    <a:pt x="61648" y="33995"/>
                    <a:pt x="57461" y="38434"/>
                  </a:cubicBezTo>
                  <a:cubicBezTo>
                    <a:pt x="53276" y="42747"/>
                    <a:pt x="47314" y="44904"/>
                    <a:pt x="39703" y="44904"/>
                  </a:cubicBezTo>
                  <a:lnTo>
                    <a:pt x="39322" y="44904"/>
                  </a:lnTo>
                  <a:cubicBezTo>
                    <a:pt x="32473" y="44904"/>
                    <a:pt x="27145" y="43001"/>
                    <a:pt x="23721" y="39069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91132814-5D34-94C7-AE37-A56A493886FE}"/>
                </a:ext>
              </a:extLst>
            </p:cNvPr>
            <p:cNvSpPr/>
            <p:nvPr/>
          </p:nvSpPr>
          <p:spPr>
            <a:xfrm>
              <a:off x="22843628" y="1762196"/>
              <a:ext cx="88031" cy="266884"/>
            </a:xfrm>
            <a:custGeom>
              <a:avLst/>
              <a:gdLst>
                <a:gd name="connsiteX0" fmla="*/ 26384 w 88031"/>
                <a:gd name="connsiteY0" fmla="*/ 23720 h 266884"/>
                <a:gd name="connsiteX1" fmla="*/ 0 w 88031"/>
                <a:gd name="connsiteY1" fmla="*/ 20169 h 266884"/>
                <a:gd name="connsiteX2" fmla="*/ 0 w 88031"/>
                <a:gd name="connsiteY2" fmla="*/ 6215 h 266884"/>
                <a:gd name="connsiteX3" fmla="*/ 52514 w 88031"/>
                <a:gd name="connsiteY3" fmla="*/ 0 h 266884"/>
                <a:gd name="connsiteX4" fmla="*/ 53149 w 88031"/>
                <a:gd name="connsiteY4" fmla="*/ 0 h 266884"/>
                <a:gd name="connsiteX5" fmla="*/ 60379 w 88031"/>
                <a:gd name="connsiteY5" fmla="*/ 4820 h 266884"/>
                <a:gd name="connsiteX6" fmla="*/ 60379 w 88031"/>
                <a:gd name="connsiteY6" fmla="*/ 248239 h 266884"/>
                <a:gd name="connsiteX7" fmla="*/ 88031 w 88031"/>
                <a:gd name="connsiteY7" fmla="*/ 250902 h 266884"/>
                <a:gd name="connsiteX8" fmla="*/ 88031 w 88031"/>
                <a:gd name="connsiteY8" fmla="*/ 266885 h 266884"/>
                <a:gd name="connsiteX9" fmla="*/ 0 w 88031"/>
                <a:gd name="connsiteY9" fmla="*/ 266885 h 266884"/>
                <a:gd name="connsiteX10" fmla="*/ 0 w 88031"/>
                <a:gd name="connsiteY10" fmla="*/ 250902 h 266884"/>
                <a:gd name="connsiteX11" fmla="*/ 26384 w 88031"/>
                <a:gd name="connsiteY11" fmla="*/ 247985 h 266884"/>
                <a:gd name="connsiteX12" fmla="*/ 26384 w 88031"/>
                <a:gd name="connsiteY12" fmla="*/ 23720 h 266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8031" h="266884">
                  <a:moveTo>
                    <a:pt x="26384" y="23720"/>
                  </a:moveTo>
                  <a:lnTo>
                    <a:pt x="0" y="20169"/>
                  </a:lnTo>
                  <a:lnTo>
                    <a:pt x="0" y="6215"/>
                  </a:lnTo>
                  <a:lnTo>
                    <a:pt x="52514" y="0"/>
                  </a:lnTo>
                  <a:lnTo>
                    <a:pt x="53149" y="0"/>
                  </a:lnTo>
                  <a:lnTo>
                    <a:pt x="60379" y="4820"/>
                  </a:lnTo>
                  <a:lnTo>
                    <a:pt x="60379" y="248239"/>
                  </a:lnTo>
                  <a:lnTo>
                    <a:pt x="88031" y="250902"/>
                  </a:lnTo>
                  <a:lnTo>
                    <a:pt x="88031" y="266885"/>
                  </a:lnTo>
                  <a:lnTo>
                    <a:pt x="0" y="266885"/>
                  </a:lnTo>
                  <a:lnTo>
                    <a:pt x="0" y="250902"/>
                  </a:lnTo>
                  <a:lnTo>
                    <a:pt x="26384" y="247985"/>
                  </a:lnTo>
                  <a:lnTo>
                    <a:pt x="26384" y="23720"/>
                  </a:ln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id="{265428FB-B6D7-1C19-CE8A-E348E8E85BC9}"/>
                </a:ext>
              </a:extLst>
            </p:cNvPr>
            <p:cNvSpPr/>
            <p:nvPr/>
          </p:nvSpPr>
          <p:spPr>
            <a:xfrm>
              <a:off x="22954869" y="1843251"/>
              <a:ext cx="168454" cy="189381"/>
            </a:xfrm>
            <a:custGeom>
              <a:avLst/>
              <a:gdLst>
                <a:gd name="connsiteX0" fmla="*/ 12053 w 168454"/>
                <a:gd name="connsiteY0" fmla="*/ 44016 h 189381"/>
                <a:gd name="connsiteX1" fmla="*/ 43765 w 168454"/>
                <a:gd name="connsiteY1" fmla="*/ 11289 h 189381"/>
                <a:gd name="connsiteX2" fmla="*/ 86005 w 168454"/>
                <a:gd name="connsiteY2" fmla="*/ 0 h 189381"/>
                <a:gd name="connsiteX3" fmla="*/ 147779 w 168454"/>
                <a:gd name="connsiteY3" fmla="*/ 26130 h 189381"/>
                <a:gd name="connsiteX4" fmla="*/ 168455 w 168454"/>
                <a:gd name="connsiteY4" fmla="*/ 94627 h 189381"/>
                <a:gd name="connsiteX5" fmla="*/ 156405 w 168454"/>
                <a:gd name="connsiteY5" fmla="*/ 145747 h 189381"/>
                <a:gd name="connsiteX6" fmla="*/ 124693 w 168454"/>
                <a:gd name="connsiteY6" fmla="*/ 178346 h 189381"/>
                <a:gd name="connsiteX7" fmla="*/ 82453 w 168454"/>
                <a:gd name="connsiteY7" fmla="*/ 189382 h 189381"/>
                <a:gd name="connsiteX8" fmla="*/ 20679 w 168454"/>
                <a:gd name="connsiteY8" fmla="*/ 163251 h 189381"/>
                <a:gd name="connsiteX9" fmla="*/ 3 w 168454"/>
                <a:gd name="connsiteY9" fmla="*/ 94754 h 189381"/>
                <a:gd name="connsiteX10" fmla="*/ 12053 w 168454"/>
                <a:gd name="connsiteY10" fmla="*/ 44016 h 189381"/>
                <a:gd name="connsiteX11" fmla="*/ 118858 w 168454"/>
                <a:gd name="connsiteY11" fmla="*/ 152216 h 189381"/>
                <a:gd name="connsiteX12" fmla="*/ 130908 w 168454"/>
                <a:gd name="connsiteY12" fmla="*/ 97164 h 189381"/>
                <a:gd name="connsiteX13" fmla="*/ 119873 w 168454"/>
                <a:gd name="connsiteY13" fmla="*/ 39830 h 189381"/>
                <a:gd name="connsiteX14" fmla="*/ 84356 w 168454"/>
                <a:gd name="connsiteY14" fmla="*/ 18646 h 189381"/>
                <a:gd name="connsiteX15" fmla="*/ 49600 w 168454"/>
                <a:gd name="connsiteY15" fmla="*/ 37166 h 189381"/>
                <a:gd name="connsiteX16" fmla="*/ 37423 w 168454"/>
                <a:gd name="connsiteY16" fmla="*/ 92217 h 189381"/>
                <a:gd name="connsiteX17" fmla="*/ 48839 w 168454"/>
                <a:gd name="connsiteY17" fmla="*/ 149552 h 189381"/>
                <a:gd name="connsiteX18" fmla="*/ 84356 w 168454"/>
                <a:gd name="connsiteY18" fmla="*/ 170735 h 189381"/>
                <a:gd name="connsiteX19" fmla="*/ 118858 w 168454"/>
                <a:gd name="connsiteY19" fmla="*/ 152216 h 1893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68454" h="189381">
                  <a:moveTo>
                    <a:pt x="12053" y="44016"/>
                  </a:moveTo>
                  <a:cubicBezTo>
                    <a:pt x="20045" y="29682"/>
                    <a:pt x="30700" y="18773"/>
                    <a:pt x="43765" y="11289"/>
                  </a:cubicBezTo>
                  <a:cubicBezTo>
                    <a:pt x="56830" y="3805"/>
                    <a:pt x="71037" y="0"/>
                    <a:pt x="86005" y="0"/>
                  </a:cubicBezTo>
                  <a:cubicBezTo>
                    <a:pt x="113404" y="0"/>
                    <a:pt x="133953" y="8752"/>
                    <a:pt x="147779" y="26130"/>
                  </a:cubicBezTo>
                  <a:cubicBezTo>
                    <a:pt x="161605" y="43508"/>
                    <a:pt x="168455" y="66341"/>
                    <a:pt x="168455" y="94627"/>
                  </a:cubicBezTo>
                  <a:cubicBezTo>
                    <a:pt x="168455" y="114416"/>
                    <a:pt x="164396" y="131413"/>
                    <a:pt x="156405" y="145747"/>
                  </a:cubicBezTo>
                  <a:cubicBezTo>
                    <a:pt x="148413" y="160080"/>
                    <a:pt x="137758" y="170989"/>
                    <a:pt x="124693" y="178346"/>
                  </a:cubicBezTo>
                  <a:cubicBezTo>
                    <a:pt x="111501" y="185703"/>
                    <a:pt x="97421" y="189382"/>
                    <a:pt x="82453" y="189382"/>
                  </a:cubicBezTo>
                  <a:cubicBezTo>
                    <a:pt x="55054" y="189382"/>
                    <a:pt x="34505" y="180629"/>
                    <a:pt x="20679" y="163251"/>
                  </a:cubicBezTo>
                  <a:cubicBezTo>
                    <a:pt x="6853" y="145873"/>
                    <a:pt x="3" y="123041"/>
                    <a:pt x="3" y="94754"/>
                  </a:cubicBezTo>
                  <a:cubicBezTo>
                    <a:pt x="-124" y="75220"/>
                    <a:pt x="3935" y="58349"/>
                    <a:pt x="12053" y="44016"/>
                  </a:cubicBezTo>
                  <a:close/>
                  <a:moveTo>
                    <a:pt x="118858" y="152216"/>
                  </a:moveTo>
                  <a:cubicBezTo>
                    <a:pt x="126849" y="139785"/>
                    <a:pt x="130908" y="121519"/>
                    <a:pt x="130908" y="97164"/>
                  </a:cubicBezTo>
                  <a:cubicBezTo>
                    <a:pt x="130908" y="73064"/>
                    <a:pt x="127230" y="53910"/>
                    <a:pt x="119873" y="39830"/>
                  </a:cubicBezTo>
                  <a:cubicBezTo>
                    <a:pt x="112516" y="25750"/>
                    <a:pt x="100592" y="18646"/>
                    <a:pt x="84356" y="18646"/>
                  </a:cubicBezTo>
                  <a:cubicBezTo>
                    <a:pt x="69388" y="18646"/>
                    <a:pt x="57845" y="24862"/>
                    <a:pt x="49600" y="37166"/>
                  </a:cubicBezTo>
                  <a:cubicBezTo>
                    <a:pt x="41482" y="49597"/>
                    <a:pt x="37423" y="67863"/>
                    <a:pt x="37423" y="92217"/>
                  </a:cubicBezTo>
                  <a:cubicBezTo>
                    <a:pt x="37423" y="116318"/>
                    <a:pt x="41228" y="135472"/>
                    <a:pt x="48839" y="149552"/>
                  </a:cubicBezTo>
                  <a:cubicBezTo>
                    <a:pt x="56450" y="163632"/>
                    <a:pt x="68246" y="170735"/>
                    <a:pt x="84356" y="170735"/>
                  </a:cubicBezTo>
                  <a:cubicBezTo>
                    <a:pt x="99324" y="170735"/>
                    <a:pt x="110867" y="164520"/>
                    <a:pt x="118858" y="152216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id="{7294C9BA-4BD8-34CF-42A7-F5DDFFEE73E9}"/>
                </a:ext>
              </a:extLst>
            </p:cNvPr>
            <p:cNvSpPr/>
            <p:nvPr/>
          </p:nvSpPr>
          <p:spPr>
            <a:xfrm>
              <a:off x="23153640" y="1843124"/>
              <a:ext cx="127226" cy="185830"/>
            </a:xfrm>
            <a:custGeom>
              <a:avLst/>
              <a:gdLst>
                <a:gd name="connsiteX0" fmla="*/ 0 w 127226"/>
                <a:gd name="connsiteY0" fmla="*/ 169847 h 185830"/>
                <a:gd name="connsiteX1" fmla="*/ 24481 w 127226"/>
                <a:gd name="connsiteY1" fmla="*/ 167945 h 185830"/>
                <a:gd name="connsiteX2" fmla="*/ 24481 w 127226"/>
                <a:gd name="connsiteY2" fmla="*/ 30063 h 185830"/>
                <a:gd name="connsiteX3" fmla="*/ 1015 w 127226"/>
                <a:gd name="connsiteY3" fmla="*/ 24228 h 185830"/>
                <a:gd name="connsiteX4" fmla="*/ 1015 w 127226"/>
                <a:gd name="connsiteY4" fmla="*/ 6596 h 185830"/>
                <a:gd name="connsiteX5" fmla="*/ 46045 w 127226"/>
                <a:gd name="connsiteY5" fmla="*/ 761 h 185830"/>
                <a:gd name="connsiteX6" fmla="*/ 46679 w 127226"/>
                <a:gd name="connsiteY6" fmla="*/ 761 h 185830"/>
                <a:gd name="connsiteX7" fmla="*/ 53910 w 127226"/>
                <a:gd name="connsiteY7" fmla="*/ 6596 h 185830"/>
                <a:gd name="connsiteX8" fmla="*/ 53910 w 127226"/>
                <a:gd name="connsiteY8" fmla="*/ 12431 h 185830"/>
                <a:gd name="connsiteX9" fmla="*/ 52895 w 127226"/>
                <a:gd name="connsiteY9" fmla="*/ 37800 h 185830"/>
                <a:gd name="connsiteX10" fmla="*/ 53910 w 127226"/>
                <a:gd name="connsiteY10" fmla="*/ 37800 h 185830"/>
                <a:gd name="connsiteX11" fmla="*/ 65579 w 127226"/>
                <a:gd name="connsiteY11" fmla="*/ 23467 h 185830"/>
                <a:gd name="connsiteX12" fmla="*/ 87397 w 127226"/>
                <a:gd name="connsiteY12" fmla="*/ 7357 h 185830"/>
                <a:gd name="connsiteX13" fmla="*/ 116445 w 127226"/>
                <a:gd name="connsiteY13" fmla="*/ 0 h 185830"/>
                <a:gd name="connsiteX14" fmla="*/ 127227 w 127226"/>
                <a:gd name="connsiteY14" fmla="*/ 1649 h 185830"/>
                <a:gd name="connsiteX15" fmla="*/ 127227 w 127226"/>
                <a:gd name="connsiteY15" fmla="*/ 38181 h 185830"/>
                <a:gd name="connsiteX16" fmla="*/ 119870 w 127226"/>
                <a:gd name="connsiteY16" fmla="*/ 35136 h 185830"/>
                <a:gd name="connsiteX17" fmla="*/ 108580 w 127226"/>
                <a:gd name="connsiteY17" fmla="*/ 33614 h 185830"/>
                <a:gd name="connsiteX18" fmla="*/ 58349 w 127226"/>
                <a:gd name="connsiteY18" fmla="*/ 50231 h 185830"/>
                <a:gd name="connsiteX19" fmla="*/ 58349 w 127226"/>
                <a:gd name="connsiteY19" fmla="*/ 167564 h 185830"/>
                <a:gd name="connsiteX20" fmla="*/ 99701 w 127226"/>
                <a:gd name="connsiteY20" fmla="*/ 170228 h 185830"/>
                <a:gd name="connsiteX21" fmla="*/ 99701 w 127226"/>
                <a:gd name="connsiteY21" fmla="*/ 185830 h 185830"/>
                <a:gd name="connsiteX22" fmla="*/ 0 w 127226"/>
                <a:gd name="connsiteY22" fmla="*/ 185830 h 185830"/>
                <a:gd name="connsiteX23" fmla="*/ 0 w 127226"/>
                <a:gd name="connsiteY23" fmla="*/ 169847 h 1858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7226" h="185830">
                  <a:moveTo>
                    <a:pt x="0" y="169847"/>
                  </a:moveTo>
                  <a:lnTo>
                    <a:pt x="24481" y="167945"/>
                  </a:lnTo>
                  <a:lnTo>
                    <a:pt x="24481" y="30063"/>
                  </a:lnTo>
                  <a:lnTo>
                    <a:pt x="1015" y="24228"/>
                  </a:lnTo>
                  <a:lnTo>
                    <a:pt x="1015" y="6596"/>
                  </a:lnTo>
                  <a:lnTo>
                    <a:pt x="46045" y="761"/>
                  </a:lnTo>
                  <a:lnTo>
                    <a:pt x="46679" y="761"/>
                  </a:lnTo>
                  <a:lnTo>
                    <a:pt x="53910" y="6596"/>
                  </a:lnTo>
                  <a:lnTo>
                    <a:pt x="53910" y="12431"/>
                  </a:lnTo>
                  <a:lnTo>
                    <a:pt x="52895" y="37800"/>
                  </a:lnTo>
                  <a:lnTo>
                    <a:pt x="53910" y="37800"/>
                  </a:lnTo>
                  <a:cubicBezTo>
                    <a:pt x="56066" y="34122"/>
                    <a:pt x="59998" y="29302"/>
                    <a:pt x="65579" y="23467"/>
                  </a:cubicBezTo>
                  <a:cubicBezTo>
                    <a:pt x="71288" y="17632"/>
                    <a:pt x="78518" y="12177"/>
                    <a:pt x="87397" y="7357"/>
                  </a:cubicBezTo>
                  <a:cubicBezTo>
                    <a:pt x="96276" y="2410"/>
                    <a:pt x="105917" y="0"/>
                    <a:pt x="116445" y="0"/>
                  </a:cubicBezTo>
                  <a:cubicBezTo>
                    <a:pt x="120758" y="0"/>
                    <a:pt x="124309" y="507"/>
                    <a:pt x="127227" y="1649"/>
                  </a:cubicBezTo>
                  <a:lnTo>
                    <a:pt x="127227" y="38181"/>
                  </a:lnTo>
                  <a:cubicBezTo>
                    <a:pt x="125705" y="37166"/>
                    <a:pt x="123295" y="36024"/>
                    <a:pt x="119870" y="35136"/>
                  </a:cubicBezTo>
                  <a:cubicBezTo>
                    <a:pt x="116445" y="34122"/>
                    <a:pt x="112766" y="33614"/>
                    <a:pt x="108580" y="33614"/>
                  </a:cubicBezTo>
                  <a:cubicBezTo>
                    <a:pt x="90568" y="33614"/>
                    <a:pt x="73825" y="39196"/>
                    <a:pt x="58349" y="50231"/>
                  </a:cubicBezTo>
                  <a:lnTo>
                    <a:pt x="58349" y="167564"/>
                  </a:lnTo>
                  <a:lnTo>
                    <a:pt x="99701" y="170228"/>
                  </a:lnTo>
                  <a:lnTo>
                    <a:pt x="99701" y="185830"/>
                  </a:lnTo>
                  <a:lnTo>
                    <a:pt x="0" y="185830"/>
                  </a:lnTo>
                  <a:lnTo>
                    <a:pt x="0" y="169847"/>
                  </a:ln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83EDCDAB-7C05-48E5-B42C-B4A69EA4CE86}"/>
                </a:ext>
              </a:extLst>
            </p:cNvPr>
            <p:cNvSpPr/>
            <p:nvPr/>
          </p:nvSpPr>
          <p:spPr>
            <a:xfrm>
              <a:off x="19250196" y="2131065"/>
              <a:ext cx="177331" cy="270313"/>
            </a:xfrm>
            <a:custGeom>
              <a:avLst/>
              <a:gdLst>
                <a:gd name="connsiteX0" fmla="*/ 35517 w 177331"/>
                <a:gd name="connsiteY0" fmla="*/ 260543 h 270313"/>
                <a:gd name="connsiteX1" fmla="*/ 9640 w 177331"/>
                <a:gd name="connsiteY1" fmla="*/ 230607 h 270313"/>
                <a:gd name="connsiteX2" fmla="*/ 0 w 177331"/>
                <a:gd name="connsiteY2" fmla="*/ 180756 h 270313"/>
                <a:gd name="connsiteX3" fmla="*/ 11416 w 177331"/>
                <a:gd name="connsiteY3" fmla="*/ 130271 h 270313"/>
                <a:gd name="connsiteX4" fmla="*/ 44143 w 177331"/>
                <a:gd name="connsiteY4" fmla="*/ 94247 h 270313"/>
                <a:gd name="connsiteX5" fmla="*/ 94501 w 177331"/>
                <a:gd name="connsiteY5" fmla="*/ 81055 h 270313"/>
                <a:gd name="connsiteX6" fmla="*/ 124817 w 177331"/>
                <a:gd name="connsiteY6" fmla="*/ 84607 h 270313"/>
                <a:gd name="connsiteX7" fmla="*/ 124817 w 177331"/>
                <a:gd name="connsiteY7" fmla="*/ 23720 h 270313"/>
                <a:gd name="connsiteX8" fmla="*/ 91583 w 177331"/>
                <a:gd name="connsiteY8" fmla="*/ 19788 h 270313"/>
                <a:gd name="connsiteX9" fmla="*/ 91583 w 177331"/>
                <a:gd name="connsiteY9" fmla="*/ 5835 h 270313"/>
                <a:gd name="connsiteX10" fmla="*/ 150186 w 177331"/>
                <a:gd name="connsiteY10" fmla="*/ 0 h 270313"/>
                <a:gd name="connsiteX11" fmla="*/ 151201 w 177331"/>
                <a:gd name="connsiteY11" fmla="*/ 0 h 270313"/>
                <a:gd name="connsiteX12" fmla="*/ 158431 w 177331"/>
                <a:gd name="connsiteY12" fmla="*/ 5201 h 270313"/>
                <a:gd name="connsiteX13" fmla="*/ 158431 w 177331"/>
                <a:gd name="connsiteY13" fmla="*/ 250268 h 270313"/>
                <a:gd name="connsiteX14" fmla="*/ 177331 w 177331"/>
                <a:gd name="connsiteY14" fmla="*/ 250268 h 270313"/>
                <a:gd name="connsiteX15" fmla="*/ 177331 w 177331"/>
                <a:gd name="connsiteY15" fmla="*/ 265236 h 270313"/>
                <a:gd name="connsiteX16" fmla="*/ 159192 w 177331"/>
                <a:gd name="connsiteY16" fmla="*/ 268788 h 270313"/>
                <a:gd name="connsiteX17" fmla="*/ 143083 w 177331"/>
                <a:gd name="connsiteY17" fmla="*/ 270056 h 270313"/>
                <a:gd name="connsiteX18" fmla="*/ 131032 w 177331"/>
                <a:gd name="connsiteY18" fmla="*/ 267139 h 270313"/>
                <a:gd name="connsiteX19" fmla="*/ 127481 w 177331"/>
                <a:gd name="connsiteY19" fmla="*/ 254708 h 270313"/>
                <a:gd name="connsiteX20" fmla="*/ 127481 w 177331"/>
                <a:gd name="connsiteY20" fmla="*/ 244306 h 270313"/>
                <a:gd name="connsiteX21" fmla="*/ 103507 w 177331"/>
                <a:gd name="connsiteY21" fmla="*/ 262826 h 270313"/>
                <a:gd name="connsiteX22" fmla="*/ 71415 w 177331"/>
                <a:gd name="connsiteY22" fmla="*/ 270310 h 270313"/>
                <a:gd name="connsiteX23" fmla="*/ 35517 w 177331"/>
                <a:gd name="connsiteY23" fmla="*/ 260543 h 270313"/>
                <a:gd name="connsiteX24" fmla="*/ 108200 w 177331"/>
                <a:gd name="connsiteY24" fmla="*/ 241516 h 270313"/>
                <a:gd name="connsiteX25" fmla="*/ 124817 w 177331"/>
                <a:gd name="connsiteY25" fmla="*/ 228324 h 270313"/>
                <a:gd name="connsiteX26" fmla="*/ 124817 w 177331"/>
                <a:gd name="connsiteY26" fmla="*/ 109088 h 270313"/>
                <a:gd name="connsiteX27" fmla="*/ 112640 w 177331"/>
                <a:gd name="connsiteY27" fmla="*/ 102111 h 270313"/>
                <a:gd name="connsiteX28" fmla="*/ 92217 w 177331"/>
                <a:gd name="connsiteY28" fmla="*/ 99067 h 270313"/>
                <a:gd name="connsiteX29" fmla="*/ 51626 w 177331"/>
                <a:gd name="connsiteY29" fmla="*/ 118475 h 270313"/>
                <a:gd name="connsiteX30" fmla="*/ 36532 w 177331"/>
                <a:gd name="connsiteY30" fmla="*/ 178219 h 270313"/>
                <a:gd name="connsiteX31" fmla="*/ 49851 w 177331"/>
                <a:gd name="connsiteY31" fmla="*/ 230353 h 270313"/>
                <a:gd name="connsiteX32" fmla="*/ 84353 w 177331"/>
                <a:gd name="connsiteY32" fmla="*/ 247351 h 270313"/>
                <a:gd name="connsiteX33" fmla="*/ 108200 w 177331"/>
                <a:gd name="connsiteY33" fmla="*/ 241516 h 270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77331" h="270313">
                  <a:moveTo>
                    <a:pt x="35517" y="260543"/>
                  </a:moveTo>
                  <a:cubicBezTo>
                    <a:pt x="24608" y="254073"/>
                    <a:pt x="15983" y="244053"/>
                    <a:pt x="9640" y="230607"/>
                  </a:cubicBezTo>
                  <a:cubicBezTo>
                    <a:pt x="3171" y="217161"/>
                    <a:pt x="0" y="200544"/>
                    <a:pt x="0" y="180756"/>
                  </a:cubicBezTo>
                  <a:cubicBezTo>
                    <a:pt x="0" y="162237"/>
                    <a:pt x="3805" y="145493"/>
                    <a:pt x="11416" y="130271"/>
                  </a:cubicBezTo>
                  <a:cubicBezTo>
                    <a:pt x="19027" y="115050"/>
                    <a:pt x="29936" y="102999"/>
                    <a:pt x="44143" y="94247"/>
                  </a:cubicBezTo>
                  <a:cubicBezTo>
                    <a:pt x="58349" y="85495"/>
                    <a:pt x="75220" y="81055"/>
                    <a:pt x="94501" y="81055"/>
                  </a:cubicBezTo>
                  <a:cubicBezTo>
                    <a:pt x="105536" y="81055"/>
                    <a:pt x="115684" y="82197"/>
                    <a:pt x="124817" y="84607"/>
                  </a:cubicBezTo>
                  <a:lnTo>
                    <a:pt x="124817" y="23720"/>
                  </a:lnTo>
                  <a:lnTo>
                    <a:pt x="91583" y="19788"/>
                  </a:lnTo>
                  <a:lnTo>
                    <a:pt x="91583" y="5835"/>
                  </a:lnTo>
                  <a:lnTo>
                    <a:pt x="150186" y="0"/>
                  </a:lnTo>
                  <a:lnTo>
                    <a:pt x="151201" y="0"/>
                  </a:lnTo>
                  <a:lnTo>
                    <a:pt x="158431" y="5201"/>
                  </a:lnTo>
                  <a:lnTo>
                    <a:pt x="158431" y="250268"/>
                  </a:lnTo>
                  <a:lnTo>
                    <a:pt x="177331" y="250268"/>
                  </a:lnTo>
                  <a:lnTo>
                    <a:pt x="177331" y="265236"/>
                  </a:lnTo>
                  <a:cubicBezTo>
                    <a:pt x="170355" y="266758"/>
                    <a:pt x="164393" y="267900"/>
                    <a:pt x="159192" y="268788"/>
                  </a:cubicBezTo>
                  <a:cubicBezTo>
                    <a:pt x="154118" y="269676"/>
                    <a:pt x="148664" y="270056"/>
                    <a:pt x="143083" y="270056"/>
                  </a:cubicBezTo>
                  <a:cubicBezTo>
                    <a:pt x="137502" y="270056"/>
                    <a:pt x="133442" y="269041"/>
                    <a:pt x="131032" y="267139"/>
                  </a:cubicBezTo>
                  <a:cubicBezTo>
                    <a:pt x="128622" y="265236"/>
                    <a:pt x="127481" y="261050"/>
                    <a:pt x="127481" y="254708"/>
                  </a:cubicBezTo>
                  <a:lnTo>
                    <a:pt x="127481" y="244306"/>
                  </a:lnTo>
                  <a:cubicBezTo>
                    <a:pt x="121392" y="251663"/>
                    <a:pt x="113401" y="257879"/>
                    <a:pt x="103507" y="262826"/>
                  </a:cubicBezTo>
                  <a:cubicBezTo>
                    <a:pt x="93613" y="267773"/>
                    <a:pt x="82958" y="270310"/>
                    <a:pt x="71415" y="270310"/>
                  </a:cubicBezTo>
                  <a:cubicBezTo>
                    <a:pt x="58222" y="270437"/>
                    <a:pt x="46299" y="267139"/>
                    <a:pt x="35517" y="260543"/>
                  </a:cubicBezTo>
                  <a:close/>
                  <a:moveTo>
                    <a:pt x="108200" y="241516"/>
                  </a:moveTo>
                  <a:cubicBezTo>
                    <a:pt x="115557" y="237710"/>
                    <a:pt x="121138" y="233271"/>
                    <a:pt x="124817" y="228324"/>
                  </a:cubicBezTo>
                  <a:lnTo>
                    <a:pt x="124817" y="109088"/>
                  </a:lnTo>
                  <a:cubicBezTo>
                    <a:pt x="123041" y="106424"/>
                    <a:pt x="118982" y="104141"/>
                    <a:pt x="112640" y="102111"/>
                  </a:cubicBezTo>
                  <a:cubicBezTo>
                    <a:pt x="106297" y="100082"/>
                    <a:pt x="99448" y="99067"/>
                    <a:pt x="92217" y="99067"/>
                  </a:cubicBezTo>
                  <a:cubicBezTo>
                    <a:pt x="75220" y="99067"/>
                    <a:pt x="61774" y="105536"/>
                    <a:pt x="51626" y="118475"/>
                  </a:cubicBezTo>
                  <a:cubicBezTo>
                    <a:pt x="41479" y="131413"/>
                    <a:pt x="36532" y="151328"/>
                    <a:pt x="36532" y="178219"/>
                  </a:cubicBezTo>
                  <a:cubicBezTo>
                    <a:pt x="36532" y="201686"/>
                    <a:pt x="40971" y="219064"/>
                    <a:pt x="49851" y="230353"/>
                  </a:cubicBezTo>
                  <a:cubicBezTo>
                    <a:pt x="58730" y="241643"/>
                    <a:pt x="70273" y="247351"/>
                    <a:pt x="84353" y="247351"/>
                  </a:cubicBezTo>
                  <a:cubicBezTo>
                    <a:pt x="92852" y="247224"/>
                    <a:pt x="100716" y="245321"/>
                    <a:pt x="108200" y="241516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92" name="Freeform: Shape 91">
              <a:extLst>
                <a:ext uri="{FF2B5EF4-FFF2-40B4-BE49-F238E27FC236}">
                  <a16:creationId xmlns:a16="http://schemas.microsoft.com/office/drawing/2014/main" id="{59AFBE2E-EFCB-5300-3B07-A62888BF7073}"/>
                </a:ext>
              </a:extLst>
            </p:cNvPr>
            <p:cNvSpPr/>
            <p:nvPr/>
          </p:nvSpPr>
          <p:spPr>
            <a:xfrm>
              <a:off x="19452516" y="2139437"/>
              <a:ext cx="86382" cy="258513"/>
            </a:xfrm>
            <a:custGeom>
              <a:avLst/>
              <a:gdLst>
                <a:gd name="connsiteX0" fmla="*/ 26384 w 86382"/>
                <a:gd name="connsiteY0" fmla="*/ 102619 h 258513"/>
                <a:gd name="connsiteX1" fmla="*/ 1649 w 86382"/>
                <a:gd name="connsiteY1" fmla="*/ 96784 h 258513"/>
                <a:gd name="connsiteX2" fmla="*/ 1649 w 86382"/>
                <a:gd name="connsiteY2" fmla="*/ 79533 h 258513"/>
                <a:gd name="connsiteX3" fmla="*/ 52134 w 86382"/>
                <a:gd name="connsiteY3" fmla="*/ 73317 h 258513"/>
                <a:gd name="connsiteX4" fmla="*/ 52768 w 86382"/>
                <a:gd name="connsiteY4" fmla="*/ 73317 h 258513"/>
                <a:gd name="connsiteX5" fmla="*/ 60252 w 86382"/>
                <a:gd name="connsiteY5" fmla="*/ 79152 h 258513"/>
                <a:gd name="connsiteX6" fmla="*/ 60252 w 86382"/>
                <a:gd name="connsiteY6" fmla="*/ 239867 h 258513"/>
                <a:gd name="connsiteX7" fmla="*/ 86382 w 86382"/>
                <a:gd name="connsiteY7" fmla="*/ 242530 h 258513"/>
                <a:gd name="connsiteX8" fmla="*/ 86382 w 86382"/>
                <a:gd name="connsiteY8" fmla="*/ 258513 h 258513"/>
                <a:gd name="connsiteX9" fmla="*/ 0 w 86382"/>
                <a:gd name="connsiteY9" fmla="*/ 258513 h 258513"/>
                <a:gd name="connsiteX10" fmla="*/ 0 w 86382"/>
                <a:gd name="connsiteY10" fmla="*/ 242530 h 258513"/>
                <a:gd name="connsiteX11" fmla="*/ 26384 w 86382"/>
                <a:gd name="connsiteY11" fmla="*/ 239613 h 258513"/>
                <a:gd name="connsiteX12" fmla="*/ 26384 w 86382"/>
                <a:gd name="connsiteY12" fmla="*/ 102619 h 258513"/>
                <a:gd name="connsiteX13" fmla="*/ 23847 w 86382"/>
                <a:gd name="connsiteY13" fmla="*/ 39069 h 258513"/>
                <a:gd name="connsiteX14" fmla="*/ 18646 w 86382"/>
                <a:gd name="connsiteY14" fmla="*/ 24101 h 258513"/>
                <a:gd name="connsiteX15" fmla="*/ 24989 w 86382"/>
                <a:gd name="connsiteY15" fmla="*/ 6850 h 258513"/>
                <a:gd name="connsiteX16" fmla="*/ 42494 w 86382"/>
                <a:gd name="connsiteY16" fmla="*/ 0 h 258513"/>
                <a:gd name="connsiteX17" fmla="*/ 58730 w 86382"/>
                <a:gd name="connsiteY17" fmla="*/ 5835 h 258513"/>
                <a:gd name="connsiteX18" fmla="*/ 63931 w 86382"/>
                <a:gd name="connsiteY18" fmla="*/ 20803 h 258513"/>
                <a:gd name="connsiteX19" fmla="*/ 57588 w 86382"/>
                <a:gd name="connsiteY19" fmla="*/ 38434 h 258513"/>
                <a:gd name="connsiteX20" fmla="*/ 39830 w 86382"/>
                <a:gd name="connsiteY20" fmla="*/ 44904 h 258513"/>
                <a:gd name="connsiteX21" fmla="*/ 39449 w 86382"/>
                <a:gd name="connsiteY21" fmla="*/ 44904 h 258513"/>
                <a:gd name="connsiteX22" fmla="*/ 23847 w 86382"/>
                <a:gd name="connsiteY22" fmla="*/ 39069 h 2585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86382" h="258513">
                  <a:moveTo>
                    <a:pt x="26384" y="102619"/>
                  </a:moveTo>
                  <a:lnTo>
                    <a:pt x="1649" y="96784"/>
                  </a:lnTo>
                  <a:lnTo>
                    <a:pt x="1649" y="79533"/>
                  </a:lnTo>
                  <a:lnTo>
                    <a:pt x="52134" y="73317"/>
                  </a:lnTo>
                  <a:lnTo>
                    <a:pt x="52768" y="73317"/>
                  </a:lnTo>
                  <a:lnTo>
                    <a:pt x="60252" y="79152"/>
                  </a:lnTo>
                  <a:lnTo>
                    <a:pt x="60252" y="239867"/>
                  </a:lnTo>
                  <a:lnTo>
                    <a:pt x="86382" y="242530"/>
                  </a:lnTo>
                  <a:lnTo>
                    <a:pt x="86382" y="258513"/>
                  </a:lnTo>
                  <a:lnTo>
                    <a:pt x="0" y="258513"/>
                  </a:lnTo>
                  <a:lnTo>
                    <a:pt x="0" y="242530"/>
                  </a:lnTo>
                  <a:lnTo>
                    <a:pt x="26384" y="239613"/>
                  </a:lnTo>
                  <a:lnTo>
                    <a:pt x="26384" y="102619"/>
                  </a:lnTo>
                  <a:close/>
                  <a:moveTo>
                    <a:pt x="23847" y="39069"/>
                  </a:moveTo>
                  <a:cubicBezTo>
                    <a:pt x="20422" y="35136"/>
                    <a:pt x="18646" y="30189"/>
                    <a:pt x="18646" y="24101"/>
                  </a:cubicBezTo>
                  <a:cubicBezTo>
                    <a:pt x="18646" y="17124"/>
                    <a:pt x="20803" y="11416"/>
                    <a:pt x="24989" y="6850"/>
                  </a:cubicBezTo>
                  <a:cubicBezTo>
                    <a:pt x="29175" y="2283"/>
                    <a:pt x="35010" y="0"/>
                    <a:pt x="42494" y="0"/>
                  </a:cubicBezTo>
                  <a:cubicBezTo>
                    <a:pt x="49851" y="0"/>
                    <a:pt x="55305" y="1903"/>
                    <a:pt x="58730" y="5835"/>
                  </a:cubicBezTo>
                  <a:cubicBezTo>
                    <a:pt x="62155" y="9767"/>
                    <a:pt x="63931" y="14714"/>
                    <a:pt x="63931" y="20803"/>
                  </a:cubicBezTo>
                  <a:cubicBezTo>
                    <a:pt x="63931" y="28160"/>
                    <a:pt x="61774" y="33995"/>
                    <a:pt x="57588" y="38434"/>
                  </a:cubicBezTo>
                  <a:cubicBezTo>
                    <a:pt x="53402" y="42874"/>
                    <a:pt x="47441" y="44904"/>
                    <a:pt x="39830" y="44904"/>
                  </a:cubicBezTo>
                  <a:lnTo>
                    <a:pt x="39449" y="44904"/>
                  </a:lnTo>
                  <a:cubicBezTo>
                    <a:pt x="32473" y="44904"/>
                    <a:pt x="27272" y="43001"/>
                    <a:pt x="23847" y="39069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93" name="Freeform: Shape 92">
              <a:extLst>
                <a:ext uri="{FF2B5EF4-FFF2-40B4-BE49-F238E27FC236}">
                  <a16:creationId xmlns:a16="http://schemas.microsoft.com/office/drawing/2014/main" id="{42A8E86B-4943-D367-4CBB-6E9300436A02}"/>
                </a:ext>
              </a:extLst>
            </p:cNvPr>
            <p:cNvSpPr/>
            <p:nvPr/>
          </p:nvSpPr>
          <p:spPr>
            <a:xfrm>
              <a:off x="19558052" y="2212754"/>
              <a:ext cx="196865" cy="185195"/>
            </a:xfrm>
            <a:custGeom>
              <a:avLst/>
              <a:gdLst>
                <a:gd name="connsiteX0" fmla="*/ 23467 w 196865"/>
                <a:gd name="connsiteY0" fmla="*/ 29302 h 185195"/>
                <a:gd name="connsiteX1" fmla="*/ 0 w 196865"/>
                <a:gd name="connsiteY1" fmla="*/ 23467 h 185195"/>
                <a:gd name="connsiteX2" fmla="*/ 0 w 196865"/>
                <a:gd name="connsiteY2" fmla="*/ 5835 h 185195"/>
                <a:gd name="connsiteX3" fmla="*/ 46553 w 196865"/>
                <a:gd name="connsiteY3" fmla="*/ 0 h 185195"/>
                <a:gd name="connsiteX4" fmla="*/ 47567 w 196865"/>
                <a:gd name="connsiteY4" fmla="*/ 0 h 185195"/>
                <a:gd name="connsiteX5" fmla="*/ 54417 w 196865"/>
                <a:gd name="connsiteY5" fmla="*/ 5835 h 185195"/>
                <a:gd name="connsiteX6" fmla="*/ 54417 w 196865"/>
                <a:gd name="connsiteY6" fmla="*/ 19534 h 185195"/>
                <a:gd name="connsiteX7" fmla="*/ 54037 w 196865"/>
                <a:gd name="connsiteY7" fmla="*/ 27399 h 185195"/>
                <a:gd name="connsiteX8" fmla="*/ 84987 w 196865"/>
                <a:gd name="connsiteY8" fmla="*/ 8499 h 185195"/>
                <a:gd name="connsiteX9" fmla="*/ 121773 w 196865"/>
                <a:gd name="connsiteY9" fmla="*/ 0 h 185195"/>
                <a:gd name="connsiteX10" fmla="*/ 153611 w 196865"/>
                <a:gd name="connsiteY10" fmla="*/ 7865 h 185195"/>
                <a:gd name="connsiteX11" fmla="*/ 169467 w 196865"/>
                <a:gd name="connsiteY11" fmla="*/ 31838 h 185195"/>
                <a:gd name="connsiteX12" fmla="*/ 174033 w 196865"/>
                <a:gd name="connsiteY12" fmla="*/ 75347 h 185195"/>
                <a:gd name="connsiteX13" fmla="*/ 174033 w 196865"/>
                <a:gd name="connsiteY13" fmla="*/ 166549 h 185195"/>
                <a:gd name="connsiteX14" fmla="*/ 196866 w 196865"/>
                <a:gd name="connsiteY14" fmla="*/ 168833 h 185195"/>
                <a:gd name="connsiteX15" fmla="*/ 196866 w 196865"/>
                <a:gd name="connsiteY15" fmla="*/ 185196 h 185195"/>
                <a:gd name="connsiteX16" fmla="*/ 119616 w 196865"/>
                <a:gd name="connsiteY16" fmla="*/ 185196 h 185195"/>
                <a:gd name="connsiteX17" fmla="*/ 119616 w 196865"/>
                <a:gd name="connsiteY17" fmla="*/ 169213 h 185195"/>
                <a:gd name="connsiteX18" fmla="*/ 139785 w 196865"/>
                <a:gd name="connsiteY18" fmla="*/ 166549 h 185195"/>
                <a:gd name="connsiteX19" fmla="*/ 139785 w 196865"/>
                <a:gd name="connsiteY19" fmla="*/ 74966 h 185195"/>
                <a:gd name="connsiteX20" fmla="*/ 137121 w 196865"/>
                <a:gd name="connsiteY20" fmla="*/ 44777 h 185195"/>
                <a:gd name="connsiteX21" fmla="*/ 127354 w 196865"/>
                <a:gd name="connsiteY21" fmla="*/ 28414 h 185195"/>
                <a:gd name="connsiteX22" fmla="*/ 106551 w 196865"/>
                <a:gd name="connsiteY22" fmla="*/ 23086 h 185195"/>
                <a:gd name="connsiteX23" fmla="*/ 81435 w 196865"/>
                <a:gd name="connsiteY23" fmla="*/ 28921 h 185195"/>
                <a:gd name="connsiteX24" fmla="*/ 57588 w 196865"/>
                <a:gd name="connsiteY24" fmla="*/ 42620 h 185195"/>
                <a:gd name="connsiteX25" fmla="*/ 57588 w 196865"/>
                <a:gd name="connsiteY25" fmla="*/ 166169 h 185195"/>
                <a:gd name="connsiteX26" fmla="*/ 79786 w 196865"/>
                <a:gd name="connsiteY26" fmla="*/ 169086 h 185195"/>
                <a:gd name="connsiteX27" fmla="*/ 79786 w 196865"/>
                <a:gd name="connsiteY27" fmla="*/ 185069 h 185195"/>
                <a:gd name="connsiteX28" fmla="*/ 2917 w 196865"/>
                <a:gd name="connsiteY28" fmla="*/ 185069 h 185195"/>
                <a:gd name="connsiteX29" fmla="*/ 2917 w 196865"/>
                <a:gd name="connsiteY29" fmla="*/ 169086 h 185195"/>
                <a:gd name="connsiteX30" fmla="*/ 23467 w 196865"/>
                <a:gd name="connsiteY30" fmla="*/ 166169 h 185195"/>
                <a:gd name="connsiteX31" fmla="*/ 23467 w 196865"/>
                <a:gd name="connsiteY31" fmla="*/ 29302 h 185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96865" h="185195">
                  <a:moveTo>
                    <a:pt x="23467" y="29302"/>
                  </a:moveTo>
                  <a:lnTo>
                    <a:pt x="0" y="23467"/>
                  </a:lnTo>
                  <a:lnTo>
                    <a:pt x="0" y="5835"/>
                  </a:lnTo>
                  <a:lnTo>
                    <a:pt x="46553" y="0"/>
                  </a:lnTo>
                  <a:lnTo>
                    <a:pt x="47567" y="0"/>
                  </a:lnTo>
                  <a:lnTo>
                    <a:pt x="54417" y="5835"/>
                  </a:lnTo>
                  <a:lnTo>
                    <a:pt x="54417" y="19534"/>
                  </a:lnTo>
                  <a:lnTo>
                    <a:pt x="54037" y="27399"/>
                  </a:lnTo>
                  <a:cubicBezTo>
                    <a:pt x="61901" y="20422"/>
                    <a:pt x="72176" y="14207"/>
                    <a:pt x="84987" y="8499"/>
                  </a:cubicBezTo>
                  <a:cubicBezTo>
                    <a:pt x="97799" y="2791"/>
                    <a:pt x="110103" y="0"/>
                    <a:pt x="121773" y="0"/>
                  </a:cubicBezTo>
                  <a:cubicBezTo>
                    <a:pt x="135472" y="0"/>
                    <a:pt x="146000" y="2664"/>
                    <a:pt x="153611" y="7865"/>
                  </a:cubicBezTo>
                  <a:cubicBezTo>
                    <a:pt x="161095" y="13065"/>
                    <a:pt x="166422" y="21056"/>
                    <a:pt x="169467" y="31838"/>
                  </a:cubicBezTo>
                  <a:cubicBezTo>
                    <a:pt x="172511" y="42620"/>
                    <a:pt x="174033" y="57081"/>
                    <a:pt x="174033" y="75347"/>
                  </a:cubicBezTo>
                  <a:lnTo>
                    <a:pt x="174033" y="166549"/>
                  </a:lnTo>
                  <a:lnTo>
                    <a:pt x="196866" y="168833"/>
                  </a:lnTo>
                  <a:lnTo>
                    <a:pt x="196866" y="185196"/>
                  </a:lnTo>
                  <a:lnTo>
                    <a:pt x="119616" y="185196"/>
                  </a:lnTo>
                  <a:lnTo>
                    <a:pt x="119616" y="169213"/>
                  </a:lnTo>
                  <a:lnTo>
                    <a:pt x="139785" y="166549"/>
                  </a:lnTo>
                  <a:lnTo>
                    <a:pt x="139785" y="74966"/>
                  </a:lnTo>
                  <a:cubicBezTo>
                    <a:pt x="139785" y="62155"/>
                    <a:pt x="138897" y="52134"/>
                    <a:pt x="137121" y="44777"/>
                  </a:cubicBezTo>
                  <a:cubicBezTo>
                    <a:pt x="135345" y="37547"/>
                    <a:pt x="132174" y="32092"/>
                    <a:pt x="127354" y="28414"/>
                  </a:cubicBezTo>
                  <a:cubicBezTo>
                    <a:pt x="122534" y="24862"/>
                    <a:pt x="115557" y="23086"/>
                    <a:pt x="106551" y="23086"/>
                  </a:cubicBezTo>
                  <a:cubicBezTo>
                    <a:pt x="98686" y="23086"/>
                    <a:pt x="90315" y="24989"/>
                    <a:pt x="81435" y="28921"/>
                  </a:cubicBezTo>
                  <a:cubicBezTo>
                    <a:pt x="72556" y="32853"/>
                    <a:pt x="64565" y="37420"/>
                    <a:pt x="57588" y="42620"/>
                  </a:cubicBezTo>
                  <a:lnTo>
                    <a:pt x="57588" y="166169"/>
                  </a:lnTo>
                  <a:lnTo>
                    <a:pt x="79786" y="169086"/>
                  </a:lnTo>
                  <a:lnTo>
                    <a:pt x="79786" y="185069"/>
                  </a:lnTo>
                  <a:lnTo>
                    <a:pt x="2917" y="185069"/>
                  </a:lnTo>
                  <a:lnTo>
                    <a:pt x="2917" y="169086"/>
                  </a:lnTo>
                  <a:lnTo>
                    <a:pt x="23467" y="166169"/>
                  </a:lnTo>
                  <a:lnTo>
                    <a:pt x="23467" y="29302"/>
                  </a:ln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94" name="Freeform: Shape 93">
              <a:extLst>
                <a:ext uri="{FF2B5EF4-FFF2-40B4-BE49-F238E27FC236}">
                  <a16:creationId xmlns:a16="http://schemas.microsoft.com/office/drawing/2014/main" id="{249EC46C-4DA2-5007-288F-9C8F6A3D56D2}"/>
                </a:ext>
              </a:extLst>
            </p:cNvPr>
            <p:cNvSpPr/>
            <p:nvPr/>
          </p:nvSpPr>
          <p:spPr>
            <a:xfrm>
              <a:off x="19842949" y="2155800"/>
              <a:ext cx="318891" cy="242149"/>
            </a:xfrm>
            <a:custGeom>
              <a:avLst/>
              <a:gdLst>
                <a:gd name="connsiteX0" fmla="*/ 51500 w 318891"/>
                <a:gd name="connsiteY0" fmla="*/ 20169 h 242149"/>
                <a:gd name="connsiteX1" fmla="*/ 15983 w 318891"/>
                <a:gd name="connsiteY1" fmla="*/ 16236 h 242149"/>
                <a:gd name="connsiteX2" fmla="*/ 15983 w 318891"/>
                <a:gd name="connsiteY2" fmla="*/ 0 h 242149"/>
                <a:gd name="connsiteX3" fmla="*/ 102365 w 318891"/>
                <a:gd name="connsiteY3" fmla="*/ 0 h 242149"/>
                <a:gd name="connsiteX4" fmla="*/ 148283 w 318891"/>
                <a:gd name="connsiteY4" fmla="*/ 146635 h 242149"/>
                <a:gd name="connsiteX5" fmla="*/ 159065 w 318891"/>
                <a:gd name="connsiteY5" fmla="*/ 187986 h 242149"/>
                <a:gd name="connsiteX6" fmla="*/ 168833 w 318891"/>
                <a:gd name="connsiteY6" fmla="*/ 146635 h 242149"/>
                <a:gd name="connsiteX7" fmla="*/ 214497 w 318891"/>
                <a:gd name="connsiteY7" fmla="*/ 0 h 242149"/>
                <a:gd name="connsiteX8" fmla="*/ 300245 w 318891"/>
                <a:gd name="connsiteY8" fmla="*/ 0 h 242149"/>
                <a:gd name="connsiteX9" fmla="*/ 300245 w 318891"/>
                <a:gd name="connsiteY9" fmla="*/ 16236 h 242149"/>
                <a:gd name="connsiteX10" fmla="*/ 264348 w 318891"/>
                <a:gd name="connsiteY10" fmla="*/ 20169 h 242149"/>
                <a:gd name="connsiteX11" fmla="*/ 290478 w 318891"/>
                <a:gd name="connsiteY11" fmla="*/ 222616 h 242149"/>
                <a:gd name="connsiteX12" fmla="*/ 318892 w 318891"/>
                <a:gd name="connsiteY12" fmla="*/ 226167 h 242149"/>
                <a:gd name="connsiteX13" fmla="*/ 318892 w 318891"/>
                <a:gd name="connsiteY13" fmla="*/ 242150 h 242149"/>
                <a:gd name="connsiteX14" fmla="*/ 225026 w 318891"/>
                <a:gd name="connsiteY14" fmla="*/ 242150 h 242149"/>
                <a:gd name="connsiteX15" fmla="*/ 225026 w 318891"/>
                <a:gd name="connsiteY15" fmla="*/ 226167 h 242149"/>
                <a:gd name="connsiteX16" fmla="*/ 254708 w 318891"/>
                <a:gd name="connsiteY16" fmla="*/ 222869 h 242149"/>
                <a:gd name="connsiteX17" fmla="*/ 239993 w 318891"/>
                <a:gd name="connsiteY17" fmla="*/ 76488 h 242149"/>
                <a:gd name="connsiteX18" fmla="*/ 233144 w 318891"/>
                <a:gd name="connsiteY18" fmla="*/ 13573 h 242149"/>
                <a:gd name="connsiteX19" fmla="*/ 219444 w 318891"/>
                <a:gd name="connsiteY19" fmla="*/ 60506 h 242149"/>
                <a:gd name="connsiteX20" fmla="*/ 165027 w 318891"/>
                <a:gd name="connsiteY20" fmla="*/ 230987 h 242149"/>
                <a:gd name="connsiteX21" fmla="*/ 143844 w 318891"/>
                <a:gd name="connsiteY21" fmla="*/ 230987 h 242149"/>
                <a:gd name="connsiteX22" fmla="*/ 91076 w 318891"/>
                <a:gd name="connsiteY22" fmla="*/ 74839 h 242149"/>
                <a:gd name="connsiteX23" fmla="*/ 71795 w 318891"/>
                <a:gd name="connsiteY23" fmla="*/ 13192 h 242149"/>
                <a:gd name="connsiteX24" fmla="*/ 65960 w 318891"/>
                <a:gd name="connsiteY24" fmla="*/ 76362 h 242149"/>
                <a:gd name="connsiteX25" fmla="*/ 52895 w 318891"/>
                <a:gd name="connsiteY25" fmla="*/ 222742 h 242149"/>
                <a:gd name="connsiteX26" fmla="*/ 85114 w 318891"/>
                <a:gd name="connsiteY26" fmla="*/ 226040 h 242149"/>
                <a:gd name="connsiteX27" fmla="*/ 85114 w 318891"/>
                <a:gd name="connsiteY27" fmla="*/ 242023 h 242149"/>
                <a:gd name="connsiteX28" fmla="*/ 0 w 318891"/>
                <a:gd name="connsiteY28" fmla="*/ 242023 h 242149"/>
                <a:gd name="connsiteX29" fmla="*/ 0 w 318891"/>
                <a:gd name="connsiteY29" fmla="*/ 226040 h 242149"/>
                <a:gd name="connsiteX30" fmla="*/ 27653 w 318891"/>
                <a:gd name="connsiteY30" fmla="*/ 222742 h 242149"/>
                <a:gd name="connsiteX31" fmla="*/ 51500 w 318891"/>
                <a:gd name="connsiteY31" fmla="*/ 20169 h 242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318891" h="242149">
                  <a:moveTo>
                    <a:pt x="51500" y="20169"/>
                  </a:moveTo>
                  <a:lnTo>
                    <a:pt x="15983" y="16236"/>
                  </a:lnTo>
                  <a:lnTo>
                    <a:pt x="15983" y="0"/>
                  </a:lnTo>
                  <a:lnTo>
                    <a:pt x="102365" y="0"/>
                  </a:lnTo>
                  <a:lnTo>
                    <a:pt x="148283" y="146635"/>
                  </a:lnTo>
                  <a:lnTo>
                    <a:pt x="159065" y="187986"/>
                  </a:lnTo>
                  <a:lnTo>
                    <a:pt x="168833" y="146635"/>
                  </a:lnTo>
                  <a:lnTo>
                    <a:pt x="214497" y="0"/>
                  </a:lnTo>
                  <a:lnTo>
                    <a:pt x="300245" y="0"/>
                  </a:lnTo>
                  <a:lnTo>
                    <a:pt x="300245" y="16236"/>
                  </a:lnTo>
                  <a:lnTo>
                    <a:pt x="264348" y="20169"/>
                  </a:lnTo>
                  <a:lnTo>
                    <a:pt x="290478" y="222616"/>
                  </a:lnTo>
                  <a:lnTo>
                    <a:pt x="318892" y="226167"/>
                  </a:lnTo>
                  <a:lnTo>
                    <a:pt x="318892" y="242150"/>
                  </a:lnTo>
                  <a:lnTo>
                    <a:pt x="225026" y="242150"/>
                  </a:lnTo>
                  <a:lnTo>
                    <a:pt x="225026" y="226167"/>
                  </a:lnTo>
                  <a:lnTo>
                    <a:pt x="254708" y="222869"/>
                  </a:lnTo>
                  <a:lnTo>
                    <a:pt x="239993" y="76488"/>
                  </a:lnTo>
                  <a:lnTo>
                    <a:pt x="233144" y="13573"/>
                  </a:lnTo>
                  <a:lnTo>
                    <a:pt x="219444" y="60506"/>
                  </a:lnTo>
                  <a:lnTo>
                    <a:pt x="165027" y="230987"/>
                  </a:lnTo>
                  <a:lnTo>
                    <a:pt x="143844" y="230987"/>
                  </a:lnTo>
                  <a:lnTo>
                    <a:pt x="91076" y="74839"/>
                  </a:lnTo>
                  <a:lnTo>
                    <a:pt x="71795" y="13192"/>
                  </a:lnTo>
                  <a:lnTo>
                    <a:pt x="65960" y="76362"/>
                  </a:lnTo>
                  <a:lnTo>
                    <a:pt x="52895" y="222742"/>
                  </a:lnTo>
                  <a:lnTo>
                    <a:pt x="85114" y="226040"/>
                  </a:lnTo>
                  <a:lnTo>
                    <a:pt x="85114" y="242023"/>
                  </a:lnTo>
                  <a:lnTo>
                    <a:pt x="0" y="242023"/>
                  </a:lnTo>
                  <a:lnTo>
                    <a:pt x="0" y="226040"/>
                  </a:lnTo>
                  <a:lnTo>
                    <a:pt x="27653" y="222742"/>
                  </a:lnTo>
                  <a:lnTo>
                    <a:pt x="51500" y="20169"/>
                  </a:ln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95" name="Freeform: Shape 94">
              <a:extLst>
                <a:ext uri="{FF2B5EF4-FFF2-40B4-BE49-F238E27FC236}">
                  <a16:creationId xmlns:a16="http://schemas.microsoft.com/office/drawing/2014/main" id="{667825EC-8A3F-8329-8157-B6DF4FDF2B15}"/>
                </a:ext>
              </a:extLst>
            </p:cNvPr>
            <p:cNvSpPr/>
            <p:nvPr/>
          </p:nvSpPr>
          <p:spPr>
            <a:xfrm>
              <a:off x="20177697" y="2212247"/>
              <a:ext cx="149932" cy="189381"/>
            </a:xfrm>
            <a:custGeom>
              <a:avLst/>
              <a:gdLst>
                <a:gd name="connsiteX0" fmla="*/ 20676 w 149932"/>
                <a:gd name="connsiteY0" fmla="*/ 163505 h 189381"/>
                <a:gd name="connsiteX1" fmla="*/ 0 w 149932"/>
                <a:gd name="connsiteY1" fmla="*/ 94754 h 189381"/>
                <a:gd name="connsiteX2" fmla="*/ 10782 w 149932"/>
                <a:gd name="connsiteY2" fmla="*/ 44904 h 189381"/>
                <a:gd name="connsiteX3" fmla="*/ 40971 w 149932"/>
                <a:gd name="connsiteY3" fmla="*/ 11670 h 189381"/>
                <a:gd name="connsiteX4" fmla="*/ 85114 w 149932"/>
                <a:gd name="connsiteY4" fmla="*/ 0 h 189381"/>
                <a:gd name="connsiteX5" fmla="*/ 132174 w 149932"/>
                <a:gd name="connsiteY5" fmla="*/ 16744 h 189381"/>
                <a:gd name="connsiteX6" fmla="*/ 149932 w 149932"/>
                <a:gd name="connsiteY6" fmla="*/ 64819 h 189381"/>
                <a:gd name="connsiteX7" fmla="*/ 147649 w 149932"/>
                <a:gd name="connsiteY7" fmla="*/ 95135 h 189381"/>
                <a:gd name="connsiteX8" fmla="*/ 35517 w 149932"/>
                <a:gd name="connsiteY8" fmla="*/ 95135 h 189381"/>
                <a:gd name="connsiteX9" fmla="*/ 50485 w 149932"/>
                <a:gd name="connsiteY9" fmla="*/ 147142 h 189381"/>
                <a:gd name="connsiteX10" fmla="*/ 91202 w 149932"/>
                <a:gd name="connsiteY10" fmla="*/ 166803 h 189381"/>
                <a:gd name="connsiteX11" fmla="*/ 118474 w 149932"/>
                <a:gd name="connsiteY11" fmla="*/ 162110 h 189381"/>
                <a:gd name="connsiteX12" fmla="*/ 140419 w 149932"/>
                <a:gd name="connsiteY12" fmla="*/ 150820 h 189381"/>
                <a:gd name="connsiteX13" fmla="*/ 146634 w 149932"/>
                <a:gd name="connsiteY13" fmla="*/ 165154 h 189381"/>
                <a:gd name="connsiteX14" fmla="*/ 118601 w 149932"/>
                <a:gd name="connsiteY14" fmla="*/ 182152 h 189381"/>
                <a:gd name="connsiteX15" fmla="*/ 80801 w 149932"/>
                <a:gd name="connsiteY15" fmla="*/ 189382 h 189381"/>
                <a:gd name="connsiteX16" fmla="*/ 20676 w 149932"/>
                <a:gd name="connsiteY16" fmla="*/ 163505 h 189381"/>
                <a:gd name="connsiteX17" fmla="*/ 114035 w 149932"/>
                <a:gd name="connsiteY17" fmla="*/ 77757 h 189381"/>
                <a:gd name="connsiteX18" fmla="*/ 115050 w 149932"/>
                <a:gd name="connsiteY18" fmla="*/ 63804 h 189381"/>
                <a:gd name="connsiteX19" fmla="*/ 106044 w 149932"/>
                <a:gd name="connsiteY19" fmla="*/ 30443 h 189381"/>
                <a:gd name="connsiteX20" fmla="*/ 78898 w 149932"/>
                <a:gd name="connsiteY20" fmla="*/ 18139 h 189381"/>
                <a:gd name="connsiteX21" fmla="*/ 48709 w 149932"/>
                <a:gd name="connsiteY21" fmla="*/ 31838 h 189381"/>
                <a:gd name="connsiteX22" fmla="*/ 35771 w 149932"/>
                <a:gd name="connsiteY22" fmla="*/ 77757 h 189381"/>
                <a:gd name="connsiteX23" fmla="*/ 114035 w 149932"/>
                <a:gd name="connsiteY23" fmla="*/ 77757 h 1893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49932" h="189381">
                  <a:moveTo>
                    <a:pt x="20676" y="163505"/>
                  </a:moveTo>
                  <a:cubicBezTo>
                    <a:pt x="6850" y="146381"/>
                    <a:pt x="0" y="123422"/>
                    <a:pt x="0" y="94754"/>
                  </a:cubicBezTo>
                  <a:cubicBezTo>
                    <a:pt x="0" y="75854"/>
                    <a:pt x="3552" y="59237"/>
                    <a:pt x="10782" y="44904"/>
                  </a:cubicBezTo>
                  <a:cubicBezTo>
                    <a:pt x="18012" y="30570"/>
                    <a:pt x="28033" y="19534"/>
                    <a:pt x="40971" y="11670"/>
                  </a:cubicBezTo>
                  <a:cubicBezTo>
                    <a:pt x="53910" y="3805"/>
                    <a:pt x="68624" y="0"/>
                    <a:pt x="85114" y="0"/>
                  </a:cubicBezTo>
                  <a:cubicBezTo>
                    <a:pt x="105282" y="0"/>
                    <a:pt x="121011" y="5581"/>
                    <a:pt x="132174" y="16744"/>
                  </a:cubicBezTo>
                  <a:cubicBezTo>
                    <a:pt x="143336" y="27906"/>
                    <a:pt x="149298" y="44016"/>
                    <a:pt x="149932" y="64819"/>
                  </a:cubicBezTo>
                  <a:cubicBezTo>
                    <a:pt x="149932" y="78137"/>
                    <a:pt x="149171" y="88158"/>
                    <a:pt x="147649" y="95135"/>
                  </a:cubicBezTo>
                  <a:lnTo>
                    <a:pt x="35517" y="95135"/>
                  </a:lnTo>
                  <a:cubicBezTo>
                    <a:pt x="35897" y="116699"/>
                    <a:pt x="40971" y="133950"/>
                    <a:pt x="50485" y="147142"/>
                  </a:cubicBezTo>
                  <a:cubicBezTo>
                    <a:pt x="59998" y="160334"/>
                    <a:pt x="73571" y="166803"/>
                    <a:pt x="91202" y="166803"/>
                  </a:cubicBezTo>
                  <a:cubicBezTo>
                    <a:pt x="99828" y="166803"/>
                    <a:pt x="108961" y="165281"/>
                    <a:pt x="118474" y="162110"/>
                  </a:cubicBezTo>
                  <a:cubicBezTo>
                    <a:pt x="127988" y="158939"/>
                    <a:pt x="135218" y="155260"/>
                    <a:pt x="140419" y="150820"/>
                  </a:cubicBezTo>
                  <a:lnTo>
                    <a:pt x="146634" y="165154"/>
                  </a:lnTo>
                  <a:cubicBezTo>
                    <a:pt x="140292" y="171623"/>
                    <a:pt x="131032" y="177331"/>
                    <a:pt x="118601" y="182152"/>
                  </a:cubicBezTo>
                  <a:cubicBezTo>
                    <a:pt x="106170" y="186972"/>
                    <a:pt x="93613" y="189382"/>
                    <a:pt x="80801" y="189382"/>
                  </a:cubicBezTo>
                  <a:cubicBezTo>
                    <a:pt x="54544" y="189255"/>
                    <a:pt x="34502" y="180629"/>
                    <a:pt x="20676" y="163505"/>
                  </a:cubicBezTo>
                  <a:close/>
                  <a:moveTo>
                    <a:pt x="114035" y="77757"/>
                  </a:moveTo>
                  <a:cubicBezTo>
                    <a:pt x="114669" y="73190"/>
                    <a:pt x="115050" y="68497"/>
                    <a:pt x="115050" y="63804"/>
                  </a:cubicBezTo>
                  <a:cubicBezTo>
                    <a:pt x="114796" y="49724"/>
                    <a:pt x="111879" y="38561"/>
                    <a:pt x="106044" y="30443"/>
                  </a:cubicBezTo>
                  <a:cubicBezTo>
                    <a:pt x="100335" y="22198"/>
                    <a:pt x="91202" y="18139"/>
                    <a:pt x="78898" y="18139"/>
                  </a:cubicBezTo>
                  <a:cubicBezTo>
                    <a:pt x="66341" y="18139"/>
                    <a:pt x="56193" y="22706"/>
                    <a:pt x="48709" y="31838"/>
                  </a:cubicBezTo>
                  <a:cubicBezTo>
                    <a:pt x="41225" y="40971"/>
                    <a:pt x="36912" y="56320"/>
                    <a:pt x="35771" y="77757"/>
                  </a:cubicBezTo>
                  <a:lnTo>
                    <a:pt x="114035" y="77757"/>
                  </a:ln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96" name="Freeform: Shape 95">
              <a:extLst>
                <a:ext uri="{FF2B5EF4-FFF2-40B4-BE49-F238E27FC236}">
                  <a16:creationId xmlns:a16="http://schemas.microsoft.com/office/drawing/2014/main" id="{60ABA2C9-D1A9-4BAB-B781-E4CB04F1A39F}"/>
                </a:ext>
              </a:extLst>
            </p:cNvPr>
            <p:cNvSpPr/>
            <p:nvPr/>
          </p:nvSpPr>
          <p:spPr>
            <a:xfrm>
              <a:off x="20354648" y="2131065"/>
              <a:ext cx="177331" cy="270313"/>
            </a:xfrm>
            <a:custGeom>
              <a:avLst/>
              <a:gdLst>
                <a:gd name="connsiteX0" fmla="*/ 35517 w 177331"/>
                <a:gd name="connsiteY0" fmla="*/ 260543 h 270313"/>
                <a:gd name="connsiteX1" fmla="*/ 9640 w 177331"/>
                <a:gd name="connsiteY1" fmla="*/ 230607 h 270313"/>
                <a:gd name="connsiteX2" fmla="*/ 0 w 177331"/>
                <a:gd name="connsiteY2" fmla="*/ 180756 h 270313"/>
                <a:gd name="connsiteX3" fmla="*/ 11416 w 177331"/>
                <a:gd name="connsiteY3" fmla="*/ 130271 h 270313"/>
                <a:gd name="connsiteX4" fmla="*/ 44143 w 177331"/>
                <a:gd name="connsiteY4" fmla="*/ 94247 h 270313"/>
                <a:gd name="connsiteX5" fmla="*/ 94501 w 177331"/>
                <a:gd name="connsiteY5" fmla="*/ 81055 h 270313"/>
                <a:gd name="connsiteX6" fmla="*/ 124817 w 177331"/>
                <a:gd name="connsiteY6" fmla="*/ 84607 h 270313"/>
                <a:gd name="connsiteX7" fmla="*/ 124817 w 177331"/>
                <a:gd name="connsiteY7" fmla="*/ 23720 h 270313"/>
                <a:gd name="connsiteX8" fmla="*/ 91583 w 177331"/>
                <a:gd name="connsiteY8" fmla="*/ 19788 h 270313"/>
                <a:gd name="connsiteX9" fmla="*/ 91583 w 177331"/>
                <a:gd name="connsiteY9" fmla="*/ 5835 h 270313"/>
                <a:gd name="connsiteX10" fmla="*/ 150186 w 177331"/>
                <a:gd name="connsiteY10" fmla="*/ 0 h 270313"/>
                <a:gd name="connsiteX11" fmla="*/ 151201 w 177331"/>
                <a:gd name="connsiteY11" fmla="*/ 0 h 270313"/>
                <a:gd name="connsiteX12" fmla="*/ 158431 w 177331"/>
                <a:gd name="connsiteY12" fmla="*/ 5201 h 270313"/>
                <a:gd name="connsiteX13" fmla="*/ 158431 w 177331"/>
                <a:gd name="connsiteY13" fmla="*/ 250268 h 270313"/>
                <a:gd name="connsiteX14" fmla="*/ 177331 w 177331"/>
                <a:gd name="connsiteY14" fmla="*/ 250268 h 270313"/>
                <a:gd name="connsiteX15" fmla="*/ 177331 w 177331"/>
                <a:gd name="connsiteY15" fmla="*/ 265236 h 270313"/>
                <a:gd name="connsiteX16" fmla="*/ 159192 w 177331"/>
                <a:gd name="connsiteY16" fmla="*/ 268788 h 270313"/>
                <a:gd name="connsiteX17" fmla="*/ 143083 w 177331"/>
                <a:gd name="connsiteY17" fmla="*/ 270056 h 270313"/>
                <a:gd name="connsiteX18" fmla="*/ 131032 w 177331"/>
                <a:gd name="connsiteY18" fmla="*/ 267139 h 270313"/>
                <a:gd name="connsiteX19" fmla="*/ 127481 w 177331"/>
                <a:gd name="connsiteY19" fmla="*/ 254708 h 270313"/>
                <a:gd name="connsiteX20" fmla="*/ 127481 w 177331"/>
                <a:gd name="connsiteY20" fmla="*/ 244306 h 270313"/>
                <a:gd name="connsiteX21" fmla="*/ 103507 w 177331"/>
                <a:gd name="connsiteY21" fmla="*/ 262826 h 270313"/>
                <a:gd name="connsiteX22" fmla="*/ 71414 w 177331"/>
                <a:gd name="connsiteY22" fmla="*/ 270310 h 270313"/>
                <a:gd name="connsiteX23" fmla="*/ 35517 w 177331"/>
                <a:gd name="connsiteY23" fmla="*/ 260543 h 270313"/>
                <a:gd name="connsiteX24" fmla="*/ 108200 w 177331"/>
                <a:gd name="connsiteY24" fmla="*/ 241516 h 270313"/>
                <a:gd name="connsiteX25" fmla="*/ 124817 w 177331"/>
                <a:gd name="connsiteY25" fmla="*/ 228324 h 270313"/>
                <a:gd name="connsiteX26" fmla="*/ 124817 w 177331"/>
                <a:gd name="connsiteY26" fmla="*/ 109088 h 270313"/>
                <a:gd name="connsiteX27" fmla="*/ 112640 w 177331"/>
                <a:gd name="connsiteY27" fmla="*/ 102111 h 270313"/>
                <a:gd name="connsiteX28" fmla="*/ 92217 w 177331"/>
                <a:gd name="connsiteY28" fmla="*/ 99067 h 270313"/>
                <a:gd name="connsiteX29" fmla="*/ 51626 w 177331"/>
                <a:gd name="connsiteY29" fmla="*/ 118475 h 270313"/>
                <a:gd name="connsiteX30" fmla="*/ 36532 w 177331"/>
                <a:gd name="connsiteY30" fmla="*/ 178219 h 270313"/>
                <a:gd name="connsiteX31" fmla="*/ 49851 w 177331"/>
                <a:gd name="connsiteY31" fmla="*/ 230353 h 270313"/>
                <a:gd name="connsiteX32" fmla="*/ 84353 w 177331"/>
                <a:gd name="connsiteY32" fmla="*/ 247351 h 270313"/>
                <a:gd name="connsiteX33" fmla="*/ 108200 w 177331"/>
                <a:gd name="connsiteY33" fmla="*/ 241516 h 270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77331" h="270313">
                  <a:moveTo>
                    <a:pt x="35517" y="260543"/>
                  </a:moveTo>
                  <a:cubicBezTo>
                    <a:pt x="24608" y="254073"/>
                    <a:pt x="15983" y="244053"/>
                    <a:pt x="9640" y="230607"/>
                  </a:cubicBezTo>
                  <a:cubicBezTo>
                    <a:pt x="3171" y="217161"/>
                    <a:pt x="0" y="200544"/>
                    <a:pt x="0" y="180756"/>
                  </a:cubicBezTo>
                  <a:cubicBezTo>
                    <a:pt x="0" y="162237"/>
                    <a:pt x="3805" y="145493"/>
                    <a:pt x="11416" y="130271"/>
                  </a:cubicBezTo>
                  <a:cubicBezTo>
                    <a:pt x="19027" y="115050"/>
                    <a:pt x="29936" y="102999"/>
                    <a:pt x="44143" y="94247"/>
                  </a:cubicBezTo>
                  <a:cubicBezTo>
                    <a:pt x="58349" y="85495"/>
                    <a:pt x="75220" y="81055"/>
                    <a:pt x="94501" y="81055"/>
                  </a:cubicBezTo>
                  <a:cubicBezTo>
                    <a:pt x="105536" y="81055"/>
                    <a:pt x="115684" y="82197"/>
                    <a:pt x="124817" y="84607"/>
                  </a:cubicBezTo>
                  <a:lnTo>
                    <a:pt x="124817" y="23720"/>
                  </a:lnTo>
                  <a:lnTo>
                    <a:pt x="91583" y="19788"/>
                  </a:lnTo>
                  <a:lnTo>
                    <a:pt x="91583" y="5835"/>
                  </a:lnTo>
                  <a:lnTo>
                    <a:pt x="150186" y="0"/>
                  </a:lnTo>
                  <a:lnTo>
                    <a:pt x="151201" y="0"/>
                  </a:lnTo>
                  <a:lnTo>
                    <a:pt x="158431" y="5201"/>
                  </a:lnTo>
                  <a:lnTo>
                    <a:pt x="158431" y="250268"/>
                  </a:lnTo>
                  <a:lnTo>
                    <a:pt x="177331" y="250268"/>
                  </a:lnTo>
                  <a:lnTo>
                    <a:pt x="177331" y="265236"/>
                  </a:lnTo>
                  <a:cubicBezTo>
                    <a:pt x="170355" y="266758"/>
                    <a:pt x="164393" y="267900"/>
                    <a:pt x="159192" y="268788"/>
                  </a:cubicBezTo>
                  <a:cubicBezTo>
                    <a:pt x="154118" y="269676"/>
                    <a:pt x="148664" y="270056"/>
                    <a:pt x="143083" y="270056"/>
                  </a:cubicBezTo>
                  <a:cubicBezTo>
                    <a:pt x="137501" y="270056"/>
                    <a:pt x="133442" y="269041"/>
                    <a:pt x="131032" y="267139"/>
                  </a:cubicBezTo>
                  <a:cubicBezTo>
                    <a:pt x="128622" y="265236"/>
                    <a:pt x="127481" y="261050"/>
                    <a:pt x="127481" y="254708"/>
                  </a:cubicBezTo>
                  <a:lnTo>
                    <a:pt x="127481" y="244306"/>
                  </a:lnTo>
                  <a:cubicBezTo>
                    <a:pt x="121392" y="251663"/>
                    <a:pt x="113401" y="257879"/>
                    <a:pt x="103507" y="262826"/>
                  </a:cubicBezTo>
                  <a:cubicBezTo>
                    <a:pt x="93613" y="267773"/>
                    <a:pt x="82958" y="270310"/>
                    <a:pt x="71414" y="270310"/>
                  </a:cubicBezTo>
                  <a:cubicBezTo>
                    <a:pt x="58349" y="270437"/>
                    <a:pt x="46426" y="267139"/>
                    <a:pt x="35517" y="260543"/>
                  </a:cubicBezTo>
                  <a:close/>
                  <a:moveTo>
                    <a:pt x="108200" y="241516"/>
                  </a:moveTo>
                  <a:cubicBezTo>
                    <a:pt x="115557" y="237710"/>
                    <a:pt x="121138" y="233271"/>
                    <a:pt x="124817" y="228324"/>
                  </a:cubicBezTo>
                  <a:lnTo>
                    <a:pt x="124817" y="109088"/>
                  </a:lnTo>
                  <a:cubicBezTo>
                    <a:pt x="123041" y="106424"/>
                    <a:pt x="118982" y="104141"/>
                    <a:pt x="112640" y="102111"/>
                  </a:cubicBezTo>
                  <a:cubicBezTo>
                    <a:pt x="106297" y="100082"/>
                    <a:pt x="99448" y="99067"/>
                    <a:pt x="92217" y="99067"/>
                  </a:cubicBezTo>
                  <a:cubicBezTo>
                    <a:pt x="75220" y="99067"/>
                    <a:pt x="61774" y="105536"/>
                    <a:pt x="51626" y="118475"/>
                  </a:cubicBezTo>
                  <a:cubicBezTo>
                    <a:pt x="41479" y="131413"/>
                    <a:pt x="36532" y="151328"/>
                    <a:pt x="36532" y="178219"/>
                  </a:cubicBezTo>
                  <a:cubicBezTo>
                    <a:pt x="36532" y="201686"/>
                    <a:pt x="40971" y="219064"/>
                    <a:pt x="49851" y="230353"/>
                  </a:cubicBezTo>
                  <a:cubicBezTo>
                    <a:pt x="58730" y="241643"/>
                    <a:pt x="70273" y="247351"/>
                    <a:pt x="84353" y="247351"/>
                  </a:cubicBezTo>
                  <a:cubicBezTo>
                    <a:pt x="92852" y="247224"/>
                    <a:pt x="100843" y="245321"/>
                    <a:pt x="108200" y="241516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97" name="Freeform: Shape 96">
              <a:extLst>
                <a:ext uri="{FF2B5EF4-FFF2-40B4-BE49-F238E27FC236}">
                  <a16:creationId xmlns:a16="http://schemas.microsoft.com/office/drawing/2014/main" id="{B3A462F5-A371-CD3E-A08B-E4281FE267BD}"/>
                </a:ext>
              </a:extLst>
            </p:cNvPr>
            <p:cNvSpPr/>
            <p:nvPr/>
          </p:nvSpPr>
          <p:spPr>
            <a:xfrm>
              <a:off x="20557095" y="2139437"/>
              <a:ext cx="86382" cy="258513"/>
            </a:xfrm>
            <a:custGeom>
              <a:avLst/>
              <a:gdLst>
                <a:gd name="connsiteX0" fmla="*/ 26384 w 86382"/>
                <a:gd name="connsiteY0" fmla="*/ 102619 h 258513"/>
                <a:gd name="connsiteX1" fmla="*/ 1649 w 86382"/>
                <a:gd name="connsiteY1" fmla="*/ 96784 h 258513"/>
                <a:gd name="connsiteX2" fmla="*/ 1649 w 86382"/>
                <a:gd name="connsiteY2" fmla="*/ 79533 h 258513"/>
                <a:gd name="connsiteX3" fmla="*/ 52134 w 86382"/>
                <a:gd name="connsiteY3" fmla="*/ 73317 h 258513"/>
                <a:gd name="connsiteX4" fmla="*/ 52768 w 86382"/>
                <a:gd name="connsiteY4" fmla="*/ 73317 h 258513"/>
                <a:gd name="connsiteX5" fmla="*/ 60252 w 86382"/>
                <a:gd name="connsiteY5" fmla="*/ 79152 h 258513"/>
                <a:gd name="connsiteX6" fmla="*/ 60252 w 86382"/>
                <a:gd name="connsiteY6" fmla="*/ 239867 h 258513"/>
                <a:gd name="connsiteX7" fmla="*/ 86382 w 86382"/>
                <a:gd name="connsiteY7" fmla="*/ 242530 h 258513"/>
                <a:gd name="connsiteX8" fmla="*/ 86382 w 86382"/>
                <a:gd name="connsiteY8" fmla="*/ 258513 h 258513"/>
                <a:gd name="connsiteX9" fmla="*/ 0 w 86382"/>
                <a:gd name="connsiteY9" fmla="*/ 258513 h 258513"/>
                <a:gd name="connsiteX10" fmla="*/ 0 w 86382"/>
                <a:gd name="connsiteY10" fmla="*/ 242530 h 258513"/>
                <a:gd name="connsiteX11" fmla="*/ 26384 w 86382"/>
                <a:gd name="connsiteY11" fmla="*/ 239613 h 258513"/>
                <a:gd name="connsiteX12" fmla="*/ 26384 w 86382"/>
                <a:gd name="connsiteY12" fmla="*/ 102619 h 258513"/>
                <a:gd name="connsiteX13" fmla="*/ 23720 w 86382"/>
                <a:gd name="connsiteY13" fmla="*/ 39069 h 258513"/>
                <a:gd name="connsiteX14" fmla="*/ 18520 w 86382"/>
                <a:gd name="connsiteY14" fmla="*/ 24101 h 258513"/>
                <a:gd name="connsiteX15" fmla="*/ 24862 w 86382"/>
                <a:gd name="connsiteY15" fmla="*/ 6850 h 258513"/>
                <a:gd name="connsiteX16" fmla="*/ 42367 w 86382"/>
                <a:gd name="connsiteY16" fmla="*/ 0 h 258513"/>
                <a:gd name="connsiteX17" fmla="*/ 58603 w 86382"/>
                <a:gd name="connsiteY17" fmla="*/ 5835 h 258513"/>
                <a:gd name="connsiteX18" fmla="*/ 63804 w 86382"/>
                <a:gd name="connsiteY18" fmla="*/ 20803 h 258513"/>
                <a:gd name="connsiteX19" fmla="*/ 57461 w 86382"/>
                <a:gd name="connsiteY19" fmla="*/ 38434 h 258513"/>
                <a:gd name="connsiteX20" fmla="*/ 39703 w 86382"/>
                <a:gd name="connsiteY20" fmla="*/ 44904 h 258513"/>
                <a:gd name="connsiteX21" fmla="*/ 39322 w 86382"/>
                <a:gd name="connsiteY21" fmla="*/ 44904 h 258513"/>
                <a:gd name="connsiteX22" fmla="*/ 23720 w 86382"/>
                <a:gd name="connsiteY22" fmla="*/ 39069 h 2585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86382" h="258513">
                  <a:moveTo>
                    <a:pt x="26384" y="102619"/>
                  </a:moveTo>
                  <a:lnTo>
                    <a:pt x="1649" y="96784"/>
                  </a:lnTo>
                  <a:lnTo>
                    <a:pt x="1649" y="79533"/>
                  </a:lnTo>
                  <a:lnTo>
                    <a:pt x="52134" y="73317"/>
                  </a:lnTo>
                  <a:lnTo>
                    <a:pt x="52768" y="73317"/>
                  </a:lnTo>
                  <a:lnTo>
                    <a:pt x="60252" y="79152"/>
                  </a:lnTo>
                  <a:lnTo>
                    <a:pt x="60252" y="239867"/>
                  </a:lnTo>
                  <a:lnTo>
                    <a:pt x="86382" y="242530"/>
                  </a:lnTo>
                  <a:lnTo>
                    <a:pt x="86382" y="258513"/>
                  </a:lnTo>
                  <a:lnTo>
                    <a:pt x="0" y="258513"/>
                  </a:lnTo>
                  <a:lnTo>
                    <a:pt x="0" y="242530"/>
                  </a:lnTo>
                  <a:lnTo>
                    <a:pt x="26384" y="239613"/>
                  </a:lnTo>
                  <a:lnTo>
                    <a:pt x="26384" y="102619"/>
                  </a:lnTo>
                  <a:close/>
                  <a:moveTo>
                    <a:pt x="23720" y="39069"/>
                  </a:moveTo>
                  <a:cubicBezTo>
                    <a:pt x="20295" y="35136"/>
                    <a:pt x="18520" y="30189"/>
                    <a:pt x="18520" y="24101"/>
                  </a:cubicBezTo>
                  <a:cubicBezTo>
                    <a:pt x="18520" y="17124"/>
                    <a:pt x="20676" y="11416"/>
                    <a:pt x="24862" y="6850"/>
                  </a:cubicBezTo>
                  <a:cubicBezTo>
                    <a:pt x="29048" y="2283"/>
                    <a:pt x="34883" y="0"/>
                    <a:pt x="42367" y="0"/>
                  </a:cubicBezTo>
                  <a:cubicBezTo>
                    <a:pt x="49724" y="0"/>
                    <a:pt x="55178" y="1903"/>
                    <a:pt x="58603" y="5835"/>
                  </a:cubicBezTo>
                  <a:cubicBezTo>
                    <a:pt x="62028" y="9767"/>
                    <a:pt x="63804" y="14714"/>
                    <a:pt x="63804" y="20803"/>
                  </a:cubicBezTo>
                  <a:cubicBezTo>
                    <a:pt x="63804" y="28160"/>
                    <a:pt x="61647" y="33995"/>
                    <a:pt x="57461" y="38434"/>
                  </a:cubicBezTo>
                  <a:cubicBezTo>
                    <a:pt x="53276" y="42874"/>
                    <a:pt x="47314" y="44904"/>
                    <a:pt x="39703" y="44904"/>
                  </a:cubicBezTo>
                  <a:lnTo>
                    <a:pt x="39322" y="44904"/>
                  </a:lnTo>
                  <a:cubicBezTo>
                    <a:pt x="32473" y="44904"/>
                    <a:pt x="27272" y="43001"/>
                    <a:pt x="23720" y="39069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98" name="Freeform: Shape 97">
              <a:extLst>
                <a:ext uri="{FF2B5EF4-FFF2-40B4-BE49-F238E27FC236}">
                  <a16:creationId xmlns:a16="http://schemas.microsoft.com/office/drawing/2014/main" id="{48E956B2-78E7-1A7D-096A-DE956587BD2D}"/>
                </a:ext>
              </a:extLst>
            </p:cNvPr>
            <p:cNvSpPr/>
            <p:nvPr/>
          </p:nvSpPr>
          <p:spPr>
            <a:xfrm>
              <a:off x="20663519" y="2213262"/>
              <a:ext cx="183166" cy="188240"/>
            </a:xfrm>
            <a:custGeom>
              <a:avLst/>
              <a:gdLst>
                <a:gd name="connsiteX0" fmla="*/ 137755 w 183166"/>
                <a:gd name="connsiteY0" fmla="*/ 183927 h 188240"/>
                <a:gd name="connsiteX1" fmla="*/ 133316 w 183166"/>
                <a:gd name="connsiteY1" fmla="*/ 172258 h 188240"/>
                <a:gd name="connsiteX2" fmla="*/ 133316 w 183166"/>
                <a:gd name="connsiteY2" fmla="*/ 161222 h 188240"/>
                <a:gd name="connsiteX3" fmla="*/ 106424 w 183166"/>
                <a:gd name="connsiteY3" fmla="*/ 180122 h 188240"/>
                <a:gd name="connsiteX4" fmla="*/ 73951 w 183166"/>
                <a:gd name="connsiteY4" fmla="*/ 188240 h 188240"/>
                <a:gd name="connsiteX5" fmla="*/ 30951 w 183166"/>
                <a:gd name="connsiteY5" fmla="*/ 172004 h 188240"/>
                <a:gd name="connsiteX6" fmla="*/ 18266 w 183166"/>
                <a:gd name="connsiteY6" fmla="*/ 118221 h 188240"/>
                <a:gd name="connsiteX7" fmla="*/ 18266 w 183166"/>
                <a:gd name="connsiteY7" fmla="*/ 23720 h 188240"/>
                <a:gd name="connsiteX8" fmla="*/ 0 w 183166"/>
                <a:gd name="connsiteY8" fmla="*/ 18520 h 188240"/>
                <a:gd name="connsiteX9" fmla="*/ 0 w 183166"/>
                <a:gd name="connsiteY9" fmla="*/ 4186 h 188240"/>
                <a:gd name="connsiteX10" fmla="*/ 45665 w 183166"/>
                <a:gd name="connsiteY10" fmla="*/ 0 h 188240"/>
                <a:gd name="connsiteX11" fmla="*/ 46045 w 183166"/>
                <a:gd name="connsiteY11" fmla="*/ 0 h 188240"/>
                <a:gd name="connsiteX12" fmla="*/ 52261 w 183166"/>
                <a:gd name="connsiteY12" fmla="*/ 3932 h 188240"/>
                <a:gd name="connsiteX13" fmla="*/ 52261 w 183166"/>
                <a:gd name="connsiteY13" fmla="*/ 115684 h 188240"/>
                <a:gd name="connsiteX14" fmla="*/ 55051 w 183166"/>
                <a:gd name="connsiteY14" fmla="*/ 145239 h 188240"/>
                <a:gd name="connsiteX15" fmla="*/ 64819 w 183166"/>
                <a:gd name="connsiteY15" fmla="*/ 160841 h 188240"/>
                <a:gd name="connsiteX16" fmla="*/ 85241 w 183166"/>
                <a:gd name="connsiteY16" fmla="*/ 165915 h 188240"/>
                <a:gd name="connsiteX17" fmla="*/ 109722 w 183166"/>
                <a:gd name="connsiteY17" fmla="*/ 160334 h 188240"/>
                <a:gd name="connsiteX18" fmla="*/ 129637 w 183166"/>
                <a:gd name="connsiteY18" fmla="*/ 147269 h 188240"/>
                <a:gd name="connsiteX19" fmla="*/ 129637 w 183166"/>
                <a:gd name="connsiteY19" fmla="*/ 23720 h 188240"/>
                <a:gd name="connsiteX20" fmla="*/ 106170 w 183166"/>
                <a:gd name="connsiteY20" fmla="*/ 18520 h 188240"/>
                <a:gd name="connsiteX21" fmla="*/ 106170 w 183166"/>
                <a:gd name="connsiteY21" fmla="*/ 4186 h 188240"/>
                <a:gd name="connsiteX22" fmla="*/ 155767 w 183166"/>
                <a:gd name="connsiteY22" fmla="*/ 0 h 188240"/>
                <a:gd name="connsiteX23" fmla="*/ 156148 w 183166"/>
                <a:gd name="connsiteY23" fmla="*/ 0 h 188240"/>
                <a:gd name="connsiteX24" fmla="*/ 163632 w 183166"/>
                <a:gd name="connsiteY24" fmla="*/ 3932 h 188240"/>
                <a:gd name="connsiteX25" fmla="*/ 163632 w 183166"/>
                <a:gd name="connsiteY25" fmla="*/ 168198 h 188240"/>
                <a:gd name="connsiteX26" fmla="*/ 183166 w 183166"/>
                <a:gd name="connsiteY26" fmla="*/ 168198 h 188240"/>
                <a:gd name="connsiteX27" fmla="*/ 182786 w 183166"/>
                <a:gd name="connsiteY27" fmla="*/ 182913 h 188240"/>
                <a:gd name="connsiteX28" fmla="*/ 166930 w 183166"/>
                <a:gd name="connsiteY28" fmla="*/ 186464 h 188240"/>
                <a:gd name="connsiteX29" fmla="*/ 151455 w 183166"/>
                <a:gd name="connsiteY29" fmla="*/ 187733 h 188240"/>
                <a:gd name="connsiteX30" fmla="*/ 137755 w 183166"/>
                <a:gd name="connsiteY30" fmla="*/ 183927 h 1882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83166" h="188240">
                  <a:moveTo>
                    <a:pt x="137755" y="183927"/>
                  </a:moveTo>
                  <a:cubicBezTo>
                    <a:pt x="134838" y="181517"/>
                    <a:pt x="133316" y="177585"/>
                    <a:pt x="133316" y="172258"/>
                  </a:cubicBezTo>
                  <a:lnTo>
                    <a:pt x="133316" y="161222"/>
                  </a:lnTo>
                  <a:cubicBezTo>
                    <a:pt x="126085" y="168452"/>
                    <a:pt x="117206" y="174668"/>
                    <a:pt x="106424" y="180122"/>
                  </a:cubicBezTo>
                  <a:cubicBezTo>
                    <a:pt x="95642" y="185576"/>
                    <a:pt x="84860" y="188240"/>
                    <a:pt x="73951" y="188240"/>
                  </a:cubicBezTo>
                  <a:cubicBezTo>
                    <a:pt x="53783" y="188240"/>
                    <a:pt x="39449" y="182786"/>
                    <a:pt x="30951" y="172004"/>
                  </a:cubicBezTo>
                  <a:cubicBezTo>
                    <a:pt x="22452" y="161095"/>
                    <a:pt x="18266" y="143210"/>
                    <a:pt x="18266" y="118221"/>
                  </a:cubicBezTo>
                  <a:lnTo>
                    <a:pt x="18266" y="23720"/>
                  </a:lnTo>
                  <a:lnTo>
                    <a:pt x="0" y="18520"/>
                  </a:lnTo>
                  <a:lnTo>
                    <a:pt x="0" y="4186"/>
                  </a:lnTo>
                  <a:lnTo>
                    <a:pt x="45665" y="0"/>
                  </a:lnTo>
                  <a:lnTo>
                    <a:pt x="46045" y="0"/>
                  </a:lnTo>
                  <a:lnTo>
                    <a:pt x="52261" y="3932"/>
                  </a:lnTo>
                  <a:lnTo>
                    <a:pt x="52261" y="115684"/>
                  </a:lnTo>
                  <a:cubicBezTo>
                    <a:pt x="52261" y="128242"/>
                    <a:pt x="53149" y="138136"/>
                    <a:pt x="55051" y="145239"/>
                  </a:cubicBezTo>
                  <a:cubicBezTo>
                    <a:pt x="56954" y="152343"/>
                    <a:pt x="60125" y="157543"/>
                    <a:pt x="64819" y="160841"/>
                  </a:cubicBezTo>
                  <a:cubicBezTo>
                    <a:pt x="69512" y="164266"/>
                    <a:pt x="76235" y="165915"/>
                    <a:pt x="85241" y="165915"/>
                  </a:cubicBezTo>
                  <a:cubicBezTo>
                    <a:pt x="93866" y="165915"/>
                    <a:pt x="102111" y="164012"/>
                    <a:pt x="109722" y="160334"/>
                  </a:cubicBezTo>
                  <a:cubicBezTo>
                    <a:pt x="117333" y="156655"/>
                    <a:pt x="123929" y="152343"/>
                    <a:pt x="129637" y="147269"/>
                  </a:cubicBezTo>
                  <a:lnTo>
                    <a:pt x="129637" y="23720"/>
                  </a:lnTo>
                  <a:lnTo>
                    <a:pt x="106170" y="18520"/>
                  </a:lnTo>
                  <a:lnTo>
                    <a:pt x="106170" y="4186"/>
                  </a:lnTo>
                  <a:lnTo>
                    <a:pt x="155767" y="0"/>
                  </a:lnTo>
                  <a:lnTo>
                    <a:pt x="156148" y="0"/>
                  </a:lnTo>
                  <a:lnTo>
                    <a:pt x="163632" y="3932"/>
                  </a:lnTo>
                  <a:lnTo>
                    <a:pt x="163632" y="168198"/>
                  </a:lnTo>
                  <a:lnTo>
                    <a:pt x="183166" y="168198"/>
                  </a:lnTo>
                  <a:lnTo>
                    <a:pt x="182786" y="182913"/>
                  </a:lnTo>
                  <a:cubicBezTo>
                    <a:pt x="176697" y="184435"/>
                    <a:pt x="171370" y="185576"/>
                    <a:pt x="166930" y="186464"/>
                  </a:cubicBezTo>
                  <a:cubicBezTo>
                    <a:pt x="162490" y="187352"/>
                    <a:pt x="157290" y="187733"/>
                    <a:pt x="151455" y="187733"/>
                  </a:cubicBezTo>
                  <a:cubicBezTo>
                    <a:pt x="145239" y="187479"/>
                    <a:pt x="140799" y="186337"/>
                    <a:pt x="137755" y="183927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99" name="Freeform: Shape 98">
              <a:extLst>
                <a:ext uri="{FF2B5EF4-FFF2-40B4-BE49-F238E27FC236}">
                  <a16:creationId xmlns:a16="http://schemas.microsoft.com/office/drawing/2014/main" id="{EF125211-C1A8-FBBC-00E1-A025AE278806}"/>
                </a:ext>
              </a:extLst>
            </p:cNvPr>
            <p:cNvSpPr/>
            <p:nvPr/>
          </p:nvSpPr>
          <p:spPr>
            <a:xfrm>
              <a:off x="20869898" y="2131065"/>
              <a:ext cx="88031" cy="267011"/>
            </a:xfrm>
            <a:custGeom>
              <a:avLst/>
              <a:gdLst>
                <a:gd name="connsiteX0" fmla="*/ 26384 w 88031"/>
                <a:gd name="connsiteY0" fmla="*/ 23720 h 267011"/>
                <a:gd name="connsiteX1" fmla="*/ 0 w 88031"/>
                <a:gd name="connsiteY1" fmla="*/ 20169 h 267011"/>
                <a:gd name="connsiteX2" fmla="*/ 0 w 88031"/>
                <a:gd name="connsiteY2" fmla="*/ 6215 h 267011"/>
                <a:gd name="connsiteX3" fmla="*/ 52514 w 88031"/>
                <a:gd name="connsiteY3" fmla="*/ 0 h 267011"/>
                <a:gd name="connsiteX4" fmla="*/ 53149 w 88031"/>
                <a:gd name="connsiteY4" fmla="*/ 0 h 267011"/>
                <a:gd name="connsiteX5" fmla="*/ 60379 w 88031"/>
                <a:gd name="connsiteY5" fmla="*/ 4947 h 267011"/>
                <a:gd name="connsiteX6" fmla="*/ 60379 w 88031"/>
                <a:gd name="connsiteY6" fmla="*/ 248365 h 267011"/>
                <a:gd name="connsiteX7" fmla="*/ 88031 w 88031"/>
                <a:gd name="connsiteY7" fmla="*/ 251029 h 267011"/>
                <a:gd name="connsiteX8" fmla="*/ 88031 w 88031"/>
                <a:gd name="connsiteY8" fmla="*/ 267012 h 267011"/>
                <a:gd name="connsiteX9" fmla="*/ 0 w 88031"/>
                <a:gd name="connsiteY9" fmla="*/ 267012 h 267011"/>
                <a:gd name="connsiteX10" fmla="*/ 0 w 88031"/>
                <a:gd name="connsiteY10" fmla="*/ 251029 h 267011"/>
                <a:gd name="connsiteX11" fmla="*/ 26384 w 88031"/>
                <a:gd name="connsiteY11" fmla="*/ 248112 h 267011"/>
                <a:gd name="connsiteX12" fmla="*/ 26384 w 88031"/>
                <a:gd name="connsiteY12" fmla="*/ 23720 h 2670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8031" h="267011">
                  <a:moveTo>
                    <a:pt x="26384" y="23720"/>
                  </a:moveTo>
                  <a:lnTo>
                    <a:pt x="0" y="20169"/>
                  </a:lnTo>
                  <a:lnTo>
                    <a:pt x="0" y="6215"/>
                  </a:lnTo>
                  <a:lnTo>
                    <a:pt x="52514" y="0"/>
                  </a:lnTo>
                  <a:lnTo>
                    <a:pt x="53149" y="0"/>
                  </a:lnTo>
                  <a:lnTo>
                    <a:pt x="60379" y="4947"/>
                  </a:lnTo>
                  <a:lnTo>
                    <a:pt x="60379" y="248365"/>
                  </a:lnTo>
                  <a:lnTo>
                    <a:pt x="88031" y="251029"/>
                  </a:lnTo>
                  <a:lnTo>
                    <a:pt x="88031" y="267012"/>
                  </a:lnTo>
                  <a:lnTo>
                    <a:pt x="0" y="267012"/>
                  </a:lnTo>
                  <a:lnTo>
                    <a:pt x="0" y="251029"/>
                  </a:lnTo>
                  <a:lnTo>
                    <a:pt x="26384" y="248112"/>
                  </a:lnTo>
                  <a:lnTo>
                    <a:pt x="26384" y="23720"/>
                  </a:ln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100" name="Freeform: Shape 99">
              <a:extLst>
                <a:ext uri="{FF2B5EF4-FFF2-40B4-BE49-F238E27FC236}">
                  <a16:creationId xmlns:a16="http://schemas.microsoft.com/office/drawing/2014/main" id="{26B5142F-AFB8-F798-1493-7E47833C5D38}"/>
                </a:ext>
              </a:extLst>
            </p:cNvPr>
            <p:cNvSpPr/>
            <p:nvPr/>
          </p:nvSpPr>
          <p:spPr>
            <a:xfrm>
              <a:off x="21054333" y="2153010"/>
              <a:ext cx="190269" cy="248367"/>
            </a:xfrm>
            <a:custGeom>
              <a:avLst/>
              <a:gdLst>
                <a:gd name="connsiteX0" fmla="*/ 51373 w 190269"/>
                <a:gd name="connsiteY0" fmla="*/ 232890 h 248367"/>
                <a:gd name="connsiteX1" fmla="*/ 13065 w 190269"/>
                <a:gd name="connsiteY1" fmla="*/ 189382 h 248367"/>
                <a:gd name="connsiteX2" fmla="*/ 0 w 190269"/>
                <a:gd name="connsiteY2" fmla="*/ 123548 h 248367"/>
                <a:gd name="connsiteX3" fmla="*/ 15348 w 190269"/>
                <a:gd name="connsiteY3" fmla="*/ 58984 h 248367"/>
                <a:gd name="connsiteX4" fmla="*/ 57334 w 190269"/>
                <a:gd name="connsiteY4" fmla="*/ 15475 h 248367"/>
                <a:gd name="connsiteX5" fmla="*/ 117333 w 190269"/>
                <a:gd name="connsiteY5" fmla="*/ 0 h 248367"/>
                <a:gd name="connsiteX6" fmla="*/ 177585 w 190269"/>
                <a:gd name="connsiteY6" fmla="*/ 7864 h 248367"/>
                <a:gd name="connsiteX7" fmla="*/ 188367 w 190269"/>
                <a:gd name="connsiteY7" fmla="*/ 9767 h 248367"/>
                <a:gd name="connsiteX8" fmla="*/ 185069 w 190269"/>
                <a:gd name="connsiteY8" fmla="*/ 68370 h 248367"/>
                <a:gd name="connsiteX9" fmla="*/ 163251 w 190269"/>
                <a:gd name="connsiteY9" fmla="*/ 68370 h 248367"/>
                <a:gd name="connsiteX10" fmla="*/ 155133 w 190269"/>
                <a:gd name="connsiteY10" fmla="*/ 27018 h 248367"/>
                <a:gd name="connsiteX11" fmla="*/ 139277 w 190269"/>
                <a:gd name="connsiteY11" fmla="*/ 20295 h 248367"/>
                <a:gd name="connsiteX12" fmla="*/ 111752 w 190269"/>
                <a:gd name="connsiteY12" fmla="*/ 17505 h 248367"/>
                <a:gd name="connsiteX13" fmla="*/ 74586 w 190269"/>
                <a:gd name="connsiteY13" fmla="*/ 29428 h 248367"/>
                <a:gd name="connsiteX14" fmla="*/ 48963 w 190269"/>
                <a:gd name="connsiteY14" fmla="*/ 64438 h 248367"/>
                <a:gd name="connsiteX15" fmla="*/ 39703 w 190269"/>
                <a:gd name="connsiteY15" fmla="*/ 119870 h 248367"/>
                <a:gd name="connsiteX16" fmla="*/ 47821 w 190269"/>
                <a:gd name="connsiteY16" fmla="*/ 175555 h 248367"/>
                <a:gd name="connsiteX17" fmla="*/ 72556 w 190269"/>
                <a:gd name="connsiteY17" fmla="*/ 215512 h 248367"/>
                <a:gd name="connsiteX18" fmla="*/ 113654 w 190269"/>
                <a:gd name="connsiteY18" fmla="*/ 230353 h 248367"/>
                <a:gd name="connsiteX19" fmla="*/ 140165 w 190269"/>
                <a:gd name="connsiteY19" fmla="*/ 227436 h 248367"/>
                <a:gd name="connsiteX20" fmla="*/ 156021 w 190269"/>
                <a:gd name="connsiteY20" fmla="*/ 218937 h 248367"/>
                <a:gd name="connsiteX21" fmla="*/ 169720 w 190269"/>
                <a:gd name="connsiteY21" fmla="*/ 186972 h 248367"/>
                <a:gd name="connsiteX22" fmla="*/ 190270 w 190269"/>
                <a:gd name="connsiteY22" fmla="*/ 189635 h 248367"/>
                <a:gd name="connsiteX23" fmla="*/ 182405 w 190269"/>
                <a:gd name="connsiteY23" fmla="*/ 235934 h 248367"/>
                <a:gd name="connsiteX24" fmla="*/ 162236 w 190269"/>
                <a:gd name="connsiteY24" fmla="*/ 240501 h 248367"/>
                <a:gd name="connsiteX25" fmla="*/ 139531 w 190269"/>
                <a:gd name="connsiteY25" fmla="*/ 246209 h 248367"/>
                <a:gd name="connsiteX26" fmla="*/ 112259 w 190269"/>
                <a:gd name="connsiteY26" fmla="*/ 248365 h 248367"/>
                <a:gd name="connsiteX27" fmla="*/ 51373 w 190269"/>
                <a:gd name="connsiteY27" fmla="*/ 232890 h 2483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90269" h="248367">
                  <a:moveTo>
                    <a:pt x="51373" y="232890"/>
                  </a:moveTo>
                  <a:cubicBezTo>
                    <a:pt x="34502" y="222615"/>
                    <a:pt x="21818" y="208028"/>
                    <a:pt x="13065" y="189382"/>
                  </a:cubicBezTo>
                  <a:cubicBezTo>
                    <a:pt x="4440" y="170735"/>
                    <a:pt x="0" y="148791"/>
                    <a:pt x="0" y="123548"/>
                  </a:cubicBezTo>
                  <a:cubicBezTo>
                    <a:pt x="0" y="99194"/>
                    <a:pt x="5074" y="77757"/>
                    <a:pt x="15348" y="58984"/>
                  </a:cubicBezTo>
                  <a:cubicBezTo>
                    <a:pt x="25496" y="40337"/>
                    <a:pt x="39576" y="25750"/>
                    <a:pt x="57334" y="15475"/>
                  </a:cubicBezTo>
                  <a:cubicBezTo>
                    <a:pt x="75093" y="5201"/>
                    <a:pt x="95135" y="0"/>
                    <a:pt x="117333" y="0"/>
                  </a:cubicBezTo>
                  <a:cubicBezTo>
                    <a:pt x="134077" y="0"/>
                    <a:pt x="154118" y="2664"/>
                    <a:pt x="177585" y="7864"/>
                  </a:cubicBezTo>
                  <a:lnTo>
                    <a:pt x="188367" y="9767"/>
                  </a:lnTo>
                  <a:lnTo>
                    <a:pt x="185069" y="68370"/>
                  </a:lnTo>
                  <a:lnTo>
                    <a:pt x="163251" y="68370"/>
                  </a:lnTo>
                  <a:lnTo>
                    <a:pt x="155133" y="27018"/>
                  </a:lnTo>
                  <a:cubicBezTo>
                    <a:pt x="152089" y="24354"/>
                    <a:pt x="146761" y="22198"/>
                    <a:pt x="139277" y="20295"/>
                  </a:cubicBezTo>
                  <a:cubicBezTo>
                    <a:pt x="131793" y="18393"/>
                    <a:pt x="122534" y="17505"/>
                    <a:pt x="111752" y="17505"/>
                  </a:cubicBezTo>
                  <a:cubicBezTo>
                    <a:pt x="97798" y="17505"/>
                    <a:pt x="85494" y="21437"/>
                    <a:pt x="74586" y="29428"/>
                  </a:cubicBezTo>
                  <a:cubicBezTo>
                    <a:pt x="63677" y="37420"/>
                    <a:pt x="55178" y="49090"/>
                    <a:pt x="48963" y="64438"/>
                  </a:cubicBezTo>
                  <a:cubicBezTo>
                    <a:pt x="42747" y="79913"/>
                    <a:pt x="39703" y="98306"/>
                    <a:pt x="39703" y="119870"/>
                  </a:cubicBezTo>
                  <a:cubicBezTo>
                    <a:pt x="39703" y="140292"/>
                    <a:pt x="42367" y="158812"/>
                    <a:pt x="47821" y="175555"/>
                  </a:cubicBezTo>
                  <a:cubicBezTo>
                    <a:pt x="53275" y="192299"/>
                    <a:pt x="61520" y="205618"/>
                    <a:pt x="72556" y="215512"/>
                  </a:cubicBezTo>
                  <a:cubicBezTo>
                    <a:pt x="83592" y="225406"/>
                    <a:pt x="97291" y="230353"/>
                    <a:pt x="113654" y="230353"/>
                  </a:cubicBezTo>
                  <a:cubicBezTo>
                    <a:pt x="125197" y="230353"/>
                    <a:pt x="134077" y="229338"/>
                    <a:pt x="140165" y="227436"/>
                  </a:cubicBezTo>
                  <a:cubicBezTo>
                    <a:pt x="146254" y="225533"/>
                    <a:pt x="151581" y="222615"/>
                    <a:pt x="156021" y="218937"/>
                  </a:cubicBezTo>
                  <a:lnTo>
                    <a:pt x="169720" y="186972"/>
                  </a:lnTo>
                  <a:lnTo>
                    <a:pt x="190270" y="189635"/>
                  </a:lnTo>
                  <a:lnTo>
                    <a:pt x="182405" y="235934"/>
                  </a:lnTo>
                  <a:cubicBezTo>
                    <a:pt x="177839" y="236188"/>
                    <a:pt x="171116" y="237710"/>
                    <a:pt x="162236" y="240501"/>
                  </a:cubicBezTo>
                  <a:cubicBezTo>
                    <a:pt x="154372" y="242911"/>
                    <a:pt x="146888" y="244814"/>
                    <a:pt x="139531" y="246209"/>
                  </a:cubicBezTo>
                  <a:cubicBezTo>
                    <a:pt x="132174" y="247604"/>
                    <a:pt x="123168" y="248365"/>
                    <a:pt x="112259" y="248365"/>
                  </a:cubicBezTo>
                  <a:cubicBezTo>
                    <a:pt x="88539" y="248492"/>
                    <a:pt x="68243" y="243292"/>
                    <a:pt x="51373" y="232890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101" name="Freeform: Shape 100">
              <a:extLst>
                <a:ext uri="{FF2B5EF4-FFF2-40B4-BE49-F238E27FC236}">
                  <a16:creationId xmlns:a16="http://schemas.microsoft.com/office/drawing/2014/main" id="{0FA638F3-9362-06D1-6606-B7CE9DAF5419}"/>
                </a:ext>
              </a:extLst>
            </p:cNvPr>
            <p:cNvSpPr/>
            <p:nvPr/>
          </p:nvSpPr>
          <p:spPr>
            <a:xfrm>
              <a:off x="21271237" y="2212120"/>
              <a:ext cx="168454" cy="189254"/>
            </a:xfrm>
            <a:custGeom>
              <a:avLst/>
              <a:gdLst>
                <a:gd name="connsiteX0" fmla="*/ 11926 w 168454"/>
                <a:gd name="connsiteY0" fmla="*/ 44016 h 189254"/>
                <a:gd name="connsiteX1" fmla="*/ 43765 w 168454"/>
                <a:gd name="connsiteY1" fmla="*/ 11289 h 189254"/>
                <a:gd name="connsiteX2" fmla="*/ 86005 w 168454"/>
                <a:gd name="connsiteY2" fmla="*/ 0 h 189254"/>
                <a:gd name="connsiteX3" fmla="*/ 147779 w 168454"/>
                <a:gd name="connsiteY3" fmla="*/ 26004 h 189254"/>
                <a:gd name="connsiteX4" fmla="*/ 168455 w 168454"/>
                <a:gd name="connsiteY4" fmla="*/ 94501 h 189254"/>
                <a:gd name="connsiteX5" fmla="*/ 156405 w 168454"/>
                <a:gd name="connsiteY5" fmla="*/ 145620 h 189254"/>
                <a:gd name="connsiteX6" fmla="*/ 124693 w 168454"/>
                <a:gd name="connsiteY6" fmla="*/ 178219 h 189254"/>
                <a:gd name="connsiteX7" fmla="*/ 82453 w 168454"/>
                <a:gd name="connsiteY7" fmla="*/ 189255 h 189254"/>
                <a:gd name="connsiteX8" fmla="*/ 20679 w 168454"/>
                <a:gd name="connsiteY8" fmla="*/ 163125 h 189254"/>
                <a:gd name="connsiteX9" fmla="*/ 3 w 168454"/>
                <a:gd name="connsiteY9" fmla="*/ 94627 h 189254"/>
                <a:gd name="connsiteX10" fmla="*/ 11926 w 168454"/>
                <a:gd name="connsiteY10" fmla="*/ 44016 h 189254"/>
                <a:gd name="connsiteX11" fmla="*/ 118858 w 168454"/>
                <a:gd name="connsiteY11" fmla="*/ 152216 h 189254"/>
                <a:gd name="connsiteX12" fmla="*/ 130908 w 168454"/>
                <a:gd name="connsiteY12" fmla="*/ 97164 h 189254"/>
                <a:gd name="connsiteX13" fmla="*/ 119873 w 168454"/>
                <a:gd name="connsiteY13" fmla="*/ 39830 h 189254"/>
                <a:gd name="connsiteX14" fmla="*/ 84356 w 168454"/>
                <a:gd name="connsiteY14" fmla="*/ 18646 h 189254"/>
                <a:gd name="connsiteX15" fmla="*/ 49600 w 168454"/>
                <a:gd name="connsiteY15" fmla="*/ 37166 h 189254"/>
                <a:gd name="connsiteX16" fmla="*/ 37423 w 168454"/>
                <a:gd name="connsiteY16" fmla="*/ 92217 h 189254"/>
                <a:gd name="connsiteX17" fmla="*/ 48839 w 168454"/>
                <a:gd name="connsiteY17" fmla="*/ 149552 h 189254"/>
                <a:gd name="connsiteX18" fmla="*/ 84356 w 168454"/>
                <a:gd name="connsiteY18" fmla="*/ 170735 h 189254"/>
                <a:gd name="connsiteX19" fmla="*/ 118858 w 168454"/>
                <a:gd name="connsiteY19" fmla="*/ 152216 h 1892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68454" h="189254">
                  <a:moveTo>
                    <a:pt x="11926" y="44016"/>
                  </a:moveTo>
                  <a:cubicBezTo>
                    <a:pt x="19918" y="29682"/>
                    <a:pt x="30573" y="18773"/>
                    <a:pt x="43765" y="11289"/>
                  </a:cubicBezTo>
                  <a:cubicBezTo>
                    <a:pt x="56957" y="3805"/>
                    <a:pt x="70910" y="0"/>
                    <a:pt x="86005" y="0"/>
                  </a:cubicBezTo>
                  <a:cubicBezTo>
                    <a:pt x="113404" y="0"/>
                    <a:pt x="133953" y="8626"/>
                    <a:pt x="147779" y="26004"/>
                  </a:cubicBezTo>
                  <a:cubicBezTo>
                    <a:pt x="161605" y="43382"/>
                    <a:pt x="168455" y="66214"/>
                    <a:pt x="168455" y="94501"/>
                  </a:cubicBezTo>
                  <a:cubicBezTo>
                    <a:pt x="168455" y="114289"/>
                    <a:pt x="164396" y="131286"/>
                    <a:pt x="156405" y="145620"/>
                  </a:cubicBezTo>
                  <a:cubicBezTo>
                    <a:pt x="148413" y="159953"/>
                    <a:pt x="137758" y="170862"/>
                    <a:pt x="124693" y="178219"/>
                  </a:cubicBezTo>
                  <a:cubicBezTo>
                    <a:pt x="111501" y="185576"/>
                    <a:pt x="97421" y="189255"/>
                    <a:pt x="82453" y="189255"/>
                  </a:cubicBezTo>
                  <a:cubicBezTo>
                    <a:pt x="55054" y="189255"/>
                    <a:pt x="34505" y="180629"/>
                    <a:pt x="20679" y="163125"/>
                  </a:cubicBezTo>
                  <a:cubicBezTo>
                    <a:pt x="6853" y="145747"/>
                    <a:pt x="3" y="122914"/>
                    <a:pt x="3" y="94627"/>
                  </a:cubicBezTo>
                  <a:cubicBezTo>
                    <a:pt x="-124" y="75220"/>
                    <a:pt x="3935" y="58349"/>
                    <a:pt x="11926" y="44016"/>
                  </a:cubicBezTo>
                  <a:close/>
                  <a:moveTo>
                    <a:pt x="118858" y="152216"/>
                  </a:moveTo>
                  <a:cubicBezTo>
                    <a:pt x="126849" y="139785"/>
                    <a:pt x="130908" y="121519"/>
                    <a:pt x="130908" y="97164"/>
                  </a:cubicBezTo>
                  <a:cubicBezTo>
                    <a:pt x="130908" y="73064"/>
                    <a:pt x="127230" y="53910"/>
                    <a:pt x="119873" y="39830"/>
                  </a:cubicBezTo>
                  <a:cubicBezTo>
                    <a:pt x="112516" y="25750"/>
                    <a:pt x="100592" y="18646"/>
                    <a:pt x="84356" y="18646"/>
                  </a:cubicBezTo>
                  <a:cubicBezTo>
                    <a:pt x="69388" y="18646"/>
                    <a:pt x="57845" y="24862"/>
                    <a:pt x="49600" y="37166"/>
                  </a:cubicBezTo>
                  <a:cubicBezTo>
                    <a:pt x="41355" y="49470"/>
                    <a:pt x="37423" y="67863"/>
                    <a:pt x="37423" y="92217"/>
                  </a:cubicBezTo>
                  <a:cubicBezTo>
                    <a:pt x="37423" y="116318"/>
                    <a:pt x="41228" y="135472"/>
                    <a:pt x="48839" y="149552"/>
                  </a:cubicBezTo>
                  <a:cubicBezTo>
                    <a:pt x="56450" y="163632"/>
                    <a:pt x="68246" y="170735"/>
                    <a:pt x="84356" y="170735"/>
                  </a:cubicBezTo>
                  <a:cubicBezTo>
                    <a:pt x="99324" y="170735"/>
                    <a:pt x="110867" y="164520"/>
                    <a:pt x="118858" y="152216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102" name="Freeform: Shape 101">
              <a:extLst>
                <a:ext uri="{FF2B5EF4-FFF2-40B4-BE49-F238E27FC236}">
                  <a16:creationId xmlns:a16="http://schemas.microsoft.com/office/drawing/2014/main" id="{C58EF9D9-5EF9-B4C9-8939-A8E2105E66E0}"/>
                </a:ext>
              </a:extLst>
            </p:cNvPr>
            <p:cNvSpPr/>
            <p:nvPr/>
          </p:nvSpPr>
          <p:spPr>
            <a:xfrm>
              <a:off x="21465442" y="2212754"/>
              <a:ext cx="305065" cy="185195"/>
            </a:xfrm>
            <a:custGeom>
              <a:avLst/>
              <a:gdLst>
                <a:gd name="connsiteX0" fmla="*/ 3552 w 305065"/>
                <a:gd name="connsiteY0" fmla="*/ 169086 h 185195"/>
                <a:gd name="connsiteX1" fmla="*/ 23466 w 305065"/>
                <a:gd name="connsiteY1" fmla="*/ 166169 h 185195"/>
                <a:gd name="connsiteX2" fmla="*/ 23466 w 305065"/>
                <a:gd name="connsiteY2" fmla="*/ 29302 h 185195"/>
                <a:gd name="connsiteX3" fmla="*/ 0 w 305065"/>
                <a:gd name="connsiteY3" fmla="*/ 23467 h 185195"/>
                <a:gd name="connsiteX4" fmla="*/ 0 w 305065"/>
                <a:gd name="connsiteY4" fmla="*/ 5835 h 185195"/>
                <a:gd name="connsiteX5" fmla="*/ 46553 w 305065"/>
                <a:gd name="connsiteY5" fmla="*/ 0 h 185195"/>
                <a:gd name="connsiteX6" fmla="*/ 52387 w 305065"/>
                <a:gd name="connsiteY6" fmla="*/ 4186 h 185195"/>
                <a:gd name="connsiteX7" fmla="*/ 54290 w 305065"/>
                <a:gd name="connsiteY7" fmla="*/ 17251 h 185195"/>
                <a:gd name="connsiteX8" fmla="*/ 53910 w 305065"/>
                <a:gd name="connsiteY8" fmla="*/ 27653 h 185195"/>
                <a:gd name="connsiteX9" fmla="*/ 84987 w 305065"/>
                <a:gd name="connsiteY9" fmla="*/ 8626 h 185195"/>
                <a:gd name="connsiteX10" fmla="*/ 120377 w 305065"/>
                <a:gd name="connsiteY10" fmla="*/ 0 h 185195"/>
                <a:gd name="connsiteX11" fmla="*/ 148791 w 305065"/>
                <a:gd name="connsiteY11" fmla="*/ 5835 h 185195"/>
                <a:gd name="connsiteX12" fmla="*/ 165027 w 305065"/>
                <a:gd name="connsiteY12" fmla="*/ 24101 h 185195"/>
                <a:gd name="connsiteX13" fmla="*/ 194202 w 305065"/>
                <a:gd name="connsiteY13" fmla="*/ 7611 h 185195"/>
                <a:gd name="connsiteX14" fmla="*/ 229211 w 305065"/>
                <a:gd name="connsiteY14" fmla="*/ 0 h 185195"/>
                <a:gd name="connsiteX15" fmla="*/ 260796 w 305065"/>
                <a:gd name="connsiteY15" fmla="*/ 7611 h 185195"/>
                <a:gd name="connsiteX16" fmla="*/ 276906 w 305065"/>
                <a:gd name="connsiteY16" fmla="*/ 31458 h 185195"/>
                <a:gd name="connsiteX17" fmla="*/ 281599 w 305065"/>
                <a:gd name="connsiteY17" fmla="*/ 74586 h 185195"/>
                <a:gd name="connsiteX18" fmla="*/ 281599 w 305065"/>
                <a:gd name="connsiteY18" fmla="*/ 166169 h 185195"/>
                <a:gd name="connsiteX19" fmla="*/ 305065 w 305065"/>
                <a:gd name="connsiteY19" fmla="*/ 169086 h 185195"/>
                <a:gd name="connsiteX20" fmla="*/ 305065 w 305065"/>
                <a:gd name="connsiteY20" fmla="*/ 185069 h 185195"/>
                <a:gd name="connsiteX21" fmla="*/ 227436 w 305065"/>
                <a:gd name="connsiteY21" fmla="*/ 185069 h 185195"/>
                <a:gd name="connsiteX22" fmla="*/ 227436 w 305065"/>
                <a:gd name="connsiteY22" fmla="*/ 169086 h 185195"/>
                <a:gd name="connsiteX23" fmla="*/ 247604 w 305065"/>
                <a:gd name="connsiteY23" fmla="*/ 166169 h 185195"/>
                <a:gd name="connsiteX24" fmla="*/ 247604 w 305065"/>
                <a:gd name="connsiteY24" fmla="*/ 75600 h 185195"/>
                <a:gd name="connsiteX25" fmla="*/ 244813 w 305065"/>
                <a:gd name="connsiteY25" fmla="*/ 45411 h 185195"/>
                <a:gd name="connsiteX26" fmla="*/ 234412 w 305065"/>
                <a:gd name="connsiteY26" fmla="*/ 28667 h 185195"/>
                <a:gd name="connsiteX27" fmla="*/ 212468 w 305065"/>
                <a:gd name="connsiteY27" fmla="*/ 23086 h 185195"/>
                <a:gd name="connsiteX28" fmla="*/ 189635 w 305065"/>
                <a:gd name="connsiteY28" fmla="*/ 27779 h 185195"/>
                <a:gd name="connsiteX29" fmla="*/ 169086 w 305065"/>
                <a:gd name="connsiteY29" fmla="*/ 39069 h 185195"/>
                <a:gd name="connsiteX30" fmla="*/ 172004 w 305065"/>
                <a:gd name="connsiteY30" fmla="*/ 75220 h 185195"/>
                <a:gd name="connsiteX31" fmla="*/ 172004 w 305065"/>
                <a:gd name="connsiteY31" fmla="*/ 166169 h 185195"/>
                <a:gd name="connsiteX32" fmla="*/ 195090 w 305065"/>
                <a:gd name="connsiteY32" fmla="*/ 169086 h 185195"/>
                <a:gd name="connsiteX33" fmla="*/ 195090 w 305065"/>
                <a:gd name="connsiteY33" fmla="*/ 185069 h 185195"/>
                <a:gd name="connsiteX34" fmla="*/ 116191 w 305065"/>
                <a:gd name="connsiteY34" fmla="*/ 185069 h 185195"/>
                <a:gd name="connsiteX35" fmla="*/ 116191 w 305065"/>
                <a:gd name="connsiteY35" fmla="*/ 169086 h 185195"/>
                <a:gd name="connsiteX36" fmla="*/ 137755 w 305065"/>
                <a:gd name="connsiteY36" fmla="*/ 166169 h 185195"/>
                <a:gd name="connsiteX37" fmla="*/ 137755 w 305065"/>
                <a:gd name="connsiteY37" fmla="*/ 74966 h 185195"/>
                <a:gd name="connsiteX38" fmla="*/ 135345 w 305065"/>
                <a:gd name="connsiteY38" fmla="*/ 44650 h 185195"/>
                <a:gd name="connsiteX39" fmla="*/ 126085 w 305065"/>
                <a:gd name="connsiteY39" fmla="*/ 28540 h 185195"/>
                <a:gd name="connsiteX40" fmla="*/ 105282 w 305065"/>
                <a:gd name="connsiteY40" fmla="*/ 23213 h 185195"/>
                <a:gd name="connsiteX41" fmla="*/ 80294 w 305065"/>
                <a:gd name="connsiteY41" fmla="*/ 29048 h 185195"/>
                <a:gd name="connsiteX42" fmla="*/ 57334 w 305065"/>
                <a:gd name="connsiteY42" fmla="*/ 42747 h 185195"/>
                <a:gd name="connsiteX43" fmla="*/ 57334 w 305065"/>
                <a:gd name="connsiteY43" fmla="*/ 166296 h 185195"/>
                <a:gd name="connsiteX44" fmla="*/ 79152 w 305065"/>
                <a:gd name="connsiteY44" fmla="*/ 169213 h 185195"/>
                <a:gd name="connsiteX45" fmla="*/ 79152 w 305065"/>
                <a:gd name="connsiteY45" fmla="*/ 185196 h 185195"/>
                <a:gd name="connsiteX46" fmla="*/ 3171 w 305065"/>
                <a:gd name="connsiteY46" fmla="*/ 185196 h 185195"/>
                <a:gd name="connsiteX47" fmla="*/ 3171 w 305065"/>
                <a:gd name="connsiteY47" fmla="*/ 169086 h 185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05065" h="185195">
                  <a:moveTo>
                    <a:pt x="3552" y="169086"/>
                  </a:moveTo>
                  <a:lnTo>
                    <a:pt x="23466" y="166169"/>
                  </a:lnTo>
                  <a:lnTo>
                    <a:pt x="23466" y="29302"/>
                  </a:lnTo>
                  <a:lnTo>
                    <a:pt x="0" y="23467"/>
                  </a:lnTo>
                  <a:lnTo>
                    <a:pt x="0" y="5835"/>
                  </a:lnTo>
                  <a:lnTo>
                    <a:pt x="46553" y="0"/>
                  </a:lnTo>
                  <a:lnTo>
                    <a:pt x="52387" y="4186"/>
                  </a:lnTo>
                  <a:lnTo>
                    <a:pt x="54290" y="17251"/>
                  </a:lnTo>
                  <a:lnTo>
                    <a:pt x="53910" y="27653"/>
                  </a:lnTo>
                  <a:cubicBezTo>
                    <a:pt x="61520" y="20676"/>
                    <a:pt x="71922" y="14334"/>
                    <a:pt x="84987" y="8626"/>
                  </a:cubicBezTo>
                  <a:cubicBezTo>
                    <a:pt x="98179" y="2917"/>
                    <a:pt x="109976" y="0"/>
                    <a:pt x="120377" y="0"/>
                  </a:cubicBezTo>
                  <a:cubicBezTo>
                    <a:pt x="132174" y="0"/>
                    <a:pt x="141560" y="1903"/>
                    <a:pt x="148791" y="5835"/>
                  </a:cubicBezTo>
                  <a:cubicBezTo>
                    <a:pt x="155894" y="9767"/>
                    <a:pt x="161348" y="15856"/>
                    <a:pt x="165027" y="24101"/>
                  </a:cubicBezTo>
                  <a:cubicBezTo>
                    <a:pt x="172004" y="18266"/>
                    <a:pt x="181644" y="12812"/>
                    <a:pt x="194202" y="7611"/>
                  </a:cubicBezTo>
                  <a:cubicBezTo>
                    <a:pt x="206633" y="2537"/>
                    <a:pt x="218429" y="0"/>
                    <a:pt x="229211" y="0"/>
                  </a:cubicBezTo>
                  <a:cubicBezTo>
                    <a:pt x="242657" y="0"/>
                    <a:pt x="253185" y="2537"/>
                    <a:pt x="260796" y="7611"/>
                  </a:cubicBezTo>
                  <a:cubicBezTo>
                    <a:pt x="268407" y="12685"/>
                    <a:pt x="273734" y="20676"/>
                    <a:pt x="276906" y="31458"/>
                  </a:cubicBezTo>
                  <a:cubicBezTo>
                    <a:pt x="280077" y="42240"/>
                    <a:pt x="281599" y="56574"/>
                    <a:pt x="281599" y="74586"/>
                  </a:cubicBezTo>
                  <a:lnTo>
                    <a:pt x="281599" y="166169"/>
                  </a:lnTo>
                  <a:lnTo>
                    <a:pt x="305065" y="169086"/>
                  </a:lnTo>
                  <a:lnTo>
                    <a:pt x="305065" y="185069"/>
                  </a:lnTo>
                  <a:lnTo>
                    <a:pt x="227436" y="185069"/>
                  </a:lnTo>
                  <a:lnTo>
                    <a:pt x="227436" y="169086"/>
                  </a:lnTo>
                  <a:lnTo>
                    <a:pt x="247604" y="166169"/>
                  </a:lnTo>
                  <a:lnTo>
                    <a:pt x="247604" y="75600"/>
                  </a:lnTo>
                  <a:cubicBezTo>
                    <a:pt x="247604" y="63043"/>
                    <a:pt x="246716" y="52895"/>
                    <a:pt x="244813" y="45411"/>
                  </a:cubicBezTo>
                  <a:cubicBezTo>
                    <a:pt x="242911" y="37927"/>
                    <a:pt x="239486" y="32346"/>
                    <a:pt x="234412" y="28667"/>
                  </a:cubicBezTo>
                  <a:cubicBezTo>
                    <a:pt x="229338" y="24989"/>
                    <a:pt x="221981" y="23086"/>
                    <a:pt x="212468" y="23086"/>
                  </a:cubicBezTo>
                  <a:cubicBezTo>
                    <a:pt x="205364" y="23086"/>
                    <a:pt x="197627" y="24608"/>
                    <a:pt x="189635" y="27779"/>
                  </a:cubicBezTo>
                  <a:cubicBezTo>
                    <a:pt x="181644" y="30951"/>
                    <a:pt x="174794" y="34629"/>
                    <a:pt x="169086" y="39069"/>
                  </a:cubicBezTo>
                  <a:cubicBezTo>
                    <a:pt x="170989" y="47567"/>
                    <a:pt x="172004" y="59618"/>
                    <a:pt x="172004" y="75220"/>
                  </a:cubicBezTo>
                  <a:lnTo>
                    <a:pt x="172004" y="166169"/>
                  </a:lnTo>
                  <a:lnTo>
                    <a:pt x="195090" y="169086"/>
                  </a:lnTo>
                  <a:lnTo>
                    <a:pt x="195090" y="185069"/>
                  </a:lnTo>
                  <a:lnTo>
                    <a:pt x="116191" y="185069"/>
                  </a:lnTo>
                  <a:lnTo>
                    <a:pt x="116191" y="169086"/>
                  </a:lnTo>
                  <a:lnTo>
                    <a:pt x="137755" y="166169"/>
                  </a:lnTo>
                  <a:lnTo>
                    <a:pt x="137755" y="74966"/>
                  </a:lnTo>
                  <a:cubicBezTo>
                    <a:pt x="137755" y="61901"/>
                    <a:pt x="136994" y="51880"/>
                    <a:pt x="135345" y="44650"/>
                  </a:cubicBezTo>
                  <a:cubicBezTo>
                    <a:pt x="133696" y="37420"/>
                    <a:pt x="130652" y="32092"/>
                    <a:pt x="126085" y="28540"/>
                  </a:cubicBezTo>
                  <a:cubicBezTo>
                    <a:pt x="121519" y="24989"/>
                    <a:pt x="114542" y="23213"/>
                    <a:pt x="105282" y="23213"/>
                  </a:cubicBezTo>
                  <a:cubicBezTo>
                    <a:pt x="97418" y="23213"/>
                    <a:pt x="89173" y="25116"/>
                    <a:pt x="80294" y="29048"/>
                  </a:cubicBezTo>
                  <a:cubicBezTo>
                    <a:pt x="71541" y="32980"/>
                    <a:pt x="63804" y="37547"/>
                    <a:pt x="57334" y="42747"/>
                  </a:cubicBezTo>
                  <a:lnTo>
                    <a:pt x="57334" y="166296"/>
                  </a:lnTo>
                  <a:lnTo>
                    <a:pt x="79152" y="169213"/>
                  </a:lnTo>
                  <a:lnTo>
                    <a:pt x="79152" y="185196"/>
                  </a:lnTo>
                  <a:lnTo>
                    <a:pt x="3171" y="185196"/>
                  </a:lnTo>
                  <a:lnTo>
                    <a:pt x="3171" y="169086"/>
                  </a:ln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103" name="Freeform: Shape 102">
              <a:extLst>
                <a:ext uri="{FF2B5EF4-FFF2-40B4-BE49-F238E27FC236}">
                  <a16:creationId xmlns:a16="http://schemas.microsoft.com/office/drawing/2014/main" id="{D6495C1A-F803-43F4-EEA8-1F929A467DFA}"/>
                </a:ext>
              </a:extLst>
            </p:cNvPr>
            <p:cNvSpPr/>
            <p:nvPr/>
          </p:nvSpPr>
          <p:spPr>
            <a:xfrm>
              <a:off x="21790549" y="2213262"/>
              <a:ext cx="183166" cy="188240"/>
            </a:xfrm>
            <a:custGeom>
              <a:avLst/>
              <a:gdLst>
                <a:gd name="connsiteX0" fmla="*/ 137755 w 183166"/>
                <a:gd name="connsiteY0" fmla="*/ 183927 h 188240"/>
                <a:gd name="connsiteX1" fmla="*/ 133316 w 183166"/>
                <a:gd name="connsiteY1" fmla="*/ 172258 h 188240"/>
                <a:gd name="connsiteX2" fmla="*/ 133316 w 183166"/>
                <a:gd name="connsiteY2" fmla="*/ 161222 h 188240"/>
                <a:gd name="connsiteX3" fmla="*/ 106424 w 183166"/>
                <a:gd name="connsiteY3" fmla="*/ 180122 h 188240"/>
                <a:gd name="connsiteX4" fmla="*/ 73951 w 183166"/>
                <a:gd name="connsiteY4" fmla="*/ 188240 h 188240"/>
                <a:gd name="connsiteX5" fmla="*/ 30951 w 183166"/>
                <a:gd name="connsiteY5" fmla="*/ 172004 h 188240"/>
                <a:gd name="connsiteX6" fmla="*/ 18266 w 183166"/>
                <a:gd name="connsiteY6" fmla="*/ 118221 h 188240"/>
                <a:gd name="connsiteX7" fmla="*/ 18266 w 183166"/>
                <a:gd name="connsiteY7" fmla="*/ 23720 h 188240"/>
                <a:gd name="connsiteX8" fmla="*/ 0 w 183166"/>
                <a:gd name="connsiteY8" fmla="*/ 18520 h 188240"/>
                <a:gd name="connsiteX9" fmla="*/ 0 w 183166"/>
                <a:gd name="connsiteY9" fmla="*/ 4186 h 188240"/>
                <a:gd name="connsiteX10" fmla="*/ 45665 w 183166"/>
                <a:gd name="connsiteY10" fmla="*/ 0 h 188240"/>
                <a:gd name="connsiteX11" fmla="*/ 46045 w 183166"/>
                <a:gd name="connsiteY11" fmla="*/ 0 h 188240"/>
                <a:gd name="connsiteX12" fmla="*/ 52261 w 183166"/>
                <a:gd name="connsiteY12" fmla="*/ 3932 h 188240"/>
                <a:gd name="connsiteX13" fmla="*/ 52261 w 183166"/>
                <a:gd name="connsiteY13" fmla="*/ 115684 h 188240"/>
                <a:gd name="connsiteX14" fmla="*/ 55051 w 183166"/>
                <a:gd name="connsiteY14" fmla="*/ 145239 h 188240"/>
                <a:gd name="connsiteX15" fmla="*/ 64819 w 183166"/>
                <a:gd name="connsiteY15" fmla="*/ 160841 h 188240"/>
                <a:gd name="connsiteX16" fmla="*/ 85241 w 183166"/>
                <a:gd name="connsiteY16" fmla="*/ 165915 h 188240"/>
                <a:gd name="connsiteX17" fmla="*/ 109722 w 183166"/>
                <a:gd name="connsiteY17" fmla="*/ 160334 h 188240"/>
                <a:gd name="connsiteX18" fmla="*/ 129637 w 183166"/>
                <a:gd name="connsiteY18" fmla="*/ 147269 h 188240"/>
                <a:gd name="connsiteX19" fmla="*/ 129637 w 183166"/>
                <a:gd name="connsiteY19" fmla="*/ 23720 h 188240"/>
                <a:gd name="connsiteX20" fmla="*/ 106171 w 183166"/>
                <a:gd name="connsiteY20" fmla="*/ 18520 h 188240"/>
                <a:gd name="connsiteX21" fmla="*/ 106171 w 183166"/>
                <a:gd name="connsiteY21" fmla="*/ 4186 h 188240"/>
                <a:gd name="connsiteX22" fmla="*/ 155767 w 183166"/>
                <a:gd name="connsiteY22" fmla="*/ 0 h 188240"/>
                <a:gd name="connsiteX23" fmla="*/ 156148 w 183166"/>
                <a:gd name="connsiteY23" fmla="*/ 0 h 188240"/>
                <a:gd name="connsiteX24" fmla="*/ 163632 w 183166"/>
                <a:gd name="connsiteY24" fmla="*/ 3932 h 188240"/>
                <a:gd name="connsiteX25" fmla="*/ 163632 w 183166"/>
                <a:gd name="connsiteY25" fmla="*/ 168198 h 188240"/>
                <a:gd name="connsiteX26" fmla="*/ 183166 w 183166"/>
                <a:gd name="connsiteY26" fmla="*/ 168198 h 188240"/>
                <a:gd name="connsiteX27" fmla="*/ 182786 w 183166"/>
                <a:gd name="connsiteY27" fmla="*/ 182913 h 188240"/>
                <a:gd name="connsiteX28" fmla="*/ 166930 w 183166"/>
                <a:gd name="connsiteY28" fmla="*/ 186464 h 188240"/>
                <a:gd name="connsiteX29" fmla="*/ 151455 w 183166"/>
                <a:gd name="connsiteY29" fmla="*/ 187733 h 188240"/>
                <a:gd name="connsiteX30" fmla="*/ 137755 w 183166"/>
                <a:gd name="connsiteY30" fmla="*/ 183927 h 1882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83166" h="188240">
                  <a:moveTo>
                    <a:pt x="137755" y="183927"/>
                  </a:moveTo>
                  <a:cubicBezTo>
                    <a:pt x="134838" y="181517"/>
                    <a:pt x="133316" y="177585"/>
                    <a:pt x="133316" y="172258"/>
                  </a:cubicBezTo>
                  <a:lnTo>
                    <a:pt x="133316" y="161222"/>
                  </a:lnTo>
                  <a:cubicBezTo>
                    <a:pt x="126085" y="168452"/>
                    <a:pt x="117206" y="174668"/>
                    <a:pt x="106424" y="180122"/>
                  </a:cubicBezTo>
                  <a:cubicBezTo>
                    <a:pt x="95642" y="185576"/>
                    <a:pt x="84860" y="188240"/>
                    <a:pt x="73951" y="188240"/>
                  </a:cubicBezTo>
                  <a:cubicBezTo>
                    <a:pt x="53783" y="188240"/>
                    <a:pt x="39449" y="182786"/>
                    <a:pt x="30951" y="172004"/>
                  </a:cubicBezTo>
                  <a:cubicBezTo>
                    <a:pt x="22452" y="161222"/>
                    <a:pt x="18266" y="143210"/>
                    <a:pt x="18266" y="118221"/>
                  </a:cubicBezTo>
                  <a:lnTo>
                    <a:pt x="18266" y="23720"/>
                  </a:lnTo>
                  <a:lnTo>
                    <a:pt x="0" y="18520"/>
                  </a:lnTo>
                  <a:lnTo>
                    <a:pt x="0" y="4186"/>
                  </a:lnTo>
                  <a:lnTo>
                    <a:pt x="45665" y="0"/>
                  </a:lnTo>
                  <a:lnTo>
                    <a:pt x="46045" y="0"/>
                  </a:lnTo>
                  <a:lnTo>
                    <a:pt x="52261" y="3932"/>
                  </a:lnTo>
                  <a:lnTo>
                    <a:pt x="52261" y="115684"/>
                  </a:lnTo>
                  <a:cubicBezTo>
                    <a:pt x="52261" y="128242"/>
                    <a:pt x="53149" y="138136"/>
                    <a:pt x="55051" y="145239"/>
                  </a:cubicBezTo>
                  <a:cubicBezTo>
                    <a:pt x="56954" y="152343"/>
                    <a:pt x="60125" y="157543"/>
                    <a:pt x="64819" y="160841"/>
                  </a:cubicBezTo>
                  <a:cubicBezTo>
                    <a:pt x="69512" y="164139"/>
                    <a:pt x="76235" y="165915"/>
                    <a:pt x="85241" y="165915"/>
                  </a:cubicBezTo>
                  <a:cubicBezTo>
                    <a:pt x="93866" y="165915"/>
                    <a:pt x="102111" y="164012"/>
                    <a:pt x="109722" y="160334"/>
                  </a:cubicBezTo>
                  <a:cubicBezTo>
                    <a:pt x="117333" y="156655"/>
                    <a:pt x="123929" y="152343"/>
                    <a:pt x="129637" y="147269"/>
                  </a:cubicBezTo>
                  <a:lnTo>
                    <a:pt x="129637" y="23720"/>
                  </a:lnTo>
                  <a:lnTo>
                    <a:pt x="106171" y="18520"/>
                  </a:lnTo>
                  <a:lnTo>
                    <a:pt x="106171" y="4186"/>
                  </a:lnTo>
                  <a:lnTo>
                    <a:pt x="155767" y="0"/>
                  </a:lnTo>
                  <a:lnTo>
                    <a:pt x="156148" y="0"/>
                  </a:lnTo>
                  <a:lnTo>
                    <a:pt x="163632" y="3932"/>
                  </a:lnTo>
                  <a:lnTo>
                    <a:pt x="163632" y="168198"/>
                  </a:lnTo>
                  <a:lnTo>
                    <a:pt x="183166" y="168198"/>
                  </a:lnTo>
                  <a:lnTo>
                    <a:pt x="182786" y="182913"/>
                  </a:lnTo>
                  <a:cubicBezTo>
                    <a:pt x="176697" y="184435"/>
                    <a:pt x="171496" y="185576"/>
                    <a:pt x="166930" y="186464"/>
                  </a:cubicBezTo>
                  <a:cubicBezTo>
                    <a:pt x="162490" y="187352"/>
                    <a:pt x="157290" y="187733"/>
                    <a:pt x="151455" y="187733"/>
                  </a:cubicBezTo>
                  <a:cubicBezTo>
                    <a:pt x="145239" y="187479"/>
                    <a:pt x="140673" y="186337"/>
                    <a:pt x="137755" y="183927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104" name="Freeform: Shape 103">
              <a:extLst>
                <a:ext uri="{FF2B5EF4-FFF2-40B4-BE49-F238E27FC236}">
                  <a16:creationId xmlns:a16="http://schemas.microsoft.com/office/drawing/2014/main" id="{4B7169C9-2FAA-FCBA-C42A-1C4C56555B49}"/>
                </a:ext>
              </a:extLst>
            </p:cNvPr>
            <p:cNvSpPr/>
            <p:nvPr/>
          </p:nvSpPr>
          <p:spPr>
            <a:xfrm>
              <a:off x="21995660" y="2212754"/>
              <a:ext cx="196738" cy="185195"/>
            </a:xfrm>
            <a:custGeom>
              <a:avLst/>
              <a:gdLst>
                <a:gd name="connsiteX0" fmla="*/ 23467 w 196738"/>
                <a:gd name="connsiteY0" fmla="*/ 29302 h 185195"/>
                <a:gd name="connsiteX1" fmla="*/ 0 w 196738"/>
                <a:gd name="connsiteY1" fmla="*/ 23467 h 185195"/>
                <a:gd name="connsiteX2" fmla="*/ 0 w 196738"/>
                <a:gd name="connsiteY2" fmla="*/ 5835 h 185195"/>
                <a:gd name="connsiteX3" fmla="*/ 46553 w 196738"/>
                <a:gd name="connsiteY3" fmla="*/ 0 h 185195"/>
                <a:gd name="connsiteX4" fmla="*/ 47567 w 196738"/>
                <a:gd name="connsiteY4" fmla="*/ 0 h 185195"/>
                <a:gd name="connsiteX5" fmla="*/ 54417 w 196738"/>
                <a:gd name="connsiteY5" fmla="*/ 5835 h 185195"/>
                <a:gd name="connsiteX6" fmla="*/ 54417 w 196738"/>
                <a:gd name="connsiteY6" fmla="*/ 19534 h 185195"/>
                <a:gd name="connsiteX7" fmla="*/ 54037 w 196738"/>
                <a:gd name="connsiteY7" fmla="*/ 27399 h 185195"/>
                <a:gd name="connsiteX8" fmla="*/ 84987 w 196738"/>
                <a:gd name="connsiteY8" fmla="*/ 8499 h 185195"/>
                <a:gd name="connsiteX9" fmla="*/ 121773 w 196738"/>
                <a:gd name="connsiteY9" fmla="*/ 0 h 185195"/>
                <a:gd name="connsiteX10" fmla="*/ 153484 w 196738"/>
                <a:gd name="connsiteY10" fmla="*/ 7865 h 185195"/>
                <a:gd name="connsiteX11" fmla="*/ 169340 w 196738"/>
                <a:gd name="connsiteY11" fmla="*/ 31838 h 185195"/>
                <a:gd name="connsiteX12" fmla="*/ 173907 w 196738"/>
                <a:gd name="connsiteY12" fmla="*/ 75347 h 185195"/>
                <a:gd name="connsiteX13" fmla="*/ 173907 w 196738"/>
                <a:gd name="connsiteY13" fmla="*/ 166549 h 185195"/>
                <a:gd name="connsiteX14" fmla="*/ 196739 w 196738"/>
                <a:gd name="connsiteY14" fmla="*/ 168833 h 185195"/>
                <a:gd name="connsiteX15" fmla="*/ 196739 w 196738"/>
                <a:gd name="connsiteY15" fmla="*/ 185196 h 185195"/>
                <a:gd name="connsiteX16" fmla="*/ 119489 w 196738"/>
                <a:gd name="connsiteY16" fmla="*/ 185196 h 185195"/>
                <a:gd name="connsiteX17" fmla="*/ 119489 w 196738"/>
                <a:gd name="connsiteY17" fmla="*/ 169213 h 185195"/>
                <a:gd name="connsiteX18" fmla="*/ 139658 w 196738"/>
                <a:gd name="connsiteY18" fmla="*/ 166549 h 185195"/>
                <a:gd name="connsiteX19" fmla="*/ 139658 w 196738"/>
                <a:gd name="connsiteY19" fmla="*/ 74966 h 185195"/>
                <a:gd name="connsiteX20" fmla="*/ 136994 w 196738"/>
                <a:gd name="connsiteY20" fmla="*/ 44777 h 185195"/>
                <a:gd name="connsiteX21" fmla="*/ 127227 w 196738"/>
                <a:gd name="connsiteY21" fmla="*/ 28414 h 185195"/>
                <a:gd name="connsiteX22" fmla="*/ 106424 w 196738"/>
                <a:gd name="connsiteY22" fmla="*/ 23086 h 185195"/>
                <a:gd name="connsiteX23" fmla="*/ 81309 w 196738"/>
                <a:gd name="connsiteY23" fmla="*/ 28921 h 185195"/>
                <a:gd name="connsiteX24" fmla="*/ 57461 w 196738"/>
                <a:gd name="connsiteY24" fmla="*/ 42620 h 185195"/>
                <a:gd name="connsiteX25" fmla="*/ 57461 w 196738"/>
                <a:gd name="connsiteY25" fmla="*/ 166169 h 185195"/>
                <a:gd name="connsiteX26" fmla="*/ 79660 w 196738"/>
                <a:gd name="connsiteY26" fmla="*/ 169086 h 185195"/>
                <a:gd name="connsiteX27" fmla="*/ 79660 w 196738"/>
                <a:gd name="connsiteY27" fmla="*/ 185069 h 185195"/>
                <a:gd name="connsiteX28" fmla="*/ 2791 w 196738"/>
                <a:gd name="connsiteY28" fmla="*/ 185069 h 185195"/>
                <a:gd name="connsiteX29" fmla="*/ 2791 w 196738"/>
                <a:gd name="connsiteY29" fmla="*/ 169086 h 185195"/>
                <a:gd name="connsiteX30" fmla="*/ 23340 w 196738"/>
                <a:gd name="connsiteY30" fmla="*/ 166169 h 185195"/>
                <a:gd name="connsiteX31" fmla="*/ 23340 w 196738"/>
                <a:gd name="connsiteY31" fmla="*/ 29302 h 185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96738" h="185195">
                  <a:moveTo>
                    <a:pt x="23467" y="29302"/>
                  </a:moveTo>
                  <a:lnTo>
                    <a:pt x="0" y="23467"/>
                  </a:lnTo>
                  <a:lnTo>
                    <a:pt x="0" y="5835"/>
                  </a:lnTo>
                  <a:lnTo>
                    <a:pt x="46553" y="0"/>
                  </a:lnTo>
                  <a:lnTo>
                    <a:pt x="47567" y="0"/>
                  </a:lnTo>
                  <a:lnTo>
                    <a:pt x="54417" y="5835"/>
                  </a:lnTo>
                  <a:lnTo>
                    <a:pt x="54417" y="19534"/>
                  </a:lnTo>
                  <a:lnTo>
                    <a:pt x="54037" y="27399"/>
                  </a:lnTo>
                  <a:cubicBezTo>
                    <a:pt x="61901" y="20422"/>
                    <a:pt x="72176" y="14207"/>
                    <a:pt x="84987" y="8499"/>
                  </a:cubicBezTo>
                  <a:cubicBezTo>
                    <a:pt x="97799" y="2791"/>
                    <a:pt x="110103" y="0"/>
                    <a:pt x="121773" y="0"/>
                  </a:cubicBezTo>
                  <a:cubicBezTo>
                    <a:pt x="135472" y="0"/>
                    <a:pt x="146000" y="2664"/>
                    <a:pt x="153484" y="7865"/>
                  </a:cubicBezTo>
                  <a:cubicBezTo>
                    <a:pt x="160968" y="13065"/>
                    <a:pt x="166296" y="21056"/>
                    <a:pt x="169340" y="31838"/>
                  </a:cubicBezTo>
                  <a:cubicBezTo>
                    <a:pt x="172384" y="42620"/>
                    <a:pt x="173907" y="57081"/>
                    <a:pt x="173907" y="75347"/>
                  </a:cubicBezTo>
                  <a:lnTo>
                    <a:pt x="173907" y="166549"/>
                  </a:lnTo>
                  <a:lnTo>
                    <a:pt x="196739" y="168833"/>
                  </a:lnTo>
                  <a:lnTo>
                    <a:pt x="196739" y="185196"/>
                  </a:lnTo>
                  <a:lnTo>
                    <a:pt x="119489" y="185196"/>
                  </a:lnTo>
                  <a:lnTo>
                    <a:pt x="119489" y="169213"/>
                  </a:lnTo>
                  <a:lnTo>
                    <a:pt x="139658" y="166549"/>
                  </a:lnTo>
                  <a:lnTo>
                    <a:pt x="139658" y="74966"/>
                  </a:lnTo>
                  <a:cubicBezTo>
                    <a:pt x="139658" y="62155"/>
                    <a:pt x="138770" y="52134"/>
                    <a:pt x="136994" y="44777"/>
                  </a:cubicBezTo>
                  <a:cubicBezTo>
                    <a:pt x="135218" y="37547"/>
                    <a:pt x="132047" y="32092"/>
                    <a:pt x="127227" y="28414"/>
                  </a:cubicBezTo>
                  <a:cubicBezTo>
                    <a:pt x="122407" y="24862"/>
                    <a:pt x="115557" y="23086"/>
                    <a:pt x="106424" y="23086"/>
                  </a:cubicBezTo>
                  <a:cubicBezTo>
                    <a:pt x="98560" y="23086"/>
                    <a:pt x="90188" y="24989"/>
                    <a:pt x="81309" y="28921"/>
                  </a:cubicBezTo>
                  <a:cubicBezTo>
                    <a:pt x="72429" y="32853"/>
                    <a:pt x="64438" y="37420"/>
                    <a:pt x="57461" y="42620"/>
                  </a:cubicBezTo>
                  <a:lnTo>
                    <a:pt x="57461" y="166169"/>
                  </a:lnTo>
                  <a:lnTo>
                    <a:pt x="79660" y="169086"/>
                  </a:lnTo>
                  <a:lnTo>
                    <a:pt x="79660" y="185069"/>
                  </a:lnTo>
                  <a:lnTo>
                    <a:pt x="2791" y="185069"/>
                  </a:lnTo>
                  <a:lnTo>
                    <a:pt x="2791" y="169086"/>
                  </a:lnTo>
                  <a:lnTo>
                    <a:pt x="23340" y="166169"/>
                  </a:lnTo>
                  <a:lnTo>
                    <a:pt x="23340" y="29302"/>
                  </a:ln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105" name="Freeform: Shape 104">
              <a:extLst>
                <a:ext uri="{FF2B5EF4-FFF2-40B4-BE49-F238E27FC236}">
                  <a16:creationId xmlns:a16="http://schemas.microsoft.com/office/drawing/2014/main" id="{000C0A81-A818-50A6-55B0-B3ADF3B44188}"/>
                </a:ext>
              </a:extLst>
            </p:cNvPr>
            <p:cNvSpPr/>
            <p:nvPr/>
          </p:nvSpPr>
          <p:spPr>
            <a:xfrm>
              <a:off x="22214977" y="2139437"/>
              <a:ext cx="86382" cy="258513"/>
            </a:xfrm>
            <a:custGeom>
              <a:avLst/>
              <a:gdLst>
                <a:gd name="connsiteX0" fmla="*/ 26384 w 86382"/>
                <a:gd name="connsiteY0" fmla="*/ 102619 h 258513"/>
                <a:gd name="connsiteX1" fmla="*/ 1649 w 86382"/>
                <a:gd name="connsiteY1" fmla="*/ 96784 h 258513"/>
                <a:gd name="connsiteX2" fmla="*/ 1649 w 86382"/>
                <a:gd name="connsiteY2" fmla="*/ 79533 h 258513"/>
                <a:gd name="connsiteX3" fmla="*/ 52134 w 86382"/>
                <a:gd name="connsiteY3" fmla="*/ 73317 h 258513"/>
                <a:gd name="connsiteX4" fmla="*/ 52768 w 86382"/>
                <a:gd name="connsiteY4" fmla="*/ 73317 h 258513"/>
                <a:gd name="connsiteX5" fmla="*/ 60252 w 86382"/>
                <a:gd name="connsiteY5" fmla="*/ 79152 h 258513"/>
                <a:gd name="connsiteX6" fmla="*/ 60252 w 86382"/>
                <a:gd name="connsiteY6" fmla="*/ 239867 h 258513"/>
                <a:gd name="connsiteX7" fmla="*/ 86382 w 86382"/>
                <a:gd name="connsiteY7" fmla="*/ 242530 h 258513"/>
                <a:gd name="connsiteX8" fmla="*/ 86382 w 86382"/>
                <a:gd name="connsiteY8" fmla="*/ 258513 h 258513"/>
                <a:gd name="connsiteX9" fmla="*/ 0 w 86382"/>
                <a:gd name="connsiteY9" fmla="*/ 258513 h 258513"/>
                <a:gd name="connsiteX10" fmla="*/ 0 w 86382"/>
                <a:gd name="connsiteY10" fmla="*/ 242530 h 258513"/>
                <a:gd name="connsiteX11" fmla="*/ 26384 w 86382"/>
                <a:gd name="connsiteY11" fmla="*/ 239613 h 258513"/>
                <a:gd name="connsiteX12" fmla="*/ 26384 w 86382"/>
                <a:gd name="connsiteY12" fmla="*/ 102619 h 258513"/>
                <a:gd name="connsiteX13" fmla="*/ 23847 w 86382"/>
                <a:gd name="connsiteY13" fmla="*/ 39069 h 258513"/>
                <a:gd name="connsiteX14" fmla="*/ 18646 w 86382"/>
                <a:gd name="connsiteY14" fmla="*/ 24101 h 258513"/>
                <a:gd name="connsiteX15" fmla="*/ 24989 w 86382"/>
                <a:gd name="connsiteY15" fmla="*/ 6850 h 258513"/>
                <a:gd name="connsiteX16" fmla="*/ 42493 w 86382"/>
                <a:gd name="connsiteY16" fmla="*/ 0 h 258513"/>
                <a:gd name="connsiteX17" fmla="*/ 58730 w 86382"/>
                <a:gd name="connsiteY17" fmla="*/ 5835 h 258513"/>
                <a:gd name="connsiteX18" fmla="*/ 63930 w 86382"/>
                <a:gd name="connsiteY18" fmla="*/ 20803 h 258513"/>
                <a:gd name="connsiteX19" fmla="*/ 57588 w 86382"/>
                <a:gd name="connsiteY19" fmla="*/ 38434 h 258513"/>
                <a:gd name="connsiteX20" fmla="*/ 39830 w 86382"/>
                <a:gd name="connsiteY20" fmla="*/ 44904 h 258513"/>
                <a:gd name="connsiteX21" fmla="*/ 39449 w 86382"/>
                <a:gd name="connsiteY21" fmla="*/ 44904 h 258513"/>
                <a:gd name="connsiteX22" fmla="*/ 23847 w 86382"/>
                <a:gd name="connsiteY22" fmla="*/ 39069 h 2585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86382" h="258513">
                  <a:moveTo>
                    <a:pt x="26384" y="102619"/>
                  </a:moveTo>
                  <a:lnTo>
                    <a:pt x="1649" y="96784"/>
                  </a:lnTo>
                  <a:lnTo>
                    <a:pt x="1649" y="79533"/>
                  </a:lnTo>
                  <a:lnTo>
                    <a:pt x="52134" y="73317"/>
                  </a:lnTo>
                  <a:lnTo>
                    <a:pt x="52768" y="73317"/>
                  </a:lnTo>
                  <a:lnTo>
                    <a:pt x="60252" y="79152"/>
                  </a:lnTo>
                  <a:lnTo>
                    <a:pt x="60252" y="239867"/>
                  </a:lnTo>
                  <a:lnTo>
                    <a:pt x="86382" y="242530"/>
                  </a:lnTo>
                  <a:lnTo>
                    <a:pt x="86382" y="258513"/>
                  </a:lnTo>
                  <a:lnTo>
                    <a:pt x="0" y="258513"/>
                  </a:lnTo>
                  <a:lnTo>
                    <a:pt x="0" y="242530"/>
                  </a:lnTo>
                  <a:lnTo>
                    <a:pt x="26384" y="239613"/>
                  </a:lnTo>
                  <a:lnTo>
                    <a:pt x="26384" y="102619"/>
                  </a:lnTo>
                  <a:close/>
                  <a:moveTo>
                    <a:pt x="23847" y="39069"/>
                  </a:moveTo>
                  <a:cubicBezTo>
                    <a:pt x="20422" y="35136"/>
                    <a:pt x="18646" y="30189"/>
                    <a:pt x="18646" y="24101"/>
                  </a:cubicBezTo>
                  <a:cubicBezTo>
                    <a:pt x="18646" y="17124"/>
                    <a:pt x="20803" y="11416"/>
                    <a:pt x="24989" y="6850"/>
                  </a:cubicBezTo>
                  <a:cubicBezTo>
                    <a:pt x="29175" y="2283"/>
                    <a:pt x="35010" y="0"/>
                    <a:pt x="42493" y="0"/>
                  </a:cubicBezTo>
                  <a:cubicBezTo>
                    <a:pt x="49851" y="0"/>
                    <a:pt x="55305" y="1903"/>
                    <a:pt x="58730" y="5835"/>
                  </a:cubicBezTo>
                  <a:cubicBezTo>
                    <a:pt x="62155" y="9767"/>
                    <a:pt x="63930" y="14714"/>
                    <a:pt x="63930" y="20803"/>
                  </a:cubicBezTo>
                  <a:cubicBezTo>
                    <a:pt x="63930" y="28160"/>
                    <a:pt x="61774" y="33995"/>
                    <a:pt x="57588" y="38434"/>
                  </a:cubicBezTo>
                  <a:cubicBezTo>
                    <a:pt x="53402" y="42874"/>
                    <a:pt x="47440" y="44904"/>
                    <a:pt x="39830" y="44904"/>
                  </a:cubicBezTo>
                  <a:lnTo>
                    <a:pt x="39449" y="44904"/>
                  </a:lnTo>
                  <a:cubicBezTo>
                    <a:pt x="32473" y="44904"/>
                    <a:pt x="27272" y="43001"/>
                    <a:pt x="23847" y="39069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106" name="Freeform: Shape 105">
              <a:extLst>
                <a:ext uri="{FF2B5EF4-FFF2-40B4-BE49-F238E27FC236}">
                  <a16:creationId xmlns:a16="http://schemas.microsoft.com/office/drawing/2014/main" id="{E47B78F4-34A4-71CF-EA6F-69ED118142ED}"/>
                </a:ext>
              </a:extLst>
            </p:cNvPr>
            <p:cNvSpPr/>
            <p:nvPr/>
          </p:nvSpPr>
          <p:spPr>
            <a:xfrm>
              <a:off x="22319879" y="2170007"/>
              <a:ext cx="117332" cy="231367"/>
            </a:xfrm>
            <a:custGeom>
              <a:avLst/>
              <a:gdLst>
                <a:gd name="connsiteX0" fmla="*/ 32600 w 117332"/>
                <a:gd name="connsiteY0" fmla="*/ 222616 h 231367"/>
                <a:gd name="connsiteX1" fmla="*/ 23467 w 117332"/>
                <a:gd name="connsiteY1" fmla="*/ 193568 h 231367"/>
                <a:gd name="connsiteX2" fmla="*/ 23467 w 117332"/>
                <a:gd name="connsiteY2" fmla="*/ 68370 h 231367"/>
                <a:gd name="connsiteX3" fmla="*/ 0 w 117332"/>
                <a:gd name="connsiteY3" fmla="*/ 68370 h 231367"/>
                <a:gd name="connsiteX4" fmla="*/ 0 w 117332"/>
                <a:gd name="connsiteY4" fmla="*/ 53656 h 231367"/>
                <a:gd name="connsiteX5" fmla="*/ 9133 w 117332"/>
                <a:gd name="connsiteY5" fmla="*/ 51373 h 231367"/>
                <a:gd name="connsiteX6" fmla="*/ 19281 w 117332"/>
                <a:gd name="connsiteY6" fmla="*/ 47821 h 231367"/>
                <a:gd name="connsiteX7" fmla="*/ 27399 w 117332"/>
                <a:gd name="connsiteY7" fmla="*/ 36151 h 231367"/>
                <a:gd name="connsiteX8" fmla="*/ 33614 w 117332"/>
                <a:gd name="connsiteY8" fmla="*/ 16236 h 231367"/>
                <a:gd name="connsiteX9" fmla="*/ 37800 w 117332"/>
                <a:gd name="connsiteY9" fmla="*/ 0 h 231367"/>
                <a:gd name="connsiteX10" fmla="*/ 57081 w 117332"/>
                <a:gd name="connsiteY10" fmla="*/ 0 h 231367"/>
                <a:gd name="connsiteX11" fmla="*/ 57715 w 117332"/>
                <a:gd name="connsiteY11" fmla="*/ 46933 h 231367"/>
                <a:gd name="connsiteX12" fmla="*/ 112132 w 117332"/>
                <a:gd name="connsiteY12" fmla="*/ 46933 h 231367"/>
                <a:gd name="connsiteX13" fmla="*/ 112132 w 117332"/>
                <a:gd name="connsiteY13" fmla="*/ 68497 h 231367"/>
                <a:gd name="connsiteX14" fmla="*/ 57715 w 117332"/>
                <a:gd name="connsiteY14" fmla="*/ 68497 h 231367"/>
                <a:gd name="connsiteX15" fmla="*/ 57715 w 117332"/>
                <a:gd name="connsiteY15" fmla="*/ 168579 h 231367"/>
                <a:gd name="connsiteX16" fmla="*/ 58857 w 117332"/>
                <a:gd name="connsiteY16" fmla="*/ 194709 h 231367"/>
                <a:gd name="connsiteX17" fmla="*/ 63804 w 117332"/>
                <a:gd name="connsiteY17" fmla="*/ 204476 h 231367"/>
                <a:gd name="connsiteX18" fmla="*/ 76615 w 117332"/>
                <a:gd name="connsiteY18" fmla="*/ 206760 h 231367"/>
                <a:gd name="connsiteX19" fmla="*/ 96023 w 117332"/>
                <a:gd name="connsiteY19" fmla="*/ 204476 h 231367"/>
                <a:gd name="connsiteX20" fmla="*/ 112513 w 117332"/>
                <a:gd name="connsiteY20" fmla="*/ 199656 h 231367"/>
                <a:gd name="connsiteX21" fmla="*/ 117333 w 117332"/>
                <a:gd name="connsiteY21" fmla="*/ 214370 h 231367"/>
                <a:gd name="connsiteX22" fmla="*/ 92091 w 117332"/>
                <a:gd name="connsiteY22" fmla="*/ 225787 h 231367"/>
                <a:gd name="connsiteX23" fmla="*/ 60379 w 117332"/>
                <a:gd name="connsiteY23" fmla="*/ 231368 h 231367"/>
                <a:gd name="connsiteX24" fmla="*/ 32600 w 117332"/>
                <a:gd name="connsiteY24" fmla="*/ 222616 h 2313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17332" h="231367">
                  <a:moveTo>
                    <a:pt x="32600" y="222616"/>
                  </a:moveTo>
                  <a:cubicBezTo>
                    <a:pt x="26511" y="216907"/>
                    <a:pt x="23467" y="207267"/>
                    <a:pt x="23467" y="193568"/>
                  </a:cubicBezTo>
                  <a:lnTo>
                    <a:pt x="23467" y="68370"/>
                  </a:lnTo>
                  <a:lnTo>
                    <a:pt x="0" y="68370"/>
                  </a:lnTo>
                  <a:lnTo>
                    <a:pt x="0" y="53656"/>
                  </a:lnTo>
                  <a:cubicBezTo>
                    <a:pt x="1142" y="53402"/>
                    <a:pt x="4186" y="52641"/>
                    <a:pt x="9133" y="51373"/>
                  </a:cubicBezTo>
                  <a:cubicBezTo>
                    <a:pt x="14080" y="50104"/>
                    <a:pt x="17505" y="48836"/>
                    <a:pt x="19281" y="47821"/>
                  </a:cubicBezTo>
                  <a:cubicBezTo>
                    <a:pt x="22706" y="45918"/>
                    <a:pt x="25496" y="41986"/>
                    <a:pt x="27399" y="36151"/>
                  </a:cubicBezTo>
                  <a:cubicBezTo>
                    <a:pt x="29175" y="31965"/>
                    <a:pt x="31204" y="25369"/>
                    <a:pt x="33614" y="16236"/>
                  </a:cubicBezTo>
                  <a:cubicBezTo>
                    <a:pt x="36025" y="7103"/>
                    <a:pt x="37420" y="1649"/>
                    <a:pt x="37800" y="0"/>
                  </a:cubicBezTo>
                  <a:lnTo>
                    <a:pt x="57081" y="0"/>
                  </a:lnTo>
                  <a:lnTo>
                    <a:pt x="57715" y="46933"/>
                  </a:lnTo>
                  <a:lnTo>
                    <a:pt x="112132" y="46933"/>
                  </a:lnTo>
                  <a:lnTo>
                    <a:pt x="112132" y="68497"/>
                  </a:lnTo>
                  <a:lnTo>
                    <a:pt x="57715" y="68497"/>
                  </a:lnTo>
                  <a:lnTo>
                    <a:pt x="57715" y="168579"/>
                  </a:lnTo>
                  <a:cubicBezTo>
                    <a:pt x="57715" y="181010"/>
                    <a:pt x="58096" y="189635"/>
                    <a:pt x="58857" y="194709"/>
                  </a:cubicBezTo>
                  <a:cubicBezTo>
                    <a:pt x="59618" y="199656"/>
                    <a:pt x="61267" y="202954"/>
                    <a:pt x="63804" y="204476"/>
                  </a:cubicBezTo>
                  <a:cubicBezTo>
                    <a:pt x="66341" y="205999"/>
                    <a:pt x="70654" y="206760"/>
                    <a:pt x="76615" y="206760"/>
                  </a:cubicBezTo>
                  <a:cubicBezTo>
                    <a:pt x="82450" y="206760"/>
                    <a:pt x="88919" y="205999"/>
                    <a:pt x="96023" y="204476"/>
                  </a:cubicBezTo>
                  <a:cubicBezTo>
                    <a:pt x="103126" y="202954"/>
                    <a:pt x="108581" y="201305"/>
                    <a:pt x="112513" y="199656"/>
                  </a:cubicBezTo>
                  <a:lnTo>
                    <a:pt x="117333" y="214370"/>
                  </a:lnTo>
                  <a:cubicBezTo>
                    <a:pt x="112132" y="218303"/>
                    <a:pt x="103634" y="222108"/>
                    <a:pt x="92091" y="225787"/>
                  </a:cubicBezTo>
                  <a:cubicBezTo>
                    <a:pt x="80548" y="229465"/>
                    <a:pt x="69892" y="231368"/>
                    <a:pt x="60379" y="231368"/>
                  </a:cubicBezTo>
                  <a:cubicBezTo>
                    <a:pt x="47948" y="231114"/>
                    <a:pt x="38688" y="228324"/>
                    <a:pt x="32600" y="222616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107" name="Freeform: Shape 106">
              <a:extLst>
                <a:ext uri="{FF2B5EF4-FFF2-40B4-BE49-F238E27FC236}">
                  <a16:creationId xmlns:a16="http://schemas.microsoft.com/office/drawing/2014/main" id="{A7253164-2054-B244-61BF-5E4E50FC498F}"/>
                </a:ext>
              </a:extLst>
            </p:cNvPr>
            <p:cNvSpPr/>
            <p:nvPr/>
          </p:nvSpPr>
          <p:spPr>
            <a:xfrm>
              <a:off x="22457000" y="2212881"/>
              <a:ext cx="160079" cy="188493"/>
            </a:xfrm>
            <a:custGeom>
              <a:avLst/>
              <a:gdLst>
                <a:gd name="connsiteX0" fmla="*/ 30824 w 160079"/>
                <a:gd name="connsiteY0" fmla="*/ 90949 h 188493"/>
                <a:gd name="connsiteX1" fmla="*/ 108454 w 160079"/>
                <a:gd name="connsiteY1" fmla="*/ 75474 h 188493"/>
                <a:gd name="connsiteX2" fmla="*/ 108454 w 160079"/>
                <a:gd name="connsiteY2" fmla="*/ 66341 h 188493"/>
                <a:gd name="connsiteX3" fmla="*/ 105156 w 160079"/>
                <a:gd name="connsiteY3" fmla="*/ 42240 h 188493"/>
                <a:gd name="connsiteX4" fmla="*/ 93866 w 160079"/>
                <a:gd name="connsiteY4" fmla="*/ 29302 h 188493"/>
                <a:gd name="connsiteX5" fmla="*/ 71161 w 160079"/>
                <a:gd name="connsiteY5" fmla="*/ 25242 h 188493"/>
                <a:gd name="connsiteX6" fmla="*/ 41352 w 160079"/>
                <a:gd name="connsiteY6" fmla="*/ 29936 h 188493"/>
                <a:gd name="connsiteX7" fmla="*/ 15095 w 160079"/>
                <a:gd name="connsiteY7" fmla="*/ 41479 h 188493"/>
                <a:gd name="connsiteX8" fmla="*/ 6976 w 160079"/>
                <a:gd name="connsiteY8" fmla="*/ 24481 h 188493"/>
                <a:gd name="connsiteX9" fmla="*/ 22579 w 160079"/>
                <a:gd name="connsiteY9" fmla="*/ 14968 h 188493"/>
                <a:gd name="connsiteX10" fmla="*/ 48963 w 160079"/>
                <a:gd name="connsiteY10" fmla="*/ 4566 h 188493"/>
                <a:gd name="connsiteX11" fmla="*/ 78898 w 160079"/>
                <a:gd name="connsiteY11" fmla="*/ 0 h 188493"/>
                <a:gd name="connsiteX12" fmla="*/ 115557 w 160079"/>
                <a:gd name="connsiteY12" fmla="*/ 6342 h 188493"/>
                <a:gd name="connsiteX13" fmla="*/ 134965 w 160079"/>
                <a:gd name="connsiteY13" fmla="*/ 26765 h 188493"/>
                <a:gd name="connsiteX14" fmla="*/ 140799 w 160079"/>
                <a:gd name="connsiteY14" fmla="*/ 64311 h 188493"/>
                <a:gd name="connsiteX15" fmla="*/ 140799 w 160079"/>
                <a:gd name="connsiteY15" fmla="*/ 168959 h 188493"/>
                <a:gd name="connsiteX16" fmla="*/ 160080 w 160079"/>
                <a:gd name="connsiteY16" fmla="*/ 168959 h 188493"/>
                <a:gd name="connsiteX17" fmla="*/ 160080 w 160079"/>
                <a:gd name="connsiteY17" fmla="*/ 183293 h 188493"/>
                <a:gd name="connsiteX18" fmla="*/ 143590 w 160079"/>
                <a:gd name="connsiteY18" fmla="*/ 186591 h 188493"/>
                <a:gd name="connsiteX19" fmla="*/ 126212 w 160079"/>
                <a:gd name="connsiteY19" fmla="*/ 188240 h 188493"/>
                <a:gd name="connsiteX20" fmla="*/ 113781 w 160079"/>
                <a:gd name="connsiteY20" fmla="*/ 185449 h 188493"/>
                <a:gd name="connsiteX21" fmla="*/ 110483 w 160079"/>
                <a:gd name="connsiteY21" fmla="*/ 173272 h 188493"/>
                <a:gd name="connsiteX22" fmla="*/ 110483 w 160079"/>
                <a:gd name="connsiteY22" fmla="*/ 162490 h 188493"/>
                <a:gd name="connsiteX23" fmla="*/ 86509 w 160079"/>
                <a:gd name="connsiteY23" fmla="*/ 180376 h 188493"/>
                <a:gd name="connsiteX24" fmla="*/ 54417 w 160079"/>
                <a:gd name="connsiteY24" fmla="*/ 188494 h 188493"/>
                <a:gd name="connsiteX25" fmla="*/ 15475 w 160079"/>
                <a:gd name="connsiteY25" fmla="*/ 174921 h 188493"/>
                <a:gd name="connsiteX26" fmla="*/ 0 w 160079"/>
                <a:gd name="connsiteY26" fmla="*/ 135979 h 188493"/>
                <a:gd name="connsiteX27" fmla="*/ 30824 w 160079"/>
                <a:gd name="connsiteY27" fmla="*/ 90949 h 188493"/>
                <a:gd name="connsiteX28" fmla="*/ 88158 w 160079"/>
                <a:gd name="connsiteY28" fmla="*/ 161222 h 188493"/>
                <a:gd name="connsiteX29" fmla="*/ 108327 w 160079"/>
                <a:gd name="connsiteY29" fmla="*/ 148791 h 188493"/>
                <a:gd name="connsiteX30" fmla="*/ 108327 w 160079"/>
                <a:gd name="connsiteY30" fmla="*/ 92725 h 188493"/>
                <a:gd name="connsiteX31" fmla="*/ 54671 w 160079"/>
                <a:gd name="connsiteY31" fmla="*/ 103634 h 188493"/>
                <a:gd name="connsiteX32" fmla="*/ 36532 w 160079"/>
                <a:gd name="connsiteY32" fmla="*/ 132174 h 188493"/>
                <a:gd name="connsiteX33" fmla="*/ 45157 w 160079"/>
                <a:gd name="connsiteY33" fmla="*/ 158051 h 188493"/>
                <a:gd name="connsiteX34" fmla="*/ 68497 w 160079"/>
                <a:gd name="connsiteY34" fmla="*/ 166422 h 188493"/>
                <a:gd name="connsiteX35" fmla="*/ 88158 w 160079"/>
                <a:gd name="connsiteY35" fmla="*/ 161222 h 1884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60079" h="188493">
                  <a:moveTo>
                    <a:pt x="30824" y="90949"/>
                  </a:moveTo>
                  <a:cubicBezTo>
                    <a:pt x="51246" y="81309"/>
                    <a:pt x="77123" y="76108"/>
                    <a:pt x="108454" y="75474"/>
                  </a:cubicBezTo>
                  <a:lnTo>
                    <a:pt x="108454" y="66341"/>
                  </a:lnTo>
                  <a:cubicBezTo>
                    <a:pt x="108454" y="56066"/>
                    <a:pt x="107312" y="48075"/>
                    <a:pt x="105156" y="42240"/>
                  </a:cubicBezTo>
                  <a:cubicBezTo>
                    <a:pt x="102999" y="36405"/>
                    <a:pt x="99194" y="32092"/>
                    <a:pt x="93866" y="29302"/>
                  </a:cubicBezTo>
                  <a:cubicBezTo>
                    <a:pt x="88539" y="26638"/>
                    <a:pt x="80928" y="25242"/>
                    <a:pt x="71161" y="25242"/>
                  </a:cubicBezTo>
                  <a:cubicBezTo>
                    <a:pt x="60125" y="25242"/>
                    <a:pt x="50104" y="26765"/>
                    <a:pt x="41352" y="29936"/>
                  </a:cubicBezTo>
                  <a:cubicBezTo>
                    <a:pt x="32599" y="33107"/>
                    <a:pt x="23847" y="36912"/>
                    <a:pt x="15095" y="41479"/>
                  </a:cubicBezTo>
                  <a:lnTo>
                    <a:pt x="6976" y="24481"/>
                  </a:lnTo>
                  <a:cubicBezTo>
                    <a:pt x="9767" y="22071"/>
                    <a:pt x="14968" y="18900"/>
                    <a:pt x="22579" y="14968"/>
                  </a:cubicBezTo>
                  <a:cubicBezTo>
                    <a:pt x="30189" y="11036"/>
                    <a:pt x="38942" y="7611"/>
                    <a:pt x="48963" y="4566"/>
                  </a:cubicBezTo>
                  <a:cubicBezTo>
                    <a:pt x="58984" y="1522"/>
                    <a:pt x="69004" y="0"/>
                    <a:pt x="78898" y="0"/>
                  </a:cubicBezTo>
                  <a:cubicBezTo>
                    <a:pt x="94374" y="0"/>
                    <a:pt x="106551" y="2156"/>
                    <a:pt x="115557" y="6342"/>
                  </a:cubicBezTo>
                  <a:cubicBezTo>
                    <a:pt x="124563" y="10528"/>
                    <a:pt x="131032" y="17378"/>
                    <a:pt x="134965" y="26765"/>
                  </a:cubicBezTo>
                  <a:cubicBezTo>
                    <a:pt x="138897" y="36151"/>
                    <a:pt x="140799" y="48582"/>
                    <a:pt x="140799" y="64311"/>
                  </a:cubicBezTo>
                  <a:lnTo>
                    <a:pt x="140799" y="168959"/>
                  </a:lnTo>
                  <a:lnTo>
                    <a:pt x="160080" y="168959"/>
                  </a:lnTo>
                  <a:lnTo>
                    <a:pt x="160080" y="183293"/>
                  </a:lnTo>
                  <a:cubicBezTo>
                    <a:pt x="155767" y="184435"/>
                    <a:pt x="150186" y="185449"/>
                    <a:pt x="143590" y="186591"/>
                  </a:cubicBezTo>
                  <a:cubicBezTo>
                    <a:pt x="136994" y="187733"/>
                    <a:pt x="131159" y="188240"/>
                    <a:pt x="126212" y="188240"/>
                  </a:cubicBezTo>
                  <a:cubicBezTo>
                    <a:pt x="120123" y="188240"/>
                    <a:pt x="115938" y="187352"/>
                    <a:pt x="113781" y="185449"/>
                  </a:cubicBezTo>
                  <a:cubicBezTo>
                    <a:pt x="111625" y="183547"/>
                    <a:pt x="110483" y="179488"/>
                    <a:pt x="110483" y="173272"/>
                  </a:cubicBezTo>
                  <a:lnTo>
                    <a:pt x="110483" y="162490"/>
                  </a:lnTo>
                  <a:cubicBezTo>
                    <a:pt x="104014" y="168959"/>
                    <a:pt x="96023" y="175048"/>
                    <a:pt x="86509" y="180376"/>
                  </a:cubicBezTo>
                  <a:cubicBezTo>
                    <a:pt x="76996" y="185830"/>
                    <a:pt x="66341" y="188494"/>
                    <a:pt x="54417" y="188494"/>
                  </a:cubicBezTo>
                  <a:cubicBezTo>
                    <a:pt x="38815" y="188494"/>
                    <a:pt x="25750" y="183927"/>
                    <a:pt x="15475" y="174921"/>
                  </a:cubicBezTo>
                  <a:cubicBezTo>
                    <a:pt x="5201" y="165915"/>
                    <a:pt x="0" y="152977"/>
                    <a:pt x="0" y="135979"/>
                  </a:cubicBezTo>
                  <a:cubicBezTo>
                    <a:pt x="127" y="115684"/>
                    <a:pt x="10401" y="100589"/>
                    <a:pt x="30824" y="90949"/>
                  </a:cubicBezTo>
                  <a:close/>
                  <a:moveTo>
                    <a:pt x="88158" y="161222"/>
                  </a:moveTo>
                  <a:cubicBezTo>
                    <a:pt x="95515" y="157797"/>
                    <a:pt x="102238" y="153611"/>
                    <a:pt x="108327" y="148791"/>
                  </a:cubicBezTo>
                  <a:lnTo>
                    <a:pt x="108327" y="92725"/>
                  </a:lnTo>
                  <a:cubicBezTo>
                    <a:pt x="84607" y="92725"/>
                    <a:pt x="66721" y="96403"/>
                    <a:pt x="54671" y="103634"/>
                  </a:cubicBezTo>
                  <a:cubicBezTo>
                    <a:pt x="42620" y="110864"/>
                    <a:pt x="36532" y="120377"/>
                    <a:pt x="36532" y="132174"/>
                  </a:cubicBezTo>
                  <a:cubicBezTo>
                    <a:pt x="36532" y="143971"/>
                    <a:pt x="39449" y="152596"/>
                    <a:pt x="45157" y="158051"/>
                  </a:cubicBezTo>
                  <a:cubicBezTo>
                    <a:pt x="50865" y="163505"/>
                    <a:pt x="58730" y="166422"/>
                    <a:pt x="68497" y="166422"/>
                  </a:cubicBezTo>
                  <a:cubicBezTo>
                    <a:pt x="74205" y="166422"/>
                    <a:pt x="80801" y="164647"/>
                    <a:pt x="88158" y="161222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108" name="Freeform: Shape 107">
              <a:extLst>
                <a:ext uri="{FF2B5EF4-FFF2-40B4-BE49-F238E27FC236}">
                  <a16:creationId xmlns:a16="http://schemas.microsoft.com/office/drawing/2014/main" id="{84BB0FD6-370A-EE3E-8188-21BF3DD5621F}"/>
                </a:ext>
              </a:extLst>
            </p:cNvPr>
            <p:cNvSpPr/>
            <p:nvPr/>
          </p:nvSpPr>
          <p:spPr>
            <a:xfrm>
              <a:off x="22640674" y="2211993"/>
              <a:ext cx="127226" cy="185829"/>
            </a:xfrm>
            <a:custGeom>
              <a:avLst/>
              <a:gdLst>
                <a:gd name="connsiteX0" fmla="*/ 0 w 127226"/>
                <a:gd name="connsiteY0" fmla="*/ 169847 h 185829"/>
                <a:gd name="connsiteX1" fmla="*/ 24481 w 127226"/>
                <a:gd name="connsiteY1" fmla="*/ 167945 h 185829"/>
                <a:gd name="connsiteX2" fmla="*/ 24481 w 127226"/>
                <a:gd name="connsiteY2" fmla="*/ 30063 h 185829"/>
                <a:gd name="connsiteX3" fmla="*/ 1015 w 127226"/>
                <a:gd name="connsiteY3" fmla="*/ 24228 h 185829"/>
                <a:gd name="connsiteX4" fmla="*/ 1015 w 127226"/>
                <a:gd name="connsiteY4" fmla="*/ 6596 h 185829"/>
                <a:gd name="connsiteX5" fmla="*/ 46045 w 127226"/>
                <a:gd name="connsiteY5" fmla="*/ 761 h 185829"/>
                <a:gd name="connsiteX6" fmla="*/ 46679 w 127226"/>
                <a:gd name="connsiteY6" fmla="*/ 761 h 185829"/>
                <a:gd name="connsiteX7" fmla="*/ 53910 w 127226"/>
                <a:gd name="connsiteY7" fmla="*/ 6596 h 185829"/>
                <a:gd name="connsiteX8" fmla="*/ 53910 w 127226"/>
                <a:gd name="connsiteY8" fmla="*/ 12431 h 185829"/>
                <a:gd name="connsiteX9" fmla="*/ 52895 w 127226"/>
                <a:gd name="connsiteY9" fmla="*/ 37800 h 185829"/>
                <a:gd name="connsiteX10" fmla="*/ 53910 w 127226"/>
                <a:gd name="connsiteY10" fmla="*/ 37800 h 185829"/>
                <a:gd name="connsiteX11" fmla="*/ 65580 w 127226"/>
                <a:gd name="connsiteY11" fmla="*/ 23467 h 185829"/>
                <a:gd name="connsiteX12" fmla="*/ 87397 w 127226"/>
                <a:gd name="connsiteY12" fmla="*/ 7357 h 185829"/>
                <a:gd name="connsiteX13" fmla="*/ 116445 w 127226"/>
                <a:gd name="connsiteY13" fmla="*/ 0 h 185829"/>
                <a:gd name="connsiteX14" fmla="*/ 127227 w 127226"/>
                <a:gd name="connsiteY14" fmla="*/ 1649 h 185829"/>
                <a:gd name="connsiteX15" fmla="*/ 127227 w 127226"/>
                <a:gd name="connsiteY15" fmla="*/ 38181 h 185829"/>
                <a:gd name="connsiteX16" fmla="*/ 119870 w 127226"/>
                <a:gd name="connsiteY16" fmla="*/ 35136 h 185829"/>
                <a:gd name="connsiteX17" fmla="*/ 108580 w 127226"/>
                <a:gd name="connsiteY17" fmla="*/ 33614 h 185829"/>
                <a:gd name="connsiteX18" fmla="*/ 58349 w 127226"/>
                <a:gd name="connsiteY18" fmla="*/ 50231 h 185829"/>
                <a:gd name="connsiteX19" fmla="*/ 58349 w 127226"/>
                <a:gd name="connsiteY19" fmla="*/ 167564 h 185829"/>
                <a:gd name="connsiteX20" fmla="*/ 99701 w 127226"/>
                <a:gd name="connsiteY20" fmla="*/ 170228 h 185829"/>
                <a:gd name="connsiteX21" fmla="*/ 99701 w 127226"/>
                <a:gd name="connsiteY21" fmla="*/ 185830 h 185829"/>
                <a:gd name="connsiteX22" fmla="*/ 0 w 127226"/>
                <a:gd name="connsiteY22" fmla="*/ 185830 h 185829"/>
                <a:gd name="connsiteX23" fmla="*/ 0 w 127226"/>
                <a:gd name="connsiteY23" fmla="*/ 169847 h 185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7226" h="185829">
                  <a:moveTo>
                    <a:pt x="0" y="169847"/>
                  </a:moveTo>
                  <a:lnTo>
                    <a:pt x="24481" y="167945"/>
                  </a:lnTo>
                  <a:lnTo>
                    <a:pt x="24481" y="30063"/>
                  </a:lnTo>
                  <a:lnTo>
                    <a:pt x="1015" y="24228"/>
                  </a:lnTo>
                  <a:lnTo>
                    <a:pt x="1015" y="6596"/>
                  </a:lnTo>
                  <a:lnTo>
                    <a:pt x="46045" y="761"/>
                  </a:lnTo>
                  <a:lnTo>
                    <a:pt x="46679" y="761"/>
                  </a:lnTo>
                  <a:lnTo>
                    <a:pt x="53910" y="6596"/>
                  </a:lnTo>
                  <a:lnTo>
                    <a:pt x="53910" y="12431"/>
                  </a:lnTo>
                  <a:lnTo>
                    <a:pt x="52895" y="37800"/>
                  </a:lnTo>
                  <a:lnTo>
                    <a:pt x="53910" y="37800"/>
                  </a:lnTo>
                  <a:cubicBezTo>
                    <a:pt x="56066" y="34122"/>
                    <a:pt x="59998" y="29302"/>
                    <a:pt x="65580" y="23467"/>
                  </a:cubicBezTo>
                  <a:cubicBezTo>
                    <a:pt x="71161" y="17632"/>
                    <a:pt x="78518" y="12177"/>
                    <a:pt x="87397" y="7357"/>
                  </a:cubicBezTo>
                  <a:cubicBezTo>
                    <a:pt x="96276" y="2410"/>
                    <a:pt x="105917" y="0"/>
                    <a:pt x="116445" y="0"/>
                  </a:cubicBezTo>
                  <a:cubicBezTo>
                    <a:pt x="120758" y="0"/>
                    <a:pt x="124309" y="507"/>
                    <a:pt x="127227" y="1649"/>
                  </a:cubicBezTo>
                  <a:lnTo>
                    <a:pt x="127227" y="38181"/>
                  </a:lnTo>
                  <a:cubicBezTo>
                    <a:pt x="125705" y="37039"/>
                    <a:pt x="123295" y="36024"/>
                    <a:pt x="119870" y="35136"/>
                  </a:cubicBezTo>
                  <a:cubicBezTo>
                    <a:pt x="116445" y="34249"/>
                    <a:pt x="112766" y="33614"/>
                    <a:pt x="108580" y="33614"/>
                  </a:cubicBezTo>
                  <a:cubicBezTo>
                    <a:pt x="90568" y="33614"/>
                    <a:pt x="73825" y="39196"/>
                    <a:pt x="58349" y="50231"/>
                  </a:cubicBezTo>
                  <a:lnTo>
                    <a:pt x="58349" y="167564"/>
                  </a:lnTo>
                  <a:lnTo>
                    <a:pt x="99701" y="170228"/>
                  </a:lnTo>
                  <a:lnTo>
                    <a:pt x="99701" y="185830"/>
                  </a:lnTo>
                  <a:lnTo>
                    <a:pt x="0" y="185830"/>
                  </a:lnTo>
                  <a:lnTo>
                    <a:pt x="0" y="169847"/>
                  </a:ln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</p:grpSp>
      <p:grpSp>
        <p:nvGrpSpPr>
          <p:cNvPr id="109" name="Graphic 15">
            <a:extLst>
              <a:ext uri="{FF2B5EF4-FFF2-40B4-BE49-F238E27FC236}">
                <a16:creationId xmlns:a16="http://schemas.microsoft.com/office/drawing/2014/main" id="{E624C834-EAE8-706B-72AB-A30D4579A78E}"/>
              </a:ext>
            </a:extLst>
          </p:cNvPr>
          <p:cNvGrpSpPr>
            <a:grpSpLocks/>
          </p:cNvGrpSpPr>
          <p:nvPr/>
        </p:nvGrpSpPr>
        <p:grpSpPr bwMode="auto">
          <a:xfrm>
            <a:off x="1350170" y="6001313"/>
            <a:ext cx="648741" cy="2450449"/>
            <a:chOff x="4624160" y="4815543"/>
            <a:chExt cx="2307145" cy="3397472"/>
          </a:xfrm>
        </p:grpSpPr>
        <p:sp>
          <p:nvSpPr>
            <p:cNvPr id="110" name="Freeform: Shape 114">
              <a:extLst>
                <a:ext uri="{FF2B5EF4-FFF2-40B4-BE49-F238E27FC236}">
                  <a16:creationId xmlns:a16="http://schemas.microsoft.com/office/drawing/2014/main" id="{EFB16DB4-2B01-B903-5B31-7BBCCDEE58A8}"/>
                </a:ext>
              </a:extLst>
            </p:cNvPr>
            <p:cNvSpPr>
              <a:spLocks/>
            </p:cNvSpPr>
            <p:nvPr/>
          </p:nvSpPr>
          <p:spPr bwMode="auto">
            <a:xfrm>
              <a:off x="4624160" y="4815638"/>
              <a:ext cx="1153287" cy="3397377"/>
            </a:xfrm>
            <a:custGeom>
              <a:avLst/>
              <a:gdLst>
                <a:gd name="T0" fmla="*/ 571786 w 1153287"/>
                <a:gd name="T1" fmla="*/ 2893124 h 3397377"/>
                <a:gd name="T2" fmla="*/ 1153287 w 1153287"/>
                <a:gd name="T3" fmla="*/ 3397377 h 3397377"/>
                <a:gd name="T4" fmla="*/ 1153287 w 1153287"/>
                <a:gd name="T5" fmla="*/ 0 h 3397377"/>
                <a:gd name="T6" fmla="*/ 571786 w 1153287"/>
                <a:gd name="T7" fmla="*/ 504158 h 3397377"/>
                <a:gd name="T8" fmla="*/ 571786 w 1153287"/>
                <a:gd name="T9" fmla="*/ 2893124 h 339737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153287" h="3397377">
                  <a:moveTo>
                    <a:pt x="571786" y="2893124"/>
                  </a:moveTo>
                  <a:lnTo>
                    <a:pt x="1153287" y="3397377"/>
                  </a:lnTo>
                  <a:lnTo>
                    <a:pt x="1153287" y="0"/>
                  </a:lnTo>
                  <a:lnTo>
                    <a:pt x="571786" y="504158"/>
                  </a:lnTo>
                  <a:cubicBezTo>
                    <a:pt x="-190595" y="1160812"/>
                    <a:pt x="-190595" y="2236375"/>
                    <a:pt x="571786" y="289312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ro-RO" sz="744"/>
            </a:p>
          </p:txBody>
        </p:sp>
        <p:sp>
          <p:nvSpPr>
            <p:cNvPr id="111" name="Freeform: Shape 115">
              <a:extLst>
                <a:ext uri="{FF2B5EF4-FFF2-40B4-BE49-F238E27FC236}">
                  <a16:creationId xmlns:a16="http://schemas.microsoft.com/office/drawing/2014/main" id="{9EAC74DA-EA90-B6E5-623F-0E6342DDF625}"/>
                </a:ext>
              </a:extLst>
            </p:cNvPr>
            <p:cNvSpPr>
              <a:spLocks/>
            </p:cNvSpPr>
            <p:nvPr/>
          </p:nvSpPr>
          <p:spPr bwMode="auto">
            <a:xfrm>
              <a:off x="5777448" y="4815543"/>
              <a:ext cx="1153858" cy="3397376"/>
            </a:xfrm>
            <a:custGeom>
              <a:avLst/>
              <a:gdLst>
                <a:gd name="T0" fmla="*/ 0 w 1153858"/>
                <a:gd name="T1" fmla="*/ 0 h 3397376"/>
                <a:gd name="T2" fmla="*/ 0 w 1153858"/>
                <a:gd name="T3" fmla="*/ 3397377 h 3397376"/>
                <a:gd name="T4" fmla="*/ 583501 w 1153858"/>
                <a:gd name="T5" fmla="*/ 2893124 h 3397376"/>
                <a:gd name="T6" fmla="*/ 583501 w 1153858"/>
                <a:gd name="T7" fmla="*/ 504158 h 3397376"/>
                <a:gd name="T8" fmla="*/ 0 w 1153858"/>
                <a:gd name="T9" fmla="*/ 0 h 339737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153858" h="3397376">
                  <a:moveTo>
                    <a:pt x="0" y="0"/>
                  </a:moveTo>
                  <a:lnTo>
                    <a:pt x="0" y="3397377"/>
                  </a:lnTo>
                  <a:lnTo>
                    <a:pt x="583501" y="2893124"/>
                  </a:lnTo>
                  <a:cubicBezTo>
                    <a:pt x="1343977" y="2236375"/>
                    <a:pt x="1343977" y="1160907"/>
                    <a:pt x="583501" y="504158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ro-RO" sz="744"/>
            </a:p>
          </p:txBody>
        </p:sp>
      </p:grpSp>
    </p:spTree>
    <p:extLst>
      <p:ext uri="{BB962C8B-B14F-4D97-AF65-F5344CB8AC3E}">
        <p14:creationId xmlns:p14="http://schemas.microsoft.com/office/powerpoint/2010/main" val="39856460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NSCBT Titlu">
    <p:bg>
      <p:bgPr>
        <a:solidFill>
          <a:srgbClr val="FDC24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65D853F4-0920-7FFD-7AAD-C9A51BC4F76D}"/>
              </a:ext>
            </a:extLst>
          </p:cNvPr>
          <p:cNvSpPr/>
          <p:nvPr/>
        </p:nvSpPr>
        <p:spPr>
          <a:xfrm>
            <a:off x="1" y="0"/>
            <a:ext cx="1674763" cy="9906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o-RO" sz="744"/>
          </a:p>
        </p:txBody>
      </p:sp>
      <p:sp>
        <p:nvSpPr>
          <p:cNvPr id="5" name="TextBox 7">
            <a:extLst>
              <a:ext uri="{FF2B5EF4-FFF2-40B4-BE49-F238E27FC236}">
                <a16:creationId xmlns:a16="http://schemas.microsoft.com/office/drawing/2014/main" id="{D3C2D3C1-56DF-A044-189C-65A172F423F7}"/>
              </a:ext>
            </a:extLst>
          </p:cNvPr>
          <p:cNvSpPr txBox="1">
            <a:spLocks noChangeArrowheads="1"/>
          </p:cNvSpPr>
          <p:nvPr/>
        </p:nvSpPr>
        <p:spPr bwMode="auto">
          <a:xfrm rot="10800000">
            <a:off x="6443254" y="8198242"/>
            <a:ext cx="349968" cy="730328"/>
          </a:xfrm>
          <a:prstGeom prst="rect">
            <a:avLst/>
          </a:prstGeom>
          <a:noFill/>
          <a:ln>
            <a:noFill/>
          </a:ln>
        </p:spPr>
        <p:txBody>
          <a:bodyPr vert="eaVert"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defRPr/>
            </a:pPr>
            <a:r>
              <a:rPr lang="ro-RO" altLang="ro-RO" sz="1074" b="1">
                <a:solidFill>
                  <a:schemeClr val="tx2"/>
                </a:solidFill>
              </a:rPr>
              <a:t>insp.gov.ro</a:t>
            </a:r>
          </a:p>
        </p:txBody>
      </p:sp>
      <p:grpSp>
        <p:nvGrpSpPr>
          <p:cNvPr id="6" name="Graphic 4">
            <a:extLst>
              <a:ext uri="{FF2B5EF4-FFF2-40B4-BE49-F238E27FC236}">
                <a16:creationId xmlns:a16="http://schemas.microsoft.com/office/drawing/2014/main" id="{FFBEE39A-48E5-32D7-3E2E-B5BF77C01CAA}"/>
              </a:ext>
            </a:extLst>
          </p:cNvPr>
          <p:cNvGrpSpPr/>
          <p:nvPr/>
        </p:nvGrpSpPr>
        <p:grpSpPr>
          <a:xfrm>
            <a:off x="310837" y="838732"/>
            <a:ext cx="1052394" cy="1108604"/>
            <a:chOff x="1105200" y="1162800"/>
            <a:chExt cx="3741842" cy="1536944"/>
          </a:xfrm>
          <a:solidFill>
            <a:srgbClr val="FFFFFF"/>
          </a:solidFill>
        </p:grpSpPr>
        <p:grpSp>
          <p:nvGrpSpPr>
            <p:cNvPr id="7" name="Graphic 4">
              <a:extLst>
                <a:ext uri="{FF2B5EF4-FFF2-40B4-BE49-F238E27FC236}">
                  <a16:creationId xmlns:a16="http://schemas.microsoft.com/office/drawing/2014/main" id="{9A97893E-5456-7112-499B-AA007C6CC460}"/>
                </a:ext>
              </a:extLst>
            </p:cNvPr>
            <p:cNvGrpSpPr/>
            <p:nvPr/>
          </p:nvGrpSpPr>
          <p:grpSpPr>
            <a:xfrm>
              <a:off x="2553683" y="1497475"/>
              <a:ext cx="2293358" cy="867719"/>
              <a:chOff x="2553683" y="1497475"/>
              <a:chExt cx="2293358" cy="867719"/>
            </a:xfrm>
            <a:solidFill>
              <a:srgbClr val="FFFFFF"/>
            </a:solidFill>
          </p:grpSpPr>
          <p:sp>
            <p:nvSpPr>
              <p:cNvPr id="15" name="Freeform: Shape 14">
                <a:extLst>
                  <a:ext uri="{FF2B5EF4-FFF2-40B4-BE49-F238E27FC236}">
                    <a16:creationId xmlns:a16="http://schemas.microsoft.com/office/drawing/2014/main" id="{F4DFE7B1-7537-7CDB-E644-A18A81B6042F}"/>
                  </a:ext>
                </a:extLst>
              </p:cNvPr>
              <p:cNvSpPr/>
              <p:nvPr/>
            </p:nvSpPr>
            <p:spPr>
              <a:xfrm>
                <a:off x="2555968" y="1519051"/>
                <a:ext cx="80718" cy="208267"/>
              </a:xfrm>
              <a:custGeom>
                <a:avLst/>
                <a:gdLst>
                  <a:gd name="connsiteX0" fmla="*/ 0 w 80718"/>
                  <a:gd name="connsiteY0" fmla="*/ 208268 h 208267"/>
                  <a:gd name="connsiteX1" fmla="*/ 0 w 80718"/>
                  <a:gd name="connsiteY1" fmla="*/ 193292 h 208267"/>
                  <a:gd name="connsiteX2" fmla="*/ 24749 w 80718"/>
                  <a:gd name="connsiteY2" fmla="*/ 189611 h 208267"/>
                  <a:gd name="connsiteX3" fmla="*/ 24749 w 80718"/>
                  <a:gd name="connsiteY3" fmla="*/ 18783 h 208267"/>
                  <a:gd name="connsiteX4" fmla="*/ 0 w 80718"/>
                  <a:gd name="connsiteY4" fmla="*/ 15103 h 208267"/>
                  <a:gd name="connsiteX5" fmla="*/ 0 w 80718"/>
                  <a:gd name="connsiteY5" fmla="*/ 0 h 208267"/>
                  <a:gd name="connsiteX6" fmla="*/ 80718 w 80718"/>
                  <a:gd name="connsiteY6" fmla="*/ 0 h 208267"/>
                  <a:gd name="connsiteX7" fmla="*/ 80718 w 80718"/>
                  <a:gd name="connsiteY7" fmla="*/ 15103 h 208267"/>
                  <a:gd name="connsiteX8" fmla="*/ 56223 w 80718"/>
                  <a:gd name="connsiteY8" fmla="*/ 18783 h 208267"/>
                  <a:gd name="connsiteX9" fmla="*/ 56223 w 80718"/>
                  <a:gd name="connsiteY9" fmla="*/ 189611 h 208267"/>
                  <a:gd name="connsiteX10" fmla="*/ 80718 w 80718"/>
                  <a:gd name="connsiteY10" fmla="*/ 193800 h 208267"/>
                  <a:gd name="connsiteX11" fmla="*/ 80718 w 80718"/>
                  <a:gd name="connsiteY11" fmla="*/ 208268 h 208267"/>
                  <a:gd name="connsiteX12" fmla="*/ 0 w 80718"/>
                  <a:gd name="connsiteY12" fmla="*/ 208268 h 2082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80718" h="208267">
                    <a:moveTo>
                      <a:pt x="0" y="208268"/>
                    </a:moveTo>
                    <a:lnTo>
                      <a:pt x="0" y="193292"/>
                    </a:lnTo>
                    <a:lnTo>
                      <a:pt x="24749" y="189611"/>
                    </a:lnTo>
                    <a:lnTo>
                      <a:pt x="24749" y="18783"/>
                    </a:lnTo>
                    <a:lnTo>
                      <a:pt x="0" y="15103"/>
                    </a:lnTo>
                    <a:lnTo>
                      <a:pt x="0" y="0"/>
                    </a:lnTo>
                    <a:lnTo>
                      <a:pt x="80718" y="0"/>
                    </a:lnTo>
                    <a:lnTo>
                      <a:pt x="80718" y="15103"/>
                    </a:lnTo>
                    <a:lnTo>
                      <a:pt x="56223" y="18783"/>
                    </a:lnTo>
                    <a:lnTo>
                      <a:pt x="56223" y="189611"/>
                    </a:lnTo>
                    <a:lnTo>
                      <a:pt x="80718" y="193800"/>
                    </a:lnTo>
                    <a:lnTo>
                      <a:pt x="80718" y="208268"/>
                    </a:lnTo>
                    <a:lnTo>
                      <a:pt x="0" y="208268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16" name="Freeform: Shape 15">
                <a:extLst>
                  <a:ext uri="{FF2B5EF4-FFF2-40B4-BE49-F238E27FC236}">
                    <a16:creationId xmlns:a16="http://schemas.microsoft.com/office/drawing/2014/main" id="{4014667A-F6A9-1290-23C7-1DF9681756DC}"/>
                  </a:ext>
                </a:extLst>
              </p:cNvPr>
              <p:cNvSpPr/>
              <p:nvPr/>
            </p:nvSpPr>
            <p:spPr>
              <a:xfrm>
                <a:off x="2667399" y="1568294"/>
                <a:ext cx="167147" cy="159278"/>
              </a:xfrm>
              <a:custGeom>
                <a:avLst/>
                <a:gdLst>
                  <a:gd name="connsiteX0" fmla="*/ 762 w 167147"/>
                  <a:gd name="connsiteY0" fmla="*/ 159025 h 159278"/>
                  <a:gd name="connsiteX1" fmla="*/ 762 w 167147"/>
                  <a:gd name="connsiteY1" fmla="*/ 144049 h 159278"/>
                  <a:gd name="connsiteX2" fmla="*/ 19164 w 167147"/>
                  <a:gd name="connsiteY2" fmla="*/ 141764 h 159278"/>
                  <a:gd name="connsiteX3" fmla="*/ 19164 w 167147"/>
                  <a:gd name="connsiteY3" fmla="*/ 27921 h 159278"/>
                  <a:gd name="connsiteX4" fmla="*/ 0 w 167147"/>
                  <a:gd name="connsiteY4" fmla="*/ 21956 h 159278"/>
                  <a:gd name="connsiteX5" fmla="*/ 0 w 167147"/>
                  <a:gd name="connsiteY5" fmla="*/ 5584 h 159278"/>
                  <a:gd name="connsiteX6" fmla="*/ 38963 w 167147"/>
                  <a:gd name="connsiteY6" fmla="*/ 0 h 159278"/>
                  <a:gd name="connsiteX7" fmla="*/ 39598 w 167147"/>
                  <a:gd name="connsiteY7" fmla="*/ 0 h 159278"/>
                  <a:gd name="connsiteX8" fmla="*/ 46324 w 167147"/>
                  <a:gd name="connsiteY8" fmla="*/ 5457 h 159278"/>
                  <a:gd name="connsiteX9" fmla="*/ 46324 w 167147"/>
                  <a:gd name="connsiteY9" fmla="*/ 16118 h 159278"/>
                  <a:gd name="connsiteX10" fmla="*/ 46070 w 167147"/>
                  <a:gd name="connsiteY10" fmla="*/ 21956 h 159278"/>
                  <a:gd name="connsiteX11" fmla="*/ 57239 w 167147"/>
                  <a:gd name="connsiteY11" fmla="*/ 13961 h 159278"/>
                  <a:gd name="connsiteX12" fmla="*/ 71453 w 167147"/>
                  <a:gd name="connsiteY12" fmla="*/ 6980 h 159278"/>
                  <a:gd name="connsiteX13" fmla="*/ 86937 w 167147"/>
                  <a:gd name="connsiteY13" fmla="*/ 2031 h 159278"/>
                  <a:gd name="connsiteX14" fmla="*/ 102167 w 167147"/>
                  <a:gd name="connsiteY14" fmla="*/ 127 h 159278"/>
                  <a:gd name="connsiteX15" fmla="*/ 124504 w 167147"/>
                  <a:gd name="connsiteY15" fmla="*/ 3807 h 159278"/>
                  <a:gd name="connsiteX16" fmla="*/ 138211 w 167147"/>
                  <a:gd name="connsiteY16" fmla="*/ 15484 h 159278"/>
                  <a:gd name="connsiteX17" fmla="*/ 145064 w 167147"/>
                  <a:gd name="connsiteY17" fmla="*/ 35663 h 159278"/>
                  <a:gd name="connsiteX18" fmla="*/ 146968 w 167147"/>
                  <a:gd name="connsiteY18" fmla="*/ 65108 h 159278"/>
                  <a:gd name="connsiteX19" fmla="*/ 146968 w 167147"/>
                  <a:gd name="connsiteY19" fmla="*/ 141891 h 159278"/>
                  <a:gd name="connsiteX20" fmla="*/ 167147 w 167147"/>
                  <a:gd name="connsiteY20" fmla="*/ 144176 h 159278"/>
                  <a:gd name="connsiteX21" fmla="*/ 167147 w 167147"/>
                  <a:gd name="connsiteY21" fmla="*/ 159279 h 159278"/>
                  <a:gd name="connsiteX22" fmla="*/ 98359 w 167147"/>
                  <a:gd name="connsiteY22" fmla="*/ 159279 h 159278"/>
                  <a:gd name="connsiteX23" fmla="*/ 98359 w 167147"/>
                  <a:gd name="connsiteY23" fmla="*/ 144049 h 159278"/>
                  <a:gd name="connsiteX24" fmla="*/ 116381 w 167147"/>
                  <a:gd name="connsiteY24" fmla="*/ 141764 h 159278"/>
                  <a:gd name="connsiteX25" fmla="*/ 116381 w 167147"/>
                  <a:gd name="connsiteY25" fmla="*/ 64854 h 159278"/>
                  <a:gd name="connsiteX26" fmla="*/ 115493 w 167147"/>
                  <a:gd name="connsiteY26" fmla="*/ 45689 h 159278"/>
                  <a:gd name="connsiteX27" fmla="*/ 111559 w 167147"/>
                  <a:gd name="connsiteY27" fmla="*/ 31983 h 159278"/>
                  <a:gd name="connsiteX28" fmla="*/ 103182 w 167147"/>
                  <a:gd name="connsiteY28" fmla="*/ 23733 h 159278"/>
                  <a:gd name="connsiteX29" fmla="*/ 88841 w 167147"/>
                  <a:gd name="connsiteY29" fmla="*/ 20941 h 159278"/>
                  <a:gd name="connsiteX30" fmla="*/ 68027 w 167147"/>
                  <a:gd name="connsiteY30" fmla="*/ 24748 h 159278"/>
                  <a:gd name="connsiteX31" fmla="*/ 49751 w 167147"/>
                  <a:gd name="connsiteY31" fmla="*/ 34267 h 159278"/>
                  <a:gd name="connsiteX32" fmla="*/ 49751 w 167147"/>
                  <a:gd name="connsiteY32" fmla="*/ 141637 h 159278"/>
                  <a:gd name="connsiteX33" fmla="*/ 69042 w 167147"/>
                  <a:gd name="connsiteY33" fmla="*/ 143922 h 159278"/>
                  <a:gd name="connsiteX34" fmla="*/ 69042 w 167147"/>
                  <a:gd name="connsiteY34" fmla="*/ 159025 h 159278"/>
                  <a:gd name="connsiteX35" fmla="*/ 762 w 167147"/>
                  <a:gd name="connsiteY35" fmla="*/ 159025 h 1592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167147" h="159278">
                    <a:moveTo>
                      <a:pt x="762" y="159025"/>
                    </a:moveTo>
                    <a:lnTo>
                      <a:pt x="762" y="144049"/>
                    </a:lnTo>
                    <a:lnTo>
                      <a:pt x="19164" y="141764"/>
                    </a:lnTo>
                    <a:lnTo>
                      <a:pt x="19164" y="27921"/>
                    </a:lnTo>
                    <a:lnTo>
                      <a:pt x="0" y="21956"/>
                    </a:lnTo>
                    <a:lnTo>
                      <a:pt x="0" y="5584"/>
                    </a:lnTo>
                    <a:lnTo>
                      <a:pt x="38963" y="0"/>
                    </a:lnTo>
                    <a:lnTo>
                      <a:pt x="39598" y="0"/>
                    </a:lnTo>
                    <a:lnTo>
                      <a:pt x="46324" y="5457"/>
                    </a:lnTo>
                    <a:lnTo>
                      <a:pt x="46324" y="16118"/>
                    </a:lnTo>
                    <a:lnTo>
                      <a:pt x="46070" y="21956"/>
                    </a:lnTo>
                    <a:cubicBezTo>
                      <a:pt x="49116" y="19164"/>
                      <a:pt x="52797" y="16499"/>
                      <a:pt x="57239" y="13961"/>
                    </a:cubicBezTo>
                    <a:cubicBezTo>
                      <a:pt x="61681" y="11295"/>
                      <a:pt x="66377" y="9011"/>
                      <a:pt x="71453" y="6980"/>
                    </a:cubicBezTo>
                    <a:cubicBezTo>
                      <a:pt x="76530" y="4950"/>
                      <a:pt x="81607" y="3300"/>
                      <a:pt x="86937" y="2031"/>
                    </a:cubicBezTo>
                    <a:cubicBezTo>
                      <a:pt x="92267" y="761"/>
                      <a:pt x="97344" y="127"/>
                      <a:pt x="102167" y="127"/>
                    </a:cubicBezTo>
                    <a:cubicBezTo>
                      <a:pt x="111178" y="127"/>
                      <a:pt x="118666" y="1396"/>
                      <a:pt x="124504" y="3807"/>
                    </a:cubicBezTo>
                    <a:cubicBezTo>
                      <a:pt x="130342" y="6219"/>
                      <a:pt x="134911" y="10153"/>
                      <a:pt x="138211" y="15484"/>
                    </a:cubicBezTo>
                    <a:cubicBezTo>
                      <a:pt x="141511" y="20814"/>
                      <a:pt x="143795" y="27541"/>
                      <a:pt x="145064" y="35663"/>
                    </a:cubicBezTo>
                    <a:cubicBezTo>
                      <a:pt x="146333" y="43786"/>
                      <a:pt x="146968" y="53685"/>
                      <a:pt x="146968" y="65108"/>
                    </a:cubicBezTo>
                    <a:lnTo>
                      <a:pt x="146968" y="141891"/>
                    </a:lnTo>
                    <a:lnTo>
                      <a:pt x="167147" y="144176"/>
                    </a:lnTo>
                    <a:lnTo>
                      <a:pt x="167147" y="159279"/>
                    </a:lnTo>
                    <a:lnTo>
                      <a:pt x="98359" y="159279"/>
                    </a:lnTo>
                    <a:lnTo>
                      <a:pt x="98359" y="144049"/>
                    </a:lnTo>
                    <a:lnTo>
                      <a:pt x="116381" y="141764"/>
                    </a:lnTo>
                    <a:lnTo>
                      <a:pt x="116381" y="64854"/>
                    </a:lnTo>
                    <a:cubicBezTo>
                      <a:pt x="116381" y="57620"/>
                      <a:pt x="116001" y="51147"/>
                      <a:pt x="115493" y="45689"/>
                    </a:cubicBezTo>
                    <a:cubicBezTo>
                      <a:pt x="114858" y="40232"/>
                      <a:pt x="113589" y="35663"/>
                      <a:pt x="111559" y="31983"/>
                    </a:cubicBezTo>
                    <a:cubicBezTo>
                      <a:pt x="109528" y="28302"/>
                      <a:pt x="106736" y="25637"/>
                      <a:pt x="103182" y="23733"/>
                    </a:cubicBezTo>
                    <a:cubicBezTo>
                      <a:pt x="99502" y="21956"/>
                      <a:pt x="94679" y="20941"/>
                      <a:pt x="88841" y="20941"/>
                    </a:cubicBezTo>
                    <a:cubicBezTo>
                      <a:pt x="81860" y="20941"/>
                      <a:pt x="75007" y="22210"/>
                      <a:pt x="68027" y="24748"/>
                    </a:cubicBezTo>
                    <a:cubicBezTo>
                      <a:pt x="61046" y="27287"/>
                      <a:pt x="54954" y="30460"/>
                      <a:pt x="49751" y="34267"/>
                    </a:cubicBezTo>
                    <a:lnTo>
                      <a:pt x="49751" y="141637"/>
                    </a:lnTo>
                    <a:lnTo>
                      <a:pt x="69042" y="143922"/>
                    </a:lnTo>
                    <a:lnTo>
                      <a:pt x="69042" y="159025"/>
                    </a:lnTo>
                    <a:lnTo>
                      <a:pt x="762" y="159025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17" name="Freeform: Shape 16">
                <a:extLst>
                  <a:ext uri="{FF2B5EF4-FFF2-40B4-BE49-F238E27FC236}">
                    <a16:creationId xmlns:a16="http://schemas.microsoft.com/office/drawing/2014/main" id="{266D3E5F-685D-1662-A944-A9376C1554C2}"/>
                  </a:ext>
                </a:extLst>
              </p:cNvPr>
              <p:cNvSpPr/>
              <p:nvPr/>
            </p:nvSpPr>
            <p:spPr>
              <a:xfrm>
                <a:off x="2859930" y="1568421"/>
                <a:ext cx="112193" cy="162197"/>
              </a:xfrm>
              <a:custGeom>
                <a:avLst/>
                <a:gdLst>
                  <a:gd name="connsiteX0" fmla="*/ 0 w 112193"/>
                  <a:gd name="connsiteY0" fmla="*/ 150141 h 162197"/>
                  <a:gd name="connsiteX1" fmla="*/ 0 w 112193"/>
                  <a:gd name="connsiteY1" fmla="*/ 114351 h 162197"/>
                  <a:gd name="connsiteX2" fmla="*/ 19418 w 112193"/>
                  <a:gd name="connsiteY2" fmla="*/ 114351 h 162197"/>
                  <a:gd name="connsiteX3" fmla="*/ 25002 w 112193"/>
                  <a:gd name="connsiteY3" fmla="*/ 134657 h 162197"/>
                  <a:gd name="connsiteX4" fmla="*/ 29191 w 112193"/>
                  <a:gd name="connsiteY4" fmla="*/ 138972 h 162197"/>
                  <a:gd name="connsiteX5" fmla="*/ 36298 w 112193"/>
                  <a:gd name="connsiteY5" fmla="*/ 142780 h 162197"/>
                  <a:gd name="connsiteX6" fmla="*/ 45436 w 112193"/>
                  <a:gd name="connsiteY6" fmla="*/ 145572 h 162197"/>
                  <a:gd name="connsiteX7" fmla="*/ 55970 w 112193"/>
                  <a:gd name="connsiteY7" fmla="*/ 146587 h 162197"/>
                  <a:gd name="connsiteX8" fmla="*/ 69930 w 112193"/>
                  <a:gd name="connsiteY8" fmla="*/ 144683 h 162197"/>
                  <a:gd name="connsiteX9" fmla="*/ 78561 w 112193"/>
                  <a:gd name="connsiteY9" fmla="*/ 139861 h 162197"/>
                  <a:gd name="connsiteX10" fmla="*/ 82876 w 112193"/>
                  <a:gd name="connsiteY10" fmla="*/ 132753 h 162197"/>
                  <a:gd name="connsiteX11" fmla="*/ 84018 w 112193"/>
                  <a:gd name="connsiteY11" fmla="*/ 124504 h 162197"/>
                  <a:gd name="connsiteX12" fmla="*/ 81607 w 112193"/>
                  <a:gd name="connsiteY12" fmla="*/ 114858 h 162197"/>
                  <a:gd name="connsiteX13" fmla="*/ 74246 w 112193"/>
                  <a:gd name="connsiteY13" fmla="*/ 106609 h 162197"/>
                  <a:gd name="connsiteX14" fmla="*/ 61554 w 112193"/>
                  <a:gd name="connsiteY14" fmla="*/ 98994 h 162197"/>
                  <a:gd name="connsiteX15" fmla="*/ 43151 w 112193"/>
                  <a:gd name="connsiteY15" fmla="*/ 91125 h 162197"/>
                  <a:gd name="connsiteX16" fmla="*/ 23987 w 112193"/>
                  <a:gd name="connsiteY16" fmla="*/ 82114 h 162197"/>
                  <a:gd name="connsiteX17" fmla="*/ 10534 w 112193"/>
                  <a:gd name="connsiteY17" fmla="*/ 71326 h 162197"/>
                  <a:gd name="connsiteX18" fmla="*/ 2665 w 112193"/>
                  <a:gd name="connsiteY18" fmla="*/ 58000 h 162197"/>
                  <a:gd name="connsiteX19" fmla="*/ 127 w 112193"/>
                  <a:gd name="connsiteY19" fmla="*/ 41374 h 162197"/>
                  <a:gd name="connsiteX20" fmla="*/ 4442 w 112193"/>
                  <a:gd name="connsiteY20" fmla="*/ 24368 h 162197"/>
                  <a:gd name="connsiteX21" fmla="*/ 16372 w 112193"/>
                  <a:gd name="connsiteY21" fmla="*/ 11295 h 162197"/>
                  <a:gd name="connsiteX22" fmla="*/ 34267 w 112193"/>
                  <a:gd name="connsiteY22" fmla="*/ 2919 h 162197"/>
                  <a:gd name="connsiteX23" fmla="*/ 56604 w 112193"/>
                  <a:gd name="connsiteY23" fmla="*/ 0 h 162197"/>
                  <a:gd name="connsiteX24" fmla="*/ 72215 w 112193"/>
                  <a:gd name="connsiteY24" fmla="*/ 1015 h 162197"/>
                  <a:gd name="connsiteX25" fmla="*/ 85033 w 112193"/>
                  <a:gd name="connsiteY25" fmla="*/ 3427 h 162197"/>
                  <a:gd name="connsiteX26" fmla="*/ 95060 w 112193"/>
                  <a:gd name="connsiteY26" fmla="*/ 6346 h 162197"/>
                  <a:gd name="connsiteX27" fmla="*/ 101913 w 112193"/>
                  <a:gd name="connsiteY27" fmla="*/ 8630 h 162197"/>
                  <a:gd name="connsiteX28" fmla="*/ 101913 w 112193"/>
                  <a:gd name="connsiteY28" fmla="*/ 42897 h 162197"/>
                  <a:gd name="connsiteX29" fmla="*/ 83764 w 112193"/>
                  <a:gd name="connsiteY29" fmla="*/ 42770 h 162197"/>
                  <a:gd name="connsiteX30" fmla="*/ 77799 w 112193"/>
                  <a:gd name="connsiteY30" fmla="*/ 25129 h 162197"/>
                  <a:gd name="connsiteX31" fmla="*/ 70057 w 112193"/>
                  <a:gd name="connsiteY31" fmla="*/ 18530 h 162197"/>
                  <a:gd name="connsiteX32" fmla="*/ 54827 w 112193"/>
                  <a:gd name="connsiteY32" fmla="*/ 15484 h 162197"/>
                  <a:gd name="connsiteX33" fmla="*/ 42644 w 112193"/>
                  <a:gd name="connsiteY33" fmla="*/ 16880 h 162197"/>
                  <a:gd name="connsiteX34" fmla="*/ 34394 w 112193"/>
                  <a:gd name="connsiteY34" fmla="*/ 20941 h 162197"/>
                  <a:gd name="connsiteX35" fmla="*/ 29698 w 112193"/>
                  <a:gd name="connsiteY35" fmla="*/ 27033 h 162197"/>
                  <a:gd name="connsiteX36" fmla="*/ 28175 w 112193"/>
                  <a:gd name="connsiteY36" fmla="*/ 34521 h 162197"/>
                  <a:gd name="connsiteX37" fmla="*/ 31348 w 112193"/>
                  <a:gd name="connsiteY37" fmla="*/ 46578 h 162197"/>
                  <a:gd name="connsiteX38" fmla="*/ 39598 w 112193"/>
                  <a:gd name="connsiteY38" fmla="*/ 54574 h 162197"/>
                  <a:gd name="connsiteX39" fmla="*/ 51274 w 112193"/>
                  <a:gd name="connsiteY39" fmla="*/ 60285 h 162197"/>
                  <a:gd name="connsiteX40" fmla="*/ 64727 w 112193"/>
                  <a:gd name="connsiteY40" fmla="*/ 65742 h 162197"/>
                  <a:gd name="connsiteX41" fmla="*/ 82749 w 112193"/>
                  <a:gd name="connsiteY41" fmla="*/ 74372 h 162197"/>
                  <a:gd name="connsiteX42" fmla="*/ 97852 w 112193"/>
                  <a:gd name="connsiteY42" fmla="*/ 84653 h 162197"/>
                  <a:gd name="connsiteX43" fmla="*/ 108259 w 112193"/>
                  <a:gd name="connsiteY43" fmla="*/ 98232 h 162197"/>
                  <a:gd name="connsiteX44" fmla="*/ 112193 w 112193"/>
                  <a:gd name="connsiteY44" fmla="*/ 116508 h 162197"/>
                  <a:gd name="connsiteX45" fmla="*/ 108132 w 112193"/>
                  <a:gd name="connsiteY45" fmla="*/ 135419 h 162197"/>
                  <a:gd name="connsiteX46" fmla="*/ 96456 w 112193"/>
                  <a:gd name="connsiteY46" fmla="*/ 149887 h 162197"/>
                  <a:gd name="connsiteX47" fmla="*/ 77799 w 112193"/>
                  <a:gd name="connsiteY47" fmla="*/ 159025 h 162197"/>
                  <a:gd name="connsiteX48" fmla="*/ 52924 w 112193"/>
                  <a:gd name="connsiteY48" fmla="*/ 162198 h 162197"/>
                  <a:gd name="connsiteX49" fmla="*/ 37567 w 112193"/>
                  <a:gd name="connsiteY49" fmla="*/ 160929 h 162197"/>
                  <a:gd name="connsiteX50" fmla="*/ 22337 w 112193"/>
                  <a:gd name="connsiteY50" fmla="*/ 157883 h 162197"/>
                  <a:gd name="connsiteX51" fmla="*/ 9011 w 112193"/>
                  <a:gd name="connsiteY51" fmla="*/ 153948 h 162197"/>
                  <a:gd name="connsiteX52" fmla="*/ 0 w 112193"/>
                  <a:gd name="connsiteY52" fmla="*/ 150141 h 1621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</a:cxnLst>
                <a:rect l="l" t="t" r="r" b="b"/>
                <a:pathLst>
                  <a:path w="112193" h="162197">
                    <a:moveTo>
                      <a:pt x="0" y="150141"/>
                    </a:moveTo>
                    <a:lnTo>
                      <a:pt x="0" y="114351"/>
                    </a:lnTo>
                    <a:lnTo>
                      <a:pt x="19418" y="114351"/>
                    </a:lnTo>
                    <a:lnTo>
                      <a:pt x="25002" y="134657"/>
                    </a:lnTo>
                    <a:cubicBezTo>
                      <a:pt x="25764" y="136180"/>
                      <a:pt x="27287" y="137576"/>
                      <a:pt x="29191" y="138972"/>
                    </a:cubicBezTo>
                    <a:cubicBezTo>
                      <a:pt x="31221" y="140368"/>
                      <a:pt x="33506" y="141637"/>
                      <a:pt x="36298" y="142780"/>
                    </a:cubicBezTo>
                    <a:cubicBezTo>
                      <a:pt x="38963" y="143922"/>
                      <a:pt x="42136" y="144810"/>
                      <a:pt x="45436" y="145572"/>
                    </a:cubicBezTo>
                    <a:cubicBezTo>
                      <a:pt x="48862" y="146206"/>
                      <a:pt x="52289" y="146587"/>
                      <a:pt x="55970" y="146587"/>
                    </a:cubicBezTo>
                    <a:cubicBezTo>
                      <a:pt x="61681" y="146587"/>
                      <a:pt x="66250" y="145953"/>
                      <a:pt x="69930" y="144683"/>
                    </a:cubicBezTo>
                    <a:cubicBezTo>
                      <a:pt x="73611" y="143414"/>
                      <a:pt x="76403" y="141891"/>
                      <a:pt x="78561" y="139861"/>
                    </a:cubicBezTo>
                    <a:cubicBezTo>
                      <a:pt x="80718" y="137830"/>
                      <a:pt x="82114" y="135546"/>
                      <a:pt x="82876" y="132753"/>
                    </a:cubicBezTo>
                    <a:cubicBezTo>
                      <a:pt x="83637" y="130088"/>
                      <a:pt x="84018" y="127296"/>
                      <a:pt x="84018" y="124504"/>
                    </a:cubicBezTo>
                    <a:cubicBezTo>
                      <a:pt x="84018" y="120950"/>
                      <a:pt x="83257" y="117777"/>
                      <a:pt x="81607" y="114858"/>
                    </a:cubicBezTo>
                    <a:cubicBezTo>
                      <a:pt x="79957" y="111939"/>
                      <a:pt x="77545" y="109274"/>
                      <a:pt x="74246" y="106609"/>
                    </a:cubicBezTo>
                    <a:cubicBezTo>
                      <a:pt x="70946" y="103944"/>
                      <a:pt x="66758" y="101405"/>
                      <a:pt x="61554" y="98994"/>
                    </a:cubicBezTo>
                    <a:cubicBezTo>
                      <a:pt x="56350" y="96456"/>
                      <a:pt x="50259" y="93917"/>
                      <a:pt x="43151" y="91125"/>
                    </a:cubicBezTo>
                    <a:cubicBezTo>
                      <a:pt x="35790" y="88333"/>
                      <a:pt x="29318" y="85287"/>
                      <a:pt x="23987" y="82114"/>
                    </a:cubicBezTo>
                    <a:cubicBezTo>
                      <a:pt x="18657" y="78941"/>
                      <a:pt x="14088" y="75388"/>
                      <a:pt x="10534" y="71326"/>
                    </a:cubicBezTo>
                    <a:cubicBezTo>
                      <a:pt x="6980" y="67392"/>
                      <a:pt x="4315" y="62950"/>
                      <a:pt x="2665" y="58000"/>
                    </a:cubicBezTo>
                    <a:cubicBezTo>
                      <a:pt x="1015" y="53178"/>
                      <a:pt x="127" y="47593"/>
                      <a:pt x="127" y="41374"/>
                    </a:cubicBezTo>
                    <a:cubicBezTo>
                      <a:pt x="127" y="35029"/>
                      <a:pt x="1523" y="29444"/>
                      <a:pt x="4442" y="24368"/>
                    </a:cubicBezTo>
                    <a:cubicBezTo>
                      <a:pt x="7361" y="19291"/>
                      <a:pt x="11295" y="14976"/>
                      <a:pt x="16372" y="11295"/>
                    </a:cubicBezTo>
                    <a:cubicBezTo>
                      <a:pt x="21449" y="7615"/>
                      <a:pt x="27414" y="4823"/>
                      <a:pt x="34267" y="2919"/>
                    </a:cubicBezTo>
                    <a:cubicBezTo>
                      <a:pt x="41121" y="1015"/>
                      <a:pt x="48609" y="0"/>
                      <a:pt x="56604" y="0"/>
                    </a:cubicBezTo>
                    <a:cubicBezTo>
                      <a:pt x="62189" y="0"/>
                      <a:pt x="67392" y="381"/>
                      <a:pt x="72215" y="1015"/>
                    </a:cubicBezTo>
                    <a:cubicBezTo>
                      <a:pt x="76911" y="1650"/>
                      <a:pt x="81226" y="2538"/>
                      <a:pt x="85033" y="3427"/>
                    </a:cubicBezTo>
                    <a:cubicBezTo>
                      <a:pt x="88841" y="4442"/>
                      <a:pt x="92267" y="5330"/>
                      <a:pt x="95060" y="6346"/>
                    </a:cubicBezTo>
                    <a:cubicBezTo>
                      <a:pt x="97979" y="7361"/>
                      <a:pt x="100263" y="8123"/>
                      <a:pt x="101913" y="8630"/>
                    </a:cubicBezTo>
                    <a:lnTo>
                      <a:pt x="101913" y="42897"/>
                    </a:lnTo>
                    <a:lnTo>
                      <a:pt x="83764" y="42770"/>
                    </a:lnTo>
                    <a:lnTo>
                      <a:pt x="77799" y="25129"/>
                    </a:lnTo>
                    <a:cubicBezTo>
                      <a:pt x="76657" y="22718"/>
                      <a:pt x="73992" y="20560"/>
                      <a:pt x="70057" y="18530"/>
                    </a:cubicBezTo>
                    <a:cubicBezTo>
                      <a:pt x="66123" y="16499"/>
                      <a:pt x="61046" y="15484"/>
                      <a:pt x="54827" y="15484"/>
                    </a:cubicBezTo>
                    <a:cubicBezTo>
                      <a:pt x="50132" y="15357"/>
                      <a:pt x="46070" y="15864"/>
                      <a:pt x="42644" y="16880"/>
                    </a:cubicBezTo>
                    <a:cubicBezTo>
                      <a:pt x="39217" y="17895"/>
                      <a:pt x="36552" y="19291"/>
                      <a:pt x="34394" y="20941"/>
                    </a:cubicBezTo>
                    <a:cubicBezTo>
                      <a:pt x="32237" y="22718"/>
                      <a:pt x="30713" y="24748"/>
                      <a:pt x="29698" y="27033"/>
                    </a:cubicBezTo>
                    <a:cubicBezTo>
                      <a:pt x="28683" y="29317"/>
                      <a:pt x="28175" y="31856"/>
                      <a:pt x="28175" y="34521"/>
                    </a:cubicBezTo>
                    <a:cubicBezTo>
                      <a:pt x="28175" y="39471"/>
                      <a:pt x="29191" y="43405"/>
                      <a:pt x="31348" y="46578"/>
                    </a:cubicBezTo>
                    <a:cubicBezTo>
                      <a:pt x="33379" y="49624"/>
                      <a:pt x="36171" y="52289"/>
                      <a:pt x="39598" y="54574"/>
                    </a:cubicBezTo>
                    <a:cubicBezTo>
                      <a:pt x="43024" y="56731"/>
                      <a:pt x="46959" y="58635"/>
                      <a:pt x="51274" y="60285"/>
                    </a:cubicBezTo>
                    <a:cubicBezTo>
                      <a:pt x="55589" y="61935"/>
                      <a:pt x="60158" y="63711"/>
                      <a:pt x="64727" y="65742"/>
                    </a:cubicBezTo>
                    <a:cubicBezTo>
                      <a:pt x="71073" y="68534"/>
                      <a:pt x="77038" y="71326"/>
                      <a:pt x="82749" y="74372"/>
                    </a:cubicBezTo>
                    <a:cubicBezTo>
                      <a:pt x="88460" y="77418"/>
                      <a:pt x="93537" y="80845"/>
                      <a:pt x="97852" y="84653"/>
                    </a:cubicBezTo>
                    <a:cubicBezTo>
                      <a:pt x="102167" y="88587"/>
                      <a:pt x="105720" y="93029"/>
                      <a:pt x="108259" y="98232"/>
                    </a:cubicBezTo>
                    <a:cubicBezTo>
                      <a:pt x="110797" y="103436"/>
                      <a:pt x="112193" y="109528"/>
                      <a:pt x="112193" y="116508"/>
                    </a:cubicBezTo>
                    <a:cubicBezTo>
                      <a:pt x="112193" y="123489"/>
                      <a:pt x="110797" y="129707"/>
                      <a:pt x="108132" y="135419"/>
                    </a:cubicBezTo>
                    <a:cubicBezTo>
                      <a:pt x="105467" y="141130"/>
                      <a:pt x="101532" y="145826"/>
                      <a:pt x="96456" y="149887"/>
                    </a:cubicBezTo>
                    <a:cubicBezTo>
                      <a:pt x="91379" y="153821"/>
                      <a:pt x="85160" y="156867"/>
                      <a:pt x="77799" y="159025"/>
                    </a:cubicBezTo>
                    <a:cubicBezTo>
                      <a:pt x="70438" y="161182"/>
                      <a:pt x="62189" y="162198"/>
                      <a:pt x="52924" y="162198"/>
                    </a:cubicBezTo>
                    <a:cubicBezTo>
                      <a:pt x="47974" y="162198"/>
                      <a:pt x="42897" y="161817"/>
                      <a:pt x="37567" y="160929"/>
                    </a:cubicBezTo>
                    <a:cubicBezTo>
                      <a:pt x="32237" y="160167"/>
                      <a:pt x="27160" y="159152"/>
                      <a:pt x="22337" y="157883"/>
                    </a:cubicBezTo>
                    <a:cubicBezTo>
                      <a:pt x="17514" y="156740"/>
                      <a:pt x="13072" y="155344"/>
                      <a:pt x="9011" y="153948"/>
                    </a:cubicBezTo>
                    <a:cubicBezTo>
                      <a:pt x="5457" y="152552"/>
                      <a:pt x="2285" y="151283"/>
                      <a:pt x="0" y="15014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18" name="Freeform: Shape 17">
                <a:extLst>
                  <a:ext uri="{FF2B5EF4-FFF2-40B4-BE49-F238E27FC236}">
                    <a16:creationId xmlns:a16="http://schemas.microsoft.com/office/drawing/2014/main" id="{14323AE3-5EBA-CA82-5187-177ACE5118F8}"/>
                  </a:ext>
                </a:extLst>
              </p:cNvPr>
              <p:cNvSpPr/>
              <p:nvPr/>
            </p:nvSpPr>
            <p:spPr>
              <a:xfrm>
                <a:off x="2995983" y="1533900"/>
                <a:ext cx="100390" cy="196845"/>
              </a:xfrm>
              <a:custGeom>
                <a:avLst/>
                <a:gdLst>
                  <a:gd name="connsiteX0" fmla="*/ 19799 w 100390"/>
                  <a:gd name="connsiteY0" fmla="*/ 164355 h 196845"/>
                  <a:gd name="connsiteX1" fmla="*/ 19799 w 100390"/>
                  <a:gd name="connsiteY1" fmla="*/ 57620 h 196845"/>
                  <a:gd name="connsiteX2" fmla="*/ 0 w 100390"/>
                  <a:gd name="connsiteY2" fmla="*/ 57620 h 196845"/>
                  <a:gd name="connsiteX3" fmla="*/ 0 w 100390"/>
                  <a:gd name="connsiteY3" fmla="*/ 44801 h 196845"/>
                  <a:gd name="connsiteX4" fmla="*/ 8376 w 100390"/>
                  <a:gd name="connsiteY4" fmla="*/ 41882 h 196845"/>
                  <a:gd name="connsiteX5" fmla="*/ 14468 w 100390"/>
                  <a:gd name="connsiteY5" fmla="*/ 39090 h 196845"/>
                  <a:gd name="connsiteX6" fmla="*/ 22083 w 100390"/>
                  <a:gd name="connsiteY6" fmla="*/ 28810 h 196845"/>
                  <a:gd name="connsiteX7" fmla="*/ 24875 w 100390"/>
                  <a:gd name="connsiteY7" fmla="*/ 22337 h 196845"/>
                  <a:gd name="connsiteX8" fmla="*/ 28048 w 100390"/>
                  <a:gd name="connsiteY8" fmla="*/ 14088 h 196845"/>
                  <a:gd name="connsiteX9" fmla="*/ 30967 w 100390"/>
                  <a:gd name="connsiteY9" fmla="*/ 5965 h 196845"/>
                  <a:gd name="connsiteX10" fmla="*/ 32744 w 100390"/>
                  <a:gd name="connsiteY10" fmla="*/ 0 h 196845"/>
                  <a:gd name="connsiteX11" fmla="*/ 50259 w 100390"/>
                  <a:gd name="connsiteY11" fmla="*/ 0 h 196845"/>
                  <a:gd name="connsiteX12" fmla="*/ 50259 w 100390"/>
                  <a:gd name="connsiteY12" fmla="*/ 37821 h 196845"/>
                  <a:gd name="connsiteX13" fmla="*/ 96075 w 100390"/>
                  <a:gd name="connsiteY13" fmla="*/ 37821 h 196845"/>
                  <a:gd name="connsiteX14" fmla="*/ 96075 w 100390"/>
                  <a:gd name="connsiteY14" fmla="*/ 57620 h 196845"/>
                  <a:gd name="connsiteX15" fmla="*/ 50259 w 100390"/>
                  <a:gd name="connsiteY15" fmla="*/ 57620 h 196845"/>
                  <a:gd name="connsiteX16" fmla="*/ 50259 w 100390"/>
                  <a:gd name="connsiteY16" fmla="*/ 139480 h 196845"/>
                  <a:gd name="connsiteX17" fmla="*/ 50639 w 100390"/>
                  <a:gd name="connsiteY17" fmla="*/ 158517 h 196845"/>
                  <a:gd name="connsiteX18" fmla="*/ 52543 w 100390"/>
                  <a:gd name="connsiteY18" fmla="*/ 168670 h 196845"/>
                  <a:gd name="connsiteX19" fmla="*/ 57239 w 100390"/>
                  <a:gd name="connsiteY19" fmla="*/ 172732 h 196845"/>
                  <a:gd name="connsiteX20" fmla="*/ 65869 w 100390"/>
                  <a:gd name="connsiteY20" fmla="*/ 173493 h 196845"/>
                  <a:gd name="connsiteX21" fmla="*/ 65996 w 100390"/>
                  <a:gd name="connsiteY21" fmla="*/ 173493 h 196845"/>
                  <a:gd name="connsiteX22" fmla="*/ 74246 w 100390"/>
                  <a:gd name="connsiteY22" fmla="*/ 172986 h 196845"/>
                  <a:gd name="connsiteX23" fmla="*/ 82622 w 100390"/>
                  <a:gd name="connsiteY23" fmla="*/ 171716 h 196845"/>
                  <a:gd name="connsiteX24" fmla="*/ 90110 w 100390"/>
                  <a:gd name="connsiteY24" fmla="*/ 170066 h 196845"/>
                  <a:gd name="connsiteX25" fmla="*/ 95567 w 100390"/>
                  <a:gd name="connsiteY25" fmla="*/ 168417 h 196845"/>
                  <a:gd name="connsiteX26" fmla="*/ 95694 w 100390"/>
                  <a:gd name="connsiteY26" fmla="*/ 168417 h 196845"/>
                  <a:gd name="connsiteX27" fmla="*/ 100390 w 100390"/>
                  <a:gd name="connsiteY27" fmla="*/ 181870 h 196845"/>
                  <a:gd name="connsiteX28" fmla="*/ 91379 w 100390"/>
                  <a:gd name="connsiteY28" fmla="*/ 186946 h 196845"/>
                  <a:gd name="connsiteX29" fmla="*/ 78814 w 100390"/>
                  <a:gd name="connsiteY29" fmla="*/ 191769 h 196845"/>
                  <a:gd name="connsiteX30" fmla="*/ 64727 w 100390"/>
                  <a:gd name="connsiteY30" fmla="*/ 195450 h 196845"/>
                  <a:gd name="connsiteX31" fmla="*/ 51020 w 100390"/>
                  <a:gd name="connsiteY31" fmla="*/ 196846 h 196845"/>
                  <a:gd name="connsiteX32" fmla="*/ 51020 w 100390"/>
                  <a:gd name="connsiteY32" fmla="*/ 196846 h 196845"/>
                  <a:gd name="connsiteX33" fmla="*/ 38075 w 100390"/>
                  <a:gd name="connsiteY33" fmla="*/ 195196 h 196845"/>
                  <a:gd name="connsiteX34" fmla="*/ 28302 w 100390"/>
                  <a:gd name="connsiteY34" fmla="*/ 189738 h 196845"/>
                  <a:gd name="connsiteX35" fmla="*/ 22083 w 100390"/>
                  <a:gd name="connsiteY35" fmla="*/ 179712 h 196845"/>
                  <a:gd name="connsiteX36" fmla="*/ 19799 w 100390"/>
                  <a:gd name="connsiteY36" fmla="*/ 164355 h 196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00390" h="196845">
                    <a:moveTo>
                      <a:pt x="19799" y="164355"/>
                    </a:moveTo>
                    <a:lnTo>
                      <a:pt x="19799" y="57620"/>
                    </a:lnTo>
                    <a:lnTo>
                      <a:pt x="0" y="57620"/>
                    </a:lnTo>
                    <a:lnTo>
                      <a:pt x="0" y="44801"/>
                    </a:lnTo>
                    <a:cubicBezTo>
                      <a:pt x="2792" y="43913"/>
                      <a:pt x="5584" y="42897"/>
                      <a:pt x="8376" y="41882"/>
                    </a:cubicBezTo>
                    <a:cubicBezTo>
                      <a:pt x="11169" y="40867"/>
                      <a:pt x="13199" y="39978"/>
                      <a:pt x="14468" y="39090"/>
                    </a:cubicBezTo>
                    <a:cubicBezTo>
                      <a:pt x="17514" y="36932"/>
                      <a:pt x="20053" y="33633"/>
                      <a:pt x="22083" y="28810"/>
                    </a:cubicBezTo>
                    <a:cubicBezTo>
                      <a:pt x="22845" y="27160"/>
                      <a:pt x="23733" y="25002"/>
                      <a:pt x="24875" y="22337"/>
                    </a:cubicBezTo>
                    <a:cubicBezTo>
                      <a:pt x="26018" y="19672"/>
                      <a:pt x="27033" y="16880"/>
                      <a:pt x="28048" y="14088"/>
                    </a:cubicBezTo>
                    <a:cubicBezTo>
                      <a:pt x="29064" y="11295"/>
                      <a:pt x="30079" y="8630"/>
                      <a:pt x="30967" y="5965"/>
                    </a:cubicBezTo>
                    <a:cubicBezTo>
                      <a:pt x="31856" y="3427"/>
                      <a:pt x="32490" y="1396"/>
                      <a:pt x="32744" y="0"/>
                    </a:cubicBezTo>
                    <a:lnTo>
                      <a:pt x="50259" y="0"/>
                    </a:lnTo>
                    <a:lnTo>
                      <a:pt x="50259" y="37821"/>
                    </a:lnTo>
                    <a:lnTo>
                      <a:pt x="96075" y="37821"/>
                    </a:lnTo>
                    <a:lnTo>
                      <a:pt x="96075" y="57620"/>
                    </a:lnTo>
                    <a:lnTo>
                      <a:pt x="50259" y="57620"/>
                    </a:lnTo>
                    <a:lnTo>
                      <a:pt x="50259" y="139480"/>
                    </a:lnTo>
                    <a:cubicBezTo>
                      <a:pt x="50259" y="147602"/>
                      <a:pt x="50385" y="153948"/>
                      <a:pt x="50639" y="158517"/>
                    </a:cubicBezTo>
                    <a:cubicBezTo>
                      <a:pt x="50893" y="163086"/>
                      <a:pt x="51528" y="166513"/>
                      <a:pt x="52543" y="168670"/>
                    </a:cubicBezTo>
                    <a:cubicBezTo>
                      <a:pt x="53558" y="170828"/>
                      <a:pt x="55208" y="172224"/>
                      <a:pt x="57239" y="172732"/>
                    </a:cubicBezTo>
                    <a:cubicBezTo>
                      <a:pt x="59396" y="173239"/>
                      <a:pt x="62189" y="173493"/>
                      <a:pt x="65869" y="173493"/>
                    </a:cubicBezTo>
                    <a:lnTo>
                      <a:pt x="65996" y="173493"/>
                    </a:lnTo>
                    <a:cubicBezTo>
                      <a:pt x="68661" y="173493"/>
                      <a:pt x="71453" y="173366"/>
                      <a:pt x="74246" y="172986"/>
                    </a:cubicBezTo>
                    <a:cubicBezTo>
                      <a:pt x="77165" y="172605"/>
                      <a:pt x="79957" y="172224"/>
                      <a:pt x="82622" y="171716"/>
                    </a:cubicBezTo>
                    <a:cubicBezTo>
                      <a:pt x="85287" y="171209"/>
                      <a:pt x="87825" y="170701"/>
                      <a:pt x="90110" y="170066"/>
                    </a:cubicBezTo>
                    <a:cubicBezTo>
                      <a:pt x="92394" y="169432"/>
                      <a:pt x="94171" y="168924"/>
                      <a:pt x="95567" y="168417"/>
                    </a:cubicBezTo>
                    <a:lnTo>
                      <a:pt x="95694" y="168417"/>
                    </a:lnTo>
                    <a:lnTo>
                      <a:pt x="100390" y="181870"/>
                    </a:lnTo>
                    <a:cubicBezTo>
                      <a:pt x="98232" y="183520"/>
                      <a:pt x="95186" y="185169"/>
                      <a:pt x="91379" y="186946"/>
                    </a:cubicBezTo>
                    <a:cubicBezTo>
                      <a:pt x="87572" y="188723"/>
                      <a:pt x="83383" y="190373"/>
                      <a:pt x="78814" y="191769"/>
                    </a:cubicBezTo>
                    <a:cubicBezTo>
                      <a:pt x="74246" y="193292"/>
                      <a:pt x="69677" y="194434"/>
                      <a:pt x="64727" y="195450"/>
                    </a:cubicBezTo>
                    <a:cubicBezTo>
                      <a:pt x="59904" y="196465"/>
                      <a:pt x="55335" y="196846"/>
                      <a:pt x="51020" y="196846"/>
                    </a:cubicBezTo>
                    <a:lnTo>
                      <a:pt x="51020" y="196846"/>
                    </a:lnTo>
                    <a:cubicBezTo>
                      <a:pt x="46197" y="196846"/>
                      <a:pt x="41882" y="196338"/>
                      <a:pt x="38075" y="195196"/>
                    </a:cubicBezTo>
                    <a:cubicBezTo>
                      <a:pt x="34267" y="194053"/>
                      <a:pt x="30967" y="192277"/>
                      <a:pt x="28302" y="189738"/>
                    </a:cubicBezTo>
                    <a:cubicBezTo>
                      <a:pt x="25637" y="187200"/>
                      <a:pt x="23479" y="183900"/>
                      <a:pt x="22083" y="179712"/>
                    </a:cubicBezTo>
                    <a:cubicBezTo>
                      <a:pt x="20560" y="175397"/>
                      <a:pt x="19799" y="170320"/>
                      <a:pt x="19799" y="16435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19" name="Freeform: Shape 18">
                <a:extLst>
                  <a:ext uri="{FF2B5EF4-FFF2-40B4-BE49-F238E27FC236}">
                    <a16:creationId xmlns:a16="http://schemas.microsoft.com/office/drawing/2014/main" id="{EFC4C615-F2F1-2C0C-345A-7E115A22AE9C}"/>
                  </a:ext>
                </a:extLst>
              </p:cNvPr>
              <p:cNvSpPr/>
              <p:nvPr/>
            </p:nvSpPr>
            <p:spPr>
              <a:xfrm>
                <a:off x="3110968" y="1501156"/>
                <a:ext cx="75260" cy="226416"/>
              </a:xfrm>
              <a:custGeom>
                <a:avLst/>
                <a:gdLst>
                  <a:gd name="connsiteX0" fmla="*/ 0 w 75260"/>
                  <a:gd name="connsiteY0" fmla="*/ 226163 h 226416"/>
                  <a:gd name="connsiteX1" fmla="*/ 0 w 75260"/>
                  <a:gd name="connsiteY1" fmla="*/ 211187 h 226416"/>
                  <a:gd name="connsiteX2" fmla="*/ 22591 w 75260"/>
                  <a:gd name="connsiteY2" fmla="*/ 208903 h 226416"/>
                  <a:gd name="connsiteX3" fmla="*/ 22591 w 75260"/>
                  <a:gd name="connsiteY3" fmla="*/ 95060 h 226416"/>
                  <a:gd name="connsiteX4" fmla="*/ 3427 w 75260"/>
                  <a:gd name="connsiteY4" fmla="*/ 89095 h 226416"/>
                  <a:gd name="connsiteX5" fmla="*/ 3427 w 75260"/>
                  <a:gd name="connsiteY5" fmla="*/ 72722 h 226416"/>
                  <a:gd name="connsiteX6" fmla="*/ 45182 w 75260"/>
                  <a:gd name="connsiteY6" fmla="*/ 67138 h 226416"/>
                  <a:gd name="connsiteX7" fmla="*/ 45816 w 75260"/>
                  <a:gd name="connsiteY7" fmla="*/ 67138 h 226416"/>
                  <a:gd name="connsiteX8" fmla="*/ 53051 w 75260"/>
                  <a:gd name="connsiteY8" fmla="*/ 72596 h 226416"/>
                  <a:gd name="connsiteX9" fmla="*/ 53051 w 75260"/>
                  <a:gd name="connsiteY9" fmla="*/ 209156 h 226416"/>
                  <a:gd name="connsiteX10" fmla="*/ 75261 w 75260"/>
                  <a:gd name="connsiteY10" fmla="*/ 211314 h 226416"/>
                  <a:gd name="connsiteX11" fmla="*/ 75261 w 75260"/>
                  <a:gd name="connsiteY11" fmla="*/ 226417 h 226416"/>
                  <a:gd name="connsiteX12" fmla="*/ 0 w 75260"/>
                  <a:gd name="connsiteY12" fmla="*/ 226417 h 226416"/>
                  <a:gd name="connsiteX13" fmla="*/ 33379 w 75260"/>
                  <a:gd name="connsiteY13" fmla="*/ 41121 h 226416"/>
                  <a:gd name="connsiteX14" fmla="*/ 26145 w 75260"/>
                  <a:gd name="connsiteY14" fmla="*/ 39725 h 226416"/>
                  <a:gd name="connsiteX15" fmla="*/ 20560 w 75260"/>
                  <a:gd name="connsiteY15" fmla="*/ 35790 h 226416"/>
                  <a:gd name="connsiteX16" fmla="*/ 17007 w 75260"/>
                  <a:gd name="connsiteY16" fmla="*/ 29825 h 226416"/>
                  <a:gd name="connsiteX17" fmla="*/ 15738 w 75260"/>
                  <a:gd name="connsiteY17" fmla="*/ 22337 h 226416"/>
                  <a:gd name="connsiteX18" fmla="*/ 17007 w 75260"/>
                  <a:gd name="connsiteY18" fmla="*/ 13961 h 226416"/>
                  <a:gd name="connsiteX19" fmla="*/ 20814 w 75260"/>
                  <a:gd name="connsiteY19" fmla="*/ 6853 h 226416"/>
                  <a:gd name="connsiteX20" fmla="*/ 27160 w 75260"/>
                  <a:gd name="connsiteY20" fmla="*/ 1904 h 226416"/>
                  <a:gd name="connsiteX21" fmla="*/ 36044 w 75260"/>
                  <a:gd name="connsiteY21" fmla="*/ 0 h 226416"/>
                  <a:gd name="connsiteX22" fmla="*/ 36171 w 75260"/>
                  <a:gd name="connsiteY22" fmla="*/ 0 h 226416"/>
                  <a:gd name="connsiteX23" fmla="*/ 44040 w 75260"/>
                  <a:gd name="connsiteY23" fmla="*/ 1650 h 226416"/>
                  <a:gd name="connsiteX24" fmla="*/ 49751 w 75260"/>
                  <a:gd name="connsiteY24" fmla="*/ 5965 h 226416"/>
                  <a:gd name="connsiteX25" fmla="*/ 53305 w 75260"/>
                  <a:gd name="connsiteY25" fmla="*/ 12057 h 226416"/>
                  <a:gd name="connsiteX26" fmla="*/ 54574 w 75260"/>
                  <a:gd name="connsiteY26" fmla="*/ 19164 h 226416"/>
                  <a:gd name="connsiteX27" fmla="*/ 53305 w 75260"/>
                  <a:gd name="connsiteY27" fmla="*/ 27794 h 226416"/>
                  <a:gd name="connsiteX28" fmla="*/ 49370 w 75260"/>
                  <a:gd name="connsiteY28" fmla="*/ 34648 h 226416"/>
                  <a:gd name="connsiteX29" fmla="*/ 42771 w 75260"/>
                  <a:gd name="connsiteY29" fmla="*/ 39344 h 226416"/>
                  <a:gd name="connsiteX30" fmla="*/ 33506 w 75260"/>
                  <a:gd name="connsiteY30" fmla="*/ 40994 h 226416"/>
                  <a:gd name="connsiteX31" fmla="*/ 33379 w 75260"/>
                  <a:gd name="connsiteY31" fmla="*/ 40994 h 2264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75260" h="226416">
                    <a:moveTo>
                      <a:pt x="0" y="226163"/>
                    </a:moveTo>
                    <a:lnTo>
                      <a:pt x="0" y="211187"/>
                    </a:lnTo>
                    <a:lnTo>
                      <a:pt x="22591" y="208903"/>
                    </a:lnTo>
                    <a:lnTo>
                      <a:pt x="22591" y="95060"/>
                    </a:lnTo>
                    <a:lnTo>
                      <a:pt x="3427" y="89095"/>
                    </a:lnTo>
                    <a:lnTo>
                      <a:pt x="3427" y="72722"/>
                    </a:lnTo>
                    <a:lnTo>
                      <a:pt x="45182" y="67138"/>
                    </a:lnTo>
                    <a:lnTo>
                      <a:pt x="45816" y="67138"/>
                    </a:lnTo>
                    <a:lnTo>
                      <a:pt x="53051" y="72596"/>
                    </a:lnTo>
                    <a:lnTo>
                      <a:pt x="53051" y="209156"/>
                    </a:lnTo>
                    <a:lnTo>
                      <a:pt x="75261" y="211314"/>
                    </a:lnTo>
                    <a:lnTo>
                      <a:pt x="75261" y="226417"/>
                    </a:lnTo>
                    <a:lnTo>
                      <a:pt x="0" y="226417"/>
                    </a:lnTo>
                    <a:close/>
                    <a:moveTo>
                      <a:pt x="33379" y="41121"/>
                    </a:moveTo>
                    <a:cubicBezTo>
                      <a:pt x="30714" y="41121"/>
                      <a:pt x="28302" y="40613"/>
                      <a:pt x="26145" y="39725"/>
                    </a:cubicBezTo>
                    <a:cubicBezTo>
                      <a:pt x="23987" y="38709"/>
                      <a:pt x="22083" y="37440"/>
                      <a:pt x="20560" y="35790"/>
                    </a:cubicBezTo>
                    <a:cubicBezTo>
                      <a:pt x="19037" y="34140"/>
                      <a:pt x="17895" y="32110"/>
                      <a:pt x="17007" y="29825"/>
                    </a:cubicBezTo>
                    <a:cubicBezTo>
                      <a:pt x="16245" y="27541"/>
                      <a:pt x="15738" y="25002"/>
                      <a:pt x="15738" y="22337"/>
                    </a:cubicBezTo>
                    <a:cubicBezTo>
                      <a:pt x="15738" y="19418"/>
                      <a:pt x="16118" y="16626"/>
                      <a:pt x="17007" y="13961"/>
                    </a:cubicBezTo>
                    <a:cubicBezTo>
                      <a:pt x="17895" y="11295"/>
                      <a:pt x="19164" y="9011"/>
                      <a:pt x="20814" y="6853"/>
                    </a:cubicBezTo>
                    <a:cubicBezTo>
                      <a:pt x="22464" y="4823"/>
                      <a:pt x="24622" y="3173"/>
                      <a:pt x="27160" y="1904"/>
                    </a:cubicBezTo>
                    <a:cubicBezTo>
                      <a:pt x="29698" y="635"/>
                      <a:pt x="32744" y="0"/>
                      <a:pt x="36044" y="0"/>
                    </a:cubicBezTo>
                    <a:lnTo>
                      <a:pt x="36171" y="0"/>
                    </a:lnTo>
                    <a:cubicBezTo>
                      <a:pt x="39217" y="0"/>
                      <a:pt x="41882" y="508"/>
                      <a:pt x="44040" y="1650"/>
                    </a:cubicBezTo>
                    <a:cubicBezTo>
                      <a:pt x="46324" y="2792"/>
                      <a:pt x="48228" y="4188"/>
                      <a:pt x="49751" y="5965"/>
                    </a:cubicBezTo>
                    <a:cubicBezTo>
                      <a:pt x="51274" y="7742"/>
                      <a:pt x="52543" y="9772"/>
                      <a:pt x="53305" y="12057"/>
                    </a:cubicBezTo>
                    <a:cubicBezTo>
                      <a:pt x="54193" y="14341"/>
                      <a:pt x="54574" y="16753"/>
                      <a:pt x="54574" y="19164"/>
                    </a:cubicBezTo>
                    <a:cubicBezTo>
                      <a:pt x="54574" y="22210"/>
                      <a:pt x="54193" y="25129"/>
                      <a:pt x="53305" y="27794"/>
                    </a:cubicBezTo>
                    <a:cubicBezTo>
                      <a:pt x="52416" y="30460"/>
                      <a:pt x="51147" y="32744"/>
                      <a:pt x="49370" y="34648"/>
                    </a:cubicBezTo>
                    <a:cubicBezTo>
                      <a:pt x="47593" y="36552"/>
                      <a:pt x="45436" y="38202"/>
                      <a:pt x="42771" y="39344"/>
                    </a:cubicBezTo>
                    <a:cubicBezTo>
                      <a:pt x="40105" y="40486"/>
                      <a:pt x="37059" y="40994"/>
                      <a:pt x="33506" y="40994"/>
                    </a:cubicBezTo>
                    <a:lnTo>
                      <a:pt x="33379" y="40994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20" name="Freeform: Shape 19">
                <a:extLst>
                  <a:ext uri="{FF2B5EF4-FFF2-40B4-BE49-F238E27FC236}">
                    <a16:creationId xmlns:a16="http://schemas.microsoft.com/office/drawing/2014/main" id="{EBDDE5C0-9C93-02F8-E04A-844EB56DB113}"/>
                  </a:ext>
                </a:extLst>
              </p:cNvPr>
              <p:cNvSpPr/>
              <p:nvPr/>
            </p:nvSpPr>
            <p:spPr>
              <a:xfrm>
                <a:off x="3205901" y="1533900"/>
                <a:ext cx="100389" cy="196845"/>
              </a:xfrm>
              <a:custGeom>
                <a:avLst/>
                <a:gdLst>
                  <a:gd name="connsiteX0" fmla="*/ 19799 w 100389"/>
                  <a:gd name="connsiteY0" fmla="*/ 164355 h 196845"/>
                  <a:gd name="connsiteX1" fmla="*/ 19799 w 100389"/>
                  <a:gd name="connsiteY1" fmla="*/ 57620 h 196845"/>
                  <a:gd name="connsiteX2" fmla="*/ 0 w 100389"/>
                  <a:gd name="connsiteY2" fmla="*/ 57620 h 196845"/>
                  <a:gd name="connsiteX3" fmla="*/ 0 w 100389"/>
                  <a:gd name="connsiteY3" fmla="*/ 44801 h 196845"/>
                  <a:gd name="connsiteX4" fmla="*/ 8376 w 100389"/>
                  <a:gd name="connsiteY4" fmla="*/ 41882 h 196845"/>
                  <a:gd name="connsiteX5" fmla="*/ 14468 w 100389"/>
                  <a:gd name="connsiteY5" fmla="*/ 39090 h 196845"/>
                  <a:gd name="connsiteX6" fmla="*/ 22083 w 100389"/>
                  <a:gd name="connsiteY6" fmla="*/ 28810 h 196845"/>
                  <a:gd name="connsiteX7" fmla="*/ 24875 w 100389"/>
                  <a:gd name="connsiteY7" fmla="*/ 22337 h 196845"/>
                  <a:gd name="connsiteX8" fmla="*/ 28048 w 100389"/>
                  <a:gd name="connsiteY8" fmla="*/ 14088 h 196845"/>
                  <a:gd name="connsiteX9" fmla="*/ 30967 w 100389"/>
                  <a:gd name="connsiteY9" fmla="*/ 5965 h 196845"/>
                  <a:gd name="connsiteX10" fmla="*/ 32744 w 100389"/>
                  <a:gd name="connsiteY10" fmla="*/ 0 h 196845"/>
                  <a:gd name="connsiteX11" fmla="*/ 50258 w 100389"/>
                  <a:gd name="connsiteY11" fmla="*/ 0 h 196845"/>
                  <a:gd name="connsiteX12" fmla="*/ 50258 w 100389"/>
                  <a:gd name="connsiteY12" fmla="*/ 37821 h 196845"/>
                  <a:gd name="connsiteX13" fmla="*/ 96075 w 100389"/>
                  <a:gd name="connsiteY13" fmla="*/ 37821 h 196845"/>
                  <a:gd name="connsiteX14" fmla="*/ 96075 w 100389"/>
                  <a:gd name="connsiteY14" fmla="*/ 57620 h 196845"/>
                  <a:gd name="connsiteX15" fmla="*/ 50258 w 100389"/>
                  <a:gd name="connsiteY15" fmla="*/ 57620 h 196845"/>
                  <a:gd name="connsiteX16" fmla="*/ 50258 w 100389"/>
                  <a:gd name="connsiteY16" fmla="*/ 139480 h 196845"/>
                  <a:gd name="connsiteX17" fmla="*/ 50639 w 100389"/>
                  <a:gd name="connsiteY17" fmla="*/ 158517 h 196845"/>
                  <a:gd name="connsiteX18" fmla="*/ 52543 w 100389"/>
                  <a:gd name="connsiteY18" fmla="*/ 168670 h 196845"/>
                  <a:gd name="connsiteX19" fmla="*/ 57239 w 100389"/>
                  <a:gd name="connsiteY19" fmla="*/ 172732 h 196845"/>
                  <a:gd name="connsiteX20" fmla="*/ 65869 w 100389"/>
                  <a:gd name="connsiteY20" fmla="*/ 173493 h 196845"/>
                  <a:gd name="connsiteX21" fmla="*/ 65996 w 100389"/>
                  <a:gd name="connsiteY21" fmla="*/ 173493 h 196845"/>
                  <a:gd name="connsiteX22" fmla="*/ 74245 w 100389"/>
                  <a:gd name="connsiteY22" fmla="*/ 172986 h 196845"/>
                  <a:gd name="connsiteX23" fmla="*/ 82622 w 100389"/>
                  <a:gd name="connsiteY23" fmla="*/ 171716 h 196845"/>
                  <a:gd name="connsiteX24" fmla="*/ 90110 w 100389"/>
                  <a:gd name="connsiteY24" fmla="*/ 170066 h 196845"/>
                  <a:gd name="connsiteX25" fmla="*/ 95567 w 100389"/>
                  <a:gd name="connsiteY25" fmla="*/ 168417 h 196845"/>
                  <a:gd name="connsiteX26" fmla="*/ 95694 w 100389"/>
                  <a:gd name="connsiteY26" fmla="*/ 168417 h 196845"/>
                  <a:gd name="connsiteX27" fmla="*/ 100390 w 100389"/>
                  <a:gd name="connsiteY27" fmla="*/ 181870 h 196845"/>
                  <a:gd name="connsiteX28" fmla="*/ 91379 w 100389"/>
                  <a:gd name="connsiteY28" fmla="*/ 186946 h 196845"/>
                  <a:gd name="connsiteX29" fmla="*/ 78814 w 100389"/>
                  <a:gd name="connsiteY29" fmla="*/ 191769 h 196845"/>
                  <a:gd name="connsiteX30" fmla="*/ 64727 w 100389"/>
                  <a:gd name="connsiteY30" fmla="*/ 195450 h 196845"/>
                  <a:gd name="connsiteX31" fmla="*/ 51020 w 100389"/>
                  <a:gd name="connsiteY31" fmla="*/ 196846 h 196845"/>
                  <a:gd name="connsiteX32" fmla="*/ 50766 w 100389"/>
                  <a:gd name="connsiteY32" fmla="*/ 196846 h 196845"/>
                  <a:gd name="connsiteX33" fmla="*/ 37821 w 100389"/>
                  <a:gd name="connsiteY33" fmla="*/ 195196 h 196845"/>
                  <a:gd name="connsiteX34" fmla="*/ 28048 w 100389"/>
                  <a:gd name="connsiteY34" fmla="*/ 189738 h 196845"/>
                  <a:gd name="connsiteX35" fmla="*/ 21829 w 100389"/>
                  <a:gd name="connsiteY35" fmla="*/ 179712 h 196845"/>
                  <a:gd name="connsiteX36" fmla="*/ 19799 w 100389"/>
                  <a:gd name="connsiteY36" fmla="*/ 164355 h 196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00389" h="196845">
                    <a:moveTo>
                      <a:pt x="19799" y="164355"/>
                    </a:moveTo>
                    <a:lnTo>
                      <a:pt x="19799" y="57620"/>
                    </a:lnTo>
                    <a:lnTo>
                      <a:pt x="0" y="57620"/>
                    </a:lnTo>
                    <a:lnTo>
                      <a:pt x="0" y="44801"/>
                    </a:lnTo>
                    <a:cubicBezTo>
                      <a:pt x="2792" y="43913"/>
                      <a:pt x="5584" y="42897"/>
                      <a:pt x="8376" y="41882"/>
                    </a:cubicBezTo>
                    <a:cubicBezTo>
                      <a:pt x="11168" y="40867"/>
                      <a:pt x="13199" y="39978"/>
                      <a:pt x="14468" y="39090"/>
                    </a:cubicBezTo>
                    <a:cubicBezTo>
                      <a:pt x="17514" y="36932"/>
                      <a:pt x="20053" y="33633"/>
                      <a:pt x="22083" y="28810"/>
                    </a:cubicBezTo>
                    <a:cubicBezTo>
                      <a:pt x="22845" y="27160"/>
                      <a:pt x="23733" y="25002"/>
                      <a:pt x="24875" y="22337"/>
                    </a:cubicBezTo>
                    <a:cubicBezTo>
                      <a:pt x="26018" y="19672"/>
                      <a:pt x="27033" y="16880"/>
                      <a:pt x="28048" y="14088"/>
                    </a:cubicBezTo>
                    <a:cubicBezTo>
                      <a:pt x="29064" y="11295"/>
                      <a:pt x="30079" y="8630"/>
                      <a:pt x="30967" y="5965"/>
                    </a:cubicBezTo>
                    <a:cubicBezTo>
                      <a:pt x="31856" y="3427"/>
                      <a:pt x="32490" y="1396"/>
                      <a:pt x="32744" y="0"/>
                    </a:cubicBezTo>
                    <a:lnTo>
                      <a:pt x="50258" y="0"/>
                    </a:lnTo>
                    <a:lnTo>
                      <a:pt x="50258" y="37821"/>
                    </a:lnTo>
                    <a:lnTo>
                      <a:pt x="96075" y="37821"/>
                    </a:lnTo>
                    <a:lnTo>
                      <a:pt x="96075" y="57620"/>
                    </a:lnTo>
                    <a:lnTo>
                      <a:pt x="50258" y="57620"/>
                    </a:lnTo>
                    <a:lnTo>
                      <a:pt x="50258" y="139480"/>
                    </a:lnTo>
                    <a:cubicBezTo>
                      <a:pt x="50258" y="147602"/>
                      <a:pt x="50385" y="153948"/>
                      <a:pt x="50639" y="158517"/>
                    </a:cubicBezTo>
                    <a:cubicBezTo>
                      <a:pt x="50893" y="163086"/>
                      <a:pt x="51528" y="166513"/>
                      <a:pt x="52543" y="168670"/>
                    </a:cubicBezTo>
                    <a:cubicBezTo>
                      <a:pt x="53558" y="170828"/>
                      <a:pt x="55208" y="172224"/>
                      <a:pt x="57239" y="172732"/>
                    </a:cubicBezTo>
                    <a:cubicBezTo>
                      <a:pt x="59396" y="173239"/>
                      <a:pt x="62188" y="173493"/>
                      <a:pt x="65869" y="173493"/>
                    </a:cubicBezTo>
                    <a:lnTo>
                      <a:pt x="65996" y="173493"/>
                    </a:lnTo>
                    <a:cubicBezTo>
                      <a:pt x="68661" y="173493"/>
                      <a:pt x="71453" y="173366"/>
                      <a:pt x="74245" y="172986"/>
                    </a:cubicBezTo>
                    <a:cubicBezTo>
                      <a:pt x="77165" y="172605"/>
                      <a:pt x="79957" y="172224"/>
                      <a:pt x="82622" y="171716"/>
                    </a:cubicBezTo>
                    <a:cubicBezTo>
                      <a:pt x="85414" y="171209"/>
                      <a:pt x="87825" y="170701"/>
                      <a:pt x="90110" y="170066"/>
                    </a:cubicBezTo>
                    <a:cubicBezTo>
                      <a:pt x="92394" y="169432"/>
                      <a:pt x="94171" y="168924"/>
                      <a:pt x="95567" y="168417"/>
                    </a:cubicBezTo>
                    <a:lnTo>
                      <a:pt x="95694" y="168417"/>
                    </a:lnTo>
                    <a:lnTo>
                      <a:pt x="100390" y="181870"/>
                    </a:lnTo>
                    <a:cubicBezTo>
                      <a:pt x="98232" y="183520"/>
                      <a:pt x="95186" y="185169"/>
                      <a:pt x="91379" y="186946"/>
                    </a:cubicBezTo>
                    <a:cubicBezTo>
                      <a:pt x="87571" y="188723"/>
                      <a:pt x="83383" y="190373"/>
                      <a:pt x="78814" y="191769"/>
                    </a:cubicBezTo>
                    <a:cubicBezTo>
                      <a:pt x="74372" y="193292"/>
                      <a:pt x="69676" y="194434"/>
                      <a:pt x="64727" y="195450"/>
                    </a:cubicBezTo>
                    <a:cubicBezTo>
                      <a:pt x="59904" y="196465"/>
                      <a:pt x="55335" y="196846"/>
                      <a:pt x="51020" y="196846"/>
                    </a:cubicBezTo>
                    <a:lnTo>
                      <a:pt x="50766" y="196846"/>
                    </a:lnTo>
                    <a:cubicBezTo>
                      <a:pt x="45943" y="196846"/>
                      <a:pt x="41628" y="196338"/>
                      <a:pt x="37821" y="195196"/>
                    </a:cubicBezTo>
                    <a:cubicBezTo>
                      <a:pt x="34013" y="194053"/>
                      <a:pt x="30713" y="192277"/>
                      <a:pt x="28048" y="189738"/>
                    </a:cubicBezTo>
                    <a:cubicBezTo>
                      <a:pt x="25383" y="187200"/>
                      <a:pt x="23226" y="183900"/>
                      <a:pt x="21829" y="179712"/>
                    </a:cubicBezTo>
                    <a:cubicBezTo>
                      <a:pt x="20433" y="175397"/>
                      <a:pt x="19799" y="170320"/>
                      <a:pt x="19799" y="16435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21" name="Freeform: Shape 20">
                <a:extLst>
                  <a:ext uri="{FF2B5EF4-FFF2-40B4-BE49-F238E27FC236}">
                    <a16:creationId xmlns:a16="http://schemas.microsoft.com/office/drawing/2014/main" id="{F066709B-AF2F-6EB2-CC40-F0BAA7970E2C}"/>
                  </a:ext>
                </a:extLst>
              </p:cNvPr>
              <p:cNvSpPr/>
              <p:nvPr/>
            </p:nvSpPr>
            <p:spPr>
              <a:xfrm>
                <a:off x="3323297" y="1567913"/>
                <a:ext cx="155978" cy="162705"/>
              </a:xfrm>
              <a:custGeom>
                <a:avLst/>
                <a:gdLst>
                  <a:gd name="connsiteX0" fmla="*/ 129834 w 155978"/>
                  <a:gd name="connsiteY0" fmla="*/ 162705 h 162705"/>
                  <a:gd name="connsiteX1" fmla="*/ 116635 w 155978"/>
                  <a:gd name="connsiteY1" fmla="*/ 159533 h 162705"/>
                  <a:gd name="connsiteX2" fmla="*/ 112193 w 155978"/>
                  <a:gd name="connsiteY2" fmla="*/ 147729 h 162705"/>
                  <a:gd name="connsiteX3" fmla="*/ 112193 w 155978"/>
                  <a:gd name="connsiteY3" fmla="*/ 142145 h 162705"/>
                  <a:gd name="connsiteX4" fmla="*/ 103055 w 155978"/>
                  <a:gd name="connsiteY4" fmla="*/ 148999 h 162705"/>
                  <a:gd name="connsiteX5" fmla="*/ 91506 w 155978"/>
                  <a:gd name="connsiteY5" fmla="*/ 155598 h 162705"/>
                  <a:gd name="connsiteX6" fmla="*/ 78180 w 155978"/>
                  <a:gd name="connsiteY6" fmla="*/ 160548 h 162705"/>
                  <a:gd name="connsiteX7" fmla="*/ 63711 w 155978"/>
                  <a:gd name="connsiteY7" fmla="*/ 162452 h 162705"/>
                  <a:gd name="connsiteX8" fmla="*/ 41882 w 155978"/>
                  <a:gd name="connsiteY8" fmla="*/ 159152 h 162705"/>
                  <a:gd name="connsiteX9" fmla="*/ 26779 w 155978"/>
                  <a:gd name="connsiteY9" fmla="*/ 148618 h 162705"/>
                  <a:gd name="connsiteX10" fmla="*/ 18149 w 155978"/>
                  <a:gd name="connsiteY10" fmla="*/ 129834 h 162705"/>
                  <a:gd name="connsiteX11" fmla="*/ 15357 w 155978"/>
                  <a:gd name="connsiteY11" fmla="*/ 101786 h 162705"/>
                  <a:gd name="connsiteX12" fmla="*/ 15357 w 155978"/>
                  <a:gd name="connsiteY12" fmla="*/ 23352 h 162705"/>
                  <a:gd name="connsiteX13" fmla="*/ 0 w 155978"/>
                  <a:gd name="connsiteY13" fmla="*/ 17514 h 162705"/>
                  <a:gd name="connsiteX14" fmla="*/ 0 w 155978"/>
                  <a:gd name="connsiteY14" fmla="*/ 4315 h 162705"/>
                  <a:gd name="connsiteX15" fmla="*/ 39597 w 155978"/>
                  <a:gd name="connsiteY15" fmla="*/ 0 h 162705"/>
                  <a:gd name="connsiteX16" fmla="*/ 39724 w 155978"/>
                  <a:gd name="connsiteY16" fmla="*/ 0 h 162705"/>
                  <a:gd name="connsiteX17" fmla="*/ 45943 w 155978"/>
                  <a:gd name="connsiteY17" fmla="*/ 3807 h 162705"/>
                  <a:gd name="connsiteX18" fmla="*/ 45943 w 155978"/>
                  <a:gd name="connsiteY18" fmla="*/ 100136 h 162705"/>
                  <a:gd name="connsiteX19" fmla="*/ 47085 w 155978"/>
                  <a:gd name="connsiteY19" fmla="*/ 119300 h 162705"/>
                  <a:gd name="connsiteX20" fmla="*/ 51401 w 155978"/>
                  <a:gd name="connsiteY20" fmla="*/ 132119 h 162705"/>
                  <a:gd name="connsiteX21" fmla="*/ 59904 w 155978"/>
                  <a:gd name="connsiteY21" fmla="*/ 139226 h 162705"/>
                  <a:gd name="connsiteX22" fmla="*/ 73738 w 155978"/>
                  <a:gd name="connsiteY22" fmla="*/ 141384 h 162705"/>
                  <a:gd name="connsiteX23" fmla="*/ 85033 w 155978"/>
                  <a:gd name="connsiteY23" fmla="*/ 140114 h 162705"/>
                  <a:gd name="connsiteX24" fmla="*/ 94806 w 155978"/>
                  <a:gd name="connsiteY24" fmla="*/ 136942 h 162705"/>
                  <a:gd name="connsiteX25" fmla="*/ 102928 w 155978"/>
                  <a:gd name="connsiteY25" fmla="*/ 132880 h 162705"/>
                  <a:gd name="connsiteX26" fmla="*/ 108893 w 155978"/>
                  <a:gd name="connsiteY26" fmla="*/ 128946 h 162705"/>
                  <a:gd name="connsiteX27" fmla="*/ 108893 w 155978"/>
                  <a:gd name="connsiteY27" fmla="*/ 23352 h 162705"/>
                  <a:gd name="connsiteX28" fmla="*/ 89602 w 155978"/>
                  <a:gd name="connsiteY28" fmla="*/ 17514 h 162705"/>
                  <a:gd name="connsiteX29" fmla="*/ 89602 w 155978"/>
                  <a:gd name="connsiteY29" fmla="*/ 4188 h 162705"/>
                  <a:gd name="connsiteX30" fmla="*/ 131484 w 155978"/>
                  <a:gd name="connsiteY30" fmla="*/ 0 h 162705"/>
                  <a:gd name="connsiteX31" fmla="*/ 131738 w 155978"/>
                  <a:gd name="connsiteY31" fmla="*/ 0 h 162705"/>
                  <a:gd name="connsiteX32" fmla="*/ 139353 w 155978"/>
                  <a:gd name="connsiteY32" fmla="*/ 3807 h 162705"/>
                  <a:gd name="connsiteX33" fmla="*/ 139353 w 155978"/>
                  <a:gd name="connsiteY33" fmla="*/ 143668 h 162705"/>
                  <a:gd name="connsiteX34" fmla="*/ 155979 w 155978"/>
                  <a:gd name="connsiteY34" fmla="*/ 143668 h 162705"/>
                  <a:gd name="connsiteX35" fmla="*/ 155979 w 155978"/>
                  <a:gd name="connsiteY35" fmla="*/ 157375 h 162705"/>
                  <a:gd name="connsiteX36" fmla="*/ 144683 w 155978"/>
                  <a:gd name="connsiteY36" fmla="*/ 160675 h 162705"/>
                  <a:gd name="connsiteX37" fmla="*/ 129834 w 155978"/>
                  <a:gd name="connsiteY37" fmla="*/ 162705 h 1627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155978" h="162705">
                    <a:moveTo>
                      <a:pt x="129834" y="162705"/>
                    </a:moveTo>
                    <a:cubicBezTo>
                      <a:pt x="124123" y="162705"/>
                      <a:pt x="119681" y="161690"/>
                      <a:pt x="116635" y="159533"/>
                    </a:cubicBezTo>
                    <a:cubicBezTo>
                      <a:pt x="113589" y="157375"/>
                      <a:pt x="112193" y="153568"/>
                      <a:pt x="112193" y="147729"/>
                    </a:cubicBezTo>
                    <a:lnTo>
                      <a:pt x="112193" y="142145"/>
                    </a:lnTo>
                    <a:cubicBezTo>
                      <a:pt x="109655" y="144303"/>
                      <a:pt x="106609" y="146587"/>
                      <a:pt x="103055" y="148999"/>
                    </a:cubicBezTo>
                    <a:cubicBezTo>
                      <a:pt x="99502" y="151410"/>
                      <a:pt x="95694" y="153568"/>
                      <a:pt x="91506" y="155598"/>
                    </a:cubicBezTo>
                    <a:cubicBezTo>
                      <a:pt x="87318" y="157629"/>
                      <a:pt x="82876" y="159279"/>
                      <a:pt x="78180" y="160548"/>
                    </a:cubicBezTo>
                    <a:cubicBezTo>
                      <a:pt x="73484" y="161817"/>
                      <a:pt x="68661" y="162452"/>
                      <a:pt x="63711" y="162452"/>
                    </a:cubicBezTo>
                    <a:cubicBezTo>
                      <a:pt x="55208" y="162452"/>
                      <a:pt x="47974" y="161309"/>
                      <a:pt x="41882" y="159152"/>
                    </a:cubicBezTo>
                    <a:cubicBezTo>
                      <a:pt x="35790" y="156994"/>
                      <a:pt x="30713" y="153441"/>
                      <a:pt x="26779" y="148618"/>
                    </a:cubicBezTo>
                    <a:cubicBezTo>
                      <a:pt x="22845" y="143795"/>
                      <a:pt x="19926" y="137576"/>
                      <a:pt x="18149" y="129834"/>
                    </a:cubicBezTo>
                    <a:cubicBezTo>
                      <a:pt x="16245" y="122219"/>
                      <a:pt x="15357" y="112828"/>
                      <a:pt x="15357" y="101786"/>
                    </a:cubicBezTo>
                    <a:lnTo>
                      <a:pt x="15357" y="23352"/>
                    </a:lnTo>
                    <a:lnTo>
                      <a:pt x="0" y="17514"/>
                    </a:lnTo>
                    <a:lnTo>
                      <a:pt x="0" y="4315"/>
                    </a:lnTo>
                    <a:lnTo>
                      <a:pt x="39597" y="0"/>
                    </a:lnTo>
                    <a:lnTo>
                      <a:pt x="39724" y="0"/>
                    </a:lnTo>
                    <a:lnTo>
                      <a:pt x="45943" y="3807"/>
                    </a:lnTo>
                    <a:lnTo>
                      <a:pt x="45943" y="100136"/>
                    </a:lnTo>
                    <a:cubicBezTo>
                      <a:pt x="45943" y="107751"/>
                      <a:pt x="46324" y="114097"/>
                      <a:pt x="47085" y="119300"/>
                    </a:cubicBezTo>
                    <a:cubicBezTo>
                      <a:pt x="47847" y="124504"/>
                      <a:pt x="49243" y="128819"/>
                      <a:pt x="51401" y="132119"/>
                    </a:cubicBezTo>
                    <a:cubicBezTo>
                      <a:pt x="53558" y="135419"/>
                      <a:pt x="56350" y="137830"/>
                      <a:pt x="59904" y="139226"/>
                    </a:cubicBezTo>
                    <a:cubicBezTo>
                      <a:pt x="63458" y="140749"/>
                      <a:pt x="68153" y="141384"/>
                      <a:pt x="73738" y="141384"/>
                    </a:cubicBezTo>
                    <a:cubicBezTo>
                      <a:pt x="77799" y="141384"/>
                      <a:pt x="81480" y="141003"/>
                      <a:pt x="85033" y="140114"/>
                    </a:cubicBezTo>
                    <a:cubicBezTo>
                      <a:pt x="88587" y="139226"/>
                      <a:pt x="91760" y="138211"/>
                      <a:pt x="94806" y="136942"/>
                    </a:cubicBezTo>
                    <a:cubicBezTo>
                      <a:pt x="97852" y="135672"/>
                      <a:pt x="100517" y="134403"/>
                      <a:pt x="102928" y="132880"/>
                    </a:cubicBezTo>
                    <a:cubicBezTo>
                      <a:pt x="105340" y="131484"/>
                      <a:pt x="107243" y="130088"/>
                      <a:pt x="108893" y="128946"/>
                    </a:cubicBezTo>
                    <a:lnTo>
                      <a:pt x="108893" y="23352"/>
                    </a:lnTo>
                    <a:lnTo>
                      <a:pt x="89602" y="17514"/>
                    </a:lnTo>
                    <a:lnTo>
                      <a:pt x="89602" y="4188"/>
                    </a:lnTo>
                    <a:lnTo>
                      <a:pt x="131484" y="0"/>
                    </a:lnTo>
                    <a:lnTo>
                      <a:pt x="131738" y="0"/>
                    </a:lnTo>
                    <a:lnTo>
                      <a:pt x="139353" y="3807"/>
                    </a:lnTo>
                    <a:lnTo>
                      <a:pt x="139353" y="143668"/>
                    </a:lnTo>
                    <a:lnTo>
                      <a:pt x="155979" y="143668"/>
                    </a:lnTo>
                    <a:lnTo>
                      <a:pt x="155979" y="157375"/>
                    </a:lnTo>
                    <a:cubicBezTo>
                      <a:pt x="152806" y="158390"/>
                      <a:pt x="148998" y="159533"/>
                      <a:pt x="144683" y="160675"/>
                    </a:cubicBezTo>
                    <a:cubicBezTo>
                      <a:pt x="140241" y="162071"/>
                      <a:pt x="135292" y="162705"/>
                      <a:pt x="129834" y="16270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22" name="Freeform: Shape 21">
                <a:extLst>
                  <a:ext uri="{FF2B5EF4-FFF2-40B4-BE49-F238E27FC236}">
                    <a16:creationId xmlns:a16="http://schemas.microsoft.com/office/drawing/2014/main" id="{9C1F5A79-3C4C-9568-AA30-57E00B0797D5}"/>
                  </a:ext>
                </a:extLst>
              </p:cNvPr>
              <p:cNvSpPr/>
              <p:nvPr/>
            </p:nvSpPr>
            <p:spPr>
              <a:xfrm>
                <a:off x="3501232" y="1533900"/>
                <a:ext cx="100390" cy="196845"/>
              </a:xfrm>
              <a:custGeom>
                <a:avLst/>
                <a:gdLst>
                  <a:gd name="connsiteX0" fmla="*/ 19799 w 100390"/>
                  <a:gd name="connsiteY0" fmla="*/ 164355 h 196845"/>
                  <a:gd name="connsiteX1" fmla="*/ 19799 w 100390"/>
                  <a:gd name="connsiteY1" fmla="*/ 57620 h 196845"/>
                  <a:gd name="connsiteX2" fmla="*/ 0 w 100390"/>
                  <a:gd name="connsiteY2" fmla="*/ 57620 h 196845"/>
                  <a:gd name="connsiteX3" fmla="*/ 0 w 100390"/>
                  <a:gd name="connsiteY3" fmla="*/ 44801 h 196845"/>
                  <a:gd name="connsiteX4" fmla="*/ 8376 w 100390"/>
                  <a:gd name="connsiteY4" fmla="*/ 41882 h 196845"/>
                  <a:gd name="connsiteX5" fmla="*/ 14468 w 100390"/>
                  <a:gd name="connsiteY5" fmla="*/ 39090 h 196845"/>
                  <a:gd name="connsiteX6" fmla="*/ 22083 w 100390"/>
                  <a:gd name="connsiteY6" fmla="*/ 28810 h 196845"/>
                  <a:gd name="connsiteX7" fmla="*/ 24875 w 100390"/>
                  <a:gd name="connsiteY7" fmla="*/ 22337 h 196845"/>
                  <a:gd name="connsiteX8" fmla="*/ 28048 w 100390"/>
                  <a:gd name="connsiteY8" fmla="*/ 14088 h 196845"/>
                  <a:gd name="connsiteX9" fmla="*/ 30967 w 100390"/>
                  <a:gd name="connsiteY9" fmla="*/ 5965 h 196845"/>
                  <a:gd name="connsiteX10" fmla="*/ 32744 w 100390"/>
                  <a:gd name="connsiteY10" fmla="*/ 0 h 196845"/>
                  <a:gd name="connsiteX11" fmla="*/ 50259 w 100390"/>
                  <a:gd name="connsiteY11" fmla="*/ 0 h 196845"/>
                  <a:gd name="connsiteX12" fmla="*/ 50259 w 100390"/>
                  <a:gd name="connsiteY12" fmla="*/ 37821 h 196845"/>
                  <a:gd name="connsiteX13" fmla="*/ 96075 w 100390"/>
                  <a:gd name="connsiteY13" fmla="*/ 37821 h 196845"/>
                  <a:gd name="connsiteX14" fmla="*/ 96075 w 100390"/>
                  <a:gd name="connsiteY14" fmla="*/ 57620 h 196845"/>
                  <a:gd name="connsiteX15" fmla="*/ 50259 w 100390"/>
                  <a:gd name="connsiteY15" fmla="*/ 57620 h 196845"/>
                  <a:gd name="connsiteX16" fmla="*/ 50259 w 100390"/>
                  <a:gd name="connsiteY16" fmla="*/ 139480 h 196845"/>
                  <a:gd name="connsiteX17" fmla="*/ 50639 w 100390"/>
                  <a:gd name="connsiteY17" fmla="*/ 158517 h 196845"/>
                  <a:gd name="connsiteX18" fmla="*/ 52543 w 100390"/>
                  <a:gd name="connsiteY18" fmla="*/ 168670 h 196845"/>
                  <a:gd name="connsiteX19" fmla="*/ 57239 w 100390"/>
                  <a:gd name="connsiteY19" fmla="*/ 172732 h 196845"/>
                  <a:gd name="connsiteX20" fmla="*/ 65869 w 100390"/>
                  <a:gd name="connsiteY20" fmla="*/ 173493 h 196845"/>
                  <a:gd name="connsiteX21" fmla="*/ 65996 w 100390"/>
                  <a:gd name="connsiteY21" fmla="*/ 173493 h 196845"/>
                  <a:gd name="connsiteX22" fmla="*/ 74246 w 100390"/>
                  <a:gd name="connsiteY22" fmla="*/ 172986 h 196845"/>
                  <a:gd name="connsiteX23" fmla="*/ 82622 w 100390"/>
                  <a:gd name="connsiteY23" fmla="*/ 171716 h 196845"/>
                  <a:gd name="connsiteX24" fmla="*/ 90110 w 100390"/>
                  <a:gd name="connsiteY24" fmla="*/ 170066 h 196845"/>
                  <a:gd name="connsiteX25" fmla="*/ 95567 w 100390"/>
                  <a:gd name="connsiteY25" fmla="*/ 168417 h 196845"/>
                  <a:gd name="connsiteX26" fmla="*/ 95694 w 100390"/>
                  <a:gd name="connsiteY26" fmla="*/ 168417 h 196845"/>
                  <a:gd name="connsiteX27" fmla="*/ 100390 w 100390"/>
                  <a:gd name="connsiteY27" fmla="*/ 181870 h 196845"/>
                  <a:gd name="connsiteX28" fmla="*/ 91379 w 100390"/>
                  <a:gd name="connsiteY28" fmla="*/ 186946 h 196845"/>
                  <a:gd name="connsiteX29" fmla="*/ 78814 w 100390"/>
                  <a:gd name="connsiteY29" fmla="*/ 191769 h 196845"/>
                  <a:gd name="connsiteX30" fmla="*/ 64727 w 100390"/>
                  <a:gd name="connsiteY30" fmla="*/ 195450 h 196845"/>
                  <a:gd name="connsiteX31" fmla="*/ 51020 w 100390"/>
                  <a:gd name="connsiteY31" fmla="*/ 196846 h 196845"/>
                  <a:gd name="connsiteX32" fmla="*/ 50766 w 100390"/>
                  <a:gd name="connsiteY32" fmla="*/ 196846 h 196845"/>
                  <a:gd name="connsiteX33" fmla="*/ 37821 w 100390"/>
                  <a:gd name="connsiteY33" fmla="*/ 195196 h 196845"/>
                  <a:gd name="connsiteX34" fmla="*/ 28048 w 100390"/>
                  <a:gd name="connsiteY34" fmla="*/ 189738 h 196845"/>
                  <a:gd name="connsiteX35" fmla="*/ 21829 w 100390"/>
                  <a:gd name="connsiteY35" fmla="*/ 179712 h 196845"/>
                  <a:gd name="connsiteX36" fmla="*/ 19799 w 100390"/>
                  <a:gd name="connsiteY36" fmla="*/ 164355 h 196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00390" h="196845">
                    <a:moveTo>
                      <a:pt x="19799" y="164355"/>
                    </a:moveTo>
                    <a:lnTo>
                      <a:pt x="19799" y="57620"/>
                    </a:lnTo>
                    <a:lnTo>
                      <a:pt x="0" y="57620"/>
                    </a:lnTo>
                    <a:lnTo>
                      <a:pt x="0" y="44801"/>
                    </a:lnTo>
                    <a:cubicBezTo>
                      <a:pt x="2792" y="43913"/>
                      <a:pt x="5584" y="42897"/>
                      <a:pt x="8376" y="41882"/>
                    </a:cubicBezTo>
                    <a:cubicBezTo>
                      <a:pt x="11169" y="40867"/>
                      <a:pt x="13199" y="39978"/>
                      <a:pt x="14468" y="39090"/>
                    </a:cubicBezTo>
                    <a:cubicBezTo>
                      <a:pt x="17514" y="36932"/>
                      <a:pt x="20053" y="33633"/>
                      <a:pt x="22083" y="28810"/>
                    </a:cubicBezTo>
                    <a:cubicBezTo>
                      <a:pt x="22845" y="27160"/>
                      <a:pt x="23733" y="25002"/>
                      <a:pt x="24875" y="22337"/>
                    </a:cubicBezTo>
                    <a:cubicBezTo>
                      <a:pt x="26018" y="19672"/>
                      <a:pt x="27033" y="16880"/>
                      <a:pt x="28048" y="14088"/>
                    </a:cubicBezTo>
                    <a:cubicBezTo>
                      <a:pt x="29064" y="11295"/>
                      <a:pt x="30079" y="8630"/>
                      <a:pt x="30967" y="5965"/>
                    </a:cubicBezTo>
                    <a:cubicBezTo>
                      <a:pt x="31856" y="3427"/>
                      <a:pt x="32490" y="1396"/>
                      <a:pt x="32744" y="0"/>
                    </a:cubicBezTo>
                    <a:lnTo>
                      <a:pt x="50259" y="0"/>
                    </a:lnTo>
                    <a:lnTo>
                      <a:pt x="50259" y="37821"/>
                    </a:lnTo>
                    <a:lnTo>
                      <a:pt x="96075" y="37821"/>
                    </a:lnTo>
                    <a:lnTo>
                      <a:pt x="96075" y="57620"/>
                    </a:lnTo>
                    <a:lnTo>
                      <a:pt x="50259" y="57620"/>
                    </a:lnTo>
                    <a:lnTo>
                      <a:pt x="50259" y="139480"/>
                    </a:lnTo>
                    <a:cubicBezTo>
                      <a:pt x="50259" y="147602"/>
                      <a:pt x="50385" y="153948"/>
                      <a:pt x="50639" y="158517"/>
                    </a:cubicBezTo>
                    <a:cubicBezTo>
                      <a:pt x="50893" y="163086"/>
                      <a:pt x="51528" y="166513"/>
                      <a:pt x="52543" y="168670"/>
                    </a:cubicBezTo>
                    <a:cubicBezTo>
                      <a:pt x="53558" y="170828"/>
                      <a:pt x="55208" y="172224"/>
                      <a:pt x="57239" y="172732"/>
                    </a:cubicBezTo>
                    <a:cubicBezTo>
                      <a:pt x="59396" y="173239"/>
                      <a:pt x="62189" y="173493"/>
                      <a:pt x="65869" y="173493"/>
                    </a:cubicBezTo>
                    <a:lnTo>
                      <a:pt x="65996" y="173493"/>
                    </a:lnTo>
                    <a:cubicBezTo>
                      <a:pt x="68661" y="173493"/>
                      <a:pt x="71453" y="173366"/>
                      <a:pt x="74246" y="172986"/>
                    </a:cubicBezTo>
                    <a:cubicBezTo>
                      <a:pt x="77165" y="172605"/>
                      <a:pt x="79957" y="172224"/>
                      <a:pt x="82622" y="171716"/>
                    </a:cubicBezTo>
                    <a:cubicBezTo>
                      <a:pt x="85414" y="171209"/>
                      <a:pt x="87826" y="170701"/>
                      <a:pt x="90110" y="170066"/>
                    </a:cubicBezTo>
                    <a:cubicBezTo>
                      <a:pt x="92394" y="169432"/>
                      <a:pt x="94171" y="168924"/>
                      <a:pt x="95567" y="168417"/>
                    </a:cubicBezTo>
                    <a:lnTo>
                      <a:pt x="95694" y="168417"/>
                    </a:lnTo>
                    <a:lnTo>
                      <a:pt x="100390" y="181870"/>
                    </a:lnTo>
                    <a:cubicBezTo>
                      <a:pt x="98232" y="183520"/>
                      <a:pt x="95186" y="185169"/>
                      <a:pt x="91379" y="186946"/>
                    </a:cubicBezTo>
                    <a:cubicBezTo>
                      <a:pt x="87572" y="188723"/>
                      <a:pt x="83383" y="190373"/>
                      <a:pt x="78814" y="191769"/>
                    </a:cubicBezTo>
                    <a:cubicBezTo>
                      <a:pt x="74372" y="193292"/>
                      <a:pt x="69677" y="194434"/>
                      <a:pt x="64727" y="195450"/>
                    </a:cubicBezTo>
                    <a:cubicBezTo>
                      <a:pt x="59904" y="196465"/>
                      <a:pt x="55335" y="196846"/>
                      <a:pt x="51020" y="196846"/>
                    </a:cubicBezTo>
                    <a:lnTo>
                      <a:pt x="50766" y="196846"/>
                    </a:lnTo>
                    <a:cubicBezTo>
                      <a:pt x="45943" y="196846"/>
                      <a:pt x="41628" y="196338"/>
                      <a:pt x="37821" y="195196"/>
                    </a:cubicBezTo>
                    <a:cubicBezTo>
                      <a:pt x="34013" y="194053"/>
                      <a:pt x="30714" y="192277"/>
                      <a:pt x="28048" y="189738"/>
                    </a:cubicBezTo>
                    <a:cubicBezTo>
                      <a:pt x="25383" y="187200"/>
                      <a:pt x="23226" y="183900"/>
                      <a:pt x="21829" y="179712"/>
                    </a:cubicBezTo>
                    <a:cubicBezTo>
                      <a:pt x="20433" y="175397"/>
                      <a:pt x="19799" y="170320"/>
                      <a:pt x="19799" y="16435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23" name="Freeform: Shape 22">
                <a:extLst>
                  <a:ext uri="{FF2B5EF4-FFF2-40B4-BE49-F238E27FC236}">
                    <a16:creationId xmlns:a16="http://schemas.microsoft.com/office/drawing/2014/main" id="{B38B4B22-5D3B-E736-C549-73401D5A1433}"/>
                  </a:ext>
                </a:extLst>
              </p:cNvPr>
              <p:cNvSpPr/>
              <p:nvPr/>
            </p:nvSpPr>
            <p:spPr>
              <a:xfrm>
                <a:off x="3618502" y="1567913"/>
                <a:ext cx="155978" cy="162705"/>
              </a:xfrm>
              <a:custGeom>
                <a:avLst/>
                <a:gdLst>
                  <a:gd name="connsiteX0" fmla="*/ 129834 w 155978"/>
                  <a:gd name="connsiteY0" fmla="*/ 162705 h 162705"/>
                  <a:gd name="connsiteX1" fmla="*/ 116635 w 155978"/>
                  <a:gd name="connsiteY1" fmla="*/ 159533 h 162705"/>
                  <a:gd name="connsiteX2" fmla="*/ 112193 w 155978"/>
                  <a:gd name="connsiteY2" fmla="*/ 147729 h 162705"/>
                  <a:gd name="connsiteX3" fmla="*/ 112193 w 155978"/>
                  <a:gd name="connsiteY3" fmla="*/ 142145 h 162705"/>
                  <a:gd name="connsiteX4" fmla="*/ 103055 w 155978"/>
                  <a:gd name="connsiteY4" fmla="*/ 148999 h 162705"/>
                  <a:gd name="connsiteX5" fmla="*/ 91506 w 155978"/>
                  <a:gd name="connsiteY5" fmla="*/ 155598 h 162705"/>
                  <a:gd name="connsiteX6" fmla="*/ 78180 w 155978"/>
                  <a:gd name="connsiteY6" fmla="*/ 160548 h 162705"/>
                  <a:gd name="connsiteX7" fmla="*/ 63712 w 155978"/>
                  <a:gd name="connsiteY7" fmla="*/ 162452 h 162705"/>
                  <a:gd name="connsiteX8" fmla="*/ 41882 w 155978"/>
                  <a:gd name="connsiteY8" fmla="*/ 159152 h 162705"/>
                  <a:gd name="connsiteX9" fmla="*/ 26779 w 155978"/>
                  <a:gd name="connsiteY9" fmla="*/ 148618 h 162705"/>
                  <a:gd name="connsiteX10" fmla="*/ 18149 w 155978"/>
                  <a:gd name="connsiteY10" fmla="*/ 129834 h 162705"/>
                  <a:gd name="connsiteX11" fmla="*/ 15357 w 155978"/>
                  <a:gd name="connsiteY11" fmla="*/ 101786 h 162705"/>
                  <a:gd name="connsiteX12" fmla="*/ 15357 w 155978"/>
                  <a:gd name="connsiteY12" fmla="*/ 23352 h 162705"/>
                  <a:gd name="connsiteX13" fmla="*/ 0 w 155978"/>
                  <a:gd name="connsiteY13" fmla="*/ 17514 h 162705"/>
                  <a:gd name="connsiteX14" fmla="*/ 0 w 155978"/>
                  <a:gd name="connsiteY14" fmla="*/ 4315 h 162705"/>
                  <a:gd name="connsiteX15" fmla="*/ 39597 w 155978"/>
                  <a:gd name="connsiteY15" fmla="*/ 0 h 162705"/>
                  <a:gd name="connsiteX16" fmla="*/ 39725 w 155978"/>
                  <a:gd name="connsiteY16" fmla="*/ 0 h 162705"/>
                  <a:gd name="connsiteX17" fmla="*/ 45943 w 155978"/>
                  <a:gd name="connsiteY17" fmla="*/ 3807 h 162705"/>
                  <a:gd name="connsiteX18" fmla="*/ 45943 w 155978"/>
                  <a:gd name="connsiteY18" fmla="*/ 100136 h 162705"/>
                  <a:gd name="connsiteX19" fmla="*/ 47086 w 155978"/>
                  <a:gd name="connsiteY19" fmla="*/ 119300 h 162705"/>
                  <a:gd name="connsiteX20" fmla="*/ 51401 w 155978"/>
                  <a:gd name="connsiteY20" fmla="*/ 132119 h 162705"/>
                  <a:gd name="connsiteX21" fmla="*/ 59904 w 155978"/>
                  <a:gd name="connsiteY21" fmla="*/ 139226 h 162705"/>
                  <a:gd name="connsiteX22" fmla="*/ 73738 w 155978"/>
                  <a:gd name="connsiteY22" fmla="*/ 141384 h 162705"/>
                  <a:gd name="connsiteX23" fmla="*/ 85033 w 155978"/>
                  <a:gd name="connsiteY23" fmla="*/ 140114 h 162705"/>
                  <a:gd name="connsiteX24" fmla="*/ 94806 w 155978"/>
                  <a:gd name="connsiteY24" fmla="*/ 136942 h 162705"/>
                  <a:gd name="connsiteX25" fmla="*/ 102928 w 155978"/>
                  <a:gd name="connsiteY25" fmla="*/ 132880 h 162705"/>
                  <a:gd name="connsiteX26" fmla="*/ 108893 w 155978"/>
                  <a:gd name="connsiteY26" fmla="*/ 128946 h 162705"/>
                  <a:gd name="connsiteX27" fmla="*/ 108893 w 155978"/>
                  <a:gd name="connsiteY27" fmla="*/ 23352 h 162705"/>
                  <a:gd name="connsiteX28" fmla="*/ 89602 w 155978"/>
                  <a:gd name="connsiteY28" fmla="*/ 17514 h 162705"/>
                  <a:gd name="connsiteX29" fmla="*/ 89602 w 155978"/>
                  <a:gd name="connsiteY29" fmla="*/ 4188 h 162705"/>
                  <a:gd name="connsiteX30" fmla="*/ 131484 w 155978"/>
                  <a:gd name="connsiteY30" fmla="*/ 0 h 162705"/>
                  <a:gd name="connsiteX31" fmla="*/ 131738 w 155978"/>
                  <a:gd name="connsiteY31" fmla="*/ 0 h 162705"/>
                  <a:gd name="connsiteX32" fmla="*/ 139353 w 155978"/>
                  <a:gd name="connsiteY32" fmla="*/ 3807 h 162705"/>
                  <a:gd name="connsiteX33" fmla="*/ 139353 w 155978"/>
                  <a:gd name="connsiteY33" fmla="*/ 143668 h 162705"/>
                  <a:gd name="connsiteX34" fmla="*/ 155979 w 155978"/>
                  <a:gd name="connsiteY34" fmla="*/ 143668 h 162705"/>
                  <a:gd name="connsiteX35" fmla="*/ 155979 w 155978"/>
                  <a:gd name="connsiteY35" fmla="*/ 157375 h 162705"/>
                  <a:gd name="connsiteX36" fmla="*/ 144683 w 155978"/>
                  <a:gd name="connsiteY36" fmla="*/ 160675 h 162705"/>
                  <a:gd name="connsiteX37" fmla="*/ 129834 w 155978"/>
                  <a:gd name="connsiteY37" fmla="*/ 162705 h 1627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155978" h="162705">
                    <a:moveTo>
                      <a:pt x="129834" y="162705"/>
                    </a:moveTo>
                    <a:cubicBezTo>
                      <a:pt x="124123" y="162705"/>
                      <a:pt x="119681" y="161690"/>
                      <a:pt x="116635" y="159533"/>
                    </a:cubicBezTo>
                    <a:cubicBezTo>
                      <a:pt x="113589" y="157375"/>
                      <a:pt x="112193" y="153568"/>
                      <a:pt x="112193" y="147729"/>
                    </a:cubicBezTo>
                    <a:lnTo>
                      <a:pt x="112193" y="142145"/>
                    </a:lnTo>
                    <a:cubicBezTo>
                      <a:pt x="109655" y="144303"/>
                      <a:pt x="106609" y="146587"/>
                      <a:pt x="103055" y="148999"/>
                    </a:cubicBezTo>
                    <a:cubicBezTo>
                      <a:pt x="99502" y="151410"/>
                      <a:pt x="95694" y="153568"/>
                      <a:pt x="91506" y="155598"/>
                    </a:cubicBezTo>
                    <a:cubicBezTo>
                      <a:pt x="87318" y="157629"/>
                      <a:pt x="82876" y="159279"/>
                      <a:pt x="78180" y="160548"/>
                    </a:cubicBezTo>
                    <a:cubicBezTo>
                      <a:pt x="73484" y="161817"/>
                      <a:pt x="68661" y="162452"/>
                      <a:pt x="63712" y="162452"/>
                    </a:cubicBezTo>
                    <a:cubicBezTo>
                      <a:pt x="55208" y="162452"/>
                      <a:pt x="47974" y="161309"/>
                      <a:pt x="41882" y="159152"/>
                    </a:cubicBezTo>
                    <a:cubicBezTo>
                      <a:pt x="35790" y="156994"/>
                      <a:pt x="30713" y="153441"/>
                      <a:pt x="26779" y="148618"/>
                    </a:cubicBezTo>
                    <a:cubicBezTo>
                      <a:pt x="22845" y="143795"/>
                      <a:pt x="19926" y="137576"/>
                      <a:pt x="18149" y="129834"/>
                    </a:cubicBezTo>
                    <a:cubicBezTo>
                      <a:pt x="16245" y="122219"/>
                      <a:pt x="15357" y="112828"/>
                      <a:pt x="15357" y="101786"/>
                    </a:cubicBezTo>
                    <a:lnTo>
                      <a:pt x="15357" y="23352"/>
                    </a:lnTo>
                    <a:lnTo>
                      <a:pt x="0" y="17514"/>
                    </a:lnTo>
                    <a:lnTo>
                      <a:pt x="0" y="4315"/>
                    </a:lnTo>
                    <a:lnTo>
                      <a:pt x="39597" y="0"/>
                    </a:lnTo>
                    <a:lnTo>
                      <a:pt x="39725" y="0"/>
                    </a:lnTo>
                    <a:lnTo>
                      <a:pt x="45943" y="3807"/>
                    </a:lnTo>
                    <a:lnTo>
                      <a:pt x="45943" y="100136"/>
                    </a:lnTo>
                    <a:cubicBezTo>
                      <a:pt x="45943" y="107751"/>
                      <a:pt x="46324" y="114097"/>
                      <a:pt x="47086" y="119300"/>
                    </a:cubicBezTo>
                    <a:cubicBezTo>
                      <a:pt x="47847" y="124504"/>
                      <a:pt x="49243" y="128819"/>
                      <a:pt x="51401" y="132119"/>
                    </a:cubicBezTo>
                    <a:cubicBezTo>
                      <a:pt x="53558" y="135419"/>
                      <a:pt x="56350" y="137830"/>
                      <a:pt x="59904" y="139226"/>
                    </a:cubicBezTo>
                    <a:cubicBezTo>
                      <a:pt x="63458" y="140749"/>
                      <a:pt x="68153" y="141384"/>
                      <a:pt x="73738" y="141384"/>
                    </a:cubicBezTo>
                    <a:cubicBezTo>
                      <a:pt x="77799" y="141384"/>
                      <a:pt x="81480" y="141003"/>
                      <a:pt x="85033" y="140114"/>
                    </a:cubicBezTo>
                    <a:cubicBezTo>
                      <a:pt x="88587" y="139226"/>
                      <a:pt x="91760" y="138211"/>
                      <a:pt x="94806" y="136942"/>
                    </a:cubicBezTo>
                    <a:cubicBezTo>
                      <a:pt x="97852" y="135672"/>
                      <a:pt x="100517" y="134403"/>
                      <a:pt x="102928" y="132880"/>
                    </a:cubicBezTo>
                    <a:cubicBezTo>
                      <a:pt x="105340" y="131484"/>
                      <a:pt x="107243" y="130088"/>
                      <a:pt x="108893" y="128946"/>
                    </a:cubicBezTo>
                    <a:lnTo>
                      <a:pt x="108893" y="23352"/>
                    </a:lnTo>
                    <a:lnTo>
                      <a:pt x="89602" y="17514"/>
                    </a:lnTo>
                    <a:lnTo>
                      <a:pt x="89602" y="4188"/>
                    </a:lnTo>
                    <a:lnTo>
                      <a:pt x="131484" y="0"/>
                    </a:lnTo>
                    <a:lnTo>
                      <a:pt x="131738" y="0"/>
                    </a:lnTo>
                    <a:lnTo>
                      <a:pt x="139353" y="3807"/>
                    </a:lnTo>
                    <a:lnTo>
                      <a:pt x="139353" y="143668"/>
                    </a:lnTo>
                    <a:lnTo>
                      <a:pt x="155979" y="143668"/>
                    </a:lnTo>
                    <a:lnTo>
                      <a:pt x="155979" y="157375"/>
                    </a:lnTo>
                    <a:cubicBezTo>
                      <a:pt x="152806" y="158390"/>
                      <a:pt x="148999" y="159533"/>
                      <a:pt x="144683" y="160675"/>
                    </a:cubicBezTo>
                    <a:cubicBezTo>
                      <a:pt x="140241" y="162071"/>
                      <a:pt x="135419" y="162705"/>
                      <a:pt x="129834" y="16270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24" name="Freeform: Shape 23">
                <a:extLst>
                  <a:ext uri="{FF2B5EF4-FFF2-40B4-BE49-F238E27FC236}">
                    <a16:creationId xmlns:a16="http://schemas.microsoft.com/office/drawing/2014/main" id="{D340FA89-A212-FFC0-52FC-610A52B4ED68}"/>
                  </a:ext>
                </a:extLst>
              </p:cNvPr>
              <p:cNvSpPr/>
              <p:nvPr/>
            </p:nvSpPr>
            <p:spPr>
              <a:xfrm>
                <a:off x="3795549" y="1497475"/>
                <a:ext cx="76783" cy="229970"/>
              </a:xfrm>
              <a:custGeom>
                <a:avLst/>
                <a:gdLst>
                  <a:gd name="connsiteX0" fmla="*/ 0 w 76783"/>
                  <a:gd name="connsiteY0" fmla="*/ 229844 h 229970"/>
                  <a:gd name="connsiteX1" fmla="*/ 0 w 76783"/>
                  <a:gd name="connsiteY1" fmla="*/ 214868 h 229970"/>
                  <a:gd name="connsiteX2" fmla="*/ 22591 w 76783"/>
                  <a:gd name="connsiteY2" fmla="*/ 212583 h 229970"/>
                  <a:gd name="connsiteX3" fmla="*/ 22591 w 76783"/>
                  <a:gd name="connsiteY3" fmla="*/ 21576 h 229970"/>
                  <a:gd name="connsiteX4" fmla="*/ 0 w 76783"/>
                  <a:gd name="connsiteY4" fmla="*/ 19164 h 229970"/>
                  <a:gd name="connsiteX5" fmla="*/ 0 w 76783"/>
                  <a:gd name="connsiteY5" fmla="*/ 6219 h 229970"/>
                  <a:gd name="connsiteX6" fmla="*/ 45943 w 76783"/>
                  <a:gd name="connsiteY6" fmla="*/ 0 h 229970"/>
                  <a:gd name="connsiteX7" fmla="*/ 46197 w 76783"/>
                  <a:gd name="connsiteY7" fmla="*/ 0 h 229970"/>
                  <a:gd name="connsiteX8" fmla="*/ 53051 w 76783"/>
                  <a:gd name="connsiteY8" fmla="*/ 4823 h 229970"/>
                  <a:gd name="connsiteX9" fmla="*/ 53051 w 76783"/>
                  <a:gd name="connsiteY9" fmla="*/ 212583 h 229970"/>
                  <a:gd name="connsiteX10" fmla="*/ 76784 w 76783"/>
                  <a:gd name="connsiteY10" fmla="*/ 214868 h 229970"/>
                  <a:gd name="connsiteX11" fmla="*/ 76784 w 76783"/>
                  <a:gd name="connsiteY11" fmla="*/ 229971 h 229970"/>
                  <a:gd name="connsiteX12" fmla="*/ 0 w 76783"/>
                  <a:gd name="connsiteY12" fmla="*/ 229971 h 2299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6783" h="229970">
                    <a:moveTo>
                      <a:pt x="0" y="229844"/>
                    </a:moveTo>
                    <a:lnTo>
                      <a:pt x="0" y="214868"/>
                    </a:lnTo>
                    <a:lnTo>
                      <a:pt x="22591" y="212583"/>
                    </a:lnTo>
                    <a:lnTo>
                      <a:pt x="22591" y="21576"/>
                    </a:lnTo>
                    <a:lnTo>
                      <a:pt x="0" y="19164"/>
                    </a:lnTo>
                    <a:lnTo>
                      <a:pt x="0" y="6219"/>
                    </a:lnTo>
                    <a:lnTo>
                      <a:pt x="45943" y="0"/>
                    </a:lnTo>
                    <a:lnTo>
                      <a:pt x="46197" y="0"/>
                    </a:lnTo>
                    <a:lnTo>
                      <a:pt x="53051" y="4823"/>
                    </a:lnTo>
                    <a:lnTo>
                      <a:pt x="53051" y="212583"/>
                    </a:lnTo>
                    <a:lnTo>
                      <a:pt x="76784" y="214868"/>
                    </a:lnTo>
                    <a:lnTo>
                      <a:pt x="76784" y="229971"/>
                    </a:lnTo>
                    <a:lnTo>
                      <a:pt x="0" y="229971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25" name="Freeform: Shape 24">
                <a:extLst>
                  <a:ext uri="{FF2B5EF4-FFF2-40B4-BE49-F238E27FC236}">
                    <a16:creationId xmlns:a16="http://schemas.microsoft.com/office/drawing/2014/main" id="{CAFFF45C-EAAF-8D50-C55C-48F75387E576}"/>
                  </a:ext>
                </a:extLst>
              </p:cNvPr>
              <p:cNvSpPr/>
              <p:nvPr/>
            </p:nvSpPr>
            <p:spPr>
              <a:xfrm>
                <a:off x="2553683" y="1836212"/>
                <a:ext cx="203952" cy="208394"/>
              </a:xfrm>
              <a:custGeom>
                <a:avLst/>
                <a:gdLst>
                  <a:gd name="connsiteX0" fmla="*/ 0 w 203952"/>
                  <a:gd name="connsiteY0" fmla="*/ 208395 h 208394"/>
                  <a:gd name="connsiteX1" fmla="*/ 0 w 203952"/>
                  <a:gd name="connsiteY1" fmla="*/ 193292 h 208394"/>
                  <a:gd name="connsiteX2" fmla="*/ 22845 w 203952"/>
                  <a:gd name="connsiteY2" fmla="*/ 189611 h 208394"/>
                  <a:gd name="connsiteX3" fmla="*/ 22845 w 203952"/>
                  <a:gd name="connsiteY3" fmla="*/ 18783 h 208394"/>
                  <a:gd name="connsiteX4" fmla="*/ 0 w 203952"/>
                  <a:gd name="connsiteY4" fmla="*/ 15103 h 208394"/>
                  <a:gd name="connsiteX5" fmla="*/ 0 w 203952"/>
                  <a:gd name="connsiteY5" fmla="*/ 0 h 208394"/>
                  <a:gd name="connsiteX6" fmla="*/ 52924 w 203952"/>
                  <a:gd name="connsiteY6" fmla="*/ 0 h 208394"/>
                  <a:gd name="connsiteX7" fmla="*/ 146333 w 203952"/>
                  <a:gd name="connsiteY7" fmla="*/ 134911 h 208394"/>
                  <a:gd name="connsiteX8" fmla="*/ 159913 w 203952"/>
                  <a:gd name="connsiteY8" fmla="*/ 160167 h 208394"/>
                  <a:gd name="connsiteX9" fmla="*/ 159913 w 203952"/>
                  <a:gd name="connsiteY9" fmla="*/ 18783 h 208394"/>
                  <a:gd name="connsiteX10" fmla="*/ 135165 w 203952"/>
                  <a:gd name="connsiteY10" fmla="*/ 15103 h 208394"/>
                  <a:gd name="connsiteX11" fmla="*/ 135165 w 203952"/>
                  <a:gd name="connsiteY11" fmla="*/ 0 h 208394"/>
                  <a:gd name="connsiteX12" fmla="*/ 203953 w 203952"/>
                  <a:gd name="connsiteY12" fmla="*/ 0 h 208394"/>
                  <a:gd name="connsiteX13" fmla="*/ 203953 w 203952"/>
                  <a:gd name="connsiteY13" fmla="*/ 15103 h 208394"/>
                  <a:gd name="connsiteX14" fmla="*/ 180854 w 203952"/>
                  <a:gd name="connsiteY14" fmla="*/ 18910 h 208394"/>
                  <a:gd name="connsiteX15" fmla="*/ 180854 w 203952"/>
                  <a:gd name="connsiteY15" fmla="*/ 208268 h 208394"/>
                  <a:gd name="connsiteX16" fmla="*/ 160548 w 203952"/>
                  <a:gd name="connsiteY16" fmla="*/ 208268 h 208394"/>
                  <a:gd name="connsiteX17" fmla="*/ 64981 w 203952"/>
                  <a:gd name="connsiteY17" fmla="*/ 71326 h 208394"/>
                  <a:gd name="connsiteX18" fmla="*/ 43659 w 203952"/>
                  <a:gd name="connsiteY18" fmla="*/ 34775 h 208394"/>
                  <a:gd name="connsiteX19" fmla="*/ 43659 w 203952"/>
                  <a:gd name="connsiteY19" fmla="*/ 189611 h 208394"/>
                  <a:gd name="connsiteX20" fmla="*/ 68915 w 203952"/>
                  <a:gd name="connsiteY20" fmla="*/ 193292 h 208394"/>
                  <a:gd name="connsiteX21" fmla="*/ 68915 w 203952"/>
                  <a:gd name="connsiteY21" fmla="*/ 208395 h 208394"/>
                  <a:gd name="connsiteX22" fmla="*/ 0 w 203952"/>
                  <a:gd name="connsiteY22" fmla="*/ 208395 h 2083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203952" h="208394">
                    <a:moveTo>
                      <a:pt x="0" y="208395"/>
                    </a:moveTo>
                    <a:lnTo>
                      <a:pt x="0" y="193292"/>
                    </a:lnTo>
                    <a:lnTo>
                      <a:pt x="22845" y="189611"/>
                    </a:lnTo>
                    <a:lnTo>
                      <a:pt x="22845" y="18783"/>
                    </a:lnTo>
                    <a:lnTo>
                      <a:pt x="0" y="15103"/>
                    </a:lnTo>
                    <a:lnTo>
                      <a:pt x="0" y="0"/>
                    </a:lnTo>
                    <a:lnTo>
                      <a:pt x="52924" y="0"/>
                    </a:lnTo>
                    <a:lnTo>
                      <a:pt x="146333" y="134911"/>
                    </a:lnTo>
                    <a:lnTo>
                      <a:pt x="159913" y="160167"/>
                    </a:lnTo>
                    <a:lnTo>
                      <a:pt x="159913" y="18783"/>
                    </a:lnTo>
                    <a:lnTo>
                      <a:pt x="135165" y="15103"/>
                    </a:lnTo>
                    <a:lnTo>
                      <a:pt x="135165" y="0"/>
                    </a:lnTo>
                    <a:lnTo>
                      <a:pt x="203953" y="0"/>
                    </a:lnTo>
                    <a:lnTo>
                      <a:pt x="203953" y="15103"/>
                    </a:lnTo>
                    <a:lnTo>
                      <a:pt x="180854" y="18910"/>
                    </a:lnTo>
                    <a:lnTo>
                      <a:pt x="180854" y="208268"/>
                    </a:lnTo>
                    <a:lnTo>
                      <a:pt x="160548" y="208268"/>
                    </a:lnTo>
                    <a:lnTo>
                      <a:pt x="64981" y="71326"/>
                    </a:lnTo>
                    <a:lnTo>
                      <a:pt x="43659" y="34775"/>
                    </a:lnTo>
                    <a:lnTo>
                      <a:pt x="43659" y="189611"/>
                    </a:lnTo>
                    <a:lnTo>
                      <a:pt x="68915" y="193292"/>
                    </a:lnTo>
                    <a:lnTo>
                      <a:pt x="68915" y="208395"/>
                    </a:lnTo>
                    <a:lnTo>
                      <a:pt x="0" y="208395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26" name="Freeform: Shape 25">
                <a:extLst>
                  <a:ext uri="{FF2B5EF4-FFF2-40B4-BE49-F238E27FC236}">
                    <a16:creationId xmlns:a16="http://schemas.microsoft.com/office/drawing/2014/main" id="{E407259E-513F-820A-32A6-92B2A54C36D2}"/>
                  </a:ext>
                </a:extLst>
              </p:cNvPr>
              <p:cNvSpPr/>
              <p:nvPr/>
            </p:nvSpPr>
            <p:spPr>
              <a:xfrm>
                <a:off x="2775785" y="1885455"/>
                <a:ext cx="137195" cy="161943"/>
              </a:xfrm>
              <a:custGeom>
                <a:avLst/>
                <a:gdLst>
                  <a:gd name="connsiteX0" fmla="*/ 0 w 137195"/>
                  <a:gd name="connsiteY0" fmla="*/ 118031 h 161943"/>
                  <a:gd name="connsiteX1" fmla="*/ 3680 w 137195"/>
                  <a:gd name="connsiteY1" fmla="*/ 100390 h 161943"/>
                  <a:gd name="connsiteX2" fmla="*/ 13834 w 137195"/>
                  <a:gd name="connsiteY2" fmla="*/ 86810 h 161943"/>
                  <a:gd name="connsiteX3" fmla="*/ 28937 w 137195"/>
                  <a:gd name="connsiteY3" fmla="*/ 76784 h 161943"/>
                  <a:gd name="connsiteX4" fmla="*/ 47720 w 137195"/>
                  <a:gd name="connsiteY4" fmla="*/ 70057 h 161943"/>
                  <a:gd name="connsiteX5" fmla="*/ 68661 w 137195"/>
                  <a:gd name="connsiteY5" fmla="*/ 66250 h 161943"/>
                  <a:gd name="connsiteX6" fmla="*/ 90237 w 137195"/>
                  <a:gd name="connsiteY6" fmla="*/ 64727 h 161943"/>
                  <a:gd name="connsiteX7" fmla="*/ 90237 w 137195"/>
                  <a:gd name="connsiteY7" fmla="*/ 57493 h 161943"/>
                  <a:gd name="connsiteX8" fmla="*/ 88841 w 137195"/>
                  <a:gd name="connsiteY8" fmla="*/ 41247 h 161943"/>
                  <a:gd name="connsiteX9" fmla="*/ 84145 w 137195"/>
                  <a:gd name="connsiteY9" fmla="*/ 30460 h 161943"/>
                  <a:gd name="connsiteX10" fmla="*/ 75134 w 137195"/>
                  <a:gd name="connsiteY10" fmla="*/ 24495 h 161943"/>
                  <a:gd name="connsiteX11" fmla="*/ 60919 w 137195"/>
                  <a:gd name="connsiteY11" fmla="*/ 22591 h 161943"/>
                  <a:gd name="connsiteX12" fmla="*/ 46197 w 137195"/>
                  <a:gd name="connsiteY12" fmla="*/ 23987 h 161943"/>
                  <a:gd name="connsiteX13" fmla="*/ 31983 w 137195"/>
                  <a:gd name="connsiteY13" fmla="*/ 27287 h 161943"/>
                  <a:gd name="connsiteX14" fmla="*/ 19545 w 137195"/>
                  <a:gd name="connsiteY14" fmla="*/ 31475 h 161943"/>
                  <a:gd name="connsiteX15" fmla="*/ 10026 w 137195"/>
                  <a:gd name="connsiteY15" fmla="*/ 35663 h 161943"/>
                  <a:gd name="connsiteX16" fmla="*/ 9899 w 137195"/>
                  <a:gd name="connsiteY16" fmla="*/ 35663 h 161943"/>
                  <a:gd name="connsiteX17" fmla="*/ 3807 w 137195"/>
                  <a:gd name="connsiteY17" fmla="*/ 22464 h 161943"/>
                  <a:gd name="connsiteX18" fmla="*/ 12945 w 137195"/>
                  <a:gd name="connsiteY18" fmla="*/ 16118 h 161943"/>
                  <a:gd name="connsiteX19" fmla="*/ 28429 w 137195"/>
                  <a:gd name="connsiteY19" fmla="*/ 8757 h 161943"/>
                  <a:gd name="connsiteX20" fmla="*/ 47720 w 137195"/>
                  <a:gd name="connsiteY20" fmla="*/ 2538 h 161943"/>
                  <a:gd name="connsiteX21" fmla="*/ 68280 w 137195"/>
                  <a:gd name="connsiteY21" fmla="*/ 0 h 161943"/>
                  <a:gd name="connsiteX22" fmla="*/ 92521 w 137195"/>
                  <a:gd name="connsiteY22" fmla="*/ 2919 h 161943"/>
                  <a:gd name="connsiteX23" fmla="*/ 108639 w 137195"/>
                  <a:gd name="connsiteY23" fmla="*/ 12311 h 161943"/>
                  <a:gd name="connsiteX24" fmla="*/ 117523 w 137195"/>
                  <a:gd name="connsiteY24" fmla="*/ 29191 h 161943"/>
                  <a:gd name="connsiteX25" fmla="*/ 120189 w 137195"/>
                  <a:gd name="connsiteY25" fmla="*/ 54447 h 161943"/>
                  <a:gd name="connsiteX26" fmla="*/ 120189 w 137195"/>
                  <a:gd name="connsiteY26" fmla="*/ 143668 h 161943"/>
                  <a:gd name="connsiteX27" fmla="*/ 137195 w 137195"/>
                  <a:gd name="connsiteY27" fmla="*/ 143668 h 161943"/>
                  <a:gd name="connsiteX28" fmla="*/ 137195 w 137195"/>
                  <a:gd name="connsiteY28" fmla="*/ 156994 h 161943"/>
                  <a:gd name="connsiteX29" fmla="*/ 130976 w 137195"/>
                  <a:gd name="connsiteY29" fmla="*/ 158517 h 161943"/>
                  <a:gd name="connsiteX30" fmla="*/ 123362 w 137195"/>
                  <a:gd name="connsiteY30" fmla="*/ 160167 h 161943"/>
                  <a:gd name="connsiteX31" fmla="*/ 115239 w 137195"/>
                  <a:gd name="connsiteY31" fmla="*/ 161436 h 161943"/>
                  <a:gd name="connsiteX32" fmla="*/ 107497 w 137195"/>
                  <a:gd name="connsiteY32" fmla="*/ 161944 h 161943"/>
                  <a:gd name="connsiteX33" fmla="*/ 100898 w 137195"/>
                  <a:gd name="connsiteY33" fmla="*/ 161563 h 161943"/>
                  <a:gd name="connsiteX34" fmla="*/ 96329 w 137195"/>
                  <a:gd name="connsiteY34" fmla="*/ 159786 h 161943"/>
                  <a:gd name="connsiteX35" fmla="*/ 93663 w 137195"/>
                  <a:gd name="connsiteY35" fmla="*/ 155471 h 161943"/>
                  <a:gd name="connsiteX36" fmla="*/ 92775 w 137195"/>
                  <a:gd name="connsiteY36" fmla="*/ 147729 h 161943"/>
                  <a:gd name="connsiteX37" fmla="*/ 92775 w 137195"/>
                  <a:gd name="connsiteY37" fmla="*/ 142653 h 161943"/>
                  <a:gd name="connsiteX38" fmla="*/ 86937 w 137195"/>
                  <a:gd name="connsiteY38" fmla="*/ 147476 h 161943"/>
                  <a:gd name="connsiteX39" fmla="*/ 77037 w 137195"/>
                  <a:gd name="connsiteY39" fmla="*/ 153948 h 161943"/>
                  <a:gd name="connsiteX40" fmla="*/ 63584 w 137195"/>
                  <a:gd name="connsiteY40" fmla="*/ 159533 h 161943"/>
                  <a:gd name="connsiteX41" fmla="*/ 47466 w 137195"/>
                  <a:gd name="connsiteY41" fmla="*/ 161944 h 161943"/>
                  <a:gd name="connsiteX42" fmla="*/ 29444 w 137195"/>
                  <a:gd name="connsiteY42" fmla="*/ 159406 h 161943"/>
                  <a:gd name="connsiteX43" fmla="*/ 14341 w 137195"/>
                  <a:gd name="connsiteY43" fmla="*/ 151537 h 161943"/>
                  <a:gd name="connsiteX44" fmla="*/ 3934 w 137195"/>
                  <a:gd name="connsiteY44" fmla="*/ 137830 h 161943"/>
                  <a:gd name="connsiteX45" fmla="*/ 0 w 137195"/>
                  <a:gd name="connsiteY45" fmla="*/ 118031 h 161943"/>
                  <a:gd name="connsiteX46" fmla="*/ 59016 w 137195"/>
                  <a:gd name="connsiteY46" fmla="*/ 141257 h 161943"/>
                  <a:gd name="connsiteX47" fmla="*/ 65869 w 137195"/>
                  <a:gd name="connsiteY47" fmla="*/ 140495 h 161943"/>
                  <a:gd name="connsiteX48" fmla="*/ 74118 w 137195"/>
                  <a:gd name="connsiteY48" fmla="*/ 138338 h 161943"/>
                  <a:gd name="connsiteX49" fmla="*/ 82495 w 137195"/>
                  <a:gd name="connsiteY49" fmla="*/ 134911 h 161943"/>
                  <a:gd name="connsiteX50" fmla="*/ 90110 w 137195"/>
                  <a:gd name="connsiteY50" fmla="*/ 130342 h 161943"/>
                  <a:gd name="connsiteX51" fmla="*/ 90110 w 137195"/>
                  <a:gd name="connsiteY51" fmla="*/ 79957 h 161943"/>
                  <a:gd name="connsiteX52" fmla="*/ 62696 w 137195"/>
                  <a:gd name="connsiteY52" fmla="*/ 82876 h 161943"/>
                  <a:gd name="connsiteX53" fmla="*/ 45055 w 137195"/>
                  <a:gd name="connsiteY53" fmla="*/ 90491 h 161943"/>
                  <a:gd name="connsiteX54" fmla="*/ 35790 w 137195"/>
                  <a:gd name="connsiteY54" fmla="*/ 101278 h 161943"/>
                  <a:gd name="connsiteX55" fmla="*/ 32998 w 137195"/>
                  <a:gd name="connsiteY55" fmla="*/ 113843 h 161943"/>
                  <a:gd name="connsiteX56" fmla="*/ 35029 w 137195"/>
                  <a:gd name="connsiteY56" fmla="*/ 126535 h 161943"/>
                  <a:gd name="connsiteX57" fmla="*/ 40486 w 137195"/>
                  <a:gd name="connsiteY57" fmla="*/ 135038 h 161943"/>
                  <a:gd name="connsiteX58" fmla="*/ 48735 w 137195"/>
                  <a:gd name="connsiteY58" fmla="*/ 139734 h 161943"/>
                  <a:gd name="connsiteX59" fmla="*/ 59016 w 137195"/>
                  <a:gd name="connsiteY59" fmla="*/ 141257 h 1619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137195" h="161943">
                    <a:moveTo>
                      <a:pt x="0" y="118031"/>
                    </a:moveTo>
                    <a:cubicBezTo>
                      <a:pt x="0" y="111432"/>
                      <a:pt x="1269" y="105594"/>
                      <a:pt x="3680" y="100390"/>
                    </a:cubicBezTo>
                    <a:cubicBezTo>
                      <a:pt x="6092" y="95187"/>
                      <a:pt x="9519" y="90744"/>
                      <a:pt x="13834" y="86810"/>
                    </a:cubicBezTo>
                    <a:cubicBezTo>
                      <a:pt x="18149" y="82876"/>
                      <a:pt x="23226" y="79576"/>
                      <a:pt x="28937" y="76784"/>
                    </a:cubicBezTo>
                    <a:cubicBezTo>
                      <a:pt x="34775" y="73992"/>
                      <a:pt x="40994" y="71834"/>
                      <a:pt x="47720" y="70057"/>
                    </a:cubicBezTo>
                    <a:cubicBezTo>
                      <a:pt x="54447" y="68280"/>
                      <a:pt x="61427" y="67011"/>
                      <a:pt x="68661" y="66250"/>
                    </a:cubicBezTo>
                    <a:cubicBezTo>
                      <a:pt x="75895" y="65488"/>
                      <a:pt x="83129" y="64981"/>
                      <a:pt x="90237" y="64727"/>
                    </a:cubicBezTo>
                    <a:lnTo>
                      <a:pt x="90237" y="57493"/>
                    </a:lnTo>
                    <a:cubicBezTo>
                      <a:pt x="90237" y="51147"/>
                      <a:pt x="89729" y="45690"/>
                      <a:pt x="88841" y="41247"/>
                    </a:cubicBezTo>
                    <a:cubicBezTo>
                      <a:pt x="87952" y="36805"/>
                      <a:pt x="86302" y="33252"/>
                      <a:pt x="84145" y="30460"/>
                    </a:cubicBezTo>
                    <a:cubicBezTo>
                      <a:pt x="81987" y="27668"/>
                      <a:pt x="78941" y="25637"/>
                      <a:pt x="75134" y="24495"/>
                    </a:cubicBezTo>
                    <a:cubicBezTo>
                      <a:pt x="71326" y="23226"/>
                      <a:pt x="66631" y="22591"/>
                      <a:pt x="60919" y="22591"/>
                    </a:cubicBezTo>
                    <a:cubicBezTo>
                      <a:pt x="55969" y="22591"/>
                      <a:pt x="51020" y="23099"/>
                      <a:pt x="46197" y="23987"/>
                    </a:cubicBezTo>
                    <a:cubicBezTo>
                      <a:pt x="41247" y="24875"/>
                      <a:pt x="36551" y="26018"/>
                      <a:pt x="31983" y="27287"/>
                    </a:cubicBezTo>
                    <a:cubicBezTo>
                      <a:pt x="27414" y="28556"/>
                      <a:pt x="23352" y="30079"/>
                      <a:pt x="19545" y="31475"/>
                    </a:cubicBezTo>
                    <a:cubicBezTo>
                      <a:pt x="15737" y="32998"/>
                      <a:pt x="12564" y="34394"/>
                      <a:pt x="10026" y="35663"/>
                    </a:cubicBezTo>
                    <a:lnTo>
                      <a:pt x="9899" y="35663"/>
                    </a:lnTo>
                    <a:lnTo>
                      <a:pt x="3807" y="22464"/>
                    </a:lnTo>
                    <a:cubicBezTo>
                      <a:pt x="5584" y="20814"/>
                      <a:pt x="8630" y="18783"/>
                      <a:pt x="12945" y="16118"/>
                    </a:cubicBezTo>
                    <a:cubicBezTo>
                      <a:pt x="17387" y="13580"/>
                      <a:pt x="22464" y="11042"/>
                      <a:pt x="28429" y="8757"/>
                    </a:cubicBezTo>
                    <a:cubicBezTo>
                      <a:pt x="34394" y="6346"/>
                      <a:pt x="40867" y="4315"/>
                      <a:pt x="47720" y="2538"/>
                    </a:cubicBezTo>
                    <a:cubicBezTo>
                      <a:pt x="54573" y="762"/>
                      <a:pt x="61427" y="0"/>
                      <a:pt x="68280" y="0"/>
                    </a:cubicBezTo>
                    <a:cubicBezTo>
                      <a:pt x="77799" y="0"/>
                      <a:pt x="85921" y="1015"/>
                      <a:pt x="92521" y="2919"/>
                    </a:cubicBezTo>
                    <a:cubicBezTo>
                      <a:pt x="99121" y="4823"/>
                      <a:pt x="104451" y="7996"/>
                      <a:pt x="108639" y="12311"/>
                    </a:cubicBezTo>
                    <a:cubicBezTo>
                      <a:pt x="112828" y="16626"/>
                      <a:pt x="115747" y="22210"/>
                      <a:pt x="117523" y="29191"/>
                    </a:cubicBezTo>
                    <a:cubicBezTo>
                      <a:pt x="119300" y="36044"/>
                      <a:pt x="120189" y="44547"/>
                      <a:pt x="120189" y="54447"/>
                    </a:cubicBezTo>
                    <a:lnTo>
                      <a:pt x="120189" y="143668"/>
                    </a:lnTo>
                    <a:lnTo>
                      <a:pt x="137195" y="143668"/>
                    </a:lnTo>
                    <a:lnTo>
                      <a:pt x="137195" y="156994"/>
                    </a:lnTo>
                    <a:cubicBezTo>
                      <a:pt x="135419" y="157502"/>
                      <a:pt x="133388" y="158010"/>
                      <a:pt x="130976" y="158517"/>
                    </a:cubicBezTo>
                    <a:cubicBezTo>
                      <a:pt x="128565" y="159152"/>
                      <a:pt x="126027" y="159659"/>
                      <a:pt x="123362" y="160167"/>
                    </a:cubicBezTo>
                    <a:cubicBezTo>
                      <a:pt x="120696" y="160675"/>
                      <a:pt x="118031" y="161055"/>
                      <a:pt x="115239" y="161436"/>
                    </a:cubicBezTo>
                    <a:cubicBezTo>
                      <a:pt x="112447" y="161817"/>
                      <a:pt x="109908" y="161944"/>
                      <a:pt x="107497" y="161944"/>
                    </a:cubicBezTo>
                    <a:cubicBezTo>
                      <a:pt x="104959" y="161944"/>
                      <a:pt x="102674" y="161817"/>
                      <a:pt x="100898" y="161563"/>
                    </a:cubicBezTo>
                    <a:cubicBezTo>
                      <a:pt x="98994" y="161309"/>
                      <a:pt x="97471" y="160802"/>
                      <a:pt x="96329" y="159786"/>
                    </a:cubicBezTo>
                    <a:cubicBezTo>
                      <a:pt x="95186" y="158771"/>
                      <a:pt x="94298" y="157375"/>
                      <a:pt x="93663" y="155471"/>
                    </a:cubicBezTo>
                    <a:cubicBezTo>
                      <a:pt x="93029" y="153568"/>
                      <a:pt x="92775" y="150902"/>
                      <a:pt x="92775" y="147729"/>
                    </a:cubicBezTo>
                    <a:lnTo>
                      <a:pt x="92775" y="142653"/>
                    </a:lnTo>
                    <a:cubicBezTo>
                      <a:pt x="91633" y="143795"/>
                      <a:pt x="89602" y="145318"/>
                      <a:pt x="86937" y="147476"/>
                    </a:cubicBezTo>
                    <a:cubicBezTo>
                      <a:pt x="84272" y="149633"/>
                      <a:pt x="80972" y="151791"/>
                      <a:pt x="77037" y="153948"/>
                    </a:cubicBezTo>
                    <a:cubicBezTo>
                      <a:pt x="73103" y="156106"/>
                      <a:pt x="68661" y="158010"/>
                      <a:pt x="63584" y="159533"/>
                    </a:cubicBezTo>
                    <a:cubicBezTo>
                      <a:pt x="58508" y="161182"/>
                      <a:pt x="53178" y="161944"/>
                      <a:pt x="47466" y="161944"/>
                    </a:cubicBezTo>
                    <a:cubicBezTo>
                      <a:pt x="41120" y="161944"/>
                      <a:pt x="35155" y="161055"/>
                      <a:pt x="29444" y="159406"/>
                    </a:cubicBezTo>
                    <a:cubicBezTo>
                      <a:pt x="23733" y="157756"/>
                      <a:pt x="18783" y="155091"/>
                      <a:pt x="14341" y="151537"/>
                    </a:cubicBezTo>
                    <a:cubicBezTo>
                      <a:pt x="10026" y="147983"/>
                      <a:pt x="6599" y="143414"/>
                      <a:pt x="3934" y="137830"/>
                    </a:cubicBezTo>
                    <a:cubicBezTo>
                      <a:pt x="1269" y="132500"/>
                      <a:pt x="0" y="125773"/>
                      <a:pt x="0" y="118031"/>
                    </a:cubicBezTo>
                    <a:close/>
                    <a:moveTo>
                      <a:pt x="59016" y="141257"/>
                    </a:moveTo>
                    <a:cubicBezTo>
                      <a:pt x="60919" y="141257"/>
                      <a:pt x="63204" y="141003"/>
                      <a:pt x="65869" y="140495"/>
                    </a:cubicBezTo>
                    <a:cubicBezTo>
                      <a:pt x="68534" y="139988"/>
                      <a:pt x="71326" y="139226"/>
                      <a:pt x="74118" y="138338"/>
                    </a:cubicBezTo>
                    <a:cubicBezTo>
                      <a:pt x="76911" y="137449"/>
                      <a:pt x="79703" y="136307"/>
                      <a:pt x="82495" y="134911"/>
                    </a:cubicBezTo>
                    <a:cubicBezTo>
                      <a:pt x="85287" y="133515"/>
                      <a:pt x="87825" y="131992"/>
                      <a:pt x="90110" y="130342"/>
                    </a:cubicBezTo>
                    <a:lnTo>
                      <a:pt x="90110" y="79957"/>
                    </a:lnTo>
                    <a:cubicBezTo>
                      <a:pt x="79195" y="79957"/>
                      <a:pt x="70057" y="80972"/>
                      <a:pt x="62696" y="82876"/>
                    </a:cubicBezTo>
                    <a:cubicBezTo>
                      <a:pt x="55335" y="84779"/>
                      <a:pt x="49497" y="87318"/>
                      <a:pt x="45055" y="90491"/>
                    </a:cubicBezTo>
                    <a:cubicBezTo>
                      <a:pt x="40740" y="93664"/>
                      <a:pt x="37567" y="97217"/>
                      <a:pt x="35790" y="101278"/>
                    </a:cubicBezTo>
                    <a:cubicBezTo>
                      <a:pt x="34013" y="105340"/>
                      <a:pt x="32998" y="109528"/>
                      <a:pt x="32998" y="113843"/>
                    </a:cubicBezTo>
                    <a:cubicBezTo>
                      <a:pt x="32998" y="118920"/>
                      <a:pt x="33632" y="123108"/>
                      <a:pt x="35029" y="126535"/>
                    </a:cubicBezTo>
                    <a:cubicBezTo>
                      <a:pt x="36298" y="129961"/>
                      <a:pt x="38201" y="132880"/>
                      <a:pt x="40486" y="135038"/>
                    </a:cubicBezTo>
                    <a:cubicBezTo>
                      <a:pt x="42770" y="137195"/>
                      <a:pt x="45563" y="138845"/>
                      <a:pt x="48735" y="139734"/>
                    </a:cubicBezTo>
                    <a:cubicBezTo>
                      <a:pt x="52035" y="140876"/>
                      <a:pt x="55462" y="141257"/>
                      <a:pt x="59016" y="141257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21A368A2-D4C5-C5EE-FF0E-3129B0216E4B}"/>
                  </a:ext>
                </a:extLst>
              </p:cNvPr>
              <p:cNvSpPr/>
              <p:nvPr/>
            </p:nvSpPr>
            <p:spPr>
              <a:xfrm>
                <a:off x="2931510" y="1851061"/>
                <a:ext cx="100390" cy="270075"/>
              </a:xfrm>
              <a:custGeom>
                <a:avLst/>
                <a:gdLst>
                  <a:gd name="connsiteX0" fmla="*/ 19799 w 100390"/>
                  <a:gd name="connsiteY0" fmla="*/ 164355 h 270075"/>
                  <a:gd name="connsiteX1" fmla="*/ 19799 w 100390"/>
                  <a:gd name="connsiteY1" fmla="*/ 57620 h 270075"/>
                  <a:gd name="connsiteX2" fmla="*/ 0 w 100390"/>
                  <a:gd name="connsiteY2" fmla="*/ 57620 h 270075"/>
                  <a:gd name="connsiteX3" fmla="*/ 0 w 100390"/>
                  <a:gd name="connsiteY3" fmla="*/ 44801 h 270075"/>
                  <a:gd name="connsiteX4" fmla="*/ 8376 w 100390"/>
                  <a:gd name="connsiteY4" fmla="*/ 41882 h 270075"/>
                  <a:gd name="connsiteX5" fmla="*/ 14468 w 100390"/>
                  <a:gd name="connsiteY5" fmla="*/ 39090 h 270075"/>
                  <a:gd name="connsiteX6" fmla="*/ 22083 w 100390"/>
                  <a:gd name="connsiteY6" fmla="*/ 28810 h 270075"/>
                  <a:gd name="connsiteX7" fmla="*/ 24875 w 100390"/>
                  <a:gd name="connsiteY7" fmla="*/ 22337 h 270075"/>
                  <a:gd name="connsiteX8" fmla="*/ 28048 w 100390"/>
                  <a:gd name="connsiteY8" fmla="*/ 14088 h 270075"/>
                  <a:gd name="connsiteX9" fmla="*/ 30967 w 100390"/>
                  <a:gd name="connsiteY9" fmla="*/ 5965 h 270075"/>
                  <a:gd name="connsiteX10" fmla="*/ 32744 w 100390"/>
                  <a:gd name="connsiteY10" fmla="*/ 0 h 270075"/>
                  <a:gd name="connsiteX11" fmla="*/ 50259 w 100390"/>
                  <a:gd name="connsiteY11" fmla="*/ 0 h 270075"/>
                  <a:gd name="connsiteX12" fmla="*/ 50259 w 100390"/>
                  <a:gd name="connsiteY12" fmla="*/ 37821 h 270075"/>
                  <a:gd name="connsiteX13" fmla="*/ 96075 w 100390"/>
                  <a:gd name="connsiteY13" fmla="*/ 37821 h 270075"/>
                  <a:gd name="connsiteX14" fmla="*/ 96075 w 100390"/>
                  <a:gd name="connsiteY14" fmla="*/ 57620 h 270075"/>
                  <a:gd name="connsiteX15" fmla="*/ 50259 w 100390"/>
                  <a:gd name="connsiteY15" fmla="*/ 57620 h 270075"/>
                  <a:gd name="connsiteX16" fmla="*/ 50259 w 100390"/>
                  <a:gd name="connsiteY16" fmla="*/ 139480 h 270075"/>
                  <a:gd name="connsiteX17" fmla="*/ 50639 w 100390"/>
                  <a:gd name="connsiteY17" fmla="*/ 158517 h 270075"/>
                  <a:gd name="connsiteX18" fmla="*/ 52543 w 100390"/>
                  <a:gd name="connsiteY18" fmla="*/ 168670 h 270075"/>
                  <a:gd name="connsiteX19" fmla="*/ 57239 w 100390"/>
                  <a:gd name="connsiteY19" fmla="*/ 172732 h 270075"/>
                  <a:gd name="connsiteX20" fmla="*/ 65869 w 100390"/>
                  <a:gd name="connsiteY20" fmla="*/ 173493 h 270075"/>
                  <a:gd name="connsiteX21" fmla="*/ 65996 w 100390"/>
                  <a:gd name="connsiteY21" fmla="*/ 173493 h 270075"/>
                  <a:gd name="connsiteX22" fmla="*/ 74246 w 100390"/>
                  <a:gd name="connsiteY22" fmla="*/ 172986 h 270075"/>
                  <a:gd name="connsiteX23" fmla="*/ 82622 w 100390"/>
                  <a:gd name="connsiteY23" fmla="*/ 171716 h 270075"/>
                  <a:gd name="connsiteX24" fmla="*/ 90110 w 100390"/>
                  <a:gd name="connsiteY24" fmla="*/ 170066 h 270075"/>
                  <a:gd name="connsiteX25" fmla="*/ 95567 w 100390"/>
                  <a:gd name="connsiteY25" fmla="*/ 168417 h 270075"/>
                  <a:gd name="connsiteX26" fmla="*/ 95694 w 100390"/>
                  <a:gd name="connsiteY26" fmla="*/ 168417 h 270075"/>
                  <a:gd name="connsiteX27" fmla="*/ 100390 w 100390"/>
                  <a:gd name="connsiteY27" fmla="*/ 181870 h 270075"/>
                  <a:gd name="connsiteX28" fmla="*/ 91379 w 100390"/>
                  <a:gd name="connsiteY28" fmla="*/ 186946 h 270075"/>
                  <a:gd name="connsiteX29" fmla="*/ 78814 w 100390"/>
                  <a:gd name="connsiteY29" fmla="*/ 191769 h 270075"/>
                  <a:gd name="connsiteX30" fmla="*/ 64727 w 100390"/>
                  <a:gd name="connsiteY30" fmla="*/ 195450 h 270075"/>
                  <a:gd name="connsiteX31" fmla="*/ 51020 w 100390"/>
                  <a:gd name="connsiteY31" fmla="*/ 196846 h 270075"/>
                  <a:gd name="connsiteX32" fmla="*/ 50766 w 100390"/>
                  <a:gd name="connsiteY32" fmla="*/ 196846 h 270075"/>
                  <a:gd name="connsiteX33" fmla="*/ 37821 w 100390"/>
                  <a:gd name="connsiteY33" fmla="*/ 195196 h 270075"/>
                  <a:gd name="connsiteX34" fmla="*/ 28048 w 100390"/>
                  <a:gd name="connsiteY34" fmla="*/ 189738 h 270075"/>
                  <a:gd name="connsiteX35" fmla="*/ 21829 w 100390"/>
                  <a:gd name="connsiteY35" fmla="*/ 179712 h 270075"/>
                  <a:gd name="connsiteX36" fmla="*/ 19799 w 100390"/>
                  <a:gd name="connsiteY36" fmla="*/ 164355 h 270075"/>
                  <a:gd name="connsiteX37" fmla="*/ 52543 w 100390"/>
                  <a:gd name="connsiteY37" fmla="*/ 270076 h 270075"/>
                  <a:gd name="connsiteX38" fmla="*/ 43532 w 100390"/>
                  <a:gd name="connsiteY38" fmla="*/ 263095 h 270075"/>
                  <a:gd name="connsiteX39" fmla="*/ 43532 w 100390"/>
                  <a:gd name="connsiteY39" fmla="*/ 261572 h 270075"/>
                  <a:gd name="connsiteX40" fmla="*/ 47086 w 100390"/>
                  <a:gd name="connsiteY40" fmla="*/ 258653 h 270075"/>
                  <a:gd name="connsiteX41" fmla="*/ 49624 w 100390"/>
                  <a:gd name="connsiteY41" fmla="*/ 254338 h 270075"/>
                  <a:gd name="connsiteX42" fmla="*/ 51147 w 100390"/>
                  <a:gd name="connsiteY42" fmla="*/ 249135 h 270075"/>
                  <a:gd name="connsiteX43" fmla="*/ 51655 w 100390"/>
                  <a:gd name="connsiteY43" fmla="*/ 244058 h 270075"/>
                  <a:gd name="connsiteX44" fmla="*/ 49751 w 100390"/>
                  <a:gd name="connsiteY44" fmla="*/ 238981 h 270075"/>
                  <a:gd name="connsiteX45" fmla="*/ 45563 w 100390"/>
                  <a:gd name="connsiteY45" fmla="*/ 236062 h 270075"/>
                  <a:gd name="connsiteX46" fmla="*/ 41121 w 100390"/>
                  <a:gd name="connsiteY46" fmla="*/ 231874 h 270075"/>
                  <a:gd name="connsiteX47" fmla="*/ 39090 w 100390"/>
                  <a:gd name="connsiteY47" fmla="*/ 223879 h 270075"/>
                  <a:gd name="connsiteX48" fmla="*/ 40740 w 100390"/>
                  <a:gd name="connsiteY48" fmla="*/ 216137 h 270075"/>
                  <a:gd name="connsiteX49" fmla="*/ 44928 w 100390"/>
                  <a:gd name="connsiteY49" fmla="*/ 211441 h 270075"/>
                  <a:gd name="connsiteX50" fmla="*/ 50005 w 100390"/>
                  <a:gd name="connsiteY50" fmla="*/ 209156 h 270075"/>
                  <a:gd name="connsiteX51" fmla="*/ 54447 w 100390"/>
                  <a:gd name="connsiteY51" fmla="*/ 208522 h 270075"/>
                  <a:gd name="connsiteX52" fmla="*/ 55970 w 100390"/>
                  <a:gd name="connsiteY52" fmla="*/ 208522 h 270075"/>
                  <a:gd name="connsiteX53" fmla="*/ 70438 w 100390"/>
                  <a:gd name="connsiteY53" fmla="*/ 214868 h 270075"/>
                  <a:gd name="connsiteX54" fmla="*/ 75768 w 100390"/>
                  <a:gd name="connsiteY54" fmla="*/ 231494 h 270075"/>
                  <a:gd name="connsiteX55" fmla="*/ 72215 w 100390"/>
                  <a:gd name="connsiteY55" fmla="*/ 248246 h 270075"/>
                  <a:gd name="connsiteX56" fmla="*/ 64346 w 100390"/>
                  <a:gd name="connsiteY56" fmla="*/ 260303 h 270075"/>
                  <a:gd name="connsiteX57" fmla="*/ 56477 w 100390"/>
                  <a:gd name="connsiteY57" fmla="*/ 267537 h 270075"/>
                  <a:gd name="connsiteX58" fmla="*/ 52543 w 100390"/>
                  <a:gd name="connsiteY58" fmla="*/ 269949 h 270075"/>
                  <a:gd name="connsiteX59" fmla="*/ 52543 w 100390"/>
                  <a:gd name="connsiteY59" fmla="*/ 269949 h 2700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100390" h="270075">
                    <a:moveTo>
                      <a:pt x="19799" y="164355"/>
                    </a:moveTo>
                    <a:lnTo>
                      <a:pt x="19799" y="57620"/>
                    </a:lnTo>
                    <a:lnTo>
                      <a:pt x="0" y="57620"/>
                    </a:lnTo>
                    <a:lnTo>
                      <a:pt x="0" y="44801"/>
                    </a:lnTo>
                    <a:cubicBezTo>
                      <a:pt x="2792" y="43913"/>
                      <a:pt x="5584" y="42897"/>
                      <a:pt x="8376" y="41882"/>
                    </a:cubicBezTo>
                    <a:cubicBezTo>
                      <a:pt x="11169" y="40867"/>
                      <a:pt x="13199" y="39978"/>
                      <a:pt x="14468" y="39090"/>
                    </a:cubicBezTo>
                    <a:cubicBezTo>
                      <a:pt x="17514" y="36932"/>
                      <a:pt x="20053" y="33633"/>
                      <a:pt x="22083" y="28810"/>
                    </a:cubicBezTo>
                    <a:cubicBezTo>
                      <a:pt x="22845" y="27160"/>
                      <a:pt x="23733" y="25002"/>
                      <a:pt x="24875" y="22337"/>
                    </a:cubicBezTo>
                    <a:cubicBezTo>
                      <a:pt x="26018" y="19672"/>
                      <a:pt x="27033" y="16880"/>
                      <a:pt x="28048" y="14088"/>
                    </a:cubicBezTo>
                    <a:cubicBezTo>
                      <a:pt x="29064" y="11295"/>
                      <a:pt x="30079" y="8630"/>
                      <a:pt x="30967" y="5965"/>
                    </a:cubicBezTo>
                    <a:cubicBezTo>
                      <a:pt x="31856" y="3427"/>
                      <a:pt x="32490" y="1396"/>
                      <a:pt x="32744" y="0"/>
                    </a:cubicBezTo>
                    <a:lnTo>
                      <a:pt x="50259" y="0"/>
                    </a:lnTo>
                    <a:lnTo>
                      <a:pt x="50259" y="37821"/>
                    </a:lnTo>
                    <a:lnTo>
                      <a:pt x="96075" y="37821"/>
                    </a:lnTo>
                    <a:lnTo>
                      <a:pt x="96075" y="57620"/>
                    </a:lnTo>
                    <a:lnTo>
                      <a:pt x="50259" y="57620"/>
                    </a:lnTo>
                    <a:lnTo>
                      <a:pt x="50259" y="139480"/>
                    </a:lnTo>
                    <a:cubicBezTo>
                      <a:pt x="50259" y="147603"/>
                      <a:pt x="50385" y="153948"/>
                      <a:pt x="50639" y="158517"/>
                    </a:cubicBezTo>
                    <a:cubicBezTo>
                      <a:pt x="50893" y="163086"/>
                      <a:pt x="51528" y="166513"/>
                      <a:pt x="52543" y="168670"/>
                    </a:cubicBezTo>
                    <a:cubicBezTo>
                      <a:pt x="53558" y="170828"/>
                      <a:pt x="55208" y="172224"/>
                      <a:pt x="57239" y="172732"/>
                    </a:cubicBezTo>
                    <a:cubicBezTo>
                      <a:pt x="59396" y="173239"/>
                      <a:pt x="62189" y="173493"/>
                      <a:pt x="65869" y="173493"/>
                    </a:cubicBezTo>
                    <a:lnTo>
                      <a:pt x="65996" y="173493"/>
                    </a:lnTo>
                    <a:cubicBezTo>
                      <a:pt x="68661" y="173493"/>
                      <a:pt x="71453" y="173366"/>
                      <a:pt x="74246" y="172986"/>
                    </a:cubicBezTo>
                    <a:cubicBezTo>
                      <a:pt x="77165" y="172605"/>
                      <a:pt x="79957" y="172224"/>
                      <a:pt x="82622" y="171716"/>
                    </a:cubicBezTo>
                    <a:cubicBezTo>
                      <a:pt x="85414" y="171209"/>
                      <a:pt x="87826" y="170701"/>
                      <a:pt x="90110" y="170066"/>
                    </a:cubicBezTo>
                    <a:cubicBezTo>
                      <a:pt x="92394" y="169432"/>
                      <a:pt x="94171" y="168924"/>
                      <a:pt x="95567" y="168417"/>
                    </a:cubicBezTo>
                    <a:lnTo>
                      <a:pt x="95694" y="168417"/>
                    </a:lnTo>
                    <a:lnTo>
                      <a:pt x="100390" y="181870"/>
                    </a:lnTo>
                    <a:cubicBezTo>
                      <a:pt x="98232" y="183520"/>
                      <a:pt x="95186" y="185169"/>
                      <a:pt x="91379" y="186946"/>
                    </a:cubicBezTo>
                    <a:cubicBezTo>
                      <a:pt x="87572" y="188723"/>
                      <a:pt x="83383" y="190373"/>
                      <a:pt x="78814" y="191769"/>
                    </a:cubicBezTo>
                    <a:cubicBezTo>
                      <a:pt x="74372" y="193292"/>
                      <a:pt x="69677" y="194434"/>
                      <a:pt x="64727" y="195450"/>
                    </a:cubicBezTo>
                    <a:cubicBezTo>
                      <a:pt x="59904" y="196465"/>
                      <a:pt x="55335" y="196846"/>
                      <a:pt x="51020" y="196846"/>
                    </a:cubicBezTo>
                    <a:lnTo>
                      <a:pt x="50766" y="196846"/>
                    </a:lnTo>
                    <a:cubicBezTo>
                      <a:pt x="45943" y="196846"/>
                      <a:pt x="41628" y="196338"/>
                      <a:pt x="37821" y="195196"/>
                    </a:cubicBezTo>
                    <a:cubicBezTo>
                      <a:pt x="34013" y="194053"/>
                      <a:pt x="30714" y="192277"/>
                      <a:pt x="28048" y="189738"/>
                    </a:cubicBezTo>
                    <a:cubicBezTo>
                      <a:pt x="25383" y="187200"/>
                      <a:pt x="23226" y="183900"/>
                      <a:pt x="21829" y="179712"/>
                    </a:cubicBezTo>
                    <a:cubicBezTo>
                      <a:pt x="20560" y="175397"/>
                      <a:pt x="19799" y="170320"/>
                      <a:pt x="19799" y="164355"/>
                    </a:cubicBezTo>
                    <a:close/>
                    <a:moveTo>
                      <a:pt x="52543" y="270076"/>
                    </a:moveTo>
                    <a:lnTo>
                      <a:pt x="43532" y="263095"/>
                    </a:lnTo>
                    <a:lnTo>
                      <a:pt x="43532" y="261572"/>
                    </a:lnTo>
                    <a:cubicBezTo>
                      <a:pt x="44928" y="260938"/>
                      <a:pt x="46070" y="259923"/>
                      <a:pt x="47086" y="258653"/>
                    </a:cubicBezTo>
                    <a:cubicBezTo>
                      <a:pt x="48101" y="257384"/>
                      <a:pt x="48989" y="255861"/>
                      <a:pt x="49624" y="254338"/>
                    </a:cubicBezTo>
                    <a:cubicBezTo>
                      <a:pt x="50259" y="252815"/>
                      <a:pt x="50893" y="250912"/>
                      <a:pt x="51147" y="249135"/>
                    </a:cubicBezTo>
                    <a:cubicBezTo>
                      <a:pt x="51528" y="247358"/>
                      <a:pt x="51655" y="245581"/>
                      <a:pt x="51655" y="244058"/>
                    </a:cubicBezTo>
                    <a:cubicBezTo>
                      <a:pt x="51655" y="241647"/>
                      <a:pt x="51020" y="239997"/>
                      <a:pt x="49751" y="238981"/>
                    </a:cubicBezTo>
                    <a:cubicBezTo>
                      <a:pt x="48482" y="237966"/>
                      <a:pt x="47086" y="237078"/>
                      <a:pt x="45563" y="236062"/>
                    </a:cubicBezTo>
                    <a:cubicBezTo>
                      <a:pt x="43913" y="235047"/>
                      <a:pt x="42390" y="233651"/>
                      <a:pt x="41121" y="231874"/>
                    </a:cubicBezTo>
                    <a:cubicBezTo>
                      <a:pt x="39851" y="230097"/>
                      <a:pt x="39090" y="227432"/>
                      <a:pt x="39090" y="223879"/>
                    </a:cubicBezTo>
                    <a:cubicBezTo>
                      <a:pt x="39090" y="220706"/>
                      <a:pt x="39598" y="218041"/>
                      <a:pt x="40740" y="216137"/>
                    </a:cubicBezTo>
                    <a:cubicBezTo>
                      <a:pt x="41882" y="214106"/>
                      <a:pt x="43278" y="212583"/>
                      <a:pt x="44928" y="211441"/>
                    </a:cubicBezTo>
                    <a:cubicBezTo>
                      <a:pt x="46578" y="210299"/>
                      <a:pt x="48228" y="209537"/>
                      <a:pt x="50005" y="209156"/>
                    </a:cubicBezTo>
                    <a:cubicBezTo>
                      <a:pt x="51781" y="208776"/>
                      <a:pt x="53305" y="208522"/>
                      <a:pt x="54447" y="208522"/>
                    </a:cubicBezTo>
                    <a:lnTo>
                      <a:pt x="55970" y="208522"/>
                    </a:lnTo>
                    <a:cubicBezTo>
                      <a:pt x="62062" y="208522"/>
                      <a:pt x="66884" y="210679"/>
                      <a:pt x="70438" y="214868"/>
                    </a:cubicBezTo>
                    <a:cubicBezTo>
                      <a:pt x="73992" y="219056"/>
                      <a:pt x="75768" y="224640"/>
                      <a:pt x="75768" y="231494"/>
                    </a:cubicBezTo>
                    <a:cubicBezTo>
                      <a:pt x="75768" y="237839"/>
                      <a:pt x="74626" y="243424"/>
                      <a:pt x="72215" y="248246"/>
                    </a:cubicBezTo>
                    <a:cubicBezTo>
                      <a:pt x="69803" y="253069"/>
                      <a:pt x="67265" y="257004"/>
                      <a:pt x="64346" y="260303"/>
                    </a:cubicBezTo>
                    <a:cubicBezTo>
                      <a:pt x="61427" y="263603"/>
                      <a:pt x="58889" y="266014"/>
                      <a:pt x="56477" y="267537"/>
                    </a:cubicBezTo>
                    <a:cubicBezTo>
                      <a:pt x="54066" y="269187"/>
                      <a:pt x="52797" y="269949"/>
                      <a:pt x="52543" y="269949"/>
                    </a:cubicBezTo>
                    <a:lnTo>
                      <a:pt x="52543" y="269949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969700D4-7DFF-6D69-84D0-DCBDACF61044}"/>
                  </a:ext>
                </a:extLst>
              </p:cNvPr>
              <p:cNvSpPr/>
              <p:nvPr/>
            </p:nvSpPr>
            <p:spPr>
              <a:xfrm>
                <a:off x="3046495" y="1818317"/>
                <a:ext cx="75260" cy="226416"/>
              </a:xfrm>
              <a:custGeom>
                <a:avLst/>
                <a:gdLst>
                  <a:gd name="connsiteX0" fmla="*/ 0 w 75260"/>
                  <a:gd name="connsiteY0" fmla="*/ 226290 h 226416"/>
                  <a:gd name="connsiteX1" fmla="*/ 0 w 75260"/>
                  <a:gd name="connsiteY1" fmla="*/ 211187 h 226416"/>
                  <a:gd name="connsiteX2" fmla="*/ 22591 w 75260"/>
                  <a:gd name="connsiteY2" fmla="*/ 208903 h 226416"/>
                  <a:gd name="connsiteX3" fmla="*/ 22591 w 75260"/>
                  <a:gd name="connsiteY3" fmla="*/ 95060 h 226416"/>
                  <a:gd name="connsiteX4" fmla="*/ 3427 w 75260"/>
                  <a:gd name="connsiteY4" fmla="*/ 89094 h 226416"/>
                  <a:gd name="connsiteX5" fmla="*/ 3427 w 75260"/>
                  <a:gd name="connsiteY5" fmla="*/ 72722 h 226416"/>
                  <a:gd name="connsiteX6" fmla="*/ 45182 w 75260"/>
                  <a:gd name="connsiteY6" fmla="*/ 67138 h 226416"/>
                  <a:gd name="connsiteX7" fmla="*/ 45816 w 75260"/>
                  <a:gd name="connsiteY7" fmla="*/ 67138 h 226416"/>
                  <a:gd name="connsiteX8" fmla="*/ 53050 w 75260"/>
                  <a:gd name="connsiteY8" fmla="*/ 72596 h 226416"/>
                  <a:gd name="connsiteX9" fmla="*/ 53050 w 75260"/>
                  <a:gd name="connsiteY9" fmla="*/ 209156 h 226416"/>
                  <a:gd name="connsiteX10" fmla="*/ 75261 w 75260"/>
                  <a:gd name="connsiteY10" fmla="*/ 211314 h 226416"/>
                  <a:gd name="connsiteX11" fmla="*/ 75261 w 75260"/>
                  <a:gd name="connsiteY11" fmla="*/ 226417 h 226416"/>
                  <a:gd name="connsiteX12" fmla="*/ 0 w 75260"/>
                  <a:gd name="connsiteY12" fmla="*/ 226417 h 226416"/>
                  <a:gd name="connsiteX13" fmla="*/ 33379 w 75260"/>
                  <a:gd name="connsiteY13" fmla="*/ 41121 h 226416"/>
                  <a:gd name="connsiteX14" fmla="*/ 26145 w 75260"/>
                  <a:gd name="connsiteY14" fmla="*/ 39724 h 226416"/>
                  <a:gd name="connsiteX15" fmla="*/ 20560 w 75260"/>
                  <a:gd name="connsiteY15" fmla="*/ 35790 h 226416"/>
                  <a:gd name="connsiteX16" fmla="*/ 17007 w 75260"/>
                  <a:gd name="connsiteY16" fmla="*/ 29825 h 226416"/>
                  <a:gd name="connsiteX17" fmla="*/ 15737 w 75260"/>
                  <a:gd name="connsiteY17" fmla="*/ 22337 h 226416"/>
                  <a:gd name="connsiteX18" fmla="*/ 17007 w 75260"/>
                  <a:gd name="connsiteY18" fmla="*/ 13961 h 226416"/>
                  <a:gd name="connsiteX19" fmla="*/ 20814 w 75260"/>
                  <a:gd name="connsiteY19" fmla="*/ 6853 h 226416"/>
                  <a:gd name="connsiteX20" fmla="*/ 27160 w 75260"/>
                  <a:gd name="connsiteY20" fmla="*/ 1904 h 226416"/>
                  <a:gd name="connsiteX21" fmla="*/ 36044 w 75260"/>
                  <a:gd name="connsiteY21" fmla="*/ 0 h 226416"/>
                  <a:gd name="connsiteX22" fmla="*/ 36171 w 75260"/>
                  <a:gd name="connsiteY22" fmla="*/ 0 h 226416"/>
                  <a:gd name="connsiteX23" fmla="*/ 44166 w 75260"/>
                  <a:gd name="connsiteY23" fmla="*/ 1650 h 226416"/>
                  <a:gd name="connsiteX24" fmla="*/ 49878 w 75260"/>
                  <a:gd name="connsiteY24" fmla="*/ 5965 h 226416"/>
                  <a:gd name="connsiteX25" fmla="*/ 53431 w 75260"/>
                  <a:gd name="connsiteY25" fmla="*/ 12057 h 226416"/>
                  <a:gd name="connsiteX26" fmla="*/ 54700 w 75260"/>
                  <a:gd name="connsiteY26" fmla="*/ 19164 h 226416"/>
                  <a:gd name="connsiteX27" fmla="*/ 53431 w 75260"/>
                  <a:gd name="connsiteY27" fmla="*/ 27794 h 226416"/>
                  <a:gd name="connsiteX28" fmla="*/ 49497 w 75260"/>
                  <a:gd name="connsiteY28" fmla="*/ 34648 h 226416"/>
                  <a:gd name="connsiteX29" fmla="*/ 42897 w 75260"/>
                  <a:gd name="connsiteY29" fmla="*/ 39344 h 226416"/>
                  <a:gd name="connsiteX30" fmla="*/ 33632 w 75260"/>
                  <a:gd name="connsiteY30" fmla="*/ 40994 h 226416"/>
                  <a:gd name="connsiteX31" fmla="*/ 33379 w 75260"/>
                  <a:gd name="connsiteY31" fmla="*/ 40994 h 2264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75260" h="226416">
                    <a:moveTo>
                      <a:pt x="0" y="226290"/>
                    </a:moveTo>
                    <a:lnTo>
                      <a:pt x="0" y="211187"/>
                    </a:lnTo>
                    <a:lnTo>
                      <a:pt x="22591" y="208903"/>
                    </a:lnTo>
                    <a:lnTo>
                      <a:pt x="22591" y="95060"/>
                    </a:lnTo>
                    <a:lnTo>
                      <a:pt x="3427" y="89094"/>
                    </a:lnTo>
                    <a:lnTo>
                      <a:pt x="3427" y="72722"/>
                    </a:lnTo>
                    <a:lnTo>
                      <a:pt x="45182" y="67138"/>
                    </a:lnTo>
                    <a:lnTo>
                      <a:pt x="45816" y="67138"/>
                    </a:lnTo>
                    <a:lnTo>
                      <a:pt x="53050" y="72596"/>
                    </a:lnTo>
                    <a:lnTo>
                      <a:pt x="53050" y="209156"/>
                    </a:lnTo>
                    <a:lnTo>
                      <a:pt x="75261" y="211314"/>
                    </a:lnTo>
                    <a:lnTo>
                      <a:pt x="75261" y="226417"/>
                    </a:lnTo>
                    <a:lnTo>
                      <a:pt x="0" y="226417"/>
                    </a:lnTo>
                    <a:close/>
                    <a:moveTo>
                      <a:pt x="33379" y="41121"/>
                    </a:moveTo>
                    <a:cubicBezTo>
                      <a:pt x="30713" y="41121"/>
                      <a:pt x="28302" y="40613"/>
                      <a:pt x="26145" y="39724"/>
                    </a:cubicBezTo>
                    <a:cubicBezTo>
                      <a:pt x="23987" y="38709"/>
                      <a:pt x="22083" y="37440"/>
                      <a:pt x="20560" y="35790"/>
                    </a:cubicBezTo>
                    <a:cubicBezTo>
                      <a:pt x="19037" y="34140"/>
                      <a:pt x="17895" y="32110"/>
                      <a:pt x="17007" y="29825"/>
                    </a:cubicBezTo>
                    <a:cubicBezTo>
                      <a:pt x="16245" y="27541"/>
                      <a:pt x="15737" y="25002"/>
                      <a:pt x="15737" y="22337"/>
                    </a:cubicBezTo>
                    <a:cubicBezTo>
                      <a:pt x="15737" y="19418"/>
                      <a:pt x="16118" y="16626"/>
                      <a:pt x="17007" y="13961"/>
                    </a:cubicBezTo>
                    <a:cubicBezTo>
                      <a:pt x="17895" y="11295"/>
                      <a:pt x="19164" y="9011"/>
                      <a:pt x="20814" y="6853"/>
                    </a:cubicBezTo>
                    <a:cubicBezTo>
                      <a:pt x="22464" y="4823"/>
                      <a:pt x="24621" y="3173"/>
                      <a:pt x="27160" y="1904"/>
                    </a:cubicBezTo>
                    <a:cubicBezTo>
                      <a:pt x="29698" y="635"/>
                      <a:pt x="32617" y="0"/>
                      <a:pt x="36044" y="0"/>
                    </a:cubicBezTo>
                    <a:lnTo>
                      <a:pt x="36171" y="0"/>
                    </a:lnTo>
                    <a:cubicBezTo>
                      <a:pt x="39217" y="0"/>
                      <a:pt x="41882" y="508"/>
                      <a:pt x="44166" y="1650"/>
                    </a:cubicBezTo>
                    <a:cubicBezTo>
                      <a:pt x="46451" y="2792"/>
                      <a:pt x="48355" y="4188"/>
                      <a:pt x="49878" y="5965"/>
                    </a:cubicBezTo>
                    <a:cubicBezTo>
                      <a:pt x="51401" y="7742"/>
                      <a:pt x="52543" y="9772"/>
                      <a:pt x="53431" y="12057"/>
                    </a:cubicBezTo>
                    <a:cubicBezTo>
                      <a:pt x="54193" y="14341"/>
                      <a:pt x="54700" y="16753"/>
                      <a:pt x="54700" y="19164"/>
                    </a:cubicBezTo>
                    <a:cubicBezTo>
                      <a:pt x="54700" y="22210"/>
                      <a:pt x="54320" y="25129"/>
                      <a:pt x="53431" y="27794"/>
                    </a:cubicBezTo>
                    <a:cubicBezTo>
                      <a:pt x="52543" y="30460"/>
                      <a:pt x="51274" y="32744"/>
                      <a:pt x="49497" y="34648"/>
                    </a:cubicBezTo>
                    <a:cubicBezTo>
                      <a:pt x="47720" y="36552"/>
                      <a:pt x="45563" y="38201"/>
                      <a:pt x="42897" y="39344"/>
                    </a:cubicBezTo>
                    <a:cubicBezTo>
                      <a:pt x="40232" y="40486"/>
                      <a:pt x="37186" y="40994"/>
                      <a:pt x="33632" y="40994"/>
                    </a:cubicBezTo>
                    <a:lnTo>
                      <a:pt x="33379" y="40994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29" name="Freeform: Shape 28">
                <a:extLst>
                  <a:ext uri="{FF2B5EF4-FFF2-40B4-BE49-F238E27FC236}">
                    <a16:creationId xmlns:a16="http://schemas.microsoft.com/office/drawing/2014/main" id="{0521E93D-F2E7-4711-4505-A54CAE9D6D50}"/>
                  </a:ext>
                </a:extLst>
              </p:cNvPr>
              <p:cNvSpPr/>
              <p:nvPr/>
            </p:nvSpPr>
            <p:spPr>
              <a:xfrm>
                <a:off x="3140920" y="1884694"/>
                <a:ext cx="143795" cy="162832"/>
              </a:xfrm>
              <a:custGeom>
                <a:avLst/>
                <a:gdLst>
                  <a:gd name="connsiteX0" fmla="*/ 0 w 143795"/>
                  <a:gd name="connsiteY0" fmla="*/ 81353 h 162832"/>
                  <a:gd name="connsiteX1" fmla="*/ 6346 w 143795"/>
                  <a:gd name="connsiteY1" fmla="*/ 46832 h 162832"/>
                  <a:gd name="connsiteX2" fmla="*/ 23099 w 143795"/>
                  <a:gd name="connsiteY2" fmla="*/ 21322 h 162832"/>
                  <a:gd name="connsiteX3" fmla="*/ 46832 w 143795"/>
                  <a:gd name="connsiteY3" fmla="*/ 5457 h 162832"/>
                  <a:gd name="connsiteX4" fmla="*/ 73738 w 143795"/>
                  <a:gd name="connsiteY4" fmla="*/ 0 h 162832"/>
                  <a:gd name="connsiteX5" fmla="*/ 105720 w 143795"/>
                  <a:gd name="connsiteY5" fmla="*/ 6346 h 162832"/>
                  <a:gd name="connsiteX6" fmla="*/ 127423 w 143795"/>
                  <a:gd name="connsiteY6" fmla="*/ 23733 h 162832"/>
                  <a:gd name="connsiteX7" fmla="*/ 139861 w 143795"/>
                  <a:gd name="connsiteY7" fmla="*/ 49751 h 162832"/>
                  <a:gd name="connsiteX8" fmla="*/ 143795 w 143795"/>
                  <a:gd name="connsiteY8" fmla="*/ 81607 h 162832"/>
                  <a:gd name="connsiteX9" fmla="*/ 137449 w 143795"/>
                  <a:gd name="connsiteY9" fmla="*/ 116381 h 162832"/>
                  <a:gd name="connsiteX10" fmla="*/ 120697 w 143795"/>
                  <a:gd name="connsiteY10" fmla="*/ 141891 h 162832"/>
                  <a:gd name="connsiteX11" fmla="*/ 97090 w 143795"/>
                  <a:gd name="connsiteY11" fmla="*/ 157502 h 162832"/>
                  <a:gd name="connsiteX12" fmla="*/ 70057 w 143795"/>
                  <a:gd name="connsiteY12" fmla="*/ 162832 h 162832"/>
                  <a:gd name="connsiteX13" fmla="*/ 38202 w 143795"/>
                  <a:gd name="connsiteY13" fmla="*/ 156487 h 162832"/>
                  <a:gd name="connsiteX14" fmla="*/ 16372 w 143795"/>
                  <a:gd name="connsiteY14" fmla="*/ 139099 h 162832"/>
                  <a:gd name="connsiteX15" fmla="*/ 3807 w 143795"/>
                  <a:gd name="connsiteY15" fmla="*/ 113082 h 162832"/>
                  <a:gd name="connsiteX16" fmla="*/ 0 w 143795"/>
                  <a:gd name="connsiteY16" fmla="*/ 81353 h 162832"/>
                  <a:gd name="connsiteX17" fmla="*/ 71834 w 143795"/>
                  <a:gd name="connsiteY17" fmla="*/ 146206 h 162832"/>
                  <a:gd name="connsiteX18" fmla="*/ 100644 w 143795"/>
                  <a:gd name="connsiteY18" fmla="*/ 130723 h 162832"/>
                  <a:gd name="connsiteX19" fmla="*/ 109909 w 143795"/>
                  <a:gd name="connsiteY19" fmla="*/ 84272 h 162832"/>
                  <a:gd name="connsiteX20" fmla="*/ 107878 w 143795"/>
                  <a:gd name="connsiteY20" fmla="*/ 57873 h 162832"/>
                  <a:gd name="connsiteX21" fmla="*/ 101279 w 143795"/>
                  <a:gd name="connsiteY21" fmla="*/ 36425 h 162832"/>
                  <a:gd name="connsiteX22" fmla="*/ 89602 w 143795"/>
                  <a:gd name="connsiteY22" fmla="*/ 22083 h 162832"/>
                  <a:gd name="connsiteX23" fmla="*/ 72088 w 143795"/>
                  <a:gd name="connsiteY23" fmla="*/ 16753 h 162832"/>
                  <a:gd name="connsiteX24" fmla="*/ 43278 w 143795"/>
                  <a:gd name="connsiteY24" fmla="*/ 32236 h 162832"/>
                  <a:gd name="connsiteX25" fmla="*/ 34013 w 143795"/>
                  <a:gd name="connsiteY25" fmla="*/ 78687 h 162832"/>
                  <a:gd name="connsiteX26" fmla="*/ 36171 w 143795"/>
                  <a:gd name="connsiteY26" fmla="*/ 105086 h 162832"/>
                  <a:gd name="connsiteX27" fmla="*/ 42771 w 143795"/>
                  <a:gd name="connsiteY27" fmla="*/ 126535 h 162832"/>
                  <a:gd name="connsiteX28" fmla="*/ 54447 w 143795"/>
                  <a:gd name="connsiteY28" fmla="*/ 141003 h 162832"/>
                  <a:gd name="connsiteX29" fmla="*/ 71834 w 143795"/>
                  <a:gd name="connsiteY29" fmla="*/ 146206 h 1628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143795" h="162832">
                    <a:moveTo>
                      <a:pt x="0" y="81353"/>
                    </a:moveTo>
                    <a:cubicBezTo>
                      <a:pt x="0" y="68407"/>
                      <a:pt x="2158" y="56858"/>
                      <a:pt x="6346" y="46832"/>
                    </a:cubicBezTo>
                    <a:cubicBezTo>
                      <a:pt x="10534" y="36805"/>
                      <a:pt x="16118" y="28302"/>
                      <a:pt x="23099" y="21322"/>
                    </a:cubicBezTo>
                    <a:cubicBezTo>
                      <a:pt x="30079" y="14341"/>
                      <a:pt x="37948" y="9138"/>
                      <a:pt x="46832" y="5457"/>
                    </a:cubicBezTo>
                    <a:cubicBezTo>
                      <a:pt x="55716" y="1904"/>
                      <a:pt x="64600" y="0"/>
                      <a:pt x="73738" y="0"/>
                    </a:cubicBezTo>
                    <a:cubicBezTo>
                      <a:pt x="86302" y="0"/>
                      <a:pt x="96963" y="2158"/>
                      <a:pt x="105720" y="6346"/>
                    </a:cubicBezTo>
                    <a:cubicBezTo>
                      <a:pt x="114604" y="10534"/>
                      <a:pt x="121839" y="16372"/>
                      <a:pt x="127423" y="23733"/>
                    </a:cubicBezTo>
                    <a:cubicBezTo>
                      <a:pt x="133134" y="31094"/>
                      <a:pt x="137196" y="39851"/>
                      <a:pt x="139861" y="49751"/>
                    </a:cubicBezTo>
                    <a:cubicBezTo>
                      <a:pt x="142526" y="59650"/>
                      <a:pt x="143795" y="70311"/>
                      <a:pt x="143795" y="81607"/>
                    </a:cubicBezTo>
                    <a:cubicBezTo>
                      <a:pt x="143795" y="94679"/>
                      <a:pt x="141637" y="106228"/>
                      <a:pt x="137449" y="116381"/>
                    </a:cubicBezTo>
                    <a:cubicBezTo>
                      <a:pt x="133261" y="126535"/>
                      <a:pt x="127677" y="135038"/>
                      <a:pt x="120697" y="141891"/>
                    </a:cubicBezTo>
                    <a:cubicBezTo>
                      <a:pt x="113843" y="148745"/>
                      <a:pt x="105974" y="153948"/>
                      <a:pt x="97090" y="157502"/>
                    </a:cubicBezTo>
                    <a:cubicBezTo>
                      <a:pt x="88206" y="161055"/>
                      <a:pt x="79195" y="162832"/>
                      <a:pt x="70057" y="162832"/>
                    </a:cubicBezTo>
                    <a:cubicBezTo>
                      <a:pt x="57620" y="162832"/>
                      <a:pt x="46959" y="160675"/>
                      <a:pt x="38202" y="156487"/>
                    </a:cubicBezTo>
                    <a:cubicBezTo>
                      <a:pt x="29318" y="152298"/>
                      <a:pt x="22083" y="146460"/>
                      <a:pt x="16372" y="139099"/>
                    </a:cubicBezTo>
                    <a:cubicBezTo>
                      <a:pt x="10661" y="131738"/>
                      <a:pt x="6473" y="122981"/>
                      <a:pt x="3807" y="113082"/>
                    </a:cubicBezTo>
                    <a:cubicBezTo>
                      <a:pt x="1396" y="103309"/>
                      <a:pt x="0" y="92648"/>
                      <a:pt x="0" y="81353"/>
                    </a:cubicBezTo>
                    <a:close/>
                    <a:moveTo>
                      <a:pt x="71834" y="146206"/>
                    </a:moveTo>
                    <a:cubicBezTo>
                      <a:pt x="84906" y="146206"/>
                      <a:pt x="94425" y="141003"/>
                      <a:pt x="100644" y="130723"/>
                    </a:cubicBezTo>
                    <a:cubicBezTo>
                      <a:pt x="106736" y="120443"/>
                      <a:pt x="109909" y="104959"/>
                      <a:pt x="109909" y="84272"/>
                    </a:cubicBezTo>
                    <a:cubicBezTo>
                      <a:pt x="109909" y="74880"/>
                      <a:pt x="109274" y="66123"/>
                      <a:pt x="107878" y="57873"/>
                    </a:cubicBezTo>
                    <a:cubicBezTo>
                      <a:pt x="106482" y="49624"/>
                      <a:pt x="104324" y="42517"/>
                      <a:pt x="101279" y="36425"/>
                    </a:cubicBezTo>
                    <a:cubicBezTo>
                      <a:pt x="98232" y="30333"/>
                      <a:pt x="94425" y="25637"/>
                      <a:pt x="89602" y="22083"/>
                    </a:cubicBezTo>
                    <a:cubicBezTo>
                      <a:pt x="84779" y="18530"/>
                      <a:pt x="78941" y="16753"/>
                      <a:pt x="72088" y="16753"/>
                    </a:cubicBezTo>
                    <a:cubicBezTo>
                      <a:pt x="59016" y="16753"/>
                      <a:pt x="49370" y="21956"/>
                      <a:pt x="43278" y="32236"/>
                    </a:cubicBezTo>
                    <a:cubicBezTo>
                      <a:pt x="37059" y="42517"/>
                      <a:pt x="34013" y="58000"/>
                      <a:pt x="34013" y="78687"/>
                    </a:cubicBezTo>
                    <a:cubicBezTo>
                      <a:pt x="34013" y="88079"/>
                      <a:pt x="34775" y="96836"/>
                      <a:pt x="36171" y="105086"/>
                    </a:cubicBezTo>
                    <a:cubicBezTo>
                      <a:pt x="37567" y="113208"/>
                      <a:pt x="39725" y="120443"/>
                      <a:pt x="42771" y="126535"/>
                    </a:cubicBezTo>
                    <a:cubicBezTo>
                      <a:pt x="45816" y="132626"/>
                      <a:pt x="49751" y="137449"/>
                      <a:pt x="54447" y="141003"/>
                    </a:cubicBezTo>
                    <a:cubicBezTo>
                      <a:pt x="59270" y="144430"/>
                      <a:pt x="65108" y="146206"/>
                      <a:pt x="71834" y="146206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30" name="Freeform: Shape 29">
                <a:extLst>
                  <a:ext uri="{FF2B5EF4-FFF2-40B4-BE49-F238E27FC236}">
                    <a16:creationId xmlns:a16="http://schemas.microsoft.com/office/drawing/2014/main" id="{C91F8198-83B7-3B88-D4ED-DBA0DB247A47}"/>
                  </a:ext>
                </a:extLst>
              </p:cNvPr>
              <p:cNvSpPr/>
              <p:nvPr/>
            </p:nvSpPr>
            <p:spPr>
              <a:xfrm>
                <a:off x="3309844" y="1885455"/>
                <a:ext cx="167274" cy="159278"/>
              </a:xfrm>
              <a:custGeom>
                <a:avLst/>
                <a:gdLst>
                  <a:gd name="connsiteX0" fmla="*/ 888 w 167274"/>
                  <a:gd name="connsiteY0" fmla="*/ 159152 h 159278"/>
                  <a:gd name="connsiteX1" fmla="*/ 888 w 167274"/>
                  <a:gd name="connsiteY1" fmla="*/ 144049 h 159278"/>
                  <a:gd name="connsiteX2" fmla="*/ 19164 w 167274"/>
                  <a:gd name="connsiteY2" fmla="*/ 141764 h 159278"/>
                  <a:gd name="connsiteX3" fmla="*/ 19164 w 167274"/>
                  <a:gd name="connsiteY3" fmla="*/ 27921 h 159278"/>
                  <a:gd name="connsiteX4" fmla="*/ 0 w 167274"/>
                  <a:gd name="connsiteY4" fmla="*/ 21956 h 159278"/>
                  <a:gd name="connsiteX5" fmla="*/ 0 w 167274"/>
                  <a:gd name="connsiteY5" fmla="*/ 5584 h 159278"/>
                  <a:gd name="connsiteX6" fmla="*/ 38963 w 167274"/>
                  <a:gd name="connsiteY6" fmla="*/ 0 h 159278"/>
                  <a:gd name="connsiteX7" fmla="*/ 39597 w 167274"/>
                  <a:gd name="connsiteY7" fmla="*/ 0 h 159278"/>
                  <a:gd name="connsiteX8" fmla="*/ 46324 w 167274"/>
                  <a:gd name="connsiteY8" fmla="*/ 5457 h 159278"/>
                  <a:gd name="connsiteX9" fmla="*/ 46324 w 167274"/>
                  <a:gd name="connsiteY9" fmla="*/ 16118 h 159278"/>
                  <a:gd name="connsiteX10" fmla="*/ 46070 w 167274"/>
                  <a:gd name="connsiteY10" fmla="*/ 21956 h 159278"/>
                  <a:gd name="connsiteX11" fmla="*/ 57239 w 167274"/>
                  <a:gd name="connsiteY11" fmla="*/ 13961 h 159278"/>
                  <a:gd name="connsiteX12" fmla="*/ 71453 w 167274"/>
                  <a:gd name="connsiteY12" fmla="*/ 6980 h 159278"/>
                  <a:gd name="connsiteX13" fmla="*/ 86937 w 167274"/>
                  <a:gd name="connsiteY13" fmla="*/ 2031 h 159278"/>
                  <a:gd name="connsiteX14" fmla="*/ 102167 w 167274"/>
                  <a:gd name="connsiteY14" fmla="*/ 127 h 159278"/>
                  <a:gd name="connsiteX15" fmla="*/ 124504 w 167274"/>
                  <a:gd name="connsiteY15" fmla="*/ 3807 h 159278"/>
                  <a:gd name="connsiteX16" fmla="*/ 138211 w 167274"/>
                  <a:gd name="connsiteY16" fmla="*/ 15484 h 159278"/>
                  <a:gd name="connsiteX17" fmla="*/ 145064 w 167274"/>
                  <a:gd name="connsiteY17" fmla="*/ 35663 h 159278"/>
                  <a:gd name="connsiteX18" fmla="*/ 146968 w 167274"/>
                  <a:gd name="connsiteY18" fmla="*/ 65108 h 159278"/>
                  <a:gd name="connsiteX19" fmla="*/ 146968 w 167274"/>
                  <a:gd name="connsiteY19" fmla="*/ 141891 h 159278"/>
                  <a:gd name="connsiteX20" fmla="*/ 167274 w 167274"/>
                  <a:gd name="connsiteY20" fmla="*/ 144176 h 159278"/>
                  <a:gd name="connsiteX21" fmla="*/ 167274 w 167274"/>
                  <a:gd name="connsiteY21" fmla="*/ 159279 h 159278"/>
                  <a:gd name="connsiteX22" fmla="*/ 98486 w 167274"/>
                  <a:gd name="connsiteY22" fmla="*/ 159279 h 159278"/>
                  <a:gd name="connsiteX23" fmla="*/ 98486 w 167274"/>
                  <a:gd name="connsiteY23" fmla="*/ 144176 h 159278"/>
                  <a:gd name="connsiteX24" fmla="*/ 116508 w 167274"/>
                  <a:gd name="connsiteY24" fmla="*/ 141891 h 159278"/>
                  <a:gd name="connsiteX25" fmla="*/ 116508 w 167274"/>
                  <a:gd name="connsiteY25" fmla="*/ 64981 h 159278"/>
                  <a:gd name="connsiteX26" fmla="*/ 115620 w 167274"/>
                  <a:gd name="connsiteY26" fmla="*/ 45816 h 159278"/>
                  <a:gd name="connsiteX27" fmla="*/ 111685 w 167274"/>
                  <a:gd name="connsiteY27" fmla="*/ 32110 h 159278"/>
                  <a:gd name="connsiteX28" fmla="*/ 103309 w 167274"/>
                  <a:gd name="connsiteY28" fmla="*/ 23860 h 159278"/>
                  <a:gd name="connsiteX29" fmla="*/ 88968 w 167274"/>
                  <a:gd name="connsiteY29" fmla="*/ 21068 h 159278"/>
                  <a:gd name="connsiteX30" fmla="*/ 68153 w 167274"/>
                  <a:gd name="connsiteY30" fmla="*/ 24875 h 159278"/>
                  <a:gd name="connsiteX31" fmla="*/ 49878 w 167274"/>
                  <a:gd name="connsiteY31" fmla="*/ 34394 h 159278"/>
                  <a:gd name="connsiteX32" fmla="*/ 49878 w 167274"/>
                  <a:gd name="connsiteY32" fmla="*/ 141764 h 159278"/>
                  <a:gd name="connsiteX33" fmla="*/ 69169 w 167274"/>
                  <a:gd name="connsiteY33" fmla="*/ 144049 h 159278"/>
                  <a:gd name="connsiteX34" fmla="*/ 69169 w 167274"/>
                  <a:gd name="connsiteY34" fmla="*/ 159152 h 159278"/>
                  <a:gd name="connsiteX35" fmla="*/ 888 w 167274"/>
                  <a:gd name="connsiteY35" fmla="*/ 159152 h 1592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167274" h="159278">
                    <a:moveTo>
                      <a:pt x="888" y="159152"/>
                    </a:moveTo>
                    <a:lnTo>
                      <a:pt x="888" y="144049"/>
                    </a:lnTo>
                    <a:lnTo>
                      <a:pt x="19164" y="141764"/>
                    </a:lnTo>
                    <a:lnTo>
                      <a:pt x="19164" y="27921"/>
                    </a:lnTo>
                    <a:lnTo>
                      <a:pt x="0" y="21956"/>
                    </a:lnTo>
                    <a:lnTo>
                      <a:pt x="0" y="5584"/>
                    </a:lnTo>
                    <a:lnTo>
                      <a:pt x="38963" y="0"/>
                    </a:lnTo>
                    <a:lnTo>
                      <a:pt x="39597" y="0"/>
                    </a:lnTo>
                    <a:lnTo>
                      <a:pt x="46324" y="5457"/>
                    </a:lnTo>
                    <a:lnTo>
                      <a:pt x="46324" y="16118"/>
                    </a:lnTo>
                    <a:lnTo>
                      <a:pt x="46070" y="21956"/>
                    </a:lnTo>
                    <a:cubicBezTo>
                      <a:pt x="49116" y="19164"/>
                      <a:pt x="52797" y="16499"/>
                      <a:pt x="57239" y="13961"/>
                    </a:cubicBezTo>
                    <a:cubicBezTo>
                      <a:pt x="61681" y="11296"/>
                      <a:pt x="66377" y="9011"/>
                      <a:pt x="71453" y="6980"/>
                    </a:cubicBezTo>
                    <a:cubicBezTo>
                      <a:pt x="76530" y="4950"/>
                      <a:pt x="81606" y="3300"/>
                      <a:pt x="86937" y="2031"/>
                    </a:cubicBezTo>
                    <a:cubicBezTo>
                      <a:pt x="92267" y="762"/>
                      <a:pt x="97344" y="127"/>
                      <a:pt x="102167" y="127"/>
                    </a:cubicBezTo>
                    <a:cubicBezTo>
                      <a:pt x="111178" y="127"/>
                      <a:pt x="118666" y="1396"/>
                      <a:pt x="124504" y="3807"/>
                    </a:cubicBezTo>
                    <a:cubicBezTo>
                      <a:pt x="130342" y="6219"/>
                      <a:pt x="134911" y="10153"/>
                      <a:pt x="138211" y="15484"/>
                    </a:cubicBezTo>
                    <a:cubicBezTo>
                      <a:pt x="141510" y="20814"/>
                      <a:pt x="143795" y="27541"/>
                      <a:pt x="145064" y="35663"/>
                    </a:cubicBezTo>
                    <a:cubicBezTo>
                      <a:pt x="146333" y="43786"/>
                      <a:pt x="146968" y="53685"/>
                      <a:pt x="146968" y="65108"/>
                    </a:cubicBezTo>
                    <a:lnTo>
                      <a:pt x="146968" y="141891"/>
                    </a:lnTo>
                    <a:lnTo>
                      <a:pt x="167274" y="144176"/>
                    </a:lnTo>
                    <a:lnTo>
                      <a:pt x="167274" y="159279"/>
                    </a:lnTo>
                    <a:lnTo>
                      <a:pt x="98486" y="159279"/>
                    </a:lnTo>
                    <a:lnTo>
                      <a:pt x="98486" y="144176"/>
                    </a:lnTo>
                    <a:lnTo>
                      <a:pt x="116508" y="141891"/>
                    </a:lnTo>
                    <a:lnTo>
                      <a:pt x="116508" y="64981"/>
                    </a:lnTo>
                    <a:cubicBezTo>
                      <a:pt x="116508" y="57746"/>
                      <a:pt x="116254" y="51274"/>
                      <a:pt x="115620" y="45816"/>
                    </a:cubicBezTo>
                    <a:cubicBezTo>
                      <a:pt x="114985" y="40359"/>
                      <a:pt x="113716" y="35790"/>
                      <a:pt x="111685" y="32110"/>
                    </a:cubicBezTo>
                    <a:cubicBezTo>
                      <a:pt x="109655" y="28429"/>
                      <a:pt x="106863" y="25764"/>
                      <a:pt x="103309" y="23860"/>
                    </a:cubicBezTo>
                    <a:cubicBezTo>
                      <a:pt x="99628" y="22083"/>
                      <a:pt x="94806" y="21068"/>
                      <a:pt x="88968" y="21068"/>
                    </a:cubicBezTo>
                    <a:cubicBezTo>
                      <a:pt x="81987" y="21068"/>
                      <a:pt x="75134" y="22337"/>
                      <a:pt x="68153" y="24875"/>
                    </a:cubicBezTo>
                    <a:cubicBezTo>
                      <a:pt x="61173" y="27414"/>
                      <a:pt x="55081" y="30587"/>
                      <a:pt x="49878" y="34394"/>
                    </a:cubicBezTo>
                    <a:lnTo>
                      <a:pt x="49878" y="141764"/>
                    </a:lnTo>
                    <a:lnTo>
                      <a:pt x="69169" y="144049"/>
                    </a:lnTo>
                    <a:lnTo>
                      <a:pt x="69169" y="159152"/>
                    </a:lnTo>
                    <a:lnTo>
                      <a:pt x="888" y="159152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6068B381-0C3A-F9A3-28E8-705209B2030B}"/>
                  </a:ext>
                </a:extLst>
              </p:cNvPr>
              <p:cNvSpPr/>
              <p:nvPr/>
            </p:nvSpPr>
            <p:spPr>
              <a:xfrm>
                <a:off x="3496283" y="1885455"/>
                <a:ext cx="137195" cy="161943"/>
              </a:xfrm>
              <a:custGeom>
                <a:avLst/>
                <a:gdLst>
                  <a:gd name="connsiteX0" fmla="*/ 0 w 137195"/>
                  <a:gd name="connsiteY0" fmla="*/ 118031 h 161943"/>
                  <a:gd name="connsiteX1" fmla="*/ 3681 w 137195"/>
                  <a:gd name="connsiteY1" fmla="*/ 100390 h 161943"/>
                  <a:gd name="connsiteX2" fmla="*/ 13834 w 137195"/>
                  <a:gd name="connsiteY2" fmla="*/ 86810 h 161943"/>
                  <a:gd name="connsiteX3" fmla="*/ 28937 w 137195"/>
                  <a:gd name="connsiteY3" fmla="*/ 76784 h 161943"/>
                  <a:gd name="connsiteX4" fmla="*/ 47720 w 137195"/>
                  <a:gd name="connsiteY4" fmla="*/ 70057 h 161943"/>
                  <a:gd name="connsiteX5" fmla="*/ 68661 w 137195"/>
                  <a:gd name="connsiteY5" fmla="*/ 66250 h 161943"/>
                  <a:gd name="connsiteX6" fmla="*/ 90237 w 137195"/>
                  <a:gd name="connsiteY6" fmla="*/ 64727 h 161943"/>
                  <a:gd name="connsiteX7" fmla="*/ 90237 w 137195"/>
                  <a:gd name="connsiteY7" fmla="*/ 57493 h 161943"/>
                  <a:gd name="connsiteX8" fmla="*/ 88841 w 137195"/>
                  <a:gd name="connsiteY8" fmla="*/ 41247 h 161943"/>
                  <a:gd name="connsiteX9" fmla="*/ 84145 w 137195"/>
                  <a:gd name="connsiteY9" fmla="*/ 30460 h 161943"/>
                  <a:gd name="connsiteX10" fmla="*/ 75134 w 137195"/>
                  <a:gd name="connsiteY10" fmla="*/ 24495 h 161943"/>
                  <a:gd name="connsiteX11" fmla="*/ 60919 w 137195"/>
                  <a:gd name="connsiteY11" fmla="*/ 22591 h 161943"/>
                  <a:gd name="connsiteX12" fmla="*/ 46197 w 137195"/>
                  <a:gd name="connsiteY12" fmla="*/ 23987 h 161943"/>
                  <a:gd name="connsiteX13" fmla="*/ 31983 w 137195"/>
                  <a:gd name="connsiteY13" fmla="*/ 27287 h 161943"/>
                  <a:gd name="connsiteX14" fmla="*/ 19545 w 137195"/>
                  <a:gd name="connsiteY14" fmla="*/ 31475 h 161943"/>
                  <a:gd name="connsiteX15" fmla="*/ 10026 w 137195"/>
                  <a:gd name="connsiteY15" fmla="*/ 35663 h 161943"/>
                  <a:gd name="connsiteX16" fmla="*/ 9899 w 137195"/>
                  <a:gd name="connsiteY16" fmla="*/ 35663 h 161943"/>
                  <a:gd name="connsiteX17" fmla="*/ 3807 w 137195"/>
                  <a:gd name="connsiteY17" fmla="*/ 22464 h 161943"/>
                  <a:gd name="connsiteX18" fmla="*/ 12945 w 137195"/>
                  <a:gd name="connsiteY18" fmla="*/ 16118 h 161943"/>
                  <a:gd name="connsiteX19" fmla="*/ 28429 w 137195"/>
                  <a:gd name="connsiteY19" fmla="*/ 8757 h 161943"/>
                  <a:gd name="connsiteX20" fmla="*/ 47720 w 137195"/>
                  <a:gd name="connsiteY20" fmla="*/ 2538 h 161943"/>
                  <a:gd name="connsiteX21" fmla="*/ 68280 w 137195"/>
                  <a:gd name="connsiteY21" fmla="*/ 0 h 161943"/>
                  <a:gd name="connsiteX22" fmla="*/ 92521 w 137195"/>
                  <a:gd name="connsiteY22" fmla="*/ 2919 h 161943"/>
                  <a:gd name="connsiteX23" fmla="*/ 108640 w 137195"/>
                  <a:gd name="connsiteY23" fmla="*/ 12311 h 161943"/>
                  <a:gd name="connsiteX24" fmla="*/ 117524 w 137195"/>
                  <a:gd name="connsiteY24" fmla="*/ 29191 h 161943"/>
                  <a:gd name="connsiteX25" fmla="*/ 120189 w 137195"/>
                  <a:gd name="connsiteY25" fmla="*/ 54447 h 161943"/>
                  <a:gd name="connsiteX26" fmla="*/ 120189 w 137195"/>
                  <a:gd name="connsiteY26" fmla="*/ 143668 h 161943"/>
                  <a:gd name="connsiteX27" fmla="*/ 137196 w 137195"/>
                  <a:gd name="connsiteY27" fmla="*/ 143668 h 161943"/>
                  <a:gd name="connsiteX28" fmla="*/ 137196 w 137195"/>
                  <a:gd name="connsiteY28" fmla="*/ 156994 h 161943"/>
                  <a:gd name="connsiteX29" fmla="*/ 130977 w 137195"/>
                  <a:gd name="connsiteY29" fmla="*/ 158517 h 161943"/>
                  <a:gd name="connsiteX30" fmla="*/ 123362 w 137195"/>
                  <a:gd name="connsiteY30" fmla="*/ 160167 h 161943"/>
                  <a:gd name="connsiteX31" fmla="*/ 115239 w 137195"/>
                  <a:gd name="connsiteY31" fmla="*/ 161436 h 161943"/>
                  <a:gd name="connsiteX32" fmla="*/ 107497 w 137195"/>
                  <a:gd name="connsiteY32" fmla="*/ 161944 h 161943"/>
                  <a:gd name="connsiteX33" fmla="*/ 100898 w 137195"/>
                  <a:gd name="connsiteY33" fmla="*/ 161563 h 161943"/>
                  <a:gd name="connsiteX34" fmla="*/ 96329 w 137195"/>
                  <a:gd name="connsiteY34" fmla="*/ 159786 h 161943"/>
                  <a:gd name="connsiteX35" fmla="*/ 93664 w 137195"/>
                  <a:gd name="connsiteY35" fmla="*/ 155471 h 161943"/>
                  <a:gd name="connsiteX36" fmla="*/ 92775 w 137195"/>
                  <a:gd name="connsiteY36" fmla="*/ 147729 h 161943"/>
                  <a:gd name="connsiteX37" fmla="*/ 92775 w 137195"/>
                  <a:gd name="connsiteY37" fmla="*/ 142653 h 161943"/>
                  <a:gd name="connsiteX38" fmla="*/ 86937 w 137195"/>
                  <a:gd name="connsiteY38" fmla="*/ 147476 h 161943"/>
                  <a:gd name="connsiteX39" fmla="*/ 77038 w 137195"/>
                  <a:gd name="connsiteY39" fmla="*/ 153948 h 161943"/>
                  <a:gd name="connsiteX40" fmla="*/ 63585 w 137195"/>
                  <a:gd name="connsiteY40" fmla="*/ 159533 h 161943"/>
                  <a:gd name="connsiteX41" fmla="*/ 47466 w 137195"/>
                  <a:gd name="connsiteY41" fmla="*/ 161944 h 161943"/>
                  <a:gd name="connsiteX42" fmla="*/ 29444 w 137195"/>
                  <a:gd name="connsiteY42" fmla="*/ 159406 h 161943"/>
                  <a:gd name="connsiteX43" fmla="*/ 14341 w 137195"/>
                  <a:gd name="connsiteY43" fmla="*/ 151537 h 161943"/>
                  <a:gd name="connsiteX44" fmla="*/ 3935 w 137195"/>
                  <a:gd name="connsiteY44" fmla="*/ 137830 h 161943"/>
                  <a:gd name="connsiteX45" fmla="*/ 0 w 137195"/>
                  <a:gd name="connsiteY45" fmla="*/ 118031 h 161943"/>
                  <a:gd name="connsiteX46" fmla="*/ 59143 w 137195"/>
                  <a:gd name="connsiteY46" fmla="*/ 141257 h 161943"/>
                  <a:gd name="connsiteX47" fmla="*/ 65996 w 137195"/>
                  <a:gd name="connsiteY47" fmla="*/ 140495 h 161943"/>
                  <a:gd name="connsiteX48" fmla="*/ 74246 w 137195"/>
                  <a:gd name="connsiteY48" fmla="*/ 138338 h 161943"/>
                  <a:gd name="connsiteX49" fmla="*/ 82622 w 137195"/>
                  <a:gd name="connsiteY49" fmla="*/ 134911 h 161943"/>
                  <a:gd name="connsiteX50" fmla="*/ 90237 w 137195"/>
                  <a:gd name="connsiteY50" fmla="*/ 130342 h 161943"/>
                  <a:gd name="connsiteX51" fmla="*/ 90237 w 137195"/>
                  <a:gd name="connsiteY51" fmla="*/ 79957 h 161943"/>
                  <a:gd name="connsiteX52" fmla="*/ 62823 w 137195"/>
                  <a:gd name="connsiteY52" fmla="*/ 82876 h 161943"/>
                  <a:gd name="connsiteX53" fmla="*/ 45182 w 137195"/>
                  <a:gd name="connsiteY53" fmla="*/ 90491 h 161943"/>
                  <a:gd name="connsiteX54" fmla="*/ 35917 w 137195"/>
                  <a:gd name="connsiteY54" fmla="*/ 101278 h 161943"/>
                  <a:gd name="connsiteX55" fmla="*/ 33252 w 137195"/>
                  <a:gd name="connsiteY55" fmla="*/ 113843 h 161943"/>
                  <a:gd name="connsiteX56" fmla="*/ 35282 w 137195"/>
                  <a:gd name="connsiteY56" fmla="*/ 126535 h 161943"/>
                  <a:gd name="connsiteX57" fmla="*/ 40740 w 137195"/>
                  <a:gd name="connsiteY57" fmla="*/ 135038 h 161943"/>
                  <a:gd name="connsiteX58" fmla="*/ 48989 w 137195"/>
                  <a:gd name="connsiteY58" fmla="*/ 139734 h 161943"/>
                  <a:gd name="connsiteX59" fmla="*/ 59143 w 137195"/>
                  <a:gd name="connsiteY59" fmla="*/ 141257 h 1619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137195" h="161943">
                    <a:moveTo>
                      <a:pt x="0" y="118031"/>
                    </a:moveTo>
                    <a:cubicBezTo>
                      <a:pt x="0" y="111432"/>
                      <a:pt x="1269" y="105594"/>
                      <a:pt x="3681" y="100390"/>
                    </a:cubicBezTo>
                    <a:cubicBezTo>
                      <a:pt x="6092" y="95187"/>
                      <a:pt x="9519" y="90744"/>
                      <a:pt x="13834" y="86810"/>
                    </a:cubicBezTo>
                    <a:cubicBezTo>
                      <a:pt x="18149" y="82876"/>
                      <a:pt x="23226" y="79576"/>
                      <a:pt x="28937" y="76784"/>
                    </a:cubicBezTo>
                    <a:cubicBezTo>
                      <a:pt x="34775" y="73992"/>
                      <a:pt x="40994" y="71834"/>
                      <a:pt x="47720" y="70057"/>
                    </a:cubicBezTo>
                    <a:cubicBezTo>
                      <a:pt x="54447" y="68280"/>
                      <a:pt x="61427" y="67011"/>
                      <a:pt x="68661" y="66250"/>
                    </a:cubicBezTo>
                    <a:cubicBezTo>
                      <a:pt x="75895" y="65488"/>
                      <a:pt x="83130" y="64981"/>
                      <a:pt x="90237" y="64727"/>
                    </a:cubicBezTo>
                    <a:lnTo>
                      <a:pt x="90237" y="57493"/>
                    </a:lnTo>
                    <a:cubicBezTo>
                      <a:pt x="90237" y="51147"/>
                      <a:pt x="89729" y="45690"/>
                      <a:pt x="88841" y="41247"/>
                    </a:cubicBezTo>
                    <a:cubicBezTo>
                      <a:pt x="87952" y="36805"/>
                      <a:pt x="86302" y="33252"/>
                      <a:pt x="84145" y="30460"/>
                    </a:cubicBezTo>
                    <a:cubicBezTo>
                      <a:pt x="81860" y="27668"/>
                      <a:pt x="78941" y="25637"/>
                      <a:pt x="75134" y="24495"/>
                    </a:cubicBezTo>
                    <a:cubicBezTo>
                      <a:pt x="71453" y="23226"/>
                      <a:pt x="66631" y="22591"/>
                      <a:pt x="60919" y="22591"/>
                    </a:cubicBezTo>
                    <a:cubicBezTo>
                      <a:pt x="55970" y="22591"/>
                      <a:pt x="51020" y="23099"/>
                      <a:pt x="46197" y="23987"/>
                    </a:cubicBezTo>
                    <a:cubicBezTo>
                      <a:pt x="41247" y="24875"/>
                      <a:pt x="36552" y="26018"/>
                      <a:pt x="31983" y="27287"/>
                    </a:cubicBezTo>
                    <a:cubicBezTo>
                      <a:pt x="27541" y="28556"/>
                      <a:pt x="23353" y="30079"/>
                      <a:pt x="19545" y="31475"/>
                    </a:cubicBezTo>
                    <a:cubicBezTo>
                      <a:pt x="15738" y="32998"/>
                      <a:pt x="12565" y="34394"/>
                      <a:pt x="10026" y="35663"/>
                    </a:cubicBezTo>
                    <a:lnTo>
                      <a:pt x="9899" y="35663"/>
                    </a:lnTo>
                    <a:lnTo>
                      <a:pt x="3807" y="22464"/>
                    </a:lnTo>
                    <a:cubicBezTo>
                      <a:pt x="5584" y="20814"/>
                      <a:pt x="8630" y="18783"/>
                      <a:pt x="12945" y="16118"/>
                    </a:cubicBezTo>
                    <a:cubicBezTo>
                      <a:pt x="17260" y="13580"/>
                      <a:pt x="22464" y="11042"/>
                      <a:pt x="28429" y="8757"/>
                    </a:cubicBezTo>
                    <a:cubicBezTo>
                      <a:pt x="34394" y="6346"/>
                      <a:pt x="40867" y="4315"/>
                      <a:pt x="47720" y="2538"/>
                    </a:cubicBezTo>
                    <a:cubicBezTo>
                      <a:pt x="54574" y="762"/>
                      <a:pt x="61427" y="0"/>
                      <a:pt x="68280" y="0"/>
                    </a:cubicBezTo>
                    <a:cubicBezTo>
                      <a:pt x="77799" y="0"/>
                      <a:pt x="85922" y="1015"/>
                      <a:pt x="92521" y="2919"/>
                    </a:cubicBezTo>
                    <a:cubicBezTo>
                      <a:pt x="99121" y="4823"/>
                      <a:pt x="104451" y="7996"/>
                      <a:pt x="108640" y="12311"/>
                    </a:cubicBezTo>
                    <a:cubicBezTo>
                      <a:pt x="112701" y="16626"/>
                      <a:pt x="115620" y="22210"/>
                      <a:pt x="117524" y="29191"/>
                    </a:cubicBezTo>
                    <a:cubicBezTo>
                      <a:pt x="119300" y="36044"/>
                      <a:pt x="120189" y="44547"/>
                      <a:pt x="120189" y="54447"/>
                    </a:cubicBezTo>
                    <a:lnTo>
                      <a:pt x="120189" y="143668"/>
                    </a:lnTo>
                    <a:lnTo>
                      <a:pt x="137196" y="143668"/>
                    </a:lnTo>
                    <a:lnTo>
                      <a:pt x="137196" y="156994"/>
                    </a:lnTo>
                    <a:cubicBezTo>
                      <a:pt x="135419" y="157502"/>
                      <a:pt x="133388" y="158010"/>
                      <a:pt x="130977" y="158517"/>
                    </a:cubicBezTo>
                    <a:cubicBezTo>
                      <a:pt x="128565" y="159152"/>
                      <a:pt x="126027" y="159659"/>
                      <a:pt x="123362" y="160167"/>
                    </a:cubicBezTo>
                    <a:cubicBezTo>
                      <a:pt x="120697" y="160675"/>
                      <a:pt x="118031" y="161055"/>
                      <a:pt x="115239" y="161436"/>
                    </a:cubicBezTo>
                    <a:cubicBezTo>
                      <a:pt x="112574" y="161817"/>
                      <a:pt x="109909" y="161944"/>
                      <a:pt x="107497" y="161944"/>
                    </a:cubicBezTo>
                    <a:cubicBezTo>
                      <a:pt x="104959" y="161944"/>
                      <a:pt x="102675" y="161817"/>
                      <a:pt x="100898" y="161563"/>
                    </a:cubicBezTo>
                    <a:cubicBezTo>
                      <a:pt x="98994" y="161309"/>
                      <a:pt x="97471" y="160802"/>
                      <a:pt x="96329" y="159786"/>
                    </a:cubicBezTo>
                    <a:cubicBezTo>
                      <a:pt x="95186" y="158771"/>
                      <a:pt x="94298" y="157375"/>
                      <a:pt x="93664" y="155471"/>
                    </a:cubicBezTo>
                    <a:cubicBezTo>
                      <a:pt x="93029" y="153568"/>
                      <a:pt x="92775" y="150902"/>
                      <a:pt x="92775" y="147729"/>
                    </a:cubicBezTo>
                    <a:lnTo>
                      <a:pt x="92775" y="142653"/>
                    </a:lnTo>
                    <a:cubicBezTo>
                      <a:pt x="91633" y="143795"/>
                      <a:pt x="89602" y="145318"/>
                      <a:pt x="86937" y="147476"/>
                    </a:cubicBezTo>
                    <a:cubicBezTo>
                      <a:pt x="84272" y="149633"/>
                      <a:pt x="80972" y="151791"/>
                      <a:pt x="77038" y="153948"/>
                    </a:cubicBezTo>
                    <a:cubicBezTo>
                      <a:pt x="73103" y="156106"/>
                      <a:pt x="68661" y="158010"/>
                      <a:pt x="63585" y="159533"/>
                    </a:cubicBezTo>
                    <a:cubicBezTo>
                      <a:pt x="58508" y="161182"/>
                      <a:pt x="53178" y="161944"/>
                      <a:pt x="47466" y="161944"/>
                    </a:cubicBezTo>
                    <a:cubicBezTo>
                      <a:pt x="41121" y="161944"/>
                      <a:pt x="35156" y="161055"/>
                      <a:pt x="29444" y="159406"/>
                    </a:cubicBezTo>
                    <a:cubicBezTo>
                      <a:pt x="23733" y="157756"/>
                      <a:pt x="18784" y="155091"/>
                      <a:pt x="14341" y="151537"/>
                    </a:cubicBezTo>
                    <a:cubicBezTo>
                      <a:pt x="10026" y="147983"/>
                      <a:pt x="6600" y="143414"/>
                      <a:pt x="3935" y="137830"/>
                    </a:cubicBezTo>
                    <a:cubicBezTo>
                      <a:pt x="1396" y="132500"/>
                      <a:pt x="0" y="125773"/>
                      <a:pt x="0" y="118031"/>
                    </a:cubicBezTo>
                    <a:close/>
                    <a:moveTo>
                      <a:pt x="59143" y="141257"/>
                    </a:moveTo>
                    <a:cubicBezTo>
                      <a:pt x="61046" y="141257"/>
                      <a:pt x="63331" y="141003"/>
                      <a:pt x="65996" y="140495"/>
                    </a:cubicBezTo>
                    <a:cubicBezTo>
                      <a:pt x="68661" y="139988"/>
                      <a:pt x="71327" y="139226"/>
                      <a:pt x="74246" y="138338"/>
                    </a:cubicBezTo>
                    <a:cubicBezTo>
                      <a:pt x="77038" y="137449"/>
                      <a:pt x="79830" y="136307"/>
                      <a:pt x="82622" y="134911"/>
                    </a:cubicBezTo>
                    <a:cubicBezTo>
                      <a:pt x="85414" y="133515"/>
                      <a:pt x="87952" y="131992"/>
                      <a:pt x="90237" y="130342"/>
                    </a:cubicBezTo>
                    <a:lnTo>
                      <a:pt x="90237" y="79957"/>
                    </a:lnTo>
                    <a:cubicBezTo>
                      <a:pt x="79322" y="79957"/>
                      <a:pt x="70184" y="80972"/>
                      <a:pt x="62823" y="82876"/>
                    </a:cubicBezTo>
                    <a:cubicBezTo>
                      <a:pt x="55462" y="84779"/>
                      <a:pt x="49624" y="87318"/>
                      <a:pt x="45182" y="90491"/>
                    </a:cubicBezTo>
                    <a:cubicBezTo>
                      <a:pt x="40867" y="93664"/>
                      <a:pt x="37694" y="97217"/>
                      <a:pt x="35917" y="101278"/>
                    </a:cubicBezTo>
                    <a:cubicBezTo>
                      <a:pt x="34140" y="105340"/>
                      <a:pt x="33252" y="109528"/>
                      <a:pt x="33252" y="113843"/>
                    </a:cubicBezTo>
                    <a:cubicBezTo>
                      <a:pt x="33252" y="118920"/>
                      <a:pt x="33887" y="123108"/>
                      <a:pt x="35282" y="126535"/>
                    </a:cubicBezTo>
                    <a:cubicBezTo>
                      <a:pt x="36552" y="129961"/>
                      <a:pt x="38455" y="132880"/>
                      <a:pt x="40740" y="135038"/>
                    </a:cubicBezTo>
                    <a:cubicBezTo>
                      <a:pt x="43024" y="137195"/>
                      <a:pt x="45816" y="138845"/>
                      <a:pt x="48989" y="139734"/>
                    </a:cubicBezTo>
                    <a:cubicBezTo>
                      <a:pt x="52035" y="140876"/>
                      <a:pt x="55462" y="141257"/>
                      <a:pt x="59143" y="141257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32" name="Freeform: Shape 31">
                <a:extLst>
                  <a:ext uri="{FF2B5EF4-FFF2-40B4-BE49-F238E27FC236}">
                    <a16:creationId xmlns:a16="http://schemas.microsoft.com/office/drawing/2014/main" id="{E1142B3E-45AC-BC4F-C451-C2244091E114}"/>
                  </a:ext>
                </a:extLst>
              </p:cNvPr>
              <p:cNvSpPr/>
              <p:nvPr/>
            </p:nvSpPr>
            <p:spPr>
              <a:xfrm>
                <a:off x="3651246" y="1814763"/>
                <a:ext cx="76783" cy="229970"/>
              </a:xfrm>
              <a:custGeom>
                <a:avLst/>
                <a:gdLst>
                  <a:gd name="connsiteX0" fmla="*/ 0 w 76783"/>
                  <a:gd name="connsiteY0" fmla="*/ 229844 h 229970"/>
                  <a:gd name="connsiteX1" fmla="*/ 0 w 76783"/>
                  <a:gd name="connsiteY1" fmla="*/ 214741 h 229970"/>
                  <a:gd name="connsiteX2" fmla="*/ 22591 w 76783"/>
                  <a:gd name="connsiteY2" fmla="*/ 212456 h 229970"/>
                  <a:gd name="connsiteX3" fmla="*/ 22591 w 76783"/>
                  <a:gd name="connsiteY3" fmla="*/ 21576 h 229970"/>
                  <a:gd name="connsiteX4" fmla="*/ 0 w 76783"/>
                  <a:gd name="connsiteY4" fmla="*/ 19164 h 229970"/>
                  <a:gd name="connsiteX5" fmla="*/ 0 w 76783"/>
                  <a:gd name="connsiteY5" fmla="*/ 6219 h 229970"/>
                  <a:gd name="connsiteX6" fmla="*/ 45943 w 76783"/>
                  <a:gd name="connsiteY6" fmla="*/ 0 h 229970"/>
                  <a:gd name="connsiteX7" fmla="*/ 46197 w 76783"/>
                  <a:gd name="connsiteY7" fmla="*/ 0 h 229970"/>
                  <a:gd name="connsiteX8" fmla="*/ 53050 w 76783"/>
                  <a:gd name="connsiteY8" fmla="*/ 4823 h 229970"/>
                  <a:gd name="connsiteX9" fmla="*/ 53050 w 76783"/>
                  <a:gd name="connsiteY9" fmla="*/ 212583 h 229970"/>
                  <a:gd name="connsiteX10" fmla="*/ 76784 w 76783"/>
                  <a:gd name="connsiteY10" fmla="*/ 214868 h 229970"/>
                  <a:gd name="connsiteX11" fmla="*/ 76784 w 76783"/>
                  <a:gd name="connsiteY11" fmla="*/ 229970 h 229970"/>
                  <a:gd name="connsiteX12" fmla="*/ 0 w 76783"/>
                  <a:gd name="connsiteY12" fmla="*/ 229970 h 2299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6783" h="229970">
                    <a:moveTo>
                      <a:pt x="0" y="229844"/>
                    </a:moveTo>
                    <a:lnTo>
                      <a:pt x="0" y="214741"/>
                    </a:lnTo>
                    <a:lnTo>
                      <a:pt x="22591" y="212456"/>
                    </a:lnTo>
                    <a:lnTo>
                      <a:pt x="22591" y="21576"/>
                    </a:lnTo>
                    <a:lnTo>
                      <a:pt x="0" y="19164"/>
                    </a:lnTo>
                    <a:lnTo>
                      <a:pt x="0" y="6219"/>
                    </a:lnTo>
                    <a:lnTo>
                      <a:pt x="45943" y="0"/>
                    </a:lnTo>
                    <a:lnTo>
                      <a:pt x="46197" y="0"/>
                    </a:lnTo>
                    <a:lnTo>
                      <a:pt x="53050" y="4823"/>
                    </a:lnTo>
                    <a:lnTo>
                      <a:pt x="53050" y="212583"/>
                    </a:lnTo>
                    <a:lnTo>
                      <a:pt x="76784" y="214868"/>
                    </a:lnTo>
                    <a:lnTo>
                      <a:pt x="76784" y="229970"/>
                    </a:lnTo>
                    <a:lnTo>
                      <a:pt x="0" y="229970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33" name="Freeform: Shape 32">
                <a:extLst>
                  <a:ext uri="{FF2B5EF4-FFF2-40B4-BE49-F238E27FC236}">
                    <a16:creationId xmlns:a16="http://schemas.microsoft.com/office/drawing/2014/main" id="{89ADA34F-ECCD-8A04-DCCD-6D27B49D59C4}"/>
                  </a:ext>
                </a:extLst>
              </p:cNvPr>
              <p:cNvSpPr/>
              <p:nvPr/>
            </p:nvSpPr>
            <p:spPr>
              <a:xfrm>
                <a:off x="3837812" y="1814509"/>
                <a:ext cx="152171" cy="233143"/>
              </a:xfrm>
              <a:custGeom>
                <a:avLst/>
                <a:gdLst>
                  <a:gd name="connsiteX0" fmla="*/ 61173 w 152171"/>
                  <a:gd name="connsiteY0" fmla="*/ 233143 h 233143"/>
                  <a:gd name="connsiteX1" fmla="*/ 37948 w 152171"/>
                  <a:gd name="connsiteY1" fmla="*/ 228448 h 233143"/>
                  <a:gd name="connsiteX2" fmla="*/ 18403 w 152171"/>
                  <a:gd name="connsiteY2" fmla="*/ 214106 h 233143"/>
                  <a:gd name="connsiteX3" fmla="*/ 4950 w 152171"/>
                  <a:gd name="connsiteY3" fmla="*/ 189992 h 233143"/>
                  <a:gd name="connsiteX4" fmla="*/ 0 w 152171"/>
                  <a:gd name="connsiteY4" fmla="*/ 155725 h 233143"/>
                  <a:gd name="connsiteX5" fmla="*/ 5584 w 152171"/>
                  <a:gd name="connsiteY5" fmla="*/ 121966 h 233143"/>
                  <a:gd name="connsiteX6" fmla="*/ 21576 w 152171"/>
                  <a:gd name="connsiteY6" fmla="*/ 94679 h 233143"/>
                  <a:gd name="connsiteX7" fmla="*/ 46832 w 152171"/>
                  <a:gd name="connsiteY7" fmla="*/ 76530 h 233143"/>
                  <a:gd name="connsiteX8" fmla="*/ 80337 w 152171"/>
                  <a:gd name="connsiteY8" fmla="*/ 69930 h 233143"/>
                  <a:gd name="connsiteX9" fmla="*/ 93283 w 152171"/>
                  <a:gd name="connsiteY9" fmla="*/ 70565 h 233143"/>
                  <a:gd name="connsiteX10" fmla="*/ 105340 w 152171"/>
                  <a:gd name="connsiteY10" fmla="*/ 72342 h 233143"/>
                  <a:gd name="connsiteX11" fmla="*/ 105340 w 152171"/>
                  <a:gd name="connsiteY11" fmla="*/ 21322 h 233143"/>
                  <a:gd name="connsiteX12" fmla="*/ 78434 w 152171"/>
                  <a:gd name="connsiteY12" fmla="*/ 18784 h 233143"/>
                  <a:gd name="connsiteX13" fmla="*/ 78434 w 152171"/>
                  <a:gd name="connsiteY13" fmla="*/ 5838 h 233143"/>
                  <a:gd name="connsiteX14" fmla="*/ 128438 w 152171"/>
                  <a:gd name="connsiteY14" fmla="*/ 0 h 233143"/>
                  <a:gd name="connsiteX15" fmla="*/ 129073 w 152171"/>
                  <a:gd name="connsiteY15" fmla="*/ 0 h 233143"/>
                  <a:gd name="connsiteX16" fmla="*/ 135926 w 152171"/>
                  <a:gd name="connsiteY16" fmla="*/ 4823 h 233143"/>
                  <a:gd name="connsiteX17" fmla="*/ 135926 w 152171"/>
                  <a:gd name="connsiteY17" fmla="*/ 213472 h 233143"/>
                  <a:gd name="connsiteX18" fmla="*/ 152171 w 152171"/>
                  <a:gd name="connsiteY18" fmla="*/ 213472 h 233143"/>
                  <a:gd name="connsiteX19" fmla="*/ 152171 w 152171"/>
                  <a:gd name="connsiteY19" fmla="*/ 227940 h 233143"/>
                  <a:gd name="connsiteX20" fmla="*/ 138718 w 152171"/>
                  <a:gd name="connsiteY20" fmla="*/ 231240 h 233143"/>
                  <a:gd name="connsiteX21" fmla="*/ 122346 w 152171"/>
                  <a:gd name="connsiteY21" fmla="*/ 233016 h 233143"/>
                  <a:gd name="connsiteX22" fmla="*/ 115874 w 152171"/>
                  <a:gd name="connsiteY22" fmla="*/ 232509 h 233143"/>
                  <a:gd name="connsiteX23" fmla="*/ 111178 w 152171"/>
                  <a:gd name="connsiteY23" fmla="*/ 230478 h 233143"/>
                  <a:gd name="connsiteX24" fmla="*/ 108259 w 152171"/>
                  <a:gd name="connsiteY24" fmla="*/ 226036 h 233143"/>
                  <a:gd name="connsiteX25" fmla="*/ 107370 w 152171"/>
                  <a:gd name="connsiteY25" fmla="*/ 218548 h 233143"/>
                  <a:gd name="connsiteX26" fmla="*/ 107370 w 152171"/>
                  <a:gd name="connsiteY26" fmla="*/ 212583 h 233143"/>
                  <a:gd name="connsiteX27" fmla="*/ 99121 w 152171"/>
                  <a:gd name="connsiteY27" fmla="*/ 219944 h 233143"/>
                  <a:gd name="connsiteX28" fmla="*/ 88714 w 152171"/>
                  <a:gd name="connsiteY28" fmla="*/ 226544 h 233143"/>
                  <a:gd name="connsiteX29" fmla="*/ 76149 w 152171"/>
                  <a:gd name="connsiteY29" fmla="*/ 231240 h 233143"/>
                  <a:gd name="connsiteX30" fmla="*/ 61173 w 152171"/>
                  <a:gd name="connsiteY30" fmla="*/ 233143 h 233143"/>
                  <a:gd name="connsiteX31" fmla="*/ 73992 w 152171"/>
                  <a:gd name="connsiteY31" fmla="*/ 212202 h 233143"/>
                  <a:gd name="connsiteX32" fmla="*/ 84272 w 152171"/>
                  <a:gd name="connsiteY32" fmla="*/ 210806 h 233143"/>
                  <a:gd name="connsiteX33" fmla="*/ 93029 w 152171"/>
                  <a:gd name="connsiteY33" fmla="*/ 207380 h 233143"/>
                  <a:gd name="connsiteX34" fmla="*/ 100136 w 152171"/>
                  <a:gd name="connsiteY34" fmla="*/ 202811 h 233143"/>
                  <a:gd name="connsiteX35" fmla="*/ 105340 w 152171"/>
                  <a:gd name="connsiteY35" fmla="*/ 198115 h 233143"/>
                  <a:gd name="connsiteX36" fmla="*/ 105340 w 152171"/>
                  <a:gd name="connsiteY36" fmla="*/ 94552 h 233143"/>
                  <a:gd name="connsiteX37" fmla="*/ 101913 w 152171"/>
                  <a:gd name="connsiteY37" fmla="*/ 91379 h 233143"/>
                  <a:gd name="connsiteX38" fmla="*/ 95821 w 152171"/>
                  <a:gd name="connsiteY38" fmla="*/ 88587 h 233143"/>
                  <a:gd name="connsiteX39" fmla="*/ 87825 w 152171"/>
                  <a:gd name="connsiteY39" fmla="*/ 86683 h 233143"/>
                  <a:gd name="connsiteX40" fmla="*/ 78561 w 152171"/>
                  <a:gd name="connsiteY40" fmla="*/ 86049 h 233143"/>
                  <a:gd name="connsiteX41" fmla="*/ 61300 w 152171"/>
                  <a:gd name="connsiteY41" fmla="*/ 89475 h 233143"/>
                  <a:gd name="connsiteX42" fmla="*/ 47086 w 152171"/>
                  <a:gd name="connsiteY42" fmla="*/ 100644 h 233143"/>
                  <a:gd name="connsiteX43" fmla="*/ 37313 w 152171"/>
                  <a:gd name="connsiteY43" fmla="*/ 120823 h 233143"/>
                  <a:gd name="connsiteX44" fmla="*/ 33379 w 152171"/>
                  <a:gd name="connsiteY44" fmla="*/ 151029 h 233143"/>
                  <a:gd name="connsiteX45" fmla="*/ 36171 w 152171"/>
                  <a:gd name="connsiteY45" fmla="*/ 178570 h 233143"/>
                  <a:gd name="connsiteX46" fmla="*/ 44801 w 152171"/>
                  <a:gd name="connsiteY46" fmla="*/ 197607 h 233143"/>
                  <a:gd name="connsiteX47" fmla="*/ 57873 w 152171"/>
                  <a:gd name="connsiteY47" fmla="*/ 208649 h 233143"/>
                  <a:gd name="connsiteX48" fmla="*/ 73992 w 152171"/>
                  <a:gd name="connsiteY48" fmla="*/ 212202 h 2331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</a:cxnLst>
                <a:rect l="l" t="t" r="r" b="b"/>
                <a:pathLst>
                  <a:path w="152171" h="233143">
                    <a:moveTo>
                      <a:pt x="61173" y="233143"/>
                    </a:moveTo>
                    <a:cubicBezTo>
                      <a:pt x="53051" y="233143"/>
                      <a:pt x="45309" y="231620"/>
                      <a:pt x="37948" y="228448"/>
                    </a:cubicBezTo>
                    <a:cubicBezTo>
                      <a:pt x="30587" y="225275"/>
                      <a:pt x="24114" y="220579"/>
                      <a:pt x="18403" y="214106"/>
                    </a:cubicBezTo>
                    <a:cubicBezTo>
                      <a:pt x="12819" y="207760"/>
                      <a:pt x="8376" y="199638"/>
                      <a:pt x="4950" y="189992"/>
                    </a:cubicBezTo>
                    <a:cubicBezTo>
                      <a:pt x="1650" y="180347"/>
                      <a:pt x="0" y="168924"/>
                      <a:pt x="0" y="155725"/>
                    </a:cubicBezTo>
                    <a:cubicBezTo>
                      <a:pt x="0" y="143668"/>
                      <a:pt x="1904" y="132500"/>
                      <a:pt x="5584" y="121966"/>
                    </a:cubicBezTo>
                    <a:cubicBezTo>
                      <a:pt x="9265" y="111559"/>
                      <a:pt x="14595" y="102421"/>
                      <a:pt x="21576" y="94679"/>
                    </a:cubicBezTo>
                    <a:cubicBezTo>
                      <a:pt x="28556" y="86937"/>
                      <a:pt x="36932" y="80972"/>
                      <a:pt x="46832" y="76530"/>
                    </a:cubicBezTo>
                    <a:cubicBezTo>
                      <a:pt x="56731" y="72215"/>
                      <a:pt x="67900" y="69930"/>
                      <a:pt x="80337" y="69930"/>
                    </a:cubicBezTo>
                    <a:cubicBezTo>
                      <a:pt x="84779" y="69930"/>
                      <a:pt x="88968" y="70184"/>
                      <a:pt x="93283" y="70565"/>
                    </a:cubicBezTo>
                    <a:cubicBezTo>
                      <a:pt x="97471" y="71073"/>
                      <a:pt x="101532" y="71580"/>
                      <a:pt x="105340" y="72342"/>
                    </a:cubicBezTo>
                    <a:lnTo>
                      <a:pt x="105340" y="21322"/>
                    </a:lnTo>
                    <a:lnTo>
                      <a:pt x="78434" y="18784"/>
                    </a:lnTo>
                    <a:lnTo>
                      <a:pt x="78434" y="5838"/>
                    </a:lnTo>
                    <a:lnTo>
                      <a:pt x="128438" y="0"/>
                    </a:lnTo>
                    <a:lnTo>
                      <a:pt x="129073" y="0"/>
                    </a:lnTo>
                    <a:lnTo>
                      <a:pt x="135926" y="4823"/>
                    </a:lnTo>
                    <a:lnTo>
                      <a:pt x="135926" y="213472"/>
                    </a:lnTo>
                    <a:lnTo>
                      <a:pt x="152171" y="213472"/>
                    </a:lnTo>
                    <a:lnTo>
                      <a:pt x="152171" y="227940"/>
                    </a:lnTo>
                    <a:cubicBezTo>
                      <a:pt x="148364" y="228955"/>
                      <a:pt x="143922" y="230097"/>
                      <a:pt x="138718" y="231240"/>
                    </a:cubicBezTo>
                    <a:cubicBezTo>
                      <a:pt x="133515" y="232382"/>
                      <a:pt x="128057" y="233016"/>
                      <a:pt x="122346" y="233016"/>
                    </a:cubicBezTo>
                    <a:cubicBezTo>
                      <a:pt x="119808" y="233016"/>
                      <a:pt x="117777" y="232890"/>
                      <a:pt x="115874" y="232509"/>
                    </a:cubicBezTo>
                    <a:cubicBezTo>
                      <a:pt x="114097" y="232128"/>
                      <a:pt x="112447" y="231493"/>
                      <a:pt x="111178" y="230478"/>
                    </a:cubicBezTo>
                    <a:cubicBezTo>
                      <a:pt x="109909" y="229463"/>
                      <a:pt x="108893" y="227940"/>
                      <a:pt x="108259" y="226036"/>
                    </a:cubicBezTo>
                    <a:cubicBezTo>
                      <a:pt x="107624" y="224132"/>
                      <a:pt x="107370" y="221594"/>
                      <a:pt x="107370" y="218548"/>
                    </a:cubicBezTo>
                    <a:lnTo>
                      <a:pt x="107370" y="212583"/>
                    </a:lnTo>
                    <a:cubicBezTo>
                      <a:pt x="104959" y="214995"/>
                      <a:pt x="102294" y="217533"/>
                      <a:pt x="99121" y="219944"/>
                    </a:cubicBezTo>
                    <a:cubicBezTo>
                      <a:pt x="96075" y="222356"/>
                      <a:pt x="92521" y="224640"/>
                      <a:pt x="88714" y="226544"/>
                    </a:cubicBezTo>
                    <a:cubicBezTo>
                      <a:pt x="84906" y="228448"/>
                      <a:pt x="80718" y="229971"/>
                      <a:pt x="76149" y="231240"/>
                    </a:cubicBezTo>
                    <a:cubicBezTo>
                      <a:pt x="71580" y="232636"/>
                      <a:pt x="66631" y="233143"/>
                      <a:pt x="61173" y="233143"/>
                    </a:cubicBezTo>
                    <a:close/>
                    <a:moveTo>
                      <a:pt x="73992" y="212202"/>
                    </a:moveTo>
                    <a:cubicBezTo>
                      <a:pt x="77672" y="212202"/>
                      <a:pt x="81099" y="211695"/>
                      <a:pt x="84272" y="210806"/>
                    </a:cubicBezTo>
                    <a:cubicBezTo>
                      <a:pt x="87445" y="209918"/>
                      <a:pt x="90364" y="208776"/>
                      <a:pt x="93029" y="207380"/>
                    </a:cubicBezTo>
                    <a:cubicBezTo>
                      <a:pt x="95694" y="205984"/>
                      <a:pt x="98105" y="204461"/>
                      <a:pt x="100136" y="202811"/>
                    </a:cubicBezTo>
                    <a:cubicBezTo>
                      <a:pt x="102294" y="201161"/>
                      <a:pt x="103944" y="199638"/>
                      <a:pt x="105340" y="198115"/>
                    </a:cubicBezTo>
                    <a:lnTo>
                      <a:pt x="105340" y="94552"/>
                    </a:lnTo>
                    <a:cubicBezTo>
                      <a:pt x="104705" y="93410"/>
                      <a:pt x="103563" y="92394"/>
                      <a:pt x="101913" y="91379"/>
                    </a:cubicBezTo>
                    <a:cubicBezTo>
                      <a:pt x="100263" y="90364"/>
                      <a:pt x="98105" y="89348"/>
                      <a:pt x="95821" y="88587"/>
                    </a:cubicBezTo>
                    <a:cubicBezTo>
                      <a:pt x="93410" y="87825"/>
                      <a:pt x="90745" y="87191"/>
                      <a:pt x="87825" y="86683"/>
                    </a:cubicBezTo>
                    <a:cubicBezTo>
                      <a:pt x="84906" y="86175"/>
                      <a:pt x="81860" y="86049"/>
                      <a:pt x="78561" y="86049"/>
                    </a:cubicBezTo>
                    <a:cubicBezTo>
                      <a:pt x="72469" y="86049"/>
                      <a:pt x="66631" y="87191"/>
                      <a:pt x="61300" y="89475"/>
                    </a:cubicBezTo>
                    <a:cubicBezTo>
                      <a:pt x="55970" y="91760"/>
                      <a:pt x="51147" y="95567"/>
                      <a:pt x="47086" y="100644"/>
                    </a:cubicBezTo>
                    <a:cubicBezTo>
                      <a:pt x="43024" y="105847"/>
                      <a:pt x="39725" y="112447"/>
                      <a:pt x="37313" y="120823"/>
                    </a:cubicBezTo>
                    <a:cubicBezTo>
                      <a:pt x="34902" y="129073"/>
                      <a:pt x="33633" y="139099"/>
                      <a:pt x="33379" y="151029"/>
                    </a:cubicBezTo>
                    <a:cubicBezTo>
                      <a:pt x="33252" y="161690"/>
                      <a:pt x="34140" y="170828"/>
                      <a:pt x="36171" y="178570"/>
                    </a:cubicBezTo>
                    <a:cubicBezTo>
                      <a:pt x="38202" y="186312"/>
                      <a:pt x="41121" y="192657"/>
                      <a:pt x="44801" y="197607"/>
                    </a:cubicBezTo>
                    <a:cubicBezTo>
                      <a:pt x="48482" y="202684"/>
                      <a:pt x="52924" y="206364"/>
                      <a:pt x="57873" y="208649"/>
                    </a:cubicBezTo>
                    <a:cubicBezTo>
                      <a:pt x="62823" y="211060"/>
                      <a:pt x="68280" y="212202"/>
                      <a:pt x="73992" y="21220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34" name="Freeform: Shape 33">
                <a:extLst>
                  <a:ext uri="{FF2B5EF4-FFF2-40B4-BE49-F238E27FC236}">
                    <a16:creationId xmlns:a16="http://schemas.microsoft.com/office/drawing/2014/main" id="{DC28B95A-1652-086E-2BF2-BDEBECE642D8}"/>
                  </a:ext>
                </a:extLst>
              </p:cNvPr>
              <p:cNvSpPr/>
              <p:nvPr/>
            </p:nvSpPr>
            <p:spPr>
              <a:xfrm>
                <a:off x="4011686" y="1884821"/>
                <a:ext cx="128871" cy="162832"/>
              </a:xfrm>
              <a:custGeom>
                <a:avLst/>
                <a:gdLst>
                  <a:gd name="connsiteX0" fmla="*/ 69803 w 128871"/>
                  <a:gd name="connsiteY0" fmla="*/ 162832 h 162832"/>
                  <a:gd name="connsiteX1" fmla="*/ 39344 w 128871"/>
                  <a:gd name="connsiteY1" fmla="*/ 156867 h 162832"/>
                  <a:gd name="connsiteX2" fmla="*/ 17514 w 128871"/>
                  <a:gd name="connsiteY2" fmla="*/ 139988 h 162832"/>
                  <a:gd name="connsiteX3" fmla="*/ 4315 w 128871"/>
                  <a:gd name="connsiteY3" fmla="*/ 114224 h 162832"/>
                  <a:gd name="connsiteX4" fmla="*/ 0 w 128871"/>
                  <a:gd name="connsiteY4" fmla="*/ 81353 h 162832"/>
                  <a:gd name="connsiteX5" fmla="*/ 5457 w 128871"/>
                  <a:gd name="connsiteY5" fmla="*/ 48228 h 162832"/>
                  <a:gd name="connsiteX6" fmla="*/ 20687 w 128871"/>
                  <a:gd name="connsiteY6" fmla="*/ 22464 h 162832"/>
                  <a:gd name="connsiteX7" fmla="*/ 43913 w 128871"/>
                  <a:gd name="connsiteY7" fmla="*/ 5838 h 162832"/>
                  <a:gd name="connsiteX8" fmla="*/ 73230 w 128871"/>
                  <a:gd name="connsiteY8" fmla="*/ 0 h 162832"/>
                  <a:gd name="connsiteX9" fmla="*/ 113335 w 128871"/>
                  <a:gd name="connsiteY9" fmla="*/ 14088 h 162832"/>
                  <a:gd name="connsiteX10" fmla="*/ 128819 w 128871"/>
                  <a:gd name="connsiteY10" fmla="*/ 55589 h 162832"/>
                  <a:gd name="connsiteX11" fmla="*/ 128692 w 128871"/>
                  <a:gd name="connsiteY11" fmla="*/ 71073 h 162832"/>
                  <a:gd name="connsiteX12" fmla="*/ 127296 w 128871"/>
                  <a:gd name="connsiteY12" fmla="*/ 82749 h 162832"/>
                  <a:gd name="connsiteX13" fmla="*/ 32617 w 128871"/>
                  <a:gd name="connsiteY13" fmla="*/ 82749 h 162832"/>
                  <a:gd name="connsiteX14" fmla="*/ 32617 w 128871"/>
                  <a:gd name="connsiteY14" fmla="*/ 83510 h 162832"/>
                  <a:gd name="connsiteX15" fmla="*/ 37186 w 128871"/>
                  <a:gd name="connsiteY15" fmla="*/ 110162 h 162832"/>
                  <a:gd name="connsiteX16" fmla="*/ 47466 w 128871"/>
                  <a:gd name="connsiteY16" fmla="*/ 128311 h 162832"/>
                  <a:gd name="connsiteX17" fmla="*/ 62062 w 128871"/>
                  <a:gd name="connsiteY17" fmla="*/ 138591 h 162832"/>
                  <a:gd name="connsiteX18" fmla="*/ 79195 w 128871"/>
                  <a:gd name="connsiteY18" fmla="*/ 141764 h 162832"/>
                  <a:gd name="connsiteX19" fmla="*/ 91125 w 128871"/>
                  <a:gd name="connsiteY19" fmla="*/ 140622 h 162832"/>
                  <a:gd name="connsiteX20" fmla="*/ 102675 w 128871"/>
                  <a:gd name="connsiteY20" fmla="*/ 137703 h 162832"/>
                  <a:gd name="connsiteX21" fmla="*/ 112828 w 128871"/>
                  <a:gd name="connsiteY21" fmla="*/ 133642 h 162832"/>
                  <a:gd name="connsiteX22" fmla="*/ 120443 w 128871"/>
                  <a:gd name="connsiteY22" fmla="*/ 128946 h 162832"/>
                  <a:gd name="connsiteX23" fmla="*/ 126154 w 128871"/>
                  <a:gd name="connsiteY23" fmla="*/ 142399 h 162832"/>
                  <a:gd name="connsiteX24" fmla="*/ 116128 w 128871"/>
                  <a:gd name="connsiteY24" fmla="*/ 150014 h 162832"/>
                  <a:gd name="connsiteX25" fmla="*/ 102548 w 128871"/>
                  <a:gd name="connsiteY25" fmla="*/ 156487 h 162832"/>
                  <a:gd name="connsiteX26" fmla="*/ 86683 w 128871"/>
                  <a:gd name="connsiteY26" fmla="*/ 161056 h 162832"/>
                  <a:gd name="connsiteX27" fmla="*/ 69803 w 128871"/>
                  <a:gd name="connsiteY27" fmla="*/ 162832 h 162832"/>
                  <a:gd name="connsiteX28" fmla="*/ 66377 w 128871"/>
                  <a:gd name="connsiteY28" fmla="*/ 16372 h 162832"/>
                  <a:gd name="connsiteX29" fmla="*/ 53685 w 128871"/>
                  <a:gd name="connsiteY29" fmla="*/ 18783 h 162832"/>
                  <a:gd name="connsiteX30" fmla="*/ 43405 w 128871"/>
                  <a:gd name="connsiteY30" fmla="*/ 26906 h 162832"/>
                  <a:gd name="connsiteX31" fmla="*/ 36171 w 128871"/>
                  <a:gd name="connsiteY31" fmla="*/ 42263 h 162832"/>
                  <a:gd name="connsiteX32" fmla="*/ 32617 w 128871"/>
                  <a:gd name="connsiteY32" fmla="*/ 66377 h 162832"/>
                  <a:gd name="connsiteX33" fmla="*/ 96075 w 128871"/>
                  <a:gd name="connsiteY33" fmla="*/ 66377 h 162832"/>
                  <a:gd name="connsiteX34" fmla="*/ 96456 w 128871"/>
                  <a:gd name="connsiteY34" fmla="*/ 60665 h 162832"/>
                  <a:gd name="connsiteX35" fmla="*/ 96456 w 128871"/>
                  <a:gd name="connsiteY35" fmla="*/ 55081 h 162832"/>
                  <a:gd name="connsiteX36" fmla="*/ 94806 w 128871"/>
                  <a:gd name="connsiteY36" fmla="*/ 40486 h 162832"/>
                  <a:gd name="connsiteX37" fmla="*/ 89602 w 128871"/>
                  <a:gd name="connsiteY37" fmla="*/ 28175 h 162832"/>
                  <a:gd name="connsiteX38" fmla="*/ 80337 w 128871"/>
                  <a:gd name="connsiteY38" fmla="*/ 19672 h 162832"/>
                  <a:gd name="connsiteX39" fmla="*/ 66377 w 128871"/>
                  <a:gd name="connsiteY39" fmla="*/ 16372 h 1628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128871" h="162832">
                    <a:moveTo>
                      <a:pt x="69803" y="162832"/>
                    </a:moveTo>
                    <a:cubicBezTo>
                      <a:pt x="58254" y="162832"/>
                      <a:pt x="48101" y="160802"/>
                      <a:pt x="39344" y="156867"/>
                    </a:cubicBezTo>
                    <a:cubicBezTo>
                      <a:pt x="30587" y="152806"/>
                      <a:pt x="23353" y="147222"/>
                      <a:pt x="17514" y="139988"/>
                    </a:cubicBezTo>
                    <a:cubicBezTo>
                      <a:pt x="11676" y="132753"/>
                      <a:pt x="7234" y="124123"/>
                      <a:pt x="4315" y="114224"/>
                    </a:cubicBezTo>
                    <a:cubicBezTo>
                      <a:pt x="1396" y="104197"/>
                      <a:pt x="0" y="93283"/>
                      <a:pt x="0" y="81353"/>
                    </a:cubicBezTo>
                    <a:cubicBezTo>
                      <a:pt x="0" y="69169"/>
                      <a:pt x="1777" y="58127"/>
                      <a:pt x="5457" y="48228"/>
                    </a:cubicBezTo>
                    <a:cubicBezTo>
                      <a:pt x="9138" y="38202"/>
                      <a:pt x="14215" y="29698"/>
                      <a:pt x="20687" y="22464"/>
                    </a:cubicBezTo>
                    <a:cubicBezTo>
                      <a:pt x="27160" y="15357"/>
                      <a:pt x="34902" y="9772"/>
                      <a:pt x="43913" y="5838"/>
                    </a:cubicBezTo>
                    <a:cubicBezTo>
                      <a:pt x="52924" y="1904"/>
                      <a:pt x="62569" y="0"/>
                      <a:pt x="73230" y="0"/>
                    </a:cubicBezTo>
                    <a:cubicBezTo>
                      <a:pt x="90491" y="0"/>
                      <a:pt x="103817" y="4696"/>
                      <a:pt x="113335" y="14088"/>
                    </a:cubicBezTo>
                    <a:cubicBezTo>
                      <a:pt x="122854" y="23479"/>
                      <a:pt x="127931" y="37313"/>
                      <a:pt x="128819" y="55589"/>
                    </a:cubicBezTo>
                    <a:cubicBezTo>
                      <a:pt x="128946" y="61554"/>
                      <a:pt x="128819" y="66757"/>
                      <a:pt x="128692" y="71073"/>
                    </a:cubicBezTo>
                    <a:cubicBezTo>
                      <a:pt x="128565" y="75515"/>
                      <a:pt x="128058" y="79449"/>
                      <a:pt x="127296" y="82749"/>
                    </a:cubicBezTo>
                    <a:lnTo>
                      <a:pt x="32617" y="82749"/>
                    </a:lnTo>
                    <a:lnTo>
                      <a:pt x="32617" y="83510"/>
                    </a:lnTo>
                    <a:cubicBezTo>
                      <a:pt x="32998" y="93917"/>
                      <a:pt x="34521" y="102801"/>
                      <a:pt x="37186" y="110162"/>
                    </a:cubicBezTo>
                    <a:cubicBezTo>
                      <a:pt x="39851" y="117524"/>
                      <a:pt x="43278" y="123615"/>
                      <a:pt x="47466" y="128311"/>
                    </a:cubicBezTo>
                    <a:cubicBezTo>
                      <a:pt x="51655" y="133007"/>
                      <a:pt x="56604" y="136434"/>
                      <a:pt x="62062" y="138591"/>
                    </a:cubicBezTo>
                    <a:cubicBezTo>
                      <a:pt x="67519" y="140749"/>
                      <a:pt x="73230" y="141764"/>
                      <a:pt x="79195" y="141764"/>
                    </a:cubicBezTo>
                    <a:cubicBezTo>
                      <a:pt x="83130" y="141764"/>
                      <a:pt x="87064" y="141384"/>
                      <a:pt x="91125" y="140622"/>
                    </a:cubicBezTo>
                    <a:cubicBezTo>
                      <a:pt x="95186" y="139861"/>
                      <a:pt x="98994" y="138972"/>
                      <a:pt x="102675" y="137703"/>
                    </a:cubicBezTo>
                    <a:cubicBezTo>
                      <a:pt x="106355" y="136561"/>
                      <a:pt x="109782" y="135165"/>
                      <a:pt x="112828" y="133642"/>
                    </a:cubicBezTo>
                    <a:cubicBezTo>
                      <a:pt x="115874" y="132119"/>
                      <a:pt x="118412" y="130596"/>
                      <a:pt x="120443" y="128946"/>
                    </a:cubicBezTo>
                    <a:lnTo>
                      <a:pt x="126154" y="142399"/>
                    </a:lnTo>
                    <a:cubicBezTo>
                      <a:pt x="123489" y="145064"/>
                      <a:pt x="120189" y="147602"/>
                      <a:pt x="116128" y="150014"/>
                    </a:cubicBezTo>
                    <a:cubicBezTo>
                      <a:pt x="112066" y="152425"/>
                      <a:pt x="107497" y="154710"/>
                      <a:pt x="102548" y="156487"/>
                    </a:cubicBezTo>
                    <a:cubicBezTo>
                      <a:pt x="97598" y="158390"/>
                      <a:pt x="92267" y="159913"/>
                      <a:pt x="86683" y="161056"/>
                    </a:cubicBezTo>
                    <a:cubicBezTo>
                      <a:pt x="80972" y="162325"/>
                      <a:pt x="75388" y="162832"/>
                      <a:pt x="69803" y="162832"/>
                    </a:cubicBezTo>
                    <a:close/>
                    <a:moveTo>
                      <a:pt x="66377" y="16372"/>
                    </a:moveTo>
                    <a:cubicBezTo>
                      <a:pt x="61808" y="16372"/>
                      <a:pt x="57620" y="17134"/>
                      <a:pt x="53685" y="18783"/>
                    </a:cubicBezTo>
                    <a:cubicBezTo>
                      <a:pt x="49751" y="20433"/>
                      <a:pt x="46324" y="23099"/>
                      <a:pt x="43405" y="26906"/>
                    </a:cubicBezTo>
                    <a:cubicBezTo>
                      <a:pt x="40486" y="30714"/>
                      <a:pt x="37948" y="35790"/>
                      <a:pt x="36171" y="42263"/>
                    </a:cubicBezTo>
                    <a:cubicBezTo>
                      <a:pt x="34267" y="48609"/>
                      <a:pt x="33125" y="56731"/>
                      <a:pt x="32617" y="66377"/>
                    </a:cubicBezTo>
                    <a:lnTo>
                      <a:pt x="96075" y="66377"/>
                    </a:lnTo>
                    <a:cubicBezTo>
                      <a:pt x="96202" y="64600"/>
                      <a:pt x="96329" y="62696"/>
                      <a:pt x="96456" y="60665"/>
                    </a:cubicBezTo>
                    <a:cubicBezTo>
                      <a:pt x="96456" y="58635"/>
                      <a:pt x="96456" y="56731"/>
                      <a:pt x="96456" y="55081"/>
                    </a:cubicBezTo>
                    <a:cubicBezTo>
                      <a:pt x="96456" y="50005"/>
                      <a:pt x="95948" y="45055"/>
                      <a:pt x="94806" y="40486"/>
                    </a:cubicBezTo>
                    <a:cubicBezTo>
                      <a:pt x="93664" y="35790"/>
                      <a:pt x="92014" y="31729"/>
                      <a:pt x="89602" y="28175"/>
                    </a:cubicBezTo>
                    <a:cubicBezTo>
                      <a:pt x="87191" y="24622"/>
                      <a:pt x="84145" y="21829"/>
                      <a:pt x="80337" y="19672"/>
                    </a:cubicBezTo>
                    <a:cubicBezTo>
                      <a:pt x="76657" y="17387"/>
                      <a:pt x="71961" y="16372"/>
                      <a:pt x="66377" y="1637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35" name="Freeform: Shape 34">
                <a:extLst>
                  <a:ext uri="{FF2B5EF4-FFF2-40B4-BE49-F238E27FC236}">
                    <a16:creationId xmlns:a16="http://schemas.microsoft.com/office/drawing/2014/main" id="{96AA426B-5A07-BD00-0550-0F782237F22A}"/>
                  </a:ext>
                </a:extLst>
              </p:cNvPr>
              <p:cNvSpPr/>
              <p:nvPr/>
            </p:nvSpPr>
            <p:spPr>
              <a:xfrm>
                <a:off x="2557491" y="2150835"/>
                <a:ext cx="137703" cy="213979"/>
              </a:xfrm>
              <a:custGeom>
                <a:avLst/>
                <a:gdLst>
                  <a:gd name="connsiteX0" fmla="*/ 63585 w 137703"/>
                  <a:gd name="connsiteY0" fmla="*/ 213979 h 213979"/>
                  <a:gd name="connsiteX1" fmla="*/ 41247 w 137703"/>
                  <a:gd name="connsiteY1" fmla="*/ 212075 h 213979"/>
                  <a:gd name="connsiteX2" fmla="*/ 22972 w 137703"/>
                  <a:gd name="connsiteY2" fmla="*/ 207887 h 213979"/>
                  <a:gd name="connsiteX3" fmla="*/ 9138 w 137703"/>
                  <a:gd name="connsiteY3" fmla="*/ 203445 h 213979"/>
                  <a:gd name="connsiteX4" fmla="*/ 0 w 137703"/>
                  <a:gd name="connsiteY4" fmla="*/ 201161 h 213979"/>
                  <a:gd name="connsiteX5" fmla="*/ 2284 w 137703"/>
                  <a:gd name="connsiteY5" fmla="*/ 150648 h 213979"/>
                  <a:gd name="connsiteX6" fmla="*/ 21195 w 137703"/>
                  <a:gd name="connsiteY6" fmla="*/ 150648 h 213979"/>
                  <a:gd name="connsiteX7" fmla="*/ 26906 w 137703"/>
                  <a:gd name="connsiteY7" fmla="*/ 184535 h 213979"/>
                  <a:gd name="connsiteX8" fmla="*/ 32998 w 137703"/>
                  <a:gd name="connsiteY8" fmla="*/ 189485 h 213979"/>
                  <a:gd name="connsiteX9" fmla="*/ 41755 w 137703"/>
                  <a:gd name="connsiteY9" fmla="*/ 193546 h 213979"/>
                  <a:gd name="connsiteX10" fmla="*/ 52416 w 137703"/>
                  <a:gd name="connsiteY10" fmla="*/ 196211 h 213979"/>
                  <a:gd name="connsiteX11" fmla="*/ 64346 w 137703"/>
                  <a:gd name="connsiteY11" fmla="*/ 197226 h 213979"/>
                  <a:gd name="connsiteX12" fmla="*/ 94806 w 137703"/>
                  <a:gd name="connsiteY12" fmla="*/ 188088 h 213979"/>
                  <a:gd name="connsiteX13" fmla="*/ 104578 w 137703"/>
                  <a:gd name="connsiteY13" fmla="*/ 163086 h 213979"/>
                  <a:gd name="connsiteX14" fmla="*/ 101405 w 137703"/>
                  <a:gd name="connsiteY14" fmla="*/ 148491 h 213979"/>
                  <a:gd name="connsiteX15" fmla="*/ 92141 w 137703"/>
                  <a:gd name="connsiteY15" fmla="*/ 136942 h 213979"/>
                  <a:gd name="connsiteX16" fmla="*/ 77418 w 137703"/>
                  <a:gd name="connsiteY16" fmla="*/ 127169 h 213979"/>
                  <a:gd name="connsiteX17" fmla="*/ 58127 w 137703"/>
                  <a:gd name="connsiteY17" fmla="*/ 117651 h 213979"/>
                  <a:gd name="connsiteX18" fmla="*/ 39978 w 137703"/>
                  <a:gd name="connsiteY18" fmla="*/ 108513 h 213979"/>
                  <a:gd name="connsiteX19" fmla="*/ 22083 w 137703"/>
                  <a:gd name="connsiteY19" fmla="*/ 95440 h 213979"/>
                  <a:gd name="connsiteX20" fmla="*/ 8376 w 137703"/>
                  <a:gd name="connsiteY20" fmla="*/ 77418 h 213979"/>
                  <a:gd name="connsiteX21" fmla="*/ 2919 w 137703"/>
                  <a:gd name="connsiteY21" fmla="*/ 53431 h 213979"/>
                  <a:gd name="connsiteX22" fmla="*/ 7742 w 137703"/>
                  <a:gd name="connsiteY22" fmla="*/ 31856 h 213979"/>
                  <a:gd name="connsiteX23" fmla="*/ 21449 w 137703"/>
                  <a:gd name="connsiteY23" fmla="*/ 14976 h 213979"/>
                  <a:gd name="connsiteX24" fmla="*/ 42644 w 137703"/>
                  <a:gd name="connsiteY24" fmla="*/ 3934 h 213979"/>
                  <a:gd name="connsiteX25" fmla="*/ 70184 w 137703"/>
                  <a:gd name="connsiteY25" fmla="*/ 0 h 213979"/>
                  <a:gd name="connsiteX26" fmla="*/ 88079 w 137703"/>
                  <a:gd name="connsiteY26" fmla="*/ 1396 h 213979"/>
                  <a:gd name="connsiteX27" fmla="*/ 103563 w 137703"/>
                  <a:gd name="connsiteY27" fmla="*/ 4442 h 213979"/>
                  <a:gd name="connsiteX28" fmla="*/ 116001 w 137703"/>
                  <a:gd name="connsiteY28" fmla="*/ 7869 h 213979"/>
                  <a:gd name="connsiteX29" fmla="*/ 124504 w 137703"/>
                  <a:gd name="connsiteY29" fmla="*/ 10153 h 213979"/>
                  <a:gd name="connsiteX30" fmla="*/ 122727 w 137703"/>
                  <a:gd name="connsiteY30" fmla="*/ 56604 h 213979"/>
                  <a:gd name="connsiteX31" fmla="*/ 104578 w 137703"/>
                  <a:gd name="connsiteY31" fmla="*/ 56604 h 213979"/>
                  <a:gd name="connsiteX32" fmla="*/ 97852 w 137703"/>
                  <a:gd name="connsiteY32" fmla="*/ 24495 h 213979"/>
                  <a:gd name="connsiteX33" fmla="*/ 93790 w 137703"/>
                  <a:gd name="connsiteY33" fmla="*/ 21703 h 213979"/>
                  <a:gd name="connsiteX34" fmla="*/ 87191 w 137703"/>
                  <a:gd name="connsiteY34" fmla="*/ 19164 h 213979"/>
                  <a:gd name="connsiteX35" fmla="*/ 78814 w 137703"/>
                  <a:gd name="connsiteY35" fmla="*/ 17260 h 213979"/>
                  <a:gd name="connsiteX36" fmla="*/ 69296 w 137703"/>
                  <a:gd name="connsiteY36" fmla="*/ 16499 h 213979"/>
                  <a:gd name="connsiteX37" fmla="*/ 41882 w 137703"/>
                  <a:gd name="connsiteY37" fmla="*/ 23733 h 213979"/>
                  <a:gd name="connsiteX38" fmla="*/ 33252 w 137703"/>
                  <a:gd name="connsiteY38" fmla="*/ 45816 h 213979"/>
                  <a:gd name="connsiteX39" fmla="*/ 36298 w 137703"/>
                  <a:gd name="connsiteY39" fmla="*/ 59650 h 213979"/>
                  <a:gd name="connsiteX40" fmla="*/ 45309 w 137703"/>
                  <a:gd name="connsiteY40" fmla="*/ 70565 h 213979"/>
                  <a:gd name="connsiteX41" fmla="*/ 59904 w 137703"/>
                  <a:gd name="connsiteY41" fmla="*/ 80337 h 213979"/>
                  <a:gd name="connsiteX42" fmla="*/ 79830 w 137703"/>
                  <a:gd name="connsiteY42" fmla="*/ 90744 h 213979"/>
                  <a:gd name="connsiteX43" fmla="*/ 100263 w 137703"/>
                  <a:gd name="connsiteY43" fmla="*/ 101659 h 213979"/>
                  <a:gd name="connsiteX44" fmla="*/ 118920 w 137703"/>
                  <a:gd name="connsiteY44" fmla="*/ 114858 h 213979"/>
                  <a:gd name="connsiteX45" fmla="*/ 132500 w 137703"/>
                  <a:gd name="connsiteY45" fmla="*/ 131738 h 213979"/>
                  <a:gd name="connsiteX46" fmla="*/ 137703 w 137703"/>
                  <a:gd name="connsiteY46" fmla="*/ 153821 h 213979"/>
                  <a:gd name="connsiteX47" fmla="*/ 132880 w 137703"/>
                  <a:gd name="connsiteY47" fmla="*/ 175397 h 213979"/>
                  <a:gd name="connsiteX48" fmla="*/ 118793 w 137703"/>
                  <a:gd name="connsiteY48" fmla="*/ 194688 h 213979"/>
                  <a:gd name="connsiteX49" fmla="*/ 95567 w 137703"/>
                  <a:gd name="connsiteY49" fmla="*/ 208522 h 213979"/>
                  <a:gd name="connsiteX50" fmla="*/ 63585 w 137703"/>
                  <a:gd name="connsiteY50" fmla="*/ 213979 h 2139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</a:cxnLst>
                <a:rect l="l" t="t" r="r" b="b"/>
                <a:pathLst>
                  <a:path w="137703" h="213979">
                    <a:moveTo>
                      <a:pt x="63585" y="213979"/>
                    </a:moveTo>
                    <a:cubicBezTo>
                      <a:pt x="55462" y="213979"/>
                      <a:pt x="47974" y="213345"/>
                      <a:pt x="41247" y="212075"/>
                    </a:cubicBezTo>
                    <a:cubicBezTo>
                      <a:pt x="34394" y="210806"/>
                      <a:pt x="28302" y="209410"/>
                      <a:pt x="22972" y="207887"/>
                    </a:cubicBezTo>
                    <a:cubicBezTo>
                      <a:pt x="17641" y="206364"/>
                      <a:pt x="12945" y="204841"/>
                      <a:pt x="9138" y="203445"/>
                    </a:cubicBezTo>
                    <a:cubicBezTo>
                      <a:pt x="5203" y="202049"/>
                      <a:pt x="2284" y="201288"/>
                      <a:pt x="0" y="201161"/>
                    </a:cubicBezTo>
                    <a:lnTo>
                      <a:pt x="2284" y="150648"/>
                    </a:lnTo>
                    <a:lnTo>
                      <a:pt x="21195" y="150648"/>
                    </a:lnTo>
                    <a:lnTo>
                      <a:pt x="26906" y="184535"/>
                    </a:lnTo>
                    <a:cubicBezTo>
                      <a:pt x="28429" y="186312"/>
                      <a:pt x="30460" y="187962"/>
                      <a:pt x="32998" y="189485"/>
                    </a:cubicBezTo>
                    <a:cubicBezTo>
                      <a:pt x="35536" y="191008"/>
                      <a:pt x="38455" y="192404"/>
                      <a:pt x="41755" y="193546"/>
                    </a:cubicBezTo>
                    <a:cubicBezTo>
                      <a:pt x="45055" y="194688"/>
                      <a:pt x="48609" y="195577"/>
                      <a:pt x="52416" y="196211"/>
                    </a:cubicBezTo>
                    <a:cubicBezTo>
                      <a:pt x="56223" y="196846"/>
                      <a:pt x="60158" y="197226"/>
                      <a:pt x="64346" y="197226"/>
                    </a:cubicBezTo>
                    <a:cubicBezTo>
                      <a:pt x="78053" y="197226"/>
                      <a:pt x="88206" y="194180"/>
                      <a:pt x="94806" y="188088"/>
                    </a:cubicBezTo>
                    <a:cubicBezTo>
                      <a:pt x="101278" y="181997"/>
                      <a:pt x="104578" y="173747"/>
                      <a:pt x="104578" y="163086"/>
                    </a:cubicBezTo>
                    <a:cubicBezTo>
                      <a:pt x="104578" y="157502"/>
                      <a:pt x="103436" y="152679"/>
                      <a:pt x="101405" y="148491"/>
                    </a:cubicBezTo>
                    <a:cubicBezTo>
                      <a:pt x="99248" y="144303"/>
                      <a:pt x="96202" y="140495"/>
                      <a:pt x="92141" y="136942"/>
                    </a:cubicBezTo>
                    <a:cubicBezTo>
                      <a:pt x="88079" y="133515"/>
                      <a:pt x="83130" y="130215"/>
                      <a:pt x="77418" y="127169"/>
                    </a:cubicBezTo>
                    <a:cubicBezTo>
                      <a:pt x="71707" y="124123"/>
                      <a:pt x="65234" y="120950"/>
                      <a:pt x="58127" y="117651"/>
                    </a:cubicBezTo>
                    <a:cubicBezTo>
                      <a:pt x="52416" y="115112"/>
                      <a:pt x="46451" y="112066"/>
                      <a:pt x="39978" y="108513"/>
                    </a:cubicBezTo>
                    <a:cubicBezTo>
                      <a:pt x="33506" y="104959"/>
                      <a:pt x="27541" y="100644"/>
                      <a:pt x="22083" y="95440"/>
                    </a:cubicBezTo>
                    <a:cubicBezTo>
                      <a:pt x="16626" y="90237"/>
                      <a:pt x="12057" y="84272"/>
                      <a:pt x="8376" y="77418"/>
                    </a:cubicBezTo>
                    <a:cubicBezTo>
                      <a:pt x="4696" y="70565"/>
                      <a:pt x="2919" y="62569"/>
                      <a:pt x="2919" y="53431"/>
                    </a:cubicBezTo>
                    <a:cubicBezTo>
                      <a:pt x="2919" y="45563"/>
                      <a:pt x="4569" y="38455"/>
                      <a:pt x="7742" y="31856"/>
                    </a:cubicBezTo>
                    <a:cubicBezTo>
                      <a:pt x="11042" y="25383"/>
                      <a:pt x="15484" y="19672"/>
                      <a:pt x="21449" y="14976"/>
                    </a:cubicBezTo>
                    <a:cubicBezTo>
                      <a:pt x="27287" y="10280"/>
                      <a:pt x="34394" y="6600"/>
                      <a:pt x="42644" y="3934"/>
                    </a:cubicBezTo>
                    <a:cubicBezTo>
                      <a:pt x="50893" y="1269"/>
                      <a:pt x="60031" y="0"/>
                      <a:pt x="70184" y="0"/>
                    </a:cubicBezTo>
                    <a:cubicBezTo>
                      <a:pt x="76530" y="0"/>
                      <a:pt x="82495" y="508"/>
                      <a:pt x="88079" y="1396"/>
                    </a:cubicBezTo>
                    <a:cubicBezTo>
                      <a:pt x="93790" y="2284"/>
                      <a:pt x="98867" y="3300"/>
                      <a:pt x="103563" y="4442"/>
                    </a:cubicBezTo>
                    <a:cubicBezTo>
                      <a:pt x="108259" y="5584"/>
                      <a:pt x="112447" y="6726"/>
                      <a:pt x="116001" y="7869"/>
                    </a:cubicBezTo>
                    <a:cubicBezTo>
                      <a:pt x="119554" y="9011"/>
                      <a:pt x="122346" y="9773"/>
                      <a:pt x="124504" y="10153"/>
                    </a:cubicBezTo>
                    <a:lnTo>
                      <a:pt x="122727" y="56604"/>
                    </a:lnTo>
                    <a:lnTo>
                      <a:pt x="104578" y="56604"/>
                    </a:lnTo>
                    <a:lnTo>
                      <a:pt x="97852" y="24495"/>
                    </a:lnTo>
                    <a:cubicBezTo>
                      <a:pt x="97090" y="23606"/>
                      <a:pt x="95694" y="22591"/>
                      <a:pt x="93790" y="21703"/>
                    </a:cubicBezTo>
                    <a:cubicBezTo>
                      <a:pt x="91887" y="20687"/>
                      <a:pt x="89729" y="19926"/>
                      <a:pt x="87191" y="19164"/>
                    </a:cubicBezTo>
                    <a:cubicBezTo>
                      <a:pt x="84652" y="18403"/>
                      <a:pt x="81860" y="17768"/>
                      <a:pt x="78814" y="17260"/>
                    </a:cubicBezTo>
                    <a:cubicBezTo>
                      <a:pt x="75768" y="16753"/>
                      <a:pt x="72469" y="16499"/>
                      <a:pt x="69296" y="16499"/>
                    </a:cubicBezTo>
                    <a:cubicBezTo>
                      <a:pt x="56731" y="16499"/>
                      <a:pt x="47593" y="18910"/>
                      <a:pt x="41882" y="23733"/>
                    </a:cubicBezTo>
                    <a:cubicBezTo>
                      <a:pt x="36044" y="28556"/>
                      <a:pt x="33252" y="35917"/>
                      <a:pt x="33252" y="45816"/>
                    </a:cubicBezTo>
                    <a:cubicBezTo>
                      <a:pt x="33252" y="51147"/>
                      <a:pt x="34267" y="55716"/>
                      <a:pt x="36298" y="59650"/>
                    </a:cubicBezTo>
                    <a:cubicBezTo>
                      <a:pt x="38328" y="63585"/>
                      <a:pt x="41374" y="67265"/>
                      <a:pt x="45309" y="70565"/>
                    </a:cubicBezTo>
                    <a:cubicBezTo>
                      <a:pt x="49243" y="73865"/>
                      <a:pt x="54066" y="77165"/>
                      <a:pt x="59904" y="80337"/>
                    </a:cubicBezTo>
                    <a:cubicBezTo>
                      <a:pt x="65742" y="83510"/>
                      <a:pt x="72342" y="87064"/>
                      <a:pt x="79830" y="90744"/>
                    </a:cubicBezTo>
                    <a:cubicBezTo>
                      <a:pt x="86556" y="94171"/>
                      <a:pt x="93410" y="97725"/>
                      <a:pt x="100263" y="101659"/>
                    </a:cubicBezTo>
                    <a:cubicBezTo>
                      <a:pt x="107117" y="105594"/>
                      <a:pt x="113335" y="109909"/>
                      <a:pt x="118920" y="114858"/>
                    </a:cubicBezTo>
                    <a:cubicBezTo>
                      <a:pt x="124504" y="119808"/>
                      <a:pt x="128946" y="125392"/>
                      <a:pt x="132500" y="131738"/>
                    </a:cubicBezTo>
                    <a:cubicBezTo>
                      <a:pt x="136053" y="138084"/>
                      <a:pt x="137703" y="145445"/>
                      <a:pt x="137703" y="153821"/>
                    </a:cubicBezTo>
                    <a:cubicBezTo>
                      <a:pt x="137703" y="161056"/>
                      <a:pt x="136053" y="168163"/>
                      <a:pt x="132880" y="175397"/>
                    </a:cubicBezTo>
                    <a:cubicBezTo>
                      <a:pt x="129707" y="182504"/>
                      <a:pt x="125012" y="188977"/>
                      <a:pt x="118793" y="194688"/>
                    </a:cubicBezTo>
                    <a:cubicBezTo>
                      <a:pt x="112574" y="200399"/>
                      <a:pt x="104832" y="204968"/>
                      <a:pt x="95567" y="208522"/>
                    </a:cubicBezTo>
                    <a:cubicBezTo>
                      <a:pt x="86429" y="212329"/>
                      <a:pt x="75768" y="213979"/>
                      <a:pt x="63585" y="213979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36" name="Freeform: Shape 35">
                <a:extLst>
                  <a:ext uri="{FF2B5EF4-FFF2-40B4-BE49-F238E27FC236}">
                    <a16:creationId xmlns:a16="http://schemas.microsoft.com/office/drawing/2014/main" id="{695DC96C-28BA-35CA-5281-F1EF901B3A35}"/>
                  </a:ext>
                </a:extLst>
              </p:cNvPr>
              <p:cNvSpPr/>
              <p:nvPr/>
            </p:nvSpPr>
            <p:spPr>
              <a:xfrm>
                <a:off x="2717404" y="2122152"/>
                <a:ext cx="137195" cy="242408"/>
              </a:xfrm>
              <a:custGeom>
                <a:avLst/>
                <a:gdLst>
                  <a:gd name="connsiteX0" fmla="*/ 0 w 137195"/>
                  <a:gd name="connsiteY0" fmla="*/ 198496 h 242408"/>
                  <a:gd name="connsiteX1" fmla="*/ 3681 w 137195"/>
                  <a:gd name="connsiteY1" fmla="*/ 180854 h 242408"/>
                  <a:gd name="connsiteX2" fmla="*/ 13834 w 137195"/>
                  <a:gd name="connsiteY2" fmla="*/ 167274 h 242408"/>
                  <a:gd name="connsiteX3" fmla="*/ 28937 w 137195"/>
                  <a:gd name="connsiteY3" fmla="*/ 157248 h 242408"/>
                  <a:gd name="connsiteX4" fmla="*/ 47720 w 137195"/>
                  <a:gd name="connsiteY4" fmla="*/ 150522 h 242408"/>
                  <a:gd name="connsiteX5" fmla="*/ 68661 w 137195"/>
                  <a:gd name="connsiteY5" fmla="*/ 146714 h 242408"/>
                  <a:gd name="connsiteX6" fmla="*/ 90237 w 137195"/>
                  <a:gd name="connsiteY6" fmla="*/ 145191 h 242408"/>
                  <a:gd name="connsiteX7" fmla="*/ 90237 w 137195"/>
                  <a:gd name="connsiteY7" fmla="*/ 137957 h 242408"/>
                  <a:gd name="connsiteX8" fmla="*/ 88841 w 137195"/>
                  <a:gd name="connsiteY8" fmla="*/ 121712 h 242408"/>
                  <a:gd name="connsiteX9" fmla="*/ 84145 w 137195"/>
                  <a:gd name="connsiteY9" fmla="*/ 110924 h 242408"/>
                  <a:gd name="connsiteX10" fmla="*/ 75134 w 137195"/>
                  <a:gd name="connsiteY10" fmla="*/ 104959 h 242408"/>
                  <a:gd name="connsiteX11" fmla="*/ 60919 w 137195"/>
                  <a:gd name="connsiteY11" fmla="*/ 103055 h 242408"/>
                  <a:gd name="connsiteX12" fmla="*/ 46197 w 137195"/>
                  <a:gd name="connsiteY12" fmla="*/ 104451 h 242408"/>
                  <a:gd name="connsiteX13" fmla="*/ 31983 w 137195"/>
                  <a:gd name="connsiteY13" fmla="*/ 107751 h 242408"/>
                  <a:gd name="connsiteX14" fmla="*/ 19545 w 137195"/>
                  <a:gd name="connsiteY14" fmla="*/ 111939 h 242408"/>
                  <a:gd name="connsiteX15" fmla="*/ 10026 w 137195"/>
                  <a:gd name="connsiteY15" fmla="*/ 116128 h 242408"/>
                  <a:gd name="connsiteX16" fmla="*/ 9899 w 137195"/>
                  <a:gd name="connsiteY16" fmla="*/ 116128 h 242408"/>
                  <a:gd name="connsiteX17" fmla="*/ 3681 w 137195"/>
                  <a:gd name="connsiteY17" fmla="*/ 102928 h 242408"/>
                  <a:gd name="connsiteX18" fmla="*/ 12818 w 137195"/>
                  <a:gd name="connsiteY18" fmla="*/ 96583 h 242408"/>
                  <a:gd name="connsiteX19" fmla="*/ 28302 w 137195"/>
                  <a:gd name="connsiteY19" fmla="*/ 89222 h 242408"/>
                  <a:gd name="connsiteX20" fmla="*/ 47593 w 137195"/>
                  <a:gd name="connsiteY20" fmla="*/ 83003 h 242408"/>
                  <a:gd name="connsiteX21" fmla="*/ 68153 w 137195"/>
                  <a:gd name="connsiteY21" fmla="*/ 80464 h 242408"/>
                  <a:gd name="connsiteX22" fmla="*/ 92521 w 137195"/>
                  <a:gd name="connsiteY22" fmla="*/ 83383 h 242408"/>
                  <a:gd name="connsiteX23" fmla="*/ 108639 w 137195"/>
                  <a:gd name="connsiteY23" fmla="*/ 92775 h 242408"/>
                  <a:gd name="connsiteX24" fmla="*/ 117523 w 137195"/>
                  <a:gd name="connsiteY24" fmla="*/ 109655 h 242408"/>
                  <a:gd name="connsiteX25" fmla="*/ 120189 w 137195"/>
                  <a:gd name="connsiteY25" fmla="*/ 134911 h 242408"/>
                  <a:gd name="connsiteX26" fmla="*/ 120189 w 137195"/>
                  <a:gd name="connsiteY26" fmla="*/ 224132 h 242408"/>
                  <a:gd name="connsiteX27" fmla="*/ 137195 w 137195"/>
                  <a:gd name="connsiteY27" fmla="*/ 224132 h 242408"/>
                  <a:gd name="connsiteX28" fmla="*/ 137195 w 137195"/>
                  <a:gd name="connsiteY28" fmla="*/ 237459 h 242408"/>
                  <a:gd name="connsiteX29" fmla="*/ 130977 w 137195"/>
                  <a:gd name="connsiteY29" fmla="*/ 238982 h 242408"/>
                  <a:gd name="connsiteX30" fmla="*/ 123362 w 137195"/>
                  <a:gd name="connsiteY30" fmla="*/ 240631 h 242408"/>
                  <a:gd name="connsiteX31" fmla="*/ 115239 w 137195"/>
                  <a:gd name="connsiteY31" fmla="*/ 241901 h 242408"/>
                  <a:gd name="connsiteX32" fmla="*/ 107497 w 137195"/>
                  <a:gd name="connsiteY32" fmla="*/ 242408 h 242408"/>
                  <a:gd name="connsiteX33" fmla="*/ 100898 w 137195"/>
                  <a:gd name="connsiteY33" fmla="*/ 242028 h 242408"/>
                  <a:gd name="connsiteX34" fmla="*/ 96329 w 137195"/>
                  <a:gd name="connsiteY34" fmla="*/ 240251 h 242408"/>
                  <a:gd name="connsiteX35" fmla="*/ 93664 w 137195"/>
                  <a:gd name="connsiteY35" fmla="*/ 235936 h 242408"/>
                  <a:gd name="connsiteX36" fmla="*/ 92775 w 137195"/>
                  <a:gd name="connsiteY36" fmla="*/ 228194 h 242408"/>
                  <a:gd name="connsiteX37" fmla="*/ 92775 w 137195"/>
                  <a:gd name="connsiteY37" fmla="*/ 223117 h 242408"/>
                  <a:gd name="connsiteX38" fmla="*/ 86937 w 137195"/>
                  <a:gd name="connsiteY38" fmla="*/ 227940 h 242408"/>
                  <a:gd name="connsiteX39" fmla="*/ 77038 w 137195"/>
                  <a:gd name="connsiteY39" fmla="*/ 234413 h 242408"/>
                  <a:gd name="connsiteX40" fmla="*/ 63584 w 137195"/>
                  <a:gd name="connsiteY40" fmla="*/ 239997 h 242408"/>
                  <a:gd name="connsiteX41" fmla="*/ 47466 w 137195"/>
                  <a:gd name="connsiteY41" fmla="*/ 242408 h 242408"/>
                  <a:gd name="connsiteX42" fmla="*/ 29444 w 137195"/>
                  <a:gd name="connsiteY42" fmla="*/ 239870 h 242408"/>
                  <a:gd name="connsiteX43" fmla="*/ 14341 w 137195"/>
                  <a:gd name="connsiteY43" fmla="*/ 232001 h 242408"/>
                  <a:gd name="connsiteX44" fmla="*/ 3934 w 137195"/>
                  <a:gd name="connsiteY44" fmla="*/ 218294 h 242408"/>
                  <a:gd name="connsiteX45" fmla="*/ 0 w 137195"/>
                  <a:gd name="connsiteY45" fmla="*/ 198496 h 242408"/>
                  <a:gd name="connsiteX46" fmla="*/ 65869 w 137195"/>
                  <a:gd name="connsiteY46" fmla="*/ 54574 h 242408"/>
                  <a:gd name="connsiteX47" fmla="*/ 46578 w 137195"/>
                  <a:gd name="connsiteY47" fmla="*/ 50639 h 242408"/>
                  <a:gd name="connsiteX48" fmla="*/ 32110 w 137195"/>
                  <a:gd name="connsiteY48" fmla="*/ 40232 h 242408"/>
                  <a:gd name="connsiteX49" fmla="*/ 22972 w 137195"/>
                  <a:gd name="connsiteY49" fmla="*/ 25256 h 242408"/>
                  <a:gd name="connsiteX50" fmla="*/ 19799 w 137195"/>
                  <a:gd name="connsiteY50" fmla="*/ 7488 h 242408"/>
                  <a:gd name="connsiteX51" fmla="*/ 19926 w 137195"/>
                  <a:gd name="connsiteY51" fmla="*/ 3554 h 242408"/>
                  <a:gd name="connsiteX52" fmla="*/ 20307 w 137195"/>
                  <a:gd name="connsiteY52" fmla="*/ 0 h 242408"/>
                  <a:gd name="connsiteX53" fmla="*/ 36552 w 137195"/>
                  <a:gd name="connsiteY53" fmla="*/ 0 h 242408"/>
                  <a:gd name="connsiteX54" fmla="*/ 36679 w 137195"/>
                  <a:gd name="connsiteY54" fmla="*/ 2031 h 242408"/>
                  <a:gd name="connsiteX55" fmla="*/ 37059 w 137195"/>
                  <a:gd name="connsiteY55" fmla="*/ 4950 h 242408"/>
                  <a:gd name="connsiteX56" fmla="*/ 39217 w 137195"/>
                  <a:gd name="connsiteY56" fmla="*/ 12565 h 242408"/>
                  <a:gd name="connsiteX57" fmla="*/ 44166 w 137195"/>
                  <a:gd name="connsiteY57" fmla="*/ 20687 h 242408"/>
                  <a:gd name="connsiteX58" fmla="*/ 52797 w 137195"/>
                  <a:gd name="connsiteY58" fmla="*/ 27033 h 242408"/>
                  <a:gd name="connsiteX59" fmla="*/ 66377 w 137195"/>
                  <a:gd name="connsiteY59" fmla="*/ 29571 h 242408"/>
                  <a:gd name="connsiteX60" fmla="*/ 79703 w 137195"/>
                  <a:gd name="connsiteY60" fmla="*/ 27033 h 242408"/>
                  <a:gd name="connsiteX61" fmla="*/ 88206 w 137195"/>
                  <a:gd name="connsiteY61" fmla="*/ 20687 h 242408"/>
                  <a:gd name="connsiteX62" fmla="*/ 92902 w 137195"/>
                  <a:gd name="connsiteY62" fmla="*/ 12565 h 242408"/>
                  <a:gd name="connsiteX63" fmla="*/ 94933 w 137195"/>
                  <a:gd name="connsiteY63" fmla="*/ 4950 h 242408"/>
                  <a:gd name="connsiteX64" fmla="*/ 95313 w 137195"/>
                  <a:gd name="connsiteY64" fmla="*/ 0 h 242408"/>
                  <a:gd name="connsiteX65" fmla="*/ 111051 w 137195"/>
                  <a:gd name="connsiteY65" fmla="*/ 0 h 242408"/>
                  <a:gd name="connsiteX66" fmla="*/ 111305 w 137195"/>
                  <a:gd name="connsiteY66" fmla="*/ 3554 h 242408"/>
                  <a:gd name="connsiteX67" fmla="*/ 111432 w 137195"/>
                  <a:gd name="connsiteY67" fmla="*/ 7488 h 242408"/>
                  <a:gd name="connsiteX68" fmla="*/ 108259 w 137195"/>
                  <a:gd name="connsiteY68" fmla="*/ 25383 h 242408"/>
                  <a:gd name="connsiteX69" fmla="*/ 99121 w 137195"/>
                  <a:gd name="connsiteY69" fmla="*/ 40486 h 242408"/>
                  <a:gd name="connsiteX70" fmla="*/ 84779 w 137195"/>
                  <a:gd name="connsiteY70" fmla="*/ 50893 h 242408"/>
                  <a:gd name="connsiteX71" fmla="*/ 65869 w 137195"/>
                  <a:gd name="connsiteY71" fmla="*/ 54574 h 242408"/>
                  <a:gd name="connsiteX72" fmla="*/ 59143 w 137195"/>
                  <a:gd name="connsiteY72" fmla="*/ 221721 h 242408"/>
                  <a:gd name="connsiteX73" fmla="*/ 65996 w 137195"/>
                  <a:gd name="connsiteY73" fmla="*/ 220960 h 242408"/>
                  <a:gd name="connsiteX74" fmla="*/ 74246 w 137195"/>
                  <a:gd name="connsiteY74" fmla="*/ 218802 h 242408"/>
                  <a:gd name="connsiteX75" fmla="*/ 82622 w 137195"/>
                  <a:gd name="connsiteY75" fmla="*/ 215375 h 242408"/>
                  <a:gd name="connsiteX76" fmla="*/ 90237 w 137195"/>
                  <a:gd name="connsiteY76" fmla="*/ 210806 h 242408"/>
                  <a:gd name="connsiteX77" fmla="*/ 90237 w 137195"/>
                  <a:gd name="connsiteY77" fmla="*/ 160421 h 242408"/>
                  <a:gd name="connsiteX78" fmla="*/ 62823 w 137195"/>
                  <a:gd name="connsiteY78" fmla="*/ 163340 h 242408"/>
                  <a:gd name="connsiteX79" fmla="*/ 45182 w 137195"/>
                  <a:gd name="connsiteY79" fmla="*/ 170955 h 242408"/>
                  <a:gd name="connsiteX80" fmla="*/ 35917 w 137195"/>
                  <a:gd name="connsiteY80" fmla="*/ 181743 h 242408"/>
                  <a:gd name="connsiteX81" fmla="*/ 33252 w 137195"/>
                  <a:gd name="connsiteY81" fmla="*/ 194307 h 242408"/>
                  <a:gd name="connsiteX82" fmla="*/ 35282 w 137195"/>
                  <a:gd name="connsiteY82" fmla="*/ 206999 h 242408"/>
                  <a:gd name="connsiteX83" fmla="*/ 40740 w 137195"/>
                  <a:gd name="connsiteY83" fmla="*/ 215502 h 242408"/>
                  <a:gd name="connsiteX84" fmla="*/ 48989 w 137195"/>
                  <a:gd name="connsiteY84" fmla="*/ 220198 h 242408"/>
                  <a:gd name="connsiteX85" fmla="*/ 59143 w 137195"/>
                  <a:gd name="connsiteY85" fmla="*/ 221721 h 2424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</a:cxnLst>
                <a:rect l="l" t="t" r="r" b="b"/>
                <a:pathLst>
                  <a:path w="137195" h="242408">
                    <a:moveTo>
                      <a:pt x="0" y="198496"/>
                    </a:moveTo>
                    <a:cubicBezTo>
                      <a:pt x="0" y="191896"/>
                      <a:pt x="1269" y="186058"/>
                      <a:pt x="3681" y="180854"/>
                    </a:cubicBezTo>
                    <a:cubicBezTo>
                      <a:pt x="6092" y="175651"/>
                      <a:pt x="9519" y="171209"/>
                      <a:pt x="13834" y="167274"/>
                    </a:cubicBezTo>
                    <a:cubicBezTo>
                      <a:pt x="18149" y="163340"/>
                      <a:pt x="23226" y="160040"/>
                      <a:pt x="28937" y="157248"/>
                    </a:cubicBezTo>
                    <a:cubicBezTo>
                      <a:pt x="34775" y="154456"/>
                      <a:pt x="40994" y="152298"/>
                      <a:pt x="47720" y="150522"/>
                    </a:cubicBezTo>
                    <a:cubicBezTo>
                      <a:pt x="54447" y="148745"/>
                      <a:pt x="61427" y="147476"/>
                      <a:pt x="68661" y="146714"/>
                    </a:cubicBezTo>
                    <a:cubicBezTo>
                      <a:pt x="75895" y="145953"/>
                      <a:pt x="83130" y="145445"/>
                      <a:pt x="90237" y="145191"/>
                    </a:cubicBezTo>
                    <a:lnTo>
                      <a:pt x="90237" y="137957"/>
                    </a:lnTo>
                    <a:cubicBezTo>
                      <a:pt x="90237" y="131611"/>
                      <a:pt x="89729" y="126154"/>
                      <a:pt x="88841" y="121712"/>
                    </a:cubicBezTo>
                    <a:cubicBezTo>
                      <a:pt x="87952" y="117270"/>
                      <a:pt x="86302" y="113716"/>
                      <a:pt x="84145" y="110924"/>
                    </a:cubicBezTo>
                    <a:cubicBezTo>
                      <a:pt x="81860" y="108132"/>
                      <a:pt x="78941" y="106101"/>
                      <a:pt x="75134" y="104959"/>
                    </a:cubicBezTo>
                    <a:cubicBezTo>
                      <a:pt x="71326" y="103690"/>
                      <a:pt x="66631" y="103055"/>
                      <a:pt x="60919" y="103055"/>
                    </a:cubicBezTo>
                    <a:cubicBezTo>
                      <a:pt x="55970" y="103055"/>
                      <a:pt x="51020" y="103563"/>
                      <a:pt x="46197" y="104451"/>
                    </a:cubicBezTo>
                    <a:cubicBezTo>
                      <a:pt x="41247" y="105340"/>
                      <a:pt x="36552" y="106482"/>
                      <a:pt x="31983" y="107751"/>
                    </a:cubicBezTo>
                    <a:cubicBezTo>
                      <a:pt x="27541" y="109020"/>
                      <a:pt x="23352" y="110543"/>
                      <a:pt x="19545" y="111939"/>
                    </a:cubicBezTo>
                    <a:cubicBezTo>
                      <a:pt x="15738" y="113462"/>
                      <a:pt x="12565" y="114858"/>
                      <a:pt x="10026" y="116128"/>
                    </a:cubicBezTo>
                    <a:lnTo>
                      <a:pt x="9899" y="116128"/>
                    </a:lnTo>
                    <a:lnTo>
                      <a:pt x="3681" y="102928"/>
                    </a:lnTo>
                    <a:cubicBezTo>
                      <a:pt x="5457" y="101278"/>
                      <a:pt x="8503" y="99248"/>
                      <a:pt x="12818" y="96583"/>
                    </a:cubicBezTo>
                    <a:cubicBezTo>
                      <a:pt x="17134" y="94044"/>
                      <a:pt x="22337" y="91506"/>
                      <a:pt x="28302" y="89222"/>
                    </a:cubicBezTo>
                    <a:cubicBezTo>
                      <a:pt x="34267" y="86810"/>
                      <a:pt x="40740" y="84779"/>
                      <a:pt x="47593" y="83003"/>
                    </a:cubicBezTo>
                    <a:cubicBezTo>
                      <a:pt x="54447" y="81226"/>
                      <a:pt x="61300" y="80464"/>
                      <a:pt x="68153" y="80464"/>
                    </a:cubicBezTo>
                    <a:cubicBezTo>
                      <a:pt x="77672" y="80464"/>
                      <a:pt x="85795" y="81480"/>
                      <a:pt x="92521" y="83383"/>
                    </a:cubicBezTo>
                    <a:cubicBezTo>
                      <a:pt x="99121" y="85287"/>
                      <a:pt x="104451" y="88460"/>
                      <a:pt x="108639" y="92775"/>
                    </a:cubicBezTo>
                    <a:cubicBezTo>
                      <a:pt x="112701" y="97090"/>
                      <a:pt x="115620" y="102675"/>
                      <a:pt x="117523" y="109655"/>
                    </a:cubicBezTo>
                    <a:cubicBezTo>
                      <a:pt x="119300" y="116508"/>
                      <a:pt x="120189" y="125012"/>
                      <a:pt x="120189" y="134911"/>
                    </a:cubicBezTo>
                    <a:lnTo>
                      <a:pt x="120189" y="224132"/>
                    </a:lnTo>
                    <a:lnTo>
                      <a:pt x="137195" y="224132"/>
                    </a:lnTo>
                    <a:lnTo>
                      <a:pt x="137195" y="237459"/>
                    </a:lnTo>
                    <a:cubicBezTo>
                      <a:pt x="135419" y="237966"/>
                      <a:pt x="133388" y="238474"/>
                      <a:pt x="130977" y="238982"/>
                    </a:cubicBezTo>
                    <a:cubicBezTo>
                      <a:pt x="128565" y="239616"/>
                      <a:pt x="126027" y="240124"/>
                      <a:pt x="123362" y="240631"/>
                    </a:cubicBezTo>
                    <a:cubicBezTo>
                      <a:pt x="120696" y="241139"/>
                      <a:pt x="118031" y="241520"/>
                      <a:pt x="115239" y="241901"/>
                    </a:cubicBezTo>
                    <a:cubicBezTo>
                      <a:pt x="112574" y="242281"/>
                      <a:pt x="109909" y="242408"/>
                      <a:pt x="107497" y="242408"/>
                    </a:cubicBezTo>
                    <a:cubicBezTo>
                      <a:pt x="104959" y="242408"/>
                      <a:pt x="102674" y="242281"/>
                      <a:pt x="100898" y="242028"/>
                    </a:cubicBezTo>
                    <a:cubicBezTo>
                      <a:pt x="98994" y="241774"/>
                      <a:pt x="97471" y="241266"/>
                      <a:pt x="96329" y="240251"/>
                    </a:cubicBezTo>
                    <a:cubicBezTo>
                      <a:pt x="95186" y="239235"/>
                      <a:pt x="94298" y="237839"/>
                      <a:pt x="93664" y="235936"/>
                    </a:cubicBezTo>
                    <a:cubicBezTo>
                      <a:pt x="93029" y="234032"/>
                      <a:pt x="92775" y="231367"/>
                      <a:pt x="92775" y="228194"/>
                    </a:cubicBezTo>
                    <a:lnTo>
                      <a:pt x="92775" y="223117"/>
                    </a:lnTo>
                    <a:cubicBezTo>
                      <a:pt x="91633" y="224259"/>
                      <a:pt x="89602" y="225782"/>
                      <a:pt x="86937" y="227940"/>
                    </a:cubicBezTo>
                    <a:cubicBezTo>
                      <a:pt x="84272" y="230097"/>
                      <a:pt x="80972" y="232255"/>
                      <a:pt x="77038" y="234413"/>
                    </a:cubicBezTo>
                    <a:cubicBezTo>
                      <a:pt x="73103" y="236570"/>
                      <a:pt x="68661" y="238474"/>
                      <a:pt x="63584" y="239997"/>
                    </a:cubicBezTo>
                    <a:cubicBezTo>
                      <a:pt x="58508" y="241647"/>
                      <a:pt x="53178" y="242408"/>
                      <a:pt x="47466" y="242408"/>
                    </a:cubicBezTo>
                    <a:cubicBezTo>
                      <a:pt x="41121" y="242408"/>
                      <a:pt x="35156" y="241520"/>
                      <a:pt x="29444" y="239870"/>
                    </a:cubicBezTo>
                    <a:cubicBezTo>
                      <a:pt x="23733" y="238220"/>
                      <a:pt x="18783" y="235555"/>
                      <a:pt x="14341" y="232001"/>
                    </a:cubicBezTo>
                    <a:cubicBezTo>
                      <a:pt x="10026" y="228448"/>
                      <a:pt x="6473" y="223879"/>
                      <a:pt x="3934" y="218294"/>
                    </a:cubicBezTo>
                    <a:cubicBezTo>
                      <a:pt x="1396" y="212964"/>
                      <a:pt x="0" y="206237"/>
                      <a:pt x="0" y="198496"/>
                    </a:cubicBezTo>
                    <a:close/>
                    <a:moveTo>
                      <a:pt x="65869" y="54574"/>
                    </a:moveTo>
                    <a:cubicBezTo>
                      <a:pt x="58635" y="54574"/>
                      <a:pt x="52162" y="53304"/>
                      <a:pt x="46578" y="50639"/>
                    </a:cubicBezTo>
                    <a:cubicBezTo>
                      <a:pt x="40867" y="47974"/>
                      <a:pt x="36044" y="44547"/>
                      <a:pt x="32110" y="40232"/>
                    </a:cubicBezTo>
                    <a:cubicBezTo>
                      <a:pt x="28175" y="35917"/>
                      <a:pt x="25129" y="30967"/>
                      <a:pt x="22972" y="25256"/>
                    </a:cubicBezTo>
                    <a:cubicBezTo>
                      <a:pt x="20941" y="19545"/>
                      <a:pt x="19799" y="13707"/>
                      <a:pt x="19799" y="7488"/>
                    </a:cubicBezTo>
                    <a:cubicBezTo>
                      <a:pt x="19799" y="6219"/>
                      <a:pt x="19799" y="4823"/>
                      <a:pt x="19926" y="3554"/>
                    </a:cubicBezTo>
                    <a:cubicBezTo>
                      <a:pt x="19926" y="2158"/>
                      <a:pt x="20053" y="1015"/>
                      <a:pt x="20307" y="0"/>
                    </a:cubicBezTo>
                    <a:lnTo>
                      <a:pt x="36552" y="0"/>
                    </a:lnTo>
                    <a:cubicBezTo>
                      <a:pt x="36552" y="508"/>
                      <a:pt x="36552" y="1142"/>
                      <a:pt x="36679" y="2031"/>
                    </a:cubicBezTo>
                    <a:cubicBezTo>
                      <a:pt x="36679" y="2919"/>
                      <a:pt x="36805" y="3934"/>
                      <a:pt x="37059" y="4950"/>
                    </a:cubicBezTo>
                    <a:cubicBezTo>
                      <a:pt x="37440" y="7107"/>
                      <a:pt x="38075" y="9646"/>
                      <a:pt x="39217" y="12565"/>
                    </a:cubicBezTo>
                    <a:cubicBezTo>
                      <a:pt x="40232" y="15484"/>
                      <a:pt x="41882" y="18149"/>
                      <a:pt x="44166" y="20687"/>
                    </a:cubicBezTo>
                    <a:cubicBezTo>
                      <a:pt x="46451" y="23226"/>
                      <a:pt x="49243" y="25383"/>
                      <a:pt x="52797" y="27033"/>
                    </a:cubicBezTo>
                    <a:cubicBezTo>
                      <a:pt x="56350" y="28810"/>
                      <a:pt x="60919" y="29571"/>
                      <a:pt x="66377" y="29571"/>
                    </a:cubicBezTo>
                    <a:cubicBezTo>
                      <a:pt x="71707" y="29571"/>
                      <a:pt x="76149" y="28683"/>
                      <a:pt x="79703" y="27033"/>
                    </a:cubicBezTo>
                    <a:cubicBezTo>
                      <a:pt x="83256" y="25256"/>
                      <a:pt x="86049" y="23226"/>
                      <a:pt x="88206" y="20687"/>
                    </a:cubicBezTo>
                    <a:cubicBezTo>
                      <a:pt x="90364" y="18149"/>
                      <a:pt x="91887" y="15484"/>
                      <a:pt x="92902" y="12565"/>
                    </a:cubicBezTo>
                    <a:cubicBezTo>
                      <a:pt x="93790" y="9646"/>
                      <a:pt x="94552" y="7107"/>
                      <a:pt x="94933" y="4950"/>
                    </a:cubicBezTo>
                    <a:cubicBezTo>
                      <a:pt x="95186" y="2792"/>
                      <a:pt x="95313" y="1142"/>
                      <a:pt x="95313" y="0"/>
                    </a:cubicBezTo>
                    <a:lnTo>
                      <a:pt x="111051" y="0"/>
                    </a:lnTo>
                    <a:cubicBezTo>
                      <a:pt x="111178" y="1015"/>
                      <a:pt x="111178" y="2158"/>
                      <a:pt x="111305" y="3554"/>
                    </a:cubicBezTo>
                    <a:cubicBezTo>
                      <a:pt x="111432" y="4823"/>
                      <a:pt x="111432" y="6219"/>
                      <a:pt x="111432" y="7488"/>
                    </a:cubicBezTo>
                    <a:cubicBezTo>
                      <a:pt x="111432" y="13707"/>
                      <a:pt x="110289" y="19672"/>
                      <a:pt x="108259" y="25383"/>
                    </a:cubicBezTo>
                    <a:cubicBezTo>
                      <a:pt x="106101" y="31094"/>
                      <a:pt x="103055" y="36044"/>
                      <a:pt x="99121" y="40486"/>
                    </a:cubicBezTo>
                    <a:cubicBezTo>
                      <a:pt x="95186" y="44801"/>
                      <a:pt x="90491" y="48228"/>
                      <a:pt x="84779" y="50893"/>
                    </a:cubicBezTo>
                    <a:cubicBezTo>
                      <a:pt x="78941" y="53304"/>
                      <a:pt x="72722" y="54574"/>
                      <a:pt x="65869" y="54574"/>
                    </a:cubicBezTo>
                    <a:close/>
                    <a:moveTo>
                      <a:pt x="59143" y="221721"/>
                    </a:moveTo>
                    <a:cubicBezTo>
                      <a:pt x="61046" y="221721"/>
                      <a:pt x="63331" y="221467"/>
                      <a:pt x="65996" y="220960"/>
                    </a:cubicBezTo>
                    <a:cubicBezTo>
                      <a:pt x="68661" y="220452"/>
                      <a:pt x="71326" y="219690"/>
                      <a:pt x="74246" y="218802"/>
                    </a:cubicBezTo>
                    <a:cubicBezTo>
                      <a:pt x="77038" y="217914"/>
                      <a:pt x="79830" y="216771"/>
                      <a:pt x="82622" y="215375"/>
                    </a:cubicBezTo>
                    <a:cubicBezTo>
                      <a:pt x="85414" y="213979"/>
                      <a:pt x="87952" y="212456"/>
                      <a:pt x="90237" y="210806"/>
                    </a:cubicBezTo>
                    <a:lnTo>
                      <a:pt x="90237" y="160421"/>
                    </a:lnTo>
                    <a:cubicBezTo>
                      <a:pt x="79322" y="160421"/>
                      <a:pt x="70184" y="161436"/>
                      <a:pt x="62823" y="163340"/>
                    </a:cubicBezTo>
                    <a:cubicBezTo>
                      <a:pt x="55462" y="165244"/>
                      <a:pt x="49624" y="167782"/>
                      <a:pt x="45182" y="170955"/>
                    </a:cubicBezTo>
                    <a:cubicBezTo>
                      <a:pt x="40867" y="174128"/>
                      <a:pt x="37694" y="177681"/>
                      <a:pt x="35917" y="181743"/>
                    </a:cubicBezTo>
                    <a:cubicBezTo>
                      <a:pt x="34140" y="185804"/>
                      <a:pt x="33252" y="189992"/>
                      <a:pt x="33252" y="194307"/>
                    </a:cubicBezTo>
                    <a:cubicBezTo>
                      <a:pt x="33252" y="199384"/>
                      <a:pt x="33886" y="203572"/>
                      <a:pt x="35282" y="206999"/>
                    </a:cubicBezTo>
                    <a:cubicBezTo>
                      <a:pt x="36552" y="210426"/>
                      <a:pt x="38455" y="213345"/>
                      <a:pt x="40740" y="215502"/>
                    </a:cubicBezTo>
                    <a:cubicBezTo>
                      <a:pt x="43024" y="217660"/>
                      <a:pt x="45816" y="219310"/>
                      <a:pt x="48989" y="220198"/>
                    </a:cubicBezTo>
                    <a:cubicBezTo>
                      <a:pt x="52035" y="221340"/>
                      <a:pt x="55462" y="221721"/>
                      <a:pt x="59143" y="22172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37" name="Freeform: Shape 36">
                <a:extLst>
                  <a:ext uri="{FF2B5EF4-FFF2-40B4-BE49-F238E27FC236}">
                    <a16:creationId xmlns:a16="http://schemas.microsoft.com/office/drawing/2014/main" id="{4EC662A2-1C6B-446D-76A2-3296AAB6811A}"/>
                  </a:ext>
                </a:extLst>
              </p:cNvPr>
              <p:cNvSpPr/>
              <p:nvPr/>
            </p:nvSpPr>
            <p:spPr>
              <a:xfrm>
                <a:off x="2877190" y="2202616"/>
                <a:ext cx="167147" cy="159278"/>
              </a:xfrm>
              <a:custGeom>
                <a:avLst/>
                <a:gdLst>
                  <a:gd name="connsiteX0" fmla="*/ 761 w 167147"/>
                  <a:gd name="connsiteY0" fmla="*/ 159152 h 159278"/>
                  <a:gd name="connsiteX1" fmla="*/ 761 w 167147"/>
                  <a:gd name="connsiteY1" fmla="*/ 144049 h 159278"/>
                  <a:gd name="connsiteX2" fmla="*/ 19164 w 167147"/>
                  <a:gd name="connsiteY2" fmla="*/ 141764 h 159278"/>
                  <a:gd name="connsiteX3" fmla="*/ 19164 w 167147"/>
                  <a:gd name="connsiteY3" fmla="*/ 27921 h 159278"/>
                  <a:gd name="connsiteX4" fmla="*/ 0 w 167147"/>
                  <a:gd name="connsiteY4" fmla="*/ 21956 h 159278"/>
                  <a:gd name="connsiteX5" fmla="*/ 0 w 167147"/>
                  <a:gd name="connsiteY5" fmla="*/ 5584 h 159278"/>
                  <a:gd name="connsiteX6" fmla="*/ 38963 w 167147"/>
                  <a:gd name="connsiteY6" fmla="*/ 0 h 159278"/>
                  <a:gd name="connsiteX7" fmla="*/ 39598 w 167147"/>
                  <a:gd name="connsiteY7" fmla="*/ 0 h 159278"/>
                  <a:gd name="connsiteX8" fmla="*/ 46324 w 167147"/>
                  <a:gd name="connsiteY8" fmla="*/ 5457 h 159278"/>
                  <a:gd name="connsiteX9" fmla="*/ 46324 w 167147"/>
                  <a:gd name="connsiteY9" fmla="*/ 16118 h 159278"/>
                  <a:gd name="connsiteX10" fmla="*/ 46070 w 167147"/>
                  <a:gd name="connsiteY10" fmla="*/ 21956 h 159278"/>
                  <a:gd name="connsiteX11" fmla="*/ 57239 w 167147"/>
                  <a:gd name="connsiteY11" fmla="*/ 13961 h 159278"/>
                  <a:gd name="connsiteX12" fmla="*/ 71453 w 167147"/>
                  <a:gd name="connsiteY12" fmla="*/ 6980 h 159278"/>
                  <a:gd name="connsiteX13" fmla="*/ 86937 w 167147"/>
                  <a:gd name="connsiteY13" fmla="*/ 2031 h 159278"/>
                  <a:gd name="connsiteX14" fmla="*/ 102167 w 167147"/>
                  <a:gd name="connsiteY14" fmla="*/ 127 h 159278"/>
                  <a:gd name="connsiteX15" fmla="*/ 124504 w 167147"/>
                  <a:gd name="connsiteY15" fmla="*/ 3807 h 159278"/>
                  <a:gd name="connsiteX16" fmla="*/ 138211 w 167147"/>
                  <a:gd name="connsiteY16" fmla="*/ 15484 h 159278"/>
                  <a:gd name="connsiteX17" fmla="*/ 145064 w 167147"/>
                  <a:gd name="connsiteY17" fmla="*/ 35663 h 159278"/>
                  <a:gd name="connsiteX18" fmla="*/ 146968 w 167147"/>
                  <a:gd name="connsiteY18" fmla="*/ 65108 h 159278"/>
                  <a:gd name="connsiteX19" fmla="*/ 146968 w 167147"/>
                  <a:gd name="connsiteY19" fmla="*/ 141891 h 159278"/>
                  <a:gd name="connsiteX20" fmla="*/ 167147 w 167147"/>
                  <a:gd name="connsiteY20" fmla="*/ 144176 h 159278"/>
                  <a:gd name="connsiteX21" fmla="*/ 167147 w 167147"/>
                  <a:gd name="connsiteY21" fmla="*/ 159279 h 159278"/>
                  <a:gd name="connsiteX22" fmla="*/ 98359 w 167147"/>
                  <a:gd name="connsiteY22" fmla="*/ 159279 h 159278"/>
                  <a:gd name="connsiteX23" fmla="*/ 98359 w 167147"/>
                  <a:gd name="connsiteY23" fmla="*/ 144176 h 159278"/>
                  <a:gd name="connsiteX24" fmla="*/ 116381 w 167147"/>
                  <a:gd name="connsiteY24" fmla="*/ 141891 h 159278"/>
                  <a:gd name="connsiteX25" fmla="*/ 116381 w 167147"/>
                  <a:gd name="connsiteY25" fmla="*/ 64981 h 159278"/>
                  <a:gd name="connsiteX26" fmla="*/ 115493 w 167147"/>
                  <a:gd name="connsiteY26" fmla="*/ 45816 h 159278"/>
                  <a:gd name="connsiteX27" fmla="*/ 111559 w 167147"/>
                  <a:gd name="connsiteY27" fmla="*/ 32110 h 159278"/>
                  <a:gd name="connsiteX28" fmla="*/ 103182 w 167147"/>
                  <a:gd name="connsiteY28" fmla="*/ 23860 h 159278"/>
                  <a:gd name="connsiteX29" fmla="*/ 88841 w 167147"/>
                  <a:gd name="connsiteY29" fmla="*/ 21068 h 159278"/>
                  <a:gd name="connsiteX30" fmla="*/ 68027 w 167147"/>
                  <a:gd name="connsiteY30" fmla="*/ 24875 h 159278"/>
                  <a:gd name="connsiteX31" fmla="*/ 49751 w 167147"/>
                  <a:gd name="connsiteY31" fmla="*/ 34394 h 159278"/>
                  <a:gd name="connsiteX32" fmla="*/ 49751 w 167147"/>
                  <a:gd name="connsiteY32" fmla="*/ 141764 h 159278"/>
                  <a:gd name="connsiteX33" fmla="*/ 69042 w 167147"/>
                  <a:gd name="connsiteY33" fmla="*/ 144049 h 159278"/>
                  <a:gd name="connsiteX34" fmla="*/ 69042 w 167147"/>
                  <a:gd name="connsiteY34" fmla="*/ 159152 h 159278"/>
                  <a:gd name="connsiteX35" fmla="*/ 761 w 167147"/>
                  <a:gd name="connsiteY35" fmla="*/ 159152 h 1592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167147" h="159278">
                    <a:moveTo>
                      <a:pt x="761" y="159152"/>
                    </a:moveTo>
                    <a:lnTo>
                      <a:pt x="761" y="144049"/>
                    </a:lnTo>
                    <a:lnTo>
                      <a:pt x="19164" y="141764"/>
                    </a:lnTo>
                    <a:lnTo>
                      <a:pt x="19164" y="27921"/>
                    </a:lnTo>
                    <a:lnTo>
                      <a:pt x="0" y="21956"/>
                    </a:lnTo>
                    <a:lnTo>
                      <a:pt x="0" y="5584"/>
                    </a:lnTo>
                    <a:lnTo>
                      <a:pt x="38963" y="0"/>
                    </a:lnTo>
                    <a:lnTo>
                      <a:pt x="39598" y="0"/>
                    </a:lnTo>
                    <a:lnTo>
                      <a:pt x="46324" y="5457"/>
                    </a:lnTo>
                    <a:lnTo>
                      <a:pt x="46324" y="16118"/>
                    </a:lnTo>
                    <a:lnTo>
                      <a:pt x="46070" y="21956"/>
                    </a:lnTo>
                    <a:cubicBezTo>
                      <a:pt x="49116" y="19164"/>
                      <a:pt x="52797" y="16499"/>
                      <a:pt x="57239" y="13961"/>
                    </a:cubicBezTo>
                    <a:cubicBezTo>
                      <a:pt x="61681" y="11295"/>
                      <a:pt x="66377" y="9011"/>
                      <a:pt x="71453" y="6980"/>
                    </a:cubicBezTo>
                    <a:cubicBezTo>
                      <a:pt x="76530" y="4950"/>
                      <a:pt x="81607" y="3300"/>
                      <a:pt x="86937" y="2031"/>
                    </a:cubicBezTo>
                    <a:cubicBezTo>
                      <a:pt x="92267" y="761"/>
                      <a:pt x="97344" y="127"/>
                      <a:pt x="102167" y="127"/>
                    </a:cubicBezTo>
                    <a:cubicBezTo>
                      <a:pt x="111178" y="127"/>
                      <a:pt x="118666" y="1396"/>
                      <a:pt x="124504" y="3807"/>
                    </a:cubicBezTo>
                    <a:cubicBezTo>
                      <a:pt x="130342" y="6219"/>
                      <a:pt x="134911" y="10153"/>
                      <a:pt x="138211" y="15484"/>
                    </a:cubicBezTo>
                    <a:cubicBezTo>
                      <a:pt x="141511" y="20814"/>
                      <a:pt x="143795" y="27541"/>
                      <a:pt x="145064" y="35663"/>
                    </a:cubicBezTo>
                    <a:cubicBezTo>
                      <a:pt x="146333" y="43786"/>
                      <a:pt x="146968" y="53685"/>
                      <a:pt x="146968" y="65108"/>
                    </a:cubicBezTo>
                    <a:lnTo>
                      <a:pt x="146968" y="141891"/>
                    </a:lnTo>
                    <a:lnTo>
                      <a:pt x="167147" y="144176"/>
                    </a:lnTo>
                    <a:lnTo>
                      <a:pt x="167147" y="159279"/>
                    </a:lnTo>
                    <a:lnTo>
                      <a:pt x="98359" y="159279"/>
                    </a:lnTo>
                    <a:lnTo>
                      <a:pt x="98359" y="144176"/>
                    </a:lnTo>
                    <a:lnTo>
                      <a:pt x="116381" y="141891"/>
                    </a:lnTo>
                    <a:lnTo>
                      <a:pt x="116381" y="64981"/>
                    </a:lnTo>
                    <a:cubicBezTo>
                      <a:pt x="116381" y="57746"/>
                      <a:pt x="116001" y="51274"/>
                      <a:pt x="115493" y="45816"/>
                    </a:cubicBezTo>
                    <a:cubicBezTo>
                      <a:pt x="114858" y="40359"/>
                      <a:pt x="113589" y="35790"/>
                      <a:pt x="111559" y="32110"/>
                    </a:cubicBezTo>
                    <a:cubicBezTo>
                      <a:pt x="109528" y="28429"/>
                      <a:pt x="106736" y="25764"/>
                      <a:pt x="103182" y="23860"/>
                    </a:cubicBezTo>
                    <a:cubicBezTo>
                      <a:pt x="99502" y="22083"/>
                      <a:pt x="94679" y="21068"/>
                      <a:pt x="88841" y="21068"/>
                    </a:cubicBezTo>
                    <a:cubicBezTo>
                      <a:pt x="81860" y="21068"/>
                      <a:pt x="75007" y="22337"/>
                      <a:pt x="68027" y="24875"/>
                    </a:cubicBezTo>
                    <a:cubicBezTo>
                      <a:pt x="61046" y="27414"/>
                      <a:pt x="54954" y="30587"/>
                      <a:pt x="49751" y="34394"/>
                    </a:cubicBezTo>
                    <a:lnTo>
                      <a:pt x="49751" y="141764"/>
                    </a:lnTo>
                    <a:lnTo>
                      <a:pt x="69042" y="144049"/>
                    </a:lnTo>
                    <a:lnTo>
                      <a:pt x="69042" y="159152"/>
                    </a:lnTo>
                    <a:lnTo>
                      <a:pt x="761" y="159152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38" name="Freeform: Shape 37">
                <a:extLst>
                  <a:ext uri="{FF2B5EF4-FFF2-40B4-BE49-F238E27FC236}">
                    <a16:creationId xmlns:a16="http://schemas.microsoft.com/office/drawing/2014/main" id="{74EA23FD-9499-2E56-B830-2F2F83CF6F57}"/>
                  </a:ext>
                </a:extLst>
              </p:cNvPr>
              <p:cNvSpPr/>
              <p:nvPr/>
            </p:nvSpPr>
            <p:spPr>
              <a:xfrm>
                <a:off x="3063502" y="2122152"/>
                <a:ext cx="137195" cy="242408"/>
              </a:xfrm>
              <a:custGeom>
                <a:avLst/>
                <a:gdLst>
                  <a:gd name="connsiteX0" fmla="*/ 0 w 137195"/>
                  <a:gd name="connsiteY0" fmla="*/ 198496 h 242408"/>
                  <a:gd name="connsiteX1" fmla="*/ 3680 w 137195"/>
                  <a:gd name="connsiteY1" fmla="*/ 180854 h 242408"/>
                  <a:gd name="connsiteX2" fmla="*/ 13834 w 137195"/>
                  <a:gd name="connsiteY2" fmla="*/ 167274 h 242408"/>
                  <a:gd name="connsiteX3" fmla="*/ 28937 w 137195"/>
                  <a:gd name="connsiteY3" fmla="*/ 157248 h 242408"/>
                  <a:gd name="connsiteX4" fmla="*/ 47720 w 137195"/>
                  <a:gd name="connsiteY4" fmla="*/ 150522 h 242408"/>
                  <a:gd name="connsiteX5" fmla="*/ 68661 w 137195"/>
                  <a:gd name="connsiteY5" fmla="*/ 146714 h 242408"/>
                  <a:gd name="connsiteX6" fmla="*/ 90237 w 137195"/>
                  <a:gd name="connsiteY6" fmla="*/ 145191 h 242408"/>
                  <a:gd name="connsiteX7" fmla="*/ 90237 w 137195"/>
                  <a:gd name="connsiteY7" fmla="*/ 137957 h 242408"/>
                  <a:gd name="connsiteX8" fmla="*/ 88841 w 137195"/>
                  <a:gd name="connsiteY8" fmla="*/ 121712 h 242408"/>
                  <a:gd name="connsiteX9" fmla="*/ 84145 w 137195"/>
                  <a:gd name="connsiteY9" fmla="*/ 110924 h 242408"/>
                  <a:gd name="connsiteX10" fmla="*/ 75134 w 137195"/>
                  <a:gd name="connsiteY10" fmla="*/ 104959 h 242408"/>
                  <a:gd name="connsiteX11" fmla="*/ 60919 w 137195"/>
                  <a:gd name="connsiteY11" fmla="*/ 103055 h 242408"/>
                  <a:gd name="connsiteX12" fmla="*/ 46197 w 137195"/>
                  <a:gd name="connsiteY12" fmla="*/ 104451 h 242408"/>
                  <a:gd name="connsiteX13" fmla="*/ 31983 w 137195"/>
                  <a:gd name="connsiteY13" fmla="*/ 107751 h 242408"/>
                  <a:gd name="connsiteX14" fmla="*/ 19545 w 137195"/>
                  <a:gd name="connsiteY14" fmla="*/ 111939 h 242408"/>
                  <a:gd name="connsiteX15" fmla="*/ 10026 w 137195"/>
                  <a:gd name="connsiteY15" fmla="*/ 116128 h 242408"/>
                  <a:gd name="connsiteX16" fmla="*/ 9899 w 137195"/>
                  <a:gd name="connsiteY16" fmla="*/ 116128 h 242408"/>
                  <a:gd name="connsiteX17" fmla="*/ 3680 w 137195"/>
                  <a:gd name="connsiteY17" fmla="*/ 102928 h 242408"/>
                  <a:gd name="connsiteX18" fmla="*/ 12818 w 137195"/>
                  <a:gd name="connsiteY18" fmla="*/ 96583 h 242408"/>
                  <a:gd name="connsiteX19" fmla="*/ 28302 w 137195"/>
                  <a:gd name="connsiteY19" fmla="*/ 89222 h 242408"/>
                  <a:gd name="connsiteX20" fmla="*/ 47593 w 137195"/>
                  <a:gd name="connsiteY20" fmla="*/ 83003 h 242408"/>
                  <a:gd name="connsiteX21" fmla="*/ 68153 w 137195"/>
                  <a:gd name="connsiteY21" fmla="*/ 80464 h 242408"/>
                  <a:gd name="connsiteX22" fmla="*/ 92521 w 137195"/>
                  <a:gd name="connsiteY22" fmla="*/ 83383 h 242408"/>
                  <a:gd name="connsiteX23" fmla="*/ 108639 w 137195"/>
                  <a:gd name="connsiteY23" fmla="*/ 92775 h 242408"/>
                  <a:gd name="connsiteX24" fmla="*/ 117523 w 137195"/>
                  <a:gd name="connsiteY24" fmla="*/ 109655 h 242408"/>
                  <a:gd name="connsiteX25" fmla="*/ 120189 w 137195"/>
                  <a:gd name="connsiteY25" fmla="*/ 134911 h 242408"/>
                  <a:gd name="connsiteX26" fmla="*/ 120189 w 137195"/>
                  <a:gd name="connsiteY26" fmla="*/ 224132 h 242408"/>
                  <a:gd name="connsiteX27" fmla="*/ 137195 w 137195"/>
                  <a:gd name="connsiteY27" fmla="*/ 224132 h 242408"/>
                  <a:gd name="connsiteX28" fmla="*/ 137195 w 137195"/>
                  <a:gd name="connsiteY28" fmla="*/ 237459 h 242408"/>
                  <a:gd name="connsiteX29" fmla="*/ 130976 w 137195"/>
                  <a:gd name="connsiteY29" fmla="*/ 238982 h 242408"/>
                  <a:gd name="connsiteX30" fmla="*/ 123362 w 137195"/>
                  <a:gd name="connsiteY30" fmla="*/ 240631 h 242408"/>
                  <a:gd name="connsiteX31" fmla="*/ 115239 w 137195"/>
                  <a:gd name="connsiteY31" fmla="*/ 241901 h 242408"/>
                  <a:gd name="connsiteX32" fmla="*/ 107497 w 137195"/>
                  <a:gd name="connsiteY32" fmla="*/ 242408 h 242408"/>
                  <a:gd name="connsiteX33" fmla="*/ 100898 w 137195"/>
                  <a:gd name="connsiteY33" fmla="*/ 242028 h 242408"/>
                  <a:gd name="connsiteX34" fmla="*/ 96329 w 137195"/>
                  <a:gd name="connsiteY34" fmla="*/ 240251 h 242408"/>
                  <a:gd name="connsiteX35" fmla="*/ 93663 w 137195"/>
                  <a:gd name="connsiteY35" fmla="*/ 235936 h 242408"/>
                  <a:gd name="connsiteX36" fmla="*/ 92775 w 137195"/>
                  <a:gd name="connsiteY36" fmla="*/ 228194 h 242408"/>
                  <a:gd name="connsiteX37" fmla="*/ 92775 w 137195"/>
                  <a:gd name="connsiteY37" fmla="*/ 223117 h 242408"/>
                  <a:gd name="connsiteX38" fmla="*/ 86937 w 137195"/>
                  <a:gd name="connsiteY38" fmla="*/ 227940 h 242408"/>
                  <a:gd name="connsiteX39" fmla="*/ 77037 w 137195"/>
                  <a:gd name="connsiteY39" fmla="*/ 234413 h 242408"/>
                  <a:gd name="connsiteX40" fmla="*/ 63584 w 137195"/>
                  <a:gd name="connsiteY40" fmla="*/ 239997 h 242408"/>
                  <a:gd name="connsiteX41" fmla="*/ 47466 w 137195"/>
                  <a:gd name="connsiteY41" fmla="*/ 242408 h 242408"/>
                  <a:gd name="connsiteX42" fmla="*/ 29444 w 137195"/>
                  <a:gd name="connsiteY42" fmla="*/ 239870 h 242408"/>
                  <a:gd name="connsiteX43" fmla="*/ 14341 w 137195"/>
                  <a:gd name="connsiteY43" fmla="*/ 232001 h 242408"/>
                  <a:gd name="connsiteX44" fmla="*/ 3934 w 137195"/>
                  <a:gd name="connsiteY44" fmla="*/ 218294 h 242408"/>
                  <a:gd name="connsiteX45" fmla="*/ 0 w 137195"/>
                  <a:gd name="connsiteY45" fmla="*/ 198496 h 242408"/>
                  <a:gd name="connsiteX46" fmla="*/ 65869 w 137195"/>
                  <a:gd name="connsiteY46" fmla="*/ 54574 h 242408"/>
                  <a:gd name="connsiteX47" fmla="*/ 46578 w 137195"/>
                  <a:gd name="connsiteY47" fmla="*/ 50639 h 242408"/>
                  <a:gd name="connsiteX48" fmla="*/ 32110 w 137195"/>
                  <a:gd name="connsiteY48" fmla="*/ 40232 h 242408"/>
                  <a:gd name="connsiteX49" fmla="*/ 22972 w 137195"/>
                  <a:gd name="connsiteY49" fmla="*/ 25256 h 242408"/>
                  <a:gd name="connsiteX50" fmla="*/ 19799 w 137195"/>
                  <a:gd name="connsiteY50" fmla="*/ 7488 h 242408"/>
                  <a:gd name="connsiteX51" fmla="*/ 19926 w 137195"/>
                  <a:gd name="connsiteY51" fmla="*/ 3554 h 242408"/>
                  <a:gd name="connsiteX52" fmla="*/ 20306 w 137195"/>
                  <a:gd name="connsiteY52" fmla="*/ 0 h 242408"/>
                  <a:gd name="connsiteX53" fmla="*/ 36551 w 137195"/>
                  <a:gd name="connsiteY53" fmla="*/ 0 h 242408"/>
                  <a:gd name="connsiteX54" fmla="*/ 36679 w 137195"/>
                  <a:gd name="connsiteY54" fmla="*/ 2031 h 242408"/>
                  <a:gd name="connsiteX55" fmla="*/ 37059 w 137195"/>
                  <a:gd name="connsiteY55" fmla="*/ 4950 h 242408"/>
                  <a:gd name="connsiteX56" fmla="*/ 39217 w 137195"/>
                  <a:gd name="connsiteY56" fmla="*/ 12565 h 242408"/>
                  <a:gd name="connsiteX57" fmla="*/ 44166 w 137195"/>
                  <a:gd name="connsiteY57" fmla="*/ 20687 h 242408"/>
                  <a:gd name="connsiteX58" fmla="*/ 52797 w 137195"/>
                  <a:gd name="connsiteY58" fmla="*/ 27033 h 242408"/>
                  <a:gd name="connsiteX59" fmla="*/ 66377 w 137195"/>
                  <a:gd name="connsiteY59" fmla="*/ 29571 h 242408"/>
                  <a:gd name="connsiteX60" fmla="*/ 79703 w 137195"/>
                  <a:gd name="connsiteY60" fmla="*/ 27033 h 242408"/>
                  <a:gd name="connsiteX61" fmla="*/ 88206 w 137195"/>
                  <a:gd name="connsiteY61" fmla="*/ 20687 h 242408"/>
                  <a:gd name="connsiteX62" fmla="*/ 92902 w 137195"/>
                  <a:gd name="connsiteY62" fmla="*/ 12565 h 242408"/>
                  <a:gd name="connsiteX63" fmla="*/ 94933 w 137195"/>
                  <a:gd name="connsiteY63" fmla="*/ 4950 h 242408"/>
                  <a:gd name="connsiteX64" fmla="*/ 95313 w 137195"/>
                  <a:gd name="connsiteY64" fmla="*/ 0 h 242408"/>
                  <a:gd name="connsiteX65" fmla="*/ 111051 w 137195"/>
                  <a:gd name="connsiteY65" fmla="*/ 0 h 242408"/>
                  <a:gd name="connsiteX66" fmla="*/ 111305 w 137195"/>
                  <a:gd name="connsiteY66" fmla="*/ 3554 h 242408"/>
                  <a:gd name="connsiteX67" fmla="*/ 111432 w 137195"/>
                  <a:gd name="connsiteY67" fmla="*/ 7488 h 242408"/>
                  <a:gd name="connsiteX68" fmla="*/ 108259 w 137195"/>
                  <a:gd name="connsiteY68" fmla="*/ 25383 h 242408"/>
                  <a:gd name="connsiteX69" fmla="*/ 99121 w 137195"/>
                  <a:gd name="connsiteY69" fmla="*/ 40486 h 242408"/>
                  <a:gd name="connsiteX70" fmla="*/ 84779 w 137195"/>
                  <a:gd name="connsiteY70" fmla="*/ 50893 h 242408"/>
                  <a:gd name="connsiteX71" fmla="*/ 65869 w 137195"/>
                  <a:gd name="connsiteY71" fmla="*/ 54574 h 242408"/>
                  <a:gd name="connsiteX72" fmla="*/ 59143 w 137195"/>
                  <a:gd name="connsiteY72" fmla="*/ 221721 h 242408"/>
                  <a:gd name="connsiteX73" fmla="*/ 65996 w 137195"/>
                  <a:gd name="connsiteY73" fmla="*/ 220960 h 242408"/>
                  <a:gd name="connsiteX74" fmla="*/ 74245 w 137195"/>
                  <a:gd name="connsiteY74" fmla="*/ 218802 h 242408"/>
                  <a:gd name="connsiteX75" fmla="*/ 82622 w 137195"/>
                  <a:gd name="connsiteY75" fmla="*/ 215375 h 242408"/>
                  <a:gd name="connsiteX76" fmla="*/ 90237 w 137195"/>
                  <a:gd name="connsiteY76" fmla="*/ 210806 h 242408"/>
                  <a:gd name="connsiteX77" fmla="*/ 90237 w 137195"/>
                  <a:gd name="connsiteY77" fmla="*/ 160421 h 242408"/>
                  <a:gd name="connsiteX78" fmla="*/ 62823 w 137195"/>
                  <a:gd name="connsiteY78" fmla="*/ 163340 h 242408"/>
                  <a:gd name="connsiteX79" fmla="*/ 45182 w 137195"/>
                  <a:gd name="connsiteY79" fmla="*/ 170955 h 242408"/>
                  <a:gd name="connsiteX80" fmla="*/ 35917 w 137195"/>
                  <a:gd name="connsiteY80" fmla="*/ 181743 h 242408"/>
                  <a:gd name="connsiteX81" fmla="*/ 33252 w 137195"/>
                  <a:gd name="connsiteY81" fmla="*/ 194307 h 242408"/>
                  <a:gd name="connsiteX82" fmla="*/ 35282 w 137195"/>
                  <a:gd name="connsiteY82" fmla="*/ 206999 h 242408"/>
                  <a:gd name="connsiteX83" fmla="*/ 40740 w 137195"/>
                  <a:gd name="connsiteY83" fmla="*/ 215502 h 242408"/>
                  <a:gd name="connsiteX84" fmla="*/ 48989 w 137195"/>
                  <a:gd name="connsiteY84" fmla="*/ 220198 h 242408"/>
                  <a:gd name="connsiteX85" fmla="*/ 59143 w 137195"/>
                  <a:gd name="connsiteY85" fmla="*/ 221721 h 2424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</a:cxnLst>
                <a:rect l="l" t="t" r="r" b="b"/>
                <a:pathLst>
                  <a:path w="137195" h="242408">
                    <a:moveTo>
                      <a:pt x="0" y="198496"/>
                    </a:moveTo>
                    <a:cubicBezTo>
                      <a:pt x="0" y="191896"/>
                      <a:pt x="1269" y="186058"/>
                      <a:pt x="3680" y="180854"/>
                    </a:cubicBezTo>
                    <a:cubicBezTo>
                      <a:pt x="6092" y="175651"/>
                      <a:pt x="9519" y="171209"/>
                      <a:pt x="13834" y="167274"/>
                    </a:cubicBezTo>
                    <a:cubicBezTo>
                      <a:pt x="18149" y="163340"/>
                      <a:pt x="23226" y="160040"/>
                      <a:pt x="28937" y="157248"/>
                    </a:cubicBezTo>
                    <a:cubicBezTo>
                      <a:pt x="34775" y="154456"/>
                      <a:pt x="40994" y="152298"/>
                      <a:pt x="47720" y="150522"/>
                    </a:cubicBezTo>
                    <a:cubicBezTo>
                      <a:pt x="54447" y="148745"/>
                      <a:pt x="61427" y="147476"/>
                      <a:pt x="68661" y="146714"/>
                    </a:cubicBezTo>
                    <a:cubicBezTo>
                      <a:pt x="75895" y="145953"/>
                      <a:pt x="83130" y="145445"/>
                      <a:pt x="90237" y="145191"/>
                    </a:cubicBezTo>
                    <a:lnTo>
                      <a:pt x="90237" y="137957"/>
                    </a:lnTo>
                    <a:cubicBezTo>
                      <a:pt x="90237" y="131611"/>
                      <a:pt x="89729" y="126154"/>
                      <a:pt x="88841" y="121712"/>
                    </a:cubicBezTo>
                    <a:cubicBezTo>
                      <a:pt x="87952" y="117270"/>
                      <a:pt x="86302" y="113716"/>
                      <a:pt x="84145" y="110924"/>
                    </a:cubicBezTo>
                    <a:cubicBezTo>
                      <a:pt x="81860" y="108132"/>
                      <a:pt x="78941" y="106101"/>
                      <a:pt x="75134" y="104959"/>
                    </a:cubicBezTo>
                    <a:cubicBezTo>
                      <a:pt x="71326" y="103690"/>
                      <a:pt x="66631" y="103055"/>
                      <a:pt x="60919" y="103055"/>
                    </a:cubicBezTo>
                    <a:cubicBezTo>
                      <a:pt x="55970" y="103055"/>
                      <a:pt x="51020" y="103563"/>
                      <a:pt x="46197" y="104451"/>
                    </a:cubicBezTo>
                    <a:cubicBezTo>
                      <a:pt x="41247" y="105340"/>
                      <a:pt x="36551" y="106482"/>
                      <a:pt x="31983" y="107751"/>
                    </a:cubicBezTo>
                    <a:cubicBezTo>
                      <a:pt x="27541" y="109020"/>
                      <a:pt x="23352" y="110543"/>
                      <a:pt x="19545" y="111939"/>
                    </a:cubicBezTo>
                    <a:cubicBezTo>
                      <a:pt x="15737" y="113462"/>
                      <a:pt x="12564" y="114858"/>
                      <a:pt x="10026" y="116128"/>
                    </a:cubicBezTo>
                    <a:lnTo>
                      <a:pt x="9899" y="116128"/>
                    </a:lnTo>
                    <a:lnTo>
                      <a:pt x="3680" y="102928"/>
                    </a:lnTo>
                    <a:cubicBezTo>
                      <a:pt x="5457" y="101278"/>
                      <a:pt x="8503" y="99248"/>
                      <a:pt x="12818" y="96583"/>
                    </a:cubicBezTo>
                    <a:cubicBezTo>
                      <a:pt x="17133" y="94044"/>
                      <a:pt x="22337" y="91506"/>
                      <a:pt x="28302" y="89222"/>
                    </a:cubicBezTo>
                    <a:cubicBezTo>
                      <a:pt x="34267" y="86810"/>
                      <a:pt x="40740" y="84779"/>
                      <a:pt x="47593" y="83003"/>
                    </a:cubicBezTo>
                    <a:cubicBezTo>
                      <a:pt x="54447" y="81226"/>
                      <a:pt x="61300" y="80464"/>
                      <a:pt x="68153" y="80464"/>
                    </a:cubicBezTo>
                    <a:cubicBezTo>
                      <a:pt x="77672" y="80464"/>
                      <a:pt x="85795" y="81480"/>
                      <a:pt x="92521" y="83383"/>
                    </a:cubicBezTo>
                    <a:cubicBezTo>
                      <a:pt x="99121" y="85287"/>
                      <a:pt x="104451" y="88460"/>
                      <a:pt x="108639" y="92775"/>
                    </a:cubicBezTo>
                    <a:cubicBezTo>
                      <a:pt x="112701" y="97090"/>
                      <a:pt x="115620" y="102675"/>
                      <a:pt x="117523" y="109655"/>
                    </a:cubicBezTo>
                    <a:cubicBezTo>
                      <a:pt x="119300" y="116508"/>
                      <a:pt x="120189" y="125012"/>
                      <a:pt x="120189" y="134911"/>
                    </a:cubicBezTo>
                    <a:lnTo>
                      <a:pt x="120189" y="224132"/>
                    </a:lnTo>
                    <a:lnTo>
                      <a:pt x="137195" y="224132"/>
                    </a:lnTo>
                    <a:lnTo>
                      <a:pt x="137195" y="237459"/>
                    </a:lnTo>
                    <a:cubicBezTo>
                      <a:pt x="135419" y="237966"/>
                      <a:pt x="133388" y="238474"/>
                      <a:pt x="130976" y="238982"/>
                    </a:cubicBezTo>
                    <a:cubicBezTo>
                      <a:pt x="128565" y="239616"/>
                      <a:pt x="126027" y="240124"/>
                      <a:pt x="123362" y="240631"/>
                    </a:cubicBezTo>
                    <a:cubicBezTo>
                      <a:pt x="120696" y="241139"/>
                      <a:pt x="118031" y="241520"/>
                      <a:pt x="115239" y="241901"/>
                    </a:cubicBezTo>
                    <a:cubicBezTo>
                      <a:pt x="112574" y="242281"/>
                      <a:pt x="109909" y="242408"/>
                      <a:pt x="107497" y="242408"/>
                    </a:cubicBezTo>
                    <a:cubicBezTo>
                      <a:pt x="104959" y="242408"/>
                      <a:pt x="102674" y="242281"/>
                      <a:pt x="100898" y="242028"/>
                    </a:cubicBezTo>
                    <a:cubicBezTo>
                      <a:pt x="98994" y="241774"/>
                      <a:pt x="97471" y="241266"/>
                      <a:pt x="96329" y="240251"/>
                    </a:cubicBezTo>
                    <a:cubicBezTo>
                      <a:pt x="95186" y="239235"/>
                      <a:pt x="94298" y="237839"/>
                      <a:pt x="93663" y="235936"/>
                    </a:cubicBezTo>
                    <a:cubicBezTo>
                      <a:pt x="93029" y="234032"/>
                      <a:pt x="92775" y="231367"/>
                      <a:pt x="92775" y="228194"/>
                    </a:cubicBezTo>
                    <a:lnTo>
                      <a:pt x="92775" y="223117"/>
                    </a:lnTo>
                    <a:cubicBezTo>
                      <a:pt x="91633" y="224259"/>
                      <a:pt x="89602" y="225782"/>
                      <a:pt x="86937" y="227940"/>
                    </a:cubicBezTo>
                    <a:cubicBezTo>
                      <a:pt x="84272" y="230097"/>
                      <a:pt x="80972" y="232255"/>
                      <a:pt x="77037" y="234413"/>
                    </a:cubicBezTo>
                    <a:cubicBezTo>
                      <a:pt x="73103" y="236570"/>
                      <a:pt x="68661" y="238474"/>
                      <a:pt x="63584" y="239997"/>
                    </a:cubicBezTo>
                    <a:cubicBezTo>
                      <a:pt x="58508" y="241647"/>
                      <a:pt x="53178" y="242408"/>
                      <a:pt x="47466" y="242408"/>
                    </a:cubicBezTo>
                    <a:cubicBezTo>
                      <a:pt x="41120" y="242408"/>
                      <a:pt x="35156" y="241520"/>
                      <a:pt x="29444" y="239870"/>
                    </a:cubicBezTo>
                    <a:cubicBezTo>
                      <a:pt x="23733" y="238220"/>
                      <a:pt x="18783" y="235555"/>
                      <a:pt x="14341" y="232001"/>
                    </a:cubicBezTo>
                    <a:cubicBezTo>
                      <a:pt x="10026" y="228448"/>
                      <a:pt x="6473" y="223879"/>
                      <a:pt x="3934" y="218294"/>
                    </a:cubicBezTo>
                    <a:cubicBezTo>
                      <a:pt x="1269" y="212964"/>
                      <a:pt x="0" y="206237"/>
                      <a:pt x="0" y="198496"/>
                    </a:cubicBezTo>
                    <a:close/>
                    <a:moveTo>
                      <a:pt x="65869" y="54574"/>
                    </a:moveTo>
                    <a:cubicBezTo>
                      <a:pt x="58635" y="54574"/>
                      <a:pt x="52162" y="53304"/>
                      <a:pt x="46578" y="50639"/>
                    </a:cubicBezTo>
                    <a:cubicBezTo>
                      <a:pt x="40867" y="47974"/>
                      <a:pt x="36044" y="44547"/>
                      <a:pt x="32110" y="40232"/>
                    </a:cubicBezTo>
                    <a:cubicBezTo>
                      <a:pt x="28175" y="35917"/>
                      <a:pt x="25129" y="30967"/>
                      <a:pt x="22972" y="25256"/>
                    </a:cubicBezTo>
                    <a:cubicBezTo>
                      <a:pt x="20941" y="19545"/>
                      <a:pt x="19799" y="13707"/>
                      <a:pt x="19799" y="7488"/>
                    </a:cubicBezTo>
                    <a:cubicBezTo>
                      <a:pt x="19799" y="6219"/>
                      <a:pt x="19799" y="4823"/>
                      <a:pt x="19926" y="3554"/>
                    </a:cubicBezTo>
                    <a:cubicBezTo>
                      <a:pt x="19926" y="2158"/>
                      <a:pt x="20053" y="1015"/>
                      <a:pt x="20306" y="0"/>
                    </a:cubicBezTo>
                    <a:lnTo>
                      <a:pt x="36551" y="0"/>
                    </a:lnTo>
                    <a:cubicBezTo>
                      <a:pt x="36551" y="508"/>
                      <a:pt x="36551" y="1142"/>
                      <a:pt x="36679" y="2031"/>
                    </a:cubicBezTo>
                    <a:cubicBezTo>
                      <a:pt x="36679" y="2919"/>
                      <a:pt x="36805" y="3934"/>
                      <a:pt x="37059" y="4950"/>
                    </a:cubicBezTo>
                    <a:cubicBezTo>
                      <a:pt x="37440" y="7107"/>
                      <a:pt x="38075" y="9646"/>
                      <a:pt x="39217" y="12565"/>
                    </a:cubicBezTo>
                    <a:cubicBezTo>
                      <a:pt x="40232" y="15484"/>
                      <a:pt x="41882" y="18149"/>
                      <a:pt x="44166" y="20687"/>
                    </a:cubicBezTo>
                    <a:cubicBezTo>
                      <a:pt x="46451" y="23226"/>
                      <a:pt x="49243" y="25383"/>
                      <a:pt x="52797" y="27033"/>
                    </a:cubicBezTo>
                    <a:cubicBezTo>
                      <a:pt x="56350" y="28810"/>
                      <a:pt x="60919" y="29571"/>
                      <a:pt x="66377" y="29571"/>
                    </a:cubicBezTo>
                    <a:cubicBezTo>
                      <a:pt x="71707" y="29571"/>
                      <a:pt x="76149" y="28683"/>
                      <a:pt x="79703" y="27033"/>
                    </a:cubicBezTo>
                    <a:cubicBezTo>
                      <a:pt x="83256" y="25256"/>
                      <a:pt x="86049" y="23226"/>
                      <a:pt x="88206" y="20687"/>
                    </a:cubicBezTo>
                    <a:cubicBezTo>
                      <a:pt x="90364" y="18149"/>
                      <a:pt x="91887" y="15484"/>
                      <a:pt x="92902" y="12565"/>
                    </a:cubicBezTo>
                    <a:cubicBezTo>
                      <a:pt x="93790" y="9646"/>
                      <a:pt x="94552" y="7107"/>
                      <a:pt x="94933" y="4950"/>
                    </a:cubicBezTo>
                    <a:cubicBezTo>
                      <a:pt x="95186" y="2792"/>
                      <a:pt x="95313" y="1142"/>
                      <a:pt x="95313" y="0"/>
                    </a:cubicBezTo>
                    <a:lnTo>
                      <a:pt x="111051" y="0"/>
                    </a:lnTo>
                    <a:cubicBezTo>
                      <a:pt x="111178" y="1015"/>
                      <a:pt x="111178" y="2158"/>
                      <a:pt x="111305" y="3554"/>
                    </a:cubicBezTo>
                    <a:cubicBezTo>
                      <a:pt x="111432" y="4823"/>
                      <a:pt x="111432" y="6219"/>
                      <a:pt x="111432" y="7488"/>
                    </a:cubicBezTo>
                    <a:cubicBezTo>
                      <a:pt x="111432" y="13707"/>
                      <a:pt x="110289" y="19672"/>
                      <a:pt x="108259" y="25383"/>
                    </a:cubicBezTo>
                    <a:cubicBezTo>
                      <a:pt x="106101" y="31094"/>
                      <a:pt x="103055" y="36044"/>
                      <a:pt x="99121" y="40486"/>
                    </a:cubicBezTo>
                    <a:cubicBezTo>
                      <a:pt x="95186" y="44801"/>
                      <a:pt x="90490" y="48228"/>
                      <a:pt x="84779" y="50893"/>
                    </a:cubicBezTo>
                    <a:cubicBezTo>
                      <a:pt x="78941" y="53304"/>
                      <a:pt x="72722" y="54574"/>
                      <a:pt x="65869" y="54574"/>
                    </a:cubicBezTo>
                    <a:close/>
                    <a:moveTo>
                      <a:pt x="59143" y="221721"/>
                    </a:moveTo>
                    <a:cubicBezTo>
                      <a:pt x="61046" y="221721"/>
                      <a:pt x="63331" y="221467"/>
                      <a:pt x="65996" y="220960"/>
                    </a:cubicBezTo>
                    <a:cubicBezTo>
                      <a:pt x="68661" y="220452"/>
                      <a:pt x="71326" y="219690"/>
                      <a:pt x="74245" y="218802"/>
                    </a:cubicBezTo>
                    <a:cubicBezTo>
                      <a:pt x="77037" y="217914"/>
                      <a:pt x="79830" y="216771"/>
                      <a:pt x="82622" y="215375"/>
                    </a:cubicBezTo>
                    <a:cubicBezTo>
                      <a:pt x="85414" y="213979"/>
                      <a:pt x="87952" y="212456"/>
                      <a:pt x="90237" y="210806"/>
                    </a:cubicBezTo>
                    <a:lnTo>
                      <a:pt x="90237" y="160421"/>
                    </a:lnTo>
                    <a:cubicBezTo>
                      <a:pt x="79322" y="160421"/>
                      <a:pt x="70184" y="161436"/>
                      <a:pt x="62823" y="163340"/>
                    </a:cubicBezTo>
                    <a:cubicBezTo>
                      <a:pt x="55462" y="165244"/>
                      <a:pt x="49624" y="167782"/>
                      <a:pt x="45182" y="170955"/>
                    </a:cubicBezTo>
                    <a:cubicBezTo>
                      <a:pt x="40867" y="174128"/>
                      <a:pt x="37694" y="177681"/>
                      <a:pt x="35917" y="181743"/>
                    </a:cubicBezTo>
                    <a:cubicBezTo>
                      <a:pt x="34140" y="185804"/>
                      <a:pt x="33252" y="189992"/>
                      <a:pt x="33252" y="194307"/>
                    </a:cubicBezTo>
                    <a:cubicBezTo>
                      <a:pt x="33252" y="199384"/>
                      <a:pt x="33886" y="203572"/>
                      <a:pt x="35282" y="206999"/>
                    </a:cubicBezTo>
                    <a:cubicBezTo>
                      <a:pt x="36551" y="210426"/>
                      <a:pt x="38455" y="213345"/>
                      <a:pt x="40740" y="215502"/>
                    </a:cubicBezTo>
                    <a:cubicBezTo>
                      <a:pt x="43024" y="217660"/>
                      <a:pt x="45816" y="219310"/>
                      <a:pt x="48989" y="220198"/>
                    </a:cubicBezTo>
                    <a:cubicBezTo>
                      <a:pt x="52035" y="221340"/>
                      <a:pt x="55462" y="221721"/>
                      <a:pt x="59143" y="22172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39" name="Freeform: Shape 38">
                <a:extLst>
                  <a:ext uri="{FF2B5EF4-FFF2-40B4-BE49-F238E27FC236}">
                    <a16:creationId xmlns:a16="http://schemas.microsoft.com/office/drawing/2014/main" id="{EF668AA3-9101-56A1-AF85-4B1EBF0D5F32}"/>
                  </a:ext>
                </a:extLst>
              </p:cNvPr>
              <p:cNvSpPr/>
              <p:nvPr/>
            </p:nvSpPr>
            <p:spPr>
              <a:xfrm>
                <a:off x="3219227" y="2168222"/>
                <a:ext cx="100516" cy="196845"/>
              </a:xfrm>
              <a:custGeom>
                <a:avLst/>
                <a:gdLst>
                  <a:gd name="connsiteX0" fmla="*/ 19799 w 100516"/>
                  <a:gd name="connsiteY0" fmla="*/ 164355 h 196845"/>
                  <a:gd name="connsiteX1" fmla="*/ 19799 w 100516"/>
                  <a:gd name="connsiteY1" fmla="*/ 57620 h 196845"/>
                  <a:gd name="connsiteX2" fmla="*/ 0 w 100516"/>
                  <a:gd name="connsiteY2" fmla="*/ 57620 h 196845"/>
                  <a:gd name="connsiteX3" fmla="*/ 0 w 100516"/>
                  <a:gd name="connsiteY3" fmla="*/ 44801 h 196845"/>
                  <a:gd name="connsiteX4" fmla="*/ 8376 w 100516"/>
                  <a:gd name="connsiteY4" fmla="*/ 41882 h 196845"/>
                  <a:gd name="connsiteX5" fmla="*/ 14468 w 100516"/>
                  <a:gd name="connsiteY5" fmla="*/ 39090 h 196845"/>
                  <a:gd name="connsiteX6" fmla="*/ 22083 w 100516"/>
                  <a:gd name="connsiteY6" fmla="*/ 28810 h 196845"/>
                  <a:gd name="connsiteX7" fmla="*/ 24875 w 100516"/>
                  <a:gd name="connsiteY7" fmla="*/ 22337 h 196845"/>
                  <a:gd name="connsiteX8" fmla="*/ 28048 w 100516"/>
                  <a:gd name="connsiteY8" fmla="*/ 14088 h 196845"/>
                  <a:gd name="connsiteX9" fmla="*/ 30967 w 100516"/>
                  <a:gd name="connsiteY9" fmla="*/ 5965 h 196845"/>
                  <a:gd name="connsiteX10" fmla="*/ 32871 w 100516"/>
                  <a:gd name="connsiteY10" fmla="*/ 0 h 196845"/>
                  <a:gd name="connsiteX11" fmla="*/ 50385 w 100516"/>
                  <a:gd name="connsiteY11" fmla="*/ 0 h 196845"/>
                  <a:gd name="connsiteX12" fmla="*/ 50385 w 100516"/>
                  <a:gd name="connsiteY12" fmla="*/ 37821 h 196845"/>
                  <a:gd name="connsiteX13" fmla="*/ 96202 w 100516"/>
                  <a:gd name="connsiteY13" fmla="*/ 37821 h 196845"/>
                  <a:gd name="connsiteX14" fmla="*/ 96202 w 100516"/>
                  <a:gd name="connsiteY14" fmla="*/ 57620 h 196845"/>
                  <a:gd name="connsiteX15" fmla="*/ 50385 w 100516"/>
                  <a:gd name="connsiteY15" fmla="*/ 57620 h 196845"/>
                  <a:gd name="connsiteX16" fmla="*/ 50385 w 100516"/>
                  <a:gd name="connsiteY16" fmla="*/ 139480 h 196845"/>
                  <a:gd name="connsiteX17" fmla="*/ 50766 w 100516"/>
                  <a:gd name="connsiteY17" fmla="*/ 158517 h 196845"/>
                  <a:gd name="connsiteX18" fmla="*/ 52670 w 100516"/>
                  <a:gd name="connsiteY18" fmla="*/ 168670 h 196845"/>
                  <a:gd name="connsiteX19" fmla="*/ 57366 w 100516"/>
                  <a:gd name="connsiteY19" fmla="*/ 172732 h 196845"/>
                  <a:gd name="connsiteX20" fmla="*/ 65996 w 100516"/>
                  <a:gd name="connsiteY20" fmla="*/ 173493 h 196845"/>
                  <a:gd name="connsiteX21" fmla="*/ 66123 w 100516"/>
                  <a:gd name="connsiteY21" fmla="*/ 173493 h 196845"/>
                  <a:gd name="connsiteX22" fmla="*/ 74372 w 100516"/>
                  <a:gd name="connsiteY22" fmla="*/ 172986 h 196845"/>
                  <a:gd name="connsiteX23" fmla="*/ 82749 w 100516"/>
                  <a:gd name="connsiteY23" fmla="*/ 171716 h 196845"/>
                  <a:gd name="connsiteX24" fmla="*/ 90237 w 100516"/>
                  <a:gd name="connsiteY24" fmla="*/ 170067 h 196845"/>
                  <a:gd name="connsiteX25" fmla="*/ 95694 w 100516"/>
                  <a:gd name="connsiteY25" fmla="*/ 168417 h 196845"/>
                  <a:gd name="connsiteX26" fmla="*/ 95821 w 100516"/>
                  <a:gd name="connsiteY26" fmla="*/ 168417 h 196845"/>
                  <a:gd name="connsiteX27" fmla="*/ 100517 w 100516"/>
                  <a:gd name="connsiteY27" fmla="*/ 181870 h 196845"/>
                  <a:gd name="connsiteX28" fmla="*/ 91506 w 100516"/>
                  <a:gd name="connsiteY28" fmla="*/ 186946 h 196845"/>
                  <a:gd name="connsiteX29" fmla="*/ 78941 w 100516"/>
                  <a:gd name="connsiteY29" fmla="*/ 191769 h 196845"/>
                  <a:gd name="connsiteX30" fmla="*/ 64981 w 100516"/>
                  <a:gd name="connsiteY30" fmla="*/ 195450 h 196845"/>
                  <a:gd name="connsiteX31" fmla="*/ 51274 w 100516"/>
                  <a:gd name="connsiteY31" fmla="*/ 196846 h 196845"/>
                  <a:gd name="connsiteX32" fmla="*/ 51020 w 100516"/>
                  <a:gd name="connsiteY32" fmla="*/ 196846 h 196845"/>
                  <a:gd name="connsiteX33" fmla="*/ 38075 w 100516"/>
                  <a:gd name="connsiteY33" fmla="*/ 195196 h 196845"/>
                  <a:gd name="connsiteX34" fmla="*/ 28302 w 100516"/>
                  <a:gd name="connsiteY34" fmla="*/ 189738 h 196845"/>
                  <a:gd name="connsiteX35" fmla="*/ 22083 w 100516"/>
                  <a:gd name="connsiteY35" fmla="*/ 179712 h 196845"/>
                  <a:gd name="connsiteX36" fmla="*/ 19799 w 100516"/>
                  <a:gd name="connsiteY36" fmla="*/ 164355 h 196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00516" h="196845">
                    <a:moveTo>
                      <a:pt x="19799" y="164355"/>
                    </a:moveTo>
                    <a:lnTo>
                      <a:pt x="19799" y="57620"/>
                    </a:lnTo>
                    <a:lnTo>
                      <a:pt x="0" y="57620"/>
                    </a:lnTo>
                    <a:lnTo>
                      <a:pt x="0" y="44801"/>
                    </a:lnTo>
                    <a:cubicBezTo>
                      <a:pt x="2792" y="43913"/>
                      <a:pt x="5584" y="42897"/>
                      <a:pt x="8376" y="41882"/>
                    </a:cubicBezTo>
                    <a:cubicBezTo>
                      <a:pt x="11168" y="40867"/>
                      <a:pt x="13199" y="39978"/>
                      <a:pt x="14468" y="39090"/>
                    </a:cubicBezTo>
                    <a:cubicBezTo>
                      <a:pt x="17514" y="36932"/>
                      <a:pt x="20052" y="33633"/>
                      <a:pt x="22083" y="28810"/>
                    </a:cubicBezTo>
                    <a:cubicBezTo>
                      <a:pt x="22845" y="27160"/>
                      <a:pt x="23733" y="25002"/>
                      <a:pt x="24875" y="22337"/>
                    </a:cubicBezTo>
                    <a:cubicBezTo>
                      <a:pt x="26017" y="19672"/>
                      <a:pt x="27033" y="16880"/>
                      <a:pt x="28048" y="14088"/>
                    </a:cubicBezTo>
                    <a:cubicBezTo>
                      <a:pt x="29064" y="11295"/>
                      <a:pt x="30079" y="8630"/>
                      <a:pt x="30967" y="5965"/>
                    </a:cubicBezTo>
                    <a:cubicBezTo>
                      <a:pt x="31856" y="3427"/>
                      <a:pt x="32490" y="1396"/>
                      <a:pt x="32871" y="0"/>
                    </a:cubicBezTo>
                    <a:lnTo>
                      <a:pt x="50385" y="0"/>
                    </a:lnTo>
                    <a:lnTo>
                      <a:pt x="50385" y="37821"/>
                    </a:lnTo>
                    <a:lnTo>
                      <a:pt x="96202" y="37821"/>
                    </a:lnTo>
                    <a:lnTo>
                      <a:pt x="96202" y="57620"/>
                    </a:lnTo>
                    <a:lnTo>
                      <a:pt x="50385" y="57620"/>
                    </a:lnTo>
                    <a:lnTo>
                      <a:pt x="50385" y="139480"/>
                    </a:lnTo>
                    <a:cubicBezTo>
                      <a:pt x="50385" y="147602"/>
                      <a:pt x="50512" y="153948"/>
                      <a:pt x="50766" y="158517"/>
                    </a:cubicBezTo>
                    <a:cubicBezTo>
                      <a:pt x="51020" y="163086"/>
                      <a:pt x="51654" y="166513"/>
                      <a:pt x="52670" y="168670"/>
                    </a:cubicBezTo>
                    <a:cubicBezTo>
                      <a:pt x="53685" y="170828"/>
                      <a:pt x="55335" y="172224"/>
                      <a:pt x="57366" y="172732"/>
                    </a:cubicBezTo>
                    <a:cubicBezTo>
                      <a:pt x="59523" y="173239"/>
                      <a:pt x="62315" y="173493"/>
                      <a:pt x="65996" y="173493"/>
                    </a:cubicBezTo>
                    <a:lnTo>
                      <a:pt x="66123" y="173493"/>
                    </a:lnTo>
                    <a:cubicBezTo>
                      <a:pt x="68788" y="173493"/>
                      <a:pt x="71580" y="173366"/>
                      <a:pt x="74372" y="172986"/>
                    </a:cubicBezTo>
                    <a:cubicBezTo>
                      <a:pt x="77291" y="172605"/>
                      <a:pt x="80083" y="172224"/>
                      <a:pt x="82749" y="171716"/>
                    </a:cubicBezTo>
                    <a:cubicBezTo>
                      <a:pt x="85414" y="171209"/>
                      <a:pt x="87952" y="170701"/>
                      <a:pt x="90237" y="170067"/>
                    </a:cubicBezTo>
                    <a:cubicBezTo>
                      <a:pt x="92521" y="169432"/>
                      <a:pt x="94298" y="168924"/>
                      <a:pt x="95694" y="168417"/>
                    </a:cubicBezTo>
                    <a:lnTo>
                      <a:pt x="95821" y="168417"/>
                    </a:lnTo>
                    <a:lnTo>
                      <a:pt x="100517" y="181870"/>
                    </a:lnTo>
                    <a:cubicBezTo>
                      <a:pt x="98359" y="183520"/>
                      <a:pt x="95313" y="185169"/>
                      <a:pt x="91506" y="186946"/>
                    </a:cubicBezTo>
                    <a:cubicBezTo>
                      <a:pt x="87698" y="188723"/>
                      <a:pt x="83510" y="190373"/>
                      <a:pt x="78941" y="191769"/>
                    </a:cubicBezTo>
                    <a:cubicBezTo>
                      <a:pt x="74499" y="193292"/>
                      <a:pt x="69803" y="194434"/>
                      <a:pt x="64981" y="195450"/>
                    </a:cubicBezTo>
                    <a:cubicBezTo>
                      <a:pt x="60158" y="196465"/>
                      <a:pt x="55589" y="196846"/>
                      <a:pt x="51274" y="196846"/>
                    </a:cubicBezTo>
                    <a:lnTo>
                      <a:pt x="51020" y="196846"/>
                    </a:lnTo>
                    <a:cubicBezTo>
                      <a:pt x="46197" y="196846"/>
                      <a:pt x="41882" y="196338"/>
                      <a:pt x="38075" y="195196"/>
                    </a:cubicBezTo>
                    <a:cubicBezTo>
                      <a:pt x="34267" y="194053"/>
                      <a:pt x="30967" y="192277"/>
                      <a:pt x="28302" y="189738"/>
                    </a:cubicBezTo>
                    <a:cubicBezTo>
                      <a:pt x="25637" y="187200"/>
                      <a:pt x="23479" y="183900"/>
                      <a:pt x="22083" y="179712"/>
                    </a:cubicBezTo>
                    <a:cubicBezTo>
                      <a:pt x="20560" y="175397"/>
                      <a:pt x="19799" y="170320"/>
                      <a:pt x="19799" y="16435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40" name="Freeform: Shape 39">
                <a:extLst>
                  <a:ext uri="{FF2B5EF4-FFF2-40B4-BE49-F238E27FC236}">
                    <a16:creationId xmlns:a16="http://schemas.microsoft.com/office/drawing/2014/main" id="{7EE99401-8C63-08D2-1207-481597DA1FEA}"/>
                  </a:ext>
                </a:extLst>
              </p:cNvPr>
              <p:cNvSpPr/>
              <p:nvPr/>
            </p:nvSpPr>
            <p:spPr>
              <a:xfrm>
                <a:off x="3335481" y="2202616"/>
                <a:ext cx="137195" cy="161943"/>
              </a:xfrm>
              <a:custGeom>
                <a:avLst/>
                <a:gdLst>
                  <a:gd name="connsiteX0" fmla="*/ 0 w 137195"/>
                  <a:gd name="connsiteY0" fmla="*/ 118031 h 161943"/>
                  <a:gd name="connsiteX1" fmla="*/ 3681 w 137195"/>
                  <a:gd name="connsiteY1" fmla="*/ 100390 h 161943"/>
                  <a:gd name="connsiteX2" fmla="*/ 13834 w 137195"/>
                  <a:gd name="connsiteY2" fmla="*/ 86810 h 161943"/>
                  <a:gd name="connsiteX3" fmla="*/ 28937 w 137195"/>
                  <a:gd name="connsiteY3" fmla="*/ 76784 h 161943"/>
                  <a:gd name="connsiteX4" fmla="*/ 47720 w 137195"/>
                  <a:gd name="connsiteY4" fmla="*/ 70057 h 161943"/>
                  <a:gd name="connsiteX5" fmla="*/ 68661 w 137195"/>
                  <a:gd name="connsiteY5" fmla="*/ 66250 h 161943"/>
                  <a:gd name="connsiteX6" fmla="*/ 90237 w 137195"/>
                  <a:gd name="connsiteY6" fmla="*/ 64727 h 161943"/>
                  <a:gd name="connsiteX7" fmla="*/ 90237 w 137195"/>
                  <a:gd name="connsiteY7" fmla="*/ 57493 h 161943"/>
                  <a:gd name="connsiteX8" fmla="*/ 88841 w 137195"/>
                  <a:gd name="connsiteY8" fmla="*/ 41247 h 161943"/>
                  <a:gd name="connsiteX9" fmla="*/ 84145 w 137195"/>
                  <a:gd name="connsiteY9" fmla="*/ 30460 h 161943"/>
                  <a:gd name="connsiteX10" fmla="*/ 75134 w 137195"/>
                  <a:gd name="connsiteY10" fmla="*/ 24495 h 161943"/>
                  <a:gd name="connsiteX11" fmla="*/ 60919 w 137195"/>
                  <a:gd name="connsiteY11" fmla="*/ 22591 h 161943"/>
                  <a:gd name="connsiteX12" fmla="*/ 46197 w 137195"/>
                  <a:gd name="connsiteY12" fmla="*/ 23987 h 161943"/>
                  <a:gd name="connsiteX13" fmla="*/ 31983 w 137195"/>
                  <a:gd name="connsiteY13" fmla="*/ 27287 h 161943"/>
                  <a:gd name="connsiteX14" fmla="*/ 19545 w 137195"/>
                  <a:gd name="connsiteY14" fmla="*/ 31475 h 161943"/>
                  <a:gd name="connsiteX15" fmla="*/ 10026 w 137195"/>
                  <a:gd name="connsiteY15" fmla="*/ 35663 h 161943"/>
                  <a:gd name="connsiteX16" fmla="*/ 9899 w 137195"/>
                  <a:gd name="connsiteY16" fmla="*/ 35663 h 161943"/>
                  <a:gd name="connsiteX17" fmla="*/ 3807 w 137195"/>
                  <a:gd name="connsiteY17" fmla="*/ 22464 h 161943"/>
                  <a:gd name="connsiteX18" fmla="*/ 12945 w 137195"/>
                  <a:gd name="connsiteY18" fmla="*/ 16118 h 161943"/>
                  <a:gd name="connsiteX19" fmla="*/ 28429 w 137195"/>
                  <a:gd name="connsiteY19" fmla="*/ 8757 h 161943"/>
                  <a:gd name="connsiteX20" fmla="*/ 47720 w 137195"/>
                  <a:gd name="connsiteY20" fmla="*/ 2538 h 161943"/>
                  <a:gd name="connsiteX21" fmla="*/ 68280 w 137195"/>
                  <a:gd name="connsiteY21" fmla="*/ 0 h 161943"/>
                  <a:gd name="connsiteX22" fmla="*/ 92521 w 137195"/>
                  <a:gd name="connsiteY22" fmla="*/ 2919 h 161943"/>
                  <a:gd name="connsiteX23" fmla="*/ 108639 w 137195"/>
                  <a:gd name="connsiteY23" fmla="*/ 12311 h 161943"/>
                  <a:gd name="connsiteX24" fmla="*/ 117524 w 137195"/>
                  <a:gd name="connsiteY24" fmla="*/ 29191 h 161943"/>
                  <a:gd name="connsiteX25" fmla="*/ 120189 w 137195"/>
                  <a:gd name="connsiteY25" fmla="*/ 54447 h 161943"/>
                  <a:gd name="connsiteX26" fmla="*/ 120189 w 137195"/>
                  <a:gd name="connsiteY26" fmla="*/ 143668 h 161943"/>
                  <a:gd name="connsiteX27" fmla="*/ 137195 w 137195"/>
                  <a:gd name="connsiteY27" fmla="*/ 143668 h 161943"/>
                  <a:gd name="connsiteX28" fmla="*/ 137195 w 137195"/>
                  <a:gd name="connsiteY28" fmla="*/ 156994 h 161943"/>
                  <a:gd name="connsiteX29" fmla="*/ 130977 w 137195"/>
                  <a:gd name="connsiteY29" fmla="*/ 158517 h 161943"/>
                  <a:gd name="connsiteX30" fmla="*/ 123362 w 137195"/>
                  <a:gd name="connsiteY30" fmla="*/ 160167 h 161943"/>
                  <a:gd name="connsiteX31" fmla="*/ 115239 w 137195"/>
                  <a:gd name="connsiteY31" fmla="*/ 161436 h 161943"/>
                  <a:gd name="connsiteX32" fmla="*/ 107497 w 137195"/>
                  <a:gd name="connsiteY32" fmla="*/ 161944 h 161943"/>
                  <a:gd name="connsiteX33" fmla="*/ 100898 w 137195"/>
                  <a:gd name="connsiteY33" fmla="*/ 161563 h 161943"/>
                  <a:gd name="connsiteX34" fmla="*/ 96329 w 137195"/>
                  <a:gd name="connsiteY34" fmla="*/ 159786 h 161943"/>
                  <a:gd name="connsiteX35" fmla="*/ 93664 w 137195"/>
                  <a:gd name="connsiteY35" fmla="*/ 155471 h 161943"/>
                  <a:gd name="connsiteX36" fmla="*/ 92775 w 137195"/>
                  <a:gd name="connsiteY36" fmla="*/ 147729 h 161943"/>
                  <a:gd name="connsiteX37" fmla="*/ 92775 w 137195"/>
                  <a:gd name="connsiteY37" fmla="*/ 142653 h 161943"/>
                  <a:gd name="connsiteX38" fmla="*/ 86937 w 137195"/>
                  <a:gd name="connsiteY38" fmla="*/ 147476 h 161943"/>
                  <a:gd name="connsiteX39" fmla="*/ 77038 w 137195"/>
                  <a:gd name="connsiteY39" fmla="*/ 153948 h 161943"/>
                  <a:gd name="connsiteX40" fmla="*/ 63585 w 137195"/>
                  <a:gd name="connsiteY40" fmla="*/ 159533 h 161943"/>
                  <a:gd name="connsiteX41" fmla="*/ 47466 w 137195"/>
                  <a:gd name="connsiteY41" fmla="*/ 161944 h 161943"/>
                  <a:gd name="connsiteX42" fmla="*/ 29444 w 137195"/>
                  <a:gd name="connsiteY42" fmla="*/ 159406 h 161943"/>
                  <a:gd name="connsiteX43" fmla="*/ 14341 w 137195"/>
                  <a:gd name="connsiteY43" fmla="*/ 151537 h 161943"/>
                  <a:gd name="connsiteX44" fmla="*/ 3934 w 137195"/>
                  <a:gd name="connsiteY44" fmla="*/ 137830 h 161943"/>
                  <a:gd name="connsiteX45" fmla="*/ 0 w 137195"/>
                  <a:gd name="connsiteY45" fmla="*/ 118031 h 161943"/>
                  <a:gd name="connsiteX46" fmla="*/ 59143 w 137195"/>
                  <a:gd name="connsiteY46" fmla="*/ 141257 h 161943"/>
                  <a:gd name="connsiteX47" fmla="*/ 65996 w 137195"/>
                  <a:gd name="connsiteY47" fmla="*/ 140495 h 161943"/>
                  <a:gd name="connsiteX48" fmla="*/ 74246 w 137195"/>
                  <a:gd name="connsiteY48" fmla="*/ 138338 h 161943"/>
                  <a:gd name="connsiteX49" fmla="*/ 82622 w 137195"/>
                  <a:gd name="connsiteY49" fmla="*/ 134911 h 161943"/>
                  <a:gd name="connsiteX50" fmla="*/ 90237 w 137195"/>
                  <a:gd name="connsiteY50" fmla="*/ 130342 h 161943"/>
                  <a:gd name="connsiteX51" fmla="*/ 90237 w 137195"/>
                  <a:gd name="connsiteY51" fmla="*/ 79957 h 161943"/>
                  <a:gd name="connsiteX52" fmla="*/ 62823 w 137195"/>
                  <a:gd name="connsiteY52" fmla="*/ 82876 h 161943"/>
                  <a:gd name="connsiteX53" fmla="*/ 45182 w 137195"/>
                  <a:gd name="connsiteY53" fmla="*/ 90491 h 161943"/>
                  <a:gd name="connsiteX54" fmla="*/ 35917 w 137195"/>
                  <a:gd name="connsiteY54" fmla="*/ 101278 h 161943"/>
                  <a:gd name="connsiteX55" fmla="*/ 33252 w 137195"/>
                  <a:gd name="connsiteY55" fmla="*/ 113843 h 161943"/>
                  <a:gd name="connsiteX56" fmla="*/ 35282 w 137195"/>
                  <a:gd name="connsiteY56" fmla="*/ 126535 h 161943"/>
                  <a:gd name="connsiteX57" fmla="*/ 40740 w 137195"/>
                  <a:gd name="connsiteY57" fmla="*/ 135038 h 161943"/>
                  <a:gd name="connsiteX58" fmla="*/ 48989 w 137195"/>
                  <a:gd name="connsiteY58" fmla="*/ 139734 h 161943"/>
                  <a:gd name="connsiteX59" fmla="*/ 59143 w 137195"/>
                  <a:gd name="connsiteY59" fmla="*/ 141257 h 1619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137195" h="161943">
                    <a:moveTo>
                      <a:pt x="0" y="118031"/>
                    </a:moveTo>
                    <a:cubicBezTo>
                      <a:pt x="0" y="111432"/>
                      <a:pt x="1269" y="105594"/>
                      <a:pt x="3681" y="100390"/>
                    </a:cubicBezTo>
                    <a:cubicBezTo>
                      <a:pt x="6092" y="95186"/>
                      <a:pt x="9519" y="90744"/>
                      <a:pt x="13834" y="86810"/>
                    </a:cubicBezTo>
                    <a:cubicBezTo>
                      <a:pt x="18149" y="82876"/>
                      <a:pt x="23226" y="79576"/>
                      <a:pt x="28937" y="76784"/>
                    </a:cubicBezTo>
                    <a:cubicBezTo>
                      <a:pt x="34775" y="73992"/>
                      <a:pt x="40994" y="71834"/>
                      <a:pt x="47720" y="70057"/>
                    </a:cubicBezTo>
                    <a:cubicBezTo>
                      <a:pt x="54447" y="68280"/>
                      <a:pt x="61427" y="67011"/>
                      <a:pt x="68661" y="66250"/>
                    </a:cubicBezTo>
                    <a:cubicBezTo>
                      <a:pt x="75895" y="65488"/>
                      <a:pt x="83130" y="64981"/>
                      <a:pt x="90237" y="64727"/>
                    </a:cubicBezTo>
                    <a:lnTo>
                      <a:pt x="90237" y="57493"/>
                    </a:lnTo>
                    <a:cubicBezTo>
                      <a:pt x="90237" y="51147"/>
                      <a:pt x="89729" y="45689"/>
                      <a:pt x="88841" y="41247"/>
                    </a:cubicBezTo>
                    <a:cubicBezTo>
                      <a:pt x="87952" y="36805"/>
                      <a:pt x="86302" y="33252"/>
                      <a:pt x="84145" y="30460"/>
                    </a:cubicBezTo>
                    <a:cubicBezTo>
                      <a:pt x="81860" y="27668"/>
                      <a:pt x="78941" y="25637"/>
                      <a:pt x="75134" y="24495"/>
                    </a:cubicBezTo>
                    <a:cubicBezTo>
                      <a:pt x="71453" y="23226"/>
                      <a:pt x="66631" y="22591"/>
                      <a:pt x="60919" y="22591"/>
                    </a:cubicBezTo>
                    <a:cubicBezTo>
                      <a:pt x="55970" y="22591"/>
                      <a:pt x="51020" y="23099"/>
                      <a:pt x="46197" y="23987"/>
                    </a:cubicBezTo>
                    <a:cubicBezTo>
                      <a:pt x="41247" y="24875"/>
                      <a:pt x="36552" y="26018"/>
                      <a:pt x="31983" y="27287"/>
                    </a:cubicBezTo>
                    <a:cubicBezTo>
                      <a:pt x="27541" y="28556"/>
                      <a:pt x="23353" y="30079"/>
                      <a:pt x="19545" y="31475"/>
                    </a:cubicBezTo>
                    <a:cubicBezTo>
                      <a:pt x="15738" y="32998"/>
                      <a:pt x="12565" y="34394"/>
                      <a:pt x="10026" y="35663"/>
                    </a:cubicBezTo>
                    <a:lnTo>
                      <a:pt x="9899" y="35663"/>
                    </a:lnTo>
                    <a:lnTo>
                      <a:pt x="3807" y="22464"/>
                    </a:lnTo>
                    <a:cubicBezTo>
                      <a:pt x="5584" y="20814"/>
                      <a:pt x="8630" y="18784"/>
                      <a:pt x="12945" y="16118"/>
                    </a:cubicBezTo>
                    <a:cubicBezTo>
                      <a:pt x="17260" y="13580"/>
                      <a:pt x="22464" y="11042"/>
                      <a:pt x="28429" y="8757"/>
                    </a:cubicBezTo>
                    <a:cubicBezTo>
                      <a:pt x="34394" y="6346"/>
                      <a:pt x="40867" y="4315"/>
                      <a:pt x="47720" y="2538"/>
                    </a:cubicBezTo>
                    <a:cubicBezTo>
                      <a:pt x="54574" y="761"/>
                      <a:pt x="61427" y="0"/>
                      <a:pt x="68280" y="0"/>
                    </a:cubicBezTo>
                    <a:cubicBezTo>
                      <a:pt x="77799" y="0"/>
                      <a:pt x="85922" y="1015"/>
                      <a:pt x="92521" y="2919"/>
                    </a:cubicBezTo>
                    <a:cubicBezTo>
                      <a:pt x="99121" y="4823"/>
                      <a:pt x="104451" y="7996"/>
                      <a:pt x="108639" y="12311"/>
                    </a:cubicBezTo>
                    <a:cubicBezTo>
                      <a:pt x="112701" y="16626"/>
                      <a:pt x="115620" y="22210"/>
                      <a:pt x="117524" y="29191"/>
                    </a:cubicBezTo>
                    <a:cubicBezTo>
                      <a:pt x="119300" y="36044"/>
                      <a:pt x="120189" y="44547"/>
                      <a:pt x="120189" y="54447"/>
                    </a:cubicBezTo>
                    <a:lnTo>
                      <a:pt x="120189" y="143668"/>
                    </a:lnTo>
                    <a:lnTo>
                      <a:pt x="137195" y="143668"/>
                    </a:lnTo>
                    <a:lnTo>
                      <a:pt x="137195" y="156994"/>
                    </a:lnTo>
                    <a:cubicBezTo>
                      <a:pt x="135419" y="157502"/>
                      <a:pt x="133388" y="158010"/>
                      <a:pt x="130977" y="158517"/>
                    </a:cubicBezTo>
                    <a:cubicBezTo>
                      <a:pt x="128565" y="159152"/>
                      <a:pt x="126027" y="159659"/>
                      <a:pt x="123362" y="160167"/>
                    </a:cubicBezTo>
                    <a:cubicBezTo>
                      <a:pt x="120697" y="160675"/>
                      <a:pt x="118031" y="161056"/>
                      <a:pt x="115239" y="161436"/>
                    </a:cubicBezTo>
                    <a:cubicBezTo>
                      <a:pt x="112574" y="161817"/>
                      <a:pt x="109909" y="161944"/>
                      <a:pt x="107497" y="161944"/>
                    </a:cubicBezTo>
                    <a:cubicBezTo>
                      <a:pt x="104959" y="161944"/>
                      <a:pt x="102675" y="161817"/>
                      <a:pt x="100898" y="161563"/>
                    </a:cubicBezTo>
                    <a:cubicBezTo>
                      <a:pt x="98994" y="161309"/>
                      <a:pt x="97471" y="160802"/>
                      <a:pt x="96329" y="159786"/>
                    </a:cubicBezTo>
                    <a:cubicBezTo>
                      <a:pt x="95186" y="158771"/>
                      <a:pt x="94298" y="157375"/>
                      <a:pt x="93664" y="155471"/>
                    </a:cubicBezTo>
                    <a:cubicBezTo>
                      <a:pt x="93029" y="153567"/>
                      <a:pt x="92775" y="150902"/>
                      <a:pt x="92775" y="147729"/>
                    </a:cubicBezTo>
                    <a:lnTo>
                      <a:pt x="92775" y="142653"/>
                    </a:lnTo>
                    <a:cubicBezTo>
                      <a:pt x="91633" y="143795"/>
                      <a:pt x="89602" y="145318"/>
                      <a:pt x="86937" y="147476"/>
                    </a:cubicBezTo>
                    <a:cubicBezTo>
                      <a:pt x="84272" y="149633"/>
                      <a:pt x="80972" y="151791"/>
                      <a:pt x="77038" y="153948"/>
                    </a:cubicBezTo>
                    <a:cubicBezTo>
                      <a:pt x="73103" y="156106"/>
                      <a:pt x="68661" y="158010"/>
                      <a:pt x="63585" y="159533"/>
                    </a:cubicBezTo>
                    <a:cubicBezTo>
                      <a:pt x="58508" y="161182"/>
                      <a:pt x="53178" y="161944"/>
                      <a:pt x="47466" y="161944"/>
                    </a:cubicBezTo>
                    <a:cubicBezTo>
                      <a:pt x="41121" y="161944"/>
                      <a:pt x="35156" y="161056"/>
                      <a:pt x="29444" y="159406"/>
                    </a:cubicBezTo>
                    <a:cubicBezTo>
                      <a:pt x="23733" y="157756"/>
                      <a:pt x="18784" y="155091"/>
                      <a:pt x="14341" y="151537"/>
                    </a:cubicBezTo>
                    <a:cubicBezTo>
                      <a:pt x="10026" y="147983"/>
                      <a:pt x="6600" y="143414"/>
                      <a:pt x="3934" y="137830"/>
                    </a:cubicBezTo>
                    <a:cubicBezTo>
                      <a:pt x="1396" y="132500"/>
                      <a:pt x="0" y="125773"/>
                      <a:pt x="0" y="118031"/>
                    </a:cubicBezTo>
                    <a:close/>
                    <a:moveTo>
                      <a:pt x="59143" y="141257"/>
                    </a:moveTo>
                    <a:cubicBezTo>
                      <a:pt x="61046" y="141257"/>
                      <a:pt x="63331" y="141003"/>
                      <a:pt x="65996" y="140495"/>
                    </a:cubicBezTo>
                    <a:cubicBezTo>
                      <a:pt x="68661" y="139988"/>
                      <a:pt x="71327" y="139226"/>
                      <a:pt x="74246" y="138338"/>
                    </a:cubicBezTo>
                    <a:cubicBezTo>
                      <a:pt x="77038" y="137449"/>
                      <a:pt x="79830" y="136307"/>
                      <a:pt x="82622" y="134911"/>
                    </a:cubicBezTo>
                    <a:cubicBezTo>
                      <a:pt x="85414" y="133515"/>
                      <a:pt x="87952" y="131992"/>
                      <a:pt x="90237" y="130342"/>
                    </a:cubicBezTo>
                    <a:lnTo>
                      <a:pt x="90237" y="79957"/>
                    </a:lnTo>
                    <a:cubicBezTo>
                      <a:pt x="79322" y="79957"/>
                      <a:pt x="70184" y="80972"/>
                      <a:pt x="62823" y="82876"/>
                    </a:cubicBezTo>
                    <a:cubicBezTo>
                      <a:pt x="55462" y="84779"/>
                      <a:pt x="49624" y="87318"/>
                      <a:pt x="45182" y="90491"/>
                    </a:cubicBezTo>
                    <a:cubicBezTo>
                      <a:pt x="40867" y="93663"/>
                      <a:pt x="37694" y="97217"/>
                      <a:pt x="35917" y="101278"/>
                    </a:cubicBezTo>
                    <a:cubicBezTo>
                      <a:pt x="34140" y="105340"/>
                      <a:pt x="33252" y="109528"/>
                      <a:pt x="33252" y="113843"/>
                    </a:cubicBezTo>
                    <a:cubicBezTo>
                      <a:pt x="33252" y="118920"/>
                      <a:pt x="33886" y="123108"/>
                      <a:pt x="35282" y="126535"/>
                    </a:cubicBezTo>
                    <a:cubicBezTo>
                      <a:pt x="36552" y="129961"/>
                      <a:pt x="38455" y="132880"/>
                      <a:pt x="40740" y="135038"/>
                    </a:cubicBezTo>
                    <a:cubicBezTo>
                      <a:pt x="43024" y="137195"/>
                      <a:pt x="45816" y="138845"/>
                      <a:pt x="48989" y="139734"/>
                    </a:cubicBezTo>
                    <a:cubicBezTo>
                      <a:pt x="52162" y="140876"/>
                      <a:pt x="55462" y="141257"/>
                      <a:pt x="59143" y="141257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41" name="Freeform: Shape 40">
                <a:extLst>
                  <a:ext uri="{FF2B5EF4-FFF2-40B4-BE49-F238E27FC236}">
                    <a16:creationId xmlns:a16="http://schemas.microsoft.com/office/drawing/2014/main" id="{A79040E6-4782-7DA8-B3DB-E640B0E7C202}"/>
                  </a:ext>
                </a:extLst>
              </p:cNvPr>
              <p:cNvSpPr/>
              <p:nvPr/>
            </p:nvSpPr>
            <p:spPr>
              <a:xfrm>
                <a:off x="3491333" y="2168222"/>
                <a:ext cx="100390" cy="196845"/>
              </a:xfrm>
              <a:custGeom>
                <a:avLst/>
                <a:gdLst>
                  <a:gd name="connsiteX0" fmla="*/ 19799 w 100390"/>
                  <a:gd name="connsiteY0" fmla="*/ 164355 h 196845"/>
                  <a:gd name="connsiteX1" fmla="*/ 19799 w 100390"/>
                  <a:gd name="connsiteY1" fmla="*/ 57620 h 196845"/>
                  <a:gd name="connsiteX2" fmla="*/ 0 w 100390"/>
                  <a:gd name="connsiteY2" fmla="*/ 57620 h 196845"/>
                  <a:gd name="connsiteX3" fmla="*/ 0 w 100390"/>
                  <a:gd name="connsiteY3" fmla="*/ 44801 h 196845"/>
                  <a:gd name="connsiteX4" fmla="*/ 8376 w 100390"/>
                  <a:gd name="connsiteY4" fmla="*/ 41882 h 196845"/>
                  <a:gd name="connsiteX5" fmla="*/ 14468 w 100390"/>
                  <a:gd name="connsiteY5" fmla="*/ 39090 h 196845"/>
                  <a:gd name="connsiteX6" fmla="*/ 22083 w 100390"/>
                  <a:gd name="connsiteY6" fmla="*/ 28810 h 196845"/>
                  <a:gd name="connsiteX7" fmla="*/ 24749 w 100390"/>
                  <a:gd name="connsiteY7" fmla="*/ 22337 h 196845"/>
                  <a:gd name="connsiteX8" fmla="*/ 27922 w 100390"/>
                  <a:gd name="connsiteY8" fmla="*/ 14088 h 196845"/>
                  <a:gd name="connsiteX9" fmla="*/ 30841 w 100390"/>
                  <a:gd name="connsiteY9" fmla="*/ 5965 h 196845"/>
                  <a:gd name="connsiteX10" fmla="*/ 32744 w 100390"/>
                  <a:gd name="connsiteY10" fmla="*/ 0 h 196845"/>
                  <a:gd name="connsiteX11" fmla="*/ 50259 w 100390"/>
                  <a:gd name="connsiteY11" fmla="*/ 0 h 196845"/>
                  <a:gd name="connsiteX12" fmla="*/ 50259 w 100390"/>
                  <a:gd name="connsiteY12" fmla="*/ 37821 h 196845"/>
                  <a:gd name="connsiteX13" fmla="*/ 96075 w 100390"/>
                  <a:gd name="connsiteY13" fmla="*/ 37821 h 196845"/>
                  <a:gd name="connsiteX14" fmla="*/ 96075 w 100390"/>
                  <a:gd name="connsiteY14" fmla="*/ 57620 h 196845"/>
                  <a:gd name="connsiteX15" fmla="*/ 50259 w 100390"/>
                  <a:gd name="connsiteY15" fmla="*/ 57620 h 196845"/>
                  <a:gd name="connsiteX16" fmla="*/ 50259 w 100390"/>
                  <a:gd name="connsiteY16" fmla="*/ 139480 h 196845"/>
                  <a:gd name="connsiteX17" fmla="*/ 50639 w 100390"/>
                  <a:gd name="connsiteY17" fmla="*/ 158517 h 196845"/>
                  <a:gd name="connsiteX18" fmla="*/ 52543 w 100390"/>
                  <a:gd name="connsiteY18" fmla="*/ 168670 h 196845"/>
                  <a:gd name="connsiteX19" fmla="*/ 57239 w 100390"/>
                  <a:gd name="connsiteY19" fmla="*/ 172732 h 196845"/>
                  <a:gd name="connsiteX20" fmla="*/ 65869 w 100390"/>
                  <a:gd name="connsiteY20" fmla="*/ 173493 h 196845"/>
                  <a:gd name="connsiteX21" fmla="*/ 65996 w 100390"/>
                  <a:gd name="connsiteY21" fmla="*/ 173493 h 196845"/>
                  <a:gd name="connsiteX22" fmla="*/ 74246 w 100390"/>
                  <a:gd name="connsiteY22" fmla="*/ 172986 h 196845"/>
                  <a:gd name="connsiteX23" fmla="*/ 82622 w 100390"/>
                  <a:gd name="connsiteY23" fmla="*/ 171716 h 196845"/>
                  <a:gd name="connsiteX24" fmla="*/ 90110 w 100390"/>
                  <a:gd name="connsiteY24" fmla="*/ 170067 h 196845"/>
                  <a:gd name="connsiteX25" fmla="*/ 95567 w 100390"/>
                  <a:gd name="connsiteY25" fmla="*/ 168417 h 196845"/>
                  <a:gd name="connsiteX26" fmla="*/ 95694 w 100390"/>
                  <a:gd name="connsiteY26" fmla="*/ 168417 h 196845"/>
                  <a:gd name="connsiteX27" fmla="*/ 100390 w 100390"/>
                  <a:gd name="connsiteY27" fmla="*/ 181870 h 196845"/>
                  <a:gd name="connsiteX28" fmla="*/ 91379 w 100390"/>
                  <a:gd name="connsiteY28" fmla="*/ 186946 h 196845"/>
                  <a:gd name="connsiteX29" fmla="*/ 78814 w 100390"/>
                  <a:gd name="connsiteY29" fmla="*/ 191769 h 196845"/>
                  <a:gd name="connsiteX30" fmla="*/ 64727 w 100390"/>
                  <a:gd name="connsiteY30" fmla="*/ 195450 h 196845"/>
                  <a:gd name="connsiteX31" fmla="*/ 51020 w 100390"/>
                  <a:gd name="connsiteY31" fmla="*/ 196846 h 196845"/>
                  <a:gd name="connsiteX32" fmla="*/ 50766 w 100390"/>
                  <a:gd name="connsiteY32" fmla="*/ 196846 h 196845"/>
                  <a:gd name="connsiteX33" fmla="*/ 37821 w 100390"/>
                  <a:gd name="connsiteY33" fmla="*/ 195196 h 196845"/>
                  <a:gd name="connsiteX34" fmla="*/ 28048 w 100390"/>
                  <a:gd name="connsiteY34" fmla="*/ 189738 h 196845"/>
                  <a:gd name="connsiteX35" fmla="*/ 21829 w 100390"/>
                  <a:gd name="connsiteY35" fmla="*/ 179712 h 196845"/>
                  <a:gd name="connsiteX36" fmla="*/ 19799 w 100390"/>
                  <a:gd name="connsiteY36" fmla="*/ 164355 h 196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00390" h="196845">
                    <a:moveTo>
                      <a:pt x="19799" y="164355"/>
                    </a:moveTo>
                    <a:lnTo>
                      <a:pt x="19799" y="57620"/>
                    </a:lnTo>
                    <a:lnTo>
                      <a:pt x="0" y="57620"/>
                    </a:lnTo>
                    <a:lnTo>
                      <a:pt x="0" y="44801"/>
                    </a:lnTo>
                    <a:cubicBezTo>
                      <a:pt x="2792" y="43913"/>
                      <a:pt x="5584" y="42897"/>
                      <a:pt x="8376" y="41882"/>
                    </a:cubicBezTo>
                    <a:cubicBezTo>
                      <a:pt x="11169" y="40867"/>
                      <a:pt x="13199" y="39978"/>
                      <a:pt x="14468" y="39090"/>
                    </a:cubicBezTo>
                    <a:cubicBezTo>
                      <a:pt x="17514" y="36932"/>
                      <a:pt x="20053" y="33633"/>
                      <a:pt x="22083" y="28810"/>
                    </a:cubicBezTo>
                    <a:cubicBezTo>
                      <a:pt x="22845" y="27160"/>
                      <a:pt x="23733" y="25002"/>
                      <a:pt x="24749" y="22337"/>
                    </a:cubicBezTo>
                    <a:cubicBezTo>
                      <a:pt x="25891" y="19672"/>
                      <a:pt x="26906" y="16880"/>
                      <a:pt x="27922" y="14088"/>
                    </a:cubicBezTo>
                    <a:cubicBezTo>
                      <a:pt x="28937" y="11295"/>
                      <a:pt x="29952" y="8630"/>
                      <a:pt x="30841" y="5965"/>
                    </a:cubicBezTo>
                    <a:cubicBezTo>
                      <a:pt x="31729" y="3427"/>
                      <a:pt x="32363" y="1396"/>
                      <a:pt x="32744" y="0"/>
                    </a:cubicBezTo>
                    <a:lnTo>
                      <a:pt x="50259" y="0"/>
                    </a:lnTo>
                    <a:lnTo>
                      <a:pt x="50259" y="37821"/>
                    </a:lnTo>
                    <a:lnTo>
                      <a:pt x="96075" y="37821"/>
                    </a:lnTo>
                    <a:lnTo>
                      <a:pt x="96075" y="57620"/>
                    </a:lnTo>
                    <a:lnTo>
                      <a:pt x="50259" y="57620"/>
                    </a:lnTo>
                    <a:lnTo>
                      <a:pt x="50259" y="139480"/>
                    </a:lnTo>
                    <a:cubicBezTo>
                      <a:pt x="50259" y="147602"/>
                      <a:pt x="50385" y="153948"/>
                      <a:pt x="50639" y="158517"/>
                    </a:cubicBezTo>
                    <a:cubicBezTo>
                      <a:pt x="50893" y="163086"/>
                      <a:pt x="51528" y="166513"/>
                      <a:pt x="52543" y="168670"/>
                    </a:cubicBezTo>
                    <a:cubicBezTo>
                      <a:pt x="53558" y="170828"/>
                      <a:pt x="55208" y="172224"/>
                      <a:pt x="57239" y="172732"/>
                    </a:cubicBezTo>
                    <a:cubicBezTo>
                      <a:pt x="59269" y="173239"/>
                      <a:pt x="62189" y="173493"/>
                      <a:pt x="65869" y="173493"/>
                    </a:cubicBezTo>
                    <a:lnTo>
                      <a:pt x="65996" y="173493"/>
                    </a:lnTo>
                    <a:cubicBezTo>
                      <a:pt x="68661" y="173493"/>
                      <a:pt x="71453" y="173366"/>
                      <a:pt x="74246" y="172986"/>
                    </a:cubicBezTo>
                    <a:cubicBezTo>
                      <a:pt x="77165" y="172605"/>
                      <a:pt x="79957" y="172224"/>
                      <a:pt x="82622" y="171716"/>
                    </a:cubicBezTo>
                    <a:cubicBezTo>
                      <a:pt x="85414" y="171209"/>
                      <a:pt x="87825" y="170701"/>
                      <a:pt x="90110" y="170067"/>
                    </a:cubicBezTo>
                    <a:cubicBezTo>
                      <a:pt x="92394" y="169432"/>
                      <a:pt x="94171" y="168924"/>
                      <a:pt x="95567" y="168417"/>
                    </a:cubicBezTo>
                    <a:lnTo>
                      <a:pt x="95694" y="168417"/>
                    </a:lnTo>
                    <a:lnTo>
                      <a:pt x="100390" y="181870"/>
                    </a:lnTo>
                    <a:cubicBezTo>
                      <a:pt x="98232" y="183520"/>
                      <a:pt x="95186" y="185169"/>
                      <a:pt x="91379" y="186946"/>
                    </a:cubicBezTo>
                    <a:cubicBezTo>
                      <a:pt x="87572" y="188723"/>
                      <a:pt x="83383" y="190373"/>
                      <a:pt x="78814" y="191769"/>
                    </a:cubicBezTo>
                    <a:cubicBezTo>
                      <a:pt x="74246" y="193292"/>
                      <a:pt x="69677" y="194434"/>
                      <a:pt x="64727" y="195450"/>
                    </a:cubicBezTo>
                    <a:cubicBezTo>
                      <a:pt x="59904" y="196465"/>
                      <a:pt x="55335" y="196846"/>
                      <a:pt x="51020" y="196846"/>
                    </a:cubicBezTo>
                    <a:lnTo>
                      <a:pt x="50766" y="196846"/>
                    </a:lnTo>
                    <a:cubicBezTo>
                      <a:pt x="45943" y="196846"/>
                      <a:pt x="41628" y="196338"/>
                      <a:pt x="37821" y="195196"/>
                    </a:cubicBezTo>
                    <a:cubicBezTo>
                      <a:pt x="34013" y="194053"/>
                      <a:pt x="30713" y="192277"/>
                      <a:pt x="28048" y="189738"/>
                    </a:cubicBezTo>
                    <a:cubicBezTo>
                      <a:pt x="25383" y="187200"/>
                      <a:pt x="23226" y="183900"/>
                      <a:pt x="21829" y="179712"/>
                    </a:cubicBezTo>
                    <a:cubicBezTo>
                      <a:pt x="20560" y="175397"/>
                      <a:pt x="19799" y="170320"/>
                      <a:pt x="19799" y="16435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42" name="Freeform: Shape 41">
                <a:extLst>
                  <a:ext uri="{FF2B5EF4-FFF2-40B4-BE49-F238E27FC236}">
                    <a16:creationId xmlns:a16="http://schemas.microsoft.com/office/drawing/2014/main" id="{B210A363-A05C-A4E6-F603-3C62FC4966EF}"/>
                  </a:ext>
                </a:extLst>
              </p:cNvPr>
              <p:cNvSpPr/>
              <p:nvPr/>
            </p:nvSpPr>
            <p:spPr>
              <a:xfrm>
                <a:off x="3607714" y="2201982"/>
                <a:ext cx="128871" cy="162832"/>
              </a:xfrm>
              <a:custGeom>
                <a:avLst/>
                <a:gdLst>
                  <a:gd name="connsiteX0" fmla="*/ 69803 w 128871"/>
                  <a:gd name="connsiteY0" fmla="*/ 162832 h 162832"/>
                  <a:gd name="connsiteX1" fmla="*/ 39344 w 128871"/>
                  <a:gd name="connsiteY1" fmla="*/ 156867 h 162832"/>
                  <a:gd name="connsiteX2" fmla="*/ 17514 w 128871"/>
                  <a:gd name="connsiteY2" fmla="*/ 139988 h 162832"/>
                  <a:gd name="connsiteX3" fmla="*/ 4315 w 128871"/>
                  <a:gd name="connsiteY3" fmla="*/ 114224 h 162832"/>
                  <a:gd name="connsiteX4" fmla="*/ 0 w 128871"/>
                  <a:gd name="connsiteY4" fmla="*/ 81353 h 162832"/>
                  <a:gd name="connsiteX5" fmla="*/ 5457 w 128871"/>
                  <a:gd name="connsiteY5" fmla="*/ 48228 h 162832"/>
                  <a:gd name="connsiteX6" fmla="*/ 20687 w 128871"/>
                  <a:gd name="connsiteY6" fmla="*/ 22464 h 162832"/>
                  <a:gd name="connsiteX7" fmla="*/ 43913 w 128871"/>
                  <a:gd name="connsiteY7" fmla="*/ 5838 h 162832"/>
                  <a:gd name="connsiteX8" fmla="*/ 73230 w 128871"/>
                  <a:gd name="connsiteY8" fmla="*/ 0 h 162832"/>
                  <a:gd name="connsiteX9" fmla="*/ 113335 w 128871"/>
                  <a:gd name="connsiteY9" fmla="*/ 14088 h 162832"/>
                  <a:gd name="connsiteX10" fmla="*/ 128819 w 128871"/>
                  <a:gd name="connsiteY10" fmla="*/ 55589 h 162832"/>
                  <a:gd name="connsiteX11" fmla="*/ 128692 w 128871"/>
                  <a:gd name="connsiteY11" fmla="*/ 71073 h 162832"/>
                  <a:gd name="connsiteX12" fmla="*/ 127296 w 128871"/>
                  <a:gd name="connsiteY12" fmla="*/ 82749 h 162832"/>
                  <a:gd name="connsiteX13" fmla="*/ 32617 w 128871"/>
                  <a:gd name="connsiteY13" fmla="*/ 82749 h 162832"/>
                  <a:gd name="connsiteX14" fmla="*/ 32617 w 128871"/>
                  <a:gd name="connsiteY14" fmla="*/ 83510 h 162832"/>
                  <a:gd name="connsiteX15" fmla="*/ 37186 w 128871"/>
                  <a:gd name="connsiteY15" fmla="*/ 110162 h 162832"/>
                  <a:gd name="connsiteX16" fmla="*/ 47466 w 128871"/>
                  <a:gd name="connsiteY16" fmla="*/ 128311 h 162832"/>
                  <a:gd name="connsiteX17" fmla="*/ 62062 w 128871"/>
                  <a:gd name="connsiteY17" fmla="*/ 138592 h 162832"/>
                  <a:gd name="connsiteX18" fmla="*/ 79195 w 128871"/>
                  <a:gd name="connsiteY18" fmla="*/ 141764 h 162832"/>
                  <a:gd name="connsiteX19" fmla="*/ 91125 w 128871"/>
                  <a:gd name="connsiteY19" fmla="*/ 140622 h 162832"/>
                  <a:gd name="connsiteX20" fmla="*/ 102675 w 128871"/>
                  <a:gd name="connsiteY20" fmla="*/ 137703 h 162832"/>
                  <a:gd name="connsiteX21" fmla="*/ 112828 w 128871"/>
                  <a:gd name="connsiteY21" fmla="*/ 133642 h 162832"/>
                  <a:gd name="connsiteX22" fmla="*/ 120443 w 128871"/>
                  <a:gd name="connsiteY22" fmla="*/ 128946 h 162832"/>
                  <a:gd name="connsiteX23" fmla="*/ 126154 w 128871"/>
                  <a:gd name="connsiteY23" fmla="*/ 142399 h 162832"/>
                  <a:gd name="connsiteX24" fmla="*/ 116128 w 128871"/>
                  <a:gd name="connsiteY24" fmla="*/ 150014 h 162832"/>
                  <a:gd name="connsiteX25" fmla="*/ 102548 w 128871"/>
                  <a:gd name="connsiteY25" fmla="*/ 156487 h 162832"/>
                  <a:gd name="connsiteX26" fmla="*/ 86683 w 128871"/>
                  <a:gd name="connsiteY26" fmla="*/ 161056 h 162832"/>
                  <a:gd name="connsiteX27" fmla="*/ 69803 w 128871"/>
                  <a:gd name="connsiteY27" fmla="*/ 162832 h 162832"/>
                  <a:gd name="connsiteX28" fmla="*/ 66377 w 128871"/>
                  <a:gd name="connsiteY28" fmla="*/ 16372 h 162832"/>
                  <a:gd name="connsiteX29" fmla="*/ 53685 w 128871"/>
                  <a:gd name="connsiteY29" fmla="*/ 18784 h 162832"/>
                  <a:gd name="connsiteX30" fmla="*/ 43405 w 128871"/>
                  <a:gd name="connsiteY30" fmla="*/ 26906 h 162832"/>
                  <a:gd name="connsiteX31" fmla="*/ 36171 w 128871"/>
                  <a:gd name="connsiteY31" fmla="*/ 42263 h 162832"/>
                  <a:gd name="connsiteX32" fmla="*/ 32617 w 128871"/>
                  <a:gd name="connsiteY32" fmla="*/ 66377 h 162832"/>
                  <a:gd name="connsiteX33" fmla="*/ 96075 w 128871"/>
                  <a:gd name="connsiteY33" fmla="*/ 66377 h 162832"/>
                  <a:gd name="connsiteX34" fmla="*/ 96456 w 128871"/>
                  <a:gd name="connsiteY34" fmla="*/ 60666 h 162832"/>
                  <a:gd name="connsiteX35" fmla="*/ 96456 w 128871"/>
                  <a:gd name="connsiteY35" fmla="*/ 55081 h 162832"/>
                  <a:gd name="connsiteX36" fmla="*/ 94806 w 128871"/>
                  <a:gd name="connsiteY36" fmla="*/ 40486 h 162832"/>
                  <a:gd name="connsiteX37" fmla="*/ 89602 w 128871"/>
                  <a:gd name="connsiteY37" fmla="*/ 28175 h 162832"/>
                  <a:gd name="connsiteX38" fmla="*/ 80337 w 128871"/>
                  <a:gd name="connsiteY38" fmla="*/ 19672 h 162832"/>
                  <a:gd name="connsiteX39" fmla="*/ 66377 w 128871"/>
                  <a:gd name="connsiteY39" fmla="*/ 16372 h 1628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128871" h="162832">
                    <a:moveTo>
                      <a:pt x="69803" y="162832"/>
                    </a:moveTo>
                    <a:cubicBezTo>
                      <a:pt x="58254" y="162832"/>
                      <a:pt x="48101" y="160802"/>
                      <a:pt x="39344" y="156867"/>
                    </a:cubicBezTo>
                    <a:cubicBezTo>
                      <a:pt x="30587" y="152806"/>
                      <a:pt x="23353" y="147222"/>
                      <a:pt x="17514" y="139988"/>
                    </a:cubicBezTo>
                    <a:cubicBezTo>
                      <a:pt x="11676" y="132753"/>
                      <a:pt x="7234" y="124123"/>
                      <a:pt x="4315" y="114224"/>
                    </a:cubicBezTo>
                    <a:cubicBezTo>
                      <a:pt x="1396" y="104197"/>
                      <a:pt x="0" y="93283"/>
                      <a:pt x="0" y="81353"/>
                    </a:cubicBezTo>
                    <a:cubicBezTo>
                      <a:pt x="0" y="69169"/>
                      <a:pt x="1777" y="58127"/>
                      <a:pt x="5457" y="48228"/>
                    </a:cubicBezTo>
                    <a:cubicBezTo>
                      <a:pt x="9138" y="38202"/>
                      <a:pt x="14215" y="29698"/>
                      <a:pt x="20687" y="22464"/>
                    </a:cubicBezTo>
                    <a:cubicBezTo>
                      <a:pt x="27160" y="15357"/>
                      <a:pt x="34902" y="9773"/>
                      <a:pt x="43913" y="5838"/>
                    </a:cubicBezTo>
                    <a:cubicBezTo>
                      <a:pt x="52924" y="1904"/>
                      <a:pt x="62569" y="0"/>
                      <a:pt x="73230" y="0"/>
                    </a:cubicBezTo>
                    <a:cubicBezTo>
                      <a:pt x="90491" y="0"/>
                      <a:pt x="103817" y="4696"/>
                      <a:pt x="113335" y="14088"/>
                    </a:cubicBezTo>
                    <a:cubicBezTo>
                      <a:pt x="122854" y="23479"/>
                      <a:pt x="127931" y="37313"/>
                      <a:pt x="128819" y="55589"/>
                    </a:cubicBezTo>
                    <a:cubicBezTo>
                      <a:pt x="128946" y="61554"/>
                      <a:pt x="128819" y="66757"/>
                      <a:pt x="128692" y="71073"/>
                    </a:cubicBezTo>
                    <a:cubicBezTo>
                      <a:pt x="128565" y="75515"/>
                      <a:pt x="128058" y="79449"/>
                      <a:pt x="127296" y="82749"/>
                    </a:cubicBezTo>
                    <a:lnTo>
                      <a:pt x="32617" y="82749"/>
                    </a:lnTo>
                    <a:lnTo>
                      <a:pt x="32617" y="83510"/>
                    </a:lnTo>
                    <a:cubicBezTo>
                      <a:pt x="32998" y="93917"/>
                      <a:pt x="34521" y="102801"/>
                      <a:pt x="37186" y="110162"/>
                    </a:cubicBezTo>
                    <a:cubicBezTo>
                      <a:pt x="39852" y="117524"/>
                      <a:pt x="43278" y="123616"/>
                      <a:pt x="47466" y="128311"/>
                    </a:cubicBezTo>
                    <a:cubicBezTo>
                      <a:pt x="51655" y="133007"/>
                      <a:pt x="56604" y="136434"/>
                      <a:pt x="62062" y="138592"/>
                    </a:cubicBezTo>
                    <a:cubicBezTo>
                      <a:pt x="67519" y="140749"/>
                      <a:pt x="73230" y="141764"/>
                      <a:pt x="79195" y="141764"/>
                    </a:cubicBezTo>
                    <a:cubicBezTo>
                      <a:pt x="83130" y="141764"/>
                      <a:pt x="87064" y="141384"/>
                      <a:pt x="91125" y="140622"/>
                    </a:cubicBezTo>
                    <a:cubicBezTo>
                      <a:pt x="95186" y="139861"/>
                      <a:pt x="98994" y="138972"/>
                      <a:pt x="102675" y="137703"/>
                    </a:cubicBezTo>
                    <a:cubicBezTo>
                      <a:pt x="106355" y="136561"/>
                      <a:pt x="109782" y="135165"/>
                      <a:pt x="112828" y="133642"/>
                    </a:cubicBezTo>
                    <a:cubicBezTo>
                      <a:pt x="115874" y="132119"/>
                      <a:pt x="118412" y="130596"/>
                      <a:pt x="120443" y="128946"/>
                    </a:cubicBezTo>
                    <a:lnTo>
                      <a:pt x="126154" y="142399"/>
                    </a:lnTo>
                    <a:cubicBezTo>
                      <a:pt x="123489" y="145064"/>
                      <a:pt x="120189" y="147603"/>
                      <a:pt x="116128" y="150014"/>
                    </a:cubicBezTo>
                    <a:cubicBezTo>
                      <a:pt x="112066" y="152425"/>
                      <a:pt x="107497" y="154710"/>
                      <a:pt x="102548" y="156487"/>
                    </a:cubicBezTo>
                    <a:cubicBezTo>
                      <a:pt x="97598" y="158390"/>
                      <a:pt x="92267" y="159913"/>
                      <a:pt x="86683" y="161056"/>
                    </a:cubicBezTo>
                    <a:cubicBezTo>
                      <a:pt x="81099" y="162325"/>
                      <a:pt x="75388" y="162832"/>
                      <a:pt x="69803" y="162832"/>
                    </a:cubicBezTo>
                    <a:close/>
                    <a:moveTo>
                      <a:pt x="66377" y="16372"/>
                    </a:moveTo>
                    <a:cubicBezTo>
                      <a:pt x="61808" y="16372"/>
                      <a:pt x="57620" y="17134"/>
                      <a:pt x="53685" y="18784"/>
                    </a:cubicBezTo>
                    <a:cubicBezTo>
                      <a:pt x="49751" y="20433"/>
                      <a:pt x="46324" y="23099"/>
                      <a:pt x="43405" y="26906"/>
                    </a:cubicBezTo>
                    <a:cubicBezTo>
                      <a:pt x="40486" y="30714"/>
                      <a:pt x="37948" y="35790"/>
                      <a:pt x="36171" y="42263"/>
                    </a:cubicBezTo>
                    <a:cubicBezTo>
                      <a:pt x="34267" y="48609"/>
                      <a:pt x="33125" y="56731"/>
                      <a:pt x="32617" y="66377"/>
                    </a:cubicBezTo>
                    <a:lnTo>
                      <a:pt x="96075" y="66377"/>
                    </a:lnTo>
                    <a:cubicBezTo>
                      <a:pt x="96202" y="64600"/>
                      <a:pt x="96329" y="62696"/>
                      <a:pt x="96456" y="60666"/>
                    </a:cubicBezTo>
                    <a:cubicBezTo>
                      <a:pt x="96456" y="58635"/>
                      <a:pt x="96456" y="56731"/>
                      <a:pt x="96456" y="55081"/>
                    </a:cubicBezTo>
                    <a:cubicBezTo>
                      <a:pt x="96456" y="50005"/>
                      <a:pt x="95948" y="45055"/>
                      <a:pt x="94806" y="40486"/>
                    </a:cubicBezTo>
                    <a:cubicBezTo>
                      <a:pt x="93664" y="35790"/>
                      <a:pt x="92014" y="31729"/>
                      <a:pt x="89602" y="28175"/>
                    </a:cubicBezTo>
                    <a:cubicBezTo>
                      <a:pt x="87191" y="24622"/>
                      <a:pt x="84145" y="21829"/>
                      <a:pt x="80337" y="19672"/>
                    </a:cubicBezTo>
                    <a:cubicBezTo>
                      <a:pt x="76657" y="17387"/>
                      <a:pt x="71961" y="16372"/>
                      <a:pt x="66377" y="1637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43" name="Freeform: Shape 42">
                <a:extLst>
                  <a:ext uri="{FF2B5EF4-FFF2-40B4-BE49-F238E27FC236}">
                    <a16:creationId xmlns:a16="http://schemas.microsoft.com/office/drawing/2014/main" id="{93CA6314-B17D-EADC-F629-F83F56AC081C}"/>
                  </a:ext>
                </a:extLst>
              </p:cNvPr>
              <p:cNvSpPr/>
              <p:nvPr/>
            </p:nvSpPr>
            <p:spPr>
              <a:xfrm>
                <a:off x="3851899" y="2151597"/>
                <a:ext cx="159532" cy="210298"/>
              </a:xfrm>
              <a:custGeom>
                <a:avLst/>
                <a:gdLst>
                  <a:gd name="connsiteX0" fmla="*/ 0 w 159532"/>
                  <a:gd name="connsiteY0" fmla="*/ 210172 h 210298"/>
                  <a:gd name="connsiteX1" fmla="*/ 0 w 159532"/>
                  <a:gd name="connsiteY1" fmla="*/ 195069 h 210298"/>
                  <a:gd name="connsiteX2" fmla="*/ 22972 w 159532"/>
                  <a:gd name="connsiteY2" fmla="*/ 191515 h 210298"/>
                  <a:gd name="connsiteX3" fmla="*/ 22972 w 159532"/>
                  <a:gd name="connsiteY3" fmla="*/ 20560 h 210298"/>
                  <a:gd name="connsiteX4" fmla="*/ 1650 w 159532"/>
                  <a:gd name="connsiteY4" fmla="*/ 16880 h 210298"/>
                  <a:gd name="connsiteX5" fmla="*/ 1650 w 159532"/>
                  <a:gd name="connsiteY5" fmla="*/ 1777 h 210298"/>
                  <a:gd name="connsiteX6" fmla="*/ 38709 w 159532"/>
                  <a:gd name="connsiteY6" fmla="*/ 1777 h 210298"/>
                  <a:gd name="connsiteX7" fmla="*/ 50512 w 159532"/>
                  <a:gd name="connsiteY7" fmla="*/ 1523 h 210298"/>
                  <a:gd name="connsiteX8" fmla="*/ 60539 w 159532"/>
                  <a:gd name="connsiteY8" fmla="*/ 888 h 210298"/>
                  <a:gd name="connsiteX9" fmla="*/ 71707 w 159532"/>
                  <a:gd name="connsiteY9" fmla="*/ 254 h 210298"/>
                  <a:gd name="connsiteX10" fmla="*/ 86810 w 159532"/>
                  <a:gd name="connsiteY10" fmla="*/ 0 h 210298"/>
                  <a:gd name="connsiteX11" fmla="*/ 121585 w 159532"/>
                  <a:gd name="connsiteY11" fmla="*/ 4061 h 210298"/>
                  <a:gd name="connsiteX12" fmla="*/ 144049 w 159532"/>
                  <a:gd name="connsiteY12" fmla="*/ 15737 h 210298"/>
                  <a:gd name="connsiteX13" fmla="*/ 155979 w 159532"/>
                  <a:gd name="connsiteY13" fmla="*/ 34394 h 210298"/>
                  <a:gd name="connsiteX14" fmla="*/ 159533 w 159532"/>
                  <a:gd name="connsiteY14" fmla="*/ 59523 h 210298"/>
                  <a:gd name="connsiteX15" fmla="*/ 153441 w 159532"/>
                  <a:gd name="connsiteY15" fmla="*/ 90491 h 210298"/>
                  <a:gd name="connsiteX16" fmla="*/ 136434 w 159532"/>
                  <a:gd name="connsiteY16" fmla="*/ 113335 h 210298"/>
                  <a:gd name="connsiteX17" fmla="*/ 110797 w 159532"/>
                  <a:gd name="connsiteY17" fmla="*/ 127550 h 210298"/>
                  <a:gd name="connsiteX18" fmla="*/ 78814 w 159532"/>
                  <a:gd name="connsiteY18" fmla="*/ 132373 h 210298"/>
                  <a:gd name="connsiteX19" fmla="*/ 70819 w 159532"/>
                  <a:gd name="connsiteY19" fmla="*/ 132246 h 210298"/>
                  <a:gd name="connsiteX20" fmla="*/ 63458 w 159532"/>
                  <a:gd name="connsiteY20" fmla="*/ 131992 h 210298"/>
                  <a:gd name="connsiteX21" fmla="*/ 57620 w 159532"/>
                  <a:gd name="connsiteY21" fmla="*/ 131611 h 210298"/>
                  <a:gd name="connsiteX22" fmla="*/ 54193 w 159532"/>
                  <a:gd name="connsiteY22" fmla="*/ 131230 h 210298"/>
                  <a:gd name="connsiteX23" fmla="*/ 54193 w 159532"/>
                  <a:gd name="connsiteY23" fmla="*/ 191515 h 210298"/>
                  <a:gd name="connsiteX24" fmla="*/ 90364 w 159532"/>
                  <a:gd name="connsiteY24" fmla="*/ 195196 h 210298"/>
                  <a:gd name="connsiteX25" fmla="*/ 90364 w 159532"/>
                  <a:gd name="connsiteY25" fmla="*/ 210299 h 210298"/>
                  <a:gd name="connsiteX26" fmla="*/ 0 w 159532"/>
                  <a:gd name="connsiteY26" fmla="*/ 210299 h 210298"/>
                  <a:gd name="connsiteX27" fmla="*/ 54193 w 159532"/>
                  <a:gd name="connsiteY27" fmla="*/ 114604 h 210298"/>
                  <a:gd name="connsiteX28" fmla="*/ 58381 w 159532"/>
                  <a:gd name="connsiteY28" fmla="*/ 115239 h 210298"/>
                  <a:gd name="connsiteX29" fmla="*/ 63458 w 159532"/>
                  <a:gd name="connsiteY29" fmla="*/ 115620 h 210298"/>
                  <a:gd name="connsiteX30" fmla="*/ 70057 w 159532"/>
                  <a:gd name="connsiteY30" fmla="*/ 115874 h 210298"/>
                  <a:gd name="connsiteX31" fmla="*/ 78941 w 159532"/>
                  <a:gd name="connsiteY31" fmla="*/ 116001 h 210298"/>
                  <a:gd name="connsiteX32" fmla="*/ 96456 w 159532"/>
                  <a:gd name="connsiteY32" fmla="*/ 113462 h 210298"/>
                  <a:gd name="connsiteX33" fmla="*/ 111685 w 159532"/>
                  <a:gd name="connsiteY33" fmla="*/ 104451 h 210298"/>
                  <a:gd name="connsiteX34" fmla="*/ 122473 w 159532"/>
                  <a:gd name="connsiteY34" fmla="*/ 87064 h 210298"/>
                  <a:gd name="connsiteX35" fmla="*/ 126535 w 159532"/>
                  <a:gd name="connsiteY35" fmla="*/ 59650 h 210298"/>
                  <a:gd name="connsiteX36" fmla="*/ 123488 w 159532"/>
                  <a:gd name="connsiteY36" fmla="*/ 39471 h 210298"/>
                  <a:gd name="connsiteX37" fmla="*/ 114351 w 159532"/>
                  <a:gd name="connsiteY37" fmla="*/ 25891 h 210298"/>
                  <a:gd name="connsiteX38" fmla="*/ 99248 w 159532"/>
                  <a:gd name="connsiteY38" fmla="*/ 18276 h 210298"/>
                  <a:gd name="connsiteX39" fmla="*/ 77926 w 159532"/>
                  <a:gd name="connsiteY39" fmla="*/ 15864 h 210298"/>
                  <a:gd name="connsiteX40" fmla="*/ 69677 w 159532"/>
                  <a:gd name="connsiteY40" fmla="*/ 16118 h 210298"/>
                  <a:gd name="connsiteX41" fmla="*/ 63712 w 159532"/>
                  <a:gd name="connsiteY41" fmla="*/ 16626 h 210298"/>
                  <a:gd name="connsiteX42" fmla="*/ 58889 w 159532"/>
                  <a:gd name="connsiteY42" fmla="*/ 17260 h 210298"/>
                  <a:gd name="connsiteX43" fmla="*/ 54193 w 159532"/>
                  <a:gd name="connsiteY43" fmla="*/ 17514 h 210298"/>
                  <a:gd name="connsiteX44" fmla="*/ 54193 w 159532"/>
                  <a:gd name="connsiteY44" fmla="*/ 114604 h 2102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</a:cxnLst>
                <a:rect l="l" t="t" r="r" b="b"/>
                <a:pathLst>
                  <a:path w="159532" h="210298">
                    <a:moveTo>
                      <a:pt x="0" y="210172"/>
                    </a:moveTo>
                    <a:lnTo>
                      <a:pt x="0" y="195069"/>
                    </a:lnTo>
                    <a:lnTo>
                      <a:pt x="22972" y="191515"/>
                    </a:lnTo>
                    <a:lnTo>
                      <a:pt x="22972" y="20560"/>
                    </a:lnTo>
                    <a:lnTo>
                      <a:pt x="1650" y="16880"/>
                    </a:lnTo>
                    <a:lnTo>
                      <a:pt x="1650" y="1777"/>
                    </a:lnTo>
                    <a:lnTo>
                      <a:pt x="38709" y="1777"/>
                    </a:lnTo>
                    <a:cubicBezTo>
                      <a:pt x="43278" y="1777"/>
                      <a:pt x="47212" y="1650"/>
                      <a:pt x="50512" y="1523"/>
                    </a:cubicBezTo>
                    <a:cubicBezTo>
                      <a:pt x="53812" y="1396"/>
                      <a:pt x="57112" y="1142"/>
                      <a:pt x="60539" y="888"/>
                    </a:cubicBezTo>
                    <a:cubicBezTo>
                      <a:pt x="63965" y="635"/>
                      <a:pt x="67646" y="381"/>
                      <a:pt x="71707" y="254"/>
                    </a:cubicBezTo>
                    <a:cubicBezTo>
                      <a:pt x="75768" y="127"/>
                      <a:pt x="80845" y="0"/>
                      <a:pt x="86810" y="0"/>
                    </a:cubicBezTo>
                    <a:cubicBezTo>
                      <a:pt x="100644" y="0"/>
                      <a:pt x="112320" y="1396"/>
                      <a:pt x="121585" y="4061"/>
                    </a:cubicBezTo>
                    <a:cubicBezTo>
                      <a:pt x="130977" y="6726"/>
                      <a:pt x="138465" y="10661"/>
                      <a:pt x="144049" y="15737"/>
                    </a:cubicBezTo>
                    <a:cubicBezTo>
                      <a:pt x="149633" y="20814"/>
                      <a:pt x="153694" y="27033"/>
                      <a:pt x="155979" y="34394"/>
                    </a:cubicBezTo>
                    <a:cubicBezTo>
                      <a:pt x="158390" y="41755"/>
                      <a:pt x="159533" y="50132"/>
                      <a:pt x="159533" y="59523"/>
                    </a:cubicBezTo>
                    <a:cubicBezTo>
                      <a:pt x="159533" y="71073"/>
                      <a:pt x="157502" y="81353"/>
                      <a:pt x="153441" y="90491"/>
                    </a:cubicBezTo>
                    <a:cubicBezTo>
                      <a:pt x="149379" y="99502"/>
                      <a:pt x="143668" y="107116"/>
                      <a:pt x="136434" y="113335"/>
                    </a:cubicBezTo>
                    <a:cubicBezTo>
                      <a:pt x="129200" y="119554"/>
                      <a:pt x="120569" y="124250"/>
                      <a:pt x="110797" y="127550"/>
                    </a:cubicBezTo>
                    <a:cubicBezTo>
                      <a:pt x="100898" y="130850"/>
                      <a:pt x="90237" y="132373"/>
                      <a:pt x="78814" y="132373"/>
                    </a:cubicBezTo>
                    <a:cubicBezTo>
                      <a:pt x="76149" y="132373"/>
                      <a:pt x="73484" y="132373"/>
                      <a:pt x="70819" y="132246"/>
                    </a:cubicBezTo>
                    <a:cubicBezTo>
                      <a:pt x="68153" y="132119"/>
                      <a:pt x="65742" y="132119"/>
                      <a:pt x="63458" y="131992"/>
                    </a:cubicBezTo>
                    <a:cubicBezTo>
                      <a:pt x="61173" y="131865"/>
                      <a:pt x="59269" y="131738"/>
                      <a:pt x="57620" y="131611"/>
                    </a:cubicBezTo>
                    <a:cubicBezTo>
                      <a:pt x="55970" y="131484"/>
                      <a:pt x="54827" y="131357"/>
                      <a:pt x="54193" y="131230"/>
                    </a:cubicBezTo>
                    <a:lnTo>
                      <a:pt x="54193" y="191515"/>
                    </a:lnTo>
                    <a:lnTo>
                      <a:pt x="90364" y="195196"/>
                    </a:lnTo>
                    <a:lnTo>
                      <a:pt x="90364" y="210299"/>
                    </a:lnTo>
                    <a:lnTo>
                      <a:pt x="0" y="210299"/>
                    </a:lnTo>
                    <a:close/>
                    <a:moveTo>
                      <a:pt x="54193" y="114604"/>
                    </a:moveTo>
                    <a:cubicBezTo>
                      <a:pt x="55589" y="114858"/>
                      <a:pt x="56985" y="115112"/>
                      <a:pt x="58381" y="115239"/>
                    </a:cubicBezTo>
                    <a:cubicBezTo>
                      <a:pt x="59777" y="115366"/>
                      <a:pt x="61554" y="115493"/>
                      <a:pt x="63458" y="115620"/>
                    </a:cubicBezTo>
                    <a:cubicBezTo>
                      <a:pt x="65361" y="115747"/>
                      <a:pt x="67646" y="115747"/>
                      <a:pt x="70057" y="115874"/>
                    </a:cubicBezTo>
                    <a:cubicBezTo>
                      <a:pt x="72596" y="115874"/>
                      <a:pt x="75515" y="116001"/>
                      <a:pt x="78941" y="116001"/>
                    </a:cubicBezTo>
                    <a:cubicBezTo>
                      <a:pt x="84906" y="116001"/>
                      <a:pt x="90871" y="115112"/>
                      <a:pt x="96456" y="113462"/>
                    </a:cubicBezTo>
                    <a:cubicBezTo>
                      <a:pt x="102040" y="111685"/>
                      <a:pt x="107117" y="108766"/>
                      <a:pt x="111685" y="104451"/>
                    </a:cubicBezTo>
                    <a:cubicBezTo>
                      <a:pt x="116128" y="100136"/>
                      <a:pt x="119681" y="94425"/>
                      <a:pt x="122473" y="87064"/>
                    </a:cubicBezTo>
                    <a:cubicBezTo>
                      <a:pt x="125138" y="79830"/>
                      <a:pt x="126535" y="70692"/>
                      <a:pt x="126535" y="59650"/>
                    </a:cubicBezTo>
                    <a:cubicBezTo>
                      <a:pt x="126535" y="51781"/>
                      <a:pt x="125519" y="45055"/>
                      <a:pt x="123488" y="39471"/>
                    </a:cubicBezTo>
                    <a:cubicBezTo>
                      <a:pt x="121458" y="33886"/>
                      <a:pt x="118412" y="29444"/>
                      <a:pt x="114351" y="25891"/>
                    </a:cubicBezTo>
                    <a:cubicBezTo>
                      <a:pt x="110289" y="22464"/>
                      <a:pt x="105340" y="19926"/>
                      <a:pt x="99248" y="18276"/>
                    </a:cubicBezTo>
                    <a:cubicBezTo>
                      <a:pt x="93156" y="16626"/>
                      <a:pt x="86049" y="15864"/>
                      <a:pt x="77926" y="15864"/>
                    </a:cubicBezTo>
                    <a:cubicBezTo>
                      <a:pt x="74626" y="15864"/>
                      <a:pt x="71834" y="15991"/>
                      <a:pt x="69677" y="16118"/>
                    </a:cubicBezTo>
                    <a:cubicBezTo>
                      <a:pt x="67392" y="16245"/>
                      <a:pt x="65488" y="16499"/>
                      <a:pt x="63712" y="16626"/>
                    </a:cubicBezTo>
                    <a:cubicBezTo>
                      <a:pt x="61935" y="16880"/>
                      <a:pt x="60412" y="17007"/>
                      <a:pt x="58889" y="17260"/>
                    </a:cubicBezTo>
                    <a:cubicBezTo>
                      <a:pt x="57366" y="17387"/>
                      <a:pt x="55843" y="17514"/>
                      <a:pt x="54193" y="17514"/>
                    </a:cubicBezTo>
                    <a:lnTo>
                      <a:pt x="54193" y="114604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44" name="Freeform: Shape 43">
                <a:extLst>
                  <a:ext uri="{FF2B5EF4-FFF2-40B4-BE49-F238E27FC236}">
                    <a16:creationId xmlns:a16="http://schemas.microsoft.com/office/drawing/2014/main" id="{1C9BB2F1-950D-1283-71CE-A3E765847095}"/>
                  </a:ext>
                </a:extLst>
              </p:cNvPr>
              <p:cNvSpPr/>
              <p:nvPr/>
            </p:nvSpPr>
            <p:spPr>
              <a:xfrm>
                <a:off x="4031231" y="2202363"/>
                <a:ext cx="155725" cy="162705"/>
              </a:xfrm>
              <a:custGeom>
                <a:avLst/>
                <a:gdLst>
                  <a:gd name="connsiteX0" fmla="*/ 129961 w 155725"/>
                  <a:gd name="connsiteY0" fmla="*/ 162705 h 162705"/>
                  <a:gd name="connsiteX1" fmla="*/ 116762 w 155725"/>
                  <a:gd name="connsiteY1" fmla="*/ 159533 h 162705"/>
                  <a:gd name="connsiteX2" fmla="*/ 112193 w 155725"/>
                  <a:gd name="connsiteY2" fmla="*/ 147729 h 162705"/>
                  <a:gd name="connsiteX3" fmla="*/ 112193 w 155725"/>
                  <a:gd name="connsiteY3" fmla="*/ 142145 h 162705"/>
                  <a:gd name="connsiteX4" fmla="*/ 103055 w 155725"/>
                  <a:gd name="connsiteY4" fmla="*/ 148999 h 162705"/>
                  <a:gd name="connsiteX5" fmla="*/ 91506 w 155725"/>
                  <a:gd name="connsiteY5" fmla="*/ 155598 h 162705"/>
                  <a:gd name="connsiteX6" fmla="*/ 78180 w 155725"/>
                  <a:gd name="connsiteY6" fmla="*/ 160548 h 162705"/>
                  <a:gd name="connsiteX7" fmla="*/ 63712 w 155725"/>
                  <a:gd name="connsiteY7" fmla="*/ 162452 h 162705"/>
                  <a:gd name="connsiteX8" fmla="*/ 41882 w 155725"/>
                  <a:gd name="connsiteY8" fmla="*/ 159152 h 162705"/>
                  <a:gd name="connsiteX9" fmla="*/ 26779 w 155725"/>
                  <a:gd name="connsiteY9" fmla="*/ 148618 h 162705"/>
                  <a:gd name="connsiteX10" fmla="*/ 18149 w 155725"/>
                  <a:gd name="connsiteY10" fmla="*/ 129834 h 162705"/>
                  <a:gd name="connsiteX11" fmla="*/ 15357 w 155725"/>
                  <a:gd name="connsiteY11" fmla="*/ 101786 h 162705"/>
                  <a:gd name="connsiteX12" fmla="*/ 15357 w 155725"/>
                  <a:gd name="connsiteY12" fmla="*/ 23352 h 162705"/>
                  <a:gd name="connsiteX13" fmla="*/ 0 w 155725"/>
                  <a:gd name="connsiteY13" fmla="*/ 17514 h 162705"/>
                  <a:gd name="connsiteX14" fmla="*/ 0 w 155725"/>
                  <a:gd name="connsiteY14" fmla="*/ 4315 h 162705"/>
                  <a:gd name="connsiteX15" fmla="*/ 39597 w 155725"/>
                  <a:gd name="connsiteY15" fmla="*/ 0 h 162705"/>
                  <a:gd name="connsiteX16" fmla="*/ 39724 w 155725"/>
                  <a:gd name="connsiteY16" fmla="*/ 0 h 162705"/>
                  <a:gd name="connsiteX17" fmla="*/ 45816 w 155725"/>
                  <a:gd name="connsiteY17" fmla="*/ 3807 h 162705"/>
                  <a:gd name="connsiteX18" fmla="*/ 45816 w 155725"/>
                  <a:gd name="connsiteY18" fmla="*/ 100136 h 162705"/>
                  <a:gd name="connsiteX19" fmla="*/ 46959 w 155725"/>
                  <a:gd name="connsiteY19" fmla="*/ 119300 h 162705"/>
                  <a:gd name="connsiteX20" fmla="*/ 51274 w 155725"/>
                  <a:gd name="connsiteY20" fmla="*/ 132119 h 162705"/>
                  <a:gd name="connsiteX21" fmla="*/ 59777 w 155725"/>
                  <a:gd name="connsiteY21" fmla="*/ 139226 h 162705"/>
                  <a:gd name="connsiteX22" fmla="*/ 73611 w 155725"/>
                  <a:gd name="connsiteY22" fmla="*/ 141384 h 162705"/>
                  <a:gd name="connsiteX23" fmla="*/ 84906 w 155725"/>
                  <a:gd name="connsiteY23" fmla="*/ 140114 h 162705"/>
                  <a:gd name="connsiteX24" fmla="*/ 94679 w 155725"/>
                  <a:gd name="connsiteY24" fmla="*/ 136942 h 162705"/>
                  <a:gd name="connsiteX25" fmla="*/ 102801 w 155725"/>
                  <a:gd name="connsiteY25" fmla="*/ 132880 h 162705"/>
                  <a:gd name="connsiteX26" fmla="*/ 108766 w 155725"/>
                  <a:gd name="connsiteY26" fmla="*/ 128946 h 162705"/>
                  <a:gd name="connsiteX27" fmla="*/ 108766 w 155725"/>
                  <a:gd name="connsiteY27" fmla="*/ 23352 h 162705"/>
                  <a:gd name="connsiteX28" fmla="*/ 89475 w 155725"/>
                  <a:gd name="connsiteY28" fmla="*/ 17514 h 162705"/>
                  <a:gd name="connsiteX29" fmla="*/ 89475 w 155725"/>
                  <a:gd name="connsiteY29" fmla="*/ 4188 h 162705"/>
                  <a:gd name="connsiteX30" fmla="*/ 131357 w 155725"/>
                  <a:gd name="connsiteY30" fmla="*/ 0 h 162705"/>
                  <a:gd name="connsiteX31" fmla="*/ 131611 w 155725"/>
                  <a:gd name="connsiteY31" fmla="*/ 0 h 162705"/>
                  <a:gd name="connsiteX32" fmla="*/ 139226 w 155725"/>
                  <a:gd name="connsiteY32" fmla="*/ 3807 h 162705"/>
                  <a:gd name="connsiteX33" fmla="*/ 139226 w 155725"/>
                  <a:gd name="connsiteY33" fmla="*/ 143668 h 162705"/>
                  <a:gd name="connsiteX34" fmla="*/ 155725 w 155725"/>
                  <a:gd name="connsiteY34" fmla="*/ 143668 h 162705"/>
                  <a:gd name="connsiteX35" fmla="*/ 155725 w 155725"/>
                  <a:gd name="connsiteY35" fmla="*/ 157375 h 162705"/>
                  <a:gd name="connsiteX36" fmla="*/ 144429 w 155725"/>
                  <a:gd name="connsiteY36" fmla="*/ 160675 h 162705"/>
                  <a:gd name="connsiteX37" fmla="*/ 129961 w 155725"/>
                  <a:gd name="connsiteY37" fmla="*/ 162705 h 1627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155725" h="162705">
                    <a:moveTo>
                      <a:pt x="129961" y="162705"/>
                    </a:moveTo>
                    <a:cubicBezTo>
                      <a:pt x="124250" y="162705"/>
                      <a:pt x="119808" y="161690"/>
                      <a:pt x="116762" y="159533"/>
                    </a:cubicBezTo>
                    <a:cubicBezTo>
                      <a:pt x="113716" y="157375"/>
                      <a:pt x="112193" y="153567"/>
                      <a:pt x="112193" y="147729"/>
                    </a:cubicBezTo>
                    <a:lnTo>
                      <a:pt x="112193" y="142145"/>
                    </a:lnTo>
                    <a:cubicBezTo>
                      <a:pt x="109655" y="144303"/>
                      <a:pt x="106609" y="146587"/>
                      <a:pt x="103055" y="148999"/>
                    </a:cubicBezTo>
                    <a:cubicBezTo>
                      <a:pt x="99502" y="151410"/>
                      <a:pt x="95694" y="153567"/>
                      <a:pt x="91506" y="155598"/>
                    </a:cubicBezTo>
                    <a:cubicBezTo>
                      <a:pt x="87318" y="157629"/>
                      <a:pt x="82876" y="159279"/>
                      <a:pt x="78180" y="160548"/>
                    </a:cubicBezTo>
                    <a:cubicBezTo>
                      <a:pt x="73484" y="161817"/>
                      <a:pt x="68661" y="162452"/>
                      <a:pt x="63712" y="162452"/>
                    </a:cubicBezTo>
                    <a:cubicBezTo>
                      <a:pt x="55208" y="162452"/>
                      <a:pt x="47974" y="161309"/>
                      <a:pt x="41882" y="159152"/>
                    </a:cubicBezTo>
                    <a:cubicBezTo>
                      <a:pt x="35790" y="156994"/>
                      <a:pt x="30713" y="153441"/>
                      <a:pt x="26779" y="148618"/>
                    </a:cubicBezTo>
                    <a:cubicBezTo>
                      <a:pt x="22845" y="143795"/>
                      <a:pt x="19926" y="137576"/>
                      <a:pt x="18149" y="129834"/>
                    </a:cubicBezTo>
                    <a:cubicBezTo>
                      <a:pt x="16245" y="122219"/>
                      <a:pt x="15357" y="112828"/>
                      <a:pt x="15357" y="101786"/>
                    </a:cubicBezTo>
                    <a:lnTo>
                      <a:pt x="15357" y="23352"/>
                    </a:lnTo>
                    <a:lnTo>
                      <a:pt x="0" y="17514"/>
                    </a:lnTo>
                    <a:lnTo>
                      <a:pt x="0" y="4315"/>
                    </a:lnTo>
                    <a:lnTo>
                      <a:pt x="39597" y="0"/>
                    </a:lnTo>
                    <a:lnTo>
                      <a:pt x="39724" y="0"/>
                    </a:lnTo>
                    <a:lnTo>
                      <a:pt x="45816" y="3807"/>
                    </a:lnTo>
                    <a:lnTo>
                      <a:pt x="45816" y="100136"/>
                    </a:lnTo>
                    <a:cubicBezTo>
                      <a:pt x="45816" y="107751"/>
                      <a:pt x="46197" y="114097"/>
                      <a:pt x="46959" y="119300"/>
                    </a:cubicBezTo>
                    <a:cubicBezTo>
                      <a:pt x="47720" y="124504"/>
                      <a:pt x="49116" y="128819"/>
                      <a:pt x="51274" y="132119"/>
                    </a:cubicBezTo>
                    <a:cubicBezTo>
                      <a:pt x="53431" y="135419"/>
                      <a:pt x="56223" y="137830"/>
                      <a:pt x="59777" y="139226"/>
                    </a:cubicBezTo>
                    <a:cubicBezTo>
                      <a:pt x="63331" y="140749"/>
                      <a:pt x="68027" y="141384"/>
                      <a:pt x="73611" y="141384"/>
                    </a:cubicBezTo>
                    <a:cubicBezTo>
                      <a:pt x="77672" y="141384"/>
                      <a:pt x="81353" y="141003"/>
                      <a:pt x="84906" y="140114"/>
                    </a:cubicBezTo>
                    <a:cubicBezTo>
                      <a:pt x="88460" y="139226"/>
                      <a:pt x="91633" y="138211"/>
                      <a:pt x="94679" y="136942"/>
                    </a:cubicBezTo>
                    <a:cubicBezTo>
                      <a:pt x="97725" y="135672"/>
                      <a:pt x="100390" y="134403"/>
                      <a:pt x="102801" y="132880"/>
                    </a:cubicBezTo>
                    <a:cubicBezTo>
                      <a:pt x="105213" y="131484"/>
                      <a:pt x="107117" y="130088"/>
                      <a:pt x="108766" y="128946"/>
                    </a:cubicBezTo>
                    <a:lnTo>
                      <a:pt x="108766" y="23352"/>
                    </a:lnTo>
                    <a:lnTo>
                      <a:pt x="89475" y="17514"/>
                    </a:lnTo>
                    <a:lnTo>
                      <a:pt x="89475" y="4188"/>
                    </a:lnTo>
                    <a:lnTo>
                      <a:pt x="131357" y="0"/>
                    </a:lnTo>
                    <a:lnTo>
                      <a:pt x="131611" y="0"/>
                    </a:lnTo>
                    <a:lnTo>
                      <a:pt x="139226" y="3807"/>
                    </a:lnTo>
                    <a:lnTo>
                      <a:pt x="139226" y="143668"/>
                    </a:lnTo>
                    <a:lnTo>
                      <a:pt x="155725" y="143668"/>
                    </a:lnTo>
                    <a:lnTo>
                      <a:pt x="155725" y="157375"/>
                    </a:lnTo>
                    <a:cubicBezTo>
                      <a:pt x="152552" y="158390"/>
                      <a:pt x="148745" y="159533"/>
                      <a:pt x="144429" y="160675"/>
                    </a:cubicBezTo>
                    <a:cubicBezTo>
                      <a:pt x="140368" y="162071"/>
                      <a:pt x="135419" y="162705"/>
                      <a:pt x="129961" y="16270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45" name="Freeform: Shape 44">
                <a:extLst>
                  <a:ext uri="{FF2B5EF4-FFF2-40B4-BE49-F238E27FC236}">
                    <a16:creationId xmlns:a16="http://schemas.microsoft.com/office/drawing/2014/main" id="{A83EA37A-4163-3DF5-51AD-E858E94F1916}"/>
                  </a:ext>
                </a:extLst>
              </p:cNvPr>
              <p:cNvSpPr/>
              <p:nvPr/>
            </p:nvSpPr>
            <p:spPr>
              <a:xfrm>
                <a:off x="4197743" y="2131925"/>
                <a:ext cx="157882" cy="233270"/>
              </a:xfrm>
              <a:custGeom>
                <a:avLst/>
                <a:gdLst>
                  <a:gd name="connsiteX0" fmla="*/ 22464 w 157882"/>
                  <a:gd name="connsiteY0" fmla="*/ 222102 h 233270"/>
                  <a:gd name="connsiteX1" fmla="*/ 22464 w 157882"/>
                  <a:gd name="connsiteY1" fmla="*/ 21576 h 233270"/>
                  <a:gd name="connsiteX2" fmla="*/ 0 w 157882"/>
                  <a:gd name="connsiteY2" fmla="*/ 19164 h 233270"/>
                  <a:gd name="connsiteX3" fmla="*/ 0 w 157882"/>
                  <a:gd name="connsiteY3" fmla="*/ 6219 h 233270"/>
                  <a:gd name="connsiteX4" fmla="*/ 45563 w 157882"/>
                  <a:gd name="connsiteY4" fmla="*/ 0 h 233270"/>
                  <a:gd name="connsiteX5" fmla="*/ 46070 w 157882"/>
                  <a:gd name="connsiteY5" fmla="*/ 0 h 233270"/>
                  <a:gd name="connsiteX6" fmla="*/ 52924 w 157882"/>
                  <a:gd name="connsiteY6" fmla="*/ 4696 h 233270"/>
                  <a:gd name="connsiteX7" fmla="*/ 52924 w 157882"/>
                  <a:gd name="connsiteY7" fmla="*/ 88587 h 233270"/>
                  <a:gd name="connsiteX8" fmla="*/ 60919 w 157882"/>
                  <a:gd name="connsiteY8" fmla="*/ 81860 h 233270"/>
                  <a:gd name="connsiteX9" fmla="*/ 70819 w 157882"/>
                  <a:gd name="connsiteY9" fmla="*/ 75895 h 233270"/>
                  <a:gd name="connsiteX10" fmla="*/ 82749 w 157882"/>
                  <a:gd name="connsiteY10" fmla="*/ 71707 h 233270"/>
                  <a:gd name="connsiteX11" fmla="*/ 96836 w 157882"/>
                  <a:gd name="connsiteY11" fmla="*/ 70184 h 233270"/>
                  <a:gd name="connsiteX12" fmla="*/ 119681 w 157882"/>
                  <a:gd name="connsiteY12" fmla="*/ 74499 h 233270"/>
                  <a:gd name="connsiteX13" fmla="*/ 139226 w 157882"/>
                  <a:gd name="connsiteY13" fmla="*/ 88079 h 233270"/>
                  <a:gd name="connsiteX14" fmla="*/ 152806 w 157882"/>
                  <a:gd name="connsiteY14" fmla="*/ 111812 h 233270"/>
                  <a:gd name="connsiteX15" fmla="*/ 157882 w 157882"/>
                  <a:gd name="connsiteY15" fmla="*/ 146714 h 233270"/>
                  <a:gd name="connsiteX16" fmla="*/ 152298 w 157882"/>
                  <a:gd name="connsiteY16" fmla="*/ 180474 h 233270"/>
                  <a:gd name="connsiteX17" fmla="*/ 136307 w 157882"/>
                  <a:gd name="connsiteY17" fmla="*/ 208014 h 233270"/>
                  <a:gd name="connsiteX18" fmla="*/ 110924 w 157882"/>
                  <a:gd name="connsiteY18" fmla="*/ 226544 h 233270"/>
                  <a:gd name="connsiteX19" fmla="*/ 77418 w 157882"/>
                  <a:gd name="connsiteY19" fmla="*/ 233270 h 233270"/>
                  <a:gd name="connsiteX20" fmla="*/ 57746 w 157882"/>
                  <a:gd name="connsiteY20" fmla="*/ 232128 h 233270"/>
                  <a:gd name="connsiteX21" fmla="*/ 40867 w 157882"/>
                  <a:gd name="connsiteY21" fmla="*/ 229209 h 233270"/>
                  <a:gd name="connsiteX22" fmla="*/ 28556 w 157882"/>
                  <a:gd name="connsiteY22" fmla="*/ 225655 h 233270"/>
                  <a:gd name="connsiteX23" fmla="*/ 22464 w 157882"/>
                  <a:gd name="connsiteY23" fmla="*/ 222102 h 233270"/>
                  <a:gd name="connsiteX24" fmla="*/ 84018 w 157882"/>
                  <a:gd name="connsiteY24" fmla="*/ 90871 h 233270"/>
                  <a:gd name="connsiteX25" fmla="*/ 73738 w 157882"/>
                  <a:gd name="connsiteY25" fmla="*/ 92141 h 233270"/>
                  <a:gd name="connsiteX26" fmla="*/ 65108 w 157882"/>
                  <a:gd name="connsiteY26" fmla="*/ 95440 h 233270"/>
                  <a:gd name="connsiteX27" fmla="*/ 58127 w 157882"/>
                  <a:gd name="connsiteY27" fmla="*/ 100009 h 233270"/>
                  <a:gd name="connsiteX28" fmla="*/ 53051 w 157882"/>
                  <a:gd name="connsiteY28" fmla="*/ 104832 h 233270"/>
                  <a:gd name="connsiteX29" fmla="*/ 53051 w 157882"/>
                  <a:gd name="connsiteY29" fmla="*/ 207887 h 233270"/>
                  <a:gd name="connsiteX30" fmla="*/ 56477 w 157882"/>
                  <a:gd name="connsiteY30" fmla="*/ 211949 h 233270"/>
                  <a:gd name="connsiteX31" fmla="*/ 62442 w 157882"/>
                  <a:gd name="connsiteY31" fmla="*/ 214868 h 233270"/>
                  <a:gd name="connsiteX32" fmla="*/ 70438 w 157882"/>
                  <a:gd name="connsiteY32" fmla="*/ 216644 h 233270"/>
                  <a:gd name="connsiteX33" fmla="*/ 79703 w 157882"/>
                  <a:gd name="connsiteY33" fmla="*/ 217279 h 233270"/>
                  <a:gd name="connsiteX34" fmla="*/ 97598 w 157882"/>
                  <a:gd name="connsiteY34" fmla="*/ 213218 h 233270"/>
                  <a:gd name="connsiteX35" fmla="*/ 111685 w 157882"/>
                  <a:gd name="connsiteY35" fmla="*/ 200907 h 233270"/>
                  <a:gd name="connsiteX36" fmla="*/ 121077 w 157882"/>
                  <a:gd name="connsiteY36" fmla="*/ 180347 h 233270"/>
                  <a:gd name="connsiteX37" fmla="*/ 124758 w 157882"/>
                  <a:gd name="connsiteY37" fmla="*/ 151537 h 233270"/>
                  <a:gd name="connsiteX38" fmla="*/ 121966 w 157882"/>
                  <a:gd name="connsiteY38" fmla="*/ 124885 h 233270"/>
                  <a:gd name="connsiteX39" fmla="*/ 113462 w 157882"/>
                  <a:gd name="connsiteY39" fmla="*/ 105974 h 233270"/>
                  <a:gd name="connsiteX40" fmla="*/ 100517 w 157882"/>
                  <a:gd name="connsiteY40" fmla="*/ 94806 h 233270"/>
                  <a:gd name="connsiteX41" fmla="*/ 84018 w 157882"/>
                  <a:gd name="connsiteY41" fmla="*/ 90871 h 2332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157882" h="233270">
                    <a:moveTo>
                      <a:pt x="22464" y="222102"/>
                    </a:moveTo>
                    <a:lnTo>
                      <a:pt x="22464" y="21576"/>
                    </a:lnTo>
                    <a:lnTo>
                      <a:pt x="0" y="19164"/>
                    </a:lnTo>
                    <a:lnTo>
                      <a:pt x="0" y="6219"/>
                    </a:lnTo>
                    <a:lnTo>
                      <a:pt x="45563" y="0"/>
                    </a:lnTo>
                    <a:lnTo>
                      <a:pt x="46070" y="0"/>
                    </a:lnTo>
                    <a:lnTo>
                      <a:pt x="52924" y="4696"/>
                    </a:lnTo>
                    <a:lnTo>
                      <a:pt x="52924" y="88587"/>
                    </a:lnTo>
                    <a:cubicBezTo>
                      <a:pt x="55335" y="86302"/>
                      <a:pt x="58000" y="84018"/>
                      <a:pt x="60919" y="81860"/>
                    </a:cubicBezTo>
                    <a:cubicBezTo>
                      <a:pt x="63838" y="79576"/>
                      <a:pt x="67138" y="77672"/>
                      <a:pt x="70819" y="75895"/>
                    </a:cubicBezTo>
                    <a:cubicBezTo>
                      <a:pt x="74372" y="74118"/>
                      <a:pt x="78434" y="72722"/>
                      <a:pt x="82749" y="71707"/>
                    </a:cubicBezTo>
                    <a:cubicBezTo>
                      <a:pt x="87064" y="70692"/>
                      <a:pt x="91760" y="70184"/>
                      <a:pt x="96836" y="70184"/>
                    </a:cubicBezTo>
                    <a:cubicBezTo>
                      <a:pt x="104705" y="70184"/>
                      <a:pt x="112320" y="71580"/>
                      <a:pt x="119681" y="74499"/>
                    </a:cubicBezTo>
                    <a:cubicBezTo>
                      <a:pt x="127042" y="77418"/>
                      <a:pt x="133642" y="81860"/>
                      <a:pt x="139226" y="88079"/>
                    </a:cubicBezTo>
                    <a:cubicBezTo>
                      <a:pt x="144937" y="94298"/>
                      <a:pt x="149379" y="102167"/>
                      <a:pt x="152806" y="111812"/>
                    </a:cubicBezTo>
                    <a:cubicBezTo>
                      <a:pt x="156233" y="121458"/>
                      <a:pt x="157882" y="133134"/>
                      <a:pt x="157882" y="146714"/>
                    </a:cubicBezTo>
                    <a:cubicBezTo>
                      <a:pt x="157882" y="158644"/>
                      <a:pt x="156106" y="169940"/>
                      <a:pt x="152298" y="180474"/>
                    </a:cubicBezTo>
                    <a:cubicBezTo>
                      <a:pt x="148618" y="191008"/>
                      <a:pt x="143287" y="200145"/>
                      <a:pt x="136307" y="208014"/>
                    </a:cubicBezTo>
                    <a:cubicBezTo>
                      <a:pt x="129327" y="215756"/>
                      <a:pt x="120950" y="221975"/>
                      <a:pt x="110924" y="226544"/>
                    </a:cubicBezTo>
                    <a:cubicBezTo>
                      <a:pt x="101025" y="231113"/>
                      <a:pt x="89856" y="233270"/>
                      <a:pt x="77418" y="233270"/>
                    </a:cubicBezTo>
                    <a:cubicBezTo>
                      <a:pt x="70565" y="233270"/>
                      <a:pt x="63965" y="232890"/>
                      <a:pt x="57746" y="232128"/>
                    </a:cubicBezTo>
                    <a:cubicBezTo>
                      <a:pt x="51528" y="231367"/>
                      <a:pt x="45816" y="230351"/>
                      <a:pt x="40867" y="229209"/>
                    </a:cubicBezTo>
                    <a:cubicBezTo>
                      <a:pt x="35917" y="228067"/>
                      <a:pt x="31856" y="226925"/>
                      <a:pt x="28556" y="225655"/>
                    </a:cubicBezTo>
                    <a:cubicBezTo>
                      <a:pt x="25510" y="224132"/>
                      <a:pt x="23352" y="222990"/>
                      <a:pt x="22464" y="222102"/>
                    </a:cubicBezTo>
                    <a:close/>
                    <a:moveTo>
                      <a:pt x="84018" y="90871"/>
                    </a:moveTo>
                    <a:cubicBezTo>
                      <a:pt x="80337" y="90871"/>
                      <a:pt x="76911" y="91252"/>
                      <a:pt x="73738" y="92141"/>
                    </a:cubicBezTo>
                    <a:cubicBezTo>
                      <a:pt x="70565" y="93029"/>
                      <a:pt x="67646" y="94171"/>
                      <a:pt x="65108" y="95440"/>
                    </a:cubicBezTo>
                    <a:cubicBezTo>
                      <a:pt x="62442" y="96836"/>
                      <a:pt x="60158" y="98359"/>
                      <a:pt x="58127" y="100009"/>
                    </a:cubicBezTo>
                    <a:cubicBezTo>
                      <a:pt x="56097" y="101659"/>
                      <a:pt x="54320" y="103309"/>
                      <a:pt x="53051" y="104832"/>
                    </a:cubicBezTo>
                    <a:lnTo>
                      <a:pt x="53051" y="207887"/>
                    </a:lnTo>
                    <a:cubicBezTo>
                      <a:pt x="53685" y="209410"/>
                      <a:pt x="54827" y="210806"/>
                      <a:pt x="56477" y="211949"/>
                    </a:cubicBezTo>
                    <a:cubicBezTo>
                      <a:pt x="58127" y="213091"/>
                      <a:pt x="60158" y="214106"/>
                      <a:pt x="62442" y="214868"/>
                    </a:cubicBezTo>
                    <a:cubicBezTo>
                      <a:pt x="64854" y="215629"/>
                      <a:pt x="67519" y="216264"/>
                      <a:pt x="70438" y="216644"/>
                    </a:cubicBezTo>
                    <a:cubicBezTo>
                      <a:pt x="73357" y="217025"/>
                      <a:pt x="76403" y="217279"/>
                      <a:pt x="79703" y="217279"/>
                    </a:cubicBezTo>
                    <a:cubicBezTo>
                      <a:pt x="86176" y="217279"/>
                      <a:pt x="92140" y="215883"/>
                      <a:pt x="97598" y="213218"/>
                    </a:cubicBezTo>
                    <a:cubicBezTo>
                      <a:pt x="103055" y="210426"/>
                      <a:pt x="107751" y="206364"/>
                      <a:pt x="111685" y="200907"/>
                    </a:cubicBezTo>
                    <a:cubicBezTo>
                      <a:pt x="115620" y="195450"/>
                      <a:pt x="118793" y="188596"/>
                      <a:pt x="121077" y="180347"/>
                    </a:cubicBezTo>
                    <a:cubicBezTo>
                      <a:pt x="123362" y="172097"/>
                      <a:pt x="124631" y="162578"/>
                      <a:pt x="124758" y="151537"/>
                    </a:cubicBezTo>
                    <a:cubicBezTo>
                      <a:pt x="124885" y="141257"/>
                      <a:pt x="123996" y="132373"/>
                      <a:pt x="121966" y="124885"/>
                    </a:cubicBezTo>
                    <a:cubicBezTo>
                      <a:pt x="119935" y="117270"/>
                      <a:pt x="117143" y="111051"/>
                      <a:pt x="113462" y="105974"/>
                    </a:cubicBezTo>
                    <a:cubicBezTo>
                      <a:pt x="109782" y="100898"/>
                      <a:pt x="105467" y="97217"/>
                      <a:pt x="100517" y="94806"/>
                    </a:cubicBezTo>
                    <a:cubicBezTo>
                      <a:pt x="95440" y="92141"/>
                      <a:pt x="89983" y="90871"/>
                      <a:pt x="84018" y="9087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46" name="Freeform: Shape 45">
                <a:extLst>
                  <a:ext uri="{FF2B5EF4-FFF2-40B4-BE49-F238E27FC236}">
                    <a16:creationId xmlns:a16="http://schemas.microsoft.com/office/drawing/2014/main" id="{7E240D39-FBF3-DC2C-FABA-FAB5DD1CFCD8}"/>
                  </a:ext>
                </a:extLst>
              </p:cNvPr>
              <p:cNvSpPr/>
              <p:nvPr/>
            </p:nvSpPr>
            <p:spPr>
              <a:xfrm>
                <a:off x="4377202" y="2131925"/>
                <a:ext cx="76783" cy="229843"/>
              </a:xfrm>
              <a:custGeom>
                <a:avLst/>
                <a:gdLst>
                  <a:gd name="connsiteX0" fmla="*/ 0 w 76783"/>
                  <a:gd name="connsiteY0" fmla="*/ 229844 h 229843"/>
                  <a:gd name="connsiteX1" fmla="*/ 0 w 76783"/>
                  <a:gd name="connsiteY1" fmla="*/ 214741 h 229843"/>
                  <a:gd name="connsiteX2" fmla="*/ 22591 w 76783"/>
                  <a:gd name="connsiteY2" fmla="*/ 212456 h 229843"/>
                  <a:gd name="connsiteX3" fmla="*/ 22591 w 76783"/>
                  <a:gd name="connsiteY3" fmla="*/ 21576 h 229843"/>
                  <a:gd name="connsiteX4" fmla="*/ 0 w 76783"/>
                  <a:gd name="connsiteY4" fmla="*/ 19164 h 229843"/>
                  <a:gd name="connsiteX5" fmla="*/ 0 w 76783"/>
                  <a:gd name="connsiteY5" fmla="*/ 6219 h 229843"/>
                  <a:gd name="connsiteX6" fmla="*/ 45943 w 76783"/>
                  <a:gd name="connsiteY6" fmla="*/ 0 h 229843"/>
                  <a:gd name="connsiteX7" fmla="*/ 46197 w 76783"/>
                  <a:gd name="connsiteY7" fmla="*/ 0 h 229843"/>
                  <a:gd name="connsiteX8" fmla="*/ 53050 w 76783"/>
                  <a:gd name="connsiteY8" fmla="*/ 4823 h 229843"/>
                  <a:gd name="connsiteX9" fmla="*/ 53050 w 76783"/>
                  <a:gd name="connsiteY9" fmla="*/ 212456 h 229843"/>
                  <a:gd name="connsiteX10" fmla="*/ 76784 w 76783"/>
                  <a:gd name="connsiteY10" fmla="*/ 214741 h 229843"/>
                  <a:gd name="connsiteX11" fmla="*/ 76784 w 76783"/>
                  <a:gd name="connsiteY11" fmla="*/ 229844 h 229843"/>
                  <a:gd name="connsiteX12" fmla="*/ 0 w 76783"/>
                  <a:gd name="connsiteY12" fmla="*/ 229844 h 2298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6783" h="229843">
                    <a:moveTo>
                      <a:pt x="0" y="229844"/>
                    </a:moveTo>
                    <a:lnTo>
                      <a:pt x="0" y="214741"/>
                    </a:lnTo>
                    <a:lnTo>
                      <a:pt x="22591" y="212456"/>
                    </a:lnTo>
                    <a:lnTo>
                      <a:pt x="22591" y="21576"/>
                    </a:lnTo>
                    <a:lnTo>
                      <a:pt x="0" y="19164"/>
                    </a:lnTo>
                    <a:lnTo>
                      <a:pt x="0" y="6219"/>
                    </a:lnTo>
                    <a:lnTo>
                      <a:pt x="45943" y="0"/>
                    </a:lnTo>
                    <a:lnTo>
                      <a:pt x="46197" y="0"/>
                    </a:lnTo>
                    <a:lnTo>
                      <a:pt x="53050" y="4823"/>
                    </a:lnTo>
                    <a:lnTo>
                      <a:pt x="53050" y="212456"/>
                    </a:lnTo>
                    <a:lnTo>
                      <a:pt x="76784" y="214741"/>
                    </a:lnTo>
                    <a:lnTo>
                      <a:pt x="76784" y="229844"/>
                    </a:lnTo>
                    <a:lnTo>
                      <a:pt x="0" y="229844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47" name="Freeform: Shape 46">
                <a:extLst>
                  <a:ext uri="{FF2B5EF4-FFF2-40B4-BE49-F238E27FC236}">
                    <a16:creationId xmlns:a16="http://schemas.microsoft.com/office/drawing/2014/main" id="{E89A04E9-0019-44B4-2575-E9248CD6DCBF}"/>
                  </a:ext>
                </a:extLst>
              </p:cNvPr>
              <p:cNvSpPr/>
              <p:nvPr/>
            </p:nvSpPr>
            <p:spPr>
              <a:xfrm>
                <a:off x="4471880" y="2135478"/>
                <a:ext cx="75261" cy="226416"/>
              </a:xfrm>
              <a:custGeom>
                <a:avLst/>
                <a:gdLst>
                  <a:gd name="connsiteX0" fmla="*/ 0 w 75261"/>
                  <a:gd name="connsiteY0" fmla="*/ 226290 h 226416"/>
                  <a:gd name="connsiteX1" fmla="*/ 0 w 75261"/>
                  <a:gd name="connsiteY1" fmla="*/ 211187 h 226416"/>
                  <a:gd name="connsiteX2" fmla="*/ 22591 w 75261"/>
                  <a:gd name="connsiteY2" fmla="*/ 208903 h 226416"/>
                  <a:gd name="connsiteX3" fmla="*/ 22591 w 75261"/>
                  <a:gd name="connsiteY3" fmla="*/ 95060 h 226416"/>
                  <a:gd name="connsiteX4" fmla="*/ 3427 w 75261"/>
                  <a:gd name="connsiteY4" fmla="*/ 89095 h 226416"/>
                  <a:gd name="connsiteX5" fmla="*/ 3427 w 75261"/>
                  <a:gd name="connsiteY5" fmla="*/ 72723 h 226416"/>
                  <a:gd name="connsiteX6" fmla="*/ 45182 w 75261"/>
                  <a:gd name="connsiteY6" fmla="*/ 67138 h 226416"/>
                  <a:gd name="connsiteX7" fmla="*/ 45817 w 75261"/>
                  <a:gd name="connsiteY7" fmla="*/ 67138 h 226416"/>
                  <a:gd name="connsiteX8" fmla="*/ 53051 w 75261"/>
                  <a:gd name="connsiteY8" fmla="*/ 72596 h 226416"/>
                  <a:gd name="connsiteX9" fmla="*/ 53051 w 75261"/>
                  <a:gd name="connsiteY9" fmla="*/ 209156 h 226416"/>
                  <a:gd name="connsiteX10" fmla="*/ 75261 w 75261"/>
                  <a:gd name="connsiteY10" fmla="*/ 211314 h 226416"/>
                  <a:gd name="connsiteX11" fmla="*/ 75261 w 75261"/>
                  <a:gd name="connsiteY11" fmla="*/ 226417 h 226416"/>
                  <a:gd name="connsiteX12" fmla="*/ 0 w 75261"/>
                  <a:gd name="connsiteY12" fmla="*/ 226417 h 226416"/>
                  <a:gd name="connsiteX13" fmla="*/ 33379 w 75261"/>
                  <a:gd name="connsiteY13" fmla="*/ 41121 h 226416"/>
                  <a:gd name="connsiteX14" fmla="*/ 26145 w 75261"/>
                  <a:gd name="connsiteY14" fmla="*/ 39724 h 226416"/>
                  <a:gd name="connsiteX15" fmla="*/ 20561 w 75261"/>
                  <a:gd name="connsiteY15" fmla="*/ 35790 h 226416"/>
                  <a:gd name="connsiteX16" fmla="*/ 17007 w 75261"/>
                  <a:gd name="connsiteY16" fmla="*/ 29825 h 226416"/>
                  <a:gd name="connsiteX17" fmla="*/ 15738 w 75261"/>
                  <a:gd name="connsiteY17" fmla="*/ 22337 h 226416"/>
                  <a:gd name="connsiteX18" fmla="*/ 17007 w 75261"/>
                  <a:gd name="connsiteY18" fmla="*/ 13961 h 226416"/>
                  <a:gd name="connsiteX19" fmla="*/ 20814 w 75261"/>
                  <a:gd name="connsiteY19" fmla="*/ 6853 h 226416"/>
                  <a:gd name="connsiteX20" fmla="*/ 27160 w 75261"/>
                  <a:gd name="connsiteY20" fmla="*/ 1904 h 226416"/>
                  <a:gd name="connsiteX21" fmla="*/ 36044 w 75261"/>
                  <a:gd name="connsiteY21" fmla="*/ 0 h 226416"/>
                  <a:gd name="connsiteX22" fmla="*/ 36171 w 75261"/>
                  <a:gd name="connsiteY22" fmla="*/ 0 h 226416"/>
                  <a:gd name="connsiteX23" fmla="*/ 44040 w 75261"/>
                  <a:gd name="connsiteY23" fmla="*/ 1650 h 226416"/>
                  <a:gd name="connsiteX24" fmla="*/ 49751 w 75261"/>
                  <a:gd name="connsiteY24" fmla="*/ 5965 h 226416"/>
                  <a:gd name="connsiteX25" fmla="*/ 53305 w 75261"/>
                  <a:gd name="connsiteY25" fmla="*/ 12057 h 226416"/>
                  <a:gd name="connsiteX26" fmla="*/ 54574 w 75261"/>
                  <a:gd name="connsiteY26" fmla="*/ 19164 h 226416"/>
                  <a:gd name="connsiteX27" fmla="*/ 53305 w 75261"/>
                  <a:gd name="connsiteY27" fmla="*/ 27794 h 226416"/>
                  <a:gd name="connsiteX28" fmla="*/ 49370 w 75261"/>
                  <a:gd name="connsiteY28" fmla="*/ 34648 h 226416"/>
                  <a:gd name="connsiteX29" fmla="*/ 42771 w 75261"/>
                  <a:gd name="connsiteY29" fmla="*/ 39344 h 226416"/>
                  <a:gd name="connsiteX30" fmla="*/ 33506 w 75261"/>
                  <a:gd name="connsiteY30" fmla="*/ 40994 h 226416"/>
                  <a:gd name="connsiteX31" fmla="*/ 33379 w 75261"/>
                  <a:gd name="connsiteY31" fmla="*/ 40994 h 2264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75261" h="226416">
                    <a:moveTo>
                      <a:pt x="0" y="226290"/>
                    </a:moveTo>
                    <a:lnTo>
                      <a:pt x="0" y="211187"/>
                    </a:lnTo>
                    <a:lnTo>
                      <a:pt x="22591" y="208903"/>
                    </a:lnTo>
                    <a:lnTo>
                      <a:pt x="22591" y="95060"/>
                    </a:lnTo>
                    <a:lnTo>
                      <a:pt x="3427" y="89095"/>
                    </a:lnTo>
                    <a:lnTo>
                      <a:pt x="3427" y="72723"/>
                    </a:lnTo>
                    <a:lnTo>
                      <a:pt x="45182" y="67138"/>
                    </a:lnTo>
                    <a:lnTo>
                      <a:pt x="45817" y="67138"/>
                    </a:lnTo>
                    <a:lnTo>
                      <a:pt x="53051" y="72596"/>
                    </a:lnTo>
                    <a:lnTo>
                      <a:pt x="53051" y="209156"/>
                    </a:lnTo>
                    <a:lnTo>
                      <a:pt x="75261" y="211314"/>
                    </a:lnTo>
                    <a:lnTo>
                      <a:pt x="75261" y="226417"/>
                    </a:lnTo>
                    <a:lnTo>
                      <a:pt x="0" y="226417"/>
                    </a:lnTo>
                    <a:close/>
                    <a:moveTo>
                      <a:pt x="33379" y="41121"/>
                    </a:moveTo>
                    <a:cubicBezTo>
                      <a:pt x="30714" y="41121"/>
                      <a:pt x="28302" y="40613"/>
                      <a:pt x="26145" y="39724"/>
                    </a:cubicBezTo>
                    <a:cubicBezTo>
                      <a:pt x="23987" y="38709"/>
                      <a:pt x="22084" y="37440"/>
                      <a:pt x="20561" y="35790"/>
                    </a:cubicBezTo>
                    <a:cubicBezTo>
                      <a:pt x="19037" y="34140"/>
                      <a:pt x="17895" y="32110"/>
                      <a:pt x="17007" y="29825"/>
                    </a:cubicBezTo>
                    <a:cubicBezTo>
                      <a:pt x="16245" y="27541"/>
                      <a:pt x="15738" y="25002"/>
                      <a:pt x="15738" y="22337"/>
                    </a:cubicBezTo>
                    <a:cubicBezTo>
                      <a:pt x="15738" y="19418"/>
                      <a:pt x="16118" y="16626"/>
                      <a:pt x="17007" y="13961"/>
                    </a:cubicBezTo>
                    <a:cubicBezTo>
                      <a:pt x="17895" y="11295"/>
                      <a:pt x="19164" y="9011"/>
                      <a:pt x="20814" y="6853"/>
                    </a:cubicBezTo>
                    <a:cubicBezTo>
                      <a:pt x="22464" y="4823"/>
                      <a:pt x="24622" y="3173"/>
                      <a:pt x="27160" y="1904"/>
                    </a:cubicBezTo>
                    <a:cubicBezTo>
                      <a:pt x="29698" y="635"/>
                      <a:pt x="32744" y="0"/>
                      <a:pt x="36044" y="0"/>
                    </a:cubicBezTo>
                    <a:lnTo>
                      <a:pt x="36171" y="0"/>
                    </a:lnTo>
                    <a:cubicBezTo>
                      <a:pt x="39217" y="0"/>
                      <a:pt x="41882" y="508"/>
                      <a:pt x="44040" y="1650"/>
                    </a:cubicBezTo>
                    <a:cubicBezTo>
                      <a:pt x="46324" y="2792"/>
                      <a:pt x="48228" y="4188"/>
                      <a:pt x="49751" y="5965"/>
                    </a:cubicBezTo>
                    <a:cubicBezTo>
                      <a:pt x="51274" y="7742"/>
                      <a:pt x="52543" y="9773"/>
                      <a:pt x="53305" y="12057"/>
                    </a:cubicBezTo>
                    <a:cubicBezTo>
                      <a:pt x="54193" y="14341"/>
                      <a:pt x="54574" y="16753"/>
                      <a:pt x="54574" y="19164"/>
                    </a:cubicBezTo>
                    <a:cubicBezTo>
                      <a:pt x="54574" y="22210"/>
                      <a:pt x="54193" y="25129"/>
                      <a:pt x="53305" y="27794"/>
                    </a:cubicBezTo>
                    <a:cubicBezTo>
                      <a:pt x="52416" y="30460"/>
                      <a:pt x="51147" y="32744"/>
                      <a:pt x="49370" y="34648"/>
                    </a:cubicBezTo>
                    <a:cubicBezTo>
                      <a:pt x="47593" y="36552"/>
                      <a:pt x="45436" y="38202"/>
                      <a:pt x="42771" y="39344"/>
                    </a:cubicBezTo>
                    <a:cubicBezTo>
                      <a:pt x="40105" y="40486"/>
                      <a:pt x="37059" y="40994"/>
                      <a:pt x="33506" y="40994"/>
                    </a:cubicBezTo>
                    <a:lnTo>
                      <a:pt x="33379" y="40994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48" name="Freeform: Shape 47">
                <a:extLst>
                  <a:ext uri="{FF2B5EF4-FFF2-40B4-BE49-F238E27FC236}">
                    <a16:creationId xmlns:a16="http://schemas.microsoft.com/office/drawing/2014/main" id="{DF136B7C-0092-B727-D55E-9768133C7955}"/>
                  </a:ext>
                </a:extLst>
              </p:cNvPr>
              <p:cNvSpPr/>
              <p:nvPr/>
            </p:nvSpPr>
            <p:spPr>
              <a:xfrm>
                <a:off x="4568082" y="2201982"/>
                <a:ext cx="122473" cy="162959"/>
              </a:xfrm>
              <a:custGeom>
                <a:avLst/>
                <a:gdLst>
                  <a:gd name="connsiteX0" fmla="*/ 0 w 122473"/>
                  <a:gd name="connsiteY0" fmla="*/ 84145 h 162959"/>
                  <a:gd name="connsiteX1" fmla="*/ 5330 w 122473"/>
                  <a:gd name="connsiteY1" fmla="*/ 51781 h 162959"/>
                  <a:gd name="connsiteX2" fmla="*/ 20814 w 122473"/>
                  <a:gd name="connsiteY2" fmla="*/ 25002 h 162959"/>
                  <a:gd name="connsiteX3" fmla="*/ 45816 w 122473"/>
                  <a:gd name="connsiteY3" fmla="*/ 6727 h 162959"/>
                  <a:gd name="connsiteX4" fmla="*/ 79195 w 122473"/>
                  <a:gd name="connsiteY4" fmla="*/ 0 h 162959"/>
                  <a:gd name="connsiteX5" fmla="*/ 92394 w 122473"/>
                  <a:gd name="connsiteY5" fmla="*/ 888 h 162959"/>
                  <a:gd name="connsiteX6" fmla="*/ 104070 w 122473"/>
                  <a:gd name="connsiteY6" fmla="*/ 3046 h 162959"/>
                  <a:gd name="connsiteX7" fmla="*/ 113716 w 122473"/>
                  <a:gd name="connsiteY7" fmla="*/ 5838 h 162959"/>
                  <a:gd name="connsiteX8" fmla="*/ 120696 w 122473"/>
                  <a:gd name="connsiteY8" fmla="*/ 8630 h 162959"/>
                  <a:gd name="connsiteX9" fmla="*/ 119300 w 122473"/>
                  <a:gd name="connsiteY9" fmla="*/ 48862 h 162959"/>
                  <a:gd name="connsiteX10" fmla="*/ 100897 w 122473"/>
                  <a:gd name="connsiteY10" fmla="*/ 48862 h 162959"/>
                  <a:gd name="connsiteX11" fmla="*/ 94679 w 122473"/>
                  <a:gd name="connsiteY11" fmla="*/ 26145 h 162959"/>
                  <a:gd name="connsiteX12" fmla="*/ 85668 w 122473"/>
                  <a:gd name="connsiteY12" fmla="*/ 18910 h 162959"/>
                  <a:gd name="connsiteX13" fmla="*/ 72469 w 122473"/>
                  <a:gd name="connsiteY13" fmla="*/ 16372 h 162959"/>
                  <a:gd name="connsiteX14" fmla="*/ 57493 w 122473"/>
                  <a:gd name="connsiteY14" fmla="*/ 19926 h 162959"/>
                  <a:gd name="connsiteX15" fmla="*/ 44801 w 122473"/>
                  <a:gd name="connsiteY15" fmla="*/ 30714 h 162959"/>
                  <a:gd name="connsiteX16" fmla="*/ 35917 w 122473"/>
                  <a:gd name="connsiteY16" fmla="*/ 48609 h 162959"/>
                  <a:gd name="connsiteX17" fmla="*/ 32490 w 122473"/>
                  <a:gd name="connsiteY17" fmla="*/ 73738 h 162959"/>
                  <a:gd name="connsiteX18" fmla="*/ 36171 w 122473"/>
                  <a:gd name="connsiteY18" fmla="*/ 105213 h 162959"/>
                  <a:gd name="connsiteX19" fmla="*/ 46197 w 122473"/>
                  <a:gd name="connsiteY19" fmla="*/ 126408 h 162959"/>
                  <a:gd name="connsiteX20" fmla="*/ 60793 w 122473"/>
                  <a:gd name="connsiteY20" fmla="*/ 138211 h 162959"/>
                  <a:gd name="connsiteX21" fmla="*/ 78180 w 122473"/>
                  <a:gd name="connsiteY21" fmla="*/ 141891 h 162959"/>
                  <a:gd name="connsiteX22" fmla="*/ 90237 w 122473"/>
                  <a:gd name="connsiteY22" fmla="*/ 140749 h 162959"/>
                  <a:gd name="connsiteX23" fmla="*/ 100771 w 122473"/>
                  <a:gd name="connsiteY23" fmla="*/ 137830 h 162959"/>
                  <a:gd name="connsiteX24" fmla="*/ 109528 w 122473"/>
                  <a:gd name="connsiteY24" fmla="*/ 133769 h 162959"/>
                  <a:gd name="connsiteX25" fmla="*/ 116508 w 122473"/>
                  <a:gd name="connsiteY25" fmla="*/ 129327 h 162959"/>
                  <a:gd name="connsiteX26" fmla="*/ 122473 w 122473"/>
                  <a:gd name="connsiteY26" fmla="*/ 142526 h 162959"/>
                  <a:gd name="connsiteX27" fmla="*/ 113335 w 122473"/>
                  <a:gd name="connsiteY27" fmla="*/ 150014 h 162959"/>
                  <a:gd name="connsiteX28" fmla="*/ 101151 w 122473"/>
                  <a:gd name="connsiteY28" fmla="*/ 156487 h 162959"/>
                  <a:gd name="connsiteX29" fmla="*/ 86810 w 122473"/>
                  <a:gd name="connsiteY29" fmla="*/ 161182 h 162959"/>
                  <a:gd name="connsiteX30" fmla="*/ 71453 w 122473"/>
                  <a:gd name="connsiteY30" fmla="*/ 162959 h 162959"/>
                  <a:gd name="connsiteX31" fmla="*/ 40486 w 122473"/>
                  <a:gd name="connsiteY31" fmla="*/ 156867 h 162959"/>
                  <a:gd name="connsiteX32" fmla="*/ 18149 w 122473"/>
                  <a:gd name="connsiteY32" fmla="*/ 140241 h 162959"/>
                  <a:gd name="connsiteX33" fmla="*/ 4569 w 122473"/>
                  <a:gd name="connsiteY33" fmla="*/ 115239 h 162959"/>
                  <a:gd name="connsiteX34" fmla="*/ 0 w 122473"/>
                  <a:gd name="connsiteY34" fmla="*/ 84145 h 1629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122473" h="162959">
                    <a:moveTo>
                      <a:pt x="0" y="84145"/>
                    </a:moveTo>
                    <a:cubicBezTo>
                      <a:pt x="0" y="72723"/>
                      <a:pt x="1777" y="61935"/>
                      <a:pt x="5330" y="51781"/>
                    </a:cubicBezTo>
                    <a:cubicBezTo>
                      <a:pt x="8884" y="41628"/>
                      <a:pt x="14087" y="32617"/>
                      <a:pt x="20814" y="25002"/>
                    </a:cubicBezTo>
                    <a:cubicBezTo>
                      <a:pt x="27667" y="17260"/>
                      <a:pt x="35917" y="11169"/>
                      <a:pt x="45816" y="6727"/>
                    </a:cubicBezTo>
                    <a:cubicBezTo>
                      <a:pt x="55716" y="2158"/>
                      <a:pt x="66757" y="0"/>
                      <a:pt x="79195" y="0"/>
                    </a:cubicBezTo>
                    <a:cubicBezTo>
                      <a:pt x="83764" y="0"/>
                      <a:pt x="88206" y="254"/>
                      <a:pt x="92394" y="888"/>
                    </a:cubicBezTo>
                    <a:cubicBezTo>
                      <a:pt x="96582" y="1523"/>
                      <a:pt x="100517" y="2158"/>
                      <a:pt x="104070" y="3046"/>
                    </a:cubicBezTo>
                    <a:cubicBezTo>
                      <a:pt x="107624" y="3934"/>
                      <a:pt x="110924" y="4823"/>
                      <a:pt x="113716" y="5838"/>
                    </a:cubicBezTo>
                    <a:cubicBezTo>
                      <a:pt x="116508" y="6853"/>
                      <a:pt x="118920" y="7742"/>
                      <a:pt x="120696" y="8630"/>
                    </a:cubicBezTo>
                    <a:lnTo>
                      <a:pt x="119300" y="48862"/>
                    </a:lnTo>
                    <a:lnTo>
                      <a:pt x="100897" y="48862"/>
                    </a:lnTo>
                    <a:lnTo>
                      <a:pt x="94679" y="26145"/>
                    </a:lnTo>
                    <a:cubicBezTo>
                      <a:pt x="92267" y="23099"/>
                      <a:pt x="89348" y="20687"/>
                      <a:pt x="85668" y="18910"/>
                    </a:cubicBezTo>
                    <a:cubicBezTo>
                      <a:pt x="82114" y="17260"/>
                      <a:pt x="77672" y="16372"/>
                      <a:pt x="72469" y="16372"/>
                    </a:cubicBezTo>
                    <a:cubicBezTo>
                      <a:pt x="67265" y="16372"/>
                      <a:pt x="62315" y="17514"/>
                      <a:pt x="57493" y="19926"/>
                    </a:cubicBezTo>
                    <a:cubicBezTo>
                      <a:pt x="52797" y="22337"/>
                      <a:pt x="48482" y="25891"/>
                      <a:pt x="44801" y="30714"/>
                    </a:cubicBezTo>
                    <a:cubicBezTo>
                      <a:pt x="41120" y="35536"/>
                      <a:pt x="38201" y="41501"/>
                      <a:pt x="35917" y="48609"/>
                    </a:cubicBezTo>
                    <a:cubicBezTo>
                      <a:pt x="33632" y="55716"/>
                      <a:pt x="32490" y="64092"/>
                      <a:pt x="32490" y="73738"/>
                    </a:cubicBezTo>
                    <a:cubicBezTo>
                      <a:pt x="32363" y="86049"/>
                      <a:pt x="33632" y="96583"/>
                      <a:pt x="36171" y="105213"/>
                    </a:cubicBezTo>
                    <a:cubicBezTo>
                      <a:pt x="38709" y="113843"/>
                      <a:pt x="42009" y="120950"/>
                      <a:pt x="46197" y="126408"/>
                    </a:cubicBezTo>
                    <a:cubicBezTo>
                      <a:pt x="50385" y="131865"/>
                      <a:pt x="55208" y="135799"/>
                      <a:pt x="60793" y="138211"/>
                    </a:cubicBezTo>
                    <a:cubicBezTo>
                      <a:pt x="66376" y="140622"/>
                      <a:pt x="72088" y="141891"/>
                      <a:pt x="78180" y="141891"/>
                    </a:cubicBezTo>
                    <a:cubicBezTo>
                      <a:pt x="82495" y="141891"/>
                      <a:pt x="86556" y="141511"/>
                      <a:pt x="90237" y="140749"/>
                    </a:cubicBezTo>
                    <a:cubicBezTo>
                      <a:pt x="94044" y="139988"/>
                      <a:pt x="97471" y="139099"/>
                      <a:pt x="100771" y="137830"/>
                    </a:cubicBezTo>
                    <a:cubicBezTo>
                      <a:pt x="103944" y="136688"/>
                      <a:pt x="106862" y="135292"/>
                      <a:pt x="109528" y="133769"/>
                    </a:cubicBezTo>
                    <a:cubicBezTo>
                      <a:pt x="112193" y="132246"/>
                      <a:pt x="114477" y="130723"/>
                      <a:pt x="116508" y="129327"/>
                    </a:cubicBezTo>
                    <a:lnTo>
                      <a:pt x="122473" y="142526"/>
                    </a:lnTo>
                    <a:cubicBezTo>
                      <a:pt x="120062" y="145064"/>
                      <a:pt x="116889" y="147603"/>
                      <a:pt x="113335" y="150014"/>
                    </a:cubicBezTo>
                    <a:cubicBezTo>
                      <a:pt x="109655" y="152425"/>
                      <a:pt x="105594" y="154583"/>
                      <a:pt x="101151" y="156487"/>
                    </a:cubicBezTo>
                    <a:cubicBezTo>
                      <a:pt x="96582" y="158390"/>
                      <a:pt x="91887" y="159913"/>
                      <a:pt x="86810" y="161182"/>
                    </a:cubicBezTo>
                    <a:cubicBezTo>
                      <a:pt x="81733" y="162325"/>
                      <a:pt x="76657" y="162959"/>
                      <a:pt x="71453" y="162959"/>
                    </a:cubicBezTo>
                    <a:cubicBezTo>
                      <a:pt x="59650" y="162959"/>
                      <a:pt x="49370" y="160929"/>
                      <a:pt x="40486" y="156867"/>
                    </a:cubicBezTo>
                    <a:cubicBezTo>
                      <a:pt x="31602" y="152806"/>
                      <a:pt x="24114" y="147222"/>
                      <a:pt x="18149" y="140241"/>
                    </a:cubicBezTo>
                    <a:cubicBezTo>
                      <a:pt x="12184" y="133261"/>
                      <a:pt x="7615" y="124885"/>
                      <a:pt x="4569" y="115239"/>
                    </a:cubicBezTo>
                    <a:cubicBezTo>
                      <a:pt x="1650" y="105594"/>
                      <a:pt x="0" y="95186"/>
                      <a:pt x="0" y="8414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49" name="Freeform: Shape 48">
                <a:extLst>
                  <a:ext uri="{FF2B5EF4-FFF2-40B4-BE49-F238E27FC236}">
                    <a16:creationId xmlns:a16="http://schemas.microsoft.com/office/drawing/2014/main" id="{6133DC9D-2290-5AD6-22DF-9DF4A7ED577A}"/>
                  </a:ext>
                </a:extLst>
              </p:cNvPr>
              <p:cNvSpPr/>
              <p:nvPr/>
            </p:nvSpPr>
            <p:spPr>
              <a:xfrm>
                <a:off x="4709846" y="2122152"/>
                <a:ext cx="137195" cy="242408"/>
              </a:xfrm>
              <a:custGeom>
                <a:avLst/>
                <a:gdLst>
                  <a:gd name="connsiteX0" fmla="*/ 0 w 137195"/>
                  <a:gd name="connsiteY0" fmla="*/ 198496 h 242408"/>
                  <a:gd name="connsiteX1" fmla="*/ 3681 w 137195"/>
                  <a:gd name="connsiteY1" fmla="*/ 180854 h 242408"/>
                  <a:gd name="connsiteX2" fmla="*/ 13834 w 137195"/>
                  <a:gd name="connsiteY2" fmla="*/ 167274 h 242408"/>
                  <a:gd name="connsiteX3" fmla="*/ 28937 w 137195"/>
                  <a:gd name="connsiteY3" fmla="*/ 157248 h 242408"/>
                  <a:gd name="connsiteX4" fmla="*/ 47720 w 137195"/>
                  <a:gd name="connsiteY4" fmla="*/ 150522 h 242408"/>
                  <a:gd name="connsiteX5" fmla="*/ 68661 w 137195"/>
                  <a:gd name="connsiteY5" fmla="*/ 146714 h 242408"/>
                  <a:gd name="connsiteX6" fmla="*/ 90237 w 137195"/>
                  <a:gd name="connsiteY6" fmla="*/ 145191 h 242408"/>
                  <a:gd name="connsiteX7" fmla="*/ 90237 w 137195"/>
                  <a:gd name="connsiteY7" fmla="*/ 137957 h 242408"/>
                  <a:gd name="connsiteX8" fmla="*/ 88841 w 137195"/>
                  <a:gd name="connsiteY8" fmla="*/ 121712 h 242408"/>
                  <a:gd name="connsiteX9" fmla="*/ 84145 w 137195"/>
                  <a:gd name="connsiteY9" fmla="*/ 110924 h 242408"/>
                  <a:gd name="connsiteX10" fmla="*/ 75134 w 137195"/>
                  <a:gd name="connsiteY10" fmla="*/ 104959 h 242408"/>
                  <a:gd name="connsiteX11" fmla="*/ 60920 w 137195"/>
                  <a:gd name="connsiteY11" fmla="*/ 103055 h 242408"/>
                  <a:gd name="connsiteX12" fmla="*/ 46197 w 137195"/>
                  <a:gd name="connsiteY12" fmla="*/ 104451 h 242408"/>
                  <a:gd name="connsiteX13" fmla="*/ 31983 w 137195"/>
                  <a:gd name="connsiteY13" fmla="*/ 107751 h 242408"/>
                  <a:gd name="connsiteX14" fmla="*/ 19545 w 137195"/>
                  <a:gd name="connsiteY14" fmla="*/ 111939 h 242408"/>
                  <a:gd name="connsiteX15" fmla="*/ 10026 w 137195"/>
                  <a:gd name="connsiteY15" fmla="*/ 116128 h 242408"/>
                  <a:gd name="connsiteX16" fmla="*/ 9899 w 137195"/>
                  <a:gd name="connsiteY16" fmla="*/ 116128 h 242408"/>
                  <a:gd name="connsiteX17" fmla="*/ 3808 w 137195"/>
                  <a:gd name="connsiteY17" fmla="*/ 102928 h 242408"/>
                  <a:gd name="connsiteX18" fmla="*/ 12946 w 137195"/>
                  <a:gd name="connsiteY18" fmla="*/ 96583 h 242408"/>
                  <a:gd name="connsiteX19" fmla="*/ 28429 w 137195"/>
                  <a:gd name="connsiteY19" fmla="*/ 89222 h 242408"/>
                  <a:gd name="connsiteX20" fmla="*/ 47720 w 137195"/>
                  <a:gd name="connsiteY20" fmla="*/ 83003 h 242408"/>
                  <a:gd name="connsiteX21" fmla="*/ 68280 w 137195"/>
                  <a:gd name="connsiteY21" fmla="*/ 80464 h 242408"/>
                  <a:gd name="connsiteX22" fmla="*/ 92521 w 137195"/>
                  <a:gd name="connsiteY22" fmla="*/ 83383 h 242408"/>
                  <a:gd name="connsiteX23" fmla="*/ 108639 w 137195"/>
                  <a:gd name="connsiteY23" fmla="*/ 92775 h 242408"/>
                  <a:gd name="connsiteX24" fmla="*/ 117524 w 137195"/>
                  <a:gd name="connsiteY24" fmla="*/ 109655 h 242408"/>
                  <a:gd name="connsiteX25" fmla="*/ 120189 w 137195"/>
                  <a:gd name="connsiteY25" fmla="*/ 134911 h 242408"/>
                  <a:gd name="connsiteX26" fmla="*/ 120189 w 137195"/>
                  <a:gd name="connsiteY26" fmla="*/ 224132 h 242408"/>
                  <a:gd name="connsiteX27" fmla="*/ 137195 w 137195"/>
                  <a:gd name="connsiteY27" fmla="*/ 224132 h 242408"/>
                  <a:gd name="connsiteX28" fmla="*/ 137195 w 137195"/>
                  <a:gd name="connsiteY28" fmla="*/ 237459 h 242408"/>
                  <a:gd name="connsiteX29" fmla="*/ 130977 w 137195"/>
                  <a:gd name="connsiteY29" fmla="*/ 238982 h 242408"/>
                  <a:gd name="connsiteX30" fmla="*/ 123362 w 137195"/>
                  <a:gd name="connsiteY30" fmla="*/ 240631 h 242408"/>
                  <a:gd name="connsiteX31" fmla="*/ 115239 w 137195"/>
                  <a:gd name="connsiteY31" fmla="*/ 241901 h 242408"/>
                  <a:gd name="connsiteX32" fmla="*/ 107497 w 137195"/>
                  <a:gd name="connsiteY32" fmla="*/ 242408 h 242408"/>
                  <a:gd name="connsiteX33" fmla="*/ 100898 w 137195"/>
                  <a:gd name="connsiteY33" fmla="*/ 242028 h 242408"/>
                  <a:gd name="connsiteX34" fmla="*/ 96329 w 137195"/>
                  <a:gd name="connsiteY34" fmla="*/ 240251 h 242408"/>
                  <a:gd name="connsiteX35" fmla="*/ 93664 w 137195"/>
                  <a:gd name="connsiteY35" fmla="*/ 235936 h 242408"/>
                  <a:gd name="connsiteX36" fmla="*/ 92775 w 137195"/>
                  <a:gd name="connsiteY36" fmla="*/ 228194 h 242408"/>
                  <a:gd name="connsiteX37" fmla="*/ 92775 w 137195"/>
                  <a:gd name="connsiteY37" fmla="*/ 223117 h 242408"/>
                  <a:gd name="connsiteX38" fmla="*/ 86937 w 137195"/>
                  <a:gd name="connsiteY38" fmla="*/ 227940 h 242408"/>
                  <a:gd name="connsiteX39" fmla="*/ 77038 w 137195"/>
                  <a:gd name="connsiteY39" fmla="*/ 234413 h 242408"/>
                  <a:gd name="connsiteX40" fmla="*/ 63585 w 137195"/>
                  <a:gd name="connsiteY40" fmla="*/ 239997 h 242408"/>
                  <a:gd name="connsiteX41" fmla="*/ 47467 w 137195"/>
                  <a:gd name="connsiteY41" fmla="*/ 242408 h 242408"/>
                  <a:gd name="connsiteX42" fmla="*/ 29444 w 137195"/>
                  <a:gd name="connsiteY42" fmla="*/ 239870 h 242408"/>
                  <a:gd name="connsiteX43" fmla="*/ 14341 w 137195"/>
                  <a:gd name="connsiteY43" fmla="*/ 232001 h 242408"/>
                  <a:gd name="connsiteX44" fmla="*/ 3934 w 137195"/>
                  <a:gd name="connsiteY44" fmla="*/ 218294 h 242408"/>
                  <a:gd name="connsiteX45" fmla="*/ 0 w 137195"/>
                  <a:gd name="connsiteY45" fmla="*/ 198496 h 242408"/>
                  <a:gd name="connsiteX46" fmla="*/ 65742 w 137195"/>
                  <a:gd name="connsiteY46" fmla="*/ 54574 h 242408"/>
                  <a:gd name="connsiteX47" fmla="*/ 46324 w 137195"/>
                  <a:gd name="connsiteY47" fmla="*/ 50639 h 242408"/>
                  <a:gd name="connsiteX48" fmla="*/ 31856 w 137195"/>
                  <a:gd name="connsiteY48" fmla="*/ 40232 h 242408"/>
                  <a:gd name="connsiteX49" fmla="*/ 22718 w 137195"/>
                  <a:gd name="connsiteY49" fmla="*/ 25256 h 242408"/>
                  <a:gd name="connsiteX50" fmla="*/ 19545 w 137195"/>
                  <a:gd name="connsiteY50" fmla="*/ 7488 h 242408"/>
                  <a:gd name="connsiteX51" fmla="*/ 19545 w 137195"/>
                  <a:gd name="connsiteY51" fmla="*/ 3554 h 242408"/>
                  <a:gd name="connsiteX52" fmla="*/ 19926 w 137195"/>
                  <a:gd name="connsiteY52" fmla="*/ 0 h 242408"/>
                  <a:gd name="connsiteX53" fmla="*/ 36171 w 137195"/>
                  <a:gd name="connsiteY53" fmla="*/ 0 h 242408"/>
                  <a:gd name="connsiteX54" fmla="*/ 36171 w 137195"/>
                  <a:gd name="connsiteY54" fmla="*/ 2031 h 242408"/>
                  <a:gd name="connsiteX55" fmla="*/ 36552 w 137195"/>
                  <a:gd name="connsiteY55" fmla="*/ 4950 h 242408"/>
                  <a:gd name="connsiteX56" fmla="*/ 38709 w 137195"/>
                  <a:gd name="connsiteY56" fmla="*/ 12565 h 242408"/>
                  <a:gd name="connsiteX57" fmla="*/ 43659 w 137195"/>
                  <a:gd name="connsiteY57" fmla="*/ 20687 h 242408"/>
                  <a:gd name="connsiteX58" fmla="*/ 52289 w 137195"/>
                  <a:gd name="connsiteY58" fmla="*/ 27033 h 242408"/>
                  <a:gd name="connsiteX59" fmla="*/ 65869 w 137195"/>
                  <a:gd name="connsiteY59" fmla="*/ 29571 h 242408"/>
                  <a:gd name="connsiteX60" fmla="*/ 79195 w 137195"/>
                  <a:gd name="connsiteY60" fmla="*/ 27033 h 242408"/>
                  <a:gd name="connsiteX61" fmla="*/ 87698 w 137195"/>
                  <a:gd name="connsiteY61" fmla="*/ 20687 h 242408"/>
                  <a:gd name="connsiteX62" fmla="*/ 92394 w 137195"/>
                  <a:gd name="connsiteY62" fmla="*/ 12565 h 242408"/>
                  <a:gd name="connsiteX63" fmla="*/ 94425 w 137195"/>
                  <a:gd name="connsiteY63" fmla="*/ 4950 h 242408"/>
                  <a:gd name="connsiteX64" fmla="*/ 94806 w 137195"/>
                  <a:gd name="connsiteY64" fmla="*/ 0 h 242408"/>
                  <a:gd name="connsiteX65" fmla="*/ 110543 w 137195"/>
                  <a:gd name="connsiteY65" fmla="*/ 0 h 242408"/>
                  <a:gd name="connsiteX66" fmla="*/ 110797 w 137195"/>
                  <a:gd name="connsiteY66" fmla="*/ 3554 h 242408"/>
                  <a:gd name="connsiteX67" fmla="*/ 110924 w 137195"/>
                  <a:gd name="connsiteY67" fmla="*/ 7488 h 242408"/>
                  <a:gd name="connsiteX68" fmla="*/ 107751 w 137195"/>
                  <a:gd name="connsiteY68" fmla="*/ 25383 h 242408"/>
                  <a:gd name="connsiteX69" fmla="*/ 98613 w 137195"/>
                  <a:gd name="connsiteY69" fmla="*/ 40486 h 242408"/>
                  <a:gd name="connsiteX70" fmla="*/ 84272 w 137195"/>
                  <a:gd name="connsiteY70" fmla="*/ 50893 h 242408"/>
                  <a:gd name="connsiteX71" fmla="*/ 65742 w 137195"/>
                  <a:gd name="connsiteY71" fmla="*/ 54574 h 242408"/>
                  <a:gd name="connsiteX72" fmla="*/ 59143 w 137195"/>
                  <a:gd name="connsiteY72" fmla="*/ 221721 h 242408"/>
                  <a:gd name="connsiteX73" fmla="*/ 65996 w 137195"/>
                  <a:gd name="connsiteY73" fmla="*/ 220960 h 242408"/>
                  <a:gd name="connsiteX74" fmla="*/ 74246 w 137195"/>
                  <a:gd name="connsiteY74" fmla="*/ 218802 h 242408"/>
                  <a:gd name="connsiteX75" fmla="*/ 82622 w 137195"/>
                  <a:gd name="connsiteY75" fmla="*/ 215375 h 242408"/>
                  <a:gd name="connsiteX76" fmla="*/ 90237 w 137195"/>
                  <a:gd name="connsiteY76" fmla="*/ 210806 h 242408"/>
                  <a:gd name="connsiteX77" fmla="*/ 90237 w 137195"/>
                  <a:gd name="connsiteY77" fmla="*/ 160421 h 242408"/>
                  <a:gd name="connsiteX78" fmla="*/ 62823 w 137195"/>
                  <a:gd name="connsiteY78" fmla="*/ 163340 h 242408"/>
                  <a:gd name="connsiteX79" fmla="*/ 45182 w 137195"/>
                  <a:gd name="connsiteY79" fmla="*/ 170955 h 242408"/>
                  <a:gd name="connsiteX80" fmla="*/ 35917 w 137195"/>
                  <a:gd name="connsiteY80" fmla="*/ 181743 h 242408"/>
                  <a:gd name="connsiteX81" fmla="*/ 33125 w 137195"/>
                  <a:gd name="connsiteY81" fmla="*/ 194307 h 242408"/>
                  <a:gd name="connsiteX82" fmla="*/ 35156 w 137195"/>
                  <a:gd name="connsiteY82" fmla="*/ 206999 h 242408"/>
                  <a:gd name="connsiteX83" fmla="*/ 40613 w 137195"/>
                  <a:gd name="connsiteY83" fmla="*/ 215502 h 242408"/>
                  <a:gd name="connsiteX84" fmla="*/ 48862 w 137195"/>
                  <a:gd name="connsiteY84" fmla="*/ 220198 h 242408"/>
                  <a:gd name="connsiteX85" fmla="*/ 59143 w 137195"/>
                  <a:gd name="connsiteY85" fmla="*/ 221721 h 2424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</a:cxnLst>
                <a:rect l="l" t="t" r="r" b="b"/>
                <a:pathLst>
                  <a:path w="137195" h="242408">
                    <a:moveTo>
                      <a:pt x="0" y="198496"/>
                    </a:moveTo>
                    <a:cubicBezTo>
                      <a:pt x="0" y="191896"/>
                      <a:pt x="1269" y="186058"/>
                      <a:pt x="3681" y="180854"/>
                    </a:cubicBezTo>
                    <a:cubicBezTo>
                      <a:pt x="6092" y="175651"/>
                      <a:pt x="9519" y="171209"/>
                      <a:pt x="13834" y="167274"/>
                    </a:cubicBezTo>
                    <a:cubicBezTo>
                      <a:pt x="18149" y="163340"/>
                      <a:pt x="23226" y="160040"/>
                      <a:pt x="28937" y="157248"/>
                    </a:cubicBezTo>
                    <a:cubicBezTo>
                      <a:pt x="34775" y="154456"/>
                      <a:pt x="40994" y="152298"/>
                      <a:pt x="47720" y="150522"/>
                    </a:cubicBezTo>
                    <a:cubicBezTo>
                      <a:pt x="54447" y="148745"/>
                      <a:pt x="61427" y="147476"/>
                      <a:pt x="68661" y="146714"/>
                    </a:cubicBezTo>
                    <a:cubicBezTo>
                      <a:pt x="75895" y="145953"/>
                      <a:pt x="83130" y="145445"/>
                      <a:pt x="90237" y="145191"/>
                    </a:cubicBezTo>
                    <a:lnTo>
                      <a:pt x="90237" y="137957"/>
                    </a:lnTo>
                    <a:cubicBezTo>
                      <a:pt x="90237" y="131611"/>
                      <a:pt x="89729" y="126154"/>
                      <a:pt x="88841" y="121712"/>
                    </a:cubicBezTo>
                    <a:cubicBezTo>
                      <a:pt x="87953" y="117270"/>
                      <a:pt x="86303" y="113716"/>
                      <a:pt x="84145" y="110924"/>
                    </a:cubicBezTo>
                    <a:cubicBezTo>
                      <a:pt x="81860" y="108132"/>
                      <a:pt x="78941" y="106101"/>
                      <a:pt x="75134" y="104959"/>
                    </a:cubicBezTo>
                    <a:cubicBezTo>
                      <a:pt x="71327" y="103690"/>
                      <a:pt x="66631" y="103055"/>
                      <a:pt x="60920" y="103055"/>
                    </a:cubicBezTo>
                    <a:cubicBezTo>
                      <a:pt x="55970" y="103055"/>
                      <a:pt x="51020" y="103563"/>
                      <a:pt x="46197" y="104451"/>
                    </a:cubicBezTo>
                    <a:cubicBezTo>
                      <a:pt x="41247" y="105340"/>
                      <a:pt x="36552" y="106482"/>
                      <a:pt x="31983" y="107751"/>
                    </a:cubicBezTo>
                    <a:cubicBezTo>
                      <a:pt x="27414" y="109020"/>
                      <a:pt x="23352" y="110543"/>
                      <a:pt x="19545" y="111939"/>
                    </a:cubicBezTo>
                    <a:cubicBezTo>
                      <a:pt x="15738" y="113462"/>
                      <a:pt x="12565" y="114858"/>
                      <a:pt x="10026" y="116128"/>
                    </a:cubicBezTo>
                    <a:lnTo>
                      <a:pt x="9899" y="116128"/>
                    </a:lnTo>
                    <a:lnTo>
                      <a:pt x="3808" y="102928"/>
                    </a:lnTo>
                    <a:cubicBezTo>
                      <a:pt x="5584" y="101278"/>
                      <a:pt x="8631" y="99248"/>
                      <a:pt x="12946" y="96583"/>
                    </a:cubicBezTo>
                    <a:cubicBezTo>
                      <a:pt x="17388" y="94044"/>
                      <a:pt x="22464" y="91506"/>
                      <a:pt x="28429" y="89222"/>
                    </a:cubicBezTo>
                    <a:cubicBezTo>
                      <a:pt x="34394" y="86810"/>
                      <a:pt x="40867" y="84779"/>
                      <a:pt x="47720" y="83003"/>
                    </a:cubicBezTo>
                    <a:cubicBezTo>
                      <a:pt x="54574" y="81226"/>
                      <a:pt x="61427" y="80464"/>
                      <a:pt x="68280" y="80464"/>
                    </a:cubicBezTo>
                    <a:cubicBezTo>
                      <a:pt x="77799" y="80464"/>
                      <a:pt x="85922" y="81480"/>
                      <a:pt x="92521" y="83383"/>
                    </a:cubicBezTo>
                    <a:cubicBezTo>
                      <a:pt x="99121" y="85287"/>
                      <a:pt x="104451" y="88460"/>
                      <a:pt x="108639" y="92775"/>
                    </a:cubicBezTo>
                    <a:cubicBezTo>
                      <a:pt x="112828" y="97090"/>
                      <a:pt x="115747" y="102675"/>
                      <a:pt x="117524" y="109655"/>
                    </a:cubicBezTo>
                    <a:cubicBezTo>
                      <a:pt x="119301" y="116508"/>
                      <a:pt x="120189" y="125012"/>
                      <a:pt x="120189" y="134911"/>
                    </a:cubicBezTo>
                    <a:lnTo>
                      <a:pt x="120189" y="224132"/>
                    </a:lnTo>
                    <a:lnTo>
                      <a:pt x="137195" y="224132"/>
                    </a:lnTo>
                    <a:lnTo>
                      <a:pt x="137195" y="237459"/>
                    </a:lnTo>
                    <a:cubicBezTo>
                      <a:pt x="135419" y="237966"/>
                      <a:pt x="133388" y="238474"/>
                      <a:pt x="130977" y="238982"/>
                    </a:cubicBezTo>
                    <a:cubicBezTo>
                      <a:pt x="128565" y="239616"/>
                      <a:pt x="126027" y="240124"/>
                      <a:pt x="123362" y="240631"/>
                    </a:cubicBezTo>
                    <a:cubicBezTo>
                      <a:pt x="120697" y="241139"/>
                      <a:pt x="118031" y="241520"/>
                      <a:pt x="115239" y="241901"/>
                    </a:cubicBezTo>
                    <a:cubicBezTo>
                      <a:pt x="112447" y="242281"/>
                      <a:pt x="109909" y="242408"/>
                      <a:pt x="107497" y="242408"/>
                    </a:cubicBezTo>
                    <a:cubicBezTo>
                      <a:pt x="104959" y="242408"/>
                      <a:pt x="102674" y="242281"/>
                      <a:pt x="100898" y="242028"/>
                    </a:cubicBezTo>
                    <a:cubicBezTo>
                      <a:pt x="98994" y="241774"/>
                      <a:pt x="97471" y="241266"/>
                      <a:pt x="96329" y="240251"/>
                    </a:cubicBezTo>
                    <a:cubicBezTo>
                      <a:pt x="95186" y="239235"/>
                      <a:pt x="94298" y="237839"/>
                      <a:pt x="93664" y="235936"/>
                    </a:cubicBezTo>
                    <a:cubicBezTo>
                      <a:pt x="93029" y="234032"/>
                      <a:pt x="92775" y="231367"/>
                      <a:pt x="92775" y="228194"/>
                    </a:cubicBezTo>
                    <a:lnTo>
                      <a:pt x="92775" y="223117"/>
                    </a:lnTo>
                    <a:cubicBezTo>
                      <a:pt x="91633" y="224259"/>
                      <a:pt x="89602" y="225782"/>
                      <a:pt x="86937" y="227940"/>
                    </a:cubicBezTo>
                    <a:cubicBezTo>
                      <a:pt x="84272" y="230097"/>
                      <a:pt x="80972" y="232255"/>
                      <a:pt x="77038" y="234413"/>
                    </a:cubicBezTo>
                    <a:cubicBezTo>
                      <a:pt x="73103" y="236570"/>
                      <a:pt x="68661" y="238474"/>
                      <a:pt x="63585" y="239997"/>
                    </a:cubicBezTo>
                    <a:cubicBezTo>
                      <a:pt x="58508" y="241647"/>
                      <a:pt x="53178" y="242408"/>
                      <a:pt x="47467" y="242408"/>
                    </a:cubicBezTo>
                    <a:cubicBezTo>
                      <a:pt x="41121" y="242408"/>
                      <a:pt x="35156" y="241520"/>
                      <a:pt x="29444" y="239870"/>
                    </a:cubicBezTo>
                    <a:cubicBezTo>
                      <a:pt x="23733" y="238220"/>
                      <a:pt x="18784" y="235555"/>
                      <a:pt x="14341" y="232001"/>
                    </a:cubicBezTo>
                    <a:cubicBezTo>
                      <a:pt x="10026" y="228448"/>
                      <a:pt x="6600" y="223879"/>
                      <a:pt x="3934" y="218294"/>
                    </a:cubicBezTo>
                    <a:cubicBezTo>
                      <a:pt x="1269" y="212964"/>
                      <a:pt x="0" y="206237"/>
                      <a:pt x="0" y="198496"/>
                    </a:cubicBezTo>
                    <a:close/>
                    <a:moveTo>
                      <a:pt x="65742" y="54574"/>
                    </a:moveTo>
                    <a:cubicBezTo>
                      <a:pt x="58508" y="54574"/>
                      <a:pt x="52035" y="53304"/>
                      <a:pt x="46324" y="50639"/>
                    </a:cubicBezTo>
                    <a:cubicBezTo>
                      <a:pt x="40613" y="47974"/>
                      <a:pt x="35790" y="44547"/>
                      <a:pt x="31856" y="40232"/>
                    </a:cubicBezTo>
                    <a:cubicBezTo>
                      <a:pt x="27922" y="35917"/>
                      <a:pt x="24876" y="30967"/>
                      <a:pt x="22718" y="25256"/>
                    </a:cubicBezTo>
                    <a:cubicBezTo>
                      <a:pt x="20561" y="19545"/>
                      <a:pt x="19545" y="13707"/>
                      <a:pt x="19545" y="7488"/>
                    </a:cubicBezTo>
                    <a:cubicBezTo>
                      <a:pt x="19545" y="6219"/>
                      <a:pt x="19545" y="4823"/>
                      <a:pt x="19545" y="3554"/>
                    </a:cubicBezTo>
                    <a:cubicBezTo>
                      <a:pt x="19545" y="2158"/>
                      <a:pt x="19672" y="1015"/>
                      <a:pt x="19926" y="0"/>
                    </a:cubicBezTo>
                    <a:lnTo>
                      <a:pt x="36171" y="0"/>
                    </a:lnTo>
                    <a:cubicBezTo>
                      <a:pt x="36171" y="508"/>
                      <a:pt x="36171" y="1142"/>
                      <a:pt x="36171" y="2031"/>
                    </a:cubicBezTo>
                    <a:cubicBezTo>
                      <a:pt x="36171" y="2919"/>
                      <a:pt x="36298" y="3934"/>
                      <a:pt x="36552" y="4950"/>
                    </a:cubicBezTo>
                    <a:cubicBezTo>
                      <a:pt x="36932" y="7107"/>
                      <a:pt x="37567" y="9646"/>
                      <a:pt x="38709" y="12565"/>
                    </a:cubicBezTo>
                    <a:cubicBezTo>
                      <a:pt x="39725" y="15484"/>
                      <a:pt x="41374" y="18149"/>
                      <a:pt x="43659" y="20687"/>
                    </a:cubicBezTo>
                    <a:cubicBezTo>
                      <a:pt x="45944" y="23226"/>
                      <a:pt x="48735" y="25383"/>
                      <a:pt x="52289" y="27033"/>
                    </a:cubicBezTo>
                    <a:cubicBezTo>
                      <a:pt x="55843" y="28810"/>
                      <a:pt x="60412" y="29571"/>
                      <a:pt x="65869" y="29571"/>
                    </a:cubicBezTo>
                    <a:cubicBezTo>
                      <a:pt x="71200" y="29571"/>
                      <a:pt x="75768" y="28683"/>
                      <a:pt x="79195" y="27033"/>
                    </a:cubicBezTo>
                    <a:cubicBezTo>
                      <a:pt x="82749" y="25256"/>
                      <a:pt x="85541" y="23226"/>
                      <a:pt x="87698" y="20687"/>
                    </a:cubicBezTo>
                    <a:cubicBezTo>
                      <a:pt x="89856" y="18149"/>
                      <a:pt x="91379" y="15484"/>
                      <a:pt x="92394" y="12565"/>
                    </a:cubicBezTo>
                    <a:cubicBezTo>
                      <a:pt x="93410" y="9646"/>
                      <a:pt x="94044" y="7107"/>
                      <a:pt x="94425" y="4950"/>
                    </a:cubicBezTo>
                    <a:cubicBezTo>
                      <a:pt x="94679" y="2792"/>
                      <a:pt x="94806" y="1142"/>
                      <a:pt x="94806" y="0"/>
                    </a:cubicBezTo>
                    <a:lnTo>
                      <a:pt x="110543" y="0"/>
                    </a:lnTo>
                    <a:cubicBezTo>
                      <a:pt x="110670" y="1015"/>
                      <a:pt x="110670" y="2158"/>
                      <a:pt x="110797" y="3554"/>
                    </a:cubicBezTo>
                    <a:cubicBezTo>
                      <a:pt x="110924" y="4823"/>
                      <a:pt x="110924" y="6219"/>
                      <a:pt x="110924" y="7488"/>
                    </a:cubicBezTo>
                    <a:cubicBezTo>
                      <a:pt x="110924" y="13707"/>
                      <a:pt x="109782" y="19672"/>
                      <a:pt x="107751" y="25383"/>
                    </a:cubicBezTo>
                    <a:cubicBezTo>
                      <a:pt x="105594" y="31094"/>
                      <a:pt x="102548" y="36044"/>
                      <a:pt x="98613" y="40486"/>
                    </a:cubicBezTo>
                    <a:cubicBezTo>
                      <a:pt x="94679" y="44801"/>
                      <a:pt x="89983" y="48228"/>
                      <a:pt x="84272" y="50893"/>
                    </a:cubicBezTo>
                    <a:cubicBezTo>
                      <a:pt x="78815" y="53304"/>
                      <a:pt x="72596" y="54574"/>
                      <a:pt x="65742" y="54574"/>
                    </a:cubicBezTo>
                    <a:close/>
                    <a:moveTo>
                      <a:pt x="59143" y="221721"/>
                    </a:moveTo>
                    <a:cubicBezTo>
                      <a:pt x="61046" y="221721"/>
                      <a:pt x="63331" y="221467"/>
                      <a:pt x="65996" y="220960"/>
                    </a:cubicBezTo>
                    <a:cubicBezTo>
                      <a:pt x="68661" y="220452"/>
                      <a:pt x="71453" y="219690"/>
                      <a:pt x="74246" y="218802"/>
                    </a:cubicBezTo>
                    <a:cubicBezTo>
                      <a:pt x="77038" y="217914"/>
                      <a:pt x="79830" y="216771"/>
                      <a:pt x="82622" y="215375"/>
                    </a:cubicBezTo>
                    <a:cubicBezTo>
                      <a:pt x="85414" y="213979"/>
                      <a:pt x="87953" y="212456"/>
                      <a:pt x="90237" y="210806"/>
                    </a:cubicBezTo>
                    <a:lnTo>
                      <a:pt x="90237" y="160421"/>
                    </a:lnTo>
                    <a:cubicBezTo>
                      <a:pt x="79322" y="160421"/>
                      <a:pt x="70184" y="161436"/>
                      <a:pt x="62823" y="163340"/>
                    </a:cubicBezTo>
                    <a:cubicBezTo>
                      <a:pt x="55462" y="165244"/>
                      <a:pt x="49624" y="167782"/>
                      <a:pt x="45182" y="170955"/>
                    </a:cubicBezTo>
                    <a:cubicBezTo>
                      <a:pt x="40867" y="174128"/>
                      <a:pt x="37694" y="177681"/>
                      <a:pt x="35917" y="181743"/>
                    </a:cubicBezTo>
                    <a:cubicBezTo>
                      <a:pt x="34140" y="185804"/>
                      <a:pt x="33125" y="189992"/>
                      <a:pt x="33125" y="194307"/>
                    </a:cubicBezTo>
                    <a:cubicBezTo>
                      <a:pt x="33125" y="199384"/>
                      <a:pt x="33760" y="203572"/>
                      <a:pt x="35156" y="206999"/>
                    </a:cubicBezTo>
                    <a:cubicBezTo>
                      <a:pt x="36425" y="210426"/>
                      <a:pt x="38329" y="213345"/>
                      <a:pt x="40613" y="215502"/>
                    </a:cubicBezTo>
                    <a:cubicBezTo>
                      <a:pt x="42897" y="217660"/>
                      <a:pt x="45690" y="219310"/>
                      <a:pt x="48862" y="220198"/>
                    </a:cubicBezTo>
                    <a:cubicBezTo>
                      <a:pt x="52035" y="221340"/>
                      <a:pt x="55462" y="221721"/>
                      <a:pt x="59143" y="22172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</p:grpSp>
        <p:grpSp>
          <p:nvGrpSpPr>
            <p:cNvPr id="8" name="Graphic 4">
              <a:extLst>
                <a:ext uri="{FF2B5EF4-FFF2-40B4-BE49-F238E27FC236}">
                  <a16:creationId xmlns:a16="http://schemas.microsoft.com/office/drawing/2014/main" id="{8506791A-A959-08B5-BD75-AAE0CE3D86BB}"/>
                </a:ext>
              </a:extLst>
            </p:cNvPr>
            <p:cNvGrpSpPr/>
            <p:nvPr/>
          </p:nvGrpSpPr>
          <p:grpSpPr>
            <a:xfrm>
              <a:off x="1105200" y="1162800"/>
              <a:ext cx="1058600" cy="1536944"/>
              <a:chOff x="1105200" y="1162800"/>
              <a:chExt cx="1058600" cy="1536944"/>
            </a:xfrm>
            <a:solidFill>
              <a:srgbClr val="FFFFFF"/>
            </a:solidFill>
          </p:grpSpPr>
          <p:grpSp>
            <p:nvGrpSpPr>
              <p:cNvPr id="9" name="Graphic 4">
                <a:extLst>
                  <a:ext uri="{FF2B5EF4-FFF2-40B4-BE49-F238E27FC236}">
                    <a16:creationId xmlns:a16="http://schemas.microsoft.com/office/drawing/2014/main" id="{048EC68F-FEED-D175-7129-739168BA8022}"/>
                  </a:ext>
                </a:extLst>
              </p:cNvPr>
              <p:cNvGrpSpPr/>
              <p:nvPr/>
            </p:nvGrpSpPr>
            <p:grpSpPr>
              <a:xfrm>
                <a:off x="1105200" y="1313956"/>
                <a:ext cx="1058600" cy="1385788"/>
                <a:chOff x="1105200" y="1313956"/>
                <a:chExt cx="1058600" cy="1385788"/>
              </a:xfrm>
              <a:solidFill>
                <a:srgbClr val="FFFFFF"/>
              </a:solidFill>
            </p:grpSpPr>
            <p:sp>
              <p:nvSpPr>
                <p:cNvPr id="11" name="Freeform: Shape 10">
                  <a:extLst>
                    <a:ext uri="{FF2B5EF4-FFF2-40B4-BE49-F238E27FC236}">
                      <a16:creationId xmlns:a16="http://schemas.microsoft.com/office/drawing/2014/main" id="{BF15D9C1-CCA9-8423-4F2C-FB4F305A1D18}"/>
                    </a:ext>
                  </a:extLst>
                </p:cNvPr>
                <p:cNvSpPr/>
                <p:nvPr/>
              </p:nvSpPr>
              <p:spPr>
                <a:xfrm>
                  <a:off x="1910477" y="1469554"/>
                  <a:ext cx="163720" cy="163720"/>
                </a:xfrm>
                <a:custGeom>
                  <a:avLst/>
                  <a:gdLst>
                    <a:gd name="connsiteX0" fmla="*/ 81860 w 163720"/>
                    <a:gd name="connsiteY0" fmla="*/ 163721 h 163720"/>
                    <a:gd name="connsiteX1" fmla="*/ 163721 w 163720"/>
                    <a:gd name="connsiteY1" fmla="*/ 81860 h 163720"/>
                    <a:gd name="connsiteX2" fmla="*/ 81860 w 163720"/>
                    <a:gd name="connsiteY2" fmla="*/ 0 h 163720"/>
                    <a:gd name="connsiteX3" fmla="*/ 0 w 163720"/>
                    <a:gd name="connsiteY3" fmla="*/ 81860 h 163720"/>
                    <a:gd name="connsiteX4" fmla="*/ 81860 w 163720"/>
                    <a:gd name="connsiteY4" fmla="*/ 163721 h 16372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63720" h="163720">
                      <a:moveTo>
                        <a:pt x="81860" y="163721"/>
                      </a:moveTo>
                      <a:cubicBezTo>
                        <a:pt x="127042" y="163721"/>
                        <a:pt x="163721" y="127042"/>
                        <a:pt x="163721" y="81860"/>
                      </a:cubicBezTo>
                      <a:cubicBezTo>
                        <a:pt x="163721" y="36679"/>
                        <a:pt x="127042" y="0"/>
                        <a:pt x="81860" y="0"/>
                      </a:cubicBezTo>
                      <a:cubicBezTo>
                        <a:pt x="36678" y="0"/>
                        <a:pt x="0" y="36679"/>
                        <a:pt x="0" y="81860"/>
                      </a:cubicBezTo>
                      <a:cubicBezTo>
                        <a:pt x="0" y="127042"/>
                        <a:pt x="36552" y="163721"/>
                        <a:pt x="81860" y="16372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2689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o-RO" sz="744">
                    <a:latin typeface="+mn-lt"/>
                  </a:endParaRPr>
                </a:p>
              </p:txBody>
            </p:sp>
            <p:sp>
              <p:nvSpPr>
                <p:cNvPr id="12" name="Freeform: Shape 11">
                  <a:extLst>
                    <a:ext uri="{FF2B5EF4-FFF2-40B4-BE49-F238E27FC236}">
                      <a16:creationId xmlns:a16="http://schemas.microsoft.com/office/drawing/2014/main" id="{964F0E14-2573-9FFC-A7F2-937955332327}"/>
                    </a:ext>
                  </a:extLst>
                </p:cNvPr>
                <p:cNvSpPr/>
                <p:nvPr/>
              </p:nvSpPr>
              <p:spPr>
                <a:xfrm>
                  <a:off x="1687360" y="1432494"/>
                  <a:ext cx="172097" cy="172097"/>
                </a:xfrm>
                <a:custGeom>
                  <a:avLst/>
                  <a:gdLst>
                    <a:gd name="connsiteX0" fmla="*/ 86049 w 172097"/>
                    <a:gd name="connsiteY0" fmla="*/ 172097 h 172097"/>
                    <a:gd name="connsiteX1" fmla="*/ 172097 w 172097"/>
                    <a:gd name="connsiteY1" fmla="*/ 86049 h 172097"/>
                    <a:gd name="connsiteX2" fmla="*/ 86049 w 172097"/>
                    <a:gd name="connsiteY2" fmla="*/ 0 h 172097"/>
                    <a:gd name="connsiteX3" fmla="*/ 0 w 172097"/>
                    <a:gd name="connsiteY3" fmla="*/ 86049 h 172097"/>
                    <a:gd name="connsiteX4" fmla="*/ 86049 w 172097"/>
                    <a:gd name="connsiteY4" fmla="*/ 172097 h 1720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2097" h="172097">
                      <a:moveTo>
                        <a:pt x="86049" y="172097"/>
                      </a:moveTo>
                      <a:cubicBezTo>
                        <a:pt x="133642" y="172097"/>
                        <a:pt x="172097" y="133515"/>
                        <a:pt x="172097" y="86049"/>
                      </a:cubicBezTo>
                      <a:cubicBezTo>
                        <a:pt x="172097" y="38455"/>
                        <a:pt x="133515" y="0"/>
                        <a:pt x="86049" y="0"/>
                      </a:cubicBezTo>
                      <a:cubicBezTo>
                        <a:pt x="38455" y="0"/>
                        <a:pt x="0" y="38582"/>
                        <a:pt x="0" y="86049"/>
                      </a:cubicBezTo>
                      <a:cubicBezTo>
                        <a:pt x="0" y="133515"/>
                        <a:pt x="38455" y="172097"/>
                        <a:pt x="86049" y="172097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2689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o-RO" sz="744">
                    <a:latin typeface="+mn-lt"/>
                  </a:endParaRPr>
                </a:p>
              </p:txBody>
            </p:sp>
            <p:sp>
              <p:nvSpPr>
                <p:cNvPr id="13" name="Freeform: Shape 12">
                  <a:extLst>
                    <a:ext uri="{FF2B5EF4-FFF2-40B4-BE49-F238E27FC236}">
                      <a16:creationId xmlns:a16="http://schemas.microsoft.com/office/drawing/2014/main" id="{975B839E-12C6-A0CB-DBCA-1AEC030C1F69}"/>
                    </a:ext>
                  </a:extLst>
                </p:cNvPr>
                <p:cNvSpPr/>
                <p:nvPr/>
              </p:nvSpPr>
              <p:spPr>
                <a:xfrm>
                  <a:off x="1105200" y="1313956"/>
                  <a:ext cx="1058600" cy="1385788"/>
                </a:xfrm>
                <a:custGeom>
                  <a:avLst/>
                  <a:gdLst>
                    <a:gd name="connsiteX0" fmla="*/ 529490 w 1058600"/>
                    <a:gd name="connsiteY0" fmla="*/ 0 h 1385788"/>
                    <a:gd name="connsiteX1" fmla="*/ 529490 w 1058600"/>
                    <a:gd name="connsiteY1" fmla="*/ 0 h 1385788"/>
                    <a:gd name="connsiteX2" fmla="*/ 529110 w 1058600"/>
                    <a:gd name="connsiteY2" fmla="*/ 0 h 1385788"/>
                    <a:gd name="connsiteX3" fmla="*/ 501061 w 1058600"/>
                    <a:gd name="connsiteY3" fmla="*/ 254 h 1385788"/>
                    <a:gd name="connsiteX4" fmla="*/ 477201 w 1058600"/>
                    <a:gd name="connsiteY4" fmla="*/ 761 h 1385788"/>
                    <a:gd name="connsiteX5" fmla="*/ 477074 w 1058600"/>
                    <a:gd name="connsiteY5" fmla="*/ 761 h 1385788"/>
                    <a:gd name="connsiteX6" fmla="*/ 0 w 1058600"/>
                    <a:gd name="connsiteY6" fmla="*/ 65361 h 1385788"/>
                    <a:gd name="connsiteX7" fmla="*/ 0 w 1058600"/>
                    <a:gd name="connsiteY7" fmla="*/ 849190 h 1385788"/>
                    <a:gd name="connsiteX8" fmla="*/ 156360 w 1058600"/>
                    <a:gd name="connsiteY8" fmla="*/ 1139572 h 1385788"/>
                    <a:gd name="connsiteX9" fmla="*/ 529364 w 1058600"/>
                    <a:gd name="connsiteY9" fmla="*/ 1385788 h 1385788"/>
                    <a:gd name="connsiteX10" fmla="*/ 902241 w 1058600"/>
                    <a:gd name="connsiteY10" fmla="*/ 1139572 h 1385788"/>
                    <a:gd name="connsiteX11" fmla="*/ 1058600 w 1058600"/>
                    <a:gd name="connsiteY11" fmla="*/ 849190 h 1385788"/>
                    <a:gd name="connsiteX12" fmla="*/ 1058600 w 1058600"/>
                    <a:gd name="connsiteY12" fmla="*/ 65361 h 1385788"/>
                    <a:gd name="connsiteX13" fmla="*/ 529490 w 1058600"/>
                    <a:gd name="connsiteY13" fmla="*/ 0 h 1385788"/>
                    <a:gd name="connsiteX14" fmla="*/ 390772 w 1058600"/>
                    <a:gd name="connsiteY14" fmla="*/ 118412 h 1385788"/>
                    <a:gd name="connsiteX15" fmla="*/ 476821 w 1058600"/>
                    <a:gd name="connsiteY15" fmla="*/ 204587 h 1385788"/>
                    <a:gd name="connsiteX16" fmla="*/ 390772 w 1058600"/>
                    <a:gd name="connsiteY16" fmla="*/ 290636 h 1385788"/>
                    <a:gd name="connsiteX17" fmla="*/ 304597 w 1058600"/>
                    <a:gd name="connsiteY17" fmla="*/ 204587 h 1385788"/>
                    <a:gd name="connsiteX18" fmla="*/ 390772 w 1058600"/>
                    <a:gd name="connsiteY18" fmla="*/ 118412 h 1385788"/>
                    <a:gd name="connsiteX19" fmla="*/ 159532 w 1058600"/>
                    <a:gd name="connsiteY19" fmla="*/ 155598 h 1385788"/>
                    <a:gd name="connsiteX20" fmla="*/ 241393 w 1058600"/>
                    <a:gd name="connsiteY20" fmla="*/ 237332 h 1385788"/>
                    <a:gd name="connsiteX21" fmla="*/ 159532 w 1058600"/>
                    <a:gd name="connsiteY21" fmla="*/ 319192 h 1385788"/>
                    <a:gd name="connsiteX22" fmla="*/ 77672 w 1058600"/>
                    <a:gd name="connsiteY22" fmla="*/ 237332 h 1385788"/>
                    <a:gd name="connsiteX23" fmla="*/ 159532 w 1058600"/>
                    <a:gd name="connsiteY23" fmla="*/ 155598 h 1385788"/>
                    <a:gd name="connsiteX24" fmla="*/ 1009357 w 1058600"/>
                    <a:gd name="connsiteY24" fmla="*/ 445346 h 1385788"/>
                    <a:gd name="connsiteX25" fmla="*/ 529490 w 1058600"/>
                    <a:gd name="connsiteY25" fmla="*/ 392041 h 1385788"/>
                    <a:gd name="connsiteX26" fmla="*/ 529364 w 1058600"/>
                    <a:gd name="connsiteY26" fmla="*/ 392041 h 1385788"/>
                    <a:gd name="connsiteX27" fmla="*/ 529364 w 1058600"/>
                    <a:gd name="connsiteY27" fmla="*/ 627723 h 1385788"/>
                    <a:gd name="connsiteX28" fmla="*/ 656533 w 1058600"/>
                    <a:gd name="connsiteY28" fmla="*/ 557793 h 1385788"/>
                    <a:gd name="connsiteX29" fmla="*/ 807562 w 1058600"/>
                    <a:gd name="connsiteY29" fmla="*/ 708949 h 1385788"/>
                    <a:gd name="connsiteX30" fmla="*/ 529364 w 1058600"/>
                    <a:gd name="connsiteY30" fmla="*/ 1056951 h 1385788"/>
                    <a:gd name="connsiteX31" fmla="*/ 529364 w 1058600"/>
                    <a:gd name="connsiteY31" fmla="*/ 1326772 h 1385788"/>
                    <a:gd name="connsiteX32" fmla="*/ 479867 w 1058600"/>
                    <a:gd name="connsiteY32" fmla="*/ 1293901 h 1385788"/>
                    <a:gd name="connsiteX33" fmla="*/ 183519 w 1058600"/>
                    <a:gd name="connsiteY33" fmla="*/ 1098198 h 1385788"/>
                    <a:gd name="connsiteX34" fmla="*/ 49497 w 1058600"/>
                    <a:gd name="connsiteY34" fmla="*/ 849190 h 1385788"/>
                    <a:gd name="connsiteX35" fmla="*/ 49497 w 1058600"/>
                    <a:gd name="connsiteY35" fmla="*/ 445346 h 1385788"/>
                    <a:gd name="connsiteX36" fmla="*/ 529237 w 1058600"/>
                    <a:gd name="connsiteY36" fmla="*/ 392168 h 1385788"/>
                    <a:gd name="connsiteX37" fmla="*/ 529490 w 1058600"/>
                    <a:gd name="connsiteY37" fmla="*/ 392168 h 1385788"/>
                    <a:gd name="connsiteX38" fmla="*/ 529490 w 1058600"/>
                    <a:gd name="connsiteY38" fmla="*/ 49497 h 1385788"/>
                    <a:gd name="connsiteX39" fmla="*/ 529617 w 1058600"/>
                    <a:gd name="connsiteY39" fmla="*/ 49497 h 1385788"/>
                    <a:gd name="connsiteX40" fmla="*/ 1009357 w 1058600"/>
                    <a:gd name="connsiteY40" fmla="*/ 103944 h 1385788"/>
                    <a:gd name="connsiteX41" fmla="*/ 1009357 w 1058600"/>
                    <a:gd name="connsiteY41" fmla="*/ 445346 h 138578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</a:cxnLst>
                  <a:rect l="l" t="t" r="r" b="b"/>
                  <a:pathLst>
                    <a:path w="1058600" h="1385788">
                      <a:moveTo>
                        <a:pt x="529490" y="0"/>
                      </a:moveTo>
                      <a:cubicBezTo>
                        <a:pt x="529490" y="0"/>
                        <a:pt x="529490" y="0"/>
                        <a:pt x="529490" y="0"/>
                      </a:cubicBezTo>
                      <a:cubicBezTo>
                        <a:pt x="529237" y="0"/>
                        <a:pt x="529237" y="0"/>
                        <a:pt x="529110" y="0"/>
                      </a:cubicBezTo>
                      <a:cubicBezTo>
                        <a:pt x="519718" y="0"/>
                        <a:pt x="510326" y="127"/>
                        <a:pt x="501061" y="254"/>
                      </a:cubicBezTo>
                      <a:cubicBezTo>
                        <a:pt x="493066" y="381"/>
                        <a:pt x="485070" y="508"/>
                        <a:pt x="477201" y="761"/>
                      </a:cubicBezTo>
                      <a:cubicBezTo>
                        <a:pt x="477074" y="761"/>
                        <a:pt x="477074" y="761"/>
                        <a:pt x="477074" y="761"/>
                      </a:cubicBezTo>
                      <a:cubicBezTo>
                        <a:pt x="305866" y="4569"/>
                        <a:pt x="144176" y="27414"/>
                        <a:pt x="0" y="65361"/>
                      </a:cubicBezTo>
                      <a:lnTo>
                        <a:pt x="0" y="849190"/>
                      </a:lnTo>
                      <a:cubicBezTo>
                        <a:pt x="0" y="966079"/>
                        <a:pt x="58635" y="1075100"/>
                        <a:pt x="156360" y="1139572"/>
                      </a:cubicBezTo>
                      <a:lnTo>
                        <a:pt x="529364" y="1385788"/>
                      </a:lnTo>
                      <a:lnTo>
                        <a:pt x="902241" y="1139572"/>
                      </a:lnTo>
                      <a:cubicBezTo>
                        <a:pt x="999965" y="1075226"/>
                        <a:pt x="1058600" y="966206"/>
                        <a:pt x="1058600" y="849190"/>
                      </a:cubicBezTo>
                      <a:lnTo>
                        <a:pt x="1058600" y="65361"/>
                      </a:lnTo>
                      <a:cubicBezTo>
                        <a:pt x="900083" y="23606"/>
                        <a:pt x="720117" y="0"/>
                        <a:pt x="529490" y="0"/>
                      </a:cubicBezTo>
                      <a:close/>
                      <a:moveTo>
                        <a:pt x="390772" y="118412"/>
                      </a:moveTo>
                      <a:cubicBezTo>
                        <a:pt x="438238" y="118412"/>
                        <a:pt x="476821" y="156867"/>
                        <a:pt x="476821" y="204587"/>
                      </a:cubicBezTo>
                      <a:cubicBezTo>
                        <a:pt x="476821" y="252054"/>
                        <a:pt x="438238" y="290636"/>
                        <a:pt x="390772" y="290636"/>
                      </a:cubicBezTo>
                      <a:cubicBezTo>
                        <a:pt x="343179" y="290636"/>
                        <a:pt x="304597" y="252054"/>
                        <a:pt x="304597" y="204587"/>
                      </a:cubicBezTo>
                      <a:cubicBezTo>
                        <a:pt x="304597" y="156867"/>
                        <a:pt x="343179" y="118412"/>
                        <a:pt x="390772" y="118412"/>
                      </a:cubicBezTo>
                      <a:close/>
                      <a:moveTo>
                        <a:pt x="159532" y="155598"/>
                      </a:moveTo>
                      <a:cubicBezTo>
                        <a:pt x="204714" y="155598"/>
                        <a:pt x="241393" y="192150"/>
                        <a:pt x="241393" y="237332"/>
                      </a:cubicBezTo>
                      <a:cubicBezTo>
                        <a:pt x="241393" y="282513"/>
                        <a:pt x="204714" y="319192"/>
                        <a:pt x="159532" y="319192"/>
                      </a:cubicBezTo>
                      <a:cubicBezTo>
                        <a:pt x="114351" y="319192"/>
                        <a:pt x="77672" y="282513"/>
                        <a:pt x="77672" y="237332"/>
                      </a:cubicBezTo>
                      <a:cubicBezTo>
                        <a:pt x="77672" y="192277"/>
                        <a:pt x="114351" y="155598"/>
                        <a:pt x="159532" y="155598"/>
                      </a:cubicBezTo>
                      <a:close/>
                      <a:moveTo>
                        <a:pt x="1009357" y="445346"/>
                      </a:moveTo>
                      <a:cubicBezTo>
                        <a:pt x="863024" y="411206"/>
                        <a:pt x="700699" y="392041"/>
                        <a:pt x="529490" y="392041"/>
                      </a:cubicBezTo>
                      <a:cubicBezTo>
                        <a:pt x="529364" y="392041"/>
                        <a:pt x="529364" y="392041"/>
                        <a:pt x="529364" y="392041"/>
                      </a:cubicBezTo>
                      <a:lnTo>
                        <a:pt x="529364" y="627723"/>
                      </a:lnTo>
                      <a:cubicBezTo>
                        <a:pt x="556143" y="585714"/>
                        <a:pt x="603101" y="557793"/>
                        <a:pt x="656533" y="557793"/>
                      </a:cubicBezTo>
                      <a:cubicBezTo>
                        <a:pt x="739916" y="557793"/>
                        <a:pt x="807562" y="625439"/>
                        <a:pt x="807562" y="708949"/>
                      </a:cubicBezTo>
                      <a:cubicBezTo>
                        <a:pt x="807562" y="904906"/>
                        <a:pt x="529364" y="1056951"/>
                        <a:pt x="529364" y="1056951"/>
                      </a:cubicBezTo>
                      <a:lnTo>
                        <a:pt x="529364" y="1326772"/>
                      </a:lnTo>
                      <a:lnTo>
                        <a:pt x="479867" y="1293901"/>
                      </a:lnTo>
                      <a:lnTo>
                        <a:pt x="183519" y="1098198"/>
                      </a:lnTo>
                      <a:cubicBezTo>
                        <a:pt x="99628" y="1042990"/>
                        <a:pt x="49497" y="949834"/>
                        <a:pt x="49497" y="849190"/>
                      </a:cubicBezTo>
                      <a:lnTo>
                        <a:pt x="49497" y="445346"/>
                      </a:lnTo>
                      <a:cubicBezTo>
                        <a:pt x="195830" y="411206"/>
                        <a:pt x="358282" y="392168"/>
                        <a:pt x="529237" y="392168"/>
                      </a:cubicBezTo>
                      <a:cubicBezTo>
                        <a:pt x="529364" y="392168"/>
                        <a:pt x="529364" y="392168"/>
                        <a:pt x="529490" y="392168"/>
                      </a:cubicBezTo>
                      <a:lnTo>
                        <a:pt x="529490" y="49497"/>
                      </a:lnTo>
                      <a:lnTo>
                        <a:pt x="529617" y="49497"/>
                      </a:lnTo>
                      <a:cubicBezTo>
                        <a:pt x="695496" y="49497"/>
                        <a:pt x="860485" y="68280"/>
                        <a:pt x="1009357" y="103944"/>
                      </a:cubicBezTo>
                      <a:lnTo>
                        <a:pt x="1009357" y="445346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12689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o-RO" sz="744">
                    <a:latin typeface="+mn-lt"/>
                  </a:endParaRPr>
                </a:p>
              </p:txBody>
            </p:sp>
            <p:sp>
              <p:nvSpPr>
                <p:cNvPr id="14" name="Freeform: Shape 13">
                  <a:extLst>
                    <a:ext uri="{FF2B5EF4-FFF2-40B4-BE49-F238E27FC236}">
                      <a16:creationId xmlns:a16="http://schemas.microsoft.com/office/drawing/2014/main" id="{438B18D0-7351-DACF-1233-F27B2C545941}"/>
                    </a:ext>
                  </a:extLst>
                </p:cNvPr>
                <p:cNvSpPr/>
                <p:nvPr/>
              </p:nvSpPr>
              <p:spPr>
                <a:xfrm>
                  <a:off x="1356365" y="1871748"/>
                  <a:ext cx="278325" cy="499157"/>
                </a:xfrm>
                <a:custGeom>
                  <a:avLst/>
                  <a:gdLst>
                    <a:gd name="connsiteX0" fmla="*/ 278325 w 278325"/>
                    <a:gd name="connsiteY0" fmla="*/ 70057 h 499157"/>
                    <a:gd name="connsiteX1" fmla="*/ 278325 w 278325"/>
                    <a:gd name="connsiteY1" fmla="*/ 499158 h 499157"/>
                    <a:gd name="connsiteX2" fmla="*/ 0 w 278325"/>
                    <a:gd name="connsiteY2" fmla="*/ 151156 h 499157"/>
                    <a:gd name="connsiteX3" fmla="*/ 151029 w 278325"/>
                    <a:gd name="connsiteY3" fmla="*/ 0 h 499157"/>
                    <a:gd name="connsiteX4" fmla="*/ 278325 w 278325"/>
                    <a:gd name="connsiteY4" fmla="*/ 70057 h 49915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78325" h="499157">
                      <a:moveTo>
                        <a:pt x="278325" y="70057"/>
                      </a:moveTo>
                      <a:lnTo>
                        <a:pt x="278325" y="499158"/>
                      </a:lnTo>
                      <a:cubicBezTo>
                        <a:pt x="278325" y="499158"/>
                        <a:pt x="0" y="347113"/>
                        <a:pt x="0" y="151156"/>
                      </a:cubicBezTo>
                      <a:cubicBezTo>
                        <a:pt x="0" y="67646"/>
                        <a:pt x="67646" y="0"/>
                        <a:pt x="151029" y="0"/>
                      </a:cubicBezTo>
                      <a:cubicBezTo>
                        <a:pt x="204587" y="127"/>
                        <a:pt x="251292" y="28048"/>
                        <a:pt x="278325" y="70057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2689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o-RO" sz="744">
                    <a:latin typeface="+mn-lt"/>
                  </a:endParaRPr>
                </a:p>
              </p:txBody>
            </p:sp>
          </p:grpSp>
          <p:sp>
            <p:nvSpPr>
              <p:cNvPr id="10" name="Freeform: Shape 9">
                <a:extLst>
                  <a:ext uri="{FF2B5EF4-FFF2-40B4-BE49-F238E27FC236}">
                    <a16:creationId xmlns:a16="http://schemas.microsoft.com/office/drawing/2014/main" id="{94D083E6-3FB9-7233-0989-3F84BE535507}"/>
                  </a:ext>
                </a:extLst>
              </p:cNvPr>
              <p:cNvSpPr/>
              <p:nvPr/>
            </p:nvSpPr>
            <p:spPr>
              <a:xfrm>
                <a:off x="1366772" y="1162800"/>
                <a:ext cx="535582" cy="87444"/>
              </a:xfrm>
              <a:custGeom>
                <a:avLst/>
                <a:gdLst>
                  <a:gd name="connsiteX0" fmla="*/ 0 w 535582"/>
                  <a:gd name="connsiteY0" fmla="*/ 0 h 87444"/>
                  <a:gd name="connsiteX1" fmla="*/ 0 w 535582"/>
                  <a:gd name="connsiteY1" fmla="*/ 87445 h 87444"/>
                  <a:gd name="connsiteX2" fmla="*/ 535582 w 535582"/>
                  <a:gd name="connsiteY2" fmla="*/ 87445 h 87444"/>
                  <a:gd name="connsiteX3" fmla="*/ 535582 w 535582"/>
                  <a:gd name="connsiteY3" fmla="*/ 0 h 87444"/>
                  <a:gd name="connsiteX4" fmla="*/ 0 w 535582"/>
                  <a:gd name="connsiteY4" fmla="*/ 0 h 87444"/>
                  <a:gd name="connsiteX5" fmla="*/ 267918 w 535582"/>
                  <a:gd name="connsiteY5" fmla="*/ 58254 h 87444"/>
                  <a:gd name="connsiteX6" fmla="*/ 29190 w 535582"/>
                  <a:gd name="connsiteY6" fmla="*/ 58254 h 87444"/>
                  <a:gd name="connsiteX7" fmla="*/ 29190 w 535582"/>
                  <a:gd name="connsiteY7" fmla="*/ 29064 h 87444"/>
                  <a:gd name="connsiteX8" fmla="*/ 267918 w 535582"/>
                  <a:gd name="connsiteY8" fmla="*/ 29064 h 87444"/>
                  <a:gd name="connsiteX9" fmla="*/ 267918 w 535582"/>
                  <a:gd name="connsiteY9" fmla="*/ 58254 h 874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535582" h="87444">
                    <a:moveTo>
                      <a:pt x="0" y="0"/>
                    </a:moveTo>
                    <a:lnTo>
                      <a:pt x="0" y="87445"/>
                    </a:lnTo>
                    <a:lnTo>
                      <a:pt x="535582" y="87445"/>
                    </a:lnTo>
                    <a:lnTo>
                      <a:pt x="535582" y="0"/>
                    </a:lnTo>
                    <a:lnTo>
                      <a:pt x="0" y="0"/>
                    </a:lnTo>
                    <a:close/>
                    <a:moveTo>
                      <a:pt x="267918" y="58254"/>
                    </a:moveTo>
                    <a:lnTo>
                      <a:pt x="29190" y="58254"/>
                    </a:lnTo>
                    <a:lnTo>
                      <a:pt x="29190" y="29064"/>
                    </a:lnTo>
                    <a:lnTo>
                      <a:pt x="267918" y="29064"/>
                    </a:lnTo>
                    <a:lnTo>
                      <a:pt x="267918" y="58254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</p:grpSp>
      </p:grpSp>
      <p:grpSp>
        <p:nvGrpSpPr>
          <p:cNvPr id="50" name="Graphic 9">
            <a:extLst>
              <a:ext uri="{FF2B5EF4-FFF2-40B4-BE49-F238E27FC236}">
                <a16:creationId xmlns:a16="http://schemas.microsoft.com/office/drawing/2014/main" id="{FE5F9842-F968-9470-58B2-2C232EAAC981}"/>
              </a:ext>
            </a:extLst>
          </p:cNvPr>
          <p:cNvGrpSpPr>
            <a:grpSpLocks noChangeAspect="1"/>
          </p:cNvGrpSpPr>
          <p:nvPr/>
        </p:nvGrpSpPr>
        <p:grpSpPr>
          <a:xfrm>
            <a:off x="5410801" y="1004921"/>
            <a:ext cx="1063125" cy="729680"/>
            <a:chOff x="10772775" y="6485731"/>
            <a:chExt cx="2836258" cy="759047"/>
          </a:xfrm>
          <a:solidFill>
            <a:srgbClr val="262262"/>
          </a:solidFill>
        </p:grpSpPr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F6ABD3B2-8BAC-ADD5-2377-E5A83F5B5CC0}"/>
                </a:ext>
              </a:extLst>
            </p:cNvPr>
            <p:cNvSpPr/>
            <p:nvPr/>
          </p:nvSpPr>
          <p:spPr>
            <a:xfrm>
              <a:off x="10772775" y="6502114"/>
              <a:ext cx="140493" cy="183172"/>
            </a:xfrm>
            <a:custGeom>
              <a:avLst/>
              <a:gdLst>
                <a:gd name="connsiteX0" fmla="*/ 37910 w 140493"/>
                <a:gd name="connsiteY0" fmla="*/ 171926 h 183172"/>
                <a:gd name="connsiteX1" fmla="*/ 9620 w 140493"/>
                <a:gd name="connsiteY1" fmla="*/ 139827 h 183172"/>
                <a:gd name="connsiteX2" fmla="*/ 0 w 140493"/>
                <a:gd name="connsiteY2" fmla="*/ 91154 h 183172"/>
                <a:gd name="connsiteX3" fmla="*/ 11335 w 140493"/>
                <a:gd name="connsiteY3" fmla="*/ 43529 h 183172"/>
                <a:gd name="connsiteX4" fmla="*/ 42386 w 140493"/>
                <a:gd name="connsiteY4" fmla="*/ 11430 h 183172"/>
                <a:gd name="connsiteX5" fmla="*/ 86678 w 140493"/>
                <a:gd name="connsiteY5" fmla="*/ 0 h 183172"/>
                <a:gd name="connsiteX6" fmla="*/ 131159 w 140493"/>
                <a:gd name="connsiteY6" fmla="*/ 5810 h 183172"/>
                <a:gd name="connsiteX7" fmla="*/ 139065 w 140493"/>
                <a:gd name="connsiteY7" fmla="*/ 7239 h 183172"/>
                <a:gd name="connsiteX8" fmla="*/ 136684 w 140493"/>
                <a:gd name="connsiteY8" fmla="*/ 50578 h 183172"/>
                <a:gd name="connsiteX9" fmla="*/ 120587 w 140493"/>
                <a:gd name="connsiteY9" fmla="*/ 50578 h 183172"/>
                <a:gd name="connsiteX10" fmla="*/ 114586 w 140493"/>
                <a:gd name="connsiteY10" fmla="*/ 20003 h 183172"/>
                <a:gd name="connsiteX11" fmla="*/ 102870 w 140493"/>
                <a:gd name="connsiteY11" fmla="*/ 15049 h 183172"/>
                <a:gd name="connsiteX12" fmla="*/ 82582 w 140493"/>
                <a:gd name="connsiteY12" fmla="*/ 13049 h 183172"/>
                <a:gd name="connsiteX13" fmla="*/ 55150 w 140493"/>
                <a:gd name="connsiteY13" fmla="*/ 21717 h 183172"/>
                <a:gd name="connsiteX14" fmla="*/ 36195 w 140493"/>
                <a:gd name="connsiteY14" fmla="*/ 47625 h 183172"/>
                <a:gd name="connsiteX15" fmla="*/ 29337 w 140493"/>
                <a:gd name="connsiteY15" fmla="*/ 88487 h 183172"/>
                <a:gd name="connsiteX16" fmla="*/ 35338 w 140493"/>
                <a:gd name="connsiteY16" fmla="*/ 129635 h 183172"/>
                <a:gd name="connsiteX17" fmla="*/ 53626 w 140493"/>
                <a:gd name="connsiteY17" fmla="*/ 159068 h 183172"/>
                <a:gd name="connsiteX18" fmla="*/ 83915 w 140493"/>
                <a:gd name="connsiteY18" fmla="*/ 170021 h 183172"/>
                <a:gd name="connsiteX19" fmla="*/ 103537 w 140493"/>
                <a:gd name="connsiteY19" fmla="*/ 167831 h 183172"/>
                <a:gd name="connsiteX20" fmla="*/ 115253 w 140493"/>
                <a:gd name="connsiteY20" fmla="*/ 161544 h 183172"/>
                <a:gd name="connsiteX21" fmla="*/ 125349 w 140493"/>
                <a:gd name="connsiteY21" fmla="*/ 137922 h 183172"/>
                <a:gd name="connsiteX22" fmla="*/ 140494 w 140493"/>
                <a:gd name="connsiteY22" fmla="*/ 139827 h 183172"/>
                <a:gd name="connsiteX23" fmla="*/ 134684 w 140493"/>
                <a:gd name="connsiteY23" fmla="*/ 174022 h 183172"/>
                <a:gd name="connsiteX24" fmla="*/ 119729 w 140493"/>
                <a:gd name="connsiteY24" fmla="*/ 177356 h 183172"/>
                <a:gd name="connsiteX25" fmla="*/ 102965 w 140493"/>
                <a:gd name="connsiteY25" fmla="*/ 181547 h 183172"/>
                <a:gd name="connsiteX26" fmla="*/ 82868 w 140493"/>
                <a:gd name="connsiteY26" fmla="*/ 183166 h 183172"/>
                <a:gd name="connsiteX27" fmla="*/ 37910 w 140493"/>
                <a:gd name="connsiteY27" fmla="*/ 171926 h 1831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40493" h="183172">
                  <a:moveTo>
                    <a:pt x="37910" y="171926"/>
                  </a:moveTo>
                  <a:cubicBezTo>
                    <a:pt x="25432" y="164306"/>
                    <a:pt x="16097" y="153638"/>
                    <a:pt x="9620" y="139827"/>
                  </a:cubicBezTo>
                  <a:cubicBezTo>
                    <a:pt x="3239" y="126016"/>
                    <a:pt x="0" y="109823"/>
                    <a:pt x="0" y="91154"/>
                  </a:cubicBezTo>
                  <a:cubicBezTo>
                    <a:pt x="0" y="73152"/>
                    <a:pt x="3810" y="57340"/>
                    <a:pt x="11335" y="43529"/>
                  </a:cubicBezTo>
                  <a:cubicBezTo>
                    <a:pt x="18860" y="29718"/>
                    <a:pt x="29242" y="19050"/>
                    <a:pt x="42386" y="11430"/>
                  </a:cubicBezTo>
                  <a:cubicBezTo>
                    <a:pt x="55531" y="3810"/>
                    <a:pt x="70295" y="0"/>
                    <a:pt x="86678" y="0"/>
                  </a:cubicBezTo>
                  <a:cubicBezTo>
                    <a:pt x="99060" y="0"/>
                    <a:pt x="113919" y="1905"/>
                    <a:pt x="131159" y="5810"/>
                  </a:cubicBezTo>
                  <a:lnTo>
                    <a:pt x="139065" y="7239"/>
                  </a:lnTo>
                  <a:lnTo>
                    <a:pt x="136684" y="50578"/>
                  </a:lnTo>
                  <a:lnTo>
                    <a:pt x="120587" y="50578"/>
                  </a:lnTo>
                  <a:lnTo>
                    <a:pt x="114586" y="20003"/>
                  </a:lnTo>
                  <a:cubicBezTo>
                    <a:pt x="112300" y="18097"/>
                    <a:pt x="108490" y="16383"/>
                    <a:pt x="102870" y="15049"/>
                  </a:cubicBezTo>
                  <a:cubicBezTo>
                    <a:pt x="97346" y="13716"/>
                    <a:pt x="90583" y="13049"/>
                    <a:pt x="82582" y="13049"/>
                  </a:cubicBezTo>
                  <a:cubicBezTo>
                    <a:pt x="72295" y="12954"/>
                    <a:pt x="63151" y="15907"/>
                    <a:pt x="55150" y="21717"/>
                  </a:cubicBezTo>
                  <a:cubicBezTo>
                    <a:pt x="47054" y="27622"/>
                    <a:pt x="40767" y="36195"/>
                    <a:pt x="36195" y="47625"/>
                  </a:cubicBezTo>
                  <a:cubicBezTo>
                    <a:pt x="31623" y="59055"/>
                    <a:pt x="29337" y="72676"/>
                    <a:pt x="29337" y="88487"/>
                  </a:cubicBezTo>
                  <a:cubicBezTo>
                    <a:pt x="29337" y="103537"/>
                    <a:pt x="31337" y="117253"/>
                    <a:pt x="35338" y="129635"/>
                  </a:cubicBezTo>
                  <a:cubicBezTo>
                    <a:pt x="39338" y="142018"/>
                    <a:pt x="45434" y="151829"/>
                    <a:pt x="53626" y="159068"/>
                  </a:cubicBezTo>
                  <a:cubicBezTo>
                    <a:pt x="61817" y="166402"/>
                    <a:pt x="71914" y="170021"/>
                    <a:pt x="83915" y="170021"/>
                  </a:cubicBezTo>
                  <a:cubicBezTo>
                    <a:pt x="92393" y="170021"/>
                    <a:pt x="98965" y="169259"/>
                    <a:pt x="103537" y="167831"/>
                  </a:cubicBezTo>
                  <a:cubicBezTo>
                    <a:pt x="108109" y="166402"/>
                    <a:pt x="112014" y="164306"/>
                    <a:pt x="115253" y="161544"/>
                  </a:cubicBezTo>
                  <a:lnTo>
                    <a:pt x="125349" y="137922"/>
                  </a:lnTo>
                  <a:lnTo>
                    <a:pt x="140494" y="139827"/>
                  </a:lnTo>
                  <a:lnTo>
                    <a:pt x="134684" y="174022"/>
                  </a:lnTo>
                  <a:cubicBezTo>
                    <a:pt x="131350" y="174212"/>
                    <a:pt x="126302" y="175260"/>
                    <a:pt x="119729" y="177356"/>
                  </a:cubicBezTo>
                  <a:cubicBezTo>
                    <a:pt x="113919" y="179165"/>
                    <a:pt x="108395" y="180499"/>
                    <a:pt x="102965" y="181547"/>
                  </a:cubicBezTo>
                  <a:cubicBezTo>
                    <a:pt x="97536" y="182594"/>
                    <a:pt x="90869" y="183166"/>
                    <a:pt x="82868" y="183166"/>
                  </a:cubicBezTo>
                  <a:cubicBezTo>
                    <a:pt x="65342" y="183356"/>
                    <a:pt x="50292" y="179546"/>
                    <a:pt x="37910" y="171926"/>
                  </a:cubicBez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2112A3FE-6BEF-9190-4B80-C5A92E4D7B16}"/>
                </a:ext>
              </a:extLst>
            </p:cNvPr>
            <p:cNvSpPr/>
            <p:nvPr/>
          </p:nvSpPr>
          <p:spPr>
            <a:xfrm>
              <a:off x="10932318" y="6545548"/>
              <a:ext cx="110680" cy="139828"/>
            </a:xfrm>
            <a:custGeom>
              <a:avLst/>
              <a:gdLst>
                <a:gd name="connsiteX0" fmla="*/ 15240 w 110680"/>
                <a:gd name="connsiteY0" fmla="*/ 120872 h 139828"/>
                <a:gd name="connsiteX1" fmla="*/ 0 w 110680"/>
                <a:gd name="connsiteY1" fmla="*/ 70104 h 139828"/>
                <a:gd name="connsiteX2" fmla="*/ 7906 w 110680"/>
                <a:gd name="connsiteY2" fmla="*/ 33242 h 139828"/>
                <a:gd name="connsiteX3" fmla="*/ 30194 w 110680"/>
                <a:gd name="connsiteY3" fmla="*/ 8668 h 139828"/>
                <a:gd name="connsiteX4" fmla="*/ 62770 w 110680"/>
                <a:gd name="connsiteY4" fmla="*/ 0 h 139828"/>
                <a:gd name="connsiteX5" fmla="*/ 97536 w 110680"/>
                <a:gd name="connsiteY5" fmla="*/ 12382 h 139828"/>
                <a:gd name="connsiteX6" fmla="*/ 110681 w 110680"/>
                <a:gd name="connsiteY6" fmla="*/ 47911 h 139828"/>
                <a:gd name="connsiteX7" fmla="*/ 108966 w 110680"/>
                <a:gd name="connsiteY7" fmla="*/ 70295 h 139828"/>
                <a:gd name="connsiteX8" fmla="*/ 26194 w 110680"/>
                <a:gd name="connsiteY8" fmla="*/ 70295 h 139828"/>
                <a:gd name="connsiteX9" fmla="*/ 37243 w 110680"/>
                <a:gd name="connsiteY9" fmla="*/ 108680 h 139828"/>
                <a:gd name="connsiteX10" fmla="*/ 67342 w 110680"/>
                <a:gd name="connsiteY10" fmla="*/ 123253 h 139828"/>
                <a:gd name="connsiteX11" fmla="*/ 87440 w 110680"/>
                <a:gd name="connsiteY11" fmla="*/ 119729 h 139828"/>
                <a:gd name="connsiteX12" fmla="*/ 103727 w 110680"/>
                <a:gd name="connsiteY12" fmla="*/ 111442 h 139828"/>
                <a:gd name="connsiteX13" fmla="*/ 108299 w 110680"/>
                <a:gd name="connsiteY13" fmla="*/ 122015 h 139828"/>
                <a:gd name="connsiteX14" fmla="*/ 87630 w 110680"/>
                <a:gd name="connsiteY14" fmla="*/ 134493 h 139828"/>
                <a:gd name="connsiteX15" fmla="*/ 59722 w 110680"/>
                <a:gd name="connsiteY15" fmla="*/ 139827 h 139828"/>
                <a:gd name="connsiteX16" fmla="*/ 15240 w 110680"/>
                <a:gd name="connsiteY16" fmla="*/ 120872 h 139828"/>
                <a:gd name="connsiteX17" fmla="*/ 84201 w 110680"/>
                <a:gd name="connsiteY17" fmla="*/ 57626 h 139828"/>
                <a:gd name="connsiteX18" fmla="*/ 84963 w 110680"/>
                <a:gd name="connsiteY18" fmla="*/ 47244 h 139828"/>
                <a:gd name="connsiteX19" fmla="*/ 78391 w 110680"/>
                <a:gd name="connsiteY19" fmla="*/ 22574 h 139828"/>
                <a:gd name="connsiteX20" fmla="*/ 58293 w 110680"/>
                <a:gd name="connsiteY20" fmla="*/ 13525 h 139828"/>
                <a:gd name="connsiteX21" fmla="*/ 36005 w 110680"/>
                <a:gd name="connsiteY21" fmla="*/ 23622 h 139828"/>
                <a:gd name="connsiteX22" fmla="*/ 26480 w 110680"/>
                <a:gd name="connsiteY22" fmla="*/ 57531 h 139828"/>
                <a:gd name="connsiteX23" fmla="*/ 84201 w 110680"/>
                <a:gd name="connsiteY23" fmla="*/ 57531 h 1398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10680" h="139828">
                  <a:moveTo>
                    <a:pt x="15240" y="120872"/>
                  </a:moveTo>
                  <a:cubicBezTo>
                    <a:pt x="5048" y="108204"/>
                    <a:pt x="0" y="91249"/>
                    <a:pt x="0" y="70104"/>
                  </a:cubicBezTo>
                  <a:cubicBezTo>
                    <a:pt x="0" y="56102"/>
                    <a:pt x="2667" y="43910"/>
                    <a:pt x="7906" y="33242"/>
                  </a:cubicBezTo>
                  <a:cubicBezTo>
                    <a:pt x="13144" y="22574"/>
                    <a:pt x="20574" y="14478"/>
                    <a:pt x="30194" y="8668"/>
                  </a:cubicBezTo>
                  <a:cubicBezTo>
                    <a:pt x="39815" y="2857"/>
                    <a:pt x="50578" y="0"/>
                    <a:pt x="62770" y="0"/>
                  </a:cubicBezTo>
                  <a:cubicBezTo>
                    <a:pt x="77724" y="0"/>
                    <a:pt x="89249" y="4096"/>
                    <a:pt x="97536" y="12382"/>
                  </a:cubicBezTo>
                  <a:cubicBezTo>
                    <a:pt x="105823" y="20669"/>
                    <a:pt x="110204" y="32480"/>
                    <a:pt x="110681" y="47911"/>
                  </a:cubicBezTo>
                  <a:cubicBezTo>
                    <a:pt x="110681" y="57722"/>
                    <a:pt x="110109" y="65151"/>
                    <a:pt x="108966" y="70295"/>
                  </a:cubicBezTo>
                  <a:lnTo>
                    <a:pt x="26194" y="70295"/>
                  </a:lnTo>
                  <a:cubicBezTo>
                    <a:pt x="26480" y="86201"/>
                    <a:pt x="30194" y="98965"/>
                    <a:pt x="37243" y="108680"/>
                  </a:cubicBezTo>
                  <a:cubicBezTo>
                    <a:pt x="44291" y="118396"/>
                    <a:pt x="54293" y="123253"/>
                    <a:pt x="67342" y="123253"/>
                  </a:cubicBezTo>
                  <a:cubicBezTo>
                    <a:pt x="73724" y="123253"/>
                    <a:pt x="80486" y="122111"/>
                    <a:pt x="87440" y="119729"/>
                  </a:cubicBezTo>
                  <a:cubicBezTo>
                    <a:pt x="94393" y="117443"/>
                    <a:pt x="99822" y="114586"/>
                    <a:pt x="103727" y="111442"/>
                  </a:cubicBezTo>
                  <a:lnTo>
                    <a:pt x="108299" y="122015"/>
                  </a:lnTo>
                  <a:cubicBezTo>
                    <a:pt x="103632" y="126873"/>
                    <a:pt x="96774" y="130969"/>
                    <a:pt x="87630" y="134493"/>
                  </a:cubicBezTo>
                  <a:cubicBezTo>
                    <a:pt x="78486" y="138017"/>
                    <a:pt x="69152" y="139827"/>
                    <a:pt x="59722" y="139827"/>
                  </a:cubicBezTo>
                  <a:cubicBezTo>
                    <a:pt x="40291" y="139922"/>
                    <a:pt x="25432" y="133540"/>
                    <a:pt x="15240" y="120872"/>
                  </a:cubicBezTo>
                  <a:close/>
                  <a:moveTo>
                    <a:pt x="84201" y="57626"/>
                  </a:moveTo>
                  <a:cubicBezTo>
                    <a:pt x="84677" y="54292"/>
                    <a:pt x="84963" y="50863"/>
                    <a:pt x="84963" y="47244"/>
                  </a:cubicBezTo>
                  <a:cubicBezTo>
                    <a:pt x="84773" y="36862"/>
                    <a:pt x="82582" y="28575"/>
                    <a:pt x="78391" y="22574"/>
                  </a:cubicBezTo>
                  <a:cubicBezTo>
                    <a:pt x="74105" y="16574"/>
                    <a:pt x="67437" y="13525"/>
                    <a:pt x="58293" y="13525"/>
                  </a:cubicBezTo>
                  <a:cubicBezTo>
                    <a:pt x="48958" y="13525"/>
                    <a:pt x="41529" y="16859"/>
                    <a:pt x="36005" y="23622"/>
                  </a:cubicBezTo>
                  <a:cubicBezTo>
                    <a:pt x="30480" y="30385"/>
                    <a:pt x="27337" y="41624"/>
                    <a:pt x="26480" y="57531"/>
                  </a:cubicBezTo>
                  <a:lnTo>
                    <a:pt x="84201" y="57531"/>
                  </a:ln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C30D27DF-0A6A-BAA8-1009-C69090FD99A2}"/>
                </a:ext>
              </a:extLst>
            </p:cNvPr>
            <p:cNvSpPr/>
            <p:nvPr/>
          </p:nvSpPr>
          <p:spPr>
            <a:xfrm>
              <a:off x="11060810" y="6546024"/>
              <a:ext cx="145256" cy="136779"/>
            </a:xfrm>
            <a:custGeom>
              <a:avLst/>
              <a:gdLst>
                <a:gd name="connsiteX0" fmla="*/ 17336 w 145256"/>
                <a:gd name="connsiteY0" fmla="*/ 21717 h 136779"/>
                <a:gd name="connsiteX1" fmla="*/ 0 w 145256"/>
                <a:gd name="connsiteY1" fmla="*/ 17335 h 136779"/>
                <a:gd name="connsiteX2" fmla="*/ 0 w 145256"/>
                <a:gd name="connsiteY2" fmla="*/ 4382 h 136779"/>
                <a:gd name="connsiteX3" fmla="*/ 34385 w 145256"/>
                <a:gd name="connsiteY3" fmla="*/ 95 h 136779"/>
                <a:gd name="connsiteX4" fmla="*/ 35147 w 145256"/>
                <a:gd name="connsiteY4" fmla="*/ 95 h 136779"/>
                <a:gd name="connsiteX5" fmla="*/ 40195 w 145256"/>
                <a:gd name="connsiteY5" fmla="*/ 4382 h 136779"/>
                <a:gd name="connsiteX6" fmla="*/ 40195 w 145256"/>
                <a:gd name="connsiteY6" fmla="*/ 14478 h 136779"/>
                <a:gd name="connsiteX7" fmla="*/ 39910 w 145256"/>
                <a:gd name="connsiteY7" fmla="*/ 20288 h 136779"/>
                <a:gd name="connsiteX8" fmla="*/ 62770 w 145256"/>
                <a:gd name="connsiteY8" fmla="*/ 6286 h 136779"/>
                <a:gd name="connsiteX9" fmla="*/ 90011 w 145256"/>
                <a:gd name="connsiteY9" fmla="*/ 0 h 136779"/>
                <a:gd name="connsiteX10" fmla="*/ 113443 w 145256"/>
                <a:gd name="connsiteY10" fmla="*/ 5810 h 136779"/>
                <a:gd name="connsiteX11" fmla="*/ 125063 w 145256"/>
                <a:gd name="connsiteY11" fmla="*/ 23527 h 136779"/>
                <a:gd name="connsiteX12" fmla="*/ 128397 w 145256"/>
                <a:gd name="connsiteY12" fmla="*/ 55626 h 136779"/>
                <a:gd name="connsiteX13" fmla="*/ 128397 w 145256"/>
                <a:gd name="connsiteY13" fmla="*/ 122968 h 136779"/>
                <a:gd name="connsiteX14" fmla="*/ 145256 w 145256"/>
                <a:gd name="connsiteY14" fmla="*/ 124682 h 136779"/>
                <a:gd name="connsiteX15" fmla="*/ 145256 w 145256"/>
                <a:gd name="connsiteY15" fmla="*/ 136684 h 136779"/>
                <a:gd name="connsiteX16" fmla="*/ 88202 w 145256"/>
                <a:gd name="connsiteY16" fmla="*/ 136684 h 136779"/>
                <a:gd name="connsiteX17" fmla="*/ 88202 w 145256"/>
                <a:gd name="connsiteY17" fmla="*/ 124873 h 136779"/>
                <a:gd name="connsiteX18" fmla="*/ 103156 w 145256"/>
                <a:gd name="connsiteY18" fmla="*/ 122968 h 136779"/>
                <a:gd name="connsiteX19" fmla="*/ 103156 w 145256"/>
                <a:gd name="connsiteY19" fmla="*/ 55340 h 136779"/>
                <a:gd name="connsiteX20" fmla="*/ 101251 w 145256"/>
                <a:gd name="connsiteY20" fmla="*/ 33052 h 136779"/>
                <a:gd name="connsiteX21" fmla="*/ 94012 w 145256"/>
                <a:gd name="connsiteY21" fmla="*/ 21050 h 136779"/>
                <a:gd name="connsiteX22" fmla="*/ 78581 w 145256"/>
                <a:gd name="connsiteY22" fmla="*/ 17050 h 136779"/>
                <a:gd name="connsiteX23" fmla="*/ 60008 w 145256"/>
                <a:gd name="connsiteY23" fmla="*/ 21431 h 136779"/>
                <a:gd name="connsiteX24" fmla="*/ 42482 w 145256"/>
                <a:gd name="connsiteY24" fmla="*/ 31528 h 136779"/>
                <a:gd name="connsiteX25" fmla="*/ 42482 w 145256"/>
                <a:gd name="connsiteY25" fmla="*/ 122777 h 136779"/>
                <a:gd name="connsiteX26" fmla="*/ 58864 w 145256"/>
                <a:gd name="connsiteY26" fmla="*/ 124968 h 136779"/>
                <a:gd name="connsiteX27" fmla="*/ 58864 w 145256"/>
                <a:gd name="connsiteY27" fmla="*/ 136779 h 136779"/>
                <a:gd name="connsiteX28" fmla="*/ 2095 w 145256"/>
                <a:gd name="connsiteY28" fmla="*/ 136779 h 136779"/>
                <a:gd name="connsiteX29" fmla="*/ 2095 w 145256"/>
                <a:gd name="connsiteY29" fmla="*/ 124968 h 136779"/>
                <a:gd name="connsiteX30" fmla="*/ 17240 w 145256"/>
                <a:gd name="connsiteY30" fmla="*/ 122777 h 136779"/>
                <a:gd name="connsiteX31" fmla="*/ 17240 w 145256"/>
                <a:gd name="connsiteY31" fmla="*/ 21717 h 1367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5256" h="136779">
                  <a:moveTo>
                    <a:pt x="17336" y="21717"/>
                  </a:moveTo>
                  <a:lnTo>
                    <a:pt x="0" y="17335"/>
                  </a:lnTo>
                  <a:lnTo>
                    <a:pt x="0" y="4382"/>
                  </a:lnTo>
                  <a:lnTo>
                    <a:pt x="34385" y="95"/>
                  </a:lnTo>
                  <a:lnTo>
                    <a:pt x="35147" y="95"/>
                  </a:lnTo>
                  <a:lnTo>
                    <a:pt x="40195" y="4382"/>
                  </a:lnTo>
                  <a:lnTo>
                    <a:pt x="40195" y="14478"/>
                  </a:lnTo>
                  <a:lnTo>
                    <a:pt x="39910" y="20288"/>
                  </a:lnTo>
                  <a:cubicBezTo>
                    <a:pt x="45720" y="15145"/>
                    <a:pt x="53340" y="10477"/>
                    <a:pt x="62770" y="6286"/>
                  </a:cubicBezTo>
                  <a:cubicBezTo>
                    <a:pt x="72200" y="2096"/>
                    <a:pt x="81343" y="0"/>
                    <a:pt x="90011" y="0"/>
                  </a:cubicBezTo>
                  <a:cubicBezTo>
                    <a:pt x="100108" y="0"/>
                    <a:pt x="107918" y="1905"/>
                    <a:pt x="113443" y="5810"/>
                  </a:cubicBezTo>
                  <a:cubicBezTo>
                    <a:pt x="118967" y="9620"/>
                    <a:pt x="122873" y="15526"/>
                    <a:pt x="125063" y="23527"/>
                  </a:cubicBezTo>
                  <a:cubicBezTo>
                    <a:pt x="127349" y="31433"/>
                    <a:pt x="128397" y="42196"/>
                    <a:pt x="128397" y="55626"/>
                  </a:cubicBezTo>
                  <a:lnTo>
                    <a:pt x="128397" y="122968"/>
                  </a:lnTo>
                  <a:lnTo>
                    <a:pt x="145256" y="124682"/>
                  </a:lnTo>
                  <a:lnTo>
                    <a:pt x="145256" y="136684"/>
                  </a:lnTo>
                  <a:lnTo>
                    <a:pt x="88202" y="136684"/>
                  </a:lnTo>
                  <a:lnTo>
                    <a:pt x="88202" y="124873"/>
                  </a:lnTo>
                  <a:lnTo>
                    <a:pt x="103156" y="122968"/>
                  </a:lnTo>
                  <a:lnTo>
                    <a:pt x="103156" y="55340"/>
                  </a:lnTo>
                  <a:cubicBezTo>
                    <a:pt x="103156" y="45910"/>
                    <a:pt x="102489" y="38481"/>
                    <a:pt x="101251" y="33052"/>
                  </a:cubicBezTo>
                  <a:cubicBezTo>
                    <a:pt x="100013" y="27622"/>
                    <a:pt x="97536" y="23622"/>
                    <a:pt x="94012" y="21050"/>
                  </a:cubicBezTo>
                  <a:cubicBezTo>
                    <a:pt x="90488" y="18383"/>
                    <a:pt x="85344" y="17050"/>
                    <a:pt x="78581" y="17050"/>
                  </a:cubicBezTo>
                  <a:cubicBezTo>
                    <a:pt x="72771" y="17050"/>
                    <a:pt x="66675" y="18479"/>
                    <a:pt x="60008" y="21431"/>
                  </a:cubicBezTo>
                  <a:cubicBezTo>
                    <a:pt x="53435" y="24289"/>
                    <a:pt x="47530" y="27718"/>
                    <a:pt x="42482" y="31528"/>
                  </a:cubicBezTo>
                  <a:lnTo>
                    <a:pt x="42482" y="122777"/>
                  </a:lnTo>
                  <a:lnTo>
                    <a:pt x="58864" y="124968"/>
                  </a:lnTo>
                  <a:lnTo>
                    <a:pt x="58864" y="136779"/>
                  </a:lnTo>
                  <a:lnTo>
                    <a:pt x="2095" y="136779"/>
                  </a:lnTo>
                  <a:lnTo>
                    <a:pt x="2095" y="124968"/>
                  </a:lnTo>
                  <a:lnTo>
                    <a:pt x="17240" y="122777"/>
                  </a:lnTo>
                  <a:lnTo>
                    <a:pt x="17240" y="21717"/>
                  </a:ln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A97258C4-8618-A6D1-D6F8-856C4F5BD610}"/>
                </a:ext>
              </a:extLst>
            </p:cNvPr>
            <p:cNvSpPr/>
            <p:nvPr/>
          </p:nvSpPr>
          <p:spPr>
            <a:xfrm>
              <a:off x="11220068" y="6514591"/>
              <a:ext cx="86677" cy="170688"/>
            </a:xfrm>
            <a:custGeom>
              <a:avLst/>
              <a:gdLst>
                <a:gd name="connsiteX0" fmla="*/ 24098 w 86677"/>
                <a:gd name="connsiteY0" fmla="*/ 164402 h 170688"/>
                <a:gd name="connsiteX1" fmla="*/ 17335 w 86677"/>
                <a:gd name="connsiteY1" fmla="*/ 142970 h 170688"/>
                <a:gd name="connsiteX2" fmla="*/ 17335 w 86677"/>
                <a:gd name="connsiteY2" fmla="*/ 50578 h 170688"/>
                <a:gd name="connsiteX3" fmla="*/ 0 w 86677"/>
                <a:gd name="connsiteY3" fmla="*/ 50578 h 170688"/>
                <a:gd name="connsiteX4" fmla="*/ 0 w 86677"/>
                <a:gd name="connsiteY4" fmla="*/ 39719 h 170688"/>
                <a:gd name="connsiteX5" fmla="*/ 6763 w 86677"/>
                <a:gd name="connsiteY5" fmla="*/ 38005 h 170688"/>
                <a:gd name="connsiteX6" fmla="*/ 14192 w 86677"/>
                <a:gd name="connsiteY6" fmla="*/ 35338 h 170688"/>
                <a:gd name="connsiteX7" fmla="*/ 20193 w 86677"/>
                <a:gd name="connsiteY7" fmla="*/ 26670 h 170688"/>
                <a:gd name="connsiteX8" fmla="*/ 24765 w 86677"/>
                <a:gd name="connsiteY8" fmla="*/ 12002 h 170688"/>
                <a:gd name="connsiteX9" fmla="*/ 27908 w 86677"/>
                <a:gd name="connsiteY9" fmla="*/ 0 h 170688"/>
                <a:gd name="connsiteX10" fmla="*/ 42101 w 86677"/>
                <a:gd name="connsiteY10" fmla="*/ 0 h 170688"/>
                <a:gd name="connsiteX11" fmla="*/ 42577 w 86677"/>
                <a:gd name="connsiteY11" fmla="*/ 34671 h 170688"/>
                <a:gd name="connsiteX12" fmla="*/ 82772 w 86677"/>
                <a:gd name="connsiteY12" fmla="*/ 34671 h 170688"/>
                <a:gd name="connsiteX13" fmla="*/ 82772 w 86677"/>
                <a:gd name="connsiteY13" fmla="*/ 50578 h 170688"/>
                <a:gd name="connsiteX14" fmla="*/ 42577 w 86677"/>
                <a:gd name="connsiteY14" fmla="*/ 50578 h 170688"/>
                <a:gd name="connsiteX15" fmla="*/ 42577 w 86677"/>
                <a:gd name="connsiteY15" fmla="*/ 124492 h 170688"/>
                <a:gd name="connsiteX16" fmla="*/ 43434 w 86677"/>
                <a:gd name="connsiteY16" fmla="*/ 143732 h 170688"/>
                <a:gd name="connsiteX17" fmla="*/ 47054 w 86677"/>
                <a:gd name="connsiteY17" fmla="*/ 150971 h 170688"/>
                <a:gd name="connsiteX18" fmla="*/ 56579 w 86677"/>
                <a:gd name="connsiteY18" fmla="*/ 152686 h 170688"/>
                <a:gd name="connsiteX19" fmla="*/ 70866 w 86677"/>
                <a:gd name="connsiteY19" fmla="*/ 150971 h 170688"/>
                <a:gd name="connsiteX20" fmla="*/ 83058 w 86677"/>
                <a:gd name="connsiteY20" fmla="*/ 147352 h 170688"/>
                <a:gd name="connsiteX21" fmla="*/ 86678 w 86677"/>
                <a:gd name="connsiteY21" fmla="*/ 158210 h 170688"/>
                <a:gd name="connsiteX22" fmla="*/ 68008 w 86677"/>
                <a:gd name="connsiteY22" fmla="*/ 166592 h 170688"/>
                <a:gd name="connsiteX23" fmla="*/ 44577 w 86677"/>
                <a:gd name="connsiteY23" fmla="*/ 170688 h 170688"/>
                <a:gd name="connsiteX24" fmla="*/ 24098 w 86677"/>
                <a:gd name="connsiteY24" fmla="*/ 164402 h 170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6677" h="170688">
                  <a:moveTo>
                    <a:pt x="24098" y="164402"/>
                  </a:moveTo>
                  <a:cubicBezTo>
                    <a:pt x="19622" y="160211"/>
                    <a:pt x="17335" y="153067"/>
                    <a:pt x="17335" y="142970"/>
                  </a:cubicBezTo>
                  <a:lnTo>
                    <a:pt x="17335" y="50578"/>
                  </a:lnTo>
                  <a:lnTo>
                    <a:pt x="0" y="50578"/>
                  </a:lnTo>
                  <a:lnTo>
                    <a:pt x="0" y="39719"/>
                  </a:lnTo>
                  <a:cubicBezTo>
                    <a:pt x="762" y="39529"/>
                    <a:pt x="3048" y="38957"/>
                    <a:pt x="6763" y="38005"/>
                  </a:cubicBezTo>
                  <a:cubicBezTo>
                    <a:pt x="10478" y="37052"/>
                    <a:pt x="12954" y="36195"/>
                    <a:pt x="14192" y="35338"/>
                  </a:cubicBezTo>
                  <a:cubicBezTo>
                    <a:pt x="16764" y="33909"/>
                    <a:pt x="18764" y="30956"/>
                    <a:pt x="20193" y="26670"/>
                  </a:cubicBezTo>
                  <a:cubicBezTo>
                    <a:pt x="21431" y="23622"/>
                    <a:pt x="22955" y="18764"/>
                    <a:pt x="24765" y="12002"/>
                  </a:cubicBezTo>
                  <a:cubicBezTo>
                    <a:pt x="26575" y="5239"/>
                    <a:pt x="27527" y="1238"/>
                    <a:pt x="27908" y="0"/>
                  </a:cubicBezTo>
                  <a:lnTo>
                    <a:pt x="42101" y="0"/>
                  </a:lnTo>
                  <a:lnTo>
                    <a:pt x="42577" y="34671"/>
                  </a:lnTo>
                  <a:lnTo>
                    <a:pt x="82772" y="34671"/>
                  </a:lnTo>
                  <a:lnTo>
                    <a:pt x="82772" y="50578"/>
                  </a:lnTo>
                  <a:lnTo>
                    <a:pt x="42577" y="50578"/>
                  </a:lnTo>
                  <a:lnTo>
                    <a:pt x="42577" y="124492"/>
                  </a:lnTo>
                  <a:cubicBezTo>
                    <a:pt x="42577" y="133636"/>
                    <a:pt x="42863" y="140018"/>
                    <a:pt x="43434" y="143732"/>
                  </a:cubicBezTo>
                  <a:cubicBezTo>
                    <a:pt x="44006" y="147447"/>
                    <a:pt x="45244" y="149828"/>
                    <a:pt x="47054" y="150971"/>
                  </a:cubicBezTo>
                  <a:cubicBezTo>
                    <a:pt x="48863" y="152114"/>
                    <a:pt x="52102" y="152686"/>
                    <a:pt x="56579" y="152686"/>
                  </a:cubicBezTo>
                  <a:cubicBezTo>
                    <a:pt x="60960" y="152686"/>
                    <a:pt x="65723" y="152114"/>
                    <a:pt x="70866" y="150971"/>
                  </a:cubicBezTo>
                  <a:cubicBezTo>
                    <a:pt x="76105" y="149828"/>
                    <a:pt x="80105" y="148685"/>
                    <a:pt x="83058" y="147352"/>
                  </a:cubicBezTo>
                  <a:lnTo>
                    <a:pt x="86678" y="158210"/>
                  </a:lnTo>
                  <a:cubicBezTo>
                    <a:pt x="82868" y="161068"/>
                    <a:pt x="76581" y="163925"/>
                    <a:pt x="68008" y="166592"/>
                  </a:cubicBezTo>
                  <a:cubicBezTo>
                    <a:pt x="59436" y="169355"/>
                    <a:pt x="51626" y="170688"/>
                    <a:pt x="44577" y="170688"/>
                  </a:cubicBezTo>
                  <a:cubicBezTo>
                    <a:pt x="35338" y="170593"/>
                    <a:pt x="28575" y="168497"/>
                    <a:pt x="24098" y="164402"/>
                  </a:cubicBez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F0F3AC29-3FD6-BBF3-7E36-FBE7AE143AF0}"/>
                </a:ext>
              </a:extLst>
            </p:cNvPr>
            <p:cNvSpPr/>
            <p:nvPr/>
          </p:nvSpPr>
          <p:spPr>
            <a:xfrm>
              <a:off x="11321891" y="6545643"/>
              <a:ext cx="93821" cy="137160"/>
            </a:xfrm>
            <a:custGeom>
              <a:avLst/>
              <a:gdLst>
                <a:gd name="connsiteX0" fmla="*/ 0 w 93821"/>
                <a:gd name="connsiteY0" fmla="*/ 125349 h 137160"/>
                <a:gd name="connsiteX1" fmla="*/ 18002 w 93821"/>
                <a:gd name="connsiteY1" fmla="*/ 123920 h 137160"/>
                <a:gd name="connsiteX2" fmla="*/ 18002 w 93821"/>
                <a:gd name="connsiteY2" fmla="*/ 22098 h 137160"/>
                <a:gd name="connsiteX3" fmla="*/ 667 w 93821"/>
                <a:gd name="connsiteY3" fmla="*/ 17716 h 137160"/>
                <a:gd name="connsiteX4" fmla="*/ 667 w 93821"/>
                <a:gd name="connsiteY4" fmla="*/ 4763 h 137160"/>
                <a:gd name="connsiteX5" fmla="*/ 33909 w 93821"/>
                <a:gd name="connsiteY5" fmla="*/ 476 h 137160"/>
                <a:gd name="connsiteX6" fmla="*/ 34385 w 93821"/>
                <a:gd name="connsiteY6" fmla="*/ 476 h 137160"/>
                <a:gd name="connsiteX7" fmla="*/ 39719 w 93821"/>
                <a:gd name="connsiteY7" fmla="*/ 4763 h 137160"/>
                <a:gd name="connsiteX8" fmla="*/ 39719 w 93821"/>
                <a:gd name="connsiteY8" fmla="*/ 9144 h 137160"/>
                <a:gd name="connsiteX9" fmla="*/ 38957 w 93821"/>
                <a:gd name="connsiteY9" fmla="*/ 27908 h 137160"/>
                <a:gd name="connsiteX10" fmla="*/ 39719 w 93821"/>
                <a:gd name="connsiteY10" fmla="*/ 27908 h 137160"/>
                <a:gd name="connsiteX11" fmla="*/ 48387 w 93821"/>
                <a:gd name="connsiteY11" fmla="*/ 17335 h 137160"/>
                <a:gd name="connsiteX12" fmla="*/ 64484 w 93821"/>
                <a:gd name="connsiteY12" fmla="*/ 5429 h 137160"/>
                <a:gd name="connsiteX13" fmla="*/ 85915 w 93821"/>
                <a:gd name="connsiteY13" fmla="*/ 0 h 137160"/>
                <a:gd name="connsiteX14" fmla="*/ 93821 w 93821"/>
                <a:gd name="connsiteY14" fmla="*/ 1238 h 137160"/>
                <a:gd name="connsiteX15" fmla="*/ 93821 w 93821"/>
                <a:gd name="connsiteY15" fmla="*/ 28194 h 137160"/>
                <a:gd name="connsiteX16" fmla="*/ 88392 w 93821"/>
                <a:gd name="connsiteY16" fmla="*/ 25908 h 137160"/>
                <a:gd name="connsiteX17" fmla="*/ 80105 w 93821"/>
                <a:gd name="connsiteY17" fmla="*/ 24860 h 137160"/>
                <a:gd name="connsiteX18" fmla="*/ 43053 w 93821"/>
                <a:gd name="connsiteY18" fmla="*/ 37147 h 137160"/>
                <a:gd name="connsiteX19" fmla="*/ 43053 w 93821"/>
                <a:gd name="connsiteY19" fmla="*/ 123730 h 137160"/>
                <a:gd name="connsiteX20" fmla="*/ 73628 w 93821"/>
                <a:gd name="connsiteY20" fmla="*/ 125635 h 137160"/>
                <a:gd name="connsiteX21" fmla="*/ 73628 w 93821"/>
                <a:gd name="connsiteY21" fmla="*/ 137160 h 137160"/>
                <a:gd name="connsiteX22" fmla="*/ 0 w 93821"/>
                <a:gd name="connsiteY22" fmla="*/ 137160 h 137160"/>
                <a:gd name="connsiteX23" fmla="*/ 0 w 93821"/>
                <a:gd name="connsiteY23" fmla="*/ 125349 h 1371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3821" h="137160">
                  <a:moveTo>
                    <a:pt x="0" y="125349"/>
                  </a:moveTo>
                  <a:lnTo>
                    <a:pt x="18002" y="123920"/>
                  </a:lnTo>
                  <a:lnTo>
                    <a:pt x="18002" y="22098"/>
                  </a:lnTo>
                  <a:lnTo>
                    <a:pt x="667" y="17716"/>
                  </a:lnTo>
                  <a:lnTo>
                    <a:pt x="667" y="4763"/>
                  </a:lnTo>
                  <a:lnTo>
                    <a:pt x="33909" y="476"/>
                  </a:lnTo>
                  <a:lnTo>
                    <a:pt x="34385" y="476"/>
                  </a:lnTo>
                  <a:lnTo>
                    <a:pt x="39719" y="4763"/>
                  </a:lnTo>
                  <a:lnTo>
                    <a:pt x="39719" y="9144"/>
                  </a:lnTo>
                  <a:lnTo>
                    <a:pt x="38957" y="27908"/>
                  </a:lnTo>
                  <a:lnTo>
                    <a:pt x="39719" y="27908"/>
                  </a:lnTo>
                  <a:cubicBezTo>
                    <a:pt x="41339" y="25146"/>
                    <a:pt x="44196" y="21622"/>
                    <a:pt x="48387" y="17335"/>
                  </a:cubicBezTo>
                  <a:cubicBezTo>
                    <a:pt x="52578" y="13049"/>
                    <a:pt x="57912" y="9049"/>
                    <a:pt x="64484" y="5429"/>
                  </a:cubicBezTo>
                  <a:cubicBezTo>
                    <a:pt x="71056" y="1810"/>
                    <a:pt x="78200" y="0"/>
                    <a:pt x="85915" y="0"/>
                  </a:cubicBezTo>
                  <a:cubicBezTo>
                    <a:pt x="89154" y="0"/>
                    <a:pt x="91726" y="381"/>
                    <a:pt x="93821" y="1238"/>
                  </a:cubicBezTo>
                  <a:lnTo>
                    <a:pt x="93821" y="28194"/>
                  </a:lnTo>
                  <a:cubicBezTo>
                    <a:pt x="92678" y="27432"/>
                    <a:pt x="90869" y="26575"/>
                    <a:pt x="88392" y="25908"/>
                  </a:cubicBezTo>
                  <a:cubicBezTo>
                    <a:pt x="85915" y="25146"/>
                    <a:pt x="83153" y="24860"/>
                    <a:pt x="80105" y="24860"/>
                  </a:cubicBezTo>
                  <a:cubicBezTo>
                    <a:pt x="66770" y="24860"/>
                    <a:pt x="54483" y="28956"/>
                    <a:pt x="43053" y="37147"/>
                  </a:cubicBezTo>
                  <a:lnTo>
                    <a:pt x="43053" y="123730"/>
                  </a:lnTo>
                  <a:lnTo>
                    <a:pt x="73628" y="125635"/>
                  </a:lnTo>
                  <a:lnTo>
                    <a:pt x="73628" y="137160"/>
                  </a:lnTo>
                  <a:lnTo>
                    <a:pt x="0" y="137160"/>
                  </a:lnTo>
                  <a:lnTo>
                    <a:pt x="0" y="125349"/>
                  </a:ln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D3536CF7-99F9-6A69-26B8-BB80EE2468A7}"/>
                </a:ext>
              </a:extLst>
            </p:cNvPr>
            <p:cNvSpPr/>
            <p:nvPr/>
          </p:nvSpPr>
          <p:spPr>
            <a:xfrm>
              <a:off x="11429428" y="6546310"/>
              <a:ext cx="134969" cy="139160"/>
            </a:xfrm>
            <a:custGeom>
              <a:avLst/>
              <a:gdLst>
                <a:gd name="connsiteX0" fmla="*/ 101632 w 134969"/>
                <a:gd name="connsiteY0" fmla="*/ 136017 h 139160"/>
                <a:gd name="connsiteX1" fmla="*/ 98393 w 134969"/>
                <a:gd name="connsiteY1" fmla="*/ 127349 h 139160"/>
                <a:gd name="connsiteX2" fmla="*/ 98393 w 134969"/>
                <a:gd name="connsiteY2" fmla="*/ 119158 h 139160"/>
                <a:gd name="connsiteX3" fmla="*/ 78581 w 134969"/>
                <a:gd name="connsiteY3" fmla="*/ 133160 h 139160"/>
                <a:gd name="connsiteX4" fmla="*/ 54673 w 134969"/>
                <a:gd name="connsiteY4" fmla="*/ 139160 h 139160"/>
                <a:gd name="connsiteX5" fmla="*/ 22955 w 134969"/>
                <a:gd name="connsiteY5" fmla="*/ 127159 h 139160"/>
                <a:gd name="connsiteX6" fmla="*/ 13525 w 134969"/>
                <a:gd name="connsiteY6" fmla="*/ 87440 h 139160"/>
                <a:gd name="connsiteX7" fmla="*/ 13525 w 134969"/>
                <a:gd name="connsiteY7" fmla="*/ 17621 h 139160"/>
                <a:gd name="connsiteX8" fmla="*/ 0 w 134969"/>
                <a:gd name="connsiteY8" fmla="*/ 13811 h 139160"/>
                <a:gd name="connsiteX9" fmla="*/ 0 w 134969"/>
                <a:gd name="connsiteY9" fmla="*/ 3143 h 139160"/>
                <a:gd name="connsiteX10" fmla="*/ 33719 w 134969"/>
                <a:gd name="connsiteY10" fmla="*/ 0 h 139160"/>
                <a:gd name="connsiteX11" fmla="*/ 34004 w 134969"/>
                <a:gd name="connsiteY11" fmla="*/ 0 h 139160"/>
                <a:gd name="connsiteX12" fmla="*/ 38576 w 134969"/>
                <a:gd name="connsiteY12" fmla="*/ 2857 h 139160"/>
                <a:gd name="connsiteX13" fmla="*/ 38576 w 134969"/>
                <a:gd name="connsiteY13" fmla="*/ 85439 h 139160"/>
                <a:gd name="connsiteX14" fmla="*/ 40576 w 134969"/>
                <a:gd name="connsiteY14" fmla="*/ 107252 h 139160"/>
                <a:gd name="connsiteX15" fmla="*/ 47815 w 134969"/>
                <a:gd name="connsiteY15" fmla="*/ 118777 h 139160"/>
                <a:gd name="connsiteX16" fmla="*/ 62865 w 134969"/>
                <a:gd name="connsiteY16" fmla="*/ 122491 h 139160"/>
                <a:gd name="connsiteX17" fmla="*/ 80867 w 134969"/>
                <a:gd name="connsiteY17" fmla="*/ 118396 h 139160"/>
                <a:gd name="connsiteX18" fmla="*/ 95536 w 134969"/>
                <a:gd name="connsiteY18" fmla="*/ 108776 h 139160"/>
                <a:gd name="connsiteX19" fmla="*/ 95536 w 134969"/>
                <a:gd name="connsiteY19" fmla="*/ 17621 h 139160"/>
                <a:gd name="connsiteX20" fmla="*/ 78200 w 134969"/>
                <a:gd name="connsiteY20" fmla="*/ 13811 h 139160"/>
                <a:gd name="connsiteX21" fmla="*/ 78200 w 134969"/>
                <a:gd name="connsiteY21" fmla="*/ 3143 h 139160"/>
                <a:gd name="connsiteX22" fmla="*/ 114776 w 134969"/>
                <a:gd name="connsiteY22" fmla="*/ 0 h 139160"/>
                <a:gd name="connsiteX23" fmla="*/ 114967 w 134969"/>
                <a:gd name="connsiteY23" fmla="*/ 0 h 139160"/>
                <a:gd name="connsiteX24" fmla="*/ 120491 w 134969"/>
                <a:gd name="connsiteY24" fmla="*/ 2857 h 139160"/>
                <a:gd name="connsiteX25" fmla="*/ 120491 w 134969"/>
                <a:gd name="connsiteY25" fmla="*/ 124206 h 139160"/>
                <a:gd name="connsiteX26" fmla="*/ 134969 w 134969"/>
                <a:gd name="connsiteY26" fmla="*/ 124206 h 139160"/>
                <a:gd name="connsiteX27" fmla="*/ 134684 w 134969"/>
                <a:gd name="connsiteY27" fmla="*/ 135065 h 139160"/>
                <a:gd name="connsiteX28" fmla="*/ 122968 w 134969"/>
                <a:gd name="connsiteY28" fmla="*/ 137732 h 139160"/>
                <a:gd name="connsiteX29" fmla="*/ 111538 w 134969"/>
                <a:gd name="connsiteY29" fmla="*/ 138684 h 139160"/>
                <a:gd name="connsiteX30" fmla="*/ 101632 w 134969"/>
                <a:gd name="connsiteY30" fmla="*/ 136017 h 1391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34969" h="139160">
                  <a:moveTo>
                    <a:pt x="101632" y="136017"/>
                  </a:moveTo>
                  <a:cubicBezTo>
                    <a:pt x="99441" y="134302"/>
                    <a:pt x="98393" y="131350"/>
                    <a:pt x="98393" y="127349"/>
                  </a:cubicBezTo>
                  <a:lnTo>
                    <a:pt x="98393" y="119158"/>
                  </a:lnTo>
                  <a:cubicBezTo>
                    <a:pt x="93059" y="124492"/>
                    <a:pt x="86487" y="129064"/>
                    <a:pt x="78581" y="133160"/>
                  </a:cubicBezTo>
                  <a:cubicBezTo>
                    <a:pt x="70675" y="137160"/>
                    <a:pt x="62674" y="139160"/>
                    <a:pt x="54673" y="139160"/>
                  </a:cubicBezTo>
                  <a:cubicBezTo>
                    <a:pt x="39719" y="139160"/>
                    <a:pt x="29146" y="135160"/>
                    <a:pt x="22955" y="127159"/>
                  </a:cubicBezTo>
                  <a:cubicBezTo>
                    <a:pt x="16669" y="119158"/>
                    <a:pt x="13525" y="105918"/>
                    <a:pt x="13525" y="87440"/>
                  </a:cubicBezTo>
                  <a:lnTo>
                    <a:pt x="13525" y="17621"/>
                  </a:lnTo>
                  <a:lnTo>
                    <a:pt x="0" y="13811"/>
                  </a:lnTo>
                  <a:lnTo>
                    <a:pt x="0" y="3143"/>
                  </a:lnTo>
                  <a:lnTo>
                    <a:pt x="33719" y="0"/>
                  </a:lnTo>
                  <a:lnTo>
                    <a:pt x="34004" y="0"/>
                  </a:lnTo>
                  <a:lnTo>
                    <a:pt x="38576" y="2857"/>
                  </a:lnTo>
                  <a:lnTo>
                    <a:pt x="38576" y="85439"/>
                  </a:lnTo>
                  <a:cubicBezTo>
                    <a:pt x="38576" y="94774"/>
                    <a:pt x="39243" y="102013"/>
                    <a:pt x="40576" y="107252"/>
                  </a:cubicBezTo>
                  <a:cubicBezTo>
                    <a:pt x="41910" y="112490"/>
                    <a:pt x="44386" y="116300"/>
                    <a:pt x="47815" y="118777"/>
                  </a:cubicBezTo>
                  <a:cubicBezTo>
                    <a:pt x="51244" y="121253"/>
                    <a:pt x="56293" y="122491"/>
                    <a:pt x="62865" y="122491"/>
                  </a:cubicBezTo>
                  <a:cubicBezTo>
                    <a:pt x="69247" y="122491"/>
                    <a:pt x="75247" y="121158"/>
                    <a:pt x="80867" y="118396"/>
                  </a:cubicBezTo>
                  <a:cubicBezTo>
                    <a:pt x="86487" y="115634"/>
                    <a:pt x="91345" y="112490"/>
                    <a:pt x="95536" y="108776"/>
                  </a:cubicBezTo>
                  <a:lnTo>
                    <a:pt x="95536" y="17621"/>
                  </a:lnTo>
                  <a:lnTo>
                    <a:pt x="78200" y="13811"/>
                  </a:lnTo>
                  <a:lnTo>
                    <a:pt x="78200" y="3143"/>
                  </a:lnTo>
                  <a:lnTo>
                    <a:pt x="114776" y="0"/>
                  </a:lnTo>
                  <a:lnTo>
                    <a:pt x="114967" y="0"/>
                  </a:lnTo>
                  <a:lnTo>
                    <a:pt x="120491" y="2857"/>
                  </a:lnTo>
                  <a:lnTo>
                    <a:pt x="120491" y="124206"/>
                  </a:lnTo>
                  <a:lnTo>
                    <a:pt x="134969" y="124206"/>
                  </a:lnTo>
                  <a:lnTo>
                    <a:pt x="134684" y="135065"/>
                  </a:lnTo>
                  <a:cubicBezTo>
                    <a:pt x="130207" y="136208"/>
                    <a:pt x="126301" y="137065"/>
                    <a:pt x="122968" y="137732"/>
                  </a:cubicBezTo>
                  <a:cubicBezTo>
                    <a:pt x="119634" y="138398"/>
                    <a:pt x="115824" y="138684"/>
                    <a:pt x="111538" y="138684"/>
                  </a:cubicBezTo>
                  <a:cubicBezTo>
                    <a:pt x="107156" y="138684"/>
                    <a:pt x="103822" y="137732"/>
                    <a:pt x="101632" y="136017"/>
                  </a:cubicBez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A95B5DC0-1ABE-5555-6EB3-7A40CBF351B0}"/>
                </a:ext>
              </a:extLst>
            </p:cNvPr>
            <p:cNvSpPr/>
            <p:nvPr/>
          </p:nvSpPr>
          <p:spPr>
            <a:xfrm>
              <a:off x="11581733" y="6485731"/>
              <a:ext cx="65055" cy="197072"/>
            </a:xfrm>
            <a:custGeom>
              <a:avLst/>
              <a:gdLst>
                <a:gd name="connsiteX0" fmla="*/ 19526 w 65055"/>
                <a:gd name="connsiteY0" fmla="*/ 17526 h 197072"/>
                <a:gd name="connsiteX1" fmla="*/ 0 w 65055"/>
                <a:gd name="connsiteY1" fmla="*/ 14859 h 197072"/>
                <a:gd name="connsiteX2" fmla="*/ 0 w 65055"/>
                <a:gd name="connsiteY2" fmla="*/ 4572 h 197072"/>
                <a:gd name="connsiteX3" fmla="*/ 38767 w 65055"/>
                <a:gd name="connsiteY3" fmla="*/ 0 h 197072"/>
                <a:gd name="connsiteX4" fmla="*/ 39243 w 65055"/>
                <a:gd name="connsiteY4" fmla="*/ 0 h 197072"/>
                <a:gd name="connsiteX5" fmla="*/ 44577 w 65055"/>
                <a:gd name="connsiteY5" fmla="*/ 3620 h 197072"/>
                <a:gd name="connsiteX6" fmla="*/ 44577 w 65055"/>
                <a:gd name="connsiteY6" fmla="*/ 183356 h 197072"/>
                <a:gd name="connsiteX7" fmla="*/ 65056 w 65055"/>
                <a:gd name="connsiteY7" fmla="*/ 185261 h 197072"/>
                <a:gd name="connsiteX8" fmla="*/ 65056 w 65055"/>
                <a:gd name="connsiteY8" fmla="*/ 197072 h 197072"/>
                <a:gd name="connsiteX9" fmla="*/ 95 w 65055"/>
                <a:gd name="connsiteY9" fmla="*/ 197072 h 197072"/>
                <a:gd name="connsiteX10" fmla="*/ 95 w 65055"/>
                <a:gd name="connsiteY10" fmla="*/ 185261 h 197072"/>
                <a:gd name="connsiteX11" fmla="*/ 19621 w 65055"/>
                <a:gd name="connsiteY11" fmla="*/ 183071 h 197072"/>
                <a:gd name="connsiteX12" fmla="*/ 19621 w 65055"/>
                <a:gd name="connsiteY12" fmla="*/ 17526 h 1970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5055" h="197072">
                  <a:moveTo>
                    <a:pt x="19526" y="17526"/>
                  </a:moveTo>
                  <a:lnTo>
                    <a:pt x="0" y="14859"/>
                  </a:lnTo>
                  <a:lnTo>
                    <a:pt x="0" y="4572"/>
                  </a:lnTo>
                  <a:lnTo>
                    <a:pt x="38767" y="0"/>
                  </a:lnTo>
                  <a:lnTo>
                    <a:pt x="39243" y="0"/>
                  </a:lnTo>
                  <a:lnTo>
                    <a:pt x="44577" y="3620"/>
                  </a:lnTo>
                  <a:lnTo>
                    <a:pt x="44577" y="183356"/>
                  </a:lnTo>
                  <a:lnTo>
                    <a:pt x="65056" y="185261"/>
                  </a:lnTo>
                  <a:lnTo>
                    <a:pt x="65056" y="197072"/>
                  </a:lnTo>
                  <a:lnTo>
                    <a:pt x="95" y="197072"/>
                  </a:lnTo>
                  <a:lnTo>
                    <a:pt x="95" y="185261"/>
                  </a:lnTo>
                  <a:lnTo>
                    <a:pt x="19621" y="183071"/>
                  </a:lnTo>
                  <a:lnTo>
                    <a:pt x="19621" y="17526"/>
                  </a:ln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789ABA12-846D-37F5-2EEC-323174F70794}"/>
                </a:ext>
              </a:extLst>
            </p:cNvPr>
            <p:cNvSpPr/>
            <p:nvPr/>
          </p:nvSpPr>
          <p:spPr>
            <a:xfrm>
              <a:off x="11721941" y="6504018"/>
              <a:ext cx="174307" cy="178784"/>
            </a:xfrm>
            <a:custGeom>
              <a:avLst/>
              <a:gdLst>
                <a:gd name="connsiteX0" fmla="*/ 19336 w 174307"/>
                <a:gd name="connsiteY0" fmla="*/ 14954 h 178784"/>
                <a:gd name="connsiteX1" fmla="*/ 95 w 174307"/>
                <a:gd name="connsiteY1" fmla="*/ 12097 h 178784"/>
                <a:gd name="connsiteX2" fmla="*/ 95 w 174307"/>
                <a:gd name="connsiteY2" fmla="*/ 0 h 178784"/>
                <a:gd name="connsiteX3" fmla="*/ 44863 w 174307"/>
                <a:gd name="connsiteY3" fmla="*/ 0 h 178784"/>
                <a:gd name="connsiteX4" fmla="*/ 124968 w 174307"/>
                <a:gd name="connsiteY4" fmla="*/ 117443 h 178784"/>
                <a:gd name="connsiteX5" fmla="*/ 138494 w 174307"/>
                <a:gd name="connsiteY5" fmla="*/ 142970 h 178784"/>
                <a:gd name="connsiteX6" fmla="*/ 138494 w 174307"/>
                <a:gd name="connsiteY6" fmla="*/ 14954 h 178784"/>
                <a:gd name="connsiteX7" fmla="*/ 117538 w 174307"/>
                <a:gd name="connsiteY7" fmla="*/ 12097 h 178784"/>
                <a:gd name="connsiteX8" fmla="*/ 117538 w 174307"/>
                <a:gd name="connsiteY8" fmla="*/ 0 h 178784"/>
                <a:gd name="connsiteX9" fmla="*/ 174307 w 174307"/>
                <a:gd name="connsiteY9" fmla="*/ 0 h 178784"/>
                <a:gd name="connsiteX10" fmla="*/ 174307 w 174307"/>
                <a:gd name="connsiteY10" fmla="*/ 12002 h 178784"/>
                <a:gd name="connsiteX11" fmla="*/ 155067 w 174307"/>
                <a:gd name="connsiteY11" fmla="*/ 14859 h 178784"/>
                <a:gd name="connsiteX12" fmla="*/ 155067 w 174307"/>
                <a:gd name="connsiteY12" fmla="*/ 178689 h 178784"/>
                <a:gd name="connsiteX13" fmla="*/ 136017 w 174307"/>
                <a:gd name="connsiteY13" fmla="*/ 178689 h 178784"/>
                <a:gd name="connsiteX14" fmla="*/ 54197 w 174307"/>
                <a:gd name="connsiteY14" fmla="*/ 58579 h 178784"/>
                <a:gd name="connsiteX15" fmla="*/ 35623 w 174307"/>
                <a:gd name="connsiteY15" fmla="*/ 26860 h 178784"/>
                <a:gd name="connsiteX16" fmla="*/ 35623 w 174307"/>
                <a:gd name="connsiteY16" fmla="*/ 164592 h 178784"/>
                <a:gd name="connsiteX17" fmla="*/ 58483 w 174307"/>
                <a:gd name="connsiteY17" fmla="*/ 166973 h 178784"/>
                <a:gd name="connsiteX18" fmla="*/ 58483 w 174307"/>
                <a:gd name="connsiteY18" fmla="*/ 178784 h 178784"/>
                <a:gd name="connsiteX19" fmla="*/ 0 w 174307"/>
                <a:gd name="connsiteY19" fmla="*/ 178784 h 178784"/>
                <a:gd name="connsiteX20" fmla="*/ 0 w 174307"/>
                <a:gd name="connsiteY20" fmla="*/ 166973 h 178784"/>
                <a:gd name="connsiteX21" fmla="*/ 19240 w 174307"/>
                <a:gd name="connsiteY21" fmla="*/ 164306 h 178784"/>
                <a:gd name="connsiteX22" fmla="*/ 19240 w 174307"/>
                <a:gd name="connsiteY22" fmla="*/ 14954 h 1787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4307" h="178784">
                  <a:moveTo>
                    <a:pt x="19336" y="14954"/>
                  </a:moveTo>
                  <a:lnTo>
                    <a:pt x="95" y="12097"/>
                  </a:lnTo>
                  <a:lnTo>
                    <a:pt x="95" y="0"/>
                  </a:lnTo>
                  <a:lnTo>
                    <a:pt x="44863" y="0"/>
                  </a:lnTo>
                  <a:lnTo>
                    <a:pt x="124968" y="117443"/>
                  </a:lnTo>
                  <a:lnTo>
                    <a:pt x="138494" y="142970"/>
                  </a:lnTo>
                  <a:lnTo>
                    <a:pt x="138494" y="14954"/>
                  </a:lnTo>
                  <a:lnTo>
                    <a:pt x="117538" y="12097"/>
                  </a:lnTo>
                  <a:lnTo>
                    <a:pt x="117538" y="0"/>
                  </a:lnTo>
                  <a:lnTo>
                    <a:pt x="174307" y="0"/>
                  </a:lnTo>
                  <a:lnTo>
                    <a:pt x="174307" y="12002"/>
                  </a:lnTo>
                  <a:lnTo>
                    <a:pt x="155067" y="14859"/>
                  </a:lnTo>
                  <a:lnTo>
                    <a:pt x="155067" y="178689"/>
                  </a:lnTo>
                  <a:lnTo>
                    <a:pt x="136017" y="178689"/>
                  </a:lnTo>
                  <a:lnTo>
                    <a:pt x="54197" y="58579"/>
                  </a:lnTo>
                  <a:lnTo>
                    <a:pt x="35623" y="26860"/>
                  </a:lnTo>
                  <a:lnTo>
                    <a:pt x="35623" y="164592"/>
                  </a:lnTo>
                  <a:lnTo>
                    <a:pt x="58483" y="166973"/>
                  </a:lnTo>
                  <a:lnTo>
                    <a:pt x="58483" y="178784"/>
                  </a:lnTo>
                  <a:lnTo>
                    <a:pt x="0" y="178784"/>
                  </a:lnTo>
                  <a:lnTo>
                    <a:pt x="0" y="166973"/>
                  </a:lnTo>
                  <a:lnTo>
                    <a:pt x="19240" y="164306"/>
                  </a:lnTo>
                  <a:lnTo>
                    <a:pt x="19240" y="14954"/>
                  </a:ln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A5FDBA71-1EB5-E4B7-9CC4-F6989A79B3C2}"/>
                </a:ext>
              </a:extLst>
            </p:cNvPr>
            <p:cNvSpPr/>
            <p:nvPr/>
          </p:nvSpPr>
          <p:spPr>
            <a:xfrm>
              <a:off x="11912917" y="6546405"/>
              <a:ext cx="118205" cy="139160"/>
            </a:xfrm>
            <a:custGeom>
              <a:avLst/>
              <a:gdLst>
                <a:gd name="connsiteX0" fmla="*/ 22765 w 118205"/>
                <a:gd name="connsiteY0" fmla="*/ 66961 h 139160"/>
                <a:gd name="connsiteX1" fmla="*/ 80010 w 118205"/>
                <a:gd name="connsiteY1" fmla="*/ 55531 h 139160"/>
                <a:gd name="connsiteX2" fmla="*/ 80010 w 118205"/>
                <a:gd name="connsiteY2" fmla="*/ 48768 h 139160"/>
                <a:gd name="connsiteX3" fmla="*/ 77629 w 118205"/>
                <a:gd name="connsiteY3" fmla="*/ 30956 h 139160"/>
                <a:gd name="connsiteX4" fmla="*/ 69342 w 118205"/>
                <a:gd name="connsiteY4" fmla="*/ 21431 h 139160"/>
                <a:gd name="connsiteX5" fmla="*/ 52578 w 118205"/>
                <a:gd name="connsiteY5" fmla="*/ 18383 h 139160"/>
                <a:gd name="connsiteX6" fmla="*/ 30575 w 118205"/>
                <a:gd name="connsiteY6" fmla="*/ 21908 h 139160"/>
                <a:gd name="connsiteX7" fmla="*/ 11240 w 118205"/>
                <a:gd name="connsiteY7" fmla="*/ 30480 h 139160"/>
                <a:gd name="connsiteX8" fmla="*/ 5239 w 118205"/>
                <a:gd name="connsiteY8" fmla="*/ 18002 h 139160"/>
                <a:gd name="connsiteX9" fmla="*/ 16764 w 118205"/>
                <a:gd name="connsiteY9" fmla="*/ 11049 h 139160"/>
                <a:gd name="connsiteX10" fmla="*/ 36290 w 118205"/>
                <a:gd name="connsiteY10" fmla="*/ 3334 h 139160"/>
                <a:gd name="connsiteX11" fmla="*/ 58388 w 118205"/>
                <a:gd name="connsiteY11" fmla="*/ 0 h 139160"/>
                <a:gd name="connsiteX12" fmla="*/ 85439 w 118205"/>
                <a:gd name="connsiteY12" fmla="*/ 4667 h 139160"/>
                <a:gd name="connsiteX13" fmla="*/ 99727 w 118205"/>
                <a:gd name="connsiteY13" fmla="*/ 19717 h 139160"/>
                <a:gd name="connsiteX14" fmla="*/ 104013 w 118205"/>
                <a:gd name="connsiteY14" fmla="*/ 47435 h 139160"/>
                <a:gd name="connsiteX15" fmla="*/ 104013 w 118205"/>
                <a:gd name="connsiteY15" fmla="*/ 124682 h 139160"/>
                <a:gd name="connsiteX16" fmla="*/ 118205 w 118205"/>
                <a:gd name="connsiteY16" fmla="*/ 124682 h 139160"/>
                <a:gd name="connsiteX17" fmla="*/ 118205 w 118205"/>
                <a:gd name="connsiteY17" fmla="*/ 135255 h 139160"/>
                <a:gd name="connsiteX18" fmla="*/ 106013 w 118205"/>
                <a:gd name="connsiteY18" fmla="*/ 137636 h 139160"/>
                <a:gd name="connsiteX19" fmla="*/ 93154 w 118205"/>
                <a:gd name="connsiteY19" fmla="*/ 138875 h 139160"/>
                <a:gd name="connsiteX20" fmla="*/ 84011 w 118205"/>
                <a:gd name="connsiteY20" fmla="*/ 136874 h 139160"/>
                <a:gd name="connsiteX21" fmla="*/ 81629 w 118205"/>
                <a:gd name="connsiteY21" fmla="*/ 127826 h 139160"/>
                <a:gd name="connsiteX22" fmla="*/ 81629 w 118205"/>
                <a:gd name="connsiteY22" fmla="*/ 119920 h 139160"/>
                <a:gd name="connsiteX23" fmla="*/ 63913 w 118205"/>
                <a:gd name="connsiteY23" fmla="*/ 133160 h 139160"/>
                <a:gd name="connsiteX24" fmla="*/ 40196 w 118205"/>
                <a:gd name="connsiteY24" fmla="*/ 139160 h 139160"/>
                <a:gd name="connsiteX25" fmla="*/ 11430 w 118205"/>
                <a:gd name="connsiteY25" fmla="*/ 129159 h 139160"/>
                <a:gd name="connsiteX26" fmla="*/ 0 w 118205"/>
                <a:gd name="connsiteY26" fmla="*/ 100394 h 139160"/>
                <a:gd name="connsiteX27" fmla="*/ 22765 w 118205"/>
                <a:gd name="connsiteY27" fmla="*/ 66961 h 139160"/>
                <a:gd name="connsiteX28" fmla="*/ 65151 w 118205"/>
                <a:gd name="connsiteY28" fmla="*/ 118872 h 139160"/>
                <a:gd name="connsiteX29" fmla="*/ 80105 w 118205"/>
                <a:gd name="connsiteY29" fmla="*/ 109728 h 139160"/>
                <a:gd name="connsiteX30" fmla="*/ 80105 w 118205"/>
                <a:gd name="connsiteY30" fmla="*/ 68294 h 139160"/>
                <a:gd name="connsiteX31" fmla="*/ 40481 w 118205"/>
                <a:gd name="connsiteY31" fmla="*/ 76391 h 139160"/>
                <a:gd name="connsiteX32" fmla="*/ 27146 w 118205"/>
                <a:gd name="connsiteY32" fmla="*/ 97441 h 139160"/>
                <a:gd name="connsiteX33" fmla="*/ 33528 w 118205"/>
                <a:gd name="connsiteY33" fmla="*/ 116586 h 139160"/>
                <a:gd name="connsiteX34" fmla="*/ 50768 w 118205"/>
                <a:gd name="connsiteY34" fmla="*/ 122682 h 139160"/>
                <a:gd name="connsiteX35" fmla="*/ 65151 w 118205"/>
                <a:gd name="connsiteY35" fmla="*/ 118872 h 1391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18205" h="139160">
                  <a:moveTo>
                    <a:pt x="22765" y="66961"/>
                  </a:moveTo>
                  <a:cubicBezTo>
                    <a:pt x="37814" y="59817"/>
                    <a:pt x="56960" y="56007"/>
                    <a:pt x="80010" y="55531"/>
                  </a:cubicBezTo>
                  <a:lnTo>
                    <a:pt x="80010" y="48768"/>
                  </a:lnTo>
                  <a:cubicBezTo>
                    <a:pt x="80010" y="41243"/>
                    <a:pt x="79248" y="35243"/>
                    <a:pt x="77629" y="30956"/>
                  </a:cubicBezTo>
                  <a:cubicBezTo>
                    <a:pt x="76010" y="26575"/>
                    <a:pt x="73247" y="23432"/>
                    <a:pt x="69342" y="21431"/>
                  </a:cubicBezTo>
                  <a:cubicBezTo>
                    <a:pt x="65437" y="19431"/>
                    <a:pt x="59817" y="18383"/>
                    <a:pt x="52578" y="18383"/>
                  </a:cubicBezTo>
                  <a:cubicBezTo>
                    <a:pt x="44387" y="18383"/>
                    <a:pt x="37052" y="19526"/>
                    <a:pt x="30575" y="21908"/>
                  </a:cubicBezTo>
                  <a:cubicBezTo>
                    <a:pt x="24098" y="24289"/>
                    <a:pt x="17621" y="27051"/>
                    <a:pt x="11240" y="30480"/>
                  </a:cubicBezTo>
                  <a:lnTo>
                    <a:pt x="5239" y="18002"/>
                  </a:lnTo>
                  <a:cubicBezTo>
                    <a:pt x="7334" y="16192"/>
                    <a:pt x="11144" y="13907"/>
                    <a:pt x="16764" y="11049"/>
                  </a:cubicBezTo>
                  <a:cubicBezTo>
                    <a:pt x="22384" y="8192"/>
                    <a:pt x="28861" y="5620"/>
                    <a:pt x="36290" y="3334"/>
                  </a:cubicBezTo>
                  <a:cubicBezTo>
                    <a:pt x="43625" y="1048"/>
                    <a:pt x="51054" y="0"/>
                    <a:pt x="58388" y="0"/>
                  </a:cubicBezTo>
                  <a:cubicBezTo>
                    <a:pt x="69818" y="0"/>
                    <a:pt x="78772" y="1619"/>
                    <a:pt x="85439" y="4667"/>
                  </a:cubicBezTo>
                  <a:cubicBezTo>
                    <a:pt x="92107" y="7811"/>
                    <a:pt x="96869" y="12764"/>
                    <a:pt x="99727" y="19717"/>
                  </a:cubicBezTo>
                  <a:cubicBezTo>
                    <a:pt x="102584" y="26575"/>
                    <a:pt x="104013" y="35814"/>
                    <a:pt x="104013" y="47435"/>
                  </a:cubicBezTo>
                  <a:lnTo>
                    <a:pt x="104013" y="124682"/>
                  </a:lnTo>
                  <a:lnTo>
                    <a:pt x="118205" y="124682"/>
                  </a:lnTo>
                  <a:lnTo>
                    <a:pt x="118205" y="135255"/>
                  </a:lnTo>
                  <a:cubicBezTo>
                    <a:pt x="114967" y="136017"/>
                    <a:pt x="110966" y="136874"/>
                    <a:pt x="106013" y="137636"/>
                  </a:cubicBezTo>
                  <a:cubicBezTo>
                    <a:pt x="101060" y="138398"/>
                    <a:pt x="96869" y="138875"/>
                    <a:pt x="93154" y="138875"/>
                  </a:cubicBezTo>
                  <a:cubicBezTo>
                    <a:pt x="88678" y="138875"/>
                    <a:pt x="85630" y="138208"/>
                    <a:pt x="84011" y="136874"/>
                  </a:cubicBezTo>
                  <a:cubicBezTo>
                    <a:pt x="82391" y="135541"/>
                    <a:pt x="81629" y="132493"/>
                    <a:pt x="81629" y="127826"/>
                  </a:cubicBezTo>
                  <a:lnTo>
                    <a:pt x="81629" y="119920"/>
                  </a:lnTo>
                  <a:cubicBezTo>
                    <a:pt x="76772" y="124682"/>
                    <a:pt x="70961" y="129159"/>
                    <a:pt x="63913" y="133160"/>
                  </a:cubicBezTo>
                  <a:cubicBezTo>
                    <a:pt x="56864" y="137160"/>
                    <a:pt x="49054" y="139160"/>
                    <a:pt x="40196" y="139160"/>
                  </a:cubicBezTo>
                  <a:cubicBezTo>
                    <a:pt x="28670" y="139160"/>
                    <a:pt x="19050" y="135827"/>
                    <a:pt x="11430" y="129159"/>
                  </a:cubicBezTo>
                  <a:cubicBezTo>
                    <a:pt x="3810" y="122492"/>
                    <a:pt x="0" y="112871"/>
                    <a:pt x="0" y="100394"/>
                  </a:cubicBezTo>
                  <a:cubicBezTo>
                    <a:pt x="191" y="85249"/>
                    <a:pt x="7715" y="74105"/>
                    <a:pt x="22765" y="66961"/>
                  </a:cubicBezTo>
                  <a:close/>
                  <a:moveTo>
                    <a:pt x="65151" y="118872"/>
                  </a:moveTo>
                  <a:cubicBezTo>
                    <a:pt x="70580" y="116300"/>
                    <a:pt x="75533" y="113252"/>
                    <a:pt x="80105" y="109728"/>
                  </a:cubicBezTo>
                  <a:lnTo>
                    <a:pt x="80105" y="68294"/>
                  </a:lnTo>
                  <a:cubicBezTo>
                    <a:pt x="62675" y="68294"/>
                    <a:pt x="49435" y="70961"/>
                    <a:pt x="40481" y="76391"/>
                  </a:cubicBezTo>
                  <a:cubicBezTo>
                    <a:pt x="31528" y="81820"/>
                    <a:pt x="27146" y="88773"/>
                    <a:pt x="27146" y="97441"/>
                  </a:cubicBezTo>
                  <a:cubicBezTo>
                    <a:pt x="27146" y="106109"/>
                    <a:pt x="29242" y="112490"/>
                    <a:pt x="33528" y="116586"/>
                  </a:cubicBezTo>
                  <a:cubicBezTo>
                    <a:pt x="37814" y="120682"/>
                    <a:pt x="43529" y="122682"/>
                    <a:pt x="50768" y="122682"/>
                  </a:cubicBezTo>
                  <a:cubicBezTo>
                    <a:pt x="54864" y="122682"/>
                    <a:pt x="59627" y="121444"/>
                    <a:pt x="65151" y="118872"/>
                  </a:cubicBez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1A694E11-C024-9AA8-CA93-A8B02FF88571}"/>
                </a:ext>
              </a:extLst>
            </p:cNvPr>
            <p:cNvSpPr/>
            <p:nvPr/>
          </p:nvSpPr>
          <p:spPr>
            <a:xfrm>
              <a:off x="12044648" y="6514591"/>
              <a:ext cx="86677" cy="233743"/>
            </a:xfrm>
            <a:custGeom>
              <a:avLst/>
              <a:gdLst>
                <a:gd name="connsiteX0" fmla="*/ 24098 w 86677"/>
                <a:gd name="connsiteY0" fmla="*/ 164402 h 233743"/>
                <a:gd name="connsiteX1" fmla="*/ 17336 w 86677"/>
                <a:gd name="connsiteY1" fmla="*/ 142970 h 233743"/>
                <a:gd name="connsiteX2" fmla="*/ 17336 w 86677"/>
                <a:gd name="connsiteY2" fmla="*/ 50578 h 233743"/>
                <a:gd name="connsiteX3" fmla="*/ 0 w 86677"/>
                <a:gd name="connsiteY3" fmla="*/ 50578 h 233743"/>
                <a:gd name="connsiteX4" fmla="*/ 0 w 86677"/>
                <a:gd name="connsiteY4" fmla="*/ 39719 h 233743"/>
                <a:gd name="connsiteX5" fmla="*/ 6763 w 86677"/>
                <a:gd name="connsiteY5" fmla="*/ 38005 h 233743"/>
                <a:gd name="connsiteX6" fmla="*/ 14192 w 86677"/>
                <a:gd name="connsiteY6" fmla="*/ 35338 h 233743"/>
                <a:gd name="connsiteX7" fmla="*/ 20193 w 86677"/>
                <a:gd name="connsiteY7" fmla="*/ 26670 h 233743"/>
                <a:gd name="connsiteX8" fmla="*/ 24765 w 86677"/>
                <a:gd name="connsiteY8" fmla="*/ 12002 h 233743"/>
                <a:gd name="connsiteX9" fmla="*/ 27908 w 86677"/>
                <a:gd name="connsiteY9" fmla="*/ 0 h 233743"/>
                <a:gd name="connsiteX10" fmla="*/ 42100 w 86677"/>
                <a:gd name="connsiteY10" fmla="*/ 0 h 233743"/>
                <a:gd name="connsiteX11" fmla="*/ 42577 w 86677"/>
                <a:gd name="connsiteY11" fmla="*/ 34671 h 233743"/>
                <a:gd name="connsiteX12" fmla="*/ 82772 w 86677"/>
                <a:gd name="connsiteY12" fmla="*/ 34671 h 233743"/>
                <a:gd name="connsiteX13" fmla="*/ 82772 w 86677"/>
                <a:gd name="connsiteY13" fmla="*/ 50578 h 233743"/>
                <a:gd name="connsiteX14" fmla="*/ 42577 w 86677"/>
                <a:gd name="connsiteY14" fmla="*/ 50578 h 233743"/>
                <a:gd name="connsiteX15" fmla="*/ 42577 w 86677"/>
                <a:gd name="connsiteY15" fmla="*/ 124492 h 233743"/>
                <a:gd name="connsiteX16" fmla="*/ 43434 w 86677"/>
                <a:gd name="connsiteY16" fmla="*/ 143732 h 233743"/>
                <a:gd name="connsiteX17" fmla="*/ 47054 w 86677"/>
                <a:gd name="connsiteY17" fmla="*/ 150971 h 233743"/>
                <a:gd name="connsiteX18" fmla="*/ 56579 w 86677"/>
                <a:gd name="connsiteY18" fmla="*/ 152686 h 233743"/>
                <a:gd name="connsiteX19" fmla="*/ 70866 w 86677"/>
                <a:gd name="connsiteY19" fmla="*/ 150971 h 233743"/>
                <a:gd name="connsiteX20" fmla="*/ 83058 w 86677"/>
                <a:gd name="connsiteY20" fmla="*/ 147352 h 233743"/>
                <a:gd name="connsiteX21" fmla="*/ 86678 w 86677"/>
                <a:gd name="connsiteY21" fmla="*/ 158210 h 233743"/>
                <a:gd name="connsiteX22" fmla="*/ 68008 w 86677"/>
                <a:gd name="connsiteY22" fmla="*/ 166592 h 233743"/>
                <a:gd name="connsiteX23" fmla="*/ 44577 w 86677"/>
                <a:gd name="connsiteY23" fmla="*/ 170688 h 233743"/>
                <a:gd name="connsiteX24" fmla="*/ 24098 w 86677"/>
                <a:gd name="connsiteY24" fmla="*/ 164402 h 233743"/>
                <a:gd name="connsiteX25" fmla="*/ 61150 w 86677"/>
                <a:gd name="connsiteY25" fmla="*/ 216599 h 233743"/>
                <a:gd name="connsiteX26" fmla="*/ 52959 w 86677"/>
                <a:gd name="connsiteY26" fmla="*/ 228410 h 233743"/>
                <a:gd name="connsiteX27" fmla="*/ 46006 w 86677"/>
                <a:gd name="connsiteY27" fmla="*/ 233744 h 233743"/>
                <a:gd name="connsiteX28" fmla="*/ 45720 w 86677"/>
                <a:gd name="connsiteY28" fmla="*/ 233744 h 233743"/>
                <a:gd name="connsiteX29" fmla="*/ 37529 w 86677"/>
                <a:gd name="connsiteY29" fmla="*/ 229457 h 233743"/>
                <a:gd name="connsiteX30" fmla="*/ 37338 w 86677"/>
                <a:gd name="connsiteY30" fmla="*/ 228029 h 233743"/>
                <a:gd name="connsiteX31" fmla="*/ 42863 w 86677"/>
                <a:gd name="connsiteY31" fmla="*/ 221552 h 233743"/>
                <a:gd name="connsiteX32" fmla="*/ 45053 w 86677"/>
                <a:gd name="connsiteY32" fmla="*/ 211455 h 233743"/>
                <a:gd name="connsiteX33" fmla="*/ 43720 w 86677"/>
                <a:gd name="connsiteY33" fmla="*/ 206407 h 233743"/>
                <a:gd name="connsiteX34" fmla="*/ 40005 w 86677"/>
                <a:gd name="connsiteY34" fmla="*/ 202787 h 233743"/>
                <a:gd name="connsiteX35" fmla="*/ 35242 w 86677"/>
                <a:gd name="connsiteY35" fmla="*/ 193167 h 233743"/>
                <a:gd name="connsiteX36" fmla="*/ 39338 w 86677"/>
                <a:gd name="connsiteY36" fmla="*/ 184309 h 233743"/>
                <a:gd name="connsiteX37" fmla="*/ 48006 w 86677"/>
                <a:gd name="connsiteY37" fmla="*/ 181642 h 233743"/>
                <a:gd name="connsiteX38" fmla="*/ 48958 w 86677"/>
                <a:gd name="connsiteY38" fmla="*/ 181642 h 233743"/>
                <a:gd name="connsiteX39" fmla="*/ 60484 w 86677"/>
                <a:gd name="connsiteY39" fmla="*/ 186690 h 233743"/>
                <a:gd name="connsiteX40" fmla="*/ 64865 w 86677"/>
                <a:gd name="connsiteY40" fmla="*/ 200882 h 233743"/>
                <a:gd name="connsiteX41" fmla="*/ 61150 w 86677"/>
                <a:gd name="connsiteY41" fmla="*/ 216599 h 2337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86677" h="233743">
                  <a:moveTo>
                    <a:pt x="24098" y="164402"/>
                  </a:moveTo>
                  <a:cubicBezTo>
                    <a:pt x="19621" y="160211"/>
                    <a:pt x="17336" y="153067"/>
                    <a:pt x="17336" y="142970"/>
                  </a:cubicBezTo>
                  <a:lnTo>
                    <a:pt x="17336" y="50578"/>
                  </a:lnTo>
                  <a:lnTo>
                    <a:pt x="0" y="50578"/>
                  </a:lnTo>
                  <a:lnTo>
                    <a:pt x="0" y="39719"/>
                  </a:lnTo>
                  <a:cubicBezTo>
                    <a:pt x="762" y="39529"/>
                    <a:pt x="3048" y="38957"/>
                    <a:pt x="6763" y="38005"/>
                  </a:cubicBezTo>
                  <a:cubicBezTo>
                    <a:pt x="10478" y="37052"/>
                    <a:pt x="12954" y="36195"/>
                    <a:pt x="14192" y="35338"/>
                  </a:cubicBezTo>
                  <a:cubicBezTo>
                    <a:pt x="16764" y="33909"/>
                    <a:pt x="18764" y="30956"/>
                    <a:pt x="20193" y="26670"/>
                  </a:cubicBezTo>
                  <a:cubicBezTo>
                    <a:pt x="21431" y="23622"/>
                    <a:pt x="22955" y="18764"/>
                    <a:pt x="24765" y="12002"/>
                  </a:cubicBezTo>
                  <a:cubicBezTo>
                    <a:pt x="26575" y="5239"/>
                    <a:pt x="27527" y="1238"/>
                    <a:pt x="27908" y="0"/>
                  </a:cubicBezTo>
                  <a:lnTo>
                    <a:pt x="42100" y="0"/>
                  </a:lnTo>
                  <a:lnTo>
                    <a:pt x="42577" y="34671"/>
                  </a:lnTo>
                  <a:lnTo>
                    <a:pt x="82772" y="34671"/>
                  </a:lnTo>
                  <a:lnTo>
                    <a:pt x="82772" y="50578"/>
                  </a:lnTo>
                  <a:lnTo>
                    <a:pt x="42577" y="50578"/>
                  </a:lnTo>
                  <a:lnTo>
                    <a:pt x="42577" y="124492"/>
                  </a:lnTo>
                  <a:cubicBezTo>
                    <a:pt x="42577" y="133636"/>
                    <a:pt x="42863" y="140018"/>
                    <a:pt x="43434" y="143732"/>
                  </a:cubicBezTo>
                  <a:cubicBezTo>
                    <a:pt x="44005" y="147447"/>
                    <a:pt x="45244" y="149828"/>
                    <a:pt x="47054" y="150971"/>
                  </a:cubicBezTo>
                  <a:cubicBezTo>
                    <a:pt x="48863" y="152114"/>
                    <a:pt x="52102" y="152686"/>
                    <a:pt x="56579" y="152686"/>
                  </a:cubicBezTo>
                  <a:cubicBezTo>
                    <a:pt x="60960" y="152686"/>
                    <a:pt x="65722" y="152114"/>
                    <a:pt x="70866" y="150971"/>
                  </a:cubicBezTo>
                  <a:cubicBezTo>
                    <a:pt x="76105" y="149828"/>
                    <a:pt x="80105" y="148685"/>
                    <a:pt x="83058" y="147352"/>
                  </a:cubicBezTo>
                  <a:lnTo>
                    <a:pt x="86678" y="158210"/>
                  </a:lnTo>
                  <a:cubicBezTo>
                    <a:pt x="82867" y="161068"/>
                    <a:pt x="76581" y="163925"/>
                    <a:pt x="68008" y="166592"/>
                  </a:cubicBezTo>
                  <a:cubicBezTo>
                    <a:pt x="59436" y="169355"/>
                    <a:pt x="51625" y="170688"/>
                    <a:pt x="44577" y="170688"/>
                  </a:cubicBezTo>
                  <a:cubicBezTo>
                    <a:pt x="35433" y="170593"/>
                    <a:pt x="28575" y="168497"/>
                    <a:pt x="24098" y="164402"/>
                  </a:cubicBezTo>
                  <a:close/>
                  <a:moveTo>
                    <a:pt x="61150" y="216599"/>
                  </a:moveTo>
                  <a:cubicBezTo>
                    <a:pt x="58769" y="221361"/>
                    <a:pt x="56007" y="225362"/>
                    <a:pt x="52959" y="228410"/>
                  </a:cubicBezTo>
                  <a:cubicBezTo>
                    <a:pt x="49911" y="231458"/>
                    <a:pt x="47625" y="233267"/>
                    <a:pt x="46006" y="233744"/>
                  </a:cubicBezTo>
                  <a:lnTo>
                    <a:pt x="45720" y="233744"/>
                  </a:lnTo>
                  <a:lnTo>
                    <a:pt x="37529" y="229457"/>
                  </a:lnTo>
                  <a:lnTo>
                    <a:pt x="37338" y="228029"/>
                  </a:lnTo>
                  <a:cubicBezTo>
                    <a:pt x="39624" y="226886"/>
                    <a:pt x="41434" y="224790"/>
                    <a:pt x="42863" y="221552"/>
                  </a:cubicBezTo>
                  <a:cubicBezTo>
                    <a:pt x="44291" y="218313"/>
                    <a:pt x="45053" y="214979"/>
                    <a:pt x="45053" y="211455"/>
                  </a:cubicBezTo>
                  <a:cubicBezTo>
                    <a:pt x="45053" y="209360"/>
                    <a:pt x="44577" y="207645"/>
                    <a:pt x="43720" y="206407"/>
                  </a:cubicBezTo>
                  <a:cubicBezTo>
                    <a:pt x="42863" y="205169"/>
                    <a:pt x="41624" y="203930"/>
                    <a:pt x="40005" y="202787"/>
                  </a:cubicBezTo>
                  <a:cubicBezTo>
                    <a:pt x="36767" y="200501"/>
                    <a:pt x="35242" y="197358"/>
                    <a:pt x="35242" y="193167"/>
                  </a:cubicBezTo>
                  <a:cubicBezTo>
                    <a:pt x="35242" y="188976"/>
                    <a:pt x="36576" y="186023"/>
                    <a:pt x="39338" y="184309"/>
                  </a:cubicBezTo>
                  <a:cubicBezTo>
                    <a:pt x="42100" y="182499"/>
                    <a:pt x="44958" y="181642"/>
                    <a:pt x="48006" y="181642"/>
                  </a:cubicBezTo>
                  <a:lnTo>
                    <a:pt x="48958" y="181642"/>
                  </a:lnTo>
                  <a:cubicBezTo>
                    <a:pt x="53816" y="181642"/>
                    <a:pt x="57626" y="183356"/>
                    <a:pt x="60484" y="186690"/>
                  </a:cubicBezTo>
                  <a:cubicBezTo>
                    <a:pt x="63341" y="190024"/>
                    <a:pt x="64865" y="194786"/>
                    <a:pt x="64865" y="200882"/>
                  </a:cubicBezTo>
                  <a:cubicBezTo>
                    <a:pt x="64770" y="206502"/>
                    <a:pt x="63532" y="211741"/>
                    <a:pt x="61150" y="216599"/>
                  </a:cubicBez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AFA48CA5-2E00-6FF1-57DD-B38DC56524A7}"/>
                </a:ext>
              </a:extLst>
            </p:cNvPr>
            <p:cNvSpPr/>
            <p:nvPr/>
          </p:nvSpPr>
          <p:spPr>
            <a:xfrm>
              <a:off x="12145232" y="6492017"/>
              <a:ext cx="63817" cy="190690"/>
            </a:xfrm>
            <a:custGeom>
              <a:avLst/>
              <a:gdLst>
                <a:gd name="connsiteX0" fmla="*/ 19526 w 63817"/>
                <a:gd name="connsiteY0" fmla="*/ 75724 h 190690"/>
                <a:gd name="connsiteX1" fmla="*/ 1238 w 63817"/>
                <a:gd name="connsiteY1" fmla="*/ 71342 h 190690"/>
                <a:gd name="connsiteX2" fmla="*/ 1238 w 63817"/>
                <a:gd name="connsiteY2" fmla="*/ 58674 h 190690"/>
                <a:gd name="connsiteX3" fmla="*/ 38576 w 63817"/>
                <a:gd name="connsiteY3" fmla="*/ 54102 h 190690"/>
                <a:gd name="connsiteX4" fmla="*/ 39053 w 63817"/>
                <a:gd name="connsiteY4" fmla="*/ 54102 h 190690"/>
                <a:gd name="connsiteX5" fmla="*/ 44577 w 63817"/>
                <a:gd name="connsiteY5" fmla="*/ 58388 h 190690"/>
                <a:gd name="connsiteX6" fmla="*/ 44577 w 63817"/>
                <a:gd name="connsiteY6" fmla="*/ 176975 h 190690"/>
                <a:gd name="connsiteX7" fmla="*/ 63817 w 63817"/>
                <a:gd name="connsiteY7" fmla="*/ 178880 h 190690"/>
                <a:gd name="connsiteX8" fmla="*/ 63817 w 63817"/>
                <a:gd name="connsiteY8" fmla="*/ 190691 h 190690"/>
                <a:gd name="connsiteX9" fmla="*/ 0 w 63817"/>
                <a:gd name="connsiteY9" fmla="*/ 190691 h 190690"/>
                <a:gd name="connsiteX10" fmla="*/ 0 w 63817"/>
                <a:gd name="connsiteY10" fmla="*/ 178880 h 190690"/>
                <a:gd name="connsiteX11" fmla="*/ 19526 w 63817"/>
                <a:gd name="connsiteY11" fmla="*/ 176689 h 190690"/>
                <a:gd name="connsiteX12" fmla="*/ 19526 w 63817"/>
                <a:gd name="connsiteY12" fmla="*/ 75724 h 190690"/>
                <a:gd name="connsiteX13" fmla="*/ 17621 w 63817"/>
                <a:gd name="connsiteY13" fmla="*/ 28861 h 190690"/>
                <a:gd name="connsiteX14" fmla="*/ 13811 w 63817"/>
                <a:gd name="connsiteY14" fmla="*/ 17812 h 190690"/>
                <a:gd name="connsiteX15" fmla="*/ 18479 w 63817"/>
                <a:gd name="connsiteY15" fmla="*/ 5048 h 190690"/>
                <a:gd name="connsiteX16" fmla="*/ 31337 w 63817"/>
                <a:gd name="connsiteY16" fmla="*/ 0 h 190690"/>
                <a:gd name="connsiteX17" fmla="*/ 43339 w 63817"/>
                <a:gd name="connsiteY17" fmla="*/ 4382 h 190690"/>
                <a:gd name="connsiteX18" fmla="*/ 47149 w 63817"/>
                <a:gd name="connsiteY18" fmla="*/ 15430 h 190690"/>
                <a:gd name="connsiteX19" fmla="*/ 42482 w 63817"/>
                <a:gd name="connsiteY19" fmla="*/ 28385 h 190690"/>
                <a:gd name="connsiteX20" fmla="*/ 29337 w 63817"/>
                <a:gd name="connsiteY20" fmla="*/ 33147 h 190690"/>
                <a:gd name="connsiteX21" fmla="*/ 29146 w 63817"/>
                <a:gd name="connsiteY21" fmla="*/ 33147 h 190690"/>
                <a:gd name="connsiteX22" fmla="*/ 17621 w 63817"/>
                <a:gd name="connsiteY22" fmla="*/ 28861 h 1906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63817" h="190690">
                  <a:moveTo>
                    <a:pt x="19526" y="75724"/>
                  </a:moveTo>
                  <a:lnTo>
                    <a:pt x="1238" y="71342"/>
                  </a:lnTo>
                  <a:lnTo>
                    <a:pt x="1238" y="58674"/>
                  </a:lnTo>
                  <a:lnTo>
                    <a:pt x="38576" y="54102"/>
                  </a:lnTo>
                  <a:lnTo>
                    <a:pt x="39053" y="54102"/>
                  </a:lnTo>
                  <a:lnTo>
                    <a:pt x="44577" y="58388"/>
                  </a:lnTo>
                  <a:lnTo>
                    <a:pt x="44577" y="176975"/>
                  </a:lnTo>
                  <a:lnTo>
                    <a:pt x="63817" y="178880"/>
                  </a:lnTo>
                  <a:lnTo>
                    <a:pt x="63817" y="190691"/>
                  </a:lnTo>
                  <a:lnTo>
                    <a:pt x="0" y="190691"/>
                  </a:lnTo>
                  <a:lnTo>
                    <a:pt x="0" y="178880"/>
                  </a:lnTo>
                  <a:lnTo>
                    <a:pt x="19526" y="176689"/>
                  </a:lnTo>
                  <a:lnTo>
                    <a:pt x="19526" y="75724"/>
                  </a:lnTo>
                  <a:close/>
                  <a:moveTo>
                    <a:pt x="17621" y="28861"/>
                  </a:moveTo>
                  <a:cubicBezTo>
                    <a:pt x="15050" y="26003"/>
                    <a:pt x="13811" y="22289"/>
                    <a:pt x="13811" y="17812"/>
                  </a:cubicBezTo>
                  <a:cubicBezTo>
                    <a:pt x="13811" y="12668"/>
                    <a:pt x="15335" y="8477"/>
                    <a:pt x="18479" y="5048"/>
                  </a:cubicBezTo>
                  <a:cubicBezTo>
                    <a:pt x="21622" y="1714"/>
                    <a:pt x="25908" y="0"/>
                    <a:pt x="31337" y="0"/>
                  </a:cubicBezTo>
                  <a:cubicBezTo>
                    <a:pt x="36767" y="0"/>
                    <a:pt x="40767" y="1429"/>
                    <a:pt x="43339" y="4382"/>
                  </a:cubicBezTo>
                  <a:cubicBezTo>
                    <a:pt x="45911" y="7239"/>
                    <a:pt x="47149" y="10954"/>
                    <a:pt x="47149" y="15430"/>
                  </a:cubicBezTo>
                  <a:cubicBezTo>
                    <a:pt x="47149" y="20860"/>
                    <a:pt x="45625" y="25241"/>
                    <a:pt x="42482" y="28385"/>
                  </a:cubicBezTo>
                  <a:cubicBezTo>
                    <a:pt x="39338" y="31623"/>
                    <a:pt x="34957" y="33147"/>
                    <a:pt x="29337" y="33147"/>
                  </a:cubicBezTo>
                  <a:lnTo>
                    <a:pt x="29146" y="33147"/>
                  </a:lnTo>
                  <a:cubicBezTo>
                    <a:pt x="24003" y="33147"/>
                    <a:pt x="20193" y="31718"/>
                    <a:pt x="17621" y="28861"/>
                  </a:cubicBez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FDEFCEE7-32A1-4708-ED84-52A9D2EE5AB3}"/>
                </a:ext>
              </a:extLst>
            </p:cNvPr>
            <p:cNvSpPr/>
            <p:nvPr/>
          </p:nvSpPr>
          <p:spPr>
            <a:xfrm>
              <a:off x="12226192" y="6545643"/>
              <a:ext cx="124303" cy="139922"/>
            </a:xfrm>
            <a:custGeom>
              <a:avLst/>
              <a:gdLst>
                <a:gd name="connsiteX0" fmla="*/ 8861 w 124303"/>
                <a:gd name="connsiteY0" fmla="*/ 32480 h 139922"/>
                <a:gd name="connsiteX1" fmla="*/ 32292 w 124303"/>
                <a:gd name="connsiteY1" fmla="*/ 8287 h 139922"/>
                <a:gd name="connsiteX2" fmla="*/ 63439 w 124303"/>
                <a:gd name="connsiteY2" fmla="*/ 0 h 139922"/>
                <a:gd name="connsiteX3" fmla="*/ 109063 w 124303"/>
                <a:gd name="connsiteY3" fmla="*/ 19241 h 139922"/>
                <a:gd name="connsiteX4" fmla="*/ 124304 w 124303"/>
                <a:gd name="connsiteY4" fmla="*/ 69818 h 139922"/>
                <a:gd name="connsiteX5" fmla="*/ 115445 w 124303"/>
                <a:gd name="connsiteY5" fmla="*/ 107633 h 139922"/>
                <a:gd name="connsiteX6" fmla="*/ 92014 w 124303"/>
                <a:gd name="connsiteY6" fmla="*/ 131731 h 139922"/>
                <a:gd name="connsiteX7" fmla="*/ 60867 w 124303"/>
                <a:gd name="connsiteY7" fmla="*/ 139922 h 139922"/>
                <a:gd name="connsiteX8" fmla="*/ 15242 w 124303"/>
                <a:gd name="connsiteY8" fmla="*/ 120682 h 139922"/>
                <a:gd name="connsiteX9" fmla="*/ 2 w 124303"/>
                <a:gd name="connsiteY9" fmla="*/ 70199 h 139922"/>
                <a:gd name="connsiteX10" fmla="*/ 8861 w 124303"/>
                <a:gd name="connsiteY10" fmla="*/ 32480 h 139922"/>
                <a:gd name="connsiteX11" fmla="*/ 87728 w 124303"/>
                <a:gd name="connsiteY11" fmla="*/ 112395 h 139922"/>
                <a:gd name="connsiteX12" fmla="*/ 96586 w 124303"/>
                <a:gd name="connsiteY12" fmla="*/ 71723 h 139922"/>
                <a:gd name="connsiteX13" fmla="*/ 88394 w 124303"/>
                <a:gd name="connsiteY13" fmla="*/ 29337 h 139922"/>
                <a:gd name="connsiteX14" fmla="*/ 62200 w 124303"/>
                <a:gd name="connsiteY14" fmla="*/ 13716 h 139922"/>
                <a:gd name="connsiteX15" fmla="*/ 36578 w 124303"/>
                <a:gd name="connsiteY15" fmla="*/ 27432 h 139922"/>
                <a:gd name="connsiteX16" fmla="*/ 27529 w 124303"/>
                <a:gd name="connsiteY16" fmla="*/ 68104 h 139922"/>
                <a:gd name="connsiteX17" fmla="*/ 35912 w 124303"/>
                <a:gd name="connsiteY17" fmla="*/ 110490 h 139922"/>
                <a:gd name="connsiteX18" fmla="*/ 62105 w 124303"/>
                <a:gd name="connsiteY18" fmla="*/ 126111 h 139922"/>
                <a:gd name="connsiteX19" fmla="*/ 87728 w 124303"/>
                <a:gd name="connsiteY19" fmla="*/ 112395 h 1399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24303" h="139922">
                  <a:moveTo>
                    <a:pt x="8861" y="32480"/>
                  </a:moveTo>
                  <a:cubicBezTo>
                    <a:pt x="14766" y="21908"/>
                    <a:pt x="22577" y="13811"/>
                    <a:pt x="32292" y="8287"/>
                  </a:cubicBezTo>
                  <a:cubicBezTo>
                    <a:pt x="42008" y="2762"/>
                    <a:pt x="52390" y="0"/>
                    <a:pt x="63439" y="0"/>
                  </a:cubicBezTo>
                  <a:cubicBezTo>
                    <a:pt x="83632" y="0"/>
                    <a:pt x="98872" y="6382"/>
                    <a:pt x="109063" y="19241"/>
                  </a:cubicBezTo>
                  <a:cubicBezTo>
                    <a:pt x="119255" y="32099"/>
                    <a:pt x="124304" y="48959"/>
                    <a:pt x="124304" y="69818"/>
                  </a:cubicBezTo>
                  <a:cubicBezTo>
                    <a:pt x="124304" y="84392"/>
                    <a:pt x="121351" y="96964"/>
                    <a:pt x="115445" y="107633"/>
                  </a:cubicBezTo>
                  <a:cubicBezTo>
                    <a:pt x="109540" y="118300"/>
                    <a:pt x="101729" y="126206"/>
                    <a:pt x="92014" y="131731"/>
                  </a:cubicBezTo>
                  <a:cubicBezTo>
                    <a:pt x="82298" y="137160"/>
                    <a:pt x="71916" y="139922"/>
                    <a:pt x="60867" y="139922"/>
                  </a:cubicBezTo>
                  <a:cubicBezTo>
                    <a:pt x="40674" y="139922"/>
                    <a:pt x="25434" y="133541"/>
                    <a:pt x="15242" y="120682"/>
                  </a:cubicBezTo>
                  <a:cubicBezTo>
                    <a:pt x="5050" y="107823"/>
                    <a:pt x="2" y="90964"/>
                    <a:pt x="2" y="70199"/>
                  </a:cubicBezTo>
                  <a:cubicBezTo>
                    <a:pt x="-93" y="55626"/>
                    <a:pt x="2860" y="43053"/>
                    <a:pt x="8861" y="32480"/>
                  </a:cubicBezTo>
                  <a:close/>
                  <a:moveTo>
                    <a:pt x="87728" y="112395"/>
                  </a:moveTo>
                  <a:cubicBezTo>
                    <a:pt x="93633" y="103251"/>
                    <a:pt x="96586" y="89726"/>
                    <a:pt x="96586" y="71723"/>
                  </a:cubicBezTo>
                  <a:cubicBezTo>
                    <a:pt x="96586" y="53912"/>
                    <a:pt x="93824" y="39815"/>
                    <a:pt x="88394" y="29337"/>
                  </a:cubicBezTo>
                  <a:cubicBezTo>
                    <a:pt x="82965" y="18955"/>
                    <a:pt x="74202" y="13716"/>
                    <a:pt x="62200" y="13716"/>
                  </a:cubicBezTo>
                  <a:cubicBezTo>
                    <a:pt x="51152" y="13716"/>
                    <a:pt x="42579" y="18288"/>
                    <a:pt x="36578" y="27432"/>
                  </a:cubicBezTo>
                  <a:cubicBezTo>
                    <a:pt x="30578" y="36576"/>
                    <a:pt x="27529" y="50102"/>
                    <a:pt x="27529" y="68104"/>
                  </a:cubicBezTo>
                  <a:cubicBezTo>
                    <a:pt x="27529" y="85916"/>
                    <a:pt x="30292" y="100013"/>
                    <a:pt x="35912" y="110490"/>
                  </a:cubicBezTo>
                  <a:cubicBezTo>
                    <a:pt x="41531" y="120872"/>
                    <a:pt x="50294" y="126111"/>
                    <a:pt x="62105" y="126111"/>
                  </a:cubicBezTo>
                  <a:cubicBezTo>
                    <a:pt x="73345" y="126111"/>
                    <a:pt x="81822" y="121539"/>
                    <a:pt x="87728" y="112395"/>
                  </a:cubicBez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39DD5270-7CBB-BD5E-998F-9957B5E9BD01}"/>
                </a:ext>
              </a:extLst>
            </p:cNvPr>
            <p:cNvSpPr/>
            <p:nvPr/>
          </p:nvSpPr>
          <p:spPr>
            <a:xfrm>
              <a:off x="12369545" y="6546024"/>
              <a:ext cx="145256" cy="136779"/>
            </a:xfrm>
            <a:custGeom>
              <a:avLst/>
              <a:gdLst>
                <a:gd name="connsiteX0" fmla="*/ 17336 w 145256"/>
                <a:gd name="connsiteY0" fmla="*/ 21717 h 136779"/>
                <a:gd name="connsiteX1" fmla="*/ 0 w 145256"/>
                <a:gd name="connsiteY1" fmla="*/ 17335 h 136779"/>
                <a:gd name="connsiteX2" fmla="*/ 0 w 145256"/>
                <a:gd name="connsiteY2" fmla="*/ 4382 h 136779"/>
                <a:gd name="connsiteX3" fmla="*/ 34385 w 145256"/>
                <a:gd name="connsiteY3" fmla="*/ 95 h 136779"/>
                <a:gd name="connsiteX4" fmla="*/ 35147 w 145256"/>
                <a:gd name="connsiteY4" fmla="*/ 95 h 136779"/>
                <a:gd name="connsiteX5" fmla="*/ 40196 w 145256"/>
                <a:gd name="connsiteY5" fmla="*/ 4382 h 136779"/>
                <a:gd name="connsiteX6" fmla="*/ 40196 w 145256"/>
                <a:gd name="connsiteY6" fmla="*/ 14478 h 136779"/>
                <a:gd name="connsiteX7" fmla="*/ 39910 w 145256"/>
                <a:gd name="connsiteY7" fmla="*/ 20288 h 136779"/>
                <a:gd name="connsiteX8" fmla="*/ 62770 w 145256"/>
                <a:gd name="connsiteY8" fmla="*/ 6286 h 136779"/>
                <a:gd name="connsiteX9" fmla="*/ 90011 w 145256"/>
                <a:gd name="connsiteY9" fmla="*/ 0 h 136779"/>
                <a:gd name="connsiteX10" fmla="*/ 113443 w 145256"/>
                <a:gd name="connsiteY10" fmla="*/ 5810 h 136779"/>
                <a:gd name="connsiteX11" fmla="*/ 125063 w 145256"/>
                <a:gd name="connsiteY11" fmla="*/ 23527 h 136779"/>
                <a:gd name="connsiteX12" fmla="*/ 128397 w 145256"/>
                <a:gd name="connsiteY12" fmla="*/ 55626 h 136779"/>
                <a:gd name="connsiteX13" fmla="*/ 128397 w 145256"/>
                <a:gd name="connsiteY13" fmla="*/ 122968 h 136779"/>
                <a:gd name="connsiteX14" fmla="*/ 145256 w 145256"/>
                <a:gd name="connsiteY14" fmla="*/ 124682 h 136779"/>
                <a:gd name="connsiteX15" fmla="*/ 145256 w 145256"/>
                <a:gd name="connsiteY15" fmla="*/ 136684 h 136779"/>
                <a:gd name="connsiteX16" fmla="*/ 88201 w 145256"/>
                <a:gd name="connsiteY16" fmla="*/ 136684 h 136779"/>
                <a:gd name="connsiteX17" fmla="*/ 88201 w 145256"/>
                <a:gd name="connsiteY17" fmla="*/ 124873 h 136779"/>
                <a:gd name="connsiteX18" fmla="*/ 103156 w 145256"/>
                <a:gd name="connsiteY18" fmla="*/ 122968 h 136779"/>
                <a:gd name="connsiteX19" fmla="*/ 103156 w 145256"/>
                <a:gd name="connsiteY19" fmla="*/ 55340 h 136779"/>
                <a:gd name="connsiteX20" fmla="*/ 101251 w 145256"/>
                <a:gd name="connsiteY20" fmla="*/ 33052 h 136779"/>
                <a:gd name="connsiteX21" fmla="*/ 94012 w 145256"/>
                <a:gd name="connsiteY21" fmla="*/ 21050 h 136779"/>
                <a:gd name="connsiteX22" fmla="*/ 78581 w 145256"/>
                <a:gd name="connsiteY22" fmla="*/ 17050 h 136779"/>
                <a:gd name="connsiteX23" fmla="*/ 60008 w 145256"/>
                <a:gd name="connsiteY23" fmla="*/ 21431 h 136779"/>
                <a:gd name="connsiteX24" fmla="*/ 42482 w 145256"/>
                <a:gd name="connsiteY24" fmla="*/ 31528 h 136779"/>
                <a:gd name="connsiteX25" fmla="*/ 42482 w 145256"/>
                <a:gd name="connsiteY25" fmla="*/ 122777 h 136779"/>
                <a:gd name="connsiteX26" fmla="*/ 58865 w 145256"/>
                <a:gd name="connsiteY26" fmla="*/ 124968 h 136779"/>
                <a:gd name="connsiteX27" fmla="*/ 58865 w 145256"/>
                <a:gd name="connsiteY27" fmla="*/ 136779 h 136779"/>
                <a:gd name="connsiteX28" fmla="*/ 2096 w 145256"/>
                <a:gd name="connsiteY28" fmla="*/ 136779 h 136779"/>
                <a:gd name="connsiteX29" fmla="*/ 2096 w 145256"/>
                <a:gd name="connsiteY29" fmla="*/ 124968 h 136779"/>
                <a:gd name="connsiteX30" fmla="*/ 17240 w 145256"/>
                <a:gd name="connsiteY30" fmla="*/ 122777 h 136779"/>
                <a:gd name="connsiteX31" fmla="*/ 17240 w 145256"/>
                <a:gd name="connsiteY31" fmla="*/ 21717 h 1367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5256" h="136779">
                  <a:moveTo>
                    <a:pt x="17336" y="21717"/>
                  </a:moveTo>
                  <a:lnTo>
                    <a:pt x="0" y="17335"/>
                  </a:lnTo>
                  <a:lnTo>
                    <a:pt x="0" y="4382"/>
                  </a:lnTo>
                  <a:lnTo>
                    <a:pt x="34385" y="95"/>
                  </a:lnTo>
                  <a:lnTo>
                    <a:pt x="35147" y="95"/>
                  </a:lnTo>
                  <a:lnTo>
                    <a:pt x="40196" y="4382"/>
                  </a:lnTo>
                  <a:lnTo>
                    <a:pt x="40196" y="14478"/>
                  </a:lnTo>
                  <a:lnTo>
                    <a:pt x="39910" y="20288"/>
                  </a:lnTo>
                  <a:cubicBezTo>
                    <a:pt x="45720" y="15145"/>
                    <a:pt x="53340" y="10477"/>
                    <a:pt x="62770" y="6286"/>
                  </a:cubicBezTo>
                  <a:cubicBezTo>
                    <a:pt x="72200" y="2096"/>
                    <a:pt x="81343" y="0"/>
                    <a:pt x="90011" y="0"/>
                  </a:cubicBezTo>
                  <a:cubicBezTo>
                    <a:pt x="100108" y="0"/>
                    <a:pt x="107918" y="1905"/>
                    <a:pt x="113443" y="5810"/>
                  </a:cubicBezTo>
                  <a:cubicBezTo>
                    <a:pt x="118967" y="9620"/>
                    <a:pt x="122872" y="15526"/>
                    <a:pt x="125063" y="23527"/>
                  </a:cubicBezTo>
                  <a:cubicBezTo>
                    <a:pt x="127349" y="31433"/>
                    <a:pt x="128397" y="42196"/>
                    <a:pt x="128397" y="55626"/>
                  </a:cubicBezTo>
                  <a:lnTo>
                    <a:pt x="128397" y="122968"/>
                  </a:lnTo>
                  <a:lnTo>
                    <a:pt x="145256" y="124682"/>
                  </a:lnTo>
                  <a:lnTo>
                    <a:pt x="145256" y="136684"/>
                  </a:lnTo>
                  <a:lnTo>
                    <a:pt x="88201" y="136684"/>
                  </a:lnTo>
                  <a:lnTo>
                    <a:pt x="88201" y="124873"/>
                  </a:lnTo>
                  <a:lnTo>
                    <a:pt x="103156" y="122968"/>
                  </a:lnTo>
                  <a:lnTo>
                    <a:pt x="103156" y="55340"/>
                  </a:lnTo>
                  <a:cubicBezTo>
                    <a:pt x="103156" y="45910"/>
                    <a:pt x="102489" y="38481"/>
                    <a:pt x="101251" y="33052"/>
                  </a:cubicBezTo>
                  <a:cubicBezTo>
                    <a:pt x="100013" y="27622"/>
                    <a:pt x="97536" y="23622"/>
                    <a:pt x="94012" y="21050"/>
                  </a:cubicBezTo>
                  <a:cubicBezTo>
                    <a:pt x="90488" y="18383"/>
                    <a:pt x="85344" y="17050"/>
                    <a:pt x="78581" y="17050"/>
                  </a:cubicBezTo>
                  <a:cubicBezTo>
                    <a:pt x="72771" y="17050"/>
                    <a:pt x="66675" y="18479"/>
                    <a:pt x="60008" y="21431"/>
                  </a:cubicBezTo>
                  <a:cubicBezTo>
                    <a:pt x="53435" y="24289"/>
                    <a:pt x="47530" y="27718"/>
                    <a:pt x="42482" y="31528"/>
                  </a:cubicBezTo>
                  <a:lnTo>
                    <a:pt x="42482" y="122777"/>
                  </a:lnTo>
                  <a:lnTo>
                    <a:pt x="58865" y="124968"/>
                  </a:lnTo>
                  <a:lnTo>
                    <a:pt x="58865" y="136779"/>
                  </a:lnTo>
                  <a:lnTo>
                    <a:pt x="2096" y="136779"/>
                  </a:lnTo>
                  <a:lnTo>
                    <a:pt x="2096" y="124968"/>
                  </a:lnTo>
                  <a:lnTo>
                    <a:pt x="17240" y="122777"/>
                  </a:lnTo>
                  <a:lnTo>
                    <a:pt x="17240" y="21717"/>
                  </a:ln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2FAD6116-97D1-36BC-33D8-ADA032602DC4}"/>
                </a:ext>
              </a:extLst>
            </p:cNvPr>
            <p:cNvSpPr/>
            <p:nvPr/>
          </p:nvSpPr>
          <p:spPr>
            <a:xfrm>
              <a:off x="12532042" y="6546405"/>
              <a:ext cx="118205" cy="139160"/>
            </a:xfrm>
            <a:custGeom>
              <a:avLst/>
              <a:gdLst>
                <a:gd name="connsiteX0" fmla="*/ 22765 w 118205"/>
                <a:gd name="connsiteY0" fmla="*/ 66961 h 139160"/>
                <a:gd name="connsiteX1" fmla="*/ 80010 w 118205"/>
                <a:gd name="connsiteY1" fmla="*/ 55531 h 139160"/>
                <a:gd name="connsiteX2" fmla="*/ 80010 w 118205"/>
                <a:gd name="connsiteY2" fmla="*/ 48768 h 139160"/>
                <a:gd name="connsiteX3" fmla="*/ 77629 w 118205"/>
                <a:gd name="connsiteY3" fmla="*/ 30956 h 139160"/>
                <a:gd name="connsiteX4" fmla="*/ 69342 w 118205"/>
                <a:gd name="connsiteY4" fmla="*/ 21431 h 139160"/>
                <a:gd name="connsiteX5" fmla="*/ 52578 w 118205"/>
                <a:gd name="connsiteY5" fmla="*/ 18383 h 139160"/>
                <a:gd name="connsiteX6" fmla="*/ 30575 w 118205"/>
                <a:gd name="connsiteY6" fmla="*/ 21908 h 139160"/>
                <a:gd name="connsiteX7" fmla="*/ 11240 w 118205"/>
                <a:gd name="connsiteY7" fmla="*/ 30480 h 139160"/>
                <a:gd name="connsiteX8" fmla="*/ 5239 w 118205"/>
                <a:gd name="connsiteY8" fmla="*/ 18002 h 139160"/>
                <a:gd name="connsiteX9" fmla="*/ 16764 w 118205"/>
                <a:gd name="connsiteY9" fmla="*/ 11049 h 139160"/>
                <a:gd name="connsiteX10" fmla="*/ 36290 w 118205"/>
                <a:gd name="connsiteY10" fmla="*/ 3334 h 139160"/>
                <a:gd name="connsiteX11" fmla="*/ 58388 w 118205"/>
                <a:gd name="connsiteY11" fmla="*/ 0 h 139160"/>
                <a:gd name="connsiteX12" fmla="*/ 85439 w 118205"/>
                <a:gd name="connsiteY12" fmla="*/ 4667 h 139160"/>
                <a:gd name="connsiteX13" fmla="*/ 99727 w 118205"/>
                <a:gd name="connsiteY13" fmla="*/ 19717 h 139160"/>
                <a:gd name="connsiteX14" fmla="*/ 104013 w 118205"/>
                <a:gd name="connsiteY14" fmla="*/ 47435 h 139160"/>
                <a:gd name="connsiteX15" fmla="*/ 104013 w 118205"/>
                <a:gd name="connsiteY15" fmla="*/ 124682 h 139160"/>
                <a:gd name="connsiteX16" fmla="*/ 118205 w 118205"/>
                <a:gd name="connsiteY16" fmla="*/ 124682 h 139160"/>
                <a:gd name="connsiteX17" fmla="*/ 118205 w 118205"/>
                <a:gd name="connsiteY17" fmla="*/ 135255 h 139160"/>
                <a:gd name="connsiteX18" fmla="*/ 106013 w 118205"/>
                <a:gd name="connsiteY18" fmla="*/ 137636 h 139160"/>
                <a:gd name="connsiteX19" fmla="*/ 93154 w 118205"/>
                <a:gd name="connsiteY19" fmla="*/ 138875 h 139160"/>
                <a:gd name="connsiteX20" fmla="*/ 84011 w 118205"/>
                <a:gd name="connsiteY20" fmla="*/ 136874 h 139160"/>
                <a:gd name="connsiteX21" fmla="*/ 81629 w 118205"/>
                <a:gd name="connsiteY21" fmla="*/ 127826 h 139160"/>
                <a:gd name="connsiteX22" fmla="*/ 81629 w 118205"/>
                <a:gd name="connsiteY22" fmla="*/ 119920 h 139160"/>
                <a:gd name="connsiteX23" fmla="*/ 63913 w 118205"/>
                <a:gd name="connsiteY23" fmla="*/ 133160 h 139160"/>
                <a:gd name="connsiteX24" fmla="*/ 40196 w 118205"/>
                <a:gd name="connsiteY24" fmla="*/ 139160 h 139160"/>
                <a:gd name="connsiteX25" fmla="*/ 11430 w 118205"/>
                <a:gd name="connsiteY25" fmla="*/ 129159 h 139160"/>
                <a:gd name="connsiteX26" fmla="*/ 0 w 118205"/>
                <a:gd name="connsiteY26" fmla="*/ 100394 h 139160"/>
                <a:gd name="connsiteX27" fmla="*/ 22765 w 118205"/>
                <a:gd name="connsiteY27" fmla="*/ 66961 h 139160"/>
                <a:gd name="connsiteX28" fmla="*/ 65151 w 118205"/>
                <a:gd name="connsiteY28" fmla="*/ 118872 h 139160"/>
                <a:gd name="connsiteX29" fmla="*/ 80105 w 118205"/>
                <a:gd name="connsiteY29" fmla="*/ 109728 h 139160"/>
                <a:gd name="connsiteX30" fmla="*/ 80105 w 118205"/>
                <a:gd name="connsiteY30" fmla="*/ 68294 h 139160"/>
                <a:gd name="connsiteX31" fmla="*/ 40481 w 118205"/>
                <a:gd name="connsiteY31" fmla="*/ 76391 h 139160"/>
                <a:gd name="connsiteX32" fmla="*/ 27146 w 118205"/>
                <a:gd name="connsiteY32" fmla="*/ 97441 h 139160"/>
                <a:gd name="connsiteX33" fmla="*/ 33528 w 118205"/>
                <a:gd name="connsiteY33" fmla="*/ 116586 h 139160"/>
                <a:gd name="connsiteX34" fmla="*/ 50768 w 118205"/>
                <a:gd name="connsiteY34" fmla="*/ 122682 h 139160"/>
                <a:gd name="connsiteX35" fmla="*/ 65151 w 118205"/>
                <a:gd name="connsiteY35" fmla="*/ 118872 h 1391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18205" h="139160">
                  <a:moveTo>
                    <a:pt x="22765" y="66961"/>
                  </a:moveTo>
                  <a:cubicBezTo>
                    <a:pt x="37814" y="59817"/>
                    <a:pt x="56959" y="56007"/>
                    <a:pt x="80010" y="55531"/>
                  </a:cubicBezTo>
                  <a:lnTo>
                    <a:pt x="80010" y="48768"/>
                  </a:lnTo>
                  <a:cubicBezTo>
                    <a:pt x="80010" y="41243"/>
                    <a:pt x="79248" y="35243"/>
                    <a:pt x="77629" y="30956"/>
                  </a:cubicBezTo>
                  <a:cubicBezTo>
                    <a:pt x="76009" y="26575"/>
                    <a:pt x="73247" y="23432"/>
                    <a:pt x="69342" y="21431"/>
                  </a:cubicBezTo>
                  <a:cubicBezTo>
                    <a:pt x="65437" y="19431"/>
                    <a:pt x="59817" y="18383"/>
                    <a:pt x="52578" y="18383"/>
                  </a:cubicBezTo>
                  <a:cubicBezTo>
                    <a:pt x="44387" y="18383"/>
                    <a:pt x="37052" y="19526"/>
                    <a:pt x="30575" y="21908"/>
                  </a:cubicBezTo>
                  <a:cubicBezTo>
                    <a:pt x="24098" y="24289"/>
                    <a:pt x="17621" y="27051"/>
                    <a:pt x="11240" y="30480"/>
                  </a:cubicBezTo>
                  <a:lnTo>
                    <a:pt x="5239" y="18002"/>
                  </a:lnTo>
                  <a:cubicBezTo>
                    <a:pt x="7334" y="16192"/>
                    <a:pt x="11144" y="13907"/>
                    <a:pt x="16764" y="11049"/>
                  </a:cubicBezTo>
                  <a:cubicBezTo>
                    <a:pt x="22384" y="8192"/>
                    <a:pt x="28861" y="5620"/>
                    <a:pt x="36290" y="3334"/>
                  </a:cubicBezTo>
                  <a:cubicBezTo>
                    <a:pt x="43625" y="1048"/>
                    <a:pt x="51054" y="0"/>
                    <a:pt x="58388" y="0"/>
                  </a:cubicBezTo>
                  <a:cubicBezTo>
                    <a:pt x="69818" y="0"/>
                    <a:pt x="78772" y="1619"/>
                    <a:pt x="85439" y="4667"/>
                  </a:cubicBezTo>
                  <a:cubicBezTo>
                    <a:pt x="92107" y="7811"/>
                    <a:pt x="96869" y="12764"/>
                    <a:pt x="99727" y="19717"/>
                  </a:cubicBezTo>
                  <a:cubicBezTo>
                    <a:pt x="102584" y="26575"/>
                    <a:pt x="104013" y="35814"/>
                    <a:pt x="104013" y="47435"/>
                  </a:cubicBezTo>
                  <a:lnTo>
                    <a:pt x="104013" y="124682"/>
                  </a:lnTo>
                  <a:lnTo>
                    <a:pt x="118205" y="124682"/>
                  </a:lnTo>
                  <a:lnTo>
                    <a:pt x="118205" y="135255"/>
                  </a:lnTo>
                  <a:cubicBezTo>
                    <a:pt x="114967" y="136017"/>
                    <a:pt x="110966" y="136874"/>
                    <a:pt x="106013" y="137636"/>
                  </a:cubicBezTo>
                  <a:cubicBezTo>
                    <a:pt x="101060" y="138398"/>
                    <a:pt x="96869" y="138875"/>
                    <a:pt x="93154" y="138875"/>
                  </a:cubicBezTo>
                  <a:cubicBezTo>
                    <a:pt x="88678" y="138875"/>
                    <a:pt x="85630" y="138208"/>
                    <a:pt x="84011" y="136874"/>
                  </a:cubicBezTo>
                  <a:cubicBezTo>
                    <a:pt x="82391" y="135541"/>
                    <a:pt x="81629" y="132493"/>
                    <a:pt x="81629" y="127826"/>
                  </a:cubicBezTo>
                  <a:lnTo>
                    <a:pt x="81629" y="119920"/>
                  </a:lnTo>
                  <a:cubicBezTo>
                    <a:pt x="76771" y="124682"/>
                    <a:pt x="70961" y="129159"/>
                    <a:pt x="63913" y="133160"/>
                  </a:cubicBezTo>
                  <a:cubicBezTo>
                    <a:pt x="56864" y="137160"/>
                    <a:pt x="49054" y="139160"/>
                    <a:pt x="40196" y="139160"/>
                  </a:cubicBezTo>
                  <a:cubicBezTo>
                    <a:pt x="28670" y="139160"/>
                    <a:pt x="19050" y="135827"/>
                    <a:pt x="11430" y="129159"/>
                  </a:cubicBezTo>
                  <a:cubicBezTo>
                    <a:pt x="3810" y="122492"/>
                    <a:pt x="0" y="112871"/>
                    <a:pt x="0" y="100394"/>
                  </a:cubicBezTo>
                  <a:cubicBezTo>
                    <a:pt x="95" y="85249"/>
                    <a:pt x="7715" y="74105"/>
                    <a:pt x="22765" y="66961"/>
                  </a:cubicBezTo>
                  <a:close/>
                  <a:moveTo>
                    <a:pt x="65151" y="118872"/>
                  </a:moveTo>
                  <a:cubicBezTo>
                    <a:pt x="70580" y="116300"/>
                    <a:pt x="75533" y="113252"/>
                    <a:pt x="80105" y="109728"/>
                  </a:cubicBezTo>
                  <a:lnTo>
                    <a:pt x="80105" y="68294"/>
                  </a:lnTo>
                  <a:cubicBezTo>
                    <a:pt x="62675" y="68294"/>
                    <a:pt x="49435" y="70961"/>
                    <a:pt x="40481" y="76391"/>
                  </a:cubicBezTo>
                  <a:cubicBezTo>
                    <a:pt x="31528" y="81820"/>
                    <a:pt x="27146" y="88773"/>
                    <a:pt x="27146" y="97441"/>
                  </a:cubicBezTo>
                  <a:cubicBezTo>
                    <a:pt x="27146" y="106109"/>
                    <a:pt x="29242" y="112490"/>
                    <a:pt x="33528" y="116586"/>
                  </a:cubicBezTo>
                  <a:cubicBezTo>
                    <a:pt x="37814" y="120682"/>
                    <a:pt x="43529" y="122682"/>
                    <a:pt x="50768" y="122682"/>
                  </a:cubicBezTo>
                  <a:cubicBezTo>
                    <a:pt x="54864" y="122682"/>
                    <a:pt x="59627" y="121444"/>
                    <a:pt x="65151" y="118872"/>
                  </a:cubicBez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1C2C57D8-C0D9-442F-21A0-C3C7738F97D6}"/>
                </a:ext>
              </a:extLst>
            </p:cNvPr>
            <p:cNvSpPr/>
            <p:nvPr/>
          </p:nvSpPr>
          <p:spPr>
            <a:xfrm>
              <a:off x="12665201" y="6485731"/>
              <a:ext cx="65055" cy="197072"/>
            </a:xfrm>
            <a:custGeom>
              <a:avLst/>
              <a:gdLst>
                <a:gd name="connsiteX0" fmla="*/ 19526 w 65055"/>
                <a:gd name="connsiteY0" fmla="*/ 17526 h 197072"/>
                <a:gd name="connsiteX1" fmla="*/ 0 w 65055"/>
                <a:gd name="connsiteY1" fmla="*/ 14859 h 197072"/>
                <a:gd name="connsiteX2" fmla="*/ 0 w 65055"/>
                <a:gd name="connsiteY2" fmla="*/ 4572 h 197072"/>
                <a:gd name="connsiteX3" fmla="*/ 38767 w 65055"/>
                <a:gd name="connsiteY3" fmla="*/ 0 h 197072"/>
                <a:gd name="connsiteX4" fmla="*/ 39243 w 65055"/>
                <a:gd name="connsiteY4" fmla="*/ 0 h 197072"/>
                <a:gd name="connsiteX5" fmla="*/ 44577 w 65055"/>
                <a:gd name="connsiteY5" fmla="*/ 3620 h 197072"/>
                <a:gd name="connsiteX6" fmla="*/ 44577 w 65055"/>
                <a:gd name="connsiteY6" fmla="*/ 183356 h 197072"/>
                <a:gd name="connsiteX7" fmla="*/ 65056 w 65055"/>
                <a:gd name="connsiteY7" fmla="*/ 185261 h 197072"/>
                <a:gd name="connsiteX8" fmla="*/ 65056 w 65055"/>
                <a:gd name="connsiteY8" fmla="*/ 197072 h 197072"/>
                <a:gd name="connsiteX9" fmla="*/ 95 w 65055"/>
                <a:gd name="connsiteY9" fmla="*/ 197072 h 197072"/>
                <a:gd name="connsiteX10" fmla="*/ 95 w 65055"/>
                <a:gd name="connsiteY10" fmla="*/ 185261 h 197072"/>
                <a:gd name="connsiteX11" fmla="*/ 19622 w 65055"/>
                <a:gd name="connsiteY11" fmla="*/ 183071 h 197072"/>
                <a:gd name="connsiteX12" fmla="*/ 19622 w 65055"/>
                <a:gd name="connsiteY12" fmla="*/ 17526 h 1970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5055" h="197072">
                  <a:moveTo>
                    <a:pt x="19526" y="17526"/>
                  </a:moveTo>
                  <a:lnTo>
                    <a:pt x="0" y="14859"/>
                  </a:lnTo>
                  <a:lnTo>
                    <a:pt x="0" y="4572"/>
                  </a:lnTo>
                  <a:lnTo>
                    <a:pt x="38767" y="0"/>
                  </a:lnTo>
                  <a:lnTo>
                    <a:pt x="39243" y="0"/>
                  </a:lnTo>
                  <a:lnTo>
                    <a:pt x="44577" y="3620"/>
                  </a:lnTo>
                  <a:lnTo>
                    <a:pt x="44577" y="183356"/>
                  </a:lnTo>
                  <a:lnTo>
                    <a:pt x="65056" y="185261"/>
                  </a:lnTo>
                  <a:lnTo>
                    <a:pt x="65056" y="197072"/>
                  </a:lnTo>
                  <a:lnTo>
                    <a:pt x="95" y="197072"/>
                  </a:lnTo>
                  <a:lnTo>
                    <a:pt x="95" y="185261"/>
                  </a:lnTo>
                  <a:lnTo>
                    <a:pt x="19622" y="183071"/>
                  </a:lnTo>
                  <a:lnTo>
                    <a:pt x="19622" y="17526"/>
                  </a:ln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A78659DE-FCFA-E8B3-526B-F7326AC68229}"/>
                </a:ext>
              </a:extLst>
            </p:cNvPr>
            <p:cNvSpPr/>
            <p:nvPr/>
          </p:nvSpPr>
          <p:spPr>
            <a:xfrm>
              <a:off x="12803504" y="6485731"/>
              <a:ext cx="131064" cy="199646"/>
            </a:xfrm>
            <a:custGeom>
              <a:avLst/>
              <a:gdLst>
                <a:gd name="connsiteX0" fmla="*/ 26289 w 131064"/>
                <a:gd name="connsiteY0" fmla="*/ 192500 h 199646"/>
                <a:gd name="connsiteX1" fmla="*/ 7144 w 131064"/>
                <a:gd name="connsiteY1" fmla="*/ 170402 h 199646"/>
                <a:gd name="connsiteX2" fmla="*/ 0 w 131064"/>
                <a:gd name="connsiteY2" fmla="*/ 133541 h 199646"/>
                <a:gd name="connsiteX3" fmla="*/ 8382 w 131064"/>
                <a:gd name="connsiteY3" fmla="*/ 96203 h 199646"/>
                <a:gd name="connsiteX4" fmla="*/ 32575 w 131064"/>
                <a:gd name="connsiteY4" fmla="*/ 69628 h 199646"/>
                <a:gd name="connsiteX5" fmla="*/ 69723 w 131064"/>
                <a:gd name="connsiteY5" fmla="*/ 59912 h 199646"/>
                <a:gd name="connsiteX6" fmla="*/ 92107 w 131064"/>
                <a:gd name="connsiteY6" fmla="*/ 62579 h 199646"/>
                <a:gd name="connsiteX7" fmla="*/ 92107 w 131064"/>
                <a:gd name="connsiteY7" fmla="*/ 17526 h 199646"/>
                <a:gd name="connsiteX8" fmla="*/ 67532 w 131064"/>
                <a:gd name="connsiteY8" fmla="*/ 14669 h 199646"/>
                <a:gd name="connsiteX9" fmla="*/ 67532 w 131064"/>
                <a:gd name="connsiteY9" fmla="*/ 4286 h 199646"/>
                <a:gd name="connsiteX10" fmla="*/ 111062 w 131064"/>
                <a:gd name="connsiteY10" fmla="*/ 0 h 199646"/>
                <a:gd name="connsiteX11" fmla="*/ 111824 w 131064"/>
                <a:gd name="connsiteY11" fmla="*/ 0 h 199646"/>
                <a:gd name="connsiteX12" fmla="*/ 117158 w 131064"/>
                <a:gd name="connsiteY12" fmla="*/ 3810 h 199646"/>
                <a:gd name="connsiteX13" fmla="*/ 117158 w 131064"/>
                <a:gd name="connsiteY13" fmla="*/ 184785 h 199646"/>
                <a:gd name="connsiteX14" fmla="*/ 131064 w 131064"/>
                <a:gd name="connsiteY14" fmla="*/ 184785 h 199646"/>
                <a:gd name="connsiteX15" fmla="*/ 131064 w 131064"/>
                <a:gd name="connsiteY15" fmla="*/ 195834 h 199646"/>
                <a:gd name="connsiteX16" fmla="*/ 117729 w 131064"/>
                <a:gd name="connsiteY16" fmla="*/ 198501 h 199646"/>
                <a:gd name="connsiteX17" fmla="*/ 105823 w 131064"/>
                <a:gd name="connsiteY17" fmla="*/ 199454 h 199646"/>
                <a:gd name="connsiteX18" fmla="*/ 96965 w 131064"/>
                <a:gd name="connsiteY18" fmla="*/ 197263 h 199646"/>
                <a:gd name="connsiteX19" fmla="*/ 94298 w 131064"/>
                <a:gd name="connsiteY19" fmla="*/ 188119 h 199646"/>
                <a:gd name="connsiteX20" fmla="*/ 94298 w 131064"/>
                <a:gd name="connsiteY20" fmla="*/ 180404 h 199646"/>
                <a:gd name="connsiteX21" fmla="*/ 76581 w 131064"/>
                <a:gd name="connsiteY21" fmla="*/ 194119 h 199646"/>
                <a:gd name="connsiteX22" fmla="*/ 52864 w 131064"/>
                <a:gd name="connsiteY22" fmla="*/ 199644 h 199646"/>
                <a:gd name="connsiteX23" fmla="*/ 26289 w 131064"/>
                <a:gd name="connsiteY23" fmla="*/ 192500 h 199646"/>
                <a:gd name="connsiteX24" fmla="*/ 80010 w 131064"/>
                <a:gd name="connsiteY24" fmla="*/ 178403 h 199646"/>
                <a:gd name="connsiteX25" fmla="*/ 92297 w 131064"/>
                <a:gd name="connsiteY25" fmla="*/ 168688 h 199646"/>
                <a:gd name="connsiteX26" fmla="*/ 92297 w 131064"/>
                <a:gd name="connsiteY26" fmla="*/ 80582 h 199646"/>
                <a:gd name="connsiteX27" fmla="*/ 83249 w 131064"/>
                <a:gd name="connsiteY27" fmla="*/ 75438 h 199646"/>
                <a:gd name="connsiteX28" fmla="*/ 68199 w 131064"/>
                <a:gd name="connsiteY28" fmla="*/ 73152 h 199646"/>
                <a:gd name="connsiteX29" fmla="*/ 38291 w 131064"/>
                <a:gd name="connsiteY29" fmla="*/ 87440 h 199646"/>
                <a:gd name="connsiteX30" fmla="*/ 27146 w 131064"/>
                <a:gd name="connsiteY30" fmla="*/ 131636 h 199646"/>
                <a:gd name="connsiteX31" fmla="*/ 37052 w 131064"/>
                <a:gd name="connsiteY31" fmla="*/ 170117 h 199646"/>
                <a:gd name="connsiteX32" fmla="*/ 62579 w 131064"/>
                <a:gd name="connsiteY32" fmla="*/ 182594 h 199646"/>
                <a:gd name="connsiteX33" fmla="*/ 80010 w 131064"/>
                <a:gd name="connsiteY33" fmla="*/ 178403 h 1996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31064" h="199646">
                  <a:moveTo>
                    <a:pt x="26289" y="192500"/>
                  </a:moveTo>
                  <a:cubicBezTo>
                    <a:pt x="18288" y="187738"/>
                    <a:pt x="11906" y="180308"/>
                    <a:pt x="7144" y="170402"/>
                  </a:cubicBezTo>
                  <a:cubicBezTo>
                    <a:pt x="2381" y="160496"/>
                    <a:pt x="0" y="148209"/>
                    <a:pt x="0" y="133541"/>
                  </a:cubicBezTo>
                  <a:cubicBezTo>
                    <a:pt x="0" y="119920"/>
                    <a:pt x="2762" y="107442"/>
                    <a:pt x="8382" y="96203"/>
                  </a:cubicBezTo>
                  <a:cubicBezTo>
                    <a:pt x="14002" y="84963"/>
                    <a:pt x="22098" y="76105"/>
                    <a:pt x="32575" y="69628"/>
                  </a:cubicBezTo>
                  <a:cubicBezTo>
                    <a:pt x="43053" y="63151"/>
                    <a:pt x="55436" y="59912"/>
                    <a:pt x="69723" y="59912"/>
                  </a:cubicBezTo>
                  <a:cubicBezTo>
                    <a:pt x="77915" y="59912"/>
                    <a:pt x="85344" y="60770"/>
                    <a:pt x="92107" y="62579"/>
                  </a:cubicBezTo>
                  <a:lnTo>
                    <a:pt x="92107" y="17526"/>
                  </a:lnTo>
                  <a:lnTo>
                    <a:pt x="67532" y="14669"/>
                  </a:lnTo>
                  <a:lnTo>
                    <a:pt x="67532" y="4286"/>
                  </a:lnTo>
                  <a:lnTo>
                    <a:pt x="111062" y="0"/>
                  </a:lnTo>
                  <a:lnTo>
                    <a:pt x="111824" y="0"/>
                  </a:lnTo>
                  <a:lnTo>
                    <a:pt x="117158" y="3810"/>
                  </a:lnTo>
                  <a:lnTo>
                    <a:pt x="117158" y="184785"/>
                  </a:lnTo>
                  <a:lnTo>
                    <a:pt x="131064" y="184785"/>
                  </a:lnTo>
                  <a:lnTo>
                    <a:pt x="131064" y="195834"/>
                  </a:lnTo>
                  <a:cubicBezTo>
                    <a:pt x="125921" y="196977"/>
                    <a:pt x="121444" y="197834"/>
                    <a:pt x="117729" y="198501"/>
                  </a:cubicBezTo>
                  <a:cubicBezTo>
                    <a:pt x="114014" y="199168"/>
                    <a:pt x="110014" y="199454"/>
                    <a:pt x="105823" y="199454"/>
                  </a:cubicBezTo>
                  <a:cubicBezTo>
                    <a:pt x="101632" y="199454"/>
                    <a:pt x="98679" y="198692"/>
                    <a:pt x="96965" y="197263"/>
                  </a:cubicBezTo>
                  <a:cubicBezTo>
                    <a:pt x="95155" y="195834"/>
                    <a:pt x="94298" y="192786"/>
                    <a:pt x="94298" y="188119"/>
                  </a:cubicBezTo>
                  <a:lnTo>
                    <a:pt x="94298" y="180404"/>
                  </a:lnTo>
                  <a:cubicBezTo>
                    <a:pt x="89821" y="185833"/>
                    <a:pt x="83915" y="190405"/>
                    <a:pt x="76581" y="194119"/>
                  </a:cubicBezTo>
                  <a:cubicBezTo>
                    <a:pt x="69247" y="197834"/>
                    <a:pt x="61341" y="199644"/>
                    <a:pt x="52864" y="199644"/>
                  </a:cubicBezTo>
                  <a:cubicBezTo>
                    <a:pt x="43148" y="199739"/>
                    <a:pt x="34290" y="197263"/>
                    <a:pt x="26289" y="192500"/>
                  </a:cubicBezTo>
                  <a:close/>
                  <a:moveTo>
                    <a:pt x="80010" y="178403"/>
                  </a:moveTo>
                  <a:cubicBezTo>
                    <a:pt x="85439" y="175641"/>
                    <a:pt x="89535" y="172307"/>
                    <a:pt x="92297" y="168688"/>
                  </a:cubicBezTo>
                  <a:lnTo>
                    <a:pt x="92297" y="80582"/>
                  </a:lnTo>
                  <a:cubicBezTo>
                    <a:pt x="91059" y="78677"/>
                    <a:pt x="88011" y="76962"/>
                    <a:pt x="83249" y="75438"/>
                  </a:cubicBezTo>
                  <a:cubicBezTo>
                    <a:pt x="78486" y="73914"/>
                    <a:pt x="73533" y="73152"/>
                    <a:pt x="68199" y="73152"/>
                  </a:cubicBezTo>
                  <a:cubicBezTo>
                    <a:pt x="55721" y="73152"/>
                    <a:pt x="45720" y="77915"/>
                    <a:pt x="38291" y="87440"/>
                  </a:cubicBezTo>
                  <a:cubicBezTo>
                    <a:pt x="30861" y="96965"/>
                    <a:pt x="27146" y="111728"/>
                    <a:pt x="27146" y="131636"/>
                  </a:cubicBezTo>
                  <a:cubicBezTo>
                    <a:pt x="27146" y="148971"/>
                    <a:pt x="30385" y="161830"/>
                    <a:pt x="37052" y="170117"/>
                  </a:cubicBezTo>
                  <a:cubicBezTo>
                    <a:pt x="43720" y="178403"/>
                    <a:pt x="52102" y="182594"/>
                    <a:pt x="62579" y="182594"/>
                  </a:cubicBezTo>
                  <a:cubicBezTo>
                    <a:pt x="68675" y="182594"/>
                    <a:pt x="74486" y="181261"/>
                    <a:pt x="80010" y="178403"/>
                  </a:cubicBez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73FF3A1A-D330-9C6B-C1E5-155A488C6225}"/>
                </a:ext>
              </a:extLst>
            </p:cNvPr>
            <p:cNvSpPr/>
            <p:nvPr/>
          </p:nvSpPr>
          <p:spPr>
            <a:xfrm>
              <a:off x="12953333" y="6545548"/>
              <a:ext cx="110680" cy="139828"/>
            </a:xfrm>
            <a:custGeom>
              <a:avLst/>
              <a:gdLst>
                <a:gd name="connsiteX0" fmla="*/ 15240 w 110680"/>
                <a:gd name="connsiteY0" fmla="*/ 120872 h 139828"/>
                <a:gd name="connsiteX1" fmla="*/ 0 w 110680"/>
                <a:gd name="connsiteY1" fmla="*/ 70104 h 139828"/>
                <a:gd name="connsiteX2" fmla="*/ 7906 w 110680"/>
                <a:gd name="connsiteY2" fmla="*/ 33242 h 139828"/>
                <a:gd name="connsiteX3" fmla="*/ 30194 w 110680"/>
                <a:gd name="connsiteY3" fmla="*/ 8668 h 139828"/>
                <a:gd name="connsiteX4" fmla="*/ 62770 w 110680"/>
                <a:gd name="connsiteY4" fmla="*/ 0 h 139828"/>
                <a:gd name="connsiteX5" fmla="*/ 97536 w 110680"/>
                <a:gd name="connsiteY5" fmla="*/ 12382 h 139828"/>
                <a:gd name="connsiteX6" fmla="*/ 110681 w 110680"/>
                <a:gd name="connsiteY6" fmla="*/ 47911 h 139828"/>
                <a:gd name="connsiteX7" fmla="*/ 108966 w 110680"/>
                <a:gd name="connsiteY7" fmla="*/ 70295 h 139828"/>
                <a:gd name="connsiteX8" fmla="*/ 26194 w 110680"/>
                <a:gd name="connsiteY8" fmla="*/ 70295 h 139828"/>
                <a:gd name="connsiteX9" fmla="*/ 37243 w 110680"/>
                <a:gd name="connsiteY9" fmla="*/ 108680 h 139828"/>
                <a:gd name="connsiteX10" fmla="*/ 67342 w 110680"/>
                <a:gd name="connsiteY10" fmla="*/ 123253 h 139828"/>
                <a:gd name="connsiteX11" fmla="*/ 87440 w 110680"/>
                <a:gd name="connsiteY11" fmla="*/ 119729 h 139828"/>
                <a:gd name="connsiteX12" fmla="*/ 103727 w 110680"/>
                <a:gd name="connsiteY12" fmla="*/ 111442 h 139828"/>
                <a:gd name="connsiteX13" fmla="*/ 108299 w 110680"/>
                <a:gd name="connsiteY13" fmla="*/ 122015 h 139828"/>
                <a:gd name="connsiteX14" fmla="*/ 87630 w 110680"/>
                <a:gd name="connsiteY14" fmla="*/ 134493 h 139828"/>
                <a:gd name="connsiteX15" fmla="*/ 59722 w 110680"/>
                <a:gd name="connsiteY15" fmla="*/ 139827 h 139828"/>
                <a:gd name="connsiteX16" fmla="*/ 15240 w 110680"/>
                <a:gd name="connsiteY16" fmla="*/ 120872 h 139828"/>
                <a:gd name="connsiteX17" fmla="*/ 84106 w 110680"/>
                <a:gd name="connsiteY17" fmla="*/ 57626 h 139828"/>
                <a:gd name="connsiteX18" fmla="*/ 84868 w 110680"/>
                <a:gd name="connsiteY18" fmla="*/ 47244 h 139828"/>
                <a:gd name="connsiteX19" fmla="*/ 78296 w 110680"/>
                <a:gd name="connsiteY19" fmla="*/ 22574 h 139828"/>
                <a:gd name="connsiteX20" fmla="*/ 58198 w 110680"/>
                <a:gd name="connsiteY20" fmla="*/ 13525 h 139828"/>
                <a:gd name="connsiteX21" fmla="*/ 35909 w 110680"/>
                <a:gd name="connsiteY21" fmla="*/ 23622 h 139828"/>
                <a:gd name="connsiteX22" fmla="*/ 26384 w 110680"/>
                <a:gd name="connsiteY22" fmla="*/ 57531 h 139828"/>
                <a:gd name="connsiteX23" fmla="*/ 84106 w 110680"/>
                <a:gd name="connsiteY23" fmla="*/ 57531 h 1398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10680" h="139828">
                  <a:moveTo>
                    <a:pt x="15240" y="120872"/>
                  </a:moveTo>
                  <a:cubicBezTo>
                    <a:pt x="5048" y="108204"/>
                    <a:pt x="0" y="91249"/>
                    <a:pt x="0" y="70104"/>
                  </a:cubicBezTo>
                  <a:cubicBezTo>
                    <a:pt x="0" y="56102"/>
                    <a:pt x="2667" y="43910"/>
                    <a:pt x="7906" y="33242"/>
                  </a:cubicBezTo>
                  <a:cubicBezTo>
                    <a:pt x="13145" y="22574"/>
                    <a:pt x="20574" y="14478"/>
                    <a:pt x="30194" y="8668"/>
                  </a:cubicBezTo>
                  <a:cubicBezTo>
                    <a:pt x="39815" y="2857"/>
                    <a:pt x="50578" y="0"/>
                    <a:pt x="62770" y="0"/>
                  </a:cubicBezTo>
                  <a:cubicBezTo>
                    <a:pt x="77724" y="0"/>
                    <a:pt x="89249" y="4096"/>
                    <a:pt x="97536" y="12382"/>
                  </a:cubicBezTo>
                  <a:cubicBezTo>
                    <a:pt x="105823" y="20669"/>
                    <a:pt x="110204" y="32480"/>
                    <a:pt x="110681" y="47911"/>
                  </a:cubicBezTo>
                  <a:cubicBezTo>
                    <a:pt x="110681" y="57722"/>
                    <a:pt x="110109" y="65151"/>
                    <a:pt x="108966" y="70295"/>
                  </a:cubicBezTo>
                  <a:lnTo>
                    <a:pt x="26194" y="70295"/>
                  </a:lnTo>
                  <a:cubicBezTo>
                    <a:pt x="26480" y="86201"/>
                    <a:pt x="30194" y="98965"/>
                    <a:pt x="37243" y="108680"/>
                  </a:cubicBezTo>
                  <a:cubicBezTo>
                    <a:pt x="44291" y="118396"/>
                    <a:pt x="54293" y="123253"/>
                    <a:pt x="67342" y="123253"/>
                  </a:cubicBezTo>
                  <a:cubicBezTo>
                    <a:pt x="73724" y="123253"/>
                    <a:pt x="80486" y="122111"/>
                    <a:pt x="87440" y="119729"/>
                  </a:cubicBezTo>
                  <a:cubicBezTo>
                    <a:pt x="94393" y="117443"/>
                    <a:pt x="99822" y="114586"/>
                    <a:pt x="103727" y="111442"/>
                  </a:cubicBezTo>
                  <a:lnTo>
                    <a:pt x="108299" y="122015"/>
                  </a:lnTo>
                  <a:cubicBezTo>
                    <a:pt x="103632" y="126873"/>
                    <a:pt x="96774" y="130969"/>
                    <a:pt x="87630" y="134493"/>
                  </a:cubicBezTo>
                  <a:cubicBezTo>
                    <a:pt x="78486" y="138017"/>
                    <a:pt x="69152" y="139827"/>
                    <a:pt x="59722" y="139827"/>
                  </a:cubicBezTo>
                  <a:cubicBezTo>
                    <a:pt x="40196" y="139922"/>
                    <a:pt x="25432" y="133540"/>
                    <a:pt x="15240" y="120872"/>
                  </a:cubicBezTo>
                  <a:close/>
                  <a:moveTo>
                    <a:pt x="84106" y="57626"/>
                  </a:moveTo>
                  <a:cubicBezTo>
                    <a:pt x="84582" y="54292"/>
                    <a:pt x="84868" y="50863"/>
                    <a:pt x="84868" y="47244"/>
                  </a:cubicBezTo>
                  <a:cubicBezTo>
                    <a:pt x="84677" y="36862"/>
                    <a:pt x="82487" y="28575"/>
                    <a:pt x="78296" y="22574"/>
                  </a:cubicBezTo>
                  <a:cubicBezTo>
                    <a:pt x="74009" y="16574"/>
                    <a:pt x="67342" y="13525"/>
                    <a:pt x="58198" y="13525"/>
                  </a:cubicBezTo>
                  <a:cubicBezTo>
                    <a:pt x="48863" y="13525"/>
                    <a:pt x="41434" y="16859"/>
                    <a:pt x="35909" y="23622"/>
                  </a:cubicBezTo>
                  <a:cubicBezTo>
                    <a:pt x="30385" y="30385"/>
                    <a:pt x="27242" y="41624"/>
                    <a:pt x="26384" y="57531"/>
                  </a:cubicBezTo>
                  <a:lnTo>
                    <a:pt x="84106" y="57531"/>
                  </a:ln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5F393758-F8E9-1D24-7128-BF8776B99828}"/>
                </a:ext>
              </a:extLst>
            </p:cNvPr>
            <p:cNvSpPr/>
            <p:nvPr/>
          </p:nvSpPr>
          <p:spPr>
            <a:xfrm>
              <a:off x="10779728" y="6781672"/>
              <a:ext cx="118872" cy="183269"/>
            </a:xfrm>
            <a:custGeom>
              <a:avLst/>
              <a:gdLst>
                <a:gd name="connsiteX0" fmla="*/ 32480 w 118872"/>
                <a:gd name="connsiteY0" fmla="*/ 181166 h 183269"/>
                <a:gd name="connsiteX1" fmla="*/ 10859 w 118872"/>
                <a:gd name="connsiteY1" fmla="*/ 175355 h 183269"/>
                <a:gd name="connsiteX2" fmla="*/ 0 w 118872"/>
                <a:gd name="connsiteY2" fmla="*/ 172498 h 183269"/>
                <a:gd name="connsiteX3" fmla="*/ 1905 w 118872"/>
                <a:gd name="connsiteY3" fmla="*/ 128969 h 183269"/>
                <a:gd name="connsiteX4" fmla="*/ 17336 w 118872"/>
                <a:gd name="connsiteY4" fmla="*/ 128969 h 183269"/>
                <a:gd name="connsiteX5" fmla="*/ 21431 w 118872"/>
                <a:gd name="connsiteY5" fmla="*/ 160211 h 183269"/>
                <a:gd name="connsiteX6" fmla="*/ 34766 w 118872"/>
                <a:gd name="connsiteY6" fmla="*/ 167069 h 183269"/>
                <a:gd name="connsiteX7" fmla="*/ 55055 w 118872"/>
                <a:gd name="connsiteY7" fmla="*/ 170117 h 183269"/>
                <a:gd name="connsiteX8" fmla="*/ 82868 w 118872"/>
                <a:gd name="connsiteY8" fmla="*/ 161925 h 183269"/>
                <a:gd name="connsiteX9" fmla="*/ 92393 w 118872"/>
                <a:gd name="connsiteY9" fmla="*/ 139351 h 183269"/>
                <a:gd name="connsiteX10" fmla="*/ 87249 w 118872"/>
                <a:gd name="connsiteY10" fmla="*/ 123253 h 183269"/>
                <a:gd name="connsiteX11" fmla="*/ 73533 w 118872"/>
                <a:gd name="connsiteY11" fmla="*/ 111728 h 183269"/>
                <a:gd name="connsiteX12" fmla="*/ 50101 w 118872"/>
                <a:gd name="connsiteY12" fmla="*/ 100394 h 183269"/>
                <a:gd name="connsiteX13" fmla="*/ 26670 w 118872"/>
                <a:gd name="connsiteY13" fmla="*/ 88106 h 183269"/>
                <a:gd name="connsiteX14" fmla="*/ 9335 w 118872"/>
                <a:gd name="connsiteY14" fmla="*/ 71342 h 183269"/>
                <a:gd name="connsiteX15" fmla="*/ 2000 w 118872"/>
                <a:gd name="connsiteY15" fmla="*/ 46196 h 183269"/>
                <a:gd name="connsiteX16" fmla="*/ 9144 w 118872"/>
                <a:gd name="connsiteY16" fmla="*/ 22479 h 183269"/>
                <a:gd name="connsiteX17" fmla="*/ 29623 w 118872"/>
                <a:gd name="connsiteY17" fmla="*/ 6001 h 183269"/>
                <a:gd name="connsiteX18" fmla="*/ 60770 w 118872"/>
                <a:gd name="connsiteY18" fmla="*/ 0 h 183269"/>
                <a:gd name="connsiteX19" fmla="*/ 80391 w 118872"/>
                <a:gd name="connsiteY19" fmla="*/ 1715 h 183269"/>
                <a:gd name="connsiteX20" fmla="*/ 99727 w 118872"/>
                <a:gd name="connsiteY20" fmla="*/ 6286 h 183269"/>
                <a:gd name="connsiteX21" fmla="*/ 107918 w 118872"/>
                <a:gd name="connsiteY21" fmla="*/ 8477 h 183269"/>
                <a:gd name="connsiteX22" fmla="*/ 106394 w 118872"/>
                <a:gd name="connsiteY22" fmla="*/ 48863 h 183269"/>
                <a:gd name="connsiteX23" fmla="*/ 91726 w 118872"/>
                <a:gd name="connsiteY23" fmla="*/ 48863 h 183269"/>
                <a:gd name="connsiteX24" fmla="*/ 86868 w 118872"/>
                <a:gd name="connsiteY24" fmla="*/ 19241 h 183269"/>
                <a:gd name="connsiteX25" fmla="*/ 76867 w 118872"/>
                <a:gd name="connsiteY25" fmla="*/ 14669 h 183269"/>
                <a:gd name="connsiteX26" fmla="*/ 60389 w 118872"/>
                <a:gd name="connsiteY26" fmla="*/ 12478 h 183269"/>
                <a:gd name="connsiteX27" fmla="*/ 35243 w 118872"/>
                <a:gd name="connsiteY27" fmla="*/ 19431 h 183269"/>
                <a:gd name="connsiteX28" fmla="*/ 26670 w 118872"/>
                <a:gd name="connsiteY28" fmla="*/ 39624 h 183269"/>
                <a:gd name="connsiteX29" fmla="*/ 31814 w 118872"/>
                <a:gd name="connsiteY29" fmla="*/ 55721 h 183269"/>
                <a:gd name="connsiteX30" fmla="*/ 44672 w 118872"/>
                <a:gd name="connsiteY30" fmla="*/ 66770 h 183269"/>
                <a:gd name="connsiteX31" fmla="*/ 69247 w 118872"/>
                <a:gd name="connsiteY31" fmla="*/ 79248 h 183269"/>
                <a:gd name="connsiteX32" fmla="*/ 94774 w 118872"/>
                <a:gd name="connsiteY32" fmla="*/ 92774 h 183269"/>
                <a:gd name="connsiteX33" fmla="*/ 111728 w 118872"/>
                <a:gd name="connsiteY33" fmla="*/ 108490 h 183269"/>
                <a:gd name="connsiteX34" fmla="*/ 118872 w 118872"/>
                <a:gd name="connsiteY34" fmla="*/ 131731 h 183269"/>
                <a:gd name="connsiteX35" fmla="*/ 111728 w 118872"/>
                <a:gd name="connsiteY35" fmla="*/ 156305 h 183269"/>
                <a:gd name="connsiteX36" fmla="*/ 90106 w 118872"/>
                <a:gd name="connsiteY36" fmla="*/ 175641 h 183269"/>
                <a:gd name="connsiteX37" fmla="*/ 54864 w 118872"/>
                <a:gd name="connsiteY37" fmla="*/ 183261 h 183269"/>
                <a:gd name="connsiteX38" fmla="*/ 32480 w 118872"/>
                <a:gd name="connsiteY38" fmla="*/ 181166 h 1832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118872" h="183269">
                  <a:moveTo>
                    <a:pt x="32480" y="181166"/>
                  </a:moveTo>
                  <a:cubicBezTo>
                    <a:pt x="25908" y="179737"/>
                    <a:pt x="18669" y="177832"/>
                    <a:pt x="10859" y="175355"/>
                  </a:cubicBezTo>
                  <a:cubicBezTo>
                    <a:pt x="6096" y="173546"/>
                    <a:pt x="2477" y="172593"/>
                    <a:pt x="0" y="172498"/>
                  </a:cubicBezTo>
                  <a:lnTo>
                    <a:pt x="1905" y="128969"/>
                  </a:lnTo>
                  <a:lnTo>
                    <a:pt x="17336" y="128969"/>
                  </a:lnTo>
                  <a:lnTo>
                    <a:pt x="21431" y="160211"/>
                  </a:lnTo>
                  <a:cubicBezTo>
                    <a:pt x="24194" y="162782"/>
                    <a:pt x="28575" y="165068"/>
                    <a:pt x="34766" y="167069"/>
                  </a:cubicBezTo>
                  <a:cubicBezTo>
                    <a:pt x="40958" y="169069"/>
                    <a:pt x="47720" y="170117"/>
                    <a:pt x="55055" y="170117"/>
                  </a:cubicBezTo>
                  <a:cubicBezTo>
                    <a:pt x="67247" y="170117"/>
                    <a:pt x="76486" y="167354"/>
                    <a:pt x="82868" y="161925"/>
                  </a:cubicBezTo>
                  <a:cubicBezTo>
                    <a:pt x="89249" y="156496"/>
                    <a:pt x="92393" y="148971"/>
                    <a:pt x="92393" y="139351"/>
                  </a:cubicBezTo>
                  <a:cubicBezTo>
                    <a:pt x="92393" y="133064"/>
                    <a:pt x="90678" y="127730"/>
                    <a:pt x="87249" y="123253"/>
                  </a:cubicBezTo>
                  <a:cubicBezTo>
                    <a:pt x="83820" y="118777"/>
                    <a:pt x="79248" y="114872"/>
                    <a:pt x="73533" y="111728"/>
                  </a:cubicBezTo>
                  <a:cubicBezTo>
                    <a:pt x="67818" y="108490"/>
                    <a:pt x="60008" y="104775"/>
                    <a:pt x="50101" y="100394"/>
                  </a:cubicBezTo>
                  <a:cubicBezTo>
                    <a:pt x="41148" y="96393"/>
                    <a:pt x="33338" y="92297"/>
                    <a:pt x="26670" y="88106"/>
                  </a:cubicBezTo>
                  <a:cubicBezTo>
                    <a:pt x="20003" y="83915"/>
                    <a:pt x="14288" y="78391"/>
                    <a:pt x="9335" y="71342"/>
                  </a:cubicBezTo>
                  <a:cubicBezTo>
                    <a:pt x="4382" y="64294"/>
                    <a:pt x="2000" y="56007"/>
                    <a:pt x="2000" y="46196"/>
                  </a:cubicBezTo>
                  <a:cubicBezTo>
                    <a:pt x="2000" y="37338"/>
                    <a:pt x="4382" y="29527"/>
                    <a:pt x="9144" y="22479"/>
                  </a:cubicBezTo>
                  <a:cubicBezTo>
                    <a:pt x="13907" y="15526"/>
                    <a:pt x="20669" y="10001"/>
                    <a:pt x="29623" y="6001"/>
                  </a:cubicBezTo>
                  <a:cubicBezTo>
                    <a:pt x="38481" y="2000"/>
                    <a:pt x="48863" y="0"/>
                    <a:pt x="60770" y="0"/>
                  </a:cubicBezTo>
                  <a:cubicBezTo>
                    <a:pt x="68104" y="0"/>
                    <a:pt x="74676" y="571"/>
                    <a:pt x="80391" y="1715"/>
                  </a:cubicBezTo>
                  <a:cubicBezTo>
                    <a:pt x="86106" y="2858"/>
                    <a:pt x="92583" y="4382"/>
                    <a:pt x="99727" y="6286"/>
                  </a:cubicBezTo>
                  <a:cubicBezTo>
                    <a:pt x="102965" y="7430"/>
                    <a:pt x="105632" y="8096"/>
                    <a:pt x="107918" y="8477"/>
                  </a:cubicBezTo>
                  <a:lnTo>
                    <a:pt x="106394" y="48863"/>
                  </a:lnTo>
                  <a:lnTo>
                    <a:pt x="91726" y="48863"/>
                  </a:lnTo>
                  <a:lnTo>
                    <a:pt x="86868" y="19241"/>
                  </a:lnTo>
                  <a:cubicBezTo>
                    <a:pt x="85249" y="17621"/>
                    <a:pt x="81915" y="16097"/>
                    <a:pt x="76867" y="14669"/>
                  </a:cubicBezTo>
                  <a:cubicBezTo>
                    <a:pt x="71819" y="13240"/>
                    <a:pt x="66294" y="12478"/>
                    <a:pt x="60389" y="12478"/>
                  </a:cubicBezTo>
                  <a:cubicBezTo>
                    <a:pt x="49340" y="12478"/>
                    <a:pt x="40958" y="14764"/>
                    <a:pt x="35243" y="19431"/>
                  </a:cubicBezTo>
                  <a:cubicBezTo>
                    <a:pt x="29528" y="24098"/>
                    <a:pt x="26670" y="30861"/>
                    <a:pt x="26670" y="39624"/>
                  </a:cubicBezTo>
                  <a:cubicBezTo>
                    <a:pt x="26670" y="46006"/>
                    <a:pt x="28385" y="51435"/>
                    <a:pt x="31814" y="55721"/>
                  </a:cubicBezTo>
                  <a:cubicBezTo>
                    <a:pt x="35243" y="60103"/>
                    <a:pt x="39529" y="63722"/>
                    <a:pt x="44672" y="66770"/>
                  </a:cubicBezTo>
                  <a:cubicBezTo>
                    <a:pt x="49816" y="69818"/>
                    <a:pt x="58007" y="74009"/>
                    <a:pt x="69247" y="79248"/>
                  </a:cubicBezTo>
                  <a:cubicBezTo>
                    <a:pt x="79629" y="84201"/>
                    <a:pt x="88202" y="88678"/>
                    <a:pt x="94774" y="92774"/>
                  </a:cubicBezTo>
                  <a:cubicBezTo>
                    <a:pt x="101346" y="96869"/>
                    <a:pt x="106966" y="102013"/>
                    <a:pt x="111728" y="108490"/>
                  </a:cubicBezTo>
                  <a:cubicBezTo>
                    <a:pt x="116491" y="114967"/>
                    <a:pt x="118872" y="122777"/>
                    <a:pt x="118872" y="131731"/>
                  </a:cubicBezTo>
                  <a:cubicBezTo>
                    <a:pt x="118872" y="140208"/>
                    <a:pt x="116491" y="148400"/>
                    <a:pt x="111728" y="156305"/>
                  </a:cubicBezTo>
                  <a:cubicBezTo>
                    <a:pt x="106966" y="164211"/>
                    <a:pt x="99822" y="170593"/>
                    <a:pt x="90106" y="175641"/>
                  </a:cubicBezTo>
                  <a:cubicBezTo>
                    <a:pt x="80391" y="180689"/>
                    <a:pt x="68675" y="183261"/>
                    <a:pt x="54864" y="183261"/>
                  </a:cubicBezTo>
                  <a:cubicBezTo>
                    <a:pt x="46577" y="183356"/>
                    <a:pt x="39053" y="182690"/>
                    <a:pt x="32480" y="181166"/>
                  </a:cubicBez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16671AF8-AFB7-B275-6D15-0FD583A07F7C}"/>
                </a:ext>
              </a:extLst>
            </p:cNvPr>
            <p:cNvSpPr/>
            <p:nvPr/>
          </p:nvSpPr>
          <p:spPr>
            <a:xfrm>
              <a:off x="10916411" y="6825964"/>
              <a:ext cx="134969" cy="139064"/>
            </a:xfrm>
            <a:custGeom>
              <a:avLst/>
              <a:gdLst>
                <a:gd name="connsiteX0" fmla="*/ 101632 w 134969"/>
                <a:gd name="connsiteY0" fmla="*/ 135922 h 139064"/>
                <a:gd name="connsiteX1" fmla="*/ 98393 w 134969"/>
                <a:gd name="connsiteY1" fmla="*/ 127254 h 139064"/>
                <a:gd name="connsiteX2" fmla="*/ 98393 w 134969"/>
                <a:gd name="connsiteY2" fmla="*/ 119063 h 139064"/>
                <a:gd name="connsiteX3" fmla="*/ 78581 w 134969"/>
                <a:gd name="connsiteY3" fmla="*/ 133064 h 139064"/>
                <a:gd name="connsiteX4" fmla="*/ 54673 w 134969"/>
                <a:gd name="connsiteY4" fmla="*/ 139065 h 139064"/>
                <a:gd name="connsiteX5" fmla="*/ 22955 w 134969"/>
                <a:gd name="connsiteY5" fmla="*/ 127064 h 139064"/>
                <a:gd name="connsiteX6" fmla="*/ 13526 w 134969"/>
                <a:gd name="connsiteY6" fmla="*/ 87344 h 139064"/>
                <a:gd name="connsiteX7" fmla="*/ 13526 w 134969"/>
                <a:gd name="connsiteY7" fmla="*/ 17526 h 139064"/>
                <a:gd name="connsiteX8" fmla="*/ 0 w 134969"/>
                <a:gd name="connsiteY8" fmla="*/ 13716 h 139064"/>
                <a:gd name="connsiteX9" fmla="*/ 0 w 134969"/>
                <a:gd name="connsiteY9" fmla="*/ 3143 h 139064"/>
                <a:gd name="connsiteX10" fmla="*/ 33719 w 134969"/>
                <a:gd name="connsiteY10" fmla="*/ 0 h 139064"/>
                <a:gd name="connsiteX11" fmla="*/ 34004 w 134969"/>
                <a:gd name="connsiteY11" fmla="*/ 0 h 139064"/>
                <a:gd name="connsiteX12" fmla="*/ 38576 w 134969"/>
                <a:gd name="connsiteY12" fmla="*/ 2857 h 139064"/>
                <a:gd name="connsiteX13" fmla="*/ 38576 w 134969"/>
                <a:gd name="connsiteY13" fmla="*/ 85439 h 139064"/>
                <a:gd name="connsiteX14" fmla="*/ 40577 w 134969"/>
                <a:gd name="connsiteY14" fmla="*/ 107251 h 139064"/>
                <a:gd name="connsiteX15" fmla="*/ 47816 w 134969"/>
                <a:gd name="connsiteY15" fmla="*/ 118777 h 139064"/>
                <a:gd name="connsiteX16" fmla="*/ 62865 w 134969"/>
                <a:gd name="connsiteY16" fmla="*/ 122492 h 139064"/>
                <a:gd name="connsiteX17" fmla="*/ 80867 w 134969"/>
                <a:gd name="connsiteY17" fmla="*/ 118396 h 139064"/>
                <a:gd name="connsiteX18" fmla="*/ 95536 w 134969"/>
                <a:gd name="connsiteY18" fmla="*/ 108775 h 139064"/>
                <a:gd name="connsiteX19" fmla="*/ 95536 w 134969"/>
                <a:gd name="connsiteY19" fmla="*/ 17621 h 139064"/>
                <a:gd name="connsiteX20" fmla="*/ 78200 w 134969"/>
                <a:gd name="connsiteY20" fmla="*/ 13811 h 139064"/>
                <a:gd name="connsiteX21" fmla="*/ 78200 w 134969"/>
                <a:gd name="connsiteY21" fmla="*/ 3239 h 139064"/>
                <a:gd name="connsiteX22" fmla="*/ 114776 w 134969"/>
                <a:gd name="connsiteY22" fmla="*/ 95 h 139064"/>
                <a:gd name="connsiteX23" fmla="*/ 114967 w 134969"/>
                <a:gd name="connsiteY23" fmla="*/ 95 h 139064"/>
                <a:gd name="connsiteX24" fmla="*/ 120491 w 134969"/>
                <a:gd name="connsiteY24" fmla="*/ 2953 h 139064"/>
                <a:gd name="connsiteX25" fmla="*/ 120491 w 134969"/>
                <a:gd name="connsiteY25" fmla="*/ 124206 h 139064"/>
                <a:gd name="connsiteX26" fmla="*/ 134969 w 134969"/>
                <a:gd name="connsiteY26" fmla="*/ 124206 h 139064"/>
                <a:gd name="connsiteX27" fmla="*/ 134684 w 134969"/>
                <a:gd name="connsiteY27" fmla="*/ 135065 h 139064"/>
                <a:gd name="connsiteX28" fmla="*/ 122968 w 134969"/>
                <a:gd name="connsiteY28" fmla="*/ 137731 h 139064"/>
                <a:gd name="connsiteX29" fmla="*/ 111538 w 134969"/>
                <a:gd name="connsiteY29" fmla="*/ 138684 h 139064"/>
                <a:gd name="connsiteX30" fmla="*/ 101632 w 134969"/>
                <a:gd name="connsiteY30" fmla="*/ 135922 h 139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34969" h="139064">
                  <a:moveTo>
                    <a:pt x="101632" y="135922"/>
                  </a:moveTo>
                  <a:cubicBezTo>
                    <a:pt x="99441" y="134207"/>
                    <a:pt x="98393" y="131254"/>
                    <a:pt x="98393" y="127254"/>
                  </a:cubicBezTo>
                  <a:lnTo>
                    <a:pt x="98393" y="119063"/>
                  </a:lnTo>
                  <a:cubicBezTo>
                    <a:pt x="93059" y="124396"/>
                    <a:pt x="86487" y="128968"/>
                    <a:pt x="78581" y="133064"/>
                  </a:cubicBezTo>
                  <a:cubicBezTo>
                    <a:pt x="70676" y="137065"/>
                    <a:pt x="62675" y="139065"/>
                    <a:pt x="54673" y="139065"/>
                  </a:cubicBezTo>
                  <a:cubicBezTo>
                    <a:pt x="39719" y="139065"/>
                    <a:pt x="29146" y="135065"/>
                    <a:pt x="22955" y="127064"/>
                  </a:cubicBezTo>
                  <a:cubicBezTo>
                    <a:pt x="16669" y="119063"/>
                    <a:pt x="13526" y="105823"/>
                    <a:pt x="13526" y="87344"/>
                  </a:cubicBezTo>
                  <a:lnTo>
                    <a:pt x="13526" y="17526"/>
                  </a:lnTo>
                  <a:lnTo>
                    <a:pt x="0" y="13716"/>
                  </a:lnTo>
                  <a:lnTo>
                    <a:pt x="0" y="3143"/>
                  </a:lnTo>
                  <a:lnTo>
                    <a:pt x="33719" y="0"/>
                  </a:lnTo>
                  <a:lnTo>
                    <a:pt x="34004" y="0"/>
                  </a:lnTo>
                  <a:lnTo>
                    <a:pt x="38576" y="2857"/>
                  </a:lnTo>
                  <a:lnTo>
                    <a:pt x="38576" y="85439"/>
                  </a:lnTo>
                  <a:cubicBezTo>
                    <a:pt x="38576" y="94774"/>
                    <a:pt x="39243" y="102013"/>
                    <a:pt x="40577" y="107251"/>
                  </a:cubicBezTo>
                  <a:cubicBezTo>
                    <a:pt x="41910" y="112490"/>
                    <a:pt x="44387" y="116300"/>
                    <a:pt x="47816" y="118777"/>
                  </a:cubicBezTo>
                  <a:cubicBezTo>
                    <a:pt x="51244" y="121253"/>
                    <a:pt x="56293" y="122492"/>
                    <a:pt x="62865" y="122492"/>
                  </a:cubicBezTo>
                  <a:cubicBezTo>
                    <a:pt x="69247" y="122492"/>
                    <a:pt x="75248" y="121158"/>
                    <a:pt x="80867" y="118396"/>
                  </a:cubicBezTo>
                  <a:cubicBezTo>
                    <a:pt x="86487" y="115633"/>
                    <a:pt x="91345" y="112490"/>
                    <a:pt x="95536" y="108775"/>
                  </a:cubicBezTo>
                  <a:lnTo>
                    <a:pt x="95536" y="17621"/>
                  </a:lnTo>
                  <a:lnTo>
                    <a:pt x="78200" y="13811"/>
                  </a:lnTo>
                  <a:lnTo>
                    <a:pt x="78200" y="3239"/>
                  </a:lnTo>
                  <a:lnTo>
                    <a:pt x="114776" y="95"/>
                  </a:lnTo>
                  <a:lnTo>
                    <a:pt x="114967" y="95"/>
                  </a:lnTo>
                  <a:lnTo>
                    <a:pt x="120491" y="2953"/>
                  </a:lnTo>
                  <a:lnTo>
                    <a:pt x="120491" y="124206"/>
                  </a:lnTo>
                  <a:lnTo>
                    <a:pt x="134969" y="124206"/>
                  </a:lnTo>
                  <a:lnTo>
                    <a:pt x="134684" y="135065"/>
                  </a:lnTo>
                  <a:cubicBezTo>
                    <a:pt x="130207" y="136208"/>
                    <a:pt x="126302" y="137065"/>
                    <a:pt x="122968" y="137731"/>
                  </a:cubicBezTo>
                  <a:cubicBezTo>
                    <a:pt x="119634" y="138398"/>
                    <a:pt x="115824" y="138684"/>
                    <a:pt x="111538" y="138684"/>
                  </a:cubicBezTo>
                  <a:cubicBezTo>
                    <a:pt x="107156" y="138589"/>
                    <a:pt x="103823" y="137731"/>
                    <a:pt x="101632" y="135922"/>
                  </a:cubicBez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B52F4FB4-7050-E8C2-C506-DB94E9025932}"/>
                </a:ext>
              </a:extLst>
            </p:cNvPr>
            <p:cNvSpPr/>
            <p:nvPr/>
          </p:nvSpPr>
          <p:spPr>
            <a:xfrm>
              <a:off x="11066906" y="6825201"/>
              <a:ext cx="134016" cy="195548"/>
            </a:xfrm>
            <a:custGeom>
              <a:avLst/>
              <a:gdLst>
                <a:gd name="connsiteX0" fmla="*/ 125540 w 134016"/>
                <a:gd name="connsiteY0" fmla="*/ 103156 h 195548"/>
                <a:gd name="connsiteX1" fmla="*/ 101441 w 134016"/>
                <a:gd name="connsiteY1" fmla="*/ 130016 h 195548"/>
                <a:gd name="connsiteX2" fmla="*/ 64865 w 134016"/>
                <a:gd name="connsiteY2" fmla="*/ 139922 h 195548"/>
                <a:gd name="connsiteX3" fmla="*/ 52388 w 134016"/>
                <a:gd name="connsiteY3" fmla="*/ 138970 h 195548"/>
                <a:gd name="connsiteX4" fmla="*/ 41529 w 134016"/>
                <a:gd name="connsiteY4" fmla="*/ 136589 h 195548"/>
                <a:gd name="connsiteX5" fmla="*/ 42291 w 134016"/>
                <a:gd name="connsiteY5" fmla="*/ 156781 h 195548"/>
                <a:gd name="connsiteX6" fmla="*/ 42291 w 134016"/>
                <a:gd name="connsiteY6" fmla="*/ 181070 h 195548"/>
                <a:gd name="connsiteX7" fmla="*/ 67342 w 134016"/>
                <a:gd name="connsiteY7" fmla="*/ 183737 h 195548"/>
                <a:gd name="connsiteX8" fmla="*/ 67342 w 134016"/>
                <a:gd name="connsiteY8" fmla="*/ 195548 h 195548"/>
                <a:gd name="connsiteX9" fmla="*/ 191 w 134016"/>
                <a:gd name="connsiteY9" fmla="*/ 195548 h 195548"/>
                <a:gd name="connsiteX10" fmla="*/ 191 w 134016"/>
                <a:gd name="connsiteY10" fmla="*/ 183737 h 195548"/>
                <a:gd name="connsiteX11" fmla="*/ 17526 w 134016"/>
                <a:gd name="connsiteY11" fmla="*/ 181070 h 195548"/>
                <a:gd name="connsiteX12" fmla="*/ 17526 w 134016"/>
                <a:gd name="connsiteY12" fmla="*/ 22193 h 195548"/>
                <a:gd name="connsiteX13" fmla="*/ 0 w 134016"/>
                <a:gd name="connsiteY13" fmla="*/ 17812 h 195548"/>
                <a:gd name="connsiteX14" fmla="*/ 0 w 134016"/>
                <a:gd name="connsiteY14" fmla="*/ 4858 h 195548"/>
                <a:gd name="connsiteX15" fmla="*/ 34195 w 134016"/>
                <a:gd name="connsiteY15" fmla="*/ 572 h 195548"/>
                <a:gd name="connsiteX16" fmla="*/ 34671 w 134016"/>
                <a:gd name="connsiteY16" fmla="*/ 572 h 195548"/>
                <a:gd name="connsiteX17" fmla="*/ 39719 w 134016"/>
                <a:gd name="connsiteY17" fmla="*/ 4858 h 195548"/>
                <a:gd name="connsiteX18" fmla="*/ 39719 w 134016"/>
                <a:gd name="connsiteY18" fmla="*/ 19050 h 195548"/>
                <a:gd name="connsiteX19" fmla="*/ 57626 w 134016"/>
                <a:gd name="connsiteY19" fmla="*/ 5525 h 195548"/>
                <a:gd name="connsiteX20" fmla="*/ 81534 w 134016"/>
                <a:gd name="connsiteY20" fmla="*/ 0 h 195548"/>
                <a:gd name="connsiteX21" fmla="*/ 107633 w 134016"/>
                <a:gd name="connsiteY21" fmla="*/ 6953 h 195548"/>
                <a:gd name="connsiteX22" fmla="*/ 126778 w 134016"/>
                <a:gd name="connsiteY22" fmla="*/ 28575 h 195548"/>
                <a:gd name="connsiteX23" fmla="*/ 134017 w 134016"/>
                <a:gd name="connsiteY23" fmla="*/ 65627 h 195548"/>
                <a:gd name="connsiteX24" fmla="*/ 125540 w 134016"/>
                <a:gd name="connsiteY24" fmla="*/ 103156 h 195548"/>
                <a:gd name="connsiteX25" fmla="*/ 54483 w 134016"/>
                <a:gd name="connsiteY25" fmla="*/ 20765 h 195548"/>
                <a:gd name="connsiteX26" fmla="*/ 42196 w 134016"/>
                <a:gd name="connsiteY26" fmla="*/ 29147 h 195548"/>
                <a:gd name="connsiteX27" fmla="*/ 42196 w 134016"/>
                <a:gd name="connsiteY27" fmla="*/ 119825 h 195548"/>
                <a:gd name="connsiteX28" fmla="*/ 50768 w 134016"/>
                <a:gd name="connsiteY28" fmla="*/ 124968 h 195548"/>
                <a:gd name="connsiteX29" fmla="*/ 65818 w 134016"/>
                <a:gd name="connsiteY29" fmla="*/ 127254 h 195548"/>
                <a:gd name="connsiteX30" fmla="*/ 95821 w 134016"/>
                <a:gd name="connsiteY30" fmla="*/ 112586 h 195548"/>
                <a:gd name="connsiteX31" fmla="*/ 107252 w 134016"/>
                <a:gd name="connsiteY31" fmla="*/ 68294 h 195548"/>
                <a:gd name="connsiteX32" fmla="*/ 97250 w 134016"/>
                <a:gd name="connsiteY32" fmla="*/ 29528 h 195548"/>
                <a:gd name="connsiteX33" fmla="*/ 71628 w 134016"/>
                <a:gd name="connsiteY33" fmla="*/ 16764 h 195548"/>
                <a:gd name="connsiteX34" fmla="*/ 54483 w 134016"/>
                <a:gd name="connsiteY34" fmla="*/ 20765 h 1955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134016" h="195548">
                  <a:moveTo>
                    <a:pt x="125540" y="103156"/>
                  </a:moveTo>
                  <a:cubicBezTo>
                    <a:pt x="119920" y="114491"/>
                    <a:pt x="111919" y="123444"/>
                    <a:pt x="101441" y="130016"/>
                  </a:cubicBezTo>
                  <a:cubicBezTo>
                    <a:pt x="90964" y="136589"/>
                    <a:pt x="78772" y="139922"/>
                    <a:pt x="64865" y="139922"/>
                  </a:cubicBezTo>
                  <a:cubicBezTo>
                    <a:pt x="61055" y="139922"/>
                    <a:pt x="56864" y="139637"/>
                    <a:pt x="52388" y="138970"/>
                  </a:cubicBezTo>
                  <a:cubicBezTo>
                    <a:pt x="47911" y="138303"/>
                    <a:pt x="44291" y="137541"/>
                    <a:pt x="41529" y="136589"/>
                  </a:cubicBezTo>
                  <a:lnTo>
                    <a:pt x="42291" y="156781"/>
                  </a:lnTo>
                  <a:lnTo>
                    <a:pt x="42291" y="181070"/>
                  </a:lnTo>
                  <a:lnTo>
                    <a:pt x="67342" y="183737"/>
                  </a:lnTo>
                  <a:lnTo>
                    <a:pt x="67342" y="195548"/>
                  </a:lnTo>
                  <a:lnTo>
                    <a:pt x="191" y="195548"/>
                  </a:lnTo>
                  <a:lnTo>
                    <a:pt x="191" y="183737"/>
                  </a:lnTo>
                  <a:lnTo>
                    <a:pt x="17526" y="181070"/>
                  </a:lnTo>
                  <a:lnTo>
                    <a:pt x="17526" y="22193"/>
                  </a:lnTo>
                  <a:lnTo>
                    <a:pt x="0" y="17812"/>
                  </a:lnTo>
                  <a:lnTo>
                    <a:pt x="0" y="4858"/>
                  </a:lnTo>
                  <a:lnTo>
                    <a:pt x="34195" y="572"/>
                  </a:lnTo>
                  <a:lnTo>
                    <a:pt x="34671" y="572"/>
                  </a:lnTo>
                  <a:lnTo>
                    <a:pt x="39719" y="4858"/>
                  </a:lnTo>
                  <a:lnTo>
                    <a:pt x="39719" y="19050"/>
                  </a:lnTo>
                  <a:cubicBezTo>
                    <a:pt x="44482" y="13716"/>
                    <a:pt x="50483" y="9239"/>
                    <a:pt x="57626" y="5525"/>
                  </a:cubicBezTo>
                  <a:cubicBezTo>
                    <a:pt x="64770" y="1810"/>
                    <a:pt x="72771" y="0"/>
                    <a:pt x="81534" y="0"/>
                  </a:cubicBezTo>
                  <a:cubicBezTo>
                    <a:pt x="90964" y="0"/>
                    <a:pt x="99727" y="2286"/>
                    <a:pt x="107633" y="6953"/>
                  </a:cubicBezTo>
                  <a:cubicBezTo>
                    <a:pt x="115538" y="11621"/>
                    <a:pt x="121920" y="18859"/>
                    <a:pt x="126778" y="28575"/>
                  </a:cubicBezTo>
                  <a:cubicBezTo>
                    <a:pt x="131540" y="38386"/>
                    <a:pt x="134017" y="50673"/>
                    <a:pt x="134017" y="65627"/>
                  </a:cubicBezTo>
                  <a:cubicBezTo>
                    <a:pt x="133922" y="79343"/>
                    <a:pt x="131159" y="91821"/>
                    <a:pt x="125540" y="103156"/>
                  </a:cubicBezTo>
                  <a:close/>
                  <a:moveTo>
                    <a:pt x="54483" y="20765"/>
                  </a:moveTo>
                  <a:cubicBezTo>
                    <a:pt x="49149" y="23336"/>
                    <a:pt x="45053" y="26099"/>
                    <a:pt x="42196" y="29147"/>
                  </a:cubicBezTo>
                  <a:lnTo>
                    <a:pt x="42196" y="119825"/>
                  </a:lnTo>
                  <a:cubicBezTo>
                    <a:pt x="43339" y="121729"/>
                    <a:pt x="46196" y="123444"/>
                    <a:pt x="50768" y="124968"/>
                  </a:cubicBezTo>
                  <a:cubicBezTo>
                    <a:pt x="55340" y="126492"/>
                    <a:pt x="60389" y="127254"/>
                    <a:pt x="65818" y="127254"/>
                  </a:cubicBezTo>
                  <a:cubicBezTo>
                    <a:pt x="78200" y="127254"/>
                    <a:pt x="88202" y="122396"/>
                    <a:pt x="95821" y="112586"/>
                  </a:cubicBezTo>
                  <a:cubicBezTo>
                    <a:pt x="103442" y="102775"/>
                    <a:pt x="107252" y="88011"/>
                    <a:pt x="107252" y="68294"/>
                  </a:cubicBezTo>
                  <a:cubicBezTo>
                    <a:pt x="107252" y="50959"/>
                    <a:pt x="103918" y="38100"/>
                    <a:pt x="97250" y="29528"/>
                  </a:cubicBezTo>
                  <a:cubicBezTo>
                    <a:pt x="90583" y="21050"/>
                    <a:pt x="82010" y="16764"/>
                    <a:pt x="71628" y="16764"/>
                  </a:cubicBezTo>
                  <a:cubicBezTo>
                    <a:pt x="65532" y="16859"/>
                    <a:pt x="59817" y="18193"/>
                    <a:pt x="54483" y="20765"/>
                  </a:cubicBez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93F1AD1F-609C-3FAB-918F-99E09698E6F0}"/>
                </a:ext>
              </a:extLst>
            </p:cNvPr>
            <p:cNvSpPr/>
            <p:nvPr/>
          </p:nvSpPr>
          <p:spPr>
            <a:xfrm>
              <a:off x="11222259" y="6825297"/>
              <a:ext cx="93821" cy="137159"/>
            </a:xfrm>
            <a:custGeom>
              <a:avLst/>
              <a:gdLst>
                <a:gd name="connsiteX0" fmla="*/ 0 w 93821"/>
                <a:gd name="connsiteY0" fmla="*/ 125254 h 137159"/>
                <a:gd name="connsiteX1" fmla="*/ 18002 w 93821"/>
                <a:gd name="connsiteY1" fmla="*/ 123825 h 137159"/>
                <a:gd name="connsiteX2" fmla="*/ 18002 w 93821"/>
                <a:gd name="connsiteY2" fmla="*/ 22098 h 137159"/>
                <a:gd name="connsiteX3" fmla="*/ 667 w 93821"/>
                <a:gd name="connsiteY3" fmla="*/ 17716 h 137159"/>
                <a:gd name="connsiteX4" fmla="*/ 667 w 93821"/>
                <a:gd name="connsiteY4" fmla="*/ 4763 h 137159"/>
                <a:gd name="connsiteX5" fmla="*/ 33909 w 93821"/>
                <a:gd name="connsiteY5" fmla="*/ 476 h 137159"/>
                <a:gd name="connsiteX6" fmla="*/ 34385 w 93821"/>
                <a:gd name="connsiteY6" fmla="*/ 476 h 137159"/>
                <a:gd name="connsiteX7" fmla="*/ 39719 w 93821"/>
                <a:gd name="connsiteY7" fmla="*/ 4763 h 137159"/>
                <a:gd name="connsiteX8" fmla="*/ 39719 w 93821"/>
                <a:gd name="connsiteY8" fmla="*/ 9144 h 137159"/>
                <a:gd name="connsiteX9" fmla="*/ 38957 w 93821"/>
                <a:gd name="connsiteY9" fmla="*/ 27908 h 137159"/>
                <a:gd name="connsiteX10" fmla="*/ 39719 w 93821"/>
                <a:gd name="connsiteY10" fmla="*/ 27908 h 137159"/>
                <a:gd name="connsiteX11" fmla="*/ 48387 w 93821"/>
                <a:gd name="connsiteY11" fmla="*/ 17335 h 137159"/>
                <a:gd name="connsiteX12" fmla="*/ 64484 w 93821"/>
                <a:gd name="connsiteY12" fmla="*/ 5429 h 137159"/>
                <a:gd name="connsiteX13" fmla="*/ 85916 w 93821"/>
                <a:gd name="connsiteY13" fmla="*/ 0 h 137159"/>
                <a:gd name="connsiteX14" fmla="*/ 93821 w 93821"/>
                <a:gd name="connsiteY14" fmla="*/ 1238 h 137159"/>
                <a:gd name="connsiteX15" fmla="*/ 93821 w 93821"/>
                <a:gd name="connsiteY15" fmla="*/ 28194 h 137159"/>
                <a:gd name="connsiteX16" fmla="*/ 88392 w 93821"/>
                <a:gd name="connsiteY16" fmla="*/ 25908 h 137159"/>
                <a:gd name="connsiteX17" fmla="*/ 80105 w 93821"/>
                <a:gd name="connsiteY17" fmla="*/ 24860 h 137159"/>
                <a:gd name="connsiteX18" fmla="*/ 43053 w 93821"/>
                <a:gd name="connsiteY18" fmla="*/ 37147 h 137159"/>
                <a:gd name="connsiteX19" fmla="*/ 43053 w 93821"/>
                <a:gd name="connsiteY19" fmla="*/ 123730 h 137159"/>
                <a:gd name="connsiteX20" fmla="*/ 73628 w 93821"/>
                <a:gd name="connsiteY20" fmla="*/ 125635 h 137159"/>
                <a:gd name="connsiteX21" fmla="*/ 73628 w 93821"/>
                <a:gd name="connsiteY21" fmla="*/ 137160 h 137159"/>
                <a:gd name="connsiteX22" fmla="*/ 0 w 93821"/>
                <a:gd name="connsiteY22" fmla="*/ 137160 h 137159"/>
                <a:gd name="connsiteX23" fmla="*/ 0 w 93821"/>
                <a:gd name="connsiteY23" fmla="*/ 125254 h 137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3821" h="137159">
                  <a:moveTo>
                    <a:pt x="0" y="125254"/>
                  </a:moveTo>
                  <a:lnTo>
                    <a:pt x="18002" y="123825"/>
                  </a:lnTo>
                  <a:lnTo>
                    <a:pt x="18002" y="22098"/>
                  </a:lnTo>
                  <a:lnTo>
                    <a:pt x="667" y="17716"/>
                  </a:lnTo>
                  <a:lnTo>
                    <a:pt x="667" y="4763"/>
                  </a:lnTo>
                  <a:lnTo>
                    <a:pt x="33909" y="476"/>
                  </a:lnTo>
                  <a:lnTo>
                    <a:pt x="34385" y="476"/>
                  </a:lnTo>
                  <a:lnTo>
                    <a:pt x="39719" y="4763"/>
                  </a:lnTo>
                  <a:lnTo>
                    <a:pt x="39719" y="9144"/>
                  </a:lnTo>
                  <a:lnTo>
                    <a:pt x="38957" y="27908"/>
                  </a:lnTo>
                  <a:lnTo>
                    <a:pt x="39719" y="27908"/>
                  </a:lnTo>
                  <a:cubicBezTo>
                    <a:pt x="41339" y="25146"/>
                    <a:pt x="44196" y="21622"/>
                    <a:pt x="48387" y="17335"/>
                  </a:cubicBezTo>
                  <a:cubicBezTo>
                    <a:pt x="52578" y="13049"/>
                    <a:pt x="57912" y="9049"/>
                    <a:pt x="64484" y="5429"/>
                  </a:cubicBezTo>
                  <a:cubicBezTo>
                    <a:pt x="71057" y="1810"/>
                    <a:pt x="78200" y="0"/>
                    <a:pt x="85916" y="0"/>
                  </a:cubicBezTo>
                  <a:cubicBezTo>
                    <a:pt x="89154" y="0"/>
                    <a:pt x="91726" y="381"/>
                    <a:pt x="93821" y="1238"/>
                  </a:cubicBezTo>
                  <a:lnTo>
                    <a:pt x="93821" y="28194"/>
                  </a:lnTo>
                  <a:cubicBezTo>
                    <a:pt x="92678" y="27432"/>
                    <a:pt x="90869" y="26575"/>
                    <a:pt x="88392" y="25908"/>
                  </a:cubicBezTo>
                  <a:cubicBezTo>
                    <a:pt x="85916" y="25146"/>
                    <a:pt x="83153" y="24860"/>
                    <a:pt x="80105" y="24860"/>
                  </a:cubicBezTo>
                  <a:cubicBezTo>
                    <a:pt x="66770" y="24860"/>
                    <a:pt x="54483" y="28956"/>
                    <a:pt x="43053" y="37147"/>
                  </a:cubicBezTo>
                  <a:lnTo>
                    <a:pt x="43053" y="123730"/>
                  </a:lnTo>
                  <a:lnTo>
                    <a:pt x="73628" y="125635"/>
                  </a:lnTo>
                  <a:lnTo>
                    <a:pt x="73628" y="137160"/>
                  </a:lnTo>
                  <a:lnTo>
                    <a:pt x="0" y="137160"/>
                  </a:lnTo>
                  <a:lnTo>
                    <a:pt x="0" y="125254"/>
                  </a:ln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472D6A2D-A381-1949-F246-1E17FB980702}"/>
                </a:ext>
              </a:extLst>
            </p:cNvPr>
            <p:cNvSpPr/>
            <p:nvPr/>
          </p:nvSpPr>
          <p:spPr>
            <a:xfrm>
              <a:off x="11331797" y="6825964"/>
              <a:ext cx="118205" cy="139064"/>
            </a:xfrm>
            <a:custGeom>
              <a:avLst/>
              <a:gdLst>
                <a:gd name="connsiteX0" fmla="*/ 22765 w 118205"/>
                <a:gd name="connsiteY0" fmla="*/ 66961 h 139064"/>
                <a:gd name="connsiteX1" fmla="*/ 80010 w 118205"/>
                <a:gd name="connsiteY1" fmla="*/ 55531 h 139064"/>
                <a:gd name="connsiteX2" fmla="*/ 80010 w 118205"/>
                <a:gd name="connsiteY2" fmla="*/ 48768 h 139064"/>
                <a:gd name="connsiteX3" fmla="*/ 77629 w 118205"/>
                <a:gd name="connsiteY3" fmla="*/ 30956 h 139064"/>
                <a:gd name="connsiteX4" fmla="*/ 69342 w 118205"/>
                <a:gd name="connsiteY4" fmla="*/ 21431 h 139064"/>
                <a:gd name="connsiteX5" fmla="*/ 52578 w 118205"/>
                <a:gd name="connsiteY5" fmla="*/ 18383 h 139064"/>
                <a:gd name="connsiteX6" fmla="*/ 30575 w 118205"/>
                <a:gd name="connsiteY6" fmla="*/ 21907 h 139064"/>
                <a:gd name="connsiteX7" fmla="*/ 11240 w 118205"/>
                <a:gd name="connsiteY7" fmla="*/ 30480 h 139064"/>
                <a:gd name="connsiteX8" fmla="*/ 5239 w 118205"/>
                <a:gd name="connsiteY8" fmla="*/ 18002 h 139064"/>
                <a:gd name="connsiteX9" fmla="*/ 16764 w 118205"/>
                <a:gd name="connsiteY9" fmla="*/ 11049 h 139064"/>
                <a:gd name="connsiteX10" fmla="*/ 36290 w 118205"/>
                <a:gd name="connsiteY10" fmla="*/ 3334 h 139064"/>
                <a:gd name="connsiteX11" fmla="*/ 58388 w 118205"/>
                <a:gd name="connsiteY11" fmla="*/ 0 h 139064"/>
                <a:gd name="connsiteX12" fmla="*/ 85439 w 118205"/>
                <a:gd name="connsiteY12" fmla="*/ 4667 h 139064"/>
                <a:gd name="connsiteX13" fmla="*/ 99727 w 118205"/>
                <a:gd name="connsiteY13" fmla="*/ 19717 h 139064"/>
                <a:gd name="connsiteX14" fmla="*/ 104013 w 118205"/>
                <a:gd name="connsiteY14" fmla="*/ 47434 h 139064"/>
                <a:gd name="connsiteX15" fmla="*/ 104013 w 118205"/>
                <a:gd name="connsiteY15" fmla="*/ 124682 h 139064"/>
                <a:gd name="connsiteX16" fmla="*/ 118205 w 118205"/>
                <a:gd name="connsiteY16" fmla="*/ 124682 h 139064"/>
                <a:gd name="connsiteX17" fmla="*/ 118205 w 118205"/>
                <a:gd name="connsiteY17" fmla="*/ 135255 h 139064"/>
                <a:gd name="connsiteX18" fmla="*/ 106013 w 118205"/>
                <a:gd name="connsiteY18" fmla="*/ 137636 h 139064"/>
                <a:gd name="connsiteX19" fmla="*/ 93155 w 118205"/>
                <a:gd name="connsiteY19" fmla="*/ 138874 h 139064"/>
                <a:gd name="connsiteX20" fmla="*/ 84011 w 118205"/>
                <a:gd name="connsiteY20" fmla="*/ 136874 h 139064"/>
                <a:gd name="connsiteX21" fmla="*/ 81629 w 118205"/>
                <a:gd name="connsiteY21" fmla="*/ 127825 h 139064"/>
                <a:gd name="connsiteX22" fmla="*/ 81629 w 118205"/>
                <a:gd name="connsiteY22" fmla="*/ 119824 h 139064"/>
                <a:gd name="connsiteX23" fmla="*/ 63913 w 118205"/>
                <a:gd name="connsiteY23" fmla="*/ 133064 h 139064"/>
                <a:gd name="connsiteX24" fmla="*/ 40196 w 118205"/>
                <a:gd name="connsiteY24" fmla="*/ 139065 h 139064"/>
                <a:gd name="connsiteX25" fmla="*/ 11430 w 118205"/>
                <a:gd name="connsiteY25" fmla="*/ 129064 h 139064"/>
                <a:gd name="connsiteX26" fmla="*/ 0 w 118205"/>
                <a:gd name="connsiteY26" fmla="*/ 100298 h 139064"/>
                <a:gd name="connsiteX27" fmla="*/ 22765 w 118205"/>
                <a:gd name="connsiteY27" fmla="*/ 66961 h 139064"/>
                <a:gd name="connsiteX28" fmla="*/ 65151 w 118205"/>
                <a:gd name="connsiteY28" fmla="*/ 118872 h 139064"/>
                <a:gd name="connsiteX29" fmla="*/ 80105 w 118205"/>
                <a:gd name="connsiteY29" fmla="*/ 109728 h 139064"/>
                <a:gd name="connsiteX30" fmla="*/ 80105 w 118205"/>
                <a:gd name="connsiteY30" fmla="*/ 68294 h 139064"/>
                <a:gd name="connsiteX31" fmla="*/ 40481 w 118205"/>
                <a:gd name="connsiteY31" fmla="*/ 76391 h 139064"/>
                <a:gd name="connsiteX32" fmla="*/ 27146 w 118205"/>
                <a:gd name="connsiteY32" fmla="*/ 97441 h 139064"/>
                <a:gd name="connsiteX33" fmla="*/ 33528 w 118205"/>
                <a:gd name="connsiteY33" fmla="*/ 116586 h 139064"/>
                <a:gd name="connsiteX34" fmla="*/ 50768 w 118205"/>
                <a:gd name="connsiteY34" fmla="*/ 122682 h 139064"/>
                <a:gd name="connsiteX35" fmla="*/ 65151 w 118205"/>
                <a:gd name="connsiteY35" fmla="*/ 118872 h 139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18205" h="139064">
                  <a:moveTo>
                    <a:pt x="22765" y="66961"/>
                  </a:moveTo>
                  <a:cubicBezTo>
                    <a:pt x="37814" y="59817"/>
                    <a:pt x="56959" y="56007"/>
                    <a:pt x="80010" y="55531"/>
                  </a:cubicBezTo>
                  <a:lnTo>
                    <a:pt x="80010" y="48768"/>
                  </a:lnTo>
                  <a:cubicBezTo>
                    <a:pt x="80010" y="41243"/>
                    <a:pt x="79248" y="35242"/>
                    <a:pt x="77629" y="30956"/>
                  </a:cubicBezTo>
                  <a:cubicBezTo>
                    <a:pt x="76009" y="26575"/>
                    <a:pt x="73247" y="23431"/>
                    <a:pt x="69342" y="21431"/>
                  </a:cubicBezTo>
                  <a:cubicBezTo>
                    <a:pt x="65437" y="19431"/>
                    <a:pt x="59817" y="18383"/>
                    <a:pt x="52578" y="18383"/>
                  </a:cubicBezTo>
                  <a:cubicBezTo>
                    <a:pt x="44387" y="18383"/>
                    <a:pt x="37052" y="19526"/>
                    <a:pt x="30575" y="21907"/>
                  </a:cubicBezTo>
                  <a:cubicBezTo>
                    <a:pt x="24098" y="24289"/>
                    <a:pt x="17621" y="27051"/>
                    <a:pt x="11240" y="30480"/>
                  </a:cubicBezTo>
                  <a:lnTo>
                    <a:pt x="5239" y="18002"/>
                  </a:lnTo>
                  <a:cubicBezTo>
                    <a:pt x="7334" y="16192"/>
                    <a:pt x="11144" y="13906"/>
                    <a:pt x="16764" y="11049"/>
                  </a:cubicBezTo>
                  <a:cubicBezTo>
                    <a:pt x="22384" y="8192"/>
                    <a:pt x="28861" y="5620"/>
                    <a:pt x="36290" y="3334"/>
                  </a:cubicBezTo>
                  <a:cubicBezTo>
                    <a:pt x="43625" y="1048"/>
                    <a:pt x="51054" y="0"/>
                    <a:pt x="58388" y="0"/>
                  </a:cubicBezTo>
                  <a:cubicBezTo>
                    <a:pt x="69818" y="0"/>
                    <a:pt x="78772" y="1619"/>
                    <a:pt x="85439" y="4667"/>
                  </a:cubicBezTo>
                  <a:cubicBezTo>
                    <a:pt x="92107" y="7810"/>
                    <a:pt x="96869" y="12764"/>
                    <a:pt x="99727" y="19717"/>
                  </a:cubicBezTo>
                  <a:cubicBezTo>
                    <a:pt x="102584" y="26575"/>
                    <a:pt x="104013" y="35814"/>
                    <a:pt x="104013" y="47434"/>
                  </a:cubicBezTo>
                  <a:lnTo>
                    <a:pt x="104013" y="124682"/>
                  </a:lnTo>
                  <a:lnTo>
                    <a:pt x="118205" y="124682"/>
                  </a:lnTo>
                  <a:lnTo>
                    <a:pt x="118205" y="135255"/>
                  </a:lnTo>
                  <a:cubicBezTo>
                    <a:pt x="114967" y="136017"/>
                    <a:pt x="110966" y="136874"/>
                    <a:pt x="106013" y="137636"/>
                  </a:cubicBezTo>
                  <a:cubicBezTo>
                    <a:pt x="101060" y="138398"/>
                    <a:pt x="96869" y="138874"/>
                    <a:pt x="93155" y="138874"/>
                  </a:cubicBezTo>
                  <a:cubicBezTo>
                    <a:pt x="88678" y="138874"/>
                    <a:pt x="85630" y="138208"/>
                    <a:pt x="84011" y="136874"/>
                  </a:cubicBezTo>
                  <a:cubicBezTo>
                    <a:pt x="82391" y="135541"/>
                    <a:pt x="81629" y="132493"/>
                    <a:pt x="81629" y="127825"/>
                  </a:cubicBezTo>
                  <a:lnTo>
                    <a:pt x="81629" y="119824"/>
                  </a:lnTo>
                  <a:cubicBezTo>
                    <a:pt x="76772" y="124587"/>
                    <a:pt x="70961" y="129064"/>
                    <a:pt x="63913" y="133064"/>
                  </a:cubicBezTo>
                  <a:cubicBezTo>
                    <a:pt x="56864" y="137065"/>
                    <a:pt x="49054" y="139065"/>
                    <a:pt x="40196" y="139065"/>
                  </a:cubicBezTo>
                  <a:cubicBezTo>
                    <a:pt x="28670" y="139065"/>
                    <a:pt x="19050" y="135731"/>
                    <a:pt x="11430" y="129064"/>
                  </a:cubicBezTo>
                  <a:cubicBezTo>
                    <a:pt x="3810" y="122396"/>
                    <a:pt x="0" y="112776"/>
                    <a:pt x="0" y="100298"/>
                  </a:cubicBezTo>
                  <a:cubicBezTo>
                    <a:pt x="191" y="85249"/>
                    <a:pt x="7715" y="74104"/>
                    <a:pt x="22765" y="66961"/>
                  </a:cubicBezTo>
                  <a:close/>
                  <a:moveTo>
                    <a:pt x="65151" y="118872"/>
                  </a:moveTo>
                  <a:cubicBezTo>
                    <a:pt x="70580" y="116300"/>
                    <a:pt x="75533" y="113252"/>
                    <a:pt x="80105" y="109728"/>
                  </a:cubicBezTo>
                  <a:lnTo>
                    <a:pt x="80105" y="68294"/>
                  </a:lnTo>
                  <a:cubicBezTo>
                    <a:pt x="62674" y="68294"/>
                    <a:pt x="49435" y="70961"/>
                    <a:pt x="40481" y="76391"/>
                  </a:cubicBezTo>
                  <a:cubicBezTo>
                    <a:pt x="31528" y="81820"/>
                    <a:pt x="27146" y="88773"/>
                    <a:pt x="27146" y="97441"/>
                  </a:cubicBezTo>
                  <a:cubicBezTo>
                    <a:pt x="27146" y="106108"/>
                    <a:pt x="29242" y="112490"/>
                    <a:pt x="33528" y="116586"/>
                  </a:cubicBezTo>
                  <a:cubicBezTo>
                    <a:pt x="37814" y="120682"/>
                    <a:pt x="43529" y="122682"/>
                    <a:pt x="50768" y="122682"/>
                  </a:cubicBezTo>
                  <a:cubicBezTo>
                    <a:pt x="54864" y="122682"/>
                    <a:pt x="59722" y="121444"/>
                    <a:pt x="65151" y="118872"/>
                  </a:cubicBez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1046F666-3BCD-D4CA-854A-F4454F9404DB}"/>
                </a:ext>
              </a:extLst>
            </p:cNvPr>
            <p:cNvSpPr/>
            <p:nvPr/>
          </p:nvSpPr>
          <p:spPr>
            <a:xfrm>
              <a:off x="11455812" y="6828821"/>
              <a:ext cx="138683" cy="135540"/>
            </a:xfrm>
            <a:custGeom>
              <a:avLst/>
              <a:gdLst>
                <a:gd name="connsiteX0" fmla="*/ 95 w 138683"/>
                <a:gd name="connsiteY0" fmla="*/ 0 h 135540"/>
                <a:gd name="connsiteX1" fmla="*/ 55912 w 138683"/>
                <a:gd name="connsiteY1" fmla="*/ 0 h 135540"/>
                <a:gd name="connsiteX2" fmla="*/ 55912 w 138683"/>
                <a:gd name="connsiteY2" fmla="*/ 11335 h 135540"/>
                <a:gd name="connsiteX3" fmla="*/ 38862 w 138683"/>
                <a:gd name="connsiteY3" fmla="*/ 14478 h 135540"/>
                <a:gd name="connsiteX4" fmla="*/ 63151 w 138683"/>
                <a:gd name="connsiteY4" fmla="*/ 83820 h 135540"/>
                <a:gd name="connsiteX5" fmla="*/ 73247 w 138683"/>
                <a:gd name="connsiteY5" fmla="*/ 114395 h 135540"/>
                <a:gd name="connsiteX6" fmla="*/ 81915 w 138683"/>
                <a:gd name="connsiteY6" fmla="*/ 84772 h 135540"/>
                <a:gd name="connsiteX7" fmla="*/ 106204 w 138683"/>
                <a:gd name="connsiteY7" fmla="*/ 14478 h 135540"/>
                <a:gd name="connsiteX8" fmla="*/ 89821 w 138683"/>
                <a:gd name="connsiteY8" fmla="*/ 11335 h 135540"/>
                <a:gd name="connsiteX9" fmla="*/ 89821 w 138683"/>
                <a:gd name="connsiteY9" fmla="*/ 0 h 135540"/>
                <a:gd name="connsiteX10" fmla="*/ 138684 w 138683"/>
                <a:gd name="connsiteY10" fmla="*/ 0 h 135540"/>
                <a:gd name="connsiteX11" fmla="*/ 138684 w 138683"/>
                <a:gd name="connsiteY11" fmla="*/ 11335 h 135540"/>
                <a:gd name="connsiteX12" fmla="*/ 126206 w 138683"/>
                <a:gd name="connsiteY12" fmla="*/ 14478 h 135540"/>
                <a:gd name="connsiteX13" fmla="*/ 79724 w 138683"/>
                <a:gd name="connsiteY13" fmla="*/ 135541 h 135540"/>
                <a:gd name="connsiteX14" fmla="*/ 59246 w 138683"/>
                <a:gd name="connsiteY14" fmla="*/ 135541 h 135540"/>
                <a:gd name="connsiteX15" fmla="*/ 10858 w 138683"/>
                <a:gd name="connsiteY15" fmla="*/ 14478 h 135540"/>
                <a:gd name="connsiteX16" fmla="*/ 0 w 138683"/>
                <a:gd name="connsiteY16" fmla="*/ 11335 h 135540"/>
                <a:gd name="connsiteX17" fmla="*/ 0 w 138683"/>
                <a:gd name="connsiteY17" fmla="*/ 0 h 1355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38683" h="135540">
                  <a:moveTo>
                    <a:pt x="95" y="0"/>
                  </a:moveTo>
                  <a:lnTo>
                    <a:pt x="55912" y="0"/>
                  </a:lnTo>
                  <a:lnTo>
                    <a:pt x="55912" y="11335"/>
                  </a:lnTo>
                  <a:lnTo>
                    <a:pt x="38862" y="14478"/>
                  </a:lnTo>
                  <a:lnTo>
                    <a:pt x="63151" y="83820"/>
                  </a:lnTo>
                  <a:lnTo>
                    <a:pt x="73247" y="114395"/>
                  </a:lnTo>
                  <a:lnTo>
                    <a:pt x="81915" y="84772"/>
                  </a:lnTo>
                  <a:lnTo>
                    <a:pt x="106204" y="14478"/>
                  </a:lnTo>
                  <a:lnTo>
                    <a:pt x="89821" y="11335"/>
                  </a:lnTo>
                  <a:lnTo>
                    <a:pt x="89821" y="0"/>
                  </a:lnTo>
                  <a:lnTo>
                    <a:pt x="138684" y="0"/>
                  </a:lnTo>
                  <a:lnTo>
                    <a:pt x="138684" y="11335"/>
                  </a:lnTo>
                  <a:lnTo>
                    <a:pt x="126206" y="14478"/>
                  </a:lnTo>
                  <a:lnTo>
                    <a:pt x="79724" y="135541"/>
                  </a:lnTo>
                  <a:lnTo>
                    <a:pt x="59246" y="135541"/>
                  </a:lnTo>
                  <a:lnTo>
                    <a:pt x="10858" y="14478"/>
                  </a:lnTo>
                  <a:lnTo>
                    <a:pt x="0" y="113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673A55EB-CC3F-2ADF-D899-BDEF8FFC7818}"/>
                </a:ext>
              </a:extLst>
            </p:cNvPr>
            <p:cNvSpPr/>
            <p:nvPr/>
          </p:nvSpPr>
          <p:spPr>
            <a:xfrm>
              <a:off x="11603164" y="6825201"/>
              <a:ext cx="110680" cy="139827"/>
            </a:xfrm>
            <a:custGeom>
              <a:avLst/>
              <a:gdLst>
                <a:gd name="connsiteX0" fmla="*/ 15240 w 110680"/>
                <a:gd name="connsiteY0" fmla="*/ 120872 h 139827"/>
                <a:gd name="connsiteX1" fmla="*/ 0 w 110680"/>
                <a:gd name="connsiteY1" fmla="*/ 70104 h 139827"/>
                <a:gd name="connsiteX2" fmla="*/ 7906 w 110680"/>
                <a:gd name="connsiteY2" fmla="*/ 33242 h 139827"/>
                <a:gd name="connsiteX3" fmla="*/ 30194 w 110680"/>
                <a:gd name="connsiteY3" fmla="*/ 8668 h 139827"/>
                <a:gd name="connsiteX4" fmla="*/ 62770 w 110680"/>
                <a:gd name="connsiteY4" fmla="*/ 0 h 139827"/>
                <a:gd name="connsiteX5" fmla="*/ 97536 w 110680"/>
                <a:gd name="connsiteY5" fmla="*/ 12382 h 139827"/>
                <a:gd name="connsiteX6" fmla="*/ 110681 w 110680"/>
                <a:gd name="connsiteY6" fmla="*/ 47911 h 139827"/>
                <a:gd name="connsiteX7" fmla="*/ 108966 w 110680"/>
                <a:gd name="connsiteY7" fmla="*/ 70295 h 139827"/>
                <a:gd name="connsiteX8" fmla="*/ 26194 w 110680"/>
                <a:gd name="connsiteY8" fmla="*/ 70295 h 139827"/>
                <a:gd name="connsiteX9" fmla="*/ 37243 w 110680"/>
                <a:gd name="connsiteY9" fmla="*/ 108680 h 139827"/>
                <a:gd name="connsiteX10" fmla="*/ 67342 w 110680"/>
                <a:gd name="connsiteY10" fmla="*/ 123254 h 139827"/>
                <a:gd name="connsiteX11" fmla="*/ 87440 w 110680"/>
                <a:gd name="connsiteY11" fmla="*/ 119729 h 139827"/>
                <a:gd name="connsiteX12" fmla="*/ 103727 w 110680"/>
                <a:gd name="connsiteY12" fmla="*/ 111443 h 139827"/>
                <a:gd name="connsiteX13" fmla="*/ 108299 w 110680"/>
                <a:gd name="connsiteY13" fmla="*/ 122015 h 139827"/>
                <a:gd name="connsiteX14" fmla="*/ 87630 w 110680"/>
                <a:gd name="connsiteY14" fmla="*/ 134493 h 139827"/>
                <a:gd name="connsiteX15" fmla="*/ 59722 w 110680"/>
                <a:gd name="connsiteY15" fmla="*/ 139827 h 139827"/>
                <a:gd name="connsiteX16" fmla="*/ 15240 w 110680"/>
                <a:gd name="connsiteY16" fmla="*/ 120872 h 139827"/>
                <a:gd name="connsiteX17" fmla="*/ 84201 w 110680"/>
                <a:gd name="connsiteY17" fmla="*/ 57531 h 139827"/>
                <a:gd name="connsiteX18" fmla="*/ 84963 w 110680"/>
                <a:gd name="connsiteY18" fmla="*/ 47149 h 139827"/>
                <a:gd name="connsiteX19" fmla="*/ 78391 w 110680"/>
                <a:gd name="connsiteY19" fmla="*/ 22479 h 139827"/>
                <a:gd name="connsiteX20" fmla="*/ 58293 w 110680"/>
                <a:gd name="connsiteY20" fmla="*/ 13430 h 139827"/>
                <a:gd name="connsiteX21" fmla="*/ 36004 w 110680"/>
                <a:gd name="connsiteY21" fmla="*/ 23527 h 139827"/>
                <a:gd name="connsiteX22" fmla="*/ 26479 w 110680"/>
                <a:gd name="connsiteY22" fmla="*/ 57436 h 139827"/>
                <a:gd name="connsiteX23" fmla="*/ 84201 w 110680"/>
                <a:gd name="connsiteY23" fmla="*/ 57436 h 1398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10680" h="139827">
                  <a:moveTo>
                    <a:pt x="15240" y="120872"/>
                  </a:moveTo>
                  <a:cubicBezTo>
                    <a:pt x="5048" y="108204"/>
                    <a:pt x="0" y="91250"/>
                    <a:pt x="0" y="70104"/>
                  </a:cubicBezTo>
                  <a:cubicBezTo>
                    <a:pt x="0" y="56102"/>
                    <a:pt x="2667" y="43910"/>
                    <a:pt x="7906" y="33242"/>
                  </a:cubicBezTo>
                  <a:cubicBezTo>
                    <a:pt x="13144" y="22574"/>
                    <a:pt x="20574" y="14478"/>
                    <a:pt x="30194" y="8668"/>
                  </a:cubicBezTo>
                  <a:cubicBezTo>
                    <a:pt x="39815" y="2857"/>
                    <a:pt x="50578" y="0"/>
                    <a:pt x="62770" y="0"/>
                  </a:cubicBezTo>
                  <a:cubicBezTo>
                    <a:pt x="77724" y="0"/>
                    <a:pt x="89249" y="4096"/>
                    <a:pt x="97536" y="12382"/>
                  </a:cubicBezTo>
                  <a:cubicBezTo>
                    <a:pt x="105823" y="20669"/>
                    <a:pt x="110204" y="32480"/>
                    <a:pt x="110681" y="47911"/>
                  </a:cubicBezTo>
                  <a:cubicBezTo>
                    <a:pt x="110681" y="57722"/>
                    <a:pt x="110109" y="65151"/>
                    <a:pt x="108966" y="70295"/>
                  </a:cubicBezTo>
                  <a:lnTo>
                    <a:pt x="26194" y="70295"/>
                  </a:lnTo>
                  <a:cubicBezTo>
                    <a:pt x="26479" y="86201"/>
                    <a:pt x="30194" y="98965"/>
                    <a:pt x="37243" y="108680"/>
                  </a:cubicBezTo>
                  <a:cubicBezTo>
                    <a:pt x="44291" y="118396"/>
                    <a:pt x="54292" y="123254"/>
                    <a:pt x="67342" y="123254"/>
                  </a:cubicBezTo>
                  <a:cubicBezTo>
                    <a:pt x="73723" y="123254"/>
                    <a:pt x="80486" y="122111"/>
                    <a:pt x="87440" y="119729"/>
                  </a:cubicBezTo>
                  <a:cubicBezTo>
                    <a:pt x="94393" y="117443"/>
                    <a:pt x="99822" y="114586"/>
                    <a:pt x="103727" y="111443"/>
                  </a:cubicBezTo>
                  <a:lnTo>
                    <a:pt x="108299" y="122015"/>
                  </a:lnTo>
                  <a:cubicBezTo>
                    <a:pt x="103632" y="126873"/>
                    <a:pt x="96774" y="130969"/>
                    <a:pt x="87630" y="134493"/>
                  </a:cubicBezTo>
                  <a:cubicBezTo>
                    <a:pt x="78486" y="138017"/>
                    <a:pt x="69152" y="139827"/>
                    <a:pt x="59722" y="139827"/>
                  </a:cubicBezTo>
                  <a:cubicBezTo>
                    <a:pt x="40291" y="139827"/>
                    <a:pt x="25432" y="133541"/>
                    <a:pt x="15240" y="120872"/>
                  </a:cubicBezTo>
                  <a:close/>
                  <a:moveTo>
                    <a:pt x="84201" y="57531"/>
                  </a:moveTo>
                  <a:cubicBezTo>
                    <a:pt x="84677" y="54197"/>
                    <a:pt x="84963" y="50768"/>
                    <a:pt x="84963" y="47149"/>
                  </a:cubicBezTo>
                  <a:cubicBezTo>
                    <a:pt x="84773" y="36767"/>
                    <a:pt x="82582" y="28480"/>
                    <a:pt x="78391" y="22479"/>
                  </a:cubicBezTo>
                  <a:cubicBezTo>
                    <a:pt x="74104" y="16478"/>
                    <a:pt x="67437" y="13430"/>
                    <a:pt x="58293" y="13430"/>
                  </a:cubicBezTo>
                  <a:cubicBezTo>
                    <a:pt x="48958" y="13430"/>
                    <a:pt x="41529" y="16764"/>
                    <a:pt x="36004" y="23527"/>
                  </a:cubicBezTo>
                  <a:cubicBezTo>
                    <a:pt x="30480" y="30290"/>
                    <a:pt x="27337" y="41529"/>
                    <a:pt x="26479" y="57436"/>
                  </a:cubicBezTo>
                  <a:lnTo>
                    <a:pt x="84201" y="57436"/>
                  </a:ln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B013898B-117E-BE02-0A56-94264A48F764}"/>
                </a:ext>
              </a:extLst>
            </p:cNvPr>
            <p:cNvSpPr/>
            <p:nvPr/>
          </p:nvSpPr>
          <p:spPr>
            <a:xfrm>
              <a:off x="11733561" y="6824916"/>
              <a:ext cx="133731" cy="202223"/>
            </a:xfrm>
            <a:custGeom>
              <a:avLst/>
              <a:gdLst>
                <a:gd name="connsiteX0" fmla="*/ 13811 w 133731"/>
                <a:gd name="connsiteY0" fmla="*/ 192691 h 202223"/>
                <a:gd name="connsiteX1" fmla="*/ 0 w 133731"/>
                <a:gd name="connsiteY1" fmla="*/ 165830 h 202223"/>
                <a:gd name="connsiteX2" fmla="*/ 6572 w 133731"/>
                <a:gd name="connsiteY2" fmla="*/ 146304 h 202223"/>
                <a:gd name="connsiteX3" fmla="*/ 22288 w 133731"/>
                <a:gd name="connsiteY3" fmla="*/ 132778 h 202223"/>
                <a:gd name="connsiteX4" fmla="*/ 11240 w 133731"/>
                <a:gd name="connsiteY4" fmla="*/ 112586 h 202223"/>
                <a:gd name="connsiteX5" fmla="*/ 16288 w 133731"/>
                <a:gd name="connsiteY5" fmla="*/ 96202 h 202223"/>
                <a:gd name="connsiteX6" fmla="*/ 29527 w 133731"/>
                <a:gd name="connsiteY6" fmla="*/ 84392 h 202223"/>
                <a:gd name="connsiteX7" fmla="*/ 11144 w 133731"/>
                <a:gd name="connsiteY7" fmla="*/ 69247 h 202223"/>
                <a:gd name="connsiteX8" fmla="*/ 4763 w 133731"/>
                <a:gd name="connsiteY8" fmla="*/ 45910 h 202223"/>
                <a:gd name="connsiteX9" fmla="*/ 12573 w 133731"/>
                <a:gd name="connsiteY9" fmla="*/ 21622 h 202223"/>
                <a:gd name="connsiteX10" fmla="*/ 33242 w 133731"/>
                <a:gd name="connsiteY10" fmla="*/ 5715 h 202223"/>
                <a:gd name="connsiteX11" fmla="*/ 60579 w 133731"/>
                <a:gd name="connsiteY11" fmla="*/ 191 h 202223"/>
                <a:gd name="connsiteX12" fmla="*/ 98584 w 133731"/>
                <a:gd name="connsiteY12" fmla="*/ 10287 h 202223"/>
                <a:gd name="connsiteX13" fmla="*/ 109633 w 133731"/>
                <a:gd name="connsiteY13" fmla="*/ 3334 h 202223"/>
                <a:gd name="connsiteX14" fmla="*/ 125540 w 133731"/>
                <a:gd name="connsiteY14" fmla="*/ 0 h 202223"/>
                <a:gd name="connsiteX15" fmla="*/ 133731 w 133731"/>
                <a:gd name="connsiteY15" fmla="*/ 0 h 202223"/>
                <a:gd name="connsiteX16" fmla="*/ 133731 w 133731"/>
                <a:gd name="connsiteY16" fmla="*/ 21146 h 202223"/>
                <a:gd name="connsiteX17" fmla="*/ 107251 w 133731"/>
                <a:gd name="connsiteY17" fmla="*/ 21146 h 202223"/>
                <a:gd name="connsiteX18" fmla="*/ 113062 w 133731"/>
                <a:gd name="connsiteY18" fmla="*/ 41815 h 202223"/>
                <a:gd name="connsiteX19" fmla="*/ 105918 w 133731"/>
                <a:gd name="connsiteY19" fmla="*/ 66961 h 202223"/>
                <a:gd name="connsiteX20" fmla="*/ 86201 w 133731"/>
                <a:gd name="connsiteY20" fmla="*/ 83915 h 202223"/>
                <a:gd name="connsiteX21" fmla="*/ 57721 w 133731"/>
                <a:gd name="connsiteY21" fmla="*/ 89916 h 202223"/>
                <a:gd name="connsiteX22" fmla="*/ 39148 w 133731"/>
                <a:gd name="connsiteY22" fmla="*/ 87725 h 202223"/>
                <a:gd name="connsiteX23" fmla="*/ 33623 w 133731"/>
                <a:gd name="connsiteY23" fmla="*/ 95155 h 202223"/>
                <a:gd name="connsiteX24" fmla="*/ 31432 w 133731"/>
                <a:gd name="connsiteY24" fmla="*/ 103061 h 202223"/>
                <a:gd name="connsiteX25" fmla="*/ 37243 w 133731"/>
                <a:gd name="connsiteY25" fmla="*/ 114967 h 202223"/>
                <a:gd name="connsiteX26" fmla="*/ 57912 w 133731"/>
                <a:gd name="connsiteY26" fmla="*/ 118205 h 202223"/>
                <a:gd name="connsiteX27" fmla="*/ 85058 w 133731"/>
                <a:gd name="connsiteY27" fmla="*/ 118205 h 202223"/>
                <a:gd name="connsiteX28" fmla="*/ 119729 w 133731"/>
                <a:gd name="connsiteY28" fmla="*/ 127159 h 202223"/>
                <a:gd name="connsiteX29" fmla="*/ 131064 w 133731"/>
                <a:gd name="connsiteY29" fmla="*/ 152400 h 202223"/>
                <a:gd name="connsiteX30" fmla="*/ 121158 w 133731"/>
                <a:gd name="connsiteY30" fmla="*/ 177546 h 202223"/>
                <a:gd name="connsiteX31" fmla="*/ 94583 w 133731"/>
                <a:gd name="connsiteY31" fmla="*/ 195548 h 202223"/>
                <a:gd name="connsiteX32" fmla="*/ 58388 w 133731"/>
                <a:gd name="connsiteY32" fmla="*/ 202216 h 202223"/>
                <a:gd name="connsiteX33" fmla="*/ 13811 w 133731"/>
                <a:gd name="connsiteY33" fmla="*/ 192691 h 202223"/>
                <a:gd name="connsiteX34" fmla="*/ 82867 w 133731"/>
                <a:gd name="connsiteY34" fmla="*/ 184975 h 202223"/>
                <a:gd name="connsiteX35" fmla="*/ 99822 w 133731"/>
                <a:gd name="connsiteY35" fmla="*/ 174593 h 202223"/>
                <a:gd name="connsiteX36" fmla="*/ 106299 w 133731"/>
                <a:gd name="connsiteY36" fmla="*/ 158591 h 202223"/>
                <a:gd name="connsiteX37" fmla="*/ 100489 w 133731"/>
                <a:gd name="connsiteY37" fmla="*/ 142875 h 202223"/>
                <a:gd name="connsiteX38" fmla="*/ 78105 w 133731"/>
                <a:gd name="connsiteY38" fmla="*/ 137922 h 202223"/>
                <a:gd name="connsiteX39" fmla="*/ 49720 w 133731"/>
                <a:gd name="connsiteY39" fmla="*/ 137922 h 202223"/>
                <a:gd name="connsiteX40" fmla="*/ 34576 w 133731"/>
                <a:gd name="connsiteY40" fmla="*/ 136684 h 202223"/>
                <a:gd name="connsiteX41" fmla="*/ 24670 w 133731"/>
                <a:gd name="connsiteY41" fmla="*/ 160972 h 202223"/>
                <a:gd name="connsiteX42" fmla="*/ 32861 w 133731"/>
                <a:gd name="connsiteY42" fmla="*/ 181451 h 202223"/>
                <a:gd name="connsiteX43" fmla="*/ 60579 w 133731"/>
                <a:gd name="connsiteY43" fmla="*/ 188404 h 202223"/>
                <a:gd name="connsiteX44" fmla="*/ 82867 w 133731"/>
                <a:gd name="connsiteY44" fmla="*/ 184975 h 202223"/>
                <a:gd name="connsiteX45" fmla="*/ 87630 w 133731"/>
                <a:gd name="connsiteY45" fmla="*/ 44387 h 202223"/>
                <a:gd name="connsiteX46" fmla="*/ 80486 w 133731"/>
                <a:gd name="connsiteY46" fmla="*/ 20669 h 202223"/>
                <a:gd name="connsiteX47" fmla="*/ 59150 w 133731"/>
                <a:gd name="connsiteY47" fmla="*/ 13049 h 202223"/>
                <a:gd name="connsiteX48" fmla="*/ 38195 w 133731"/>
                <a:gd name="connsiteY48" fmla="*/ 20383 h 202223"/>
                <a:gd name="connsiteX49" fmla="*/ 30480 w 133731"/>
                <a:gd name="connsiteY49" fmla="*/ 43815 h 202223"/>
                <a:gd name="connsiteX50" fmla="*/ 37814 w 133731"/>
                <a:gd name="connsiteY50" fmla="*/ 67913 h 202223"/>
                <a:gd name="connsiteX51" fmla="*/ 60103 w 133731"/>
                <a:gd name="connsiteY51" fmla="*/ 76771 h 202223"/>
                <a:gd name="connsiteX52" fmla="*/ 87630 w 133731"/>
                <a:gd name="connsiteY52" fmla="*/ 44387 h 202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133731" h="202223">
                  <a:moveTo>
                    <a:pt x="13811" y="192691"/>
                  </a:moveTo>
                  <a:cubicBezTo>
                    <a:pt x="4572" y="186214"/>
                    <a:pt x="0" y="177260"/>
                    <a:pt x="0" y="165830"/>
                  </a:cubicBezTo>
                  <a:cubicBezTo>
                    <a:pt x="0" y="158782"/>
                    <a:pt x="2191" y="152305"/>
                    <a:pt x="6572" y="146304"/>
                  </a:cubicBezTo>
                  <a:cubicBezTo>
                    <a:pt x="10954" y="140398"/>
                    <a:pt x="16192" y="135922"/>
                    <a:pt x="22288" y="132778"/>
                  </a:cubicBezTo>
                  <a:cubicBezTo>
                    <a:pt x="14954" y="128588"/>
                    <a:pt x="11240" y="121920"/>
                    <a:pt x="11240" y="112586"/>
                  </a:cubicBezTo>
                  <a:cubicBezTo>
                    <a:pt x="11240" y="106775"/>
                    <a:pt x="12954" y="101346"/>
                    <a:pt x="16288" y="96202"/>
                  </a:cubicBezTo>
                  <a:cubicBezTo>
                    <a:pt x="19621" y="91059"/>
                    <a:pt x="24098" y="87154"/>
                    <a:pt x="29527" y="84392"/>
                  </a:cubicBezTo>
                  <a:cubicBezTo>
                    <a:pt x="21526" y="80867"/>
                    <a:pt x="15335" y="75819"/>
                    <a:pt x="11144" y="69247"/>
                  </a:cubicBezTo>
                  <a:cubicBezTo>
                    <a:pt x="6858" y="62674"/>
                    <a:pt x="4763" y="54864"/>
                    <a:pt x="4763" y="45910"/>
                  </a:cubicBezTo>
                  <a:cubicBezTo>
                    <a:pt x="4763" y="36576"/>
                    <a:pt x="7334" y="28480"/>
                    <a:pt x="12573" y="21622"/>
                  </a:cubicBezTo>
                  <a:cubicBezTo>
                    <a:pt x="17812" y="14764"/>
                    <a:pt x="24670" y="9430"/>
                    <a:pt x="33242" y="5715"/>
                  </a:cubicBezTo>
                  <a:cubicBezTo>
                    <a:pt x="41815" y="2000"/>
                    <a:pt x="50959" y="191"/>
                    <a:pt x="60579" y="191"/>
                  </a:cubicBezTo>
                  <a:cubicBezTo>
                    <a:pt x="76771" y="191"/>
                    <a:pt x="89440" y="3524"/>
                    <a:pt x="98584" y="10287"/>
                  </a:cubicBezTo>
                  <a:cubicBezTo>
                    <a:pt x="100965" y="7906"/>
                    <a:pt x="104680" y="5524"/>
                    <a:pt x="109633" y="3334"/>
                  </a:cubicBezTo>
                  <a:cubicBezTo>
                    <a:pt x="114586" y="1048"/>
                    <a:pt x="119920" y="0"/>
                    <a:pt x="125540" y="0"/>
                  </a:cubicBezTo>
                  <a:lnTo>
                    <a:pt x="133731" y="0"/>
                  </a:lnTo>
                  <a:lnTo>
                    <a:pt x="133731" y="21146"/>
                  </a:lnTo>
                  <a:lnTo>
                    <a:pt x="107251" y="21146"/>
                  </a:lnTo>
                  <a:cubicBezTo>
                    <a:pt x="111061" y="27051"/>
                    <a:pt x="113062" y="34004"/>
                    <a:pt x="113062" y="41815"/>
                  </a:cubicBezTo>
                  <a:cubicBezTo>
                    <a:pt x="113062" y="51245"/>
                    <a:pt x="110680" y="59626"/>
                    <a:pt x="105918" y="66961"/>
                  </a:cubicBezTo>
                  <a:cubicBezTo>
                    <a:pt x="101155" y="74295"/>
                    <a:pt x="94583" y="79915"/>
                    <a:pt x="86201" y="83915"/>
                  </a:cubicBezTo>
                  <a:cubicBezTo>
                    <a:pt x="77819" y="87916"/>
                    <a:pt x="68294" y="89916"/>
                    <a:pt x="57721" y="89916"/>
                  </a:cubicBezTo>
                  <a:cubicBezTo>
                    <a:pt x="50863" y="89916"/>
                    <a:pt x="44672" y="89154"/>
                    <a:pt x="39148" y="87725"/>
                  </a:cubicBezTo>
                  <a:cubicBezTo>
                    <a:pt x="36862" y="90011"/>
                    <a:pt x="35052" y="92488"/>
                    <a:pt x="33623" y="95155"/>
                  </a:cubicBezTo>
                  <a:cubicBezTo>
                    <a:pt x="32194" y="97822"/>
                    <a:pt x="31432" y="100489"/>
                    <a:pt x="31432" y="103061"/>
                  </a:cubicBezTo>
                  <a:cubicBezTo>
                    <a:pt x="31432" y="108871"/>
                    <a:pt x="33338" y="112776"/>
                    <a:pt x="37243" y="114967"/>
                  </a:cubicBezTo>
                  <a:cubicBezTo>
                    <a:pt x="41148" y="117157"/>
                    <a:pt x="48006" y="118205"/>
                    <a:pt x="57912" y="118205"/>
                  </a:cubicBezTo>
                  <a:lnTo>
                    <a:pt x="85058" y="118205"/>
                  </a:lnTo>
                  <a:cubicBezTo>
                    <a:pt x="100584" y="118205"/>
                    <a:pt x="112204" y="121158"/>
                    <a:pt x="119729" y="127159"/>
                  </a:cubicBezTo>
                  <a:cubicBezTo>
                    <a:pt x="127254" y="133160"/>
                    <a:pt x="131064" y="141542"/>
                    <a:pt x="131064" y="152400"/>
                  </a:cubicBezTo>
                  <a:cubicBezTo>
                    <a:pt x="131064" y="161544"/>
                    <a:pt x="127730" y="169926"/>
                    <a:pt x="121158" y="177546"/>
                  </a:cubicBezTo>
                  <a:cubicBezTo>
                    <a:pt x="114586" y="185166"/>
                    <a:pt x="105727" y="191167"/>
                    <a:pt x="94583" y="195548"/>
                  </a:cubicBezTo>
                  <a:cubicBezTo>
                    <a:pt x="83439" y="199930"/>
                    <a:pt x="71342" y="202216"/>
                    <a:pt x="58388" y="202216"/>
                  </a:cubicBezTo>
                  <a:cubicBezTo>
                    <a:pt x="37909" y="202406"/>
                    <a:pt x="23050" y="199168"/>
                    <a:pt x="13811" y="192691"/>
                  </a:cubicBezTo>
                  <a:close/>
                  <a:moveTo>
                    <a:pt x="82867" y="184975"/>
                  </a:moveTo>
                  <a:cubicBezTo>
                    <a:pt x="89821" y="182690"/>
                    <a:pt x="95536" y="179165"/>
                    <a:pt x="99822" y="174593"/>
                  </a:cubicBezTo>
                  <a:cubicBezTo>
                    <a:pt x="104203" y="170021"/>
                    <a:pt x="106299" y="164687"/>
                    <a:pt x="106299" y="158591"/>
                  </a:cubicBezTo>
                  <a:cubicBezTo>
                    <a:pt x="106299" y="151352"/>
                    <a:pt x="104394" y="146114"/>
                    <a:pt x="100489" y="142875"/>
                  </a:cubicBezTo>
                  <a:cubicBezTo>
                    <a:pt x="96679" y="139541"/>
                    <a:pt x="89154" y="137922"/>
                    <a:pt x="78105" y="137922"/>
                  </a:cubicBezTo>
                  <a:lnTo>
                    <a:pt x="49720" y="137922"/>
                  </a:lnTo>
                  <a:cubicBezTo>
                    <a:pt x="43339" y="137922"/>
                    <a:pt x="38290" y="137541"/>
                    <a:pt x="34576" y="136684"/>
                  </a:cubicBezTo>
                  <a:cubicBezTo>
                    <a:pt x="28003" y="143923"/>
                    <a:pt x="24670" y="152019"/>
                    <a:pt x="24670" y="160972"/>
                  </a:cubicBezTo>
                  <a:cubicBezTo>
                    <a:pt x="24670" y="169926"/>
                    <a:pt x="27432" y="176784"/>
                    <a:pt x="32861" y="181451"/>
                  </a:cubicBezTo>
                  <a:cubicBezTo>
                    <a:pt x="38290" y="186119"/>
                    <a:pt x="47530" y="188404"/>
                    <a:pt x="60579" y="188404"/>
                  </a:cubicBezTo>
                  <a:cubicBezTo>
                    <a:pt x="68485" y="188500"/>
                    <a:pt x="75914" y="187357"/>
                    <a:pt x="82867" y="184975"/>
                  </a:cubicBezTo>
                  <a:close/>
                  <a:moveTo>
                    <a:pt x="87630" y="44387"/>
                  </a:moveTo>
                  <a:cubicBezTo>
                    <a:pt x="87630" y="33623"/>
                    <a:pt x="85249" y="25718"/>
                    <a:pt x="80486" y="20669"/>
                  </a:cubicBezTo>
                  <a:cubicBezTo>
                    <a:pt x="75724" y="15621"/>
                    <a:pt x="68675" y="13049"/>
                    <a:pt x="59150" y="13049"/>
                  </a:cubicBezTo>
                  <a:cubicBezTo>
                    <a:pt x="50292" y="13049"/>
                    <a:pt x="43339" y="15526"/>
                    <a:pt x="38195" y="20383"/>
                  </a:cubicBezTo>
                  <a:cubicBezTo>
                    <a:pt x="33052" y="25241"/>
                    <a:pt x="30480" y="33052"/>
                    <a:pt x="30480" y="43815"/>
                  </a:cubicBezTo>
                  <a:cubicBezTo>
                    <a:pt x="30480" y="53912"/>
                    <a:pt x="32956" y="61913"/>
                    <a:pt x="37814" y="67913"/>
                  </a:cubicBezTo>
                  <a:cubicBezTo>
                    <a:pt x="42672" y="73914"/>
                    <a:pt x="50101" y="76771"/>
                    <a:pt x="60103" y="76771"/>
                  </a:cubicBezTo>
                  <a:cubicBezTo>
                    <a:pt x="78486" y="76867"/>
                    <a:pt x="87630" y="66008"/>
                    <a:pt x="87630" y="44387"/>
                  </a:cubicBez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F2A74A52-54A9-574E-94EE-B986316C8F36}"/>
                </a:ext>
              </a:extLst>
            </p:cNvPr>
            <p:cNvSpPr/>
            <p:nvPr/>
          </p:nvSpPr>
          <p:spPr>
            <a:xfrm>
              <a:off x="11873388" y="6765289"/>
              <a:ext cx="148113" cy="197167"/>
            </a:xfrm>
            <a:custGeom>
              <a:avLst/>
              <a:gdLst>
                <a:gd name="connsiteX0" fmla="*/ 20193 w 148113"/>
                <a:gd name="connsiteY0" fmla="*/ 17621 h 197167"/>
                <a:gd name="connsiteX1" fmla="*/ 0 w 148113"/>
                <a:gd name="connsiteY1" fmla="*/ 14954 h 197167"/>
                <a:gd name="connsiteX2" fmla="*/ 0 w 148113"/>
                <a:gd name="connsiteY2" fmla="*/ 4572 h 197167"/>
                <a:gd name="connsiteX3" fmla="*/ 39243 w 148113"/>
                <a:gd name="connsiteY3" fmla="*/ 0 h 197167"/>
                <a:gd name="connsiteX4" fmla="*/ 39719 w 148113"/>
                <a:gd name="connsiteY4" fmla="*/ 0 h 197167"/>
                <a:gd name="connsiteX5" fmla="*/ 45053 w 148113"/>
                <a:gd name="connsiteY5" fmla="*/ 3619 h 197167"/>
                <a:gd name="connsiteX6" fmla="*/ 45053 w 148113"/>
                <a:gd name="connsiteY6" fmla="*/ 59436 h 197167"/>
                <a:gd name="connsiteX7" fmla="*/ 44101 w 148113"/>
                <a:gd name="connsiteY7" fmla="*/ 79915 h 197167"/>
                <a:gd name="connsiteX8" fmla="*/ 65246 w 148113"/>
                <a:gd name="connsiteY8" fmla="*/ 66675 h 197167"/>
                <a:gd name="connsiteX9" fmla="*/ 92488 w 148113"/>
                <a:gd name="connsiteY9" fmla="*/ 60388 h 197167"/>
                <a:gd name="connsiteX10" fmla="*/ 116110 w 148113"/>
                <a:gd name="connsiteY10" fmla="*/ 66199 h 197167"/>
                <a:gd name="connsiteX11" fmla="*/ 127921 w 148113"/>
                <a:gd name="connsiteY11" fmla="*/ 83915 h 197167"/>
                <a:gd name="connsiteX12" fmla="*/ 131254 w 148113"/>
                <a:gd name="connsiteY12" fmla="*/ 116014 h 197167"/>
                <a:gd name="connsiteX13" fmla="*/ 131254 w 148113"/>
                <a:gd name="connsiteY13" fmla="*/ 183166 h 197167"/>
                <a:gd name="connsiteX14" fmla="*/ 148114 w 148113"/>
                <a:gd name="connsiteY14" fmla="*/ 185357 h 197167"/>
                <a:gd name="connsiteX15" fmla="*/ 148114 w 148113"/>
                <a:gd name="connsiteY15" fmla="*/ 197167 h 197167"/>
                <a:gd name="connsiteX16" fmla="*/ 90583 w 148113"/>
                <a:gd name="connsiteY16" fmla="*/ 197167 h 197167"/>
                <a:gd name="connsiteX17" fmla="*/ 90583 w 148113"/>
                <a:gd name="connsiteY17" fmla="*/ 185261 h 197167"/>
                <a:gd name="connsiteX18" fmla="*/ 106204 w 148113"/>
                <a:gd name="connsiteY18" fmla="*/ 183071 h 197167"/>
                <a:gd name="connsiteX19" fmla="*/ 106204 w 148113"/>
                <a:gd name="connsiteY19" fmla="*/ 115729 h 197167"/>
                <a:gd name="connsiteX20" fmla="*/ 104299 w 148113"/>
                <a:gd name="connsiteY20" fmla="*/ 93440 h 197167"/>
                <a:gd name="connsiteX21" fmla="*/ 97060 w 148113"/>
                <a:gd name="connsiteY21" fmla="*/ 81439 h 197167"/>
                <a:gd name="connsiteX22" fmla="*/ 81153 w 148113"/>
                <a:gd name="connsiteY22" fmla="*/ 77438 h 197167"/>
                <a:gd name="connsiteX23" fmla="*/ 62579 w 148113"/>
                <a:gd name="connsiteY23" fmla="*/ 81820 h 197167"/>
                <a:gd name="connsiteX24" fmla="*/ 45244 w 148113"/>
                <a:gd name="connsiteY24" fmla="*/ 91916 h 197167"/>
                <a:gd name="connsiteX25" fmla="*/ 45244 w 148113"/>
                <a:gd name="connsiteY25" fmla="*/ 183166 h 197167"/>
                <a:gd name="connsiteX26" fmla="*/ 61817 w 148113"/>
                <a:gd name="connsiteY26" fmla="*/ 185357 h 197167"/>
                <a:gd name="connsiteX27" fmla="*/ 61817 w 148113"/>
                <a:gd name="connsiteY27" fmla="*/ 197167 h 197167"/>
                <a:gd name="connsiteX28" fmla="*/ 5715 w 148113"/>
                <a:gd name="connsiteY28" fmla="*/ 197167 h 197167"/>
                <a:gd name="connsiteX29" fmla="*/ 5715 w 148113"/>
                <a:gd name="connsiteY29" fmla="*/ 185261 h 197167"/>
                <a:gd name="connsiteX30" fmla="*/ 20193 w 148113"/>
                <a:gd name="connsiteY30" fmla="*/ 183356 h 197167"/>
                <a:gd name="connsiteX31" fmla="*/ 20193 w 148113"/>
                <a:gd name="connsiteY31" fmla="*/ 17621 h 1971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113" h="197167">
                  <a:moveTo>
                    <a:pt x="20193" y="17621"/>
                  </a:moveTo>
                  <a:lnTo>
                    <a:pt x="0" y="14954"/>
                  </a:lnTo>
                  <a:lnTo>
                    <a:pt x="0" y="4572"/>
                  </a:lnTo>
                  <a:lnTo>
                    <a:pt x="39243" y="0"/>
                  </a:lnTo>
                  <a:lnTo>
                    <a:pt x="39719" y="0"/>
                  </a:lnTo>
                  <a:lnTo>
                    <a:pt x="45053" y="3619"/>
                  </a:lnTo>
                  <a:lnTo>
                    <a:pt x="45053" y="59436"/>
                  </a:lnTo>
                  <a:lnTo>
                    <a:pt x="44101" y="79915"/>
                  </a:lnTo>
                  <a:cubicBezTo>
                    <a:pt x="49244" y="75248"/>
                    <a:pt x="56293" y="70866"/>
                    <a:pt x="65246" y="66675"/>
                  </a:cubicBezTo>
                  <a:cubicBezTo>
                    <a:pt x="74200" y="62484"/>
                    <a:pt x="83344" y="60388"/>
                    <a:pt x="92488" y="60388"/>
                  </a:cubicBezTo>
                  <a:cubicBezTo>
                    <a:pt x="102584" y="60388"/>
                    <a:pt x="110490" y="62293"/>
                    <a:pt x="116110" y="66199"/>
                  </a:cubicBezTo>
                  <a:cubicBezTo>
                    <a:pt x="121729" y="70009"/>
                    <a:pt x="125635" y="75914"/>
                    <a:pt x="127921" y="83915"/>
                  </a:cubicBezTo>
                  <a:cubicBezTo>
                    <a:pt x="130207" y="91821"/>
                    <a:pt x="131254" y="102584"/>
                    <a:pt x="131254" y="116014"/>
                  </a:cubicBezTo>
                  <a:lnTo>
                    <a:pt x="131254" y="183166"/>
                  </a:lnTo>
                  <a:lnTo>
                    <a:pt x="148114" y="185357"/>
                  </a:lnTo>
                  <a:lnTo>
                    <a:pt x="148114" y="197167"/>
                  </a:lnTo>
                  <a:lnTo>
                    <a:pt x="90583" y="197167"/>
                  </a:lnTo>
                  <a:lnTo>
                    <a:pt x="90583" y="185261"/>
                  </a:lnTo>
                  <a:lnTo>
                    <a:pt x="106204" y="183071"/>
                  </a:lnTo>
                  <a:lnTo>
                    <a:pt x="106204" y="115729"/>
                  </a:lnTo>
                  <a:cubicBezTo>
                    <a:pt x="106204" y="106299"/>
                    <a:pt x="105537" y="98869"/>
                    <a:pt x="104299" y="93440"/>
                  </a:cubicBezTo>
                  <a:cubicBezTo>
                    <a:pt x="103061" y="88011"/>
                    <a:pt x="100584" y="84010"/>
                    <a:pt x="97060" y="81439"/>
                  </a:cubicBezTo>
                  <a:cubicBezTo>
                    <a:pt x="93536" y="78772"/>
                    <a:pt x="88201" y="77438"/>
                    <a:pt x="81153" y="77438"/>
                  </a:cubicBezTo>
                  <a:cubicBezTo>
                    <a:pt x="75343" y="77438"/>
                    <a:pt x="69247" y="78867"/>
                    <a:pt x="62579" y="81820"/>
                  </a:cubicBezTo>
                  <a:cubicBezTo>
                    <a:pt x="55912" y="84773"/>
                    <a:pt x="50197" y="88106"/>
                    <a:pt x="45244" y="91916"/>
                  </a:cubicBezTo>
                  <a:lnTo>
                    <a:pt x="45244" y="183166"/>
                  </a:lnTo>
                  <a:lnTo>
                    <a:pt x="61817" y="185357"/>
                  </a:lnTo>
                  <a:lnTo>
                    <a:pt x="61817" y="197167"/>
                  </a:lnTo>
                  <a:lnTo>
                    <a:pt x="5715" y="197167"/>
                  </a:lnTo>
                  <a:lnTo>
                    <a:pt x="5715" y="185261"/>
                  </a:lnTo>
                  <a:lnTo>
                    <a:pt x="20193" y="183356"/>
                  </a:lnTo>
                  <a:lnTo>
                    <a:pt x="20193" y="17621"/>
                  </a:ln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49A35282-E4F6-A838-36CD-672F4D8CE397}"/>
                </a:ext>
              </a:extLst>
            </p:cNvPr>
            <p:cNvSpPr/>
            <p:nvPr/>
          </p:nvSpPr>
          <p:spPr>
            <a:xfrm>
              <a:off x="12038742" y="6825201"/>
              <a:ext cx="110680" cy="139827"/>
            </a:xfrm>
            <a:custGeom>
              <a:avLst/>
              <a:gdLst>
                <a:gd name="connsiteX0" fmla="*/ 15240 w 110680"/>
                <a:gd name="connsiteY0" fmla="*/ 120872 h 139827"/>
                <a:gd name="connsiteX1" fmla="*/ 0 w 110680"/>
                <a:gd name="connsiteY1" fmla="*/ 70104 h 139827"/>
                <a:gd name="connsiteX2" fmla="*/ 7906 w 110680"/>
                <a:gd name="connsiteY2" fmla="*/ 33242 h 139827"/>
                <a:gd name="connsiteX3" fmla="*/ 30194 w 110680"/>
                <a:gd name="connsiteY3" fmla="*/ 8668 h 139827"/>
                <a:gd name="connsiteX4" fmla="*/ 62770 w 110680"/>
                <a:gd name="connsiteY4" fmla="*/ 0 h 139827"/>
                <a:gd name="connsiteX5" fmla="*/ 97536 w 110680"/>
                <a:gd name="connsiteY5" fmla="*/ 12382 h 139827"/>
                <a:gd name="connsiteX6" fmla="*/ 110680 w 110680"/>
                <a:gd name="connsiteY6" fmla="*/ 47911 h 139827"/>
                <a:gd name="connsiteX7" fmla="*/ 108966 w 110680"/>
                <a:gd name="connsiteY7" fmla="*/ 70295 h 139827"/>
                <a:gd name="connsiteX8" fmla="*/ 26194 w 110680"/>
                <a:gd name="connsiteY8" fmla="*/ 70295 h 139827"/>
                <a:gd name="connsiteX9" fmla="*/ 37243 w 110680"/>
                <a:gd name="connsiteY9" fmla="*/ 108680 h 139827"/>
                <a:gd name="connsiteX10" fmla="*/ 67342 w 110680"/>
                <a:gd name="connsiteY10" fmla="*/ 123254 h 139827"/>
                <a:gd name="connsiteX11" fmla="*/ 87439 w 110680"/>
                <a:gd name="connsiteY11" fmla="*/ 119729 h 139827"/>
                <a:gd name="connsiteX12" fmla="*/ 103727 w 110680"/>
                <a:gd name="connsiteY12" fmla="*/ 111443 h 139827"/>
                <a:gd name="connsiteX13" fmla="*/ 108299 w 110680"/>
                <a:gd name="connsiteY13" fmla="*/ 122015 h 139827"/>
                <a:gd name="connsiteX14" fmla="*/ 87630 w 110680"/>
                <a:gd name="connsiteY14" fmla="*/ 134493 h 139827"/>
                <a:gd name="connsiteX15" fmla="*/ 59722 w 110680"/>
                <a:gd name="connsiteY15" fmla="*/ 139827 h 139827"/>
                <a:gd name="connsiteX16" fmla="*/ 15240 w 110680"/>
                <a:gd name="connsiteY16" fmla="*/ 120872 h 139827"/>
                <a:gd name="connsiteX17" fmla="*/ 84106 w 110680"/>
                <a:gd name="connsiteY17" fmla="*/ 57531 h 139827"/>
                <a:gd name="connsiteX18" fmla="*/ 84868 w 110680"/>
                <a:gd name="connsiteY18" fmla="*/ 47149 h 139827"/>
                <a:gd name="connsiteX19" fmla="*/ 78296 w 110680"/>
                <a:gd name="connsiteY19" fmla="*/ 22479 h 139827"/>
                <a:gd name="connsiteX20" fmla="*/ 58198 w 110680"/>
                <a:gd name="connsiteY20" fmla="*/ 13430 h 139827"/>
                <a:gd name="connsiteX21" fmla="*/ 35909 w 110680"/>
                <a:gd name="connsiteY21" fmla="*/ 23527 h 139827"/>
                <a:gd name="connsiteX22" fmla="*/ 26384 w 110680"/>
                <a:gd name="connsiteY22" fmla="*/ 57436 h 139827"/>
                <a:gd name="connsiteX23" fmla="*/ 84106 w 110680"/>
                <a:gd name="connsiteY23" fmla="*/ 57436 h 1398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10680" h="139827">
                  <a:moveTo>
                    <a:pt x="15240" y="120872"/>
                  </a:moveTo>
                  <a:cubicBezTo>
                    <a:pt x="5048" y="108204"/>
                    <a:pt x="0" y="91250"/>
                    <a:pt x="0" y="70104"/>
                  </a:cubicBezTo>
                  <a:cubicBezTo>
                    <a:pt x="0" y="56102"/>
                    <a:pt x="2667" y="43910"/>
                    <a:pt x="7906" y="33242"/>
                  </a:cubicBezTo>
                  <a:cubicBezTo>
                    <a:pt x="13144" y="22574"/>
                    <a:pt x="20574" y="14478"/>
                    <a:pt x="30194" y="8668"/>
                  </a:cubicBezTo>
                  <a:cubicBezTo>
                    <a:pt x="39814" y="2857"/>
                    <a:pt x="50578" y="0"/>
                    <a:pt x="62770" y="0"/>
                  </a:cubicBezTo>
                  <a:cubicBezTo>
                    <a:pt x="77724" y="0"/>
                    <a:pt x="89249" y="4096"/>
                    <a:pt x="97536" y="12382"/>
                  </a:cubicBezTo>
                  <a:cubicBezTo>
                    <a:pt x="105823" y="20669"/>
                    <a:pt x="110204" y="32480"/>
                    <a:pt x="110680" y="47911"/>
                  </a:cubicBezTo>
                  <a:cubicBezTo>
                    <a:pt x="110680" y="57722"/>
                    <a:pt x="110109" y="65151"/>
                    <a:pt x="108966" y="70295"/>
                  </a:cubicBezTo>
                  <a:lnTo>
                    <a:pt x="26194" y="70295"/>
                  </a:lnTo>
                  <a:cubicBezTo>
                    <a:pt x="26479" y="86201"/>
                    <a:pt x="30194" y="98965"/>
                    <a:pt x="37243" y="108680"/>
                  </a:cubicBezTo>
                  <a:cubicBezTo>
                    <a:pt x="44291" y="118396"/>
                    <a:pt x="54292" y="123254"/>
                    <a:pt x="67342" y="123254"/>
                  </a:cubicBezTo>
                  <a:cubicBezTo>
                    <a:pt x="73723" y="123254"/>
                    <a:pt x="80486" y="122111"/>
                    <a:pt x="87439" y="119729"/>
                  </a:cubicBezTo>
                  <a:cubicBezTo>
                    <a:pt x="94393" y="117443"/>
                    <a:pt x="99822" y="114586"/>
                    <a:pt x="103727" y="111443"/>
                  </a:cubicBezTo>
                  <a:lnTo>
                    <a:pt x="108299" y="122015"/>
                  </a:lnTo>
                  <a:cubicBezTo>
                    <a:pt x="103632" y="126873"/>
                    <a:pt x="96774" y="130969"/>
                    <a:pt x="87630" y="134493"/>
                  </a:cubicBezTo>
                  <a:cubicBezTo>
                    <a:pt x="78486" y="138017"/>
                    <a:pt x="69151" y="139827"/>
                    <a:pt x="59722" y="139827"/>
                  </a:cubicBezTo>
                  <a:cubicBezTo>
                    <a:pt x="40196" y="139827"/>
                    <a:pt x="25432" y="133541"/>
                    <a:pt x="15240" y="120872"/>
                  </a:cubicBezTo>
                  <a:close/>
                  <a:moveTo>
                    <a:pt x="84106" y="57531"/>
                  </a:moveTo>
                  <a:cubicBezTo>
                    <a:pt x="84582" y="54197"/>
                    <a:pt x="84868" y="50768"/>
                    <a:pt x="84868" y="47149"/>
                  </a:cubicBezTo>
                  <a:cubicBezTo>
                    <a:pt x="84677" y="36767"/>
                    <a:pt x="82487" y="28480"/>
                    <a:pt x="78296" y="22479"/>
                  </a:cubicBezTo>
                  <a:cubicBezTo>
                    <a:pt x="74009" y="16478"/>
                    <a:pt x="67342" y="13430"/>
                    <a:pt x="58198" y="13430"/>
                  </a:cubicBezTo>
                  <a:cubicBezTo>
                    <a:pt x="48863" y="13430"/>
                    <a:pt x="41434" y="16764"/>
                    <a:pt x="35909" y="23527"/>
                  </a:cubicBezTo>
                  <a:cubicBezTo>
                    <a:pt x="30385" y="30290"/>
                    <a:pt x="27242" y="41529"/>
                    <a:pt x="26384" y="57436"/>
                  </a:cubicBezTo>
                  <a:lnTo>
                    <a:pt x="84106" y="57436"/>
                  </a:ln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FC601B9E-DC8D-C827-4302-A2323BD473F4}"/>
                </a:ext>
              </a:extLst>
            </p:cNvPr>
            <p:cNvSpPr/>
            <p:nvPr/>
          </p:nvSpPr>
          <p:spPr>
            <a:xfrm>
              <a:off x="12170568" y="6825297"/>
              <a:ext cx="93821" cy="137159"/>
            </a:xfrm>
            <a:custGeom>
              <a:avLst/>
              <a:gdLst>
                <a:gd name="connsiteX0" fmla="*/ 0 w 93821"/>
                <a:gd name="connsiteY0" fmla="*/ 125254 h 137159"/>
                <a:gd name="connsiteX1" fmla="*/ 18002 w 93821"/>
                <a:gd name="connsiteY1" fmla="*/ 123825 h 137159"/>
                <a:gd name="connsiteX2" fmla="*/ 18002 w 93821"/>
                <a:gd name="connsiteY2" fmla="*/ 22098 h 137159"/>
                <a:gd name="connsiteX3" fmla="*/ 667 w 93821"/>
                <a:gd name="connsiteY3" fmla="*/ 17716 h 137159"/>
                <a:gd name="connsiteX4" fmla="*/ 667 w 93821"/>
                <a:gd name="connsiteY4" fmla="*/ 4763 h 137159"/>
                <a:gd name="connsiteX5" fmla="*/ 33909 w 93821"/>
                <a:gd name="connsiteY5" fmla="*/ 476 h 137159"/>
                <a:gd name="connsiteX6" fmla="*/ 34385 w 93821"/>
                <a:gd name="connsiteY6" fmla="*/ 476 h 137159"/>
                <a:gd name="connsiteX7" fmla="*/ 39719 w 93821"/>
                <a:gd name="connsiteY7" fmla="*/ 4763 h 137159"/>
                <a:gd name="connsiteX8" fmla="*/ 39719 w 93821"/>
                <a:gd name="connsiteY8" fmla="*/ 9144 h 137159"/>
                <a:gd name="connsiteX9" fmla="*/ 38957 w 93821"/>
                <a:gd name="connsiteY9" fmla="*/ 27908 h 137159"/>
                <a:gd name="connsiteX10" fmla="*/ 39719 w 93821"/>
                <a:gd name="connsiteY10" fmla="*/ 27908 h 137159"/>
                <a:gd name="connsiteX11" fmla="*/ 48387 w 93821"/>
                <a:gd name="connsiteY11" fmla="*/ 17335 h 137159"/>
                <a:gd name="connsiteX12" fmla="*/ 64484 w 93821"/>
                <a:gd name="connsiteY12" fmla="*/ 5429 h 137159"/>
                <a:gd name="connsiteX13" fmla="*/ 85916 w 93821"/>
                <a:gd name="connsiteY13" fmla="*/ 0 h 137159"/>
                <a:gd name="connsiteX14" fmla="*/ 93821 w 93821"/>
                <a:gd name="connsiteY14" fmla="*/ 1238 h 137159"/>
                <a:gd name="connsiteX15" fmla="*/ 93821 w 93821"/>
                <a:gd name="connsiteY15" fmla="*/ 28194 h 137159"/>
                <a:gd name="connsiteX16" fmla="*/ 88392 w 93821"/>
                <a:gd name="connsiteY16" fmla="*/ 25908 h 137159"/>
                <a:gd name="connsiteX17" fmla="*/ 80105 w 93821"/>
                <a:gd name="connsiteY17" fmla="*/ 24860 h 137159"/>
                <a:gd name="connsiteX18" fmla="*/ 43053 w 93821"/>
                <a:gd name="connsiteY18" fmla="*/ 37147 h 137159"/>
                <a:gd name="connsiteX19" fmla="*/ 43053 w 93821"/>
                <a:gd name="connsiteY19" fmla="*/ 123730 h 137159"/>
                <a:gd name="connsiteX20" fmla="*/ 73628 w 93821"/>
                <a:gd name="connsiteY20" fmla="*/ 125635 h 137159"/>
                <a:gd name="connsiteX21" fmla="*/ 73628 w 93821"/>
                <a:gd name="connsiteY21" fmla="*/ 137160 h 137159"/>
                <a:gd name="connsiteX22" fmla="*/ 0 w 93821"/>
                <a:gd name="connsiteY22" fmla="*/ 137160 h 137159"/>
                <a:gd name="connsiteX23" fmla="*/ 0 w 93821"/>
                <a:gd name="connsiteY23" fmla="*/ 125254 h 137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3821" h="137159">
                  <a:moveTo>
                    <a:pt x="0" y="125254"/>
                  </a:moveTo>
                  <a:lnTo>
                    <a:pt x="18002" y="123825"/>
                  </a:lnTo>
                  <a:lnTo>
                    <a:pt x="18002" y="22098"/>
                  </a:lnTo>
                  <a:lnTo>
                    <a:pt x="667" y="17716"/>
                  </a:lnTo>
                  <a:lnTo>
                    <a:pt x="667" y="4763"/>
                  </a:lnTo>
                  <a:lnTo>
                    <a:pt x="33909" y="476"/>
                  </a:lnTo>
                  <a:lnTo>
                    <a:pt x="34385" y="476"/>
                  </a:lnTo>
                  <a:lnTo>
                    <a:pt x="39719" y="4763"/>
                  </a:lnTo>
                  <a:lnTo>
                    <a:pt x="39719" y="9144"/>
                  </a:lnTo>
                  <a:lnTo>
                    <a:pt x="38957" y="27908"/>
                  </a:lnTo>
                  <a:lnTo>
                    <a:pt x="39719" y="27908"/>
                  </a:lnTo>
                  <a:cubicBezTo>
                    <a:pt x="41338" y="25146"/>
                    <a:pt x="44196" y="21622"/>
                    <a:pt x="48387" y="17335"/>
                  </a:cubicBezTo>
                  <a:cubicBezTo>
                    <a:pt x="52578" y="13049"/>
                    <a:pt x="57912" y="9049"/>
                    <a:pt x="64484" y="5429"/>
                  </a:cubicBezTo>
                  <a:cubicBezTo>
                    <a:pt x="71057" y="1810"/>
                    <a:pt x="78200" y="0"/>
                    <a:pt x="85916" y="0"/>
                  </a:cubicBezTo>
                  <a:cubicBezTo>
                    <a:pt x="89154" y="0"/>
                    <a:pt x="91726" y="381"/>
                    <a:pt x="93821" y="1238"/>
                  </a:cubicBezTo>
                  <a:lnTo>
                    <a:pt x="93821" y="28194"/>
                  </a:lnTo>
                  <a:cubicBezTo>
                    <a:pt x="92678" y="27432"/>
                    <a:pt x="90868" y="26575"/>
                    <a:pt x="88392" y="25908"/>
                  </a:cubicBezTo>
                  <a:cubicBezTo>
                    <a:pt x="85916" y="25146"/>
                    <a:pt x="83153" y="24860"/>
                    <a:pt x="80105" y="24860"/>
                  </a:cubicBezTo>
                  <a:cubicBezTo>
                    <a:pt x="66770" y="24860"/>
                    <a:pt x="54483" y="28956"/>
                    <a:pt x="43053" y="37147"/>
                  </a:cubicBezTo>
                  <a:lnTo>
                    <a:pt x="43053" y="123730"/>
                  </a:lnTo>
                  <a:lnTo>
                    <a:pt x="73628" y="125635"/>
                  </a:lnTo>
                  <a:lnTo>
                    <a:pt x="73628" y="137160"/>
                  </a:lnTo>
                  <a:lnTo>
                    <a:pt x="0" y="137160"/>
                  </a:lnTo>
                  <a:lnTo>
                    <a:pt x="0" y="125254"/>
                  </a:ln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D9CEEB52-3AB3-52A1-3FAC-C81D0797854C}"/>
                </a:ext>
              </a:extLst>
            </p:cNvPr>
            <p:cNvSpPr/>
            <p:nvPr/>
          </p:nvSpPr>
          <p:spPr>
            <a:xfrm>
              <a:off x="12279820" y="6825201"/>
              <a:ext cx="110680" cy="139827"/>
            </a:xfrm>
            <a:custGeom>
              <a:avLst/>
              <a:gdLst>
                <a:gd name="connsiteX0" fmla="*/ 15240 w 110680"/>
                <a:gd name="connsiteY0" fmla="*/ 120872 h 139827"/>
                <a:gd name="connsiteX1" fmla="*/ 0 w 110680"/>
                <a:gd name="connsiteY1" fmla="*/ 70104 h 139827"/>
                <a:gd name="connsiteX2" fmla="*/ 7906 w 110680"/>
                <a:gd name="connsiteY2" fmla="*/ 33242 h 139827"/>
                <a:gd name="connsiteX3" fmla="*/ 30194 w 110680"/>
                <a:gd name="connsiteY3" fmla="*/ 8668 h 139827"/>
                <a:gd name="connsiteX4" fmla="*/ 62770 w 110680"/>
                <a:gd name="connsiteY4" fmla="*/ 0 h 139827"/>
                <a:gd name="connsiteX5" fmla="*/ 97536 w 110680"/>
                <a:gd name="connsiteY5" fmla="*/ 12382 h 139827"/>
                <a:gd name="connsiteX6" fmla="*/ 110680 w 110680"/>
                <a:gd name="connsiteY6" fmla="*/ 47911 h 139827"/>
                <a:gd name="connsiteX7" fmla="*/ 108966 w 110680"/>
                <a:gd name="connsiteY7" fmla="*/ 70295 h 139827"/>
                <a:gd name="connsiteX8" fmla="*/ 26194 w 110680"/>
                <a:gd name="connsiteY8" fmla="*/ 70295 h 139827"/>
                <a:gd name="connsiteX9" fmla="*/ 37243 w 110680"/>
                <a:gd name="connsiteY9" fmla="*/ 108680 h 139827"/>
                <a:gd name="connsiteX10" fmla="*/ 67342 w 110680"/>
                <a:gd name="connsiteY10" fmla="*/ 123254 h 139827"/>
                <a:gd name="connsiteX11" fmla="*/ 87439 w 110680"/>
                <a:gd name="connsiteY11" fmla="*/ 119729 h 139827"/>
                <a:gd name="connsiteX12" fmla="*/ 103727 w 110680"/>
                <a:gd name="connsiteY12" fmla="*/ 111443 h 139827"/>
                <a:gd name="connsiteX13" fmla="*/ 108299 w 110680"/>
                <a:gd name="connsiteY13" fmla="*/ 122015 h 139827"/>
                <a:gd name="connsiteX14" fmla="*/ 87630 w 110680"/>
                <a:gd name="connsiteY14" fmla="*/ 134493 h 139827"/>
                <a:gd name="connsiteX15" fmla="*/ 59722 w 110680"/>
                <a:gd name="connsiteY15" fmla="*/ 139827 h 139827"/>
                <a:gd name="connsiteX16" fmla="*/ 15240 w 110680"/>
                <a:gd name="connsiteY16" fmla="*/ 120872 h 139827"/>
                <a:gd name="connsiteX17" fmla="*/ 84201 w 110680"/>
                <a:gd name="connsiteY17" fmla="*/ 57531 h 139827"/>
                <a:gd name="connsiteX18" fmla="*/ 84963 w 110680"/>
                <a:gd name="connsiteY18" fmla="*/ 47149 h 139827"/>
                <a:gd name="connsiteX19" fmla="*/ 78391 w 110680"/>
                <a:gd name="connsiteY19" fmla="*/ 22479 h 139827"/>
                <a:gd name="connsiteX20" fmla="*/ 58293 w 110680"/>
                <a:gd name="connsiteY20" fmla="*/ 13430 h 139827"/>
                <a:gd name="connsiteX21" fmla="*/ 36004 w 110680"/>
                <a:gd name="connsiteY21" fmla="*/ 23527 h 139827"/>
                <a:gd name="connsiteX22" fmla="*/ 26479 w 110680"/>
                <a:gd name="connsiteY22" fmla="*/ 57436 h 139827"/>
                <a:gd name="connsiteX23" fmla="*/ 84201 w 110680"/>
                <a:gd name="connsiteY23" fmla="*/ 57436 h 1398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10680" h="139827">
                  <a:moveTo>
                    <a:pt x="15240" y="120872"/>
                  </a:moveTo>
                  <a:cubicBezTo>
                    <a:pt x="5048" y="108204"/>
                    <a:pt x="0" y="91250"/>
                    <a:pt x="0" y="70104"/>
                  </a:cubicBezTo>
                  <a:cubicBezTo>
                    <a:pt x="0" y="56102"/>
                    <a:pt x="2667" y="43910"/>
                    <a:pt x="7906" y="33242"/>
                  </a:cubicBezTo>
                  <a:cubicBezTo>
                    <a:pt x="13145" y="22574"/>
                    <a:pt x="20574" y="14478"/>
                    <a:pt x="30194" y="8668"/>
                  </a:cubicBezTo>
                  <a:cubicBezTo>
                    <a:pt x="39814" y="2857"/>
                    <a:pt x="50578" y="0"/>
                    <a:pt x="62770" y="0"/>
                  </a:cubicBezTo>
                  <a:cubicBezTo>
                    <a:pt x="77724" y="0"/>
                    <a:pt x="89249" y="4096"/>
                    <a:pt x="97536" y="12382"/>
                  </a:cubicBezTo>
                  <a:cubicBezTo>
                    <a:pt x="105823" y="20669"/>
                    <a:pt x="110204" y="32480"/>
                    <a:pt x="110680" y="47911"/>
                  </a:cubicBezTo>
                  <a:cubicBezTo>
                    <a:pt x="110680" y="57722"/>
                    <a:pt x="110109" y="65151"/>
                    <a:pt x="108966" y="70295"/>
                  </a:cubicBezTo>
                  <a:lnTo>
                    <a:pt x="26194" y="70295"/>
                  </a:lnTo>
                  <a:cubicBezTo>
                    <a:pt x="26479" y="86201"/>
                    <a:pt x="30194" y="98965"/>
                    <a:pt x="37243" y="108680"/>
                  </a:cubicBezTo>
                  <a:cubicBezTo>
                    <a:pt x="44291" y="118396"/>
                    <a:pt x="54292" y="123254"/>
                    <a:pt x="67342" y="123254"/>
                  </a:cubicBezTo>
                  <a:cubicBezTo>
                    <a:pt x="73724" y="123254"/>
                    <a:pt x="80486" y="122111"/>
                    <a:pt x="87439" y="119729"/>
                  </a:cubicBezTo>
                  <a:cubicBezTo>
                    <a:pt x="94393" y="117443"/>
                    <a:pt x="99822" y="114586"/>
                    <a:pt x="103727" y="111443"/>
                  </a:cubicBezTo>
                  <a:lnTo>
                    <a:pt x="108299" y="122015"/>
                  </a:lnTo>
                  <a:cubicBezTo>
                    <a:pt x="103632" y="126873"/>
                    <a:pt x="96774" y="130969"/>
                    <a:pt x="87630" y="134493"/>
                  </a:cubicBezTo>
                  <a:cubicBezTo>
                    <a:pt x="78486" y="138017"/>
                    <a:pt x="69151" y="139827"/>
                    <a:pt x="59722" y="139827"/>
                  </a:cubicBezTo>
                  <a:cubicBezTo>
                    <a:pt x="40196" y="139827"/>
                    <a:pt x="25432" y="133541"/>
                    <a:pt x="15240" y="120872"/>
                  </a:cubicBezTo>
                  <a:close/>
                  <a:moveTo>
                    <a:pt x="84201" y="57531"/>
                  </a:moveTo>
                  <a:cubicBezTo>
                    <a:pt x="84677" y="54197"/>
                    <a:pt x="84963" y="50768"/>
                    <a:pt x="84963" y="47149"/>
                  </a:cubicBezTo>
                  <a:cubicBezTo>
                    <a:pt x="84772" y="36767"/>
                    <a:pt x="82582" y="28480"/>
                    <a:pt x="78391" y="22479"/>
                  </a:cubicBezTo>
                  <a:cubicBezTo>
                    <a:pt x="74104" y="16478"/>
                    <a:pt x="67437" y="13430"/>
                    <a:pt x="58293" y="13430"/>
                  </a:cubicBezTo>
                  <a:cubicBezTo>
                    <a:pt x="48958" y="13430"/>
                    <a:pt x="41529" y="16764"/>
                    <a:pt x="36004" y="23527"/>
                  </a:cubicBezTo>
                  <a:cubicBezTo>
                    <a:pt x="30480" y="30290"/>
                    <a:pt x="27337" y="41529"/>
                    <a:pt x="26479" y="57436"/>
                  </a:cubicBezTo>
                  <a:lnTo>
                    <a:pt x="84201" y="57436"/>
                  </a:ln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C4082D40-CC60-1C17-30CA-F1057FA6BEE9}"/>
                </a:ext>
              </a:extLst>
            </p:cNvPr>
            <p:cNvSpPr/>
            <p:nvPr/>
          </p:nvSpPr>
          <p:spPr>
            <a:xfrm>
              <a:off x="12470415" y="6825678"/>
              <a:ext cx="97440" cy="202215"/>
            </a:xfrm>
            <a:custGeom>
              <a:avLst/>
              <a:gdLst>
                <a:gd name="connsiteX0" fmla="*/ 20098 w 97440"/>
                <a:gd name="connsiteY0" fmla="*/ 117443 h 202215"/>
                <a:gd name="connsiteX1" fmla="*/ 30290 w 97440"/>
                <a:gd name="connsiteY1" fmla="*/ 123920 h 202215"/>
                <a:gd name="connsiteX2" fmla="*/ 46768 w 97440"/>
                <a:gd name="connsiteY2" fmla="*/ 126778 h 202215"/>
                <a:gd name="connsiteX3" fmla="*/ 66961 w 97440"/>
                <a:gd name="connsiteY3" fmla="*/ 121444 h 202215"/>
                <a:gd name="connsiteX4" fmla="*/ 73438 w 97440"/>
                <a:gd name="connsiteY4" fmla="*/ 106775 h 202215"/>
                <a:gd name="connsiteX5" fmla="*/ 69342 w 97440"/>
                <a:gd name="connsiteY5" fmla="*/ 95441 h 202215"/>
                <a:gd name="connsiteX6" fmla="*/ 57912 w 97440"/>
                <a:gd name="connsiteY6" fmla="*/ 86868 h 202215"/>
                <a:gd name="connsiteX7" fmla="*/ 36862 w 97440"/>
                <a:gd name="connsiteY7" fmla="*/ 77819 h 202215"/>
                <a:gd name="connsiteX8" fmla="*/ 9811 w 97440"/>
                <a:gd name="connsiteY8" fmla="*/ 61055 h 202215"/>
                <a:gd name="connsiteX9" fmla="*/ 1238 w 97440"/>
                <a:gd name="connsiteY9" fmla="*/ 35433 h 202215"/>
                <a:gd name="connsiteX10" fmla="*/ 7620 w 97440"/>
                <a:gd name="connsiteY10" fmla="*/ 16859 h 202215"/>
                <a:gd name="connsiteX11" fmla="*/ 25146 w 97440"/>
                <a:gd name="connsiteY11" fmla="*/ 4477 h 202215"/>
                <a:gd name="connsiteX12" fmla="*/ 50006 w 97440"/>
                <a:gd name="connsiteY12" fmla="*/ 0 h 202215"/>
                <a:gd name="connsiteX13" fmla="*/ 69342 w 97440"/>
                <a:gd name="connsiteY13" fmla="*/ 1715 h 202215"/>
                <a:gd name="connsiteX14" fmla="*/ 82677 w 97440"/>
                <a:gd name="connsiteY14" fmla="*/ 5048 h 202215"/>
                <a:gd name="connsiteX15" fmla="*/ 89440 w 97440"/>
                <a:gd name="connsiteY15" fmla="*/ 7239 h 202215"/>
                <a:gd name="connsiteX16" fmla="*/ 89440 w 97440"/>
                <a:gd name="connsiteY16" fmla="*/ 37052 h 202215"/>
                <a:gd name="connsiteX17" fmla="*/ 74771 w 97440"/>
                <a:gd name="connsiteY17" fmla="*/ 37052 h 202215"/>
                <a:gd name="connsiteX18" fmla="*/ 70009 w 97440"/>
                <a:gd name="connsiteY18" fmla="*/ 19241 h 202215"/>
                <a:gd name="connsiteX19" fmla="*/ 62294 w 97440"/>
                <a:gd name="connsiteY19" fmla="*/ 14288 h 202215"/>
                <a:gd name="connsiteX20" fmla="*/ 48292 w 97440"/>
                <a:gd name="connsiteY20" fmla="*/ 12287 h 202215"/>
                <a:gd name="connsiteX21" fmla="*/ 30861 w 97440"/>
                <a:gd name="connsiteY21" fmla="*/ 17050 h 202215"/>
                <a:gd name="connsiteX22" fmla="*/ 24289 w 97440"/>
                <a:gd name="connsiteY22" fmla="*/ 30004 h 202215"/>
                <a:gd name="connsiteX23" fmla="*/ 27813 w 97440"/>
                <a:gd name="connsiteY23" fmla="*/ 41910 h 202215"/>
                <a:gd name="connsiteX24" fmla="*/ 36576 w 97440"/>
                <a:gd name="connsiteY24" fmla="*/ 49435 h 202215"/>
                <a:gd name="connsiteX25" fmla="*/ 51054 w 97440"/>
                <a:gd name="connsiteY25" fmla="*/ 56198 h 202215"/>
                <a:gd name="connsiteX26" fmla="*/ 55817 w 97440"/>
                <a:gd name="connsiteY26" fmla="*/ 58103 h 202215"/>
                <a:gd name="connsiteX27" fmla="*/ 77724 w 97440"/>
                <a:gd name="connsiteY27" fmla="*/ 68199 h 202215"/>
                <a:gd name="connsiteX28" fmla="*/ 91821 w 97440"/>
                <a:gd name="connsiteY28" fmla="*/ 80867 h 202215"/>
                <a:gd name="connsiteX29" fmla="*/ 97441 w 97440"/>
                <a:gd name="connsiteY29" fmla="*/ 100013 h 202215"/>
                <a:gd name="connsiteX30" fmla="*/ 83629 w 97440"/>
                <a:gd name="connsiteY30" fmla="*/ 128397 h 202215"/>
                <a:gd name="connsiteX31" fmla="*/ 45720 w 97440"/>
                <a:gd name="connsiteY31" fmla="*/ 138970 h 202215"/>
                <a:gd name="connsiteX32" fmla="*/ 21050 w 97440"/>
                <a:gd name="connsiteY32" fmla="*/ 135731 h 202215"/>
                <a:gd name="connsiteX33" fmla="*/ 0 w 97440"/>
                <a:gd name="connsiteY33" fmla="*/ 129159 h 202215"/>
                <a:gd name="connsiteX34" fmla="*/ 0 w 97440"/>
                <a:gd name="connsiteY34" fmla="*/ 98393 h 202215"/>
                <a:gd name="connsiteX35" fmla="*/ 15621 w 97440"/>
                <a:gd name="connsiteY35" fmla="*/ 98393 h 202215"/>
                <a:gd name="connsiteX36" fmla="*/ 20098 w 97440"/>
                <a:gd name="connsiteY36" fmla="*/ 117443 h 202215"/>
                <a:gd name="connsiteX37" fmla="*/ 61055 w 97440"/>
                <a:gd name="connsiteY37" fmla="*/ 185071 h 202215"/>
                <a:gd name="connsiteX38" fmla="*/ 52864 w 97440"/>
                <a:gd name="connsiteY38" fmla="*/ 196882 h 202215"/>
                <a:gd name="connsiteX39" fmla="*/ 45911 w 97440"/>
                <a:gd name="connsiteY39" fmla="*/ 202216 h 202215"/>
                <a:gd name="connsiteX40" fmla="*/ 45625 w 97440"/>
                <a:gd name="connsiteY40" fmla="*/ 202216 h 202215"/>
                <a:gd name="connsiteX41" fmla="*/ 37433 w 97440"/>
                <a:gd name="connsiteY41" fmla="*/ 197930 h 202215"/>
                <a:gd name="connsiteX42" fmla="*/ 37243 w 97440"/>
                <a:gd name="connsiteY42" fmla="*/ 196501 h 202215"/>
                <a:gd name="connsiteX43" fmla="*/ 42767 w 97440"/>
                <a:gd name="connsiteY43" fmla="*/ 190024 h 202215"/>
                <a:gd name="connsiteX44" fmla="*/ 44958 w 97440"/>
                <a:gd name="connsiteY44" fmla="*/ 179927 h 202215"/>
                <a:gd name="connsiteX45" fmla="*/ 43625 w 97440"/>
                <a:gd name="connsiteY45" fmla="*/ 174879 h 202215"/>
                <a:gd name="connsiteX46" fmla="*/ 39910 w 97440"/>
                <a:gd name="connsiteY46" fmla="*/ 171260 h 202215"/>
                <a:gd name="connsiteX47" fmla="*/ 35147 w 97440"/>
                <a:gd name="connsiteY47" fmla="*/ 161639 h 202215"/>
                <a:gd name="connsiteX48" fmla="*/ 39243 w 97440"/>
                <a:gd name="connsiteY48" fmla="*/ 152781 h 202215"/>
                <a:gd name="connsiteX49" fmla="*/ 47911 w 97440"/>
                <a:gd name="connsiteY49" fmla="*/ 150114 h 202215"/>
                <a:gd name="connsiteX50" fmla="*/ 48863 w 97440"/>
                <a:gd name="connsiteY50" fmla="*/ 150114 h 202215"/>
                <a:gd name="connsiteX51" fmla="*/ 60389 w 97440"/>
                <a:gd name="connsiteY51" fmla="*/ 155162 h 202215"/>
                <a:gd name="connsiteX52" fmla="*/ 64770 w 97440"/>
                <a:gd name="connsiteY52" fmla="*/ 169355 h 202215"/>
                <a:gd name="connsiteX53" fmla="*/ 61055 w 97440"/>
                <a:gd name="connsiteY53" fmla="*/ 185071 h 2022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97440" h="202215">
                  <a:moveTo>
                    <a:pt x="20098" y="117443"/>
                  </a:moveTo>
                  <a:cubicBezTo>
                    <a:pt x="21717" y="119825"/>
                    <a:pt x="25146" y="122015"/>
                    <a:pt x="30290" y="123920"/>
                  </a:cubicBezTo>
                  <a:cubicBezTo>
                    <a:pt x="35528" y="125825"/>
                    <a:pt x="40958" y="126778"/>
                    <a:pt x="46768" y="126778"/>
                  </a:cubicBezTo>
                  <a:cubicBezTo>
                    <a:pt x="55912" y="126778"/>
                    <a:pt x="62675" y="125063"/>
                    <a:pt x="66961" y="121444"/>
                  </a:cubicBezTo>
                  <a:cubicBezTo>
                    <a:pt x="71342" y="117920"/>
                    <a:pt x="73438" y="113062"/>
                    <a:pt x="73438" y="106775"/>
                  </a:cubicBezTo>
                  <a:cubicBezTo>
                    <a:pt x="73438" y="102489"/>
                    <a:pt x="72104" y="98679"/>
                    <a:pt x="69342" y="95441"/>
                  </a:cubicBezTo>
                  <a:cubicBezTo>
                    <a:pt x="66580" y="92202"/>
                    <a:pt x="62770" y="89440"/>
                    <a:pt x="57912" y="86868"/>
                  </a:cubicBezTo>
                  <a:cubicBezTo>
                    <a:pt x="53054" y="84392"/>
                    <a:pt x="46006" y="81344"/>
                    <a:pt x="36862" y="77819"/>
                  </a:cubicBezTo>
                  <a:cubicBezTo>
                    <a:pt x="24479" y="73152"/>
                    <a:pt x="15431" y="67628"/>
                    <a:pt x="9811" y="61055"/>
                  </a:cubicBezTo>
                  <a:cubicBezTo>
                    <a:pt x="4096" y="54578"/>
                    <a:pt x="1238" y="46006"/>
                    <a:pt x="1238" y="35433"/>
                  </a:cubicBezTo>
                  <a:cubicBezTo>
                    <a:pt x="1238" y="28384"/>
                    <a:pt x="3334" y="22193"/>
                    <a:pt x="7620" y="16859"/>
                  </a:cubicBezTo>
                  <a:cubicBezTo>
                    <a:pt x="11906" y="11525"/>
                    <a:pt x="17717" y="7430"/>
                    <a:pt x="25146" y="4477"/>
                  </a:cubicBezTo>
                  <a:cubicBezTo>
                    <a:pt x="32575" y="1524"/>
                    <a:pt x="40862" y="0"/>
                    <a:pt x="50006" y="0"/>
                  </a:cubicBezTo>
                  <a:cubicBezTo>
                    <a:pt x="57341" y="0"/>
                    <a:pt x="63817" y="572"/>
                    <a:pt x="69342" y="1715"/>
                  </a:cubicBezTo>
                  <a:cubicBezTo>
                    <a:pt x="74867" y="2858"/>
                    <a:pt x="79343" y="4001"/>
                    <a:pt x="82677" y="5048"/>
                  </a:cubicBezTo>
                  <a:cubicBezTo>
                    <a:pt x="86011" y="6191"/>
                    <a:pt x="88297" y="6858"/>
                    <a:pt x="89440" y="7239"/>
                  </a:cubicBezTo>
                  <a:lnTo>
                    <a:pt x="89440" y="37052"/>
                  </a:lnTo>
                  <a:lnTo>
                    <a:pt x="74771" y="37052"/>
                  </a:lnTo>
                  <a:lnTo>
                    <a:pt x="70009" y="19241"/>
                  </a:lnTo>
                  <a:cubicBezTo>
                    <a:pt x="69056" y="17335"/>
                    <a:pt x="66485" y="15621"/>
                    <a:pt x="62294" y="14288"/>
                  </a:cubicBezTo>
                  <a:cubicBezTo>
                    <a:pt x="58103" y="12954"/>
                    <a:pt x="53435" y="12287"/>
                    <a:pt x="48292" y="12287"/>
                  </a:cubicBezTo>
                  <a:cubicBezTo>
                    <a:pt x="41053" y="12287"/>
                    <a:pt x="35242" y="13907"/>
                    <a:pt x="30861" y="17050"/>
                  </a:cubicBezTo>
                  <a:cubicBezTo>
                    <a:pt x="26479" y="20288"/>
                    <a:pt x="24289" y="24575"/>
                    <a:pt x="24289" y="30004"/>
                  </a:cubicBezTo>
                  <a:cubicBezTo>
                    <a:pt x="24289" y="34766"/>
                    <a:pt x="25432" y="38767"/>
                    <a:pt x="27813" y="41910"/>
                  </a:cubicBezTo>
                  <a:cubicBezTo>
                    <a:pt x="30099" y="45053"/>
                    <a:pt x="33052" y="47530"/>
                    <a:pt x="36576" y="49435"/>
                  </a:cubicBezTo>
                  <a:cubicBezTo>
                    <a:pt x="40100" y="51340"/>
                    <a:pt x="44958" y="53626"/>
                    <a:pt x="51054" y="56198"/>
                  </a:cubicBezTo>
                  <a:lnTo>
                    <a:pt x="55817" y="58103"/>
                  </a:lnTo>
                  <a:cubicBezTo>
                    <a:pt x="64770" y="61627"/>
                    <a:pt x="72104" y="64960"/>
                    <a:pt x="77724" y="68199"/>
                  </a:cubicBezTo>
                  <a:cubicBezTo>
                    <a:pt x="83344" y="71438"/>
                    <a:pt x="88011" y="75629"/>
                    <a:pt x="91821" y="80867"/>
                  </a:cubicBezTo>
                  <a:cubicBezTo>
                    <a:pt x="95631" y="86106"/>
                    <a:pt x="97441" y="92488"/>
                    <a:pt x="97441" y="100013"/>
                  </a:cubicBezTo>
                  <a:cubicBezTo>
                    <a:pt x="97441" y="111919"/>
                    <a:pt x="92869" y="121349"/>
                    <a:pt x="83629" y="128397"/>
                  </a:cubicBezTo>
                  <a:cubicBezTo>
                    <a:pt x="74390" y="135446"/>
                    <a:pt x="61817" y="138970"/>
                    <a:pt x="45720" y="138970"/>
                  </a:cubicBezTo>
                  <a:cubicBezTo>
                    <a:pt x="37814" y="138970"/>
                    <a:pt x="29623" y="137922"/>
                    <a:pt x="21050" y="135731"/>
                  </a:cubicBezTo>
                  <a:cubicBezTo>
                    <a:pt x="12478" y="133541"/>
                    <a:pt x="5429" y="131350"/>
                    <a:pt x="0" y="129159"/>
                  </a:cubicBezTo>
                  <a:lnTo>
                    <a:pt x="0" y="98393"/>
                  </a:lnTo>
                  <a:lnTo>
                    <a:pt x="15621" y="98393"/>
                  </a:lnTo>
                  <a:lnTo>
                    <a:pt x="20098" y="117443"/>
                  </a:lnTo>
                  <a:close/>
                  <a:moveTo>
                    <a:pt x="61055" y="185071"/>
                  </a:moveTo>
                  <a:cubicBezTo>
                    <a:pt x="58674" y="189833"/>
                    <a:pt x="55912" y="193834"/>
                    <a:pt x="52864" y="196882"/>
                  </a:cubicBezTo>
                  <a:cubicBezTo>
                    <a:pt x="49816" y="199930"/>
                    <a:pt x="47530" y="201740"/>
                    <a:pt x="45911" y="202216"/>
                  </a:cubicBezTo>
                  <a:lnTo>
                    <a:pt x="45625" y="202216"/>
                  </a:lnTo>
                  <a:lnTo>
                    <a:pt x="37433" y="197930"/>
                  </a:lnTo>
                  <a:lnTo>
                    <a:pt x="37243" y="196501"/>
                  </a:lnTo>
                  <a:cubicBezTo>
                    <a:pt x="39529" y="195358"/>
                    <a:pt x="41339" y="193262"/>
                    <a:pt x="42767" y="190024"/>
                  </a:cubicBezTo>
                  <a:cubicBezTo>
                    <a:pt x="44196" y="186785"/>
                    <a:pt x="44958" y="183452"/>
                    <a:pt x="44958" y="179927"/>
                  </a:cubicBezTo>
                  <a:cubicBezTo>
                    <a:pt x="44958" y="177832"/>
                    <a:pt x="44482" y="176117"/>
                    <a:pt x="43625" y="174879"/>
                  </a:cubicBezTo>
                  <a:cubicBezTo>
                    <a:pt x="42767" y="173641"/>
                    <a:pt x="41529" y="172403"/>
                    <a:pt x="39910" y="171260"/>
                  </a:cubicBezTo>
                  <a:cubicBezTo>
                    <a:pt x="36671" y="168974"/>
                    <a:pt x="35147" y="165830"/>
                    <a:pt x="35147" y="161639"/>
                  </a:cubicBezTo>
                  <a:cubicBezTo>
                    <a:pt x="35147" y="157448"/>
                    <a:pt x="36481" y="154496"/>
                    <a:pt x="39243" y="152781"/>
                  </a:cubicBezTo>
                  <a:cubicBezTo>
                    <a:pt x="42005" y="150971"/>
                    <a:pt x="44863" y="150114"/>
                    <a:pt x="47911" y="150114"/>
                  </a:cubicBezTo>
                  <a:lnTo>
                    <a:pt x="48863" y="150114"/>
                  </a:lnTo>
                  <a:cubicBezTo>
                    <a:pt x="53721" y="150114"/>
                    <a:pt x="57531" y="151829"/>
                    <a:pt x="60389" y="155162"/>
                  </a:cubicBezTo>
                  <a:cubicBezTo>
                    <a:pt x="63246" y="158496"/>
                    <a:pt x="64770" y="163259"/>
                    <a:pt x="64770" y="169355"/>
                  </a:cubicBezTo>
                  <a:cubicBezTo>
                    <a:pt x="64675" y="174974"/>
                    <a:pt x="63437" y="180308"/>
                    <a:pt x="61055" y="185071"/>
                  </a:cubicBez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82000485-E5F4-AE29-9628-025A584257F9}"/>
                </a:ext>
              </a:extLst>
            </p:cNvPr>
            <p:cNvSpPr/>
            <p:nvPr/>
          </p:nvSpPr>
          <p:spPr>
            <a:xfrm>
              <a:off x="12590430" y="6771576"/>
              <a:ext cx="63817" cy="190785"/>
            </a:xfrm>
            <a:custGeom>
              <a:avLst/>
              <a:gdLst>
                <a:gd name="connsiteX0" fmla="*/ 19526 w 63817"/>
                <a:gd name="connsiteY0" fmla="*/ 75819 h 190785"/>
                <a:gd name="connsiteX1" fmla="*/ 1238 w 63817"/>
                <a:gd name="connsiteY1" fmla="*/ 71437 h 190785"/>
                <a:gd name="connsiteX2" fmla="*/ 1238 w 63817"/>
                <a:gd name="connsiteY2" fmla="*/ 58674 h 190785"/>
                <a:gd name="connsiteX3" fmla="*/ 38576 w 63817"/>
                <a:gd name="connsiteY3" fmla="*/ 54102 h 190785"/>
                <a:gd name="connsiteX4" fmla="*/ 39052 w 63817"/>
                <a:gd name="connsiteY4" fmla="*/ 54102 h 190785"/>
                <a:gd name="connsiteX5" fmla="*/ 44577 w 63817"/>
                <a:gd name="connsiteY5" fmla="*/ 58388 h 190785"/>
                <a:gd name="connsiteX6" fmla="*/ 44577 w 63817"/>
                <a:gd name="connsiteY6" fmla="*/ 177070 h 190785"/>
                <a:gd name="connsiteX7" fmla="*/ 63817 w 63817"/>
                <a:gd name="connsiteY7" fmla="*/ 178975 h 190785"/>
                <a:gd name="connsiteX8" fmla="*/ 63817 w 63817"/>
                <a:gd name="connsiteY8" fmla="*/ 190786 h 190785"/>
                <a:gd name="connsiteX9" fmla="*/ 0 w 63817"/>
                <a:gd name="connsiteY9" fmla="*/ 190786 h 190785"/>
                <a:gd name="connsiteX10" fmla="*/ 0 w 63817"/>
                <a:gd name="connsiteY10" fmla="*/ 178975 h 190785"/>
                <a:gd name="connsiteX11" fmla="*/ 19526 w 63817"/>
                <a:gd name="connsiteY11" fmla="*/ 176784 h 190785"/>
                <a:gd name="connsiteX12" fmla="*/ 19526 w 63817"/>
                <a:gd name="connsiteY12" fmla="*/ 75819 h 190785"/>
                <a:gd name="connsiteX13" fmla="*/ 17526 w 63817"/>
                <a:gd name="connsiteY13" fmla="*/ 28861 h 190785"/>
                <a:gd name="connsiteX14" fmla="*/ 13716 w 63817"/>
                <a:gd name="connsiteY14" fmla="*/ 17812 h 190785"/>
                <a:gd name="connsiteX15" fmla="*/ 18383 w 63817"/>
                <a:gd name="connsiteY15" fmla="*/ 5048 h 190785"/>
                <a:gd name="connsiteX16" fmla="*/ 31242 w 63817"/>
                <a:gd name="connsiteY16" fmla="*/ 0 h 190785"/>
                <a:gd name="connsiteX17" fmla="*/ 43243 w 63817"/>
                <a:gd name="connsiteY17" fmla="*/ 4381 h 190785"/>
                <a:gd name="connsiteX18" fmla="*/ 47054 w 63817"/>
                <a:gd name="connsiteY18" fmla="*/ 15430 h 190785"/>
                <a:gd name="connsiteX19" fmla="*/ 42386 w 63817"/>
                <a:gd name="connsiteY19" fmla="*/ 28385 h 190785"/>
                <a:gd name="connsiteX20" fmla="*/ 29242 w 63817"/>
                <a:gd name="connsiteY20" fmla="*/ 33147 h 190785"/>
                <a:gd name="connsiteX21" fmla="*/ 29051 w 63817"/>
                <a:gd name="connsiteY21" fmla="*/ 33147 h 190785"/>
                <a:gd name="connsiteX22" fmla="*/ 17526 w 63817"/>
                <a:gd name="connsiteY22" fmla="*/ 28861 h 1907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63817" h="190785">
                  <a:moveTo>
                    <a:pt x="19526" y="75819"/>
                  </a:moveTo>
                  <a:lnTo>
                    <a:pt x="1238" y="71437"/>
                  </a:lnTo>
                  <a:lnTo>
                    <a:pt x="1238" y="58674"/>
                  </a:lnTo>
                  <a:lnTo>
                    <a:pt x="38576" y="54102"/>
                  </a:lnTo>
                  <a:lnTo>
                    <a:pt x="39052" y="54102"/>
                  </a:lnTo>
                  <a:lnTo>
                    <a:pt x="44577" y="58388"/>
                  </a:lnTo>
                  <a:lnTo>
                    <a:pt x="44577" y="177070"/>
                  </a:lnTo>
                  <a:lnTo>
                    <a:pt x="63817" y="178975"/>
                  </a:lnTo>
                  <a:lnTo>
                    <a:pt x="63817" y="190786"/>
                  </a:lnTo>
                  <a:lnTo>
                    <a:pt x="0" y="190786"/>
                  </a:lnTo>
                  <a:lnTo>
                    <a:pt x="0" y="178975"/>
                  </a:lnTo>
                  <a:lnTo>
                    <a:pt x="19526" y="176784"/>
                  </a:lnTo>
                  <a:lnTo>
                    <a:pt x="19526" y="75819"/>
                  </a:lnTo>
                  <a:close/>
                  <a:moveTo>
                    <a:pt x="17526" y="28861"/>
                  </a:moveTo>
                  <a:cubicBezTo>
                    <a:pt x="14954" y="26003"/>
                    <a:pt x="13716" y="22288"/>
                    <a:pt x="13716" y="17812"/>
                  </a:cubicBezTo>
                  <a:cubicBezTo>
                    <a:pt x="13716" y="12668"/>
                    <a:pt x="15240" y="8477"/>
                    <a:pt x="18383" y="5048"/>
                  </a:cubicBezTo>
                  <a:cubicBezTo>
                    <a:pt x="21526" y="1715"/>
                    <a:pt x="25813" y="0"/>
                    <a:pt x="31242" y="0"/>
                  </a:cubicBezTo>
                  <a:cubicBezTo>
                    <a:pt x="36671" y="0"/>
                    <a:pt x="40672" y="1429"/>
                    <a:pt x="43243" y="4381"/>
                  </a:cubicBezTo>
                  <a:cubicBezTo>
                    <a:pt x="45815" y="7239"/>
                    <a:pt x="47054" y="10954"/>
                    <a:pt x="47054" y="15430"/>
                  </a:cubicBezTo>
                  <a:cubicBezTo>
                    <a:pt x="47054" y="20860"/>
                    <a:pt x="45529" y="25241"/>
                    <a:pt x="42386" y="28385"/>
                  </a:cubicBezTo>
                  <a:cubicBezTo>
                    <a:pt x="39243" y="31623"/>
                    <a:pt x="34862" y="33147"/>
                    <a:pt x="29242" y="33147"/>
                  </a:cubicBezTo>
                  <a:lnTo>
                    <a:pt x="29051" y="33147"/>
                  </a:lnTo>
                  <a:cubicBezTo>
                    <a:pt x="24003" y="33242"/>
                    <a:pt x="20098" y="31718"/>
                    <a:pt x="17526" y="28861"/>
                  </a:cubicBez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987E8BD7-37A4-E92E-D93E-C78FF0B142DB}"/>
                </a:ext>
              </a:extLst>
            </p:cNvPr>
            <p:cNvSpPr/>
            <p:nvPr/>
          </p:nvSpPr>
          <p:spPr>
            <a:xfrm>
              <a:off x="12725400" y="6781767"/>
              <a:ext cx="140588" cy="183260"/>
            </a:xfrm>
            <a:custGeom>
              <a:avLst/>
              <a:gdLst>
                <a:gd name="connsiteX0" fmla="*/ 37909 w 140588"/>
                <a:gd name="connsiteY0" fmla="*/ 171831 h 183260"/>
                <a:gd name="connsiteX1" fmla="*/ 9620 w 140588"/>
                <a:gd name="connsiteY1" fmla="*/ 139732 h 183260"/>
                <a:gd name="connsiteX2" fmla="*/ 0 w 140588"/>
                <a:gd name="connsiteY2" fmla="*/ 91154 h 183260"/>
                <a:gd name="connsiteX3" fmla="*/ 11335 w 140588"/>
                <a:gd name="connsiteY3" fmla="*/ 43529 h 183260"/>
                <a:gd name="connsiteX4" fmla="*/ 42386 w 140588"/>
                <a:gd name="connsiteY4" fmla="*/ 11430 h 183260"/>
                <a:gd name="connsiteX5" fmla="*/ 86678 w 140588"/>
                <a:gd name="connsiteY5" fmla="*/ 0 h 183260"/>
                <a:gd name="connsiteX6" fmla="*/ 131159 w 140588"/>
                <a:gd name="connsiteY6" fmla="*/ 5810 h 183260"/>
                <a:gd name="connsiteX7" fmla="*/ 139065 w 140588"/>
                <a:gd name="connsiteY7" fmla="*/ 7239 h 183260"/>
                <a:gd name="connsiteX8" fmla="*/ 136684 w 140588"/>
                <a:gd name="connsiteY8" fmla="*/ 50578 h 183260"/>
                <a:gd name="connsiteX9" fmla="*/ 120587 w 140588"/>
                <a:gd name="connsiteY9" fmla="*/ 50578 h 183260"/>
                <a:gd name="connsiteX10" fmla="*/ 114586 w 140588"/>
                <a:gd name="connsiteY10" fmla="*/ 20003 h 183260"/>
                <a:gd name="connsiteX11" fmla="*/ 102870 w 140588"/>
                <a:gd name="connsiteY11" fmla="*/ 15049 h 183260"/>
                <a:gd name="connsiteX12" fmla="*/ 82582 w 140588"/>
                <a:gd name="connsiteY12" fmla="*/ 13049 h 183260"/>
                <a:gd name="connsiteX13" fmla="*/ 55150 w 140588"/>
                <a:gd name="connsiteY13" fmla="*/ 21812 h 183260"/>
                <a:gd name="connsiteX14" fmla="*/ 36290 w 140588"/>
                <a:gd name="connsiteY14" fmla="*/ 47720 h 183260"/>
                <a:gd name="connsiteX15" fmla="*/ 29432 w 140588"/>
                <a:gd name="connsiteY15" fmla="*/ 88583 h 183260"/>
                <a:gd name="connsiteX16" fmla="*/ 35433 w 140588"/>
                <a:gd name="connsiteY16" fmla="*/ 129731 h 183260"/>
                <a:gd name="connsiteX17" fmla="*/ 53721 w 140588"/>
                <a:gd name="connsiteY17" fmla="*/ 159163 h 183260"/>
                <a:gd name="connsiteX18" fmla="*/ 84011 w 140588"/>
                <a:gd name="connsiteY18" fmla="*/ 170116 h 183260"/>
                <a:gd name="connsiteX19" fmla="*/ 103632 w 140588"/>
                <a:gd name="connsiteY19" fmla="*/ 167926 h 183260"/>
                <a:gd name="connsiteX20" fmla="*/ 115348 w 140588"/>
                <a:gd name="connsiteY20" fmla="*/ 161639 h 183260"/>
                <a:gd name="connsiteX21" fmla="*/ 125444 w 140588"/>
                <a:gd name="connsiteY21" fmla="*/ 138017 h 183260"/>
                <a:gd name="connsiteX22" fmla="*/ 140589 w 140588"/>
                <a:gd name="connsiteY22" fmla="*/ 139922 h 183260"/>
                <a:gd name="connsiteX23" fmla="*/ 134779 w 140588"/>
                <a:gd name="connsiteY23" fmla="*/ 174117 h 183260"/>
                <a:gd name="connsiteX24" fmla="*/ 119825 w 140588"/>
                <a:gd name="connsiteY24" fmla="*/ 177451 h 183260"/>
                <a:gd name="connsiteX25" fmla="*/ 103061 w 140588"/>
                <a:gd name="connsiteY25" fmla="*/ 181642 h 183260"/>
                <a:gd name="connsiteX26" fmla="*/ 82963 w 140588"/>
                <a:gd name="connsiteY26" fmla="*/ 183261 h 183260"/>
                <a:gd name="connsiteX27" fmla="*/ 37909 w 140588"/>
                <a:gd name="connsiteY27" fmla="*/ 171831 h 183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40588" h="183260">
                  <a:moveTo>
                    <a:pt x="37909" y="171831"/>
                  </a:moveTo>
                  <a:cubicBezTo>
                    <a:pt x="25432" y="164211"/>
                    <a:pt x="16097" y="153543"/>
                    <a:pt x="9620" y="139732"/>
                  </a:cubicBezTo>
                  <a:cubicBezTo>
                    <a:pt x="3238" y="125920"/>
                    <a:pt x="0" y="109728"/>
                    <a:pt x="0" y="91154"/>
                  </a:cubicBezTo>
                  <a:cubicBezTo>
                    <a:pt x="0" y="73152"/>
                    <a:pt x="3810" y="57340"/>
                    <a:pt x="11335" y="43529"/>
                  </a:cubicBezTo>
                  <a:cubicBezTo>
                    <a:pt x="18859" y="29718"/>
                    <a:pt x="29242" y="19050"/>
                    <a:pt x="42386" y="11430"/>
                  </a:cubicBezTo>
                  <a:cubicBezTo>
                    <a:pt x="55531" y="3810"/>
                    <a:pt x="70295" y="0"/>
                    <a:pt x="86678" y="0"/>
                  </a:cubicBezTo>
                  <a:cubicBezTo>
                    <a:pt x="99060" y="0"/>
                    <a:pt x="113919" y="1905"/>
                    <a:pt x="131159" y="5810"/>
                  </a:cubicBezTo>
                  <a:lnTo>
                    <a:pt x="139065" y="7239"/>
                  </a:lnTo>
                  <a:lnTo>
                    <a:pt x="136684" y="50578"/>
                  </a:lnTo>
                  <a:lnTo>
                    <a:pt x="120587" y="50578"/>
                  </a:lnTo>
                  <a:lnTo>
                    <a:pt x="114586" y="20003"/>
                  </a:lnTo>
                  <a:cubicBezTo>
                    <a:pt x="112300" y="18097"/>
                    <a:pt x="108490" y="16383"/>
                    <a:pt x="102870" y="15049"/>
                  </a:cubicBezTo>
                  <a:cubicBezTo>
                    <a:pt x="97346" y="13716"/>
                    <a:pt x="90583" y="13049"/>
                    <a:pt x="82582" y="13049"/>
                  </a:cubicBezTo>
                  <a:cubicBezTo>
                    <a:pt x="72295" y="13049"/>
                    <a:pt x="63151" y="16002"/>
                    <a:pt x="55150" y="21812"/>
                  </a:cubicBezTo>
                  <a:cubicBezTo>
                    <a:pt x="47149" y="27718"/>
                    <a:pt x="40862" y="36290"/>
                    <a:pt x="36290" y="47720"/>
                  </a:cubicBezTo>
                  <a:cubicBezTo>
                    <a:pt x="31718" y="59150"/>
                    <a:pt x="29432" y="72771"/>
                    <a:pt x="29432" y="88583"/>
                  </a:cubicBezTo>
                  <a:cubicBezTo>
                    <a:pt x="29432" y="103632"/>
                    <a:pt x="31433" y="117348"/>
                    <a:pt x="35433" y="129731"/>
                  </a:cubicBezTo>
                  <a:cubicBezTo>
                    <a:pt x="39433" y="142113"/>
                    <a:pt x="45529" y="151924"/>
                    <a:pt x="53721" y="159163"/>
                  </a:cubicBezTo>
                  <a:cubicBezTo>
                    <a:pt x="61913" y="166497"/>
                    <a:pt x="72009" y="170116"/>
                    <a:pt x="84011" y="170116"/>
                  </a:cubicBezTo>
                  <a:cubicBezTo>
                    <a:pt x="92488" y="170116"/>
                    <a:pt x="99060" y="169355"/>
                    <a:pt x="103632" y="167926"/>
                  </a:cubicBezTo>
                  <a:cubicBezTo>
                    <a:pt x="108204" y="166497"/>
                    <a:pt x="112109" y="164402"/>
                    <a:pt x="115348" y="161639"/>
                  </a:cubicBezTo>
                  <a:lnTo>
                    <a:pt x="125444" y="138017"/>
                  </a:lnTo>
                  <a:lnTo>
                    <a:pt x="140589" y="139922"/>
                  </a:lnTo>
                  <a:lnTo>
                    <a:pt x="134779" y="174117"/>
                  </a:lnTo>
                  <a:cubicBezTo>
                    <a:pt x="131445" y="174308"/>
                    <a:pt x="126397" y="175355"/>
                    <a:pt x="119825" y="177451"/>
                  </a:cubicBezTo>
                  <a:cubicBezTo>
                    <a:pt x="114014" y="179261"/>
                    <a:pt x="108490" y="180594"/>
                    <a:pt x="103061" y="181642"/>
                  </a:cubicBezTo>
                  <a:cubicBezTo>
                    <a:pt x="97631" y="182689"/>
                    <a:pt x="90964" y="183261"/>
                    <a:pt x="82963" y="183261"/>
                  </a:cubicBezTo>
                  <a:cubicBezTo>
                    <a:pt x="65342" y="183261"/>
                    <a:pt x="50292" y="179451"/>
                    <a:pt x="37909" y="171831"/>
                  </a:cubicBez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144E188B-1EEB-7653-3C15-74F5E54D7024}"/>
                </a:ext>
              </a:extLst>
            </p:cNvPr>
            <p:cNvSpPr/>
            <p:nvPr/>
          </p:nvSpPr>
          <p:spPr>
            <a:xfrm>
              <a:off x="12885420" y="6825201"/>
              <a:ext cx="124301" cy="139922"/>
            </a:xfrm>
            <a:custGeom>
              <a:avLst/>
              <a:gdLst>
                <a:gd name="connsiteX0" fmla="*/ 8858 w 124301"/>
                <a:gd name="connsiteY0" fmla="*/ 32480 h 139922"/>
                <a:gd name="connsiteX1" fmla="*/ 32290 w 124301"/>
                <a:gd name="connsiteY1" fmla="*/ 8287 h 139922"/>
                <a:gd name="connsiteX2" fmla="*/ 63437 w 124301"/>
                <a:gd name="connsiteY2" fmla="*/ 0 h 139922"/>
                <a:gd name="connsiteX3" fmla="*/ 109061 w 124301"/>
                <a:gd name="connsiteY3" fmla="*/ 19241 h 139922"/>
                <a:gd name="connsiteX4" fmla="*/ 124301 w 124301"/>
                <a:gd name="connsiteY4" fmla="*/ 69818 h 139922"/>
                <a:gd name="connsiteX5" fmla="*/ 115443 w 124301"/>
                <a:gd name="connsiteY5" fmla="*/ 107632 h 139922"/>
                <a:gd name="connsiteX6" fmla="*/ 92012 w 124301"/>
                <a:gd name="connsiteY6" fmla="*/ 131731 h 139922"/>
                <a:gd name="connsiteX7" fmla="*/ 60865 w 124301"/>
                <a:gd name="connsiteY7" fmla="*/ 139922 h 139922"/>
                <a:gd name="connsiteX8" fmla="*/ 15240 w 124301"/>
                <a:gd name="connsiteY8" fmla="*/ 120682 h 139922"/>
                <a:gd name="connsiteX9" fmla="*/ 0 w 124301"/>
                <a:gd name="connsiteY9" fmla="*/ 70199 h 139922"/>
                <a:gd name="connsiteX10" fmla="*/ 8858 w 124301"/>
                <a:gd name="connsiteY10" fmla="*/ 32480 h 139922"/>
                <a:gd name="connsiteX11" fmla="*/ 87821 w 124301"/>
                <a:gd name="connsiteY11" fmla="*/ 112395 h 139922"/>
                <a:gd name="connsiteX12" fmla="*/ 96679 w 124301"/>
                <a:gd name="connsiteY12" fmla="*/ 71723 h 139922"/>
                <a:gd name="connsiteX13" fmla="*/ 88487 w 124301"/>
                <a:gd name="connsiteY13" fmla="*/ 29337 h 139922"/>
                <a:gd name="connsiteX14" fmla="*/ 62293 w 124301"/>
                <a:gd name="connsiteY14" fmla="*/ 13716 h 139922"/>
                <a:gd name="connsiteX15" fmla="*/ 36671 w 124301"/>
                <a:gd name="connsiteY15" fmla="*/ 27432 h 139922"/>
                <a:gd name="connsiteX16" fmla="*/ 27622 w 124301"/>
                <a:gd name="connsiteY16" fmla="*/ 68104 h 139922"/>
                <a:gd name="connsiteX17" fmla="*/ 36004 w 124301"/>
                <a:gd name="connsiteY17" fmla="*/ 110490 h 139922"/>
                <a:gd name="connsiteX18" fmla="*/ 62198 w 124301"/>
                <a:gd name="connsiteY18" fmla="*/ 126111 h 139922"/>
                <a:gd name="connsiteX19" fmla="*/ 87821 w 124301"/>
                <a:gd name="connsiteY19" fmla="*/ 112395 h 1399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24301" h="139922">
                  <a:moveTo>
                    <a:pt x="8858" y="32480"/>
                  </a:moveTo>
                  <a:cubicBezTo>
                    <a:pt x="14764" y="21907"/>
                    <a:pt x="22574" y="13811"/>
                    <a:pt x="32290" y="8287"/>
                  </a:cubicBezTo>
                  <a:cubicBezTo>
                    <a:pt x="42005" y="2762"/>
                    <a:pt x="52388" y="0"/>
                    <a:pt x="63437" y="0"/>
                  </a:cubicBezTo>
                  <a:cubicBezTo>
                    <a:pt x="83629" y="0"/>
                    <a:pt x="98869" y="6382"/>
                    <a:pt x="109061" y="19241"/>
                  </a:cubicBezTo>
                  <a:cubicBezTo>
                    <a:pt x="119253" y="32099"/>
                    <a:pt x="124301" y="48958"/>
                    <a:pt x="124301" y="69818"/>
                  </a:cubicBezTo>
                  <a:cubicBezTo>
                    <a:pt x="124301" y="84392"/>
                    <a:pt x="121348" y="96965"/>
                    <a:pt x="115443" y="107632"/>
                  </a:cubicBezTo>
                  <a:cubicBezTo>
                    <a:pt x="109538" y="118301"/>
                    <a:pt x="101727" y="126206"/>
                    <a:pt x="92012" y="131731"/>
                  </a:cubicBezTo>
                  <a:cubicBezTo>
                    <a:pt x="82296" y="137160"/>
                    <a:pt x="71914" y="139922"/>
                    <a:pt x="60865" y="139922"/>
                  </a:cubicBezTo>
                  <a:cubicBezTo>
                    <a:pt x="40672" y="139922"/>
                    <a:pt x="25432" y="133541"/>
                    <a:pt x="15240" y="120682"/>
                  </a:cubicBezTo>
                  <a:cubicBezTo>
                    <a:pt x="5048" y="107823"/>
                    <a:pt x="0" y="90964"/>
                    <a:pt x="0" y="70199"/>
                  </a:cubicBezTo>
                  <a:cubicBezTo>
                    <a:pt x="0" y="55626"/>
                    <a:pt x="2953" y="43148"/>
                    <a:pt x="8858" y="32480"/>
                  </a:cubicBezTo>
                  <a:close/>
                  <a:moveTo>
                    <a:pt x="87821" y="112395"/>
                  </a:moveTo>
                  <a:cubicBezTo>
                    <a:pt x="93726" y="103251"/>
                    <a:pt x="96679" y="89726"/>
                    <a:pt x="96679" y="71723"/>
                  </a:cubicBezTo>
                  <a:cubicBezTo>
                    <a:pt x="96679" y="53912"/>
                    <a:pt x="93917" y="39815"/>
                    <a:pt x="88487" y="29337"/>
                  </a:cubicBezTo>
                  <a:cubicBezTo>
                    <a:pt x="83058" y="18955"/>
                    <a:pt x="74295" y="13716"/>
                    <a:pt x="62293" y="13716"/>
                  </a:cubicBezTo>
                  <a:cubicBezTo>
                    <a:pt x="51244" y="13716"/>
                    <a:pt x="42672" y="18288"/>
                    <a:pt x="36671" y="27432"/>
                  </a:cubicBezTo>
                  <a:cubicBezTo>
                    <a:pt x="30671" y="36576"/>
                    <a:pt x="27622" y="50102"/>
                    <a:pt x="27622" y="68104"/>
                  </a:cubicBezTo>
                  <a:cubicBezTo>
                    <a:pt x="27622" y="85916"/>
                    <a:pt x="30385" y="100013"/>
                    <a:pt x="36004" y="110490"/>
                  </a:cubicBezTo>
                  <a:cubicBezTo>
                    <a:pt x="41624" y="120872"/>
                    <a:pt x="50387" y="126111"/>
                    <a:pt x="62198" y="126111"/>
                  </a:cubicBezTo>
                  <a:cubicBezTo>
                    <a:pt x="73342" y="126111"/>
                    <a:pt x="81915" y="121539"/>
                    <a:pt x="87821" y="112395"/>
                  </a:cubicBez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98D8BC80-5B57-D0F2-2C47-F8D32BDA110A}"/>
                </a:ext>
              </a:extLst>
            </p:cNvPr>
            <p:cNvSpPr/>
            <p:nvPr/>
          </p:nvSpPr>
          <p:spPr>
            <a:xfrm>
              <a:off x="13028771" y="6825678"/>
              <a:ext cx="145256" cy="136779"/>
            </a:xfrm>
            <a:custGeom>
              <a:avLst/>
              <a:gdLst>
                <a:gd name="connsiteX0" fmla="*/ 17335 w 145256"/>
                <a:gd name="connsiteY0" fmla="*/ 21717 h 136779"/>
                <a:gd name="connsiteX1" fmla="*/ 0 w 145256"/>
                <a:gd name="connsiteY1" fmla="*/ 17335 h 136779"/>
                <a:gd name="connsiteX2" fmla="*/ 0 w 145256"/>
                <a:gd name="connsiteY2" fmla="*/ 4382 h 136779"/>
                <a:gd name="connsiteX3" fmla="*/ 34385 w 145256"/>
                <a:gd name="connsiteY3" fmla="*/ 95 h 136779"/>
                <a:gd name="connsiteX4" fmla="*/ 35147 w 145256"/>
                <a:gd name="connsiteY4" fmla="*/ 95 h 136779"/>
                <a:gd name="connsiteX5" fmla="*/ 40196 w 145256"/>
                <a:gd name="connsiteY5" fmla="*/ 4382 h 136779"/>
                <a:gd name="connsiteX6" fmla="*/ 40196 w 145256"/>
                <a:gd name="connsiteY6" fmla="*/ 14478 h 136779"/>
                <a:gd name="connsiteX7" fmla="*/ 39910 w 145256"/>
                <a:gd name="connsiteY7" fmla="*/ 20288 h 136779"/>
                <a:gd name="connsiteX8" fmla="*/ 62770 w 145256"/>
                <a:gd name="connsiteY8" fmla="*/ 6286 h 136779"/>
                <a:gd name="connsiteX9" fmla="*/ 90011 w 145256"/>
                <a:gd name="connsiteY9" fmla="*/ 0 h 136779"/>
                <a:gd name="connsiteX10" fmla="*/ 113443 w 145256"/>
                <a:gd name="connsiteY10" fmla="*/ 5810 h 136779"/>
                <a:gd name="connsiteX11" fmla="*/ 125063 w 145256"/>
                <a:gd name="connsiteY11" fmla="*/ 23527 h 136779"/>
                <a:gd name="connsiteX12" fmla="*/ 128397 w 145256"/>
                <a:gd name="connsiteY12" fmla="*/ 55626 h 136779"/>
                <a:gd name="connsiteX13" fmla="*/ 128397 w 145256"/>
                <a:gd name="connsiteY13" fmla="*/ 122968 h 136779"/>
                <a:gd name="connsiteX14" fmla="*/ 145256 w 145256"/>
                <a:gd name="connsiteY14" fmla="*/ 124682 h 136779"/>
                <a:gd name="connsiteX15" fmla="*/ 145256 w 145256"/>
                <a:gd name="connsiteY15" fmla="*/ 136684 h 136779"/>
                <a:gd name="connsiteX16" fmla="*/ 88201 w 145256"/>
                <a:gd name="connsiteY16" fmla="*/ 136684 h 136779"/>
                <a:gd name="connsiteX17" fmla="*/ 88201 w 145256"/>
                <a:gd name="connsiteY17" fmla="*/ 124873 h 136779"/>
                <a:gd name="connsiteX18" fmla="*/ 103156 w 145256"/>
                <a:gd name="connsiteY18" fmla="*/ 122968 h 136779"/>
                <a:gd name="connsiteX19" fmla="*/ 103156 w 145256"/>
                <a:gd name="connsiteY19" fmla="*/ 55340 h 136779"/>
                <a:gd name="connsiteX20" fmla="*/ 101251 w 145256"/>
                <a:gd name="connsiteY20" fmla="*/ 33052 h 136779"/>
                <a:gd name="connsiteX21" fmla="*/ 94012 w 145256"/>
                <a:gd name="connsiteY21" fmla="*/ 21050 h 136779"/>
                <a:gd name="connsiteX22" fmla="*/ 78581 w 145256"/>
                <a:gd name="connsiteY22" fmla="*/ 17050 h 136779"/>
                <a:gd name="connsiteX23" fmla="*/ 60007 w 145256"/>
                <a:gd name="connsiteY23" fmla="*/ 21431 h 136779"/>
                <a:gd name="connsiteX24" fmla="*/ 42481 w 145256"/>
                <a:gd name="connsiteY24" fmla="*/ 31528 h 136779"/>
                <a:gd name="connsiteX25" fmla="*/ 42481 w 145256"/>
                <a:gd name="connsiteY25" fmla="*/ 122777 h 136779"/>
                <a:gd name="connsiteX26" fmla="*/ 58864 w 145256"/>
                <a:gd name="connsiteY26" fmla="*/ 124968 h 136779"/>
                <a:gd name="connsiteX27" fmla="*/ 58864 w 145256"/>
                <a:gd name="connsiteY27" fmla="*/ 136779 h 136779"/>
                <a:gd name="connsiteX28" fmla="*/ 2096 w 145256"/>
                <a:gd name="connsiteY28" fmla="*/ 136779 h 136779"/>
                <a:gd name="connsiteX29" fmla="*/ 2096 w 145256"/>
                <a:gd name="connsiteY29" fmla="*/ 124873 h 136779"/>
                <a:gd name="connsiteX30" fmla="*/ 17240 w 145256"/>
                <a:gd name="connsiteY30" fmla="*/ 122682 h 136779"/>
                <a:gd name="connsiteX31" fmla="*/ 17240 w 145256"/>
                <a:gd name="connsiteY31" fmla="*/ 21717 h 1367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5256" h="136779">
                  <a:moveTo>
                    <a:pt x="17335" y="21717"/>
                  </a:moveTo>
                  <a:lnTo>
                    <a:pt x="0" y="17335"/>
                  </a:lnTo>
                  <a:lnTo>
                    <a:pt x="0" y="4382"/>
                  </a:lnTo>
                  <a:lnTo>
                    <a:pt x="34385" y="95"/>
                  </a:lnTo>
                  <a:lnTo>
                    <a:pt x="35147" y="95"/>
                  </a:lnTo>
                  <a:lnTo>
                    <a:pt x="40196" y="4382"/>
                  </a:lnTo>
                  <a:lnTo>
                    <a:pt x="40196" y="14478"/>
                  </a:lnTo>
                  <a:lnTo>
                    <a:pt x="39910" y="20288"/>
                  </a:lnTo>
                  <a:cubicBezTo>
                    <a:pt x="45720" y="15145"/>
                    <a:pt x="53340" y="10478"/>
                    <a:pt x="62770" y="6286"/>
                  </a:cubicBezTo>
                  <a:cubicBezTo>
                    <a:pt x="72199" y="2096"/>
                    <a:pt x="81343" y="0"/>
                    <a:pt x="90011" y="0"/>
                  </a:cubicBezTo>
                  <a:cubicBezTo>
                    <a:pt x="100108" y="0"/>
                    <a:pt x="107918" y="1905"/>
                    <a:pt x="113443" y="5810"/>
                  </a:cubicBezTo>
                  <a:cubicBezTo>
                    <a:pt x="118967" y="9620"/>
                    <a:pt x="122872" y="15526"/>
                    <a:pt x="125063" y="23527"/>
                  </a:cubicBezTo>
                  <a:cubicBezTo>
                    <a:pt x="127349" y="31433"/>
                    <a:pt x="128397" y="42196"/>
                    <a:pt x="128397" y="55626"/>
                  </a:cubicBezTo>
                  <a:lnTo>
                    <a:pt x="128397" y="122968"/>
                  </a:lnTo>
                  <a:lnTo>
                    <a:pt x="145256" y="124682"/>
                  </a:lnTo>
                  <a:lnTo>
                    <a:pt x="145256" y="136684"/>
                  </a:lnTo>
                  <a:lnTo>
                    <a:pt x="88201" y="136684"/>
                  </a:lnTo>
                  <a:lnTo>
                    <a:pt x="88201" y="124873"/>
                  </a:lnTo>
                  <a:lnTo>
                    <a:pt x="103156" y="122968"/>
                  </a:lnTo>
                  <a:lnTo>
                    <a:pt x="103156" y="55340"/>
                  </a:lnTo>
                  <a:cubicBezTo>
                    <a:pt x="103156" y="45910"/>
                    <a:pt x="102489" y="38481"/>
                    <a:pt x="101251" y="33052"/>
                  </a:cubicBezTo>
                  <a:cubicBezTo>
                    <a:pt x="100013" y="27623"/>
                    <a:pt x="97536" y="23622"/>
                    <a:pt x="94012" y="21050"/>
                  </a:cubicBezTo>
                  <a:cubicBezTo>
                    <a:pt x="90488" y="18383"/>
                    <a:pt x="85344" y="17050"/>
                    <a:pt x="78581" y="17050"/>
                  </a:cubicBezTo>
                  <a:cubicBezTo>
                    <a:pt x="72771" y="17050"/>
                    <a:pt x="66675" y="18479"/>
                    <a:pt x="60007" y="21431"/>
                  </a:cubicBezTo>
                  <a:cubicBezTo>
                    <a:pt x="53435" y="24289"/>
                    <a:pt x="47530" y="27718"/>
                    <a:pt x="42481" y="31528"/>
                  </a:cubicBezTo>
                  <a:lnTo>
                    <a:pt x="42481" y="122777"/>
                  </a:lnTo>
                  <a:lnTo>
                    <a:pt x="58864" y="124968"/>
                  </a:lnTo>
                  <a:lnTo>
                    <a:pt x="58864" y="136779"/>
                  </a:lnTo>
                  <a:lnTo>
                    <a:pt x="2096" y="136779"/>
                  </a:lnTo>
                  <a:lnTo>
                    <a:pt x="2096" y="124873"/>
                  </a:lnTo>
                  <a:lnTo>
                    <a:pt x="17240" y="122682"/>
                  </a:lnTo>
                  <a:lnTo>
                    <a:pt x="17240" y="21717"/>
                  </a:ln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E7EA3082-8771-CAD0-1FE3-99B9D5DAA53E}"/>
                </a:ext>
              </a:extLst>
            </p:cNvPr>
            <p:cNvSpPr/>
            <p:nvPr/>
          </p:nvSpPr>
          <p:spPr>
            <a:xfrm>
              <a:off x="13188124" y="6794150"/>
              <a:ext cx="86677" cy="170687"/>
            </a:xfrm>
            <a:custGeom>
              <a:avLst/>
              <a:gdLst>
                <a:gd name="connsiteX0" fmla="*/ 24098 w 86677"/>
                <a:gd name="connsiteY0" fmla="*/ 164401 h 170687"/>
                <a:gd name="connsiteX1" fmla="*/ 17335 w 86677"/>
                <a:gd name="connsiteY1" fmla="*/ 142970 h 170687"/>
                <a:gd name="connsiteX2" fmla="*/ 17335 w 86677"/>
                <a:gd name="connsiteY2" fmla="*/ 50578 h 170687"/>
                <a:gd name="connsiteX3" fmla="*/ 0 w 86677"/>
                <a:gd name="connsiteY3" fmla="*/ 50578 h 170687"/>
                <a:gd name="connsiteX4" fmla="*/ 0 w 86677"/>
                <a:gd name="connsiteY4" fmla="*/ 39719 h 170687"/>
                <a:gd name="connsiteX5" fmla="*/ 6763 w 86677"/>
                <a:gd name="connsiteY5" fmla="*/ 38005 h 170687"/>
                <a:gd name="connsiteX6" fmla="*/ 14192 w 86677"/>
                <a:gd name="connsiteY6" fmla="*/ 35338 h 170687"/>
                <a:gd name="connsiteX7" fmla="*/ 20193 w 86677"/>
                <a:gd name="connsiteY7" fmla="*/ 26670 h 170687"/>
                <a:gd name="connsiteX8" fmla="*/ 24765 w 86677"/>
                <a:gd name="connsiteY8" fmla="*/ 12001 h 170687"/>
                <a:gd name="connsiteX9" fmla="*/ 27908 w 86677"/>
                <a:gd name="connsiteY9" fmla="*/ 0 h 170687"/>
                <a:gd name="connsiteX10" fmla="*/ 42100 w 86677"/>
                <a:gd name="connsiteY10" fmla="*/ 0 h 170687"/>
                <a:gd name="connsiteX11" fmla="*/ 42577 w 86677"/>
                <a:gd name="connsiteY11" fmla="*/ 34671 h 170687"/>
                <a:gd name="connsiteX12" fmla="*/ 82772 w 86677"/>
                <a:gd name="connsiteY12" fmla="*/ 34671 h 170687"/>
                <a:gd name="connsiteX13" fmla="*/ 82772 w 86677"/>
                <a:gd name="connsiteY13" fmla="*/ 50578 h 170687"/>
                <a:gd name="connsiteX14" fmla="*/ 42577 w 86677"/>
                <a:gd name="connsiteY14" fmla="*/ 50578 h 170687"/>
                <a:gd name="connsiteX15" fmla="*/ 42577 w 86677"/>
                <a:gd name="connsiteY15" fmla="*/ 124492 h 170687"/>
                <a:gd name="connsiteX16" fmla="*/ 43434 w 86677"/>
                <a:gd name="connsiteY16" fmla="*/ 143732 h 170687"/>
                <a:gd name="connsiteX17" fmla="*/ 47053 w 86677"/>
                <a:gd name="connsiteY17" fmla="*/ 150971 h 170687"/>
                <a:gd name="connsiteX18" fmla="*/ 56578 w 86677"/>
                <a:gd name="connsiteY18" fmla="*/ 152686 h 170687"/>
                <a:gd name="connsiteX19" fmla="*/ 70866 w 86677"/>
                <a:gd name="connsiteY19" fmla="*/ 150971 h 170687"/>
                <a:gd name="connsiteX20" fmla="*/ 83058 w 86677"/>
                <a:gd name="connsiteY20" fmla="*/ 147352 h 170687"/>
                <a:gd name="connsiteX21" fmla="*/ 86677 w 86677"/>
                <a:gd name="connsiteY21" fmla="*/ 158210 h 170687"/>
                <a:gd name="connsiteX22" fmla="*/ 68008 w 86677"/>
                <a:gd name="connsiteY22" fmla="*/ 166592 h 170687"/>
                <a:gd name="connsiteX23" fmla="*/ 44577 w 86677"/>
                <a:gd name="connsiteY23" fmla="*/ 170688 h 170687"/>
                <a:gd name="connsiteX24" fmla="*/ 24098 w 86677"/>
                <a:gd name="connsiteY24" fmla="*/ 164401 h 1706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6677" h="170687">
                  <a:moveTo>
                    <a:pt x="24098" y="164401"/>
                  </a:moveTo>
                  <a:cubicBezTo>
                    <a:pt x="19621" y="160211"/>
                    <a:pt x="17335" y="153067"/>
                    <a:pt x="17335" y="142970"/>
                  </a:cubicBezTo>
                  <a:lnTo>
                    <a:pt x="17335" y="50578"/>
                  </a:lnTo>
                  <a:lnTo>
                    <a:pt x="0" y="50578"/>
                  </a:lnTo>
                  <a:lnTo>
                    <a:pt x="0" y="39719"/>
                  </a:lnTo>
                  <a:cubicBezTo>
                    <a:pt x="762" y="39529"/>
                    <a:pt x="3048" y="38957"/>
                    <a:pt x="6763" y="38005"/>
                  </a:cubicBezTo>
                  <a:cubicBezTo>
                    <a:pt x="10477" y="37052"/>
                    <a:pt x="12954" y="36195"/>
                    <a:pt x="14192" y="35338"/>
                  </a:cubicBezTo>
                  <a:cubicBezTo>
                    <a:pt x="16764" y="33909"/>
                    <a:pt x="18764" y="30956"/>
                    <a:pt x="20193" y="26670"/>
                  </a:cubicBezTo>
                  <a:cubicBezTo>
                    <a:pt x="21431" y="23622"/>
                    <a:pt x="22955" y="18764"/>
                    <a:pt x="24765" y="12001"/>
                  </a:cubicBezTo>
                  <a:cubicBezTo>
                    <a:pt x="26575" y="5239"/>
                    <a:pt x="27527" y="1238"/>
                    <a:pt x="27908" y="0"/>
                  </a:cubicBezTo>
                  <a:lnTo>
                    <a:pt x="42100" y="0"/>
                  </a:lnTo>
                  <a:lnTo>
                    <a:pt x="42577" y="34671"/>
                  </a:lnTo>
                  <a:lnTo>
                    <a:pt x="82772" y="34671"/>
                  </a:lnTo>
                  <a:lnTo>
                    <a:pt x="82772" y="50578"/>
                  </a:lnTo>
                  <a:lnTo>
                    <a:pt x="42577" y="50578"/>
                  </a:lnTo>
                  <a:lnTo>
                    <a:pt x="42577" y="124492"/>
                  </a:lnTo>
                  <a:cubicBezTo>
                    <a:pt x="42577" y="133636"/>
                    <a:pt x="42862" y="140018"/>
                    <a:pt x="43434" y="143732"/>
                  </a:cubicBezTo>
                  <a:cubicBezTo>
                    <a:pt x="44006" y="147447"/>
                    <a:pt x="45244" y="149828"/>
                    <a:pt x="47053" y="150971"/>
                  </a:cubicBezTo>
                  <a:cubicBezTo>
                    <a:pt x="48863" y="152114"/>
                    <a:pt x="52102" y="152686"/>
                    <a:pt x="56578" y="152686"/>
                  </a:cubicBezTo>
                  <a:cubicBezTo>
                    <a:pt x="60960" y="152686"/>
                    <a:pt x="65723" y="152114"/>
                    <a:pt x="70866" y="150971"/>
                  </a:cubicBezTo>
                  <a:cubicBezTo>
                    <a:pt x="76105" y="149828"/>
                    <a:pt x="80105" y="148685"/>
                    <a:pt x="83058" y="147352"/>
                  </a:cubicBezTo>
                  <a:lnTo>
                    <a:pt x="86677" y="158210"/>
                  </a:lnTo>
                  <a:cubicBezTo>
                    <a:pt x="82867" y="161068"/>
                    <a:pt x="76581" y="163925"/>
                    <a:pt x="68008" y="166592"/>
                  </a:cubicBezTo>
                  <a:cubicBezTo>
                    <a:pt x="59436" y="169354"/>
                    <a:pt x="51625" y="170688"/>
                    <a:pt x="44577" y="170688"/>
                  </a:cubicBezTo>
                  <a:cubicBezTo>
                    <a:pt x="35338" y="170688"/>
                    <a:pt x="28575" y="168593"/>
                    <a:pt x="24098" y="164401"/>
                  </a:cubicBez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8525F9AF-4B04-7D6A-D8F9-939B59BBD099}"/>
                </a:ext>
              </a:extLst>
            </p:cNvPr>
            <p:cNvSpPr/>
            <p:nvPr/>
          </p:nvSpPr>
          <p:spPr>
            <a:xfrm>
              <a:off x="13289851" y="6825297"/>
              <a:ext cx="93821" cy="137159"/>
            </a:xfrm>
            <a:custGeom>
              <a:avLst/>
              <a:gdLst>
                <a:gd name="connsiteX0" fmla="*/ 0 w 93821"/>
                <a:gd name="connsiteY0" fmla="*/ 125254 h 137159"/>
                <a:gd name="connsiteX1" fmla="*/ 18002 w 93821"/>
                <a:gd name="connsiteY1" fmla="*/ 123825 h 137159"/>
                <a:gd name="connsiteX2" fmla="*/ 18002 w 93821"/>
                <a:gd name="connsiteY2" fmla="*/ 22098 h 137159"/>
                <a:gd name="connsiteX3" fmla="*/ 667 w 93821"/>
                <a:gd name="connsiteY3" fmla="*/ 17716 h 137159"/>
                <a:gd name="connsiteX4" fmla="*/ 667 w 93821"/>
                <a:gd name="connsiteY4" fmla="*/ 4763 h 137159"/>
                <a:gd name="connsiteX5" fmla="*/ 33909 w 93821"/>
                <a:gd name="connsiteY5" fmla="*/ 476 h 137159"/>
                <a:gd name="connsiteX6" fmla="*/ 34385 w 93821"/>
                <a:gd name="connsiteY6" fmla="*/ 476 h 137159"/>
                <a:gd name="connsiteX7" fmla="*/ 39719 w 93821"/>
                <a:gd name="connsiteY7" fmla="*/ 4763 h 137159"/>
                <a:gd name="connsiteX8" fmla="*/ 39719 w 93821"/>
                <a:gd name="connsiteY8" fmla="*/ 9144 h 137159"/>
                <a:gd name="connsiteX9" fmla="*/ 38957 w 93821"/>
                <a:gd name="connsiteY9" fmla="*/ 27908 h 137159"/>
                <a:gd name="connsiteX10" fmla="*/ 39719 w 93821"/>
                <a:gd name="connsiteY10" fmla="*/ 27908 h 137159"/>
                <a:gd name="connsiteX11" fmla="*/ 48387 w 93821"/>
                <a:gd name="connsiteY11" fmla="*/ 17335 h 137159"/>
                <a:gd name="connsiteX12" fmla="*/ 64484 w 93821"/>
                <a:gd name="connsiteY12" fmla="*/ 5429 h 137159"/>
                <a:gd name="connsiteX13" fmla="*/ 85915 w 93821"/>
                <a:gd name="connsiteY13" fmla="*/ 0 h 137159"/>
                <a:gd name="connsiteX14" fmla="*/ 93821 w 93821"/>
                <a:gd name="connsiteY14" fmla="*/ 1238 h 137159"/>
                <a:gd name="connsiteX15" fmla="*/ 93821 w 93821"/>
                <a:gd name="connsiteY15" fmla="*/ 28194 h 137159"/>
                <a:gd name="connsiteX16" fmla="*/ 88392 w 93821"/>
                <a:gd name="connsiteY16" fmla="*/ 25908 h 137159"/>
                <a:gd name="connsiteX17" fmla="*/ 80105 w 93821"/>
                <a:gd name="connsiteY17" fmla="*/ 24860 h 137159"/>
                <a:gd name="connsiteX18" fmla="*/ 43053 w 93821"/>
                <a:gd name="connsiteY18" fmla="*/ 37147 h 137159"/>
                <a:gd name="connsiteX19" fmla="*/ 43053 w 93821"/>
                <a:gd name="connsiteY19" fmla="*/ 123730 h 137159"/>
                <a:gd name="connsiteX20" fmla="*/ 73628 w 93821"/>
                <a:gd name="connsiteY20" fmla="*/ 125635 h 137159"/>
                <a:gd name="connsiteX21" fmla="*/ 73628 w 93821"/>
                <a:gd name="connsiteY21" fmla="*/ 137160 h 137159"/>
                <a:gd name="connsiteX22" fmla="*/ 0 w 93821"/>
                <a:gd name="connsiteY22" fmla="*/ 137160 h 137159"/>
                <a:gd name="connsiteX23" fmla="*/ 0 w 93821"/>
                <a:gd name="connsiteY23" fmla="*/ 125254 h 137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3821" h="137159">
                  <a:moveTo>
                    <a:pt x="0" y="125254"/>
                  </a:moveTo>
                  <a:lnTo>
                    <a:pt x="18002" y="123825"/>
                  </a:lnTo>
                  <a:lnTo>
                    <a:pt x="18002" y="22098"/>
                  </a:lnTo>
                  <a:lnTo>
                    <a:pt x="667" y="17716"/>
                  </a:lnTo>
                  <a:lnTo>
                    <a:pt x="667" y="4763"/>
                  </a:lnTo>
                  <a:lnTo>
                    <a:pt x="33909" y="476"/>
                  </a:lnTo>
                  <a:lnTo>
                    <a:pt x="34385" y="476"/>
                  </a:lnTo>
                  <a:lnTo>
                    <a:pt x="39719" y="4763"/>
                  </a:lnTo>
                  <a:lnTo>
                    <a:pt x="39719" y="9144"/>
                  </a:lnTo>
                  <a:lnTo>
                    <a:pt x="38957" y="27908"/>
                  </a:lnTo>
                  <a:lnTo>
                    <a:pt x="39719" y="27908"/>
                  </a:lnTo>
                  <a:cubicBezTo>
                    <a:pt x="41338" y="25146"/>
                    <a:pt x="44196" y="21622"/>
                    <a:pt x="48387" y="17335"/>
                  </a:cubicBezTo>
                  <a:cubicBezTo>
                    <a:pt x="52578" y="13049"/>
                    <a:pt x="57912" y="9049"/>
                    <a:pt x="64484" y="5429"/>
                  </a:cubicBezTo>
                  <a:cubicBezTo>
                    <a:pt x="71056" y="1810"/>
                    <a:pt x="78200" y="0"/>
                    <a:pt x="85915" y="0"/>
                  </a:cubicBezTo>
                  <a:cubicBezTo>
                    <a:pt x="89154" y="0"/>
                    <a:pt x="91726" y="381"/>
                    <a:pt x="93821" y="1238"/>
                  </a:cubicBezTo>
                  <a:lnTo>
                    <a:pt x="93821" y="28194"/>
                  </a:lnTo>
                  <a:cubicBezTo>
                    <a:pt x="92678" y="27432"/>
                    <a:pt x="90868" y="26575"/>
                    <a:pt x="88392" y="25908"/>
                  </a:cubicBezTo>
                  <a:cubicBezTo>
                    <a:pt x="85915" y="25146"/>
                    <a:pt x="83153" y="24860"/>
                    <a:pt x="80105" y="24860"/>
                  </a:cubicBezTo>
                  <a:cubicBezTo>
                    <a:pt x="66770" y="24860"/>
                    <a:pt x="54483" y="28956"/>
                    <a:pt x="43053" y="37147"/>
                  </a:cubicBezTo>
                  <a:lnTo>
                    <a:pt x="43053" y="123730"/>
                  </a:lnTo>
                  <a:lnTo>
                    <a:pt x="73628" y="125635"/>
                  </a:lnTo>
                  <a:lnTo>
                    <a:pt x="73628" y="137160"/>
                  </a:lnTo>
                  <a:lnTo>
                    <a:pt x="0" y="137160"/>
                  </a:lnTo>
                  <a:lnTo>
                    <a:pt x="0" y="125254"/>
                  </a:ln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id="{6E3C2EB5-CA98-25F4-C39E-B42AF0FA7C8E}"/>
                </a:ext>
              </a:extLst>
            </p:cNvPr>
            <p:cNvSpPr/>
            <p:nvPr/>
          </p:nvSpPr>
          <p:spPr>
            <a:xfrm>
              <a:off x="13399672" y="6825201"/>
              <a:ext cx="124303" cy="139922"/>
            </a:xfrm>
            <a:custGeom>
              <a:avLst/>
              <a:gdLst>
                <a:gd name="connsiteX0" fmla="*/ 8860 w 124303"/>
                <a:gd name="connsiteY0" fmla="*/ 32480 h 139922"/>
                <a:gd name="connsiteX1" fmla="*/ 32292 w 124303"/>
                <a:gd name="connsiteY1" fmla="*/ 8287 h 139922"/>
                <a:gd name="connsiteX2" fmla="*/ 63439 w 124303"/>
                <a:gd name="connsiteY2" fmla="*/ 0 h 139922"/>
                <a:gd name="connsiteX3" fmla="*/ 109063 w 124303"/>
                <a:gd name="connsiteY3" fmla="*/ 19241 h 139922"/>
                <a:gd name="connsiteX4" fmla="*/ 124303 w 124303"/>
                <a:gd name="connsiteY4" fmla="*/ 69818 h 139922"/>
                <a:gd name="connsiteX5" fmla="*/ 115445 w 124303"/>
                <a:gd name="connsiteY5" fmla="*/ 107632 h 139922"/>
                <a:gd name="connsiteX6" fmla="*/ 92014 w 124303"/>
                <a:gd name="connsiteY6" fmla="*/ 131731 h 139922"/>
                <a:gd name="connsiteX7" fmla="*/ 60867 w 124303"/>
                <a:gd name="connsiteY7" fmla="*/ 139922 h 139922"/>
                <a:gd name="connsiteX8" fmla="*/ 15242 w 124303"/>
                <a:gd name="connsiteY8" fmla="*/ 120682 h 139922"/>
                <a:gd name="connsiteX9" fmla="*/ 2 w 124303"/>
                <a:gd name="connsiteY9" fmla="*/ 70199 h 139922"/>
                <a:gd name="connsiteX10" fmla="*/ 8860 w 124303"/>
                <a:gd name="connsiteY10" fmla="*/ 32480 h 139922"/>
                <a:gd name="connsiteX11" fmla="*/ 87727 w 124303"/>
                <a:gd name="connsiteY11" fmla="*/ 112395 h 139922"/>
                <a:gd name="connsiteX12" fmla="*/ 96586 w 124303"/>
                <a:gd name="connsiteY12" fmla="*/ 71723 h 139922"/>
                <a:gd name="connsiteX13" fmla="*/ 88394 w 124303"/>
                <a:gd name="connsiteY13" fmla="*/ 29337 h 139922"/>
                <a:gd name="connsiteX14" fmla="*/ 62200 w 124303"/>
                <a:gd name="connsiteY14" fmla="*/ 13716 h 139922"/>
                <a:gd name="connsiteX15" fmla="*/ 36578 w 124303"/>
                <a:gd name="connsiteY15" fmla="*/ 27432 h 139922"/>
                <a:gd name="connsiteX16" fmla="*/ 27529 w 124303"/>
                <a:gd name="connsiteY16" fmla="*/ 68104 h 139922"/>
                <a:gd name="connsiteX17" fmla="*/ 35911 w 124303"/>
                <a:gd name="connsiteY17" fmla="*/ 110490 h 139922"/>
                <a:gd name="connsiteX18" fmla="*/ 62105 w 124303"/>
                <a:gd name="connsiteY18" fmla="*/ 126111 h 139922"/>
                <a:gd name="connsiteX19" fmla="*/ 87727 w 124303"/>
                <a:gd name="connsiteY19" fmla="*/ 112395 h 1399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24303" h="139922">
                  <a:moveTo>
                    <a:pt x="8860" y="32480"/>
                  </a:moveTo>
                  <a:cubicBezTo>
                    <a:pt x="14766" y="21907"/>
                    <a:pt x="22576" y="13811"/>
                    <a:pt x="32292" y="8287"/>
                  </a:cubicBezTo>
                  <a:cubicBezTo>
                    <a:pt x="42007" y="2762"/>
                    <a:pt x="52390" y="0"/>
                    <a:pt x="63439" y="0"/>
                  </a:cubicBezTo>
                  <a:cubicBezTo>
                    <a:pt x="83632" y="0"/>
                    <a:pt x="98872" y="6382"/>
                    <a:pt x="109063" y="19241"/>
                  </a:cubicBezTo>
                  <a:cubicBezTo>
                    <a:pt x="119255" y="32099"/>
                    <a:pt x="124303" y="48958"/>
                    <a:pt x="124303" y="69818"/>
                  </a:cubicBezTo>
                  <a:cubicBezTo>
                    <a:pt x="124303" y="84392"/>
                    <a:pt x="121351" y="96965"/>
                    <a:pt x="115445" y="107632"/>
                  </a:cubicBezTo>
                  <a:cubicBezTo>
                    <a:pt x="109540" y="118301"/>
                    <a:pt x="101729" y="126206"/>
                    <a:pt x="92014" y="131731"/>
                  </a:cubicBezTo>
                  <a:cubicBezTo>
                    <a:pt x="82298" y="137160"/>
                    <a:pt x="71916" y="139922"/>
                    <a:pt x="60867" y="139922"/>
                  </a:cubicBezTo>
                  <a:cubicBezTo>
                    <a:pt x="40674" y="139922"/>
                    <a:pt x="25434" y="133541"/>
                    <a:pt x="15242" y="120682"/>
                  </a:cubicBezTo>
                  <a:cubicBezTo>
                    <a:pt x="5050" y="107823"/>
                    <a:pt x="2" y="90964"/>
                    <a:pt x="2" y="70199"/>
                  </a:cubicBezTo>
                  <a:cubicBezTo>
                    <a:pt x="-93" y="55626"/>
                    <a:pt x="2955" y="43148"/>
                    <a:pt x="8860" y="32480"/>
                  </a:cubicBezTo>
                  <a:close/>
                  <a:moveTo>
                    <a:pt x="87727" y="112395"/>
                  </a:moveTo>
                  <a:cubicBezTo>
                    <a:pt x="93633" y="103251"/>
                    <a:pt x="96586" y="89726"/>
                    <a:pt x="96586" y="71723"/>
                  </a:cubicBezTo>
                  <a:cubicBezTo>
                    <a:pt x="96586" y="53912"/>
                    <a:pt x="93823" y="39815"/>
                    <a:pt x="88394" y="29337"/>
                  </a:cubicBezTo>
                  <a:cubicBezTo>
                    <a:pt x="82965" y="18955"/>
                    <a:pt x="74202" y="13716"/>
                    <a:pt x="62200" y="13716"/>
                  </a:cubicBezTo>
                  <a:cubicBezTo>
                    <a:pt x="51151" y="13716"/>
                    <a:pt x="42579" y="18288"/>
                    <a:pt x="36578" y="27432"/>
                  </a:cubicBezTo>
                  <a:cubicBezTo>
                    <a:pt x="30577" y="36576"/>
                    <a:pt x="27529" y="50102"/>
                    <a:pt x="27529" y="68104"/>
                  </a:cubicBezTo>
                  <a:cubicBezTo>
                    <a:pt x="27529" y="85916"/>
                    <a:pt x="30292" y="100013"/>
                    <a:pt x="35911" y="110490"/>
                  </a:cubicBezTo>
                  <a:cubicBezTo>
                    <a:pt x="41531" y="120872"/>
                    <a:pt x="50294" y="126111"/>
                    <a:pt x="62105" y="126111"/>
                  </a:cubicBezTo>
                  <a:cubicBezTo>
                    <a:pt x="73344" y="126111"/>
                    <a:pt x="81822" y="121539"/>
                    <a:pt x="87727" y="112395"/>
                  </a:cubicBez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D2F67421-FB16-DC54-005C-37933E1C677B}"/>
                </a:ext>
              </a:extLst>
            </p:cNvPr>
            <p:cNvSpPr/>
            <p:nvPr/>
          </p:nvSpPr>
          <p:spPr>
            <a:xfrm>
              <a:off x="13543978" y="6765289"/>
              <a:ext cx="65055" cy="197072"/>
            </a:xfrm>
            <a:custGeom>
              <a:avLst/>
              <a:gdLst>
                <a:gd name="connsiteX0" fmla="*/ 19526 w 65055"/>
                <a:gd name="connsiteY0" fmla="*/ 17621 h 197072"/>
                <a:gd name="connsiteX1" fmla="*/ 0 w 65055"/>
                <a:gd name="connsiteY1" fmla="*/ 14954 h 197072"/>
                <a:gd name="connsiteX2" fmla="*/ 0 w 65055"/>
                <a:gd name="connsiteY2" fmla="*/ 4572 h 197072"/>
                <a:gd name="connsiteX3" fmla="*/ 38767 w 65055"/>
                <a:gd name="connsiteY3" fmla="*/ 0 h 197072"/>
                <a:gd name="connsiteX4" fmla="*/ 39243 w 65055"/>
                <a:gd name="connsiteY4" fmla="*/ 0 h 197072"/>
                <a:gd name="connsiteX5" fmla="*/ 44577 w 65055"/>
                <a:gd name="connsiteY5" fmla="*/ 3619 h 197072"/>
                <a:gd name="connsiteX6" fmla="*/ 44577 w 65055"/>
                <a:gd name="connsiteY6" fmla="*/ 183356 h 197072"/>
                <a:gd name="connsiteX7" fmla="*/ 65056 w 65055"/>
                <a:gd name="connsiteY7" fmla="*/ 185261 h 197072"/>
                <a:gd name="connsiteX8" fmla="*/ 65056 w 65055"/>
                <a:gd name="connsiteY8" fmla="*/ 197072 h 197072"/>
                <a:gd name="connsiteX9" fmla="*/ 95 w 65055"/>
                <a:gd name="connsiteY9" fmla="*/ 197072 h 197072"/>
                <a:gd name="connsiteX10" fmla="*/ 95 w 65055"/>
                <a:gd name="connsiteY10" fmla="*/ 185261 h 197072"/>
                <a:gd name="connsiteX11" fmla="*/ 19621 w 65055"/>
                <a:gd name="connsiteY11" fmla="*/ 183071 h 197072"/>
                <a:gd name="connsiteX12" fmla="*/ 19621 w 65055"/>
                <a:gd name="connsiteY12" fmla="*/ 17621 h 1970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5055" h="197072">
                  <a:moveTo>
                    <a:pt x="19526" y="17621"/>
                  </a:moveTo>
                  <a:lnTo>
                    <a:pt x="0" y="14954"/>
                  </a:lnTo>
                  <a:lnTo>
                    <a:pt x="0" y="4572"/>
                  </a:lnTo>
                  <a:lnTo>
                    <a:pt x="38767" y="0"/>
                  </a:lnTo>
                  <a:lnTo>
                    <a:pt x="39243" y="0"/>
                  </a:lnTo>
                  <a:lnTo>
                    <a:pt x="44577" y="3619"/>
                  </a:lnTo>
                  <a:lnTo>
                    <a:pt x="44577" y="183356"/>
                  </a:lnTo>
                  <a:lnTo>
                    <a:pt x="65056" y="185261"/>
                  </a:lnTo>
                  <a:lnTo>
                    <a:pt x="65056" y="197072"/>
                  </a:lnTo>
                  <a:lnTo>
                    <a:pt x="95" y="197072"/>
                  </a:lnTo>
                  <a:lnTo>
                    <a:pt x="95" y="185261"/>
                  </a:lnTo>
                  <a:lnTo>
                    <a:pt x="19621" y="183071"/>
                  </a:lnTo>
                  <a:lnTo>
                    <a:pt x="19621" y="17621"/>
                  </a:ln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id="{63D04114-A9CA-1854-3539-867C7049E61E}"/>
                </a:ext>
              </a:extLst>
            </p:cNvPr>
            <p:cNvSpPr/>
            <p:nvPr/>
          </p:nvSpPr>
          <p:spPr>
            <a:xfrm>
              <a:off x="10775537" y="7105618"/>
              <a:ext cx="118205" cy="139160"/>
            </a:xfrm>
            <a:custGeom>
              <a:avLst/>
              <a:gdLst>
                <a:gd name="connsiteX0" fmla="*/ 22765 w 118205"/>
                <a:gd name="connsiteY0" fmla="*/ 66961 h 139160"/>
                <a:gd name="connsiteX1" fmla="*/ 80010 w 118205"/>
                <a:gd name="connsiteY1" fmla="*/ 55531 h 139160"/>
                <a:gd name="connsiteX2" fmla="*/ 80010 w 118205"/>
                <a:gd name="connsiteY2" fmla="*/ 48768 h 139160"/>
                <a:gd name="connsiteX3" fmla="*/ 77629 w 118205"/>
                <a:gd name="connsiteY3" fmla="*/ 30956 h 139160"/>
                <a:gd name="connsiteX4" fmla="*/ 69342 w 118205"/>
                <a:gd name="connsiteY4" fmla="*/ 21431 h 139160"/>
                <a:gd name="connsiteX5" fmla="*/ 52578 w 118205"/>
                <a:gd name="connsiteY5" fmla="*/ 18383 h 139160"/>
                <a:gd name="connsiteX6" fmla="*/ 30575 w 118205"/>
                <a:gd name="connsiteY6" fmla="*/ 21907 h 139160"/>
                <a:gd name="connsiteX7" fmla="*/ 11240 w 118205"/>
                <a:gd name="connsiteY7" fmla="*/ 30480 h 139160"/>
                <a:gd name="connsiteX8" fmla="*/ 5239 w 118205"/>
                <a:gd name="connsiteY8" fmla="*/ 18002 h 139160"/>
                <a:gd name="connsiteX9" fmla="*/ 16764 w 118205"/>
                <a:gd name="connsiteY9" fmla="*/ 11049 h 139160"/>
                <a:gd name="connsiteX10" fmla="*/ 36290 w 118205"/>
                <a:gd name="connsiteY10" fmla="*/ 3334 h 139160"/>
                <a:gd name="connsiteX11" fmla="*/ 58388 w 118205"/>
                <a:gd name="connsiteY11" fmla="*/ 0 h 139160"/>
                <a:gd name="connsiteX12" fmla="*/ 85439 w 118205"/>
                <a:gd name="connsiteY12" fmla="*/ 4667 h 139160"/>
                <a:gd name="connsiteX13" fmla="*/ 99727 w 118205"/>
                <a:gd name="connsiteY13" fmla="*/ 19717 h 139160"/>
                <a:gd name="connsiteX14" fmla="*/ 104013 w 118205"/>
                <a:gd name="connsiteY14" fmla="*/ 47434 h 139160"/>
                <a:gd name="connsiteX15" fmla="*/ 104013 w 118205"/>
                <a:gd name="connsiteY15" fmla="*/ 124682 h 139160"/>
                <a:gd name="connsiteX16" fmla="*/ 118205 w 118205"/>
                <a:gd name="connsiteY16" fmla="*/ 124682 h 139160"/>
                <a:gd name="connsiteX17" fmla="*/ 118205 w 118205"/>
                <a:gd name="connsiteY17" fmla="*/ 135255 h 139160"/>
                <a:gd name="connsiteX18" fmla="*/ 106013 w 118205"/>
                <a:gd name="connsiteY18" fmla="*/ 137636 h 139160"/>
                <a:gd name="connsiteX19" fmla="*/ 93155 w 118205"/>
                <a:gd name="connsiteY19" fmla="*/ 138875 h 139160"/>
                <a:gd name="connsiteX20" fmla="*/ 84011 w 118205"/>
                <a:gd name="connsiteY20" fmla="*/ 136874 h 139160"/>
                <a:gd name="connsiteX21" fmla="*/ 81629 w 118205"/>
                <a:gd name="connsiteY21" fmla="*/ 127825 h 139160"/>
                <a:gd name="connsiteX22" fmla="*/ 81629 w 118205"/>
                <a:gd name="connsiteY22" fmla="*/ 119920 h 139160"/>
                <a:gd name="connsiteX23" fmla="*/ 63913 w 118205"/>
                <a:gd name="connsiteY23" fmla="*/ 133159 h 139160"/>
                <a:gd name="connsiteX24" fmla="*/ 40196 w 118205"/>
                <a:gd name="connsiteY24" fmla="*/ 139160 h 139160"/>
                <a:gd name="connsiteX25" fmla="*/ 11430 w 118205"/>
                <a:gd name="connsiteY25" fmla="*/ 129159 h 139160"/>
                <a:gd name="connsiteX26" fmla="*/ 0 w 118205"/>
                <a:gd name="connsiteY26" fmla="*/ 100394 h 139160"/>
                <a:gd name="connsiteX27" fmla="*/ 22765 w 118205"/>
                <a:gd name="connsiteY27" fmla="*/ 66961 h 139160"/>
                <a:gd name="connsiteX28" fmla="*/ 65056 w 118205"/>
                <a:gd name="connsiteY28" fmla="*/ 118777 h 139160"/>
                <a:gd name="connsiteX29" fmla="*/ 80010 w 118205"/>
                <a:gd name="connsiteY29" fmla="*/ 109633 h 139160"/>
                <a:gd name="connsiteX30" fmla="*/ 80010 w 118205"/>
                <a:gd name="connsiteY30" fmla="*/ 68199 h 139160"/>
                <a:gd name="connsiteX31" fmla="*/ 40386 w 118205"/>
                <a:gd name="connsiteY31" fmla="*/ 76295 h 139160"/>
                <a:gd name="connsiteX32" fmla="*/ 27051 w 118205"/>
                <a:gd name="connsiteY32" fmla="*/ 97346 h 139160"/>
                <a:gd name="connsiteX33" fmla="*/ 33433 w 118205"/>
                <a:gd name="connsiteY33" fmla="*/ 116491 h 139160"/>
                <a:gd name="connsiteX34" fmla="*/ 50673 w 118205"/>
                <a:gd name="connsiteY34" fmla="*/ 122587 h 139160"/>
                <a:gd name="connsiteX35" fmla="*/ 65056 w 118205"/>
                <a:gd name="connsiteY35" fmla="*/ 118777 h 1391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18205" h="139160">
                  <a:moveTo>
                    <a:pt x="22765" y="66961"/>
                  </a:moveTo>
                  <a:cubicBezTo>
                    <a:pt x="37814" y="59817"/>
                    <a:pt x="56960" y="56007"/>
                    <a:pt x="80010" y="55531"/>
                  </a:cubicBezTo>
                  <a:lnTo>
                    <a:pt x="80010" y="48768"/>
                  </a:lnTo>
                  <a:cubicBezTo>
                    <a:pt x="80010" y="41243"/>
                    <a:pt x="79248" y="35242"/>
                    <a:pt x="77629" y="30956"/>
                  </a:cubicBezTo>
                  <a:cubicBezTo>
                    <a:pt x="76010" y="26575"/>
                    <a:pt x="73247" y="23431"/>
                    <a:pt x="69342" y="21431"/>
                  </a:cubicBezTo>
                  <a:cubicBezTo>
                    <a:pt x="65437" y="19431"/>
                    <a:pt x="59817" y="18383"/>
                    <a:pt x="52578" y="18383"/>
                  </a:cubicBezTo>
                  <a:cubicBezTo>
                    <a:pt x="44387" y="18383"/>
                    <a:pt x="37052" y="19526"/>
                    <a:pt x="30575" y="21907"/>
                  </a:cubicBezTo>
                  <a:cubicBezTo>
                    <a:pt x="24098" y="24289"/>
                    <a:pt x="17621" y="27051"/>
                    <a:pt x="11240" y="30480"/>
                  </a:cubicBezTo>
                  <a:lnTo>
                    <a:pt x="5239" y="18002"/>
                  </a:lnTo>
                  <a:cubicBezTo>
                    <a:pt x="7334" y="16192"/>
                    <a:pt x="11144" y="13906"/>
                    <a:pt x="16764" y="11049"/>
                  </a:cubicBezTo>
                  <a:cubicBezTo>
                    <a:pt x="22384" y="8192"/>
                    <a:pt x="28861" y="5620"/>
                    <a:pt x="36290" y="3334"/>
                  </a:cubicBezTo>
                  <a:cubicBezTo>
                    <a:pt x="43625" y="1048"/>
                    <a:pt x="51054" y="0"/>
                    <a:pt x="58388" y="0"/>
                  </a:cubicBezTo>
                  <a:cubicBezTo>
                    <a:pt x="69818" y="0"/>
                    <a:pt x="78772" y="1619"/>
                    <a:pt x="85439" y="4667"/>
                  </a:cubicBezTo>
                  <a:cubicBezTo>
                    <a:pt x="92107" y="7810"/>
                    <a:pt x="96869" y="12763"/>
                    <a:pt x="99727" y="19717"/>
                  </a:cubicBezTo>
                  <a:cubicBezTo>
                    <a:pt x="102584" y="26575"/>
                    <a:pt x="104013" y="35814"/>
                    <a:pt x="104013" y="47434"/>
                  </a:cubicBezTo>
                  <a:lnTo>
                    <a:pt x="104013" y="124682"/>
                  </a:lnTo>
                  <a:lnTo>
                    <a:pt x="118205" y="124682"/>
                  </a:lnTo>
                  <a:lnTo>
                    <a:pt x="118205" y="135255"/>
                  </a:lnTo>
                  <a:cubicBezTo>
                    <a:pt x="114967" y="136017"/>
                    <a:pt x="110966" y="136874"/>
                    <a:pt x="106013" y="137636"/>
                  </a:cubicBezTo>
                  <a:cubicBezTo>
                    <a:pt x="101060" y="138398"/>
                    <a:pt x="96869" y="138875"/>
                    <a:pt x="93155" y="138875"/>
                  </a:cubicBezTo>
                  <a:cubicBezTo>
                    <a:pt x="88678" y="138875"/>
                    <a:pt x="85630" y="138208"/>
                    <a:pt x="84011" y="136874"/>
                  </a:cubicBezTo>
                  <a:cubicBezTo>
                    <a:pt x="82391" y="135541"/>
                    <a:pt x="81629" y="132493"/>
                    <a:pt x="81629" y="127825"/>
                  </a:cubicBezTo>
                  <a:lnTo>
                    <a:pt x="81629" y="119920"/>
                  </a:lnTo>
                  <a:cubicBezTo>
                    <a:pt x="76772" y="124682"/>
                    <a:pt x="70961" y="129159"/>
                    <a:pt x="63913" y="133159"/>
                  </a:cubicBezTo>
                  <a:cubicBezTo>
                    <a:pt x="56864" y="137160"/>
                    <a:pt x="49054" y="139160"/>
                    <a:pt x="40196" y="139160"/>
                  </a:cubicBezTo>
                  <a:cubicBezTo>
                    <a:pt x="28670" y="139160"/>
                    <a:pt x="19050" y="135826"/>
                    <a:pt x="11430" y="129159"/>
                  </a:cubicBezTo>
                  <a:cubicBezTo>
                    <a:pt x="3810" y="122492"/>
                    <a:pt x="0" y="112871"/>
                    <a:pt x="0" y="100394"/>
                  </a:cubicBezTo>
                  <a:cubicBezTo>
                    <a:pt x="95" y="85153"/>
                    <a:pt x="7620" y="74104"/>
                    <a:pt x="22765" y="66961"/>
                  </a:cubicBezTo>
                  <a:close/>
                  <a:moveTo>
                    <a:pt x="65056" y="118777"/>
                  </a:moveTo>
                  <a:cubicBezTo>
                    <a:pt x="70485" y="116205"/>
                    <a:pt x="75438" y="113157"/>
                    <a:pt x="80010" y="109633"/>
                  </a:cubicBezTo>
                  <a:lnTo>
                    <a:pt x="80010" y="68199"/>
                  </a:lnTo>
                  <a:cubicBezTo>
                    <a:pt x="62579" y="68199"/>
                    <a:pt x="49340" y="70866"/>
                    <a:pt x="40386" y="76295"/>
                  </a:cubicBezTo>
                  <a:cubicBezTo>
                    <a:pt x="31433" y="81725"/>
                    <a:pt x="27051" y="88678"/>
                    <a:pt x="27051" y="97346"/>
                  </a:cubicBezTo>
                  <a:cubicBezTo>
                    <a:pt x="27051" y="106013"/>
                    <a:pt x="29147" y="112395"/>
                    <a:pt x="33433" y="116491"/>
                  </a:cubicBezTo>
                  <a:cubicBezTo>
                    <a:pt x="37719" y="120586"/>
                    <a:pt x="43434" y="122587"/>
                    <a:pt x="50673" y="122587"/>
                  </a:cubicBezTo>
                  <a:cubicBezTo>
                    <a:pt x="54864" y="122682"/>
                    <a:pt x="59627" y="121348"/>
                    <a:pt x="65056" y="118777"/>
                  </a:cubicBez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id="{68C5B241-05BE-9D9D-FC08-940E46A60277}"/>
                </a:ext>
              </a:extLst>
            </p:cNvPr>
            <p:cNvSpPr/>
            <p:nvPr/>
          </p:nvSpPr>
          <p:spPr>
            <a:xfrm>
              <a:off x="10908696" y="7044848"/>
              <a:ext cx="65055" cy="197072"/>
            </a:xfrm>
            <a:custGeom>
              <a:avLst/>
              <a:gdLst>
                <a:gd name="connsiteX0" fmla="*/ 19526 w 65055"/>
                <a:gd name="connsiteY0" fmla="*/ 17621 h 197072"/>
                <a:gd name="connsiteX1" fmla="*/ 0 w 65055"/>
                <a:gd name="connsiteY1" fmla="*/ 14954 h 197072"/>
                <a:gd name="connsiteX2" fmla="*/ 0 w 65055"/>
                <a:gd name="connsiteY2" fmla="*/ 4572 h 197072"/>
                <a:gd name="connsiteX3" fmla="*/ 38767 w 65055"/>
                <a:gd name="connsiteY3" fmla="*/ 0 h 197072"/>
                <a:gd name="connsiteX4" fmla="*/ 39243 w 65055"/>
                <a:gd name="connsiteY4" fmla="*/ 0 h 197072"/>
                <a:gd name="connsiteX5" fmla="*/ 44577 w 65055"/>
                <a:gd name="connsiteY5" fmla="*/ 3620 h 197072"/>
                <a:gd name="connsiteX6" fmla="*/ 44577 w 65055"/>
                <a:gd name="connsiteY6" fmla="*/ 183356 h 197072"/>
                <a:gd name="connsiteX7" fmla="*/ 65056 w 65055"/>
                <a:gd name="connsiteY7" fmla="*/ 185261 h 197072"/>
                <a:gd name="connsiteX8" fmla="*/ 65056 w 65055"/>
                <a:gd name="connsiteY8" fmla="*/ 197072 h 197072"/>
                <a:gd name="connsiteX9" fmla="*/ 95 w 65055"/>
                <a:gd name="connsiteY9" fmla="*/ 197072 h 197072"/>
                <a:gd name="connsiteX10" fmla="*/ 95 w 65055"/>
                <a:gd name="connsiteY10" fmla="*/ 185261 h 197072"/>
                <a:gd name="connsiteX11" fmla="*/ 19621 w 65055"/>
                <a:gd name="connsiteY11" fmla="*/ 183070 h 197072"/>
                <a:gd name="connsiteX12" fmla="*/ 19621 w 65055"/>
                <a:gd name="connsiteY12" fmla="*/ 17621 h 1970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5055" h="197072">
                  <a:moveTo>
                    <a:pt x="19526" y="17621"/>
                  </a:moveTo>
                  <a:lnTo>
                    <a:pt x="0" y="14954"/>
                  </a:lnTo>
                  <a:lnTo>
                    <a:pt x="0" y="4572"/>
                  </a:lnTo>
                  <a:lnTo>
                    <a:pt x="38767" y="0"/>
                  </a:lnTo>
                  <a:lnTo>
                    <a:pt x="39243" y="0"/>
                  </a:lnTo>
                  <a:lnTo>
                    <a:pt x="44577" y="3620"/>
                  </a:lnTo>
                  <a:lnTo>
                    <a:pt x="44577" y="183356"/>
                  </a:lnTo>
                  <a:lnTo>
                    <a:pt x="65056" y="185261"/>
                  </a:lnTo>
                  <a:lnTo>
                    <a:pt x="65056" y="197072"/>
                  </a:lnTo>
                  <a:lnTo>
                    <a:pt x="95" y="197072"/>
                  </a:lnTo>
                  <a:lnTo>
                    <a:pt x="95" y="185261"/>
                  </a:lnTo>
                  <a:lnTo>
                    <a:pt x="19621" y="183070"/>
                  </a:lnTo>
                  <a:lnTo>
                    <a:pt x="19621" y="17621"/>
                  </a:ln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F00C7BEA-6596-1499-C6C2-9380048D6E74}"/>
                </a:ext>
              </a:extLst>
            </p:cNvPr>
            <p:cNvSpPr/>
            <p:nvPr/>
          </p:nvSpPr>
          <p:spPr>
            <a:xfrm>
              <a:off x="11048047" y="7061326"/>
              <a:ext cx="144970" cy="182213"/>
            </a:xfrm>
            <a:custGeom>
              <a:avLst/>
              <a:gdLst>
                <a:gd name="connsiteX0" fmla="*/ 20003 w 144970"/>
                <a:gd name="connsiteY0" fmla="*/ 16764 h 182213"/>
                <a:gd name="connsiteX1" fmla="*/ 286 w 144970"/>
                <a:gd name="connsiteY1" fmla="*/ 13906 h 182213"/>
                <a:gd name="connsiteX2" fmla="*/ 286 w 144970"/>
                <a:gd name="connsiteY2" fmla="*/ 1905 h 182213"/>
                <a:gd name="connsiteX3" fmla="*/ 32766 w 144970"/>
                <a:gd name="connsiteY3" fmla="*/ 1905 h 182213"/>
                <a:gd name="connsiteX4" fmla="*/ 53435 w 144970"/>
                <a:gd name="connsiteY4" fmla="*/ 952 h 182213"/>
                <a:gd name="connsiteX5" fmla="*/ 70485 w 144970"/>
                <a:gd name="connsiteY5" fmla="*/ 0 h 182213"/>
                <a:gd name="connsiteX6" fmla="*/ 118015 w 144970"/>
                <a:gd name="connsiteY6" fmla="*/ 10382 h 182213"/>
                <a:gd name="connsiteX7" fmla="*/ 132302 w 144970"/>
                <a:gd name="connsiteY7" fmla="*/ 40672 h 182213"/>
                <a:gd name="connsiteX8" fmla="*/ 122396 w 144970"/>
                <a:gd name="connsiteY8" fmla="*/ 70009 h 182213"/>
                <a:gd name="connsiteX9" fmla="*/ 95440 w 144970"/>
                <a:gd name="connsiteY9" fmla="*/ 85439 h 182213"/>
                <a:gd name="connsiteX10" fmla="*/ 131731 w 144970"/>
                <a:gd name="connsiteY10" fmla="*/ 96298 h 182213"/>
                <a:gd name="connsiteX11" fmla="*/ 144971 w 144970"/>
                <a:gd name="connsiteY11" fmla="*/ 127063 h 182213"/>
                <a:gd name="connsiteX12" fmla="*/ 127730 w 144970"/>
                <a:gd name="connsiteY12" fmla="*/ 166783 h 182213"/>
                <a:gd name="connsiteX13" fmla="*/ 70866 w 144970"/>
                <a:gd name="connsiteY13" fmla="*/ 182213 h 182213"/>
                <a:gd name="connsiteX14" fmla="*/ 54292 w 144970"/>
                <a:gd name="connsiteY14" fmla="*/ 181451 h 182213"/>
                <a:gd name="connsiteX15" fmla="*/ 31909 w 144970"/>
                <a:gd name="connsiteY15" fmla="*/ 180689 h 182213"/>
                <a:gd name="connsiteX16" fmla="*/ 0 w 144970"/>
                <a:gd name="connsiteY16" fmla="*/ 180689 h 182213"/>
                <a:gd name="connsiteX17" fmla="*/ 0 w 144970"/>
                <a:gd name="connsiteY17" fmla="*/ 168878 h 182213"/>
                <a:gd name="connsiteX18" fmla="*/ 20003 w 144970"/>
                <a:gd name="connsiteY18" fmla="*/ 166497 h 182213"/>
                <a:gd name="connsiteX19" fmla="*/ 20003 w 144970"/>
                <a:gd name="connsiteY19" fmla="*/ 16764 h 182213"/>
                <a:gd name="connsiteX20" fmla="*/ 59150 w 144970"/>
                <a:gd name="connsiteY20" fmla="*/ 81058 h 182213"/>
                <a:gd name="connsiteX21" fmla="*/ 72390 w 144970"/>
                <a:gd name="connsiteY21" fmla="*/ 81058 h 182213"/>
                <a:gd name="connsiteX22" fmla="*/ 97917 w 144970"/>
                <a:gd name="connsiteY22" fmla="*/ 71723 h 182213"/>
                <a:gd name="connsiteX23" fmla="*/ 106585 w 144970"/>
                <a:gd name="connsiteY23" fmla="*/ 45053 h 182213"/>
                <a:gd name="connsiteX24" fmla="*/ 97917 w 144970"/>
                <a:gd name="connsiteY24" fmla="*/ 20383 h 182213"/>
                <a:gd name="connsiteX25" fmla="*/ 68294 w 144970"/>
                <a:gd name="connsiteY25" fmla="*/ 12573 h 182213"/>
                <a:gd name="connsiteX26" fmla="*/ 50483 w 144970"/>
                <a:gd name="connsiteY26" fmla="*/ 13525 h 182213"/>
                <a:gd name="connsiteX27" fmla="*/ 45434 w 144970"/>
                <a:gd name="connsiteY27" fmla="*/ 14002 h 182213"/>
                <a:gd name="connsiteX28" fmla="*/ 45434 w 144970"/>
                <a:gd name="connsiteY28" fmla="*/ 80867 h 182213"/>
                <a:gd name="connsiteX29" fmla="*/ 59150 w 144970"/>
                <a:gd name="connsiteY29" fmla="*/ 81058 h 182213"/>
                <a:gd name="connsiteX30" fmla="*/ 70485 w 144970"/>
                <a:gd name="connsiteY30" fmla="*/ 169069 h 182213"/>
                <a:gd name="connsiteX31" fmla="*/ 105728 w 144970"/>
                <a:gd name="connsiteY31" fmla="*/ 159067 h 182213"/>
                <a:gd name="connsiteX32" fmla="*/ 116681 w 144970"/>
                <a:gd name="connsiteY32" fmla="*/ 130302 h 182213"/>
                <a:gd name="connsiteX33" fmla="*/ 107156 w 144970"/>
                <a:gd name="connsiteY33" fmla="*/ 103346 h 182213"/>
                <a:gd name="connsiteX34" fmla="*/ 76486 w 144970"/>
                <a:gd name="connsiteY34" fmla="*/ 94964 h 182213"/>
                <a:gd name="connsiteX35" fmla="*/ 45434 w 144970"/>
                <a:gd name="connsiteY35" fmla="*/ 95440 h 182213"/>
                <a:gd name="connsiteX36" fmla="*/ 45434 w 144970"/>
                <a:gd name="connsiteY36" fmla="*/ 167164 h 182213"/>
                <a:gd name="connsiteX37" fmla="*/ 70485 w 144970"/>
                <a:gd name="connsiteY37" fmla="*/ 169069 h 182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144970" h="182213">
                  <a:moveTo>
                    <a:pt x="20003" y="16764"/>
                  </a:moveTo>
                  <a:lnTo>
                    <a:pt x="286" y="13906"/>
                  </a:lnTo>
                  <a:lnTo>
                    <a:pt x="286" y="1905"/>
                  </a:lnTo>
                  <a:lnTo>
                    <a:pt x="32766" y="1905"/>
                  </a:lnTo>
                  <a:cubicBezTo>
                    <a:pt x="38195" y="1905"/>
                    <a:pt x="45148" y="1619"/>
                    <a:pt x="53435" y="952"/>
                  </a:cubicBezTo>
                  <a:cubicBezTo>
                    <a:pt x="61151" y="286"/>
                    <a:pt x="66865" y="0"/>
                    <a:pt x="70485" y="0"/>
                  </a:cubicBezTo>
                  <a:cubicBezTo>
                    <a:pt x="92583" y="0"/>
                    <a:pt x="108490" y="3429"/>
                    <a:pt x="118015" y="10382"/>
                  </a:cubicBezTo>
                  <a:cubicBezTo>
                    <a:pt x="127540" y="17240"/>
                    <a:pt x="132302" y="27432"/>
                    <a:pt x="132302" y="40672"/>
                  </a:cubicBezTo>
                  <a:cubicBezTo>
                    <a:pt x="132302" y="52102"/>
                    <a:pt x="128968" y="61817"/>
                    <a:pt x="122396" y="70009"/>
                  </a:cubicBezTo>
                  <a:cubicBezTo>
                    <a:pt x="115824" y="78200"/>
                    <a:pt x="106870" y="83344"/>
                    <a:pt x="95440" y="85439"/>
                  </a:cubicBezTo>
                  <a:cubicBezTo>
                    <a:pt x="110871" y="85154"/>
                    <a:pt x="122968" y="88773"/>
                    <a:pt x="131731" y="96298"/>
                  </a:cubicBezTo>
                  <a:cubicBezTo>
                    <a:pt x="140589" y="103823"/>
                    <a:pt x="144971" y="114110"/>
                    <a:pt x="144971" y="127063"/>
                  </a:cubicBezTo>
                  <a:cubicBezTo>
                    <a:pt x="144971" y="143256"/>
                    <a:pt x="139256" y="156496"/>
                    <a:pt x="127730" y="166783"/>
                  </a:cubicBezTo>
                  <a:cubicBezTo>
                    <a:pt x="116300" y="177070"/>
                    <a:pt x="97250" y="182213"/>
                    <a:pt x="70866" y="182213"/>
                  </a:cubicBezTo>
                  <a:cubicBezTo>
                    <a:pt x="65056" y="182213"/>
                    <a:pt x="59531" y="181927"/>
                    <a:pt x="54292" y="181451"/>
                  </a:cubicBezTo>
                  <a:cubicBezTo>
                    <a:pt x="41815" y="180975"/>
                    <a:pt x="34290" y="180689"/>
                    <a:pt x="31909" y="180689"/>
                  </a:cubicBezTo>
                  <a:lnTo>
                    <a:pt x="0" y="180689"/>
                  </a:lnTo>
                  <a:lnTo>
                    <a:pt x="0" y="168878"/>
                  </a:lnTo>
                  <a:lnTo>
                    <a:pt x="20003" y="166497"/>
                  </a:lnTo>
                  <a:lnTo>
                    <a:pt x="20003" y="16764"/>
                  </a:lnTo>
                  <a:close/>
                  <a:moveTo>
                    <a:pt x="59150" y="81058"/>
                  </a:moveTo>
                  <a:lnTo>
                    <a:pt x="72390" y="81058"/>
                  </a:lnTo>
                  <a:cubicBezTo>
                    <a:pt x="83630" y="81058"/>
                    <a:pt x="92107" y="77915"/>
                    <a:pt x="97917" y="71723"/>
                  </a:cubicBezTo>
                  <a:cubicBezTo>
                    <a:pt x="103727" y="65437"/>
                    <a:pt x="106585" y="56579"/>
                    <a:pt x="106585" y="45053"/>
                  </a:cubicBezTo>
                  <a:cubicBezTo>
                    <a:pt x="106585" y="33814"/>
                    <a:pt x="103727" y="25622"/>
                    <a:pt x="97917" y="20383"/>
                  </a:cubicBezTo>
                  <a:cubicBezTo>
                    <a:pt x="92107" y="15145"/>
                    <a:pt x="82296" y="12573"/>
                    <a:pt x="68294" y="12573"/>
                  </a:cubicBezTo>
                  <a:cubicBezTo>
                    <a:pt x="62484" y="12573"/>
                    <a:pt x="56579" y="12859"/>
                    <a:pt x="50483" y="13525"/>
                  </a:cubicBezTo>
                  <a:lnTo>
                    <a:pt x="45434" y="14002"/>
                  </a:lnTo>
                  <a:lnTo>
                    <a:pt x="45434" y="80867"/>
                  </a:lnTo>
                  <a:cubicBezTo>
                    <a:pt x="47720" y="80963"/>
                    <a:pt x="52292" y="81058"/>
                    <a:pt x="59150" y="81058"/>
                  </a:cubicBezTo>
                  <a:close/>
                  <a:moveTo>
                    <a:pt x="70485" y="169069"/>
                  </a:moveTo>
                  <a:cubicBezTo>
                    <a:pt x="86678" y="169069"/>
                    <a:pt x="98393" y="165735"/>
                    <a:pt x="105728" y="159067"/>
                  </a:cubicBezTo>
                  <a:cubicBezTo>
                    <a:pt x="113062" y="152400"/>
                    <a:pt x="116681" y="142780"/>
                    <a:pt x="116681" y="130302"/>
                  </a:cubicBezTo>
                  <a:cubicBezTo>
                    <a:pt x="116681" y="117919"/>
                    <a:pt x="113538" y="108966"/>
                    <a:pt x="107156" y="103346"/>
                  </a:cubicBezTo>
                  <a:cubicBezTo>
                    <a:pt x="100775" y="97727"/>
                    <a:pt x="90583" y="94964"/>
                    <a:pt x="76486" y="94964"/>
                  </a:cubicBezTo>
                  <a:cubicBezTo>
                    <a:pt x="60103" y="94964"/>
                    <a:pt x="49816" y="95155"/>
                    <a:pt x="45434" y="95440"/>
                  </a:cubicBezTo>
                  <a:lnTo>
                    <a:pt x="45434" y="167164"/>
                  </a:lnTo>
                  <a:cubicBezTo>
                    <a:pt x="49149" y="168497"/>
                    <a:pt x="57531" y="169069"/>
                    <a:pt x="70485" y="169069"/>
                  </a:cubicBez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92" name="Freeform: Shape 91">
              <a:extLst>
                <a:ext uri="{FF2B5EF4-FFF2-40B4-BE49-F238E27FC236}">
                  <a16:creationId xmlns:a16="http://schemas.microsoft.com/office/drawing/2014/main" id="{BB774E68-DC84-81C0-8EEF-A511CE0C2EFE}"/>
                </a:ext>
              </a:extLst>
            </p:cNvPr>
            <p:cNvSpPr/>
            <p:nvPr/>
          </p:nvSpPr>
          <p:spPr>
            <a:xfrm>
              <a:off x="11212732" y="7104856"/>
              <a:ext cx="124303" cy="139922"/>
            </a:xfrm>
            <a:custGeom>
              <a:avLst/>
              <a:gdLst>
                <a:gd name="connsiteX0" fmla="*/ 8765 w 124303"/>
                <a:gd name="connsiteY0" fmla="*/ 32480 h 139922"/>
                <a:gd name="connsiteX1" fmla="*/ 32197 w 124303"/>
                <a:gd name="connsiteY1" fmla="*/ 8287 h 139922"/>
                <a:gd name="connsiteX2" fmla="*/ 63439 w 124303"/>
                <a:gd name="connsiteY2" fmla="*/ 0 h 139922"/>
                <a:gd name="connsiteX3" fmla="*/ 109063 w 124303"/>
                <a:gd name="connsiteY3" fmla="*/ 19240 h 139922"/>
                <a:gd name="connsiteX4" fmla="*/ 124304 w 124303"/>
                <a:gd name="connsiteY4" fmla="*/ 69818 h 139922"/>
                <a:gd name="connsiteX5" fmla="*/ 115445 w 124303"/>
                <a:gd name="connsiteY5" fmla="*/ 107633 h 139922"/>
                <a:gd name="connsiteX6" fmla="*/ 92014 w 124303"/>
                <a:gd name="connsiteY6" fmla="*/ 131731 h 139922"/>
                <a:gd name="connsiteX7" fmla="*/ 60867 w 124303"/>
                <a:gd name="connsiteY7" fmla="*/ 139922 h 139922"/>
                <a:gd name="connsiteX8" fmla="*/ 15242 w 124303"/>
                <a:gd name="connsiteY8" fmla="*/ 120682 h 139922"/>
                <a:gd name="connsiteX9" fmla="*/ 2 w 124303"/>
                <a:gd name="connsiteY9" fmla="*/ 70199 h 139922"/>
                <a:gd name="connsiteX10" fmla="*/ 8765 w 124303"/>
                <a:gd name="connsiteY10" fmla="*/ 32480 h 139922"/>
                <a:gd name="connsiteX11" fmla="*/ 87728 w 124303"/>
                <a:gd name="connsiteY11" fmla="*/ 112300 h 139922"/>
                <a:gd name="connsiteX12" fmla="*/ 96586 w 124303"/>
                <a:gd name="connsiteY12" fmla="*/ 71628 h 139922"/>
                <a:gd name="connsiteX13" fmla="*/ 88394 w 124303"/>
                <a:gd name="connsiteY13" fmla="*/ 29242 h 139922"/>
                <a:gd name="connsiteX14" fmla="*/ 62201 w 124303"/>
                <a:gd name="connsiteY14" fmla="*/ 13621 h 139922"/>
                <a:gd name="connsiteX15" fmla="*/ 36578 w 124303"/>
                <a:gd name="connsiteY15" fmla="*/ 27337 h 139922"/>
                <a:gd name="connsiteX16" fmla="*/ 27530 w 124303"/>
                <a:gd name="connsiteY16" fmla="*/ 68008 h 139922"/>
                <a:gd name="connsiteX17" fmla="*/ 35911 w 124303"/>
                <a:gd name="connsiteY17" fmla="*/ 110395 h 139922"/>
                <a:gd name="connsiteX18" fmla="*/ 62105 w 124303"/>
                <a:gd name="connsiteY18" fmla="*/ 126016 h 139922"/>
                <a:gd name="connsiteX19" fmla="*/ 87728 w 124303"/>
                <a:gd name="connsiteY19" fmla="*/ 112300 h 1399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24303" h="139922">
                  <a:moveTo>
                    <a:pt x="8765" y="32480"/>
                  </a:moveTo>
                  <a:cubicBezTo>
                    <a:pt x="14671" y="21908"/>
                    <a:pt x="22481" y="13811"/>
                    <a:pt x="32197" y="8287"/>
                  </a:cubicBezTo>
                  <a:cubicBezTo>
                    <a:pt x="42007" y="2762"/>
                    <a:pt x="52390" y="0"/>
                    <a:pt x="63439" y="0"/>
                  </a:cubicBezTo>
                  <a:cubicBezTo>
                    <a:pt x="83632" y="0"/>
                    <a:pt x="98872" y="6382"/>
                    <a:pt x="109063" y="19240"/>
                  </a:cubicBezTo>
                  <a:cubicBezTo>
                    <a:pt x="119255" y="32099"/>
                    <a:pt x="124304" y="48958"/>
                    <a:pt x="124304" y="69818"/>
                  </a:cubicBezTo>
                  <a:cubicBezTo>
                    <a:pt x="124304" y="84392"/>
                    <a:pt x="121351" y="96965"/>
                    <a:pt x="115445" y="107633"/>
                  </a:cubicBezTo>
                  <a:cubicBezTo>
                    <a:pt x="109540" y="118300"/>
                    <a:pt x="101729" y="126206"/>
                    <a:pt x="92014" y="131731"/>
                  </a:cubicBezTo>
                  <a:cubicBezTo>
                    <a:pt x="82298" y="137160"/>
                    <a:pt x="71916" y="139922"/>
                    <a:pt x="60867" y="139922"/>
                  </a:cubicBezTo>
                  <a:cubicBezTo>
                    <a:pt x="40674" y="139922"/>
                    <a:pt x="25434" y="133540"/>
                    <a:pt x="15242" y="120682"/>
                  </a:cubicBezTo>
                  <a:cubicBezTo>
                    <a:pt x="5051" y="107823"/>
                    <a:pt x="2" y="90964"/>
                    <a:pt x="2" y="70199"/>
                  </a:cubicBezTo>
                  <a:cubicBezTo>
                    <a:pt x="-93" y="55531"/>
                    <a:pt x="2860" y="43053"/>
                    <a:pt x="8765" y="32480"/>
                  </a:cubicBezTo>
                  <a:close/>
                  <a:moveTo>
                    <a:pt x="87728" y="112300"/>
                  </a:moveTo>
                  <a:cubicBezTo>
                    <a:pt x="93633" y="103156"/>
                    <a:pt x="96586" y="89630"/>
                    <a:pt x="96586" y="71628"/>
                  </a:cubicBezTo>
                  <a:cubicBezTo>
                    <a:pt x="96586" y="53816"/>
                    <a:pt x="93824" y="39719"/>
                    <a:pt x="88394" y="29242"/>
                  </a:cubicBezTo>
                  <a:cubicBezTo>
                    <a:pt x="82965" y="18860"/>
                    <a:pt x="74202" y="13621"/>
                    <a:pt x="62201" y="13621"/>
                  </a:cubicBezTo>
                  <a:cubicBezTo>
                    <a:pt x="51152" y="13621"/>
                    <a:pt x="42579" y="18193"/>
                    <a:pt x="36578" y="27337"/>
                  </a:cubicBezTo>
                  <a:cubicBezTo>
                    <a:pt x="30578" y="36481"/>
                    <a:pt x="27530" y="50006"/>
                    <a:pt x="27530" y="68008"/>
                  </a:cubicBezTo>
                  <a:cubicBezTo>
                    <a:pt x="27530" y="85820"/>
                    <a:pt x="30292" y="99917"/>
                    <a:pt x="35911" y="110395"/>
                  </a:cubicBezTo>
                  <a:cubicBezTo>
                    <a:pt x="41531" y="120777"/>
                    <a:pt x="50294" y="126016"/>
                    <a:pt x="62105" y="126016"/>
                  </a:cubicBezTo>
                  <a:cubicBezTo>
                    <a:pt x="73250" y="126016"/>
                    <a:pt x="81822" y="121444"/>
                    <a:pt x="87728" y="112300"/>
                  </a:cubicBez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93" name="Freeform: Shape 92">
              <a:extLst>
                <a:ext uri="{FF2B5EF4-FFF2-40B4-BE49-F238E27FC236}">
                  <a16:creationId xmlns:a16="http://schemas.microsoft.com/office/drawing/2014/main" id="{8F788519-1D87-1A39-50FD-73BA7A204F6A}"/>
                </a:ext>
              </a:extLst>
            </p:cNvPr>
            <p:cNvSpPr/>
            <p:nvPr/>
          </p:nvSpPr>
          <p:spPr>
            <a:xfrm>
              <a:off x="11356943" y="7044848"/>
              <a:ext cx="65055" cy="197072"/>
            </a:xfrm>
            <a:custGeom>
              <a:avLst/>
              <a:gdLst>
                <a:gd name="connsiteX0" fmla="*/ 19526 w 65055"/>
                <a:gd name="connsiteY0" fmla="*/ 17621 h 197072"/>
                <a:gd name="connsiteX1" fmla="*/ 0 w 65055"/>
                <a:gd name="connsiteY1" fmla="*/ 14954 h 197072"/>
                <a:gd name="connsiteX2" fmla="*/ 0 w 65055"/>
                <a:gd name="connsiteY2" fmla="*/ 4572 h 197072"/>
                <a:gd name="connsiteX3" fmla="*/ 38767 w 65055"/>
                <a:gd name="connsiteY3" fmla="*/ 0 h 197072"/>
                <a:gd name="connsiteX4" fmla="*/ 39243 w 65055"/>
                <a:gd name="connsiteY4" fmla="*/ 0 h 197072"/>
                <a:gd name="connsiteX5" fmla="*/ 44577 w 65055"/>
                <a:gd name="connsiteY5" fmla="*/ 3620 h 197072"/>
                <a:gd name="connsiteX6" fmla="*/ 44577 w 65055"/>
                <a:gd name="connsiteY6" fmla="*/ 183356 h 197072"/>
                <a:gd name="connsiteX7" fmla="*/ 65056 w 65055"/>
                <a:gd name="connsiteY7" fmla="*/ 185261 h 197072"/>
                <a:gd name="connsiteX8" fmla="*/ 65056 w 65055"/>
                <a:gd name="connsiteY8" fmla="*/ 197072 h 197072"/>
                <a:gd name="connsiteX9" fmla="*/ 95 w 65055"/>
                <a:gd name="connsiteY9" fmla="*/ 197072 h 197072"/>
                <a:gd name="connsiteX10" fmla="*/ 95 w 65055"/>
                <a:gd name="connsiteY10" fmla="*/ 185261 h 197072"/>
                <a:gd name="connsiteX11" fmla="*/ 19621 w 65055"/>
                <a:gd name="connsiteY11" fmla="*/ 183070 h 197072"/>
                <a:gd name="connsiteX12" fmla="*/ 19621 w 65055"/>
                <a:gd name="connsiteY12" fmla="*/ 17621 h 1970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5055" h="197072">
                  <a:moveTo>
                    <a:pt x="19526" y="17621"/>
                  </a:moveTo>
                  <a:lnTo>
                    <a:pt x="0" y="14954"/>
                  </a:lnTo>
                  <a:lnTo>
                    <a:pt x="0" y="4572"/>
                  </a:lnTo>
                  <a:lnTo>
                    <a:pt x="38767" y="0"/>
                  </a:lnTo>
                  <a:lnTo>
                    <a:pt x="39243" y="0"/>
                  </a:lnTo>
                  <a:lnTo>
                    <a:pt x="44577" y="3620"/>
                  </a:lnTo>
                  <a:lnTo>
                    <a:pt x="44577" y="183356"/>
                  </a:lnTo>
                  <a:lnTo>
                    <a:pt x="65056" y="185261"/>
                  </a:lnTo>
                  <a:lnTo>
                    <a:pt x="65056" y="197072"/>
                  </a:lnTo>
                  <a:lnTo>
                    <a:pt x="95" y="197072"/>
                  </a:lnTo>
                  <a:lnTo>
                    <a:pt x="95" y="185261"/>
                  </a:lnTo>
                  <a:lnTo>
                    <a:pt x="19621" y="183070"/>
                  </a:lnTo>
                  <a:lnTo>
                    <a:pt x="19621" y="17621"/>
                  </a:ln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94" name="Freeform: Shape 93">
              <a:extLst>
                <a:ext uri="{FF2B5EF4-FFF2-40B4-BE49-F238E27FC236}">
                  <a16:creationId xmlns:a16="http://schemas.microsoft.com/office/drawing/2014/main" id="{A8E19676-0D17-001B-BAF9-280699BA132C}"/>
                </a:ext>
              </a:extLst>
            </p:cNvPr>
            <p:cNvSpPr/>
            <p:nvPr/>
          </p:nvSpPr>
          <p:spPr>
            <a:xfrm>
              <a:off x="11438286" y="7051135"/>
              <a:ext cx="63817" cy="190785"/>
            </a:xfrm>
            <a:custGeom>
              <a:avLst/>
              <a:gdLst>
                <a:gd name="connsiteX0" fmla="*/ 19526 w 63817"/>
                <a:gd name="connsiteY0" fmla="*/ 75819 h 190785"/>
                <a:gd name="connsiteX1" fmla="*/ 1238 w 63817"/>
                <a:gd name="connsiteY1" fmla="*/ 71533 h 190785"/>
                <a:gd name="connsiteX2" fmla="*/ 1238 w 63817"/>
                <a:gd name="connsiteY2" fmla="*/ 58769 h 190785"/>
                <a:gd name="connsiteX3" fmla="*/ 38576 w 63817"/>
                <a:gd name="connsiteY3" fmla="*/ 54197 h 190785"/>
                <a:gd name="connsiteX4" fmla="*/ 39052 w 63817"/>
                <a:gd name="connsiteY4" fmla="*/ 54197 h 190785"/>
                <a:gd name="connsiteX5" fmla="*/ 44577 w 63817"/>
                <a:gd name="connsiteY5" fmla="*/ 58483 h 190785"/>
                <a:gd name="connsiteX6" fmla="*/ 44577 w 63817"/>
                <a:gd name="connsiteY6" fmla="*/ 177070 h 190785"/>
                <a:gd name="connsiteX7" fmla="*/ 63817 w 63817"/>
                <a:gd name="connsiteY7" fmla="*/ 178975 h 190785"/>
                <a:gd name="connsiteX8" fmla="*/ 63817 w 63817"/>
                <a:gd name="connsiteY8" fmla="*/ 190786 h 190785"/>
                <a:gd name="connsiteX9" fmla="*/ 0 w 63817"/>
                <a:gd name="connsiteY9" fmla="*/ 190786 h 190785"/>
                <a:gd name="connsiteX10" fmla="*/ 0 w 63817"/>
                <a:gd name="connsiteY10" fmla="*/ 178975 h 190785"/>
                <a:gd name="connsiteX11" fmla="*/ 19526 w 63817"/>
                <a:gd name="connsiteY11" fmla="*/ 176784 h 190785"/>
                <a:gd name="connsiteX12" fmla="*/ 19526 w 63817"/>
                <a:gd name="connsiteY12" fmla="*/ 75819 h 190785"/>
                <a:gd name="connsiteX13" fmla="*/ 17621 w 63817"/>
                <a:gd name="connsiteY13" fmla="*/ 28861 h 190785"/>
                <a:gd name="connsiteX14" fmla="*/ 13811 w 63817"/>
                <a:gd name="connsiteY14" fmla="*/ 17812 h 190785"/>
                <a:gd name="connsiteX15" fmla="*/ 18478 w 63817"/>
                <a:gd name="connsiteY15" fmla="*/ 5048 h 190785"/>
                <a:gd name="connsiteX16" fmla="*/ 31337 w 63817"/>
                <a:gd name="connsiteY16" fmla="*/ 0 h 190785"/>
                <a:gd name="connsiteX17" fmla="*/ 43339 w 63817"/>
                <a:gd name="connsiteY17" fmla="*/ 4381 h 190785"/>
                <a:gd name="connsiteX18" fmla="*/ 47149 w 63817"/>
                <a:gd name="connsiteY18" fmla="*/ 15430 h 190785"/>
                <a:gd name="connsiteX19" fmla="*/ 42481 w 63817"/>
                <a:gd name="connsiteY19" fmla="*/ 28384 h 190785"/>
                <a:gd name="connsiteX20" fmla="*/ 29337 w 63817"/>
                <a:gd name="connsiteY20" fmla="*/ 33147 h 190785"/>
                <a:gd name="connsiteX21" fmla="*/ 29146 w 63817"/>
                <a:gd name="connsiteY21" fmla="*/ 33147 h 190785"/>
                <a:gd name="connsiteX22" fmla="*/ 17621 w 63817"/>
                <a:gd name="connsiteY22" fmla="*/ 28861 h 1907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63817" h="190785">
                  <a:moveTo>
                    <a:pt x="19526" y="75819"/>
                  </a:moveTo>
                  <a:lnTo>
                    <a:pt x="1238" y="71533"/>
                  </a:lnTo>
                  <a:lnTo>
                    <a:pt x="1238" y="58769"/>
                  </a:lnTo>
                  <a:lnTo>
                    <a:pt x="38576" y="54197"/>
                  </a:lnTo>
                  <a:lnTo>
                    <a:pt x="39052" y="54197"/>
                  </a:lnTo>
                  <a:lnTo>
                    <a:pt x="44577" y="58483"/>
                  </a:lnTo>
                  <a:lnTo>
                    <a:pt x="44577" y="177070"/>
                  </a:lnTo>
                  <a:lnTo>
                    <a:pt x="63817" y="178975"/>
                  </a:lnTo>
                  <a:lnTo>
                    <a:pt x="63817" y="190786"/>
                  </a:lnTo>
                  <a:lnTo>
                    <a:pt x="0" y="190786"/>
                  </a:lnTo>
                  <a:lnTo>
                    <a:pt x="0" y="178975"/>
                  </a:lnTo>
                  <a:lnTo>
                    <a:pt x="19526" y="176784"/>
                  </a:lnTo>
                  <a:lnTo>
                    <a:pt x="19526" y="75819"/>
                  </a:lnTo>
                  <a:close/>
                  <a:moveTo>
                    <a:pt x="17621" y="28861"/>
                  </a:moveTo>
                  <a:cubicBezTo>
                    <a:pt x="15049" y="26003"/>
                    <a:pt x="13811" y="22289"/>
                    <a:pt x="13811" y="17812"/>
                  </a:cubicBezTo>
                  <a:cubicBezTo>
                    <a:pt x="13811" y="12668"/>
                    <a:pt x="15335" y="8477"/>
                    <a:pt x="18478" y="5048"/>
                  </a:cubicBezTo>
                  <a:cubicBezTo>
                    <a:pt x="21622" y="1715"/>
                    <a:pt x="25908" y="0"/>
                    <a:pt x="31337" y="0"/>
                  </a:cubicBezTo>
                  <a:cubicBezTo>
                    <a:pt x="36767" y="0"/>
                    <a:pt x="40767" y="1429"/>
                    <a:pt x="43339" y="4381"/>
                  </a:cubicBezTo>
                  <a:cubicBezTo>
                    <a:pt x="45910" y="7239"/>
                    <a:pt x="47149" y="10954"/>
                    <a:pt x="47149" y="15430"/>
                  </a:cubicBezTo>
                  <a:cubicBezTo>
                    <a:pt x="47149" y="20860"/>
                    <a:pt x="45625" y="25241"/>
                    <a:pt x="42481" y="28384"/>
                  </a:cubicBezTo>
                  <a:cubicBezTo>
                    <a:pt x="39338" y="31623"/>
                    <a:pt x="34957" y="33147"/>
                    <a:pt x="29337" y="33147"/>
                  </a:cubicBezTo>
                  <a:lnTo>
                    <a:pt x="29146" y="33147"/>
                  </a:lnTo>
                  <a:cubicBezTo>
                    <a:pt x="24003" y="33242"/>
                    <a:pt x="20193" y="31814"/>
                    <a:pt x="17621" y="28861"/>
                  </a:cubicBez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95" name="Freeform: Shape 94">
              <a:extLst>
                <a:ext uri="{FF2B5EF4-FFF2-40B4-BE49-F238E27FC236}">
                  <a16:creationId xmlns:a16="http://schemas.microsoft.com/office/drawing/2014/main" id="{0187715A-9DD3-0428-CA3E-ADA5AD5DF9C1}"/>
                </a:ext>
              </a:extLst>
            </p:cNvPr>
            <p:cNvSpPr/>
            <p:nvPr/>
          </p:nvSpPr>
          <p:spPr>
            <a:xfrm>
              <a:off x="11517249" y="7044848"/>
              <a:ext cx="65055" cy="197072"/>
            </a:xfrm>
            <a:custGeom>
              <a:avLst/>
              <a:gdLst>
                <a:gd name="connsiteX0" fmla="*/ 19526 w 65055"/>
                <a:gd name="connsiteY0" fmla="*/ 17621 h 197072"/>
                <a:gd name="connsiteX1" fmla="*/ 0 w 65055"/>
                <a:gd name="connsiteY1" fmla="*/ 14954 h 197072"/>
                <a:gd name="connsiteX2" fmla="*/ 0 w 65055"/>
                <a:gd name="connsiteY2" fmla="*/ 4572 h 197072"/>
                <a:gd name="connsiteX3" fmla="*/ 38767 w 65055"/>
                <a:gd name="connsiteY3" fmla="*/ 0 h 197072"/>
                <a:gd name="connsiteX4" fmla="*/ 39243 w 65055"/>
                <a:gd name="connsiteY4" fmla="*/ 0 h 197072"/>
                <a:gd name="connsiteX5" fmla="*/ 44577 w 65055"/>
                <a:gd name="connsiteY5" fmla="*/ 3620 h 197072"/>
                <a:gd name="connsiteX6" fmla="*/ 44577 w 65055"/>
                <a:gd name="connsiteY6" fmla="*/ 183356 h 197072"/>
                <a:gd name="connsiteX7" fmla="*/ 65056 w 65055"/>
                <a:gd name="connsiteY7" fmla="*/ 185261 h 197072"/>
                <a:gd name="connsiteX8" fmla="*/ 65056 w 65055"/>
                <a:gd name="connsiteY8" fmla="*/ 197072 h 197072"/>
                <a:gd name="connsiteX9" fmla="*/ 95 w 65055"/>
                <a:gd name="connsiteY9" fmla="*/ 197072 h 197072"/>
                <a:gd name="connsiteX10" fmla="*/ 95 w 65055"/>
                <a:gd name="connsiteY10" fmla="*/ 185261 h 197072"/>
                <a:gd name="connsiteX11" fmla="*/ 19621 w 65055"/>
                <a:gd name="connsiteY11" fmla="*/ 183070 h 197072"/>
                <a:gd name="connsiteX12" fmla="*/ 19621 w 65055"/>
                <a:gd name="connsiteY12" fmla="*/ 17621 h 1970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5055" h="197072">
                  <a:moveTo>
                    <a:pt x="19526" y="17621"/>
                  </a:moveTo>
                  <a:lnTo>
                    <a:pt x="0" y="14954"/>
                  </a:lnTo>
                  <a:lnTo>
                    <a:pt x="0" y="4572"/>
                  </a:lnTo>
                  <a:lnTo>
                    <a:pt x="38767" y="0"/>
                  </a:lnTo>
                  <a:lnTo>
                    <a:pt x="39243" y="0"/>
                  </a:lnTo>
                  <a:lnTo>
                    <a:pt x="44577" y="3620"/>
                  </a:lnTo>
                  <a:lnTo>
                    <a:pt x="44577" y="183356"/>
                  </a:lnTo>
                  <a:lnTo>
                    <a:pt x="65056" y="185261"/>
                  </a:lnTo>
                  <a:lnTo>
                    <a:pt x="65056" y="197072"/>
                  </a:lnTo>
                  <a:lnTo>
                    <a:pt x="95" y="197072"/>
                  </a:lnTo>
                  <a:lnTo>
                    <a:pt x="95" y="185261"/>
                  </a:lnTo>
                  <a:lnTo>
                    <a:pt x="19621" y="183070"/>
                  </a:lnTo>
                  <a:lnTo>
                    <a:pt x="19621" y="17621"/>
                  </a:ln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96" name="Freeform: Shape 95">
              <a:extLst>
                <a:ext uri="{FF2B5EF4-FFF2-40B4-BE49-F238E27FC236}">
                  <a16:creationId xmlns:a16="http://schemas.microsoft.com/office/drawing/2014/main" id="{D301A2A4-E93A-9492-0505-4871863100F8}"/>
                </a:ext>
              </a:extLst>
            </p:cNvPr>
            <p:cNvSpPr/>
            <p:nvPr/>
          </p:nvSpPr>
          <p:spPr>
            <a:xfrm>
              <a:off x="11599352" y="7104856"/>
              <a:ext cx="124303" cy="139922"/>
            </a:xfrm>
            <a:custGeom>
              <a:avLst/>
              <a:gdLst>
                <a:gd name="connsiteX0" fmla="*/ 8860 w 124303"/>
                <a:gd name="connsiteY0" fmla="*/ 32480 h 139922"/>
                <a:gd name="connsiteX1" fmla="*/ 32292 w 124303"/>
                <a:gd name="connsiteY1" fmla="*/ 8287 h 139922"/>
                <a:gd name="connsiteX2" fmla="*/ 63439 w 124303"/>
                <a:gd name="connsiteY2" fmla="*/ 0 h 139922"/>
                <a:gd name="connsiteX3" fmla="*/ 109063 w 124303"/>
                <a:gd name="connsiteY3" fmla="*/ 19240 h 139922"/>
                <a:gd name="connsiteX4" fmla="*/ 124303 w 124303"/>
                <a:gd name="connsiteY4" fmla="*/ 69818 h 139922"/>
                <a:gd name="connsiteX5" fmla="*/ 115445 w 124303"/>
                <a:gd name="connsiteY5" fmla="*/ 107633 h 139922"/>
                <a:gd name="connsiteX6" fmla="*/ 92014 w 124303"/>
                <a:gd name="connsiteY6" fmla="*/ 131731 h 139922"/>
                <a:gd name="connsiteX7" fmla="*/ 60867 w 124303"/>
                <a:gd name="connsiteY7" fmla="*/ 139922 h 139922"/>
                <a:gd name="connsiteX8" fmla="*/ 15242 w 124303"/>
                <a:gd name="connsiteY8" fmla="*/ 120682 h 139922"/>
                <a:gd name="connsiteX9" fmla="*/ 2 w 124303"/>
                <a:gd name="connsiteY9" fmla="*/ 70199 h 139922"/>
                <a:gd name="connsiteX10" fmla="*/ 8860 w 124303"/>
                <a:gd name="connsiteY10" fmla="*/ 32480 h 139922"/>
                <a:gd name="connsiteX11" fmla="*/ 87823 w 124303"/>
                <a:gd name="connsiteY11" fmla="*/ 112300 h 139922"/>
                <a:gd name="connsiteX12" fmla="*/ 96681 w 124303"/>
                <a:gd name="connsiteY12" fmla="*/ 71628 h 139922"/>
                <a:gd name="connsiteX13" fmla="*/ 88489 w 124303"/>
                <a:gd name="connsiteY13" fmla="*/ 29242 h 139922"/>
                <a:gd name="connsiteX14" fmla="*/ 62296 w 124303"/>
                <a:gd name="connsiteY14" fmla="*/ 13621 h 139922"/>
                <a:gd name="connsiteX15" fmla="*/ 36673 w 124303"/>
                <a:gd name="connsiteY15" fmla="*/ 27337 h 139922"/>
                <a:gd name="connsiteX16" fmla="*/ 27625 w 124303"/>
                <a:gd name="connsiteY16" fmla="*/ 68008 h 139922"/>
                <a:gd name="connsiteX17" fmla="*/ 36007 w 124303"/>
                <a:gd name="connsiteY17" fmla="*/ 110395 h 139922"/>
                <a:gd name="connsiteX18" fmla="*/ 62200 w 124303"/>
                <a:gd name="connsiteY18" fmla="*/ 126016 h 139922"/>
                <a:gd name="connsiteX19" fmla="*/ 87823 w 124303"/>
                <a:gd name="connsiteY19" fmla="*/ 112300 h 1399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24303" h="139922">
                  <a:moveTo>
                    <a:pt x="8860" y="32480"/>
                  </a:moveTo>
                  <a:cubicBezTo>
                    <a:pt x="14766" y="21908"/>
                    <a:pt x="22576" y="13811"/>
                    <a:pt x="32292" y="8287"/>
                  </a:cubicBezTo>
                  <a:cubicBezTo>
                    <a:pt x="42007" y="2762"/>
                    <a:pt x="52390" y="0"/>
                    <a:pt x="63439" y="0"/>
                  </a:cubicBezTo>
                  <a:cubicBezTo>
                    <a:pt x="83632" y="0"/>
                    <a:pt x="98872" y="6382"/>
                    <a:pt x="109063" y="19240"/>
                  </a:cubicBezTo>
                  <a:cubicBezTo>
                    <a:pt x="119255" y="32099"/>
                    <a:pt x="124303" y="48958"/>
                    <a:pt x="124303" y="69818"/>
                  </a:cubicBezTo>
                  <a:cubicBezTo>
                    <a:pt x="124303" y="84392"/>
                    <a:pt x="121351" y="96965"/>
                    <a:pt x="115445" y="107633"/>
                  </a:cubicBezTo>
                  <a:cubicBezTo>
                    <a:pt x="109540" y="118300"/>
                    <a:pt x="101729" y="126206"/>
                    <a:pt x="92014" y="131731"/>
                  </a:cubicBezTo>
                  <a:cubicBezTo>
                    <a:pt x="82298" y="137160"/>
                    <a:pt x="71916" y="139922"/>
                    <a:pt x="60867" y="139922"/>
                  </a:cubicBezTo>
                  <a:cubicBezTo>
                    <a:pt x="40674" y="139922"/>
                    <a:pt x="25434" y="133540"/>
                    <a:pt x="15242" y="120682"/>
                  </a:cubicBezTo>
                  <a:cubicBezTo>
                    <a:pt x="5050" y="107823"/>
                    <a:pt x="2" y="90964"/>
                    <a:pt x="2" y="70199"/>
                  </a:cubicBezTo>
                  <a:cubicBezTo>
                    <a:pt x="-93" y="55531"/>
                    <a:pt x="2955" y="43053"/>
                    <a:pt x="8860" y="32480"/>
                  </a:cubicBezTo>
                  <a:close/>
                  <a:moveTo>
                    <a:pt x="87823" y="112300"/>
                  </a:moveTo>
                  <a:cubicBezTo>
                    <a:pt x="93728" y="103156"/>
                    <a:pt x="96681" y="89630"/>
                    <a:pt x="96681" y="71628"/>
                  </a:cubicBezTo>
                  <a:cubicBezTo>
                    <a:pt x="96681" y="53816"/>
                    <a:pt x="93919" y="39719"/>
                    <a:pt x="88489" y="29242"/>
                  </a:cubicBezTo>
                  <a:cubicBezTo>
                    <a:pt x="83060" y="18860"/>
                    <a:pt x="74297" y="13621"/>
                    <a:pt x="62296" y="13621"/>
                  </a:cubicBezTo>
                  <a:cubicBezTo>
                    <a:pt x="51247" y="13621"/>
                    <a:pt x="42674" y="18193"/>
                    <a:pt x="36673" y="27337"/>
                  </a:cubicBezTo>
                  <a:cubicBezTo>
                    <a:pt x="30673" y="36481"/>
                    <a:pt x="27625" y="50006"/>
                    <a:pt x="27625" y="68008"/>
                  </a:cubicBezTo>
                  <a:cubicBezTo>
                    <a:pt x="27625" y="85820"/>
                    <a:pt x="30387" y="99917"/>
                    <a:pt x="36007" y="110395"/>
                  </a:cubicBezTo>
                  <a:cubicBezTo>
                    <a:pt x="41626" y="120777"/>
                    <a:pt x="50389" y="126016"/>
                    <a:pt x="62200" y="126016"/>
                  </a:cubicBezTo>
                  <a:cubicBezTo>
                    <a:pt x="73345" y="126016"/>
                    <a:pt x="81822" y="121444"/>
                    <a:pt x="87823" y="112300"/>
                  </a:cubicBez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97" name="Freeform: Shape 96">
              <a:extLst>
                <a:ext uri="{FF2B5EF4-FFF2-40B4-BE49-F238E27FC236}">
                  <a16:creationId xmlns:a16="http://schemas.microsoft.com/office/drawing/2014/main" id="{D54F7B76-D946-B669-7443-F60A896C4B67}"/>
                </a:ext>
              </a:extLst>
            </p:cNvPr>
            <p:cNvSpPr/>
            <p:nvPr/>
          </p:nvSpPr>
          <p:spPr>
            <a:xfrm>
              <a:off x="11746039" y="7104856"/>
              <a:ext cx="93821" cy="137160"/>
            </a:xfrm>
            <a:custGeom>
              <a:avLst/>
              <a:gdLst>
                <a:gd name="connsiteX0" fmla="*/ 0 w 93821"/>
                <a:gd name="connsiteY0" fmla="*/ 125349 h 137160"/>
                <a:gd name="connsiteX1" fmla="*/ 18002 w 93821"/>
                <a:gd name="connsiteY1" fmla="*/ 123920 h 137160"/>
                <a:gd name="connsiteX2" fmla="*/ 18002 w 93821"/>
                <a:gd name="connsiteY2" fmla="*/ 22098 h 137160"/>
                <a:gd name="connsiteX3" fmla="*/ 667 w 93821"/>
                <a:gd name="connsiteY3" fmla="*/ 17717 h 137160"/>
                <a:gd name="connsiteX4" fmla="*/ 667 w 93821"/>
                <a:gd name="connsiteY4" fmla="*/ 4763 h 137160"/>
                <a:gd name="connsiteX5" fmla="*/ 33909 w 93821"/>
                <a:gd name="connsiteY5" fmla="*/ 476 h 137160"/>
                <a:gd name="connsiteX6" fmla="*/ 34385 w 93821"/>
                <a:gd name="connsiteY6" fmla="*/ 476 h 137160"/>
                <a:gd name="connsiteX7" fmla="*/ 39719 w 93821"/>
                <a:gd name="connsiteY7" fmla="*/ 4763 h 137160"/>
                <a:gd name="connsiteX8" fmla="*/ 39719 w 93821"/>
                <a:gd name="connsiteY8" fmla="*/ 9144 h 137160"/>
                <a:gd name="connsiteX9" fmla="*/ 38957 w 93821"/>
                <a:gd name="connsiteY9" fmla="*/ 27908 h 137160"/>
                <a:gd name="connsiteX10" fmla="*/ 39719 w 93821"/>
                <a:gd name="connsiteY10" fmla="*/ 27908 h 137160"/>
                <a:gd name="connsiteX11" fmla="*/ 48387 w 93821"/>
                <a:gd name="connsiteY11" fmla="*/ 17335 h 137160"/>
                <a:gd name="connsiteX12" fmla="*/ 64484 w 93821"/>
                <a:gd name="connsiteY12" fmla="*/ 5429 h 137160"/>
                <a:gd name="connsiteX13" fmla="*/ 85915 w 93821"/>
                <a:gd name="connsiteY13" fmla="*/ 0 h 137160"/>
                <a:gd name="connsiteX14" fmla="*/ 93821 w 93821"/>
                <a:gd name="connsiteY14" fmla="*/ 1238 h 137160"/>
                <a:gd name="connsiteX15" fmla="*/ 93821 w 93821"/>
                <a:gd name="connsiteY15" fmla="*/ 28194 h 137160"/>
                <a:gd name="connsiteX16" fmla="*/ 88392 w 93821"/>
                <a:gd name="connsiteY16" fmla="*/ 25908 h 137160"/>
                <a:gd name="connsiteX17" fmla="*/ 80105 w 93821"/>
                <a:gd name="connsiteY17" fmla="*/ 24860 h 137160"/>
                <a:gd name="connsiteX18" fmla="*/ 43053 w 93821"/>
                <a:gd name="connsiteY18" fmla="*/ 37148 h 137160"/>
                <a:gd name="connsiteX19" fmla="*/ 43053 w 93821"/>
                <a:gd name="connsiteY19" fmla="*/ 123730 h 137160"/>
                <a:gd name="connsiteX20" fmla="*/ 73628 w 93821"/>
                <a:gd name="connsiteY20" fmla="*/ 125635 h 137160"/>
                <a:gd name="connsiteX21" fmla="*/ 73628 w 93821"/>
                <a:gd name="connsiteY21" fmla="*/ 137160 h 137160"/>
                <a:gd name="connsiteX22" fmla="*/ 0 w 93821"/>
                <a:gd name="connsiteY22" fmla="*/ 137160 h 137160"/>
                <a:gd name="connsiteX23" fmla="*/ 0 w 93821"/>
                <a:gd name="connsiteY23" fmla="*/ 125349 h 1371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3821" h="137160">
                  <a:moveTo>
                    <a:pt x="0" y="125349"/>
                  </a:moveTo>
                  <a:lnTo>
                    <a:pt x="18002" y="123920"/>
                  </a:lnTo>
                  <a:lnTo>
                    <a:pt x="18002" y="22098"/>
                  </a:lnTo>
                  <a:lnTo>
                    <a:pt x="667" y="17717"/>
                  </a:lnTo>
                  <a:lnTo>
                    <a:pt x="667" y="4763"/>
                  </a:lnTo>
                  <a:lnTo>
                    <a:pt x="33909" y="476"/>
                  </a:lnTo>
                  <a:lnTo>
                    <a:pt x="34385" y="476"/>
                  </a:lnTo>
                  <a:lnTo>
                    <a:pt x="39719" y="4763"/>
                  </a:lnTo>
                  <a:lnTo>
                    <a:pt x="39719" y="9144"/>
                  </a:lnTo>
                  <a:lnTo>
                    <a:pt x="38957" y="27908"/>
                  </a:lnTo>
                  <a:lnTo>
                    <a:pt x="39719" y="27908"/>
                  </a:lnTo>
                  <a:cubicBezTo>
                    <a:pt x="41338" y="25146"/>
                    <a:pt x="44196" y="21622"/>
                    <a:pt x="48387" y="17335"/>
                  </a:cubicBezTo>
                  <a:cubicBezTo>
                    <a:pt x="52578" y="13049"/>
                    <a:pt x="57912" y="9049"/>
                    <a:pt x="64484" y="5429"/>
                  </a:cubicBezTo>
                  <a:cubicBezTo>
                    <a:pt x="71056" y="1810"/>
                    <a:pt x="78200" y="0"/>
                    <a:pt x="85915" y="0"/>
                  </a:cubicBezTo>
                  <a:cubicBezTo>
                    <a:pt x="89154" y="0"/>
                    <a:pt x="91726" y="381"/>
                    <a:pt x="93821" y="1238"/>
                  </a:cubicBezTo>
                  <a:lnTo>
                    <a:pt x="93821" y="28194"/>
                  </a:lnTo>
                  <a:cubicBezTo>
                    <a:pt x="92678" y="27432"/>
                    <a:pt x="90869" y="26575"/>
                    <a:pt x="88392" y="25908"/>
                  </a:cubicBezTo>
                  <a:cubicBezTo>
                    <a:pt x="85915" y="25146"/>
                    <a:pt x="83153" y="24860"/>
                    <a:pt x="80105" y="24860"/>
                  </a:cubicBezTo>
                  <a:cubicBezTo>
                    <a:pt x="66770" y="24860"/>
                    <a:pt x="54483" y="28956"/>
                    <a:pt x="43053" y="37148"/>
                  </a:cubicBezTo>
                  <a:lnTo>
                    <a:pt x="43053" y="123730"/>
                  </a:lnTo>
                  <a:lnTo>
                    <a:pt x="73628" y="125635"/>
                  </a:lnTo>
                  <a:lnTo>
                    <a:pt x="73628" y="137160"/>
                  </a:lnTo>
                  <a:lnTo>
                    <a:pt x="0" y="137160"/>
                  </a:lnTo>
                  <a:lnTo>
                    <a:pt x="0" y="125349"/>
                  </a:ln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98" name="Freeform: Shape 97">
              <a:extLst>
                <a:ext uri="{FF2B5EF4-FFF2-40B4-BE49-F238E27FC236}">
                  <a16:creationId xmlns:a16="http://schemas.microsoft.com/office/drawing/2014/main" id="{5C7AC516-0C5F-FAFC-C49A-3E6888D6CF33}"/>
                </a:ext>
              </a:extLst>
            </p:cNvPr>
            <p:cNvSpPr/>
            <p:nvPr/>
          </p:nvSpPr>
          <p:spPr>
            <a:xfrm>
              <a:off x="11906059" y="7063231"/>
              <a:ext cx="156876" cy="178784"/>
            </a:xfrm>
            <a:custGeom>
              <a:avLst/>
              <a:gdLst>
                <a:gd name="connsiteX0" fmla="*/ 65722 w 156876"/>
                <a:gd name="connsiteY0" fmla="*/ 12764 h 178784"/>
                <a:gd name="connsiteX1" fmla="*/ 24289 w 156876"/>
                <a:gd name="connsiteY1" fmla="*/ 14192 h 178784"/>
                <a:gd name="connsiteX2" fmla="*/ 15907 w 156876"/>
                <a:gd name="connsiteY2" fmla="*/ 64484 h 178784"/>
                <a:gd name="connsiteX3" fmla="*/ 0 w 156876"/>
                <a:gd name="connsiteY3" fmla="*/ 64484 h 178784"/>
                <a:gd name="connsiteX4" fmla="*/ 4096 w 156876"/>
                <a:gd name="connsiteY4" fmla="*/ 0 h 178784"/>
                <a:gd name="connsiteX5" fmla="*/ 154019 w 156876"/>
                <a:gd name="connsiteY5" fmla="*/ 0 h 178784"/>
                <a:gd name="connsiteX6" fmla="*/ 156877 w 156876"/>
                <a:gd name="connsiteY6" fmla="*/ 64484 h 178784"/>
                <a:gd name="connsiteX7" fmla="*/ 141732 w 156876"/>
                <a:gd name="connsiteY7" fmla="*/ 64484 h 178784"/>
                <a:gd name="connsiteX8" fmla="*/ 133826 w 156876"/>
                <a:gd name="connsiteY8" fmla="*/ 14192 h 178784"/>
                <a:gd name="connsiteX9" fmla="*/ 92202 w 156876"/>
                <a:gd name="connsiteY9" fmla="*/ 12764 h 178784"/>
                <a:gd name="connsiteX10" fmla="*/ 92202 w 156876"/>
                <a:gd name="connsiteY10" fmla="*/ 164592 h 178784"/>
                <a:gd name="connsiteX11" fmla="*/ 126397 w 156876"/>
                <a:gd name="connsiteY11" fmla="*/ 166973 h 178784"/>
                <a:gd name="connsiteX12" fmla="*/ 126397 w 156876"/>
                <a:gd name="connsiteY12" fmla="*/ 178784 h 178784"/>
                <a:gd name="connsiteX13" fmla="*/ 34480 w 156876"/>
                <a:gd name="connsiteY13" fmla="*/ 178784 h 178784"/>
                <a:gd name="connsiteX14" fmla="*/ 34480 w 156876"/>
                <a:gd name="connsiteY14" fmla="*/ 166973 h 178784"/>
                <a:gd name="connsiteX15" fmla="*/ 65722 w 156876"/>
                <a:gd name="connsiteY15" fmla="*/ 164592 h 178784"/>
                <a:gd name="connsiteX16" fmla="*/ 65722 w 156876"/>
                <a:gd name="connsiteY16" fmla="*/ 12764 h 1787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56876" h="178784">
                  <a:moveTo>
                    <a:pt x="65722" y="12764"/>
                  </a:moveTo>
                  <a:lnTo>
                    <a:pt x="24289" y="14192"/>
                  </a:lnTo>
                  <a:lnTo>
                    <a:pt x="15907" y="64484"/>
                  </a:lnTo>
                  <a:lnTo>
                    <a:pt x="0" y="64484"/>
                  </a:lnTo>
                  <a:lnTo>
                    <a:pt x="4096" y="0"/>
                  </a:lnTo>
                  <a:lnTo>
                    <a:pt x="154019" y="0"/>
                  </a:lnTo>
                  <a:lnTo>
                    <a:pt x="156877" y="64484"/>
                  </a:lnTo>
                  <a:lnTo>
                    <a:pt x="141732" y="64484"/>
                  </a:lnTo>
                  <a:lnTo>
                    <a:pt x="133826" y="14192"/>
                  </a:lnTo>
                  <a:lnTo>
                    <a:pt x="92202" y="12764"/>
                  </a:lnTo>
                  <a:lnTo>
                    <a:pt x="92202" y="164592"/>
                  </a:lnTo>
                  <a:lnTo>
                    <a:pt x="126397" y="166973"/>
                  </a:lnTo>
                  <a:lnTo>
                    <a:pt x="126397" y="178784"/>
                  </a:lnTo>
                  <a:lnTo>
                    <a:pt x="34480" y="178784"/>
                  </a:lnTo>
                  <a:lnTo>
                    <a:pt x="34480" y="166973"/>
                  </a:lnTo>
                  <a:lnTo>
                    <a:pt x="65722" y="164592"/>
                  </a:lnTo>
                  <a:lnTo>
                    <a:pt x="65722" y="12764"/>
                  </a:ln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99" name="Freeform: Shape 98">
              <a:extLst>
                <a:ext uri="{FF2B5EF4-FFF2-40B4-BE49-F238E27FC236}">
                  <a16:creationId xmlns:a16="http://schemas.microsoft.com/office/drawing/2014/main" id="{B70DC43B-A24A-693E-7597-0845E39DF015}"/>
                </a:ext>
              </a:extLst>
            </p:cNvPr>
            <p:cNvSpPr/>
            <p:nvPr/>
          </p:nvSpPr>
          <p:spPr>
            <a:xfrm>
              <a:off x="12079795" y="7104856"/>
              <a:ext cx="93821" cy="137160"/>
            </a:xfrm>
            <a:custGeom>
              <a:avLst/>
              <a:gdLst>
                <a:gd name="connsiteX0" fmla="*/ 0 w 93821"/>
                <a:gd name="connsiteY0" fmla="*/ 125349 h 137160"/>
                <a:gd name="connsiteX1" fmla="*/ 18002 w 93821"/>
                <a:gd name="connsiteY1" fmla="*/ 123920 h 137160"/>
                <a:gd name="connsiteX2" fmla="*/ 18002 w 93821"/>
                <a:gd name="connsiteY2" fmla="*/ 22098 h 137160"/>
                <a:gd name="connsiteX3" fmla="*/ 667 w 93821"/>
                <a:gd name="connsiteY3" fmla="*/ 17717 h 137160"/>
                <a:gd name="connsiteX4" fmla="*/ 667 w 93821"/>
                <a:gd name="connsiteY4" fmla="*/ 4763 h 137160"/>
                <a:gd name="connsiteX5" fmla="*/ 33909 w 93821"/>
                <a:gd name="connsiteY5" fmla="*/ 476 h 137160"/>
                <a:gd name="connsiteX6" fmla="*/ 34385 w 93821"/>
                <a:gd name="connsiteY6" fmla="*/ 476 h 137160"/>
                <a:gd name="connsiteX7" fmla="*/ 39719 w 93821"/>
                <a:gd name="connsiteY7" fmla="*/ 4763 h 137160"/>
                <a:gd name="connsiteX8" fmla="*/ 39719 w 93821"/>
                <a:gd name="connsiteY8" fmla="*/ 9144 h 137160"/>
                <a:gd name="connsiteX9" fmla="*/ 38957 w 93821"/>
                <a:gd name="connsiteY9" fmla="*/ 27908 h 137160"/>
                <a:gd name="connsiteX10" fmla="*/ 39719 w 93821"/>
                <a:gd name="connsiteY10" fmla="*/ 27908 h 137160"/>
                <a:gd name="connsiteX11" fmla="*/ 48387 w 93821"/>
                <a:gd name="connsiteY11" fmla="*/ 17335 h 137160"/>
                <a:gd name="connsiteX12" fmla="*/ 64484 w 93821"/>
                <a:gd name="connsiteY12" fmla="*/ 5429 h 137160"/>
                <a:gd name="connsiteX13" fmla="*/ 85916 w 93821"/>
                <a:gd name="connsiteY13" fmla="*/ 0 h 137160"/>
                <a:gd name="connsiteX14" fmla="*/ 93821 w 93821"/>
                <a:gd name="connsiteY14" fmla="*/ 1238 h 137160"/>
                <a:gd name="connsiteX15" fmla="*/ 93821 w 93821"/>
                <a:gd name="connsiteY15" fmla="*/ 28194 h 137160"/>
                <a:gd name="connsiteX16" fmla="*/ 88392 w 93821"/>
                <a:gd name="connsiteY16" fmla="*/ 25908 h 137160"/>
                <a:gd name="connsiteX17" fmla="*/ 80105 w 93821"/>
                <a:gd name="connsiteY17" fmla="*/ 24860 h 137160"/>
                <a:gd name="connsiteX18" fmla="*/ 43053 w 93821"/>
                <a:gd name="connsiteY18" fmla="*/ 37148 h 137160"/>
                <a:gd name="connsiteX19" fmla="*/ 43053 w 93821"/>
                <a:gd name="connsiteY19" fmla="*/ 123730 h 137160"/>
                <a:gd name="connsiteX20" fmla="*/ 73628 w 93821"/>
                <a:gd name="connsiteY20" fmla="*/ 125635 h 137160"/>
                <a:gd name="connsiteX21" fmla="*/ 73628 w 93821"/>
                <a:gd name="connsiteY21" fmla="*/ 137160 h 137160"/>
                <a:gd name="connsiteX22" fmla="*/ 0 w 93821"/>
                <a:gd name="connsiteY22" fmla="*/ 137160 h 137160"/>
                <a:gd name="connsiteX23" fmla="*/ 0 w 93821"/>
                <a:gd name="connsiteY23" fmla="*/ 125349 h 1371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3821" h="137160">
                  <a:moveTo>
                    <a:pt x="0" y="125349"/>
                  </a:moveTo>
                  <a:lnTo>
                    <a:pt x="18002" y="123920"/>
                  </a:lnTo>
                  <a:lnTo>
                    <a:pt x="18002" y="22098"/>
                  </a:lnTo>
                  <a:lnTo>
                    <a:pt x="667" y="17717"/>
                  </a:lnTo>
                  <a:lnTo>
                    <a:pt x="667" y="4763"/>
                  </a:lnTo>
                  <a:lnTo>
                    <a:pt x="33909" y="476"/>
                  </a:lnTo>
                  <a:lnTo>
                    <a:pt x="34385" y="476"/>
                  </a:lnTo>
                  <a:lnTo>
                    <a:pt x="39719" y="4763"/>
                  </a:lnTo>
                  <a:lnTo>
                    <a:pt x="39719" y="9144"/>
                  </a:lnTo>
                  <a:lnTo>
                    <a:pt x="38957" y="27908"/>
                  </a:lnTo>
                  <a:lnTo>
                    <a:pt x="39719" y="27908"/>
                  </a:lnTo>
                  <a:cubicBezTo>
                    <a:pt x="41338" y="25146"/>
                    <a:pt x="44196" y="21622"/>
                    <a:pt x="48387" y="17335"/>
                  </a:cubicBezTo>
                  <a:cubicBezTo>
                    <a:pt x="52578" y="13049"/>
                    <a:pt x="57912" y="9049"/>
                    <a:pt x="64484" y="5429"/>
                  </a:cubicBezTo>
                  <a:cubicBezTo>
                    <a:pt x="71056" y="1810"/>
                    <a:pt x="78200" y="0"/>
                    <a:pt x="85916" y="0"/>
                  </a:cubicBezTo>
                  <a:cubicBezTo>
                    <a:pt x="89154" y="0"/>
                    <a:pt x="91726" y="381"/>
                    <a:pt x="93821" y="1238"/>
                  </a:cubicBezTo>
                  <a:lnTo>
                    <a:pt x="93821" y="28194"/>
                  </a:lnTo>
                  <a:cubicBezTo>
                    <a:pt x="92678" y="27432"/>
                    <a:pt x="90868" y="26575"/>
                    <a:pt x="88392" y="25908"/>
                  </a:cubicBezTo>
                  <a:cubicBezTo>
                    <a:pt x="85916" y="25146"/>
                    <a:pt x="83153" y="24860"/>
                    <a:pt x="80105" y="24860"/>
                  </a:cubicBezTo>
                  <a:cubicBezTo>
                    <a:pt x="66770" y="24860"/>
                    <a:pt x="54483" y="28956"/>
                    <a:pt x="43053" y="37148"/>
                  </a:cubicBezTo>
                  <a:lnTo>
                    <a:pt x="43053" y="123730"/>
                  </a:lnTo>
                  <a:lnTo>
                    <a:pt x="73628" y="125635"/>
                  </a:lnTo>
                  <a:lnTo>
                    <a:pt x="73628" y="137160"/>
                  </a:lnTo>
                  <a:lnTo>
                    <a:pt x="0" y="137160"/>
                  </a:lnTo>
                  <a:lnTo>
                    <a:pt x="0" y="125349"/>
                  </a:ln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100" name="Freeform: Shape 99">
              <a:extLst>
                <a:ext uri="{FF2B5EF4-FFF2-40B4-BE49-F238E27FC236}">
                  <a16:creationId xmlns:a16="http://schemas.microsoft.com/office/drawing/2014/main" id="{7F8F721E-9722-E023-43C7-A22AEFA08205}"/>
                </a:ext>
              </a:extLst>
            </p:cNvPr>
            <p:cNvSpPr/>
            <p:nvPr/>
          </p:nvSpPr>
          <p:spPr>
            <a:xfrm>
              <a:off x="12189428" y="7105618"/>
              <a:ext cx="118205" cy="139160"/>
            </a:xfrm>
            <a:custGeom>
              <a:avLst/>
              <a:gdLst>
                <a:gd name="connsiteX0" fmla="*/ 22765 w 118205"/>
                <a:gd name="connsiteY0" fmla="*/ 66961 h 139160"/>
                <a:gd name="connsiteX1" fmla="*/ 80010 w 118205"/>
                <a:gd name="connsiteY1" fmla="*/ 55531 h 139160"/>
                <a:gd name="connsiteX2" fmla="*/ 80010 w 118205"/>
                <a:gd name="connsiteY2" fmla="*/ 48768 h 139160"/>
                <a:gd name="connsiteX3" fmla="*/ 77629 w 118205"/>
                <a:gd name="connsiteY3" fmla="*/ 30956 h 139160"/>
                <a:gd name="connsiteX4" fmla="*/ 69342 w 118205"/>
                <a:gd name="connsiteY4" fmla="*/ 21431 h 139160"/>
                <a:gd name="connsiteX5" fmla="*/ 52578 w 118205"/>
                <a:gd name="connsiteY5" fmla="*/ 18383 h 139160"/>
                <a:gd name="connsiteX6" fmla="*/ 30575 w 118205"/>
                <a:gd name="connsiteY6" fmla="*/ 21907 h 139160"/>
                <a:gd name="connsiteX7" fmla="*/ 11240 w 118205"/>
                <a:gd name="connsiteY7" fmla="*/ 30480 h 139160"/>
                <a:gd name="connsiteX8" fmla="*/ 5239 w 118205"/>
                <a:gd name="connsiteY8" fmla="*/ 18002 h 139160"/>
                <a:gd name="connsiteX9" fmla="*/ 16764 w 118205"/>
                <a:gd name="connsiteY9" fmla="*/ 11049 h 139160"/>
                <a:gd name="connsiteX10" fmla="*/ 36290 w 118205"/>
                <a:gd name="connsiteY10" fmla="*/ 3334 h 139160"/>
                <a:gd name="connsiteX11" fmla="*/ 58388 w 118205"/>
                <a:gd name="connsiteY11" fmla="*/ 0 h 139160"/>
                <a:gd name="connsiteX12" fmla="*/ 85439 w 118205"/>
                <a:gd name="connsiteY12" fmla="*/ 4667 h 139160"/>
                <a:gd name="connsiteX13" fmla="*/ 99727 w 118205"/>
                <a:gd name="connsiteY13" fmla="*/ 19717 h 139160"/>
                <a:gd name="connsiteX14" fmla="*/ 104013 w 118205"/>
                <a:gd name="connsiteY14" fmla="*/ 47434 h 139160"/>
                <a:gd name="connsiteX15" fmla="*/ 104013 w 118205"/>
                <a:gd name="connsiteY15" fmla="*/ 124682 h 139160"/>
                <a:gd name="connsiteX16" fmla="*/ 118205 w 118205"/>
                <a:gd name="connsiteY16" fmla="*/ 124682 h 139160"/>
                <a:gd name="connsiteX17" fmla="*/ 118205 w 118205"/>
                <a:gd name="connsiteY17" fmla="*/ 135255 h 139160"/>
                <a:gd name="connsiteX18" fmla="*/ 106013 w 118205"/>
                <a:gd name="connsiteY18" fmla="*/ 137636 h 139160"/>
                <a:gd name="connsiteX19" fmla="*/ 93154 w 118205"/>
                <a:gd name="connsiteY19" fmla="*/ 138875 h 139160"/>
                <a:gd name="connsiteX20" fmla="*/ 84011 w 118205"/>
                <a:gd name="connsiteY20" fmla="*/ 136874 h 139160"/>
                <a:gd name="connsiteX21" fmla="*/ 81629 w 118205"/>
                <a:gd name="connsiteY21" fmla="*/ 127825 h 139160"/>
                <a:gd name="connsiteX22" fmla="*/ 81629 w 118205"/>
                <a:gd name="connsiteY22" fmla="*/ 119920 h 139160"/>
                <a:gd name="connsiteX23" fmla="*/ 63913 w 118205"/>
                <a:gd name="connsiteY23" fmla="*/ 133159 h 139160"/>
                <a:gd name="connsiteX24" fmla="*/ 40196 w 118205"/>
                <a:gd name="connsiteY24" fmla="*/ 139160 h 139160"/>
                <a:gd name="connsiteX25" fmla="*/ 11430 w 118205"/>
                <a:gd name="connsiteY25" fmla="*/ 129159 h 139160"/>
                <a:gd name="connsiteX26" fmla="*/ 0 w 118205"/>
                <a:gd name="connsiteY26" fmla="*/ 100394 h 139160"/>
                <a:gd name="connsiteX27" fmla="*/ 22765 w 118205"/>
                <a:gd name="connsiteY27" fmla="*/ 66961 h 139160"/>
                <a:gd name="connsiteX28" fmla="*/ 65056 w 118205"/>
                <a:gd name="connsiteY28" fmla="*/ 118777 h 139160"/>
                <a:gd name="connsiteX29" fmla="*/ 80010 w 118205"/>
                <a:gd name="connsiteY29" fmla="*/ 109633 h 139160"/>
                <a:gd name="connsiteX30" fmla="*/ 80010 w 118205"/>
                <a:gd name="connsiteY30" fmla="*/ 68199 h 139160"/>
                <a:gd name="connsiteX31" fmla="*/ 40386 w 118205"/>
                <a:gd name="connsiteY31" fmla="*/ 76295 h 139160"/>
                <a:gd name="connsiteX32" fmla="*/ 27051 w 118205"/>
                <a:gd name="connsiteY32" fmla="*/ 97346 h 139160"/>
                <a:gd name="connsiteX33" fmla="*/ 33433 w 118205"/>
                <a:gd name="connsiteY33" fmla="*/ 116491 h 139160"/>
                <a:gd name="connsiteX34" fmla="*/ 50673 w 118205"/>
                <a:gd name="connsiteY34" fmla="*/ 122587 h 139160"/>
                <a:gd name="connsiteX35" fmla="*/ 65056 w 118205"/>
                <a:gd name="connsiteY35" fmla="*/ 118777 h 1391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18205" h="139160">
                  <a:moveTo>
                    <a:pt x="22765" y="66961"/>
                  </a:moveTo>
                  <a:cubicBezTo>
                    <a:pt x="37814" y="59817"/>
                    <a:pt x="56960" y="56007"/>
                    <a:pt x="80010" y="55531"/>
                  </a:cubicBezTo>
                  <a:lnTo>
                    <a:pt x="80010" y="48768"/>
                  </a:lnTo>
                  <a:cubicBezTo>
                    <a:pt x="80010" y="41243"/>
                    <a:pt x="79248" y="35242"/>
                    <a:pt x="77629" y="30956"/>
                  </a:cubicBezTo>
                  <a:cubicBezTo>
                    <a:pt x="76010" y="26575"/>
                    <a:pt x="73247" y="23431"/>
                    <a:pt x="69342" y="21431"/>
                  </a:cubicBezTo>
                  <a:cubicBezTo>
                    <a:pt x="65437" y="19431"/>
                    <a:pt x="59817" y="18383"/>
                    <a:pt x="52578" y="18383"/>
                  </a:cubicBezTo>
                  <a:cubicBezTo>
                    <a:pt x="44387" y="18383"/>
                    <a:pt x="37052" y="19526"/>
                    <a:pt x="30575" y="21907"/>
                  </a:cubicBezTo>
                  <a:cubicBezTo>
                    <a:pt x="24098" y="24289"/>
                    <a:pt x="17621" y="27051"/>
                    <a:pt x="11240" y="30480"/>
                  </a:cubicBezTo>
                  <a:lnTo>
                    <a:pt x="5239" y="18002"/>
                  </a:lnTo>
                  <a:cubicBezTo>
                    <a:pt x="7334" y="16192"/>
                    <a:pt x="11144" y="13906"/>
                    <a:pt x="16764" y="11049"/>
                  </a:cubicBezTo>
                  <a:cubicBezTo>
                    <a:pt x="22384" y="8192"/>
                    <a:pt x="28861" y="5620"/>
                    <a:pt x="36290" y="3334"/>
                  </a:cubicBezTo>
                  <a:cubicBezTo>
                    <a:pt x="43625" y="1048"/>
                    <a:pt x="51054" y="0"/>
                    <a:pt x="58388" y="0"/>
                  </a:cubicBezTo>
                  <a:cubicBezTo>
                    <a:pt x="69818" y="0"/>
                    <a:pt x="78772" y="1619"/>
                    <a:pt x="85439" y="4667"/>
                  </a:cubicBezTo>
                  <a:cubicBezTo>
                    <a:pt x="92107" y="7810"/>
                    <a:pt x="96869" y="12763"/>
                    <a:pt x="99727" y="19717"/>
                  </a:cubicBezTo>
                  <a:cubicBezTo>
                    <a:pt x="102584" y="26575"/>
                    <a:pt x="104013" y="35814"/>
                    <a:pt x="104013" y="47434"/>
                  </a:cubicBezTo>
                  <a:lnTo>
                    <a:pt x="104013" y="124682"/>
                  </a:lnTo>
                  <a:lnTo>
                    <a:pt x="118205" y="124682"/>
                  </a:lnTo>
                  <a:lnTo>
                    <a:pt x="118205" y="135255"/>
                  </a:lnTo>
                  <a:cubicBezTo>
                    <a:pt x="114967" y="136017"/>
                    <a:pt x="110966" y="136874"/>
                    <a:pt x="106013" y="137636"/>
                  </a:cubicBezTo>
                  <a:cubicBezTo>
                    <a:pt x="101060" y="138398"/>
                    <a:pt x="96869" y="138875"/>
                    <a:pt x="93154" y="138875"/>
                  </a:cubicBezTo>
                  <a:cubicBezTo>
                    <a:pt x="88678" y="138875"/>
                    <a:pt x="85630" y="138208"/>
                    <a:pt x="84011" y="136874"/>
                  </a:cubicBezTo>
                  <a:cubicBezTo>
                    <a:pt x="82391" y="135541"/>
                    <a:pt x="81629" y="132493"/>
                    <a:pt x="81629" y="127825"/>
                  </a:cubicBezTo>
                  <a:lnTo>
                    <a:pt x="81629" y="119920"/>
                  </a:lnTo>
                  <a:cubicBezTo>
                    <a:pt x="76771" y="124682"/>
                    <a:pt x="70961" y="129159"/>
                    <a:pt x="63913" y="133159"/>
                  </a:cubicBezTo>
                  <a:cubicBezTo>
                    <a:pt x="56864" y="137160"/>
                    <a:pt x="49054" y="139160"/>
                    <a:pt x="40196" y="139160"/>
                  </a:cubicBezTo>
                  <a:cubicBezTo>
                    <a:pt x="28670" y="139160"/>
                    <a:pt x="19050" y="135826"/>
                    <a:pt x="11430" y="129159"/>
                  </a:cubicBezTo>
                  <a:cubicBezTo>
                    <a:pt x="3810" y="122492"/>
                    <a:pt x="0" y="112871"/>
                    <a:pt x="0" y="100394"/>
                  </a:cubicBezTo>
                  <a:cubicBezTo>
                    <a:pt x="95" y="85153"/>
                    <a:pt x="7715" y="74104"/>
                    <a:pt x="22765" y="66961"/>
                  </a:cubicBezTo>
                  <a:close/>
                  <a:moveTo>
                    <a:pt x="65056" y="118777"/>
                  </a:moveTo>
                  <a:cubicBezTo>
                    <a:pt x="70485" y="116205"/>
                    <a:pt x="75438" y="113157"/>
                    <a:pt x="80010" y="109633"/>
                  </a:cubicBezTo>
                  <a:lnTo>
                    <a:pt x="80010" y="68199"/>
                  </a:lnTo>
                  <a:cubicBezTo>
                    <a:pt x="62579" y="68199"/>
                    <a:pt x="49340" y="70866"/>
                    <a:pt x="40386" y="76295"/>
                  </a:cubicBezTo>
                  <a:cubicBezTo>
                    <a:pt x="31433" y="81725"/>
                    <a:pt x="27051" y="88678"/>
                    <a:pt x="27051" y="97346"/>
                  </a:cubicBezTo>
                  <a:cubicBezTo>
                    <a:pt x="27051" y="106013"/>
                    <a:pt x="29146" y="112395"/>
                    <a:pt x="33433" y="116491"/>
                  </a:cubicBezTo>
                  <a:cubicBezTo>
                    <a:pt x="37719" y="120586"/>
                    <a:pt x="43434" y="122587"/>
                    <a:pt x="50673" y="122587"/>
                  </a:cubicBezTo>
                  <a:cubicBezTo>
                    <a:pt x="54864" y="122682"/>
                    <a:pt x="59627" y="121348"/>
                    <a:pt x="65056" y="118777"/>
                  </a:cubicBez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101" name="Freeform: Shape 100">
              <a:extLst>
                <a:ext uri="{FF2B5EF4-FFF2-40B4-BE49-F238E27FC236}">
                  <a16:creationId xmlns:a16="http://schemas.microsoft.com/office/drawing/2014/main" id="{CF4B0096-86D4-FF8B-4FF3-A047B0EE72FF}"/>
                </a:ext>
              </a:extLst>
            </p:cNvPr>
            <p:cNvSpPr/>
            <p:nvPr/>
          </p:nvSpPr>
          <p:spPr>
            <a:xfrm>
              <a:off x="12321635" y="7105237"/>
              <a:ext cx="145256" cy="136779"/>
            </a:xfrm>
            <a:custGeom>
              <a:avLst/>
              <a:gdLst>
                <a:gd name="connsiteX0" fmla="*/ 17335 w 145256"/>
                <a:gd name="connsiteY0" fmla="*/ 21717 h 136779"/>
                <a:gd name="connsiteX1" fmla="*/ 0 w 145256"/>
                <a:gd name="connsiteY1" fmla="*/ 17335 h 136779"/>
                <a:gd name="connsiteX2" fmla="*/ 0 w 145256"/>
                <a:gd name="connsiteY2" fmla="*/ 4381 h 136779"/>
                <a:gd name="connsiteX3" fmla="*/ 34385 w 145256"/>
                <a:gd name="connsiteY3" fmla="*/ 95 h 136779"/>
                <a:gd name="connsiteX4" fmla="*/ 35147 w 145256"/>
                <a:gd name="connsiteY4" fmla="*/ 95 h 136779"/>
                <a:gd name="connsiteX5" fmla="*/ 40196 w 145256"/>
                <a:gd name="connsiteY5" fmla="*/ 4381 h 136779"/>
                <a:gd name="connsiteX6" fmla="*/ 40196 w 145256"/>
                <a:gd name="connsiteY6" fmla="*/ 14478 h 136779"/>
                <a:gd name="connsiteX7" fmla="*/ 39910 w 145256"/>
                <a:gd name="connsiteY7" fmla="*/ 20288 h 136779"/>
                <a:gd name="connsiteX8" fmla="*/ 62770 w 145256"/>
                <a:gd name="connsiteY8" fmla="*/ 6286 h 136779"/>
                <a:gd name="connsiteX9" fmla="*/ 90011 w 145256"/>
                <a:gd name="connsiteY9" fmla="*/ 0 h 136779"/>
                <a:gd name="connsiteX10" fmla="*/ 113443 w 145256"/>
                <a:gd name="connsiteY10" fmla="*/ 5810 h 136779"/>
                <a:gd name="connsiteX11" fmla="*/ 125063 w 145256"/>
                <a:gd name="connsiteY11" fmla="*/ 23527 h 136779"/>
                <a:gd name="connsiteX12" fmla="*/ 128397 w 145256"/>
                <a:gd name="connsiteY12" fmla="*/ 55626 h 136779"/>
                <a:gd name="connsiteX13" fmla="*/ 128397 w 145256"/>
                <a:gd name="connsiteY13" fmla="*/ 122968 h 136779"/>
                <a:gd name="connsiteX14" fmla="*/ 145256 w 145256"/>
                <a:gd name="connsiteY14" fmla="*/ 124682 h 136779"/>
                <a:gd name="connsiteX15" fmla="*/ 145256 w 145256"/>
                <a:gd name="connsiteY15" fmla="*/ 136684 h 136779"/>
                <a:gd name="connsiteX16" fmla="*/ 88201 w 145256"/>
                <a:gd name="connsiteY16" fmla="*/ 136684 h 136779"/>
                <a:gd name="connsiteX17" fmla="*/ 88201 w 145256"/>
                <a:gd name="connsiteY17" fmla="*/ 124873 h 136779"/>
                <a:gd name="connsiteX18" fmla="*/ 103156 w 145256"/>
                <a:gd name="connsiteY18" fmla="*/ 122968 h 136779"/>
                <a:gd name="connsiteX19" fmla="*/ 103156 w 145256"/>
                <a:gd name="connsiteY19" fmla="*/ 55340 h 136779"/>
                <a:gd name="connsiteX20" fmla="*/ 101251 w 145256"/>
                <a:gd name="connsiteY20" fmla="*/ 33052 h 136779"/>
                <a:gd name="connsiteX21" fmla="*/ 94012 w 145256"/>
                <a:gd name="connsiteY21" fmla="*/ 21050 h 136779"/>
                <a:gd name="connsiteX22" fmla="*/ 78581 w 145256"/>
                <a:gd name="connsiteY22" fmla="*/ 17050 h 136779"/>
                <a:gd name="connsiteX23" fmla="*/ 60008 w 145256"/>
                <a:gd name="connsiteY23" fmla="*/ 21431 h 136779"/>
                <a:gd name="connsiteX24" fmla="*/ 42482 w 145256"/>
                <a:gd name="connsiteY24" fmla="*/ 31528 h 136779"/>
                <a:gd name="connsiteX25" fmla="*/ 42482 w 145256"/>
                <a:gd name="connsiteY25" fmla="*/ 122777 h 136779"/>
                <a:gd name="connsiteX26" fmla="*/ 58864 w 145256"/>
                <a:gd name="connsiteY26" fmla="*/ 124968 h 136779"/>
                <a:gd name="connsiteX27" fmla="*/ 58864 w 145256"/>
                <a:gd name="connsiteY27" fmla="*/ 136779 h 136779"/>
                <a:gd name="connsiteX28" fmla="*/ 2096 w 145256"/>
                <a:gd name="connsiteY28" fmla="*/ 136779 h 136779"/>
                <a:gd name="connsiteX29" fmla="*/ 2096 w 145256"/>
                <a:gd name="connsiteY29" fmla="*/ 124968 h 136779"/>
                <a:gd name="connsiteX30" fmla="*/ 17240 w 145256"/>
                <a:gd name="connsiteY30" fmla="*/ 122777 h 136779"/>
                <a:gd name="connsiteX31" fmla="*/ 17240 w 145256"/>
                <a:gd name="connsiteY31" fmla="*/ 21717 h 1367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5256" h="136779">
                  <a:moveTo>
                    <a:pt x="17335" y="21717"/>
                  </a:moveTo>
                  <a:lnTo>
                    <a:pt x="0" y="17335"/>
                  </a:lnTo>
                  <a:lnTo>
                    <a:pt x="0" y="4381"/>
                  </a:lnTo>
                  <a:lnTo>
                    <a:pt x="34385" y="95"/>
                  </a:lnTo>
                  <a:lnTo>
                    <a:pt x="35147" y="95"/>
                  </a:lnTo>
                  <a:lnTo>
                    <a:pt x="40196" y="4381"/>
                  </a:lnTo>
                  <a:lnTo>
                    <a:pt x="40196" y="14478"/>
                  </a:lnTo>
                  <a:lnTo>
                    <a:pt x="39910" y="20288"/>
                  </a:lnTo>
                  <a:cubicBezTo>
                    <a:pt x="45720" y="15145"/>
                    <a:pt x="53340" y="10477"/>
                    <a:pt x="62770" y="6286"/>
                  </a:cubicBezTo>
                  <a:cubicBezTo>
                    <a:pt x="72200" y="2096"/>
                    <a:pt x="81343" y="0"/>
                    <a:pt x="90011" y="0"/>
                  </a:cubicBezTo>
                  <a:cubicBezTo>
                    <a:pt x="100108" y="0"/>
                    <a:pt x="107918" y="1905"/>
                    <a:pt x="113443" y="5810"/>
                  </a:cubicBezTo>
                  <a:cubicBezTo>
                    <a:pt x="118967" y="9620"/>
                    <a:pt x="122872" y="15526"/>
                    <a:pt x="125063" y="23527"/>
                  </a:cubicBezTo>
                  <a:cubicBezTo>
                    <a:pt x="127349" y="31432"/>
                    <a:pt x="128397" y="42196"/>
                    <a:pt x="128397" y="55626"/>
                  </a:cubicBezTo>
                  <a:lnTo>
                    <a:pt x="128397" y="122968"/>
                  </a:lnTo>
                  <a:lnTo>
                    <a:pt x="145256" y="124682"/>
                  </a:lnTo>
                  <a:lnTo>
                    <a:pt x="145256" y="136684"/>
                  </a:lnTo>
                  <a:lnTo>
                    <a:pt x="88201" y="136684"/>
                  </a:lnTo>
                  <a:lnTo>
                    <a:pt x="88201" y="124873"/>
                  </a:lnTo>
                  <a:lnTo>
                    <a:pt x="103156" y="122968"/>
                  </a:lnTo>
                  <a:lnTo>
                    <a:pt x="103156" y="55340"/>
                  </a:lnTo>
                  <a:cubicBezTo>
                    <a:pt x="103156" y="45910"/>
                    <a:pt x="102489" y="38481"/>
                    <a:pt x="101251" y="33052"/>
                  </a:cubicBezTo>
                  <a:cubicBezTo>
                    <a:pt x="100013" y="27623"/>
                    <a:pt x="97536" y="23622"/>
                    <a:pt x="94012" y="21050"/>
                  </a:cubicBezTo>
                  <a:cubicBezTo>
                    <a:pt x="90488" y="18383"/>
                    <a:pt x="85344" y="17050"/>
                    <a:pt x="78581" y="17050"/>
                  </a:cubicBezTo>
                  <a:cubicBezTo>
                    <a:pt x="72771" y="17050"/>
                    <a:pt x="66675" y="18479"/>
                    <a:pt x="60008" y="21431"/>
                  </a:cubicBezTo>
                  <a:cubicBezTo>
                    <a:pt x="53435" y="24289"/>
                    <a:pt x="47530" y="27718"/>
                    <a:pt x="42482" y="31528"/>
                  </a:cubicBezTo>
                  <a:lnTo>
                    <a:pt x="42482" y="122777"/>
                  </a:lnTo>
                  <a:lnTo>
                    <a:pt x="58864" y="124968"/>
                  </a:lnTo>
                  <a:lnTo>
                    <a:pt x="58864" y="136779"/>
                  </a:lnTo>
                  <a:lnTo>
                    <a:pt x="2096" y="136779"/>
                  </a:lnTo>
                  <a:lnTo>
                    <a:pt x="2096" y="124968"/>
                  </a:lnTo>
                  <a:lnTo>
                    <a:pt x="17240" y="122777"/>
                  </a:lnTo>
                  <a:lnTo>
                    <a:pt x="17240" y="21717"/>
                  </a:ln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102" name="Freeform: Shape 101">
              <a:extLst>
                <a:ext uri="{FF2B5EF4-FFF2-40B4-BE49-F238E27FC236}">
                  <a16:creationId xmlns:a16="http://schemas.microsoft.com/office/drawing/2014/main" id="{00B71BE8-9E57-7E4E-C124-BCA3AE0F8166}"/>
                </a:ext>
              </a:extLst>
            </p:cNvPr>
            <p:cNvSpPr/>
            <p:nvPr/>
          </p:nvSpPr>
          <p:spPr>
            <a:xfrm>
              <a:off x="12486608" y="7105332"/>
              <a:ext cx="97440" cy="138969"/>
            </a:xfrm>
            <a:custGeom>
              <a:avLst/>
              <a:gdLst>
                <a:gd name="connsiteX0" fmla="*/ 20098 w 97440"/>
                <a:gd name="connsiteY0" fmla="*/ 117443 h 138969"/>
                <a:gd name="connsiteX1" fmla="*/ 30290 w 97440"/>
                <a:gd name="connsiteY1" fmla="*/ 123920 h 138969"/>
                <a:gd name="connsiteX2" fmla="*/ 46768 w 97440"/>
                <a:gd name="connsiteY2" fmla="*/ 126778 h 138969"/>
                <a:gd name="connsiteX3" fmla="*/ 66961 w 97440"/>
                <a:gd name="connsiteY3" fmla="*/ 121444 h 138969"/>
                <a:gd name="connsiteX4" fmla="*/ 73438 w 97440"/>
                <a:gd name="connsiteY4" fmla="*/ 106775 h 138969"/>
                <a:gd name="connsiteX5" fmla="*/ 69342 w 97440"/>
                <a:gd name="connsiteY5" fmla="*/ 95440 h 138969"/>
                <a:gd name="connsiteX6" fmla="*/ 57912 w 97440"/>
                <a:gd name="connsiteY6" fmla="*/ 86868 h 138969"/>
                <a:gd name="connsiteX7" fmla="*/ 36862 w 97440"/>
                <a:gd name="connsiteY7" fmla="*/ 77819 h 138969"/>
                <a:gd name="connsiteX8" fmla="*/ 9811 w 97440"/>
                <a:gd name="connsiteY8" fmla="*/ 61055 h 138969"/>
                <a:gd name="connsiteX9" fmla="*/ 1238 w 97440"/>
                <a:gd name="connsiteY9" fmla="*/ 35433 h 138969"/>
                <a:gd name="connsiteX10" fmla="*/ 7620 w 97440"/>
                <a:gd name="connsiteY10" fmla="*/ 16859 h 138969"/>
                <a:gd name="connsiteX11" fmla="*/ 25146 w 97440"/>
                <a:gd name="connsiteY11" fmla="*/ 4477 h 138969"/>
                <a:gd name="connsiteX12" fmla="*/ 50006 w 97440"/>
                <a:gd name="connsiteY12" fmla="*/ 0 h 138969"/>
                <a:gd name="connsiteX13" fmla="*/ 69342 w 97440"/>
                <a:gd name="connsiteY13" fmla="*/ 1715 h 138969"/>
                <a:gd name="connsiteX14" fmla="*/ 82677 w 97440"/>
                <a:gd name="connsiteY14" fmla="*/ 5048 h 138969"/>
                <a:gd name="connsiteX15" fmla="*/ 89440 w 97440"/>
                <a:gd name="connsiteY15" fmla="*/ 7239 h 138969"/>
                <a:gd name="connsiteX16" fmla="*/ 89440 w 97440"/>
                <a:gd name="connsiteY16" fmla="*/ 37052 h 138969"/>
                <a:gd name="connsiteX17" fmla="*/ 74771 w 97440"/>
                <a:gd name="connsiteY17" fmla="*/ 37052 h 138969"/>
                <a:gd name="connsiteX18" fmla="*/ 70009 w 97440"/>
                <a:gd name="connsiteY18" fmla="*/ 19240 h 138969"/>
                <a:gd name="connsiteX19" fmla="*/ 62294 w 97440"/>
                <a:gd name="connsiteY19" fmla="*/ 14288 h 138969"/>
                <a:gd name="connsiteX20" fmla="*/ 48292 w 97440"/>
                <a:gd name="connsiteY20" fmla="*/ 12287 h 138969"/>
                <a:gd name="connsiteX21" fmla="*/ 30861 w 97440"/>
                <a:gd name="connsiteY21" fmla="*/ 17050 h 138969"/>
                <a:gd name="connsiteX22" fmla="*/ 24289 w 97440"/>
                <a:gd name="connsiteY22" fmla="*/ 30004 h 138969"/>
                <a:gd name="connsiteX23" fmla="*/ 27813 w 97440"/>
                <a:gd name="connsiteY23" fmla="*/ 41910 h 138969"/>
                <a:gd name="connsiteX24" fmla="*/ 36576 w 97440"/>
                <a:gd name="connsiteY24" fmla="*/ 49435 h 138969"/>
                <a:gd name="connsiteX25" fmla="*/ 51054 w 97440"/>
                <a:gd name="connsiteY25" fmla="*/ 56197 h 138969"/>
                <a:gd name="connsiteX26" fmla="*/ 55817 w 97440"/>
                <a:gd name="connsiteY26" fmla="*/ 58102 h 138969"/>
                <a:gd name="connsiteX27" fmla="*/ 77724 w 97440"/>
                <a:gd name="connsiteY27" fmla="*/ 68199 h 138969"/>
                <a:gd name="connsiteX28" fmla="*/ 91821 w 97440"/>
                <a:gd name="connsiteY28" fmla="*/ 80867 h 138969"/>
                <a:gd name="connsiteX29" fmla="*/ 97441 w 97440"/>
                <a:gd name="connsiteY29" fmla="*/ 100013 h 138969"/>
                <a:gd name="connsiteX30" fmla="*/ 83630 w 97440"/>
                <a:gd name="connsiteY30" fmla="*/ 128397 h 138969"/>
                <a:gd name="connsiteX31" fmla="*/ 45720 w 97440"/>
                <a:gd name="connsiteY31" fmla="*/ 138970 h 138969"/>
                <a:gd name="connsiteX32" fmla="*/ 21050 w 97440"/>
                <a:gd name="connsiteY32" fmla="*/ 135731 h 138969"/>
                <a:gd name="connsiteX33" fmla="*/ 0 w 97440"/>
                <a:gd name="connsiteY33" fmla="*/ 129159 h 138969"/>
                <a:gd name="connsiteX34" fmla="*/ 0 w 97440"/>
                <a:gd name="connsiteY34" fmla="*/ 98393 h 138969"/>
                <a:gd name="connsiteX35" fmla="*/ 15621 w 97440"/>
                <a:gd name="connsiteY35" fmla="*/ 98393 h 138969"/>
                <a:gd name="connsiteX36" fmla="*/ 20098 w 97440"/>
                <a:gd name="connsiteY36" fmla="*/ 117443 h 138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97440" h="138969">
                  <a:moveTo>
                    <a:pt x="20098" y="117443"/>
                  </a:moveTo>
                  <a:cubicBezTo>
                    <a:pt x="21717" y="119824"/>
                    <a:pt x="25146" y="122015"/>
                    <a:pt x="30290" y="123920"/>
                  </a:cubicBezTo>
                  <a:cubicBezTo>
                    <a:pt x="35528" y="125825"/>
                    <a:pt x="40958" y="126778"/>
                    <a:pt x="46768" y="126778"/>
                  </a:cubicBezTo>
                  <a:cubicBezTo>
                    <a:pt x="55912" y="126778"/>
                    <a:pt x="62675" y="125063"/>
                    <a:pt x="66961" y="121444"/>
                  </a:cubicBezTo>
                  <a:cubicBezTo>
                    <a:pt x="71342" y="117919"/>
                    <a:pt x="73438" y="113062"/>
                    <a:pt x="73438" y="106775"/>
                  </a:cubicBezTo>
                  <a:cubicBezTo>
                    <a:pt x="73438" y="102489"/>
                    <a:pt x="72104" y="98679"/>
                    <a:pt x="69342" y="95440"/>
                  </a:cubicBezTo>
                  <a:cubicBezTo>
                    <a:pt x="66580" y="92202"/>
                    <a:pt x="62770" y="89440"/>
                    <a:pt x="57912" y="86868"/>
                  </a:cubicBezTo>
                  <a:cubicBezTo>
                    <a:pt x="53054" y="84392"/>
                    <a:pt x="46006" y="81343"/>
                    <a:pt x="36862" y="77819"/>
                  </a:cubicBezTo>
                  <a:cubicBezTo>
                    <a:pt x="24479" y="73152"/>
                    <a:pt x="15431" y="67627"/>
                    <a:pt x="9811" y="61055"/>
                  </a:cubicBezTo>
                  <a:cubicBezTo>
                    <a:pt x="4096" y="54578"/>
                    <a:pt x="1238" y="46006"/>
                    <a:pt x="1238" y="35433"/>
                  </a:cubicBezTo>
                  <a:cubicBezTo>
                    <a:pt x="1238" y="28384"/>
                    <a:pt x="3334" y="22193"/>
                    <a:pt x="7620" y="16859"/>
                  </a:cubicBezTo>
                  <a:cubicBezTo>
                    <a:pt x="11906" y="11525"/>
                    <a:pt x="17717" y="7429"/>
                    <a:pt x="25146" y="4477"/>
                  </a:cubicBezTo>
                  <a:cubicBezTo>
                    <a:pt x="32576" y="1524"/>
                    <a:pt x="40862" y="0"/>
                    <a:pt x="50006" y="0"/>
                  </a:cubicBezTo>
                  <a:cubicBezTo>
                    <a:pt x="57341" y="0"/>
                    <a:pt x="63818" y="571"/>
                    <a:pt x="69342" y="1715"/>
                  </a:cubicBezTo>
                  <a:cubicBezTo>
                    <a:pt x="74867" y="2857"/>
                    <a:pt x="79343" y="4000"/>
                    <a:pt x="82677" y="5048"/>
                  </a:cubicBezTo>
                  <a:cubicBezTo>
                    <a:pt x="86011" y="6191"/>
                    <a:pt x="88297" y="6858"/>
                    <a:pt x="89440" y="7239"/>
                  </a:cubicBezTo>
                  <a:lnTo>
                    <a:pt x="89440" y="37052"/>
                  </a:lnTo>
                  <a:lnTo>
                    <a:pt x="74771" y="37052"/>
                  </a:lnTo>
                  <a:lnTo>
                    <a:pt x="70009" y="19240"/>
                  </a:lnTo>
                  <a:cubicBezTo>
                    <a:pt x="69056" y="17335"/>
                    <a:pt x="66485" y="15621"/>
                    <a:pt x="62294" y="14288"/>
                  </a:cubicBezTo>
                  <a:cubicBezTo>
                    <a:pt x="58103" y="12954"/>
                    <a:pt x="53435" y="12287"/>
                    <a:pt x="48292" y="12287"/>
                  </a:cubicBezTo>
                  <a:cubicBezTo>
                    <a:pt x="41053" y="12287"/>
                    <a:pt x="35243" y="13906"/>
                    <a:pt x="30861" y="17050"/>
                  </a:cubicBezTo>
                  <a:cubicBezTo>
                    <a:pt x="26480" y="20288"/>
                    <a:pt x="24289" y="24574"/>
                    <a:pt x="24289" y="30004"/>
                  </a:cubicBezTo>
                  <a:cubicBezTo>
                    <a:pt x="24289" y="34766"/>
                    <a:pt x="25432" y="38767"/>
                    <a:pt x="27813" y="41910"/>
                  </a:cubicBezTo>
                  <a:cubicBezTo>
                    <a:pt x="30099" y="45053"/>
                    <a:pt x="33052" y="47530"/>
                    <a:pt x="36576" y="49435"/>
                  </a:cubicBezTo>
                  <a:cubicBezTo>
                    <a:pt x="40100" y="51340"/>
                    <a:pt x="44958" y="53626"/>
                    <a:pt x="51054" y="56197"/>
                  </a:cubicBezTo>
                  <a:lnTo>
                    <a:pt x="55817" y="58102"/>
                  </a:lnTo>
                  <a:cubicBezTo>
                    <a:pt x="64770" y="61627"/>
                    <a:pt x="72104" y="64960"/>
                    <a:pt x="77724" y="68199"/>
                  </a:cubicBezTo>
                  <a:cubicBezTo>
                    <a:pt x="83344" y="71438"/>
                    <a:pt x="88011" y="75628"/>
                    <a:pt x="91821" y="80867"/>
                  </a:cubicBezTo>
                  <a:cubicBezTo>
                    <a:pt x="95631" y="86106"/>
                    <a:pt x="97441" y="92488"/>
                    <a:pt x="97441" y="100013"/>
                  </a:cubicBezTo>
                  <a:cubicBezTo>
                    <a:pt x="97441" y="111919"/>
                    <a:pt x="92869" y="121348"/>
                    <a:pt x="83630" y="128397"/>
                  </a:cubicBezTo>
                  <a:cubicBezTo>
                    <a:pt x="74390" y="135445"/>
                    <a:pt x="61817" y="138970"/>
                    <a:pt x="45720" y="138970"/>
                  </a:cubicBezTo>
                  <a:cubicBezTo>
                    <a:pt x="37814" y="138970"/>
                    <a:pt x="29623" y="137922"/>
                    <a:pt x="21050" y="135731"/>
                  </a:cubicBezTo>
                  <a:cubicBezTo>
                    <a:pt x="12478" y="133540"/>
                    <a:pt x="5429" y="131350"/>
                    <a:pt x="0" y="129159"/>
                  </a:cubicBezTo>
                  <a:lnTo>
                    <a:pt x="0" y="98393"/>
                  </a:lnTo>
                  <a:lnTo>
                    <a:pt x="15621" y="98393"/>
                  </a:lnTo>
                  <a:lnTo>
                    <a:pt x="20098" y="117443"/>
                  </a:ln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103" name="Freeform: Shape 102">
              <a:extLst>
                <a:ext uri="{FF2B5EF4-FFF2-40B4-BE49-F238E27FC236}">
                  <a16:creationId xmlns:a16="http://schemas.microsoft.com/office/drawing/2014/main" id="{03D03BC3-FA13-267F-5432-60C173F2C249}"/>
                </a:ext>
              </a:extLst>
            </p:cNvPr>
            <p:cNvSpPr/>
            <p:nvPr/>
          </p:nvSpPr>
          <p:spPr>
            <a:xfrm>
              <a:off x="12602908" y="7105332"/>
              <a:ext cx="225456" cy="136779"/>
            </a:xfrm>
            <a:custGeom>
              <a:avLst/>
              <a:gdLst>
                <a:gd name="connsiteX0" fmla="*/ 2667 w 225456"/>
                <a:gd name="connsiteY0" fmla="*/ 124873 h 136779"/>
                <a:gd name="connsiteX1" fmla="*/ 17336 w 225456"/>
                <a:gd name="connsiteY1" fmla="*/ 122682 h 136779"/>
                <a:gd name="connsiteX2" fmla="*/ 17336 w 225456"/>
                <a:gd name="connsiteY2" fmla="*/ 21622 h 136779"/>
                <a:gd name="connsiteX3" fmla="*/ 0 w 225456"/>
                <a:gd name="connsiteY3" fmla="*/ 17240 h 136779"/>
                <a:gd name="connsiteX4" fmla="*/ 0 w 225456"/>
                <a:gd name="connsiteY4" fmla="*/ 4286 h 136779"/>
                <a:gd name="connsiteX5" fmla="*/ 34385 w 225456"/>
                <a:gd name="connsiteY5" fmla="*/ 0 h 136779"/>
                <a:gd name="connsiteX6" fmla="*/ 38767 w 225456"/>
                <a:gd name="connsiteY6" fmla="*/ 3143 h 136779"/>
                <a:gd name="connsiteX7" fmla="*/ 40196 w 225456"/>
                <a:gd name="connsiteY7" fmla="*/ 12763 h 136779"/>
                <a:gd name="connsiteX8" fmla="*/ 39910 w 225456"/>
                <a:gd name="connsiteY8" fmla="*/ 20479 h 136779"/>
                <a:gd name="connsiteX9" fmla="*/ 62865 w 225456"/>
                <a:gd name="connsiteY9" fmla="*/ 6382 h 136779"/>
                <a:gd name="connsiteX10" fmla="*/ 88963 w 225456"/>
                <a:gd name="connsiteY10" fmla="*/ 0 h 136779"/>
                <a:gd name="connsiteX11" fmla="*/ 109918 w 225456"/>
                <a:gd name="connsiteY11" fmla="*/ 4286 h 136779"/>
                <a:gd name="connsiteX12" fmla="*/ 121920 w 225456"/>
                <a:gd name="connsiteY12" fmla="*/ 17812 h 136779"/>
                <a:gd name="connsiteX13" fmla="*/ 143446 w 225456"/>
                <a:gd name="connsiteY13" fmla="*/ 5620 h 136779"/>
                <a:gd name="connsiteX14" fmla="*/ 169354 w 225456"/>
                <a:gd name="connsiteY14" fmla="*/ 0 h 136779"/>
                <a:gd name="connsiteX15" fmla="*/ 192691 w 225456"/>
                <a:gd name="connsiteY15" fmla="*/ 5620 h 136779"/>
                <a:gd name="connsiteX16" fmla="*/ 204597 w 225456"/>
                <a:gd name="connsiteY16" fmla="*/ 23146 h 136779"/>
                <a:gd name="connsiteX17" fmla="*/ 208121 w 225456"/>
                <a:gd name="connsiteY17" fmla="*/ 55054 h 136779"/>
                <a:gd name="connsiteX18" fmla="*/ 208121 w 225456"/>
                <a:gd name="connsiteY18" fmla="*/ 122682 h 136779"/>
                <a:gd name="connsiteX19" fmla="*/ 225457 w 225456"/>
                <a:gd name="connsiteY19" fmla="*/ 124873 h 136779"/>
                <a:gd name="connsiteX20" fmla="*/ 225457 w 225456"/>
                <a:gd name="connsiteY20" fmla="*/ 136684 h 136779"/>
                <a:gd name="connsiteX21" fmla="*/ 168212 w 225456"/>
                <a:gd name="connsiteY21" fmla="*/ 136684 h 136779"/>
                <a:gd name="connsiteX22" fmla="*/ 168212 w 225456"/>
                <a:gd name="connsiteY22" fmla="*/ 124873 h 136779"/>
                <a:gd name="connsiteX23" fmla="*/ 183166 w 225456"/>
                <a:gd name="connsiteY23" fmla="*/ 122682 h 136779"/>
                <a:gd name="connsiteX24" fmla="*/ 183166 w 225456"/>
                <a:gd name="connsiteY24" fmla="*/ 55817 h 136779"/>
                <a:gd name="connsiteX25" fmla="*/ 181166 w 225456"/>
                <a:gd name="connsiteY25" fmla="*/ 33528 h 136779"/>
                <a:gd name="connsiteX26" fmla="*/ 173450 w 225456"/>
                <a:gd name="connsiteY26" fmla="*/ 21145 h 136779"/>
                <a:gd name="connsiteX27" fmla="*/ 157163 w 225456"/>
                <a:gd name="connsiteY27" fmla="*/ 17050 h 136779"/>
                <a:gd name="connsiteX28" fmla="*/ 140303 w 225456"/>
                <a:gd name="connsiteY28" fmla="*/ 20574 h 136779"/>
                <a:gd name="connsiteX29" fmla="*/ 125158 w 225456"/>
                <a:gd name="connsiteY29" fmla="*/ 28861 h 136779"/>
                <a:gd name="connsiteX30" fmla="*/ 127349 w 225456"/>
                <a:gd name="connsiteY30" fmla="*/ 55531 h 136779"/>
                <a:gd name="connsiteX31" fmla="*/ 127349 w 225456"/>
                <a:gd name="connsiteY31" fmla="*/ 122682 h 136779"/>
                <a:gd name="connsiteX32" fmla="*/ 144399 w 225456"/>
                <a:gd name="connsiteY32" fmla="*/ 124873 h 136779"/>
                <a:gd name="connsiteX33" fmla="*/ 144399 w 225456"/>
                <a:gd name="connsiteY33" fmla="*/ 136684 h 136779"/>
                <a:gd name="connsiteX34" fmla="*/ 86201 w 225456"/>
                <a:gd name="connsiteY34" fmla="*/ 136684 h 136779"/>
                <a:gd name="connsiteX35" fmla="*/ 86201 w 225456"/>
                <a:gd name="connsiteY35" fmla="*/ 124873 h 136779"/>
                <a:gd name="connsiteX36" fmla="*/ 102108 w 225456"/>
                <a:gd name="connsiteY36" fmla="*/ 122682 h 136779"/>
                <a:gd name="connsiteX37" fmla="*/ 102108 w 225456"/>
                <a:gd name="connsiteY37" fmla="*/ 55340 h 136779"/>
                <a:gd name="connsiteX38" fmla="*/ 100298 w 225456"/>
                <a:gd name="connsiteY38" fmla="*/ 32956 h 136779"/>
                <a:gd name="connsiteX39" fmla="*/ 93440 w 225456"/>
                <a:gd name="connsiteY39" fmla="*/ 21050 h 136779"/>
                <a:gd name="connsiteX40" fmla="*/ 78010 w 225456"/>
                <a:gd name="connsiteY40" fmla="*/ 17050 h 136779"/>
                <a:gd name="connsiteX41" fmla="*/ 59626 w 225456"/>
                <a:gd name="connsiteY41" fmla="*/ 21431 h 136779"/>
                <a:gd name="connsiteX42" fmla="*/ 42672 w 225456"/>
                <a:gd name="connsiteY42" fmla="*/ 31528 h 136779"/>
                <a:gd name="connsiteX43" fmla="*/ 42672 w 225456"/>
                <a:gd name="connsiteY43" fmla="*/ 122777 h 136779"/>
                <a:gd name="connsiteX44" fmla="*/ 58769 w 225456"/>
                <a:gd name="connsiteY44" fmla="*/ 124968 h 136779"/>
                <a:gd name="connsiteX45" fmla="*/ 58769 w 225456"/>
                <a:gd name="connsiteY45" fmla="*/ 136779 h 136779"/>
                <a:gd name="connsiteX46" fmla="*/ 2667 w 225456"/>
                <a:gd name="connsiteY46" fmla="*/ 136779 h 136779"/>
                <a:gd name="connsiteX47" fmla="*/ 2667 w 225456"/>
                <a:gd name="connsiteY47" fmla="*/ 124873 h 1367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225456" h="136779">
                  <a:moveTo>
                    <a:pt x="2667" y="124873"/>
                  </a:moveTo>
                  <a:lnTo>
                    <a:pt x="17336" y="122682"/>
                  </a:lnTo>
                  <a:lnTo>
                    <a:pt x="17336" y="21622"/>
                  </a:lnTo>
                  <a:lnTo>
                    <a:pt x="0" y="17240"/>
                  </a:lnTo>
                  <a:lnTo>
                    <a:pt x="0" y="4286"/>
                  </a:lnTo>
                  <a:lnTo>
                    <a:pt x="34385" y="0"/>
                  </a:lnTo>
                  <a:lnTo>
                    <a:pt x="38767" y="3143"/>
                  </a:lnTo>
                  <a:lnTo>
                    <a:pt x="40196" y="12763"/>
                  </a:lnTo>
                  <a:lnTo>
                    <a:pt x="39910" y="20479"/>
                  </a:lnTo>
                  <a:cubicBezTo>
                    <a:pt x="45529" y="15335"/>
                    <a:pt x="53150" y="10668"/>
                    <a:pt x="62865" y="6382"/>
                  </a:cubicBezTo>
                  <a:cubicBezTo>
                    <a:pt x="72580" y="2095"/>
                    <a:pt x="81248" y="0"/>
                    <a:pt x="88963" y="0"/>
                  </a:cubicBezTo>
                  <a:cubicBezTo>
                    <a:pt x="97631" y="0"/>
                    <a:pt x="104584" y="1429"/>
                    <a:pt x="109918" y="4286"/>
                  </a:cubicBezTo>
                  <a:cubicBezTo>
                    <a:pt x="115253" y="7144"/>
                    <a:pt x="119253" y="11716"/>
                    <a:pt x="121920" y="17812"/>
                  </a:cubicBezTo>
                  <a:cubicBezTo>
                    <a:pt x="127063" y="13430"/>
                    <a:pt x="134207" y="9430"/>
                    <a:pt x="143446" y="5620"/>
                  </a:cubicBezTo>
                  <a:cubicBezTo>
                    <a:pt x="152686" y="1810"/>
                    <a:pt x="161258" y="0"/>
                    <a:pt x="169354" y="0"/>
                  </a:cubicBezTo>
                  <a:cubicBezTo>
                    <a:pt x="179261" y="0"/>
                    <a:pt x="187071" y="1905"/>
                    <a:pt x="192691" y="5620"/>
                  </a:cubicBezTo>
                  <a:cubicBezTo>
                    <a:pt x="198311" y="9430"/>
                    <a:pt x="202311" y="15240"/>
                    <a:pt x="204597" y="23146"/>
                  </a:cubicBezTo>
                  <a:cubicBezTo>
                    <a:pt x="206883" y="31051"/>
                    <a:pt x="208121" y="41719"/>
                    <a:pt x="208121" y="55054"/>
                  </a:cubicBezTo>
                  <a:lnTo>
                    <a:pt x="208121" y="122682"/>
                  </a:lnTo>
                  <a:lnTo>
                    <a:pt x="225457" y="124873"/>
                  </a:lnTo>
                  <a:lnTo>
                    <a:pt x="225457" y="136684"/>
                  </a:lnTo>
                  <a:lnTo>
                    <a:pt x="168212" y="136684"/>
                  </a:lnTo>
                  <a:lnTo>
                    <a:pt x="168212" y="124873"/>
                  </a:lnTo>
                  <a:lnTo>
                    <a:pt x="183166" y="122682"/>
                  </a:lnTo>
                  <a:lnTo>
                    <a:pt x="183166" y="55817"/>
                  </a:lnTo>
                  <a:cubicBezTo>
                    <a:pt x="183166" y="46482"/>
                    <a:pt x="182499" y="39052"/>
                    <a:pt x="181166" y="33528"/>
                  </a:cubicBezTo>
                  <a:cubicBezTo>
                    <a:pt x="179832" y="28003"/>
                    <a:pt x="177260" y="23908"/>
                    <a:pt x="173450" y="21145"/>
                  </a:cubicBezTo>
                  <a:cubicBezTo>
                    <a:pt x="169640" y="18383"/>
                    <a:pt x="164306" y="17050"/>
                    <a:pt x="157163" y="17050"/>
                  </a:cubicBezTo>
                  <a:cubicBezTo>
                    <a:pt x="151829" y="17050"/>
                    <a:pt x="146209" y="18193"/>
                    <a:pt x="140303" y="20574"/>
                  </a:cubicBezTo>
                  <a:cubicBezTo>
                    <a:pt x="134398" y="22955"/>
                    <a:pt x="129350" y="25717"/>
                    <a:pt x="125158" y="28861"/>
                  </a:cubicBezTo>
                  <a:cubicBezTo>
                    <a:pt x="126587" y="35147"/>
                    <a:pt x="127349" y="44005"/>
                    <a:pt x="127349" y="55531"/>
                  </a:cubicBezTo>
                  <a:lnTo>
                    <a:pt x="127349" y="122682"/>
                  </a:lnTo>
                  <a:lnTo>
                    <a:pt x="144399" y="124873"/>
                  </a:lnTo>
                  <a:lnTo>
                    <a:pt x="144399" y="136684"/>
                  </a:lnTo>
                  <a:lnTo>
                    <a:pt x="86201" y="136684"/>
                  </a:lnTo>
                  <a:lnTo>
                    <a:pt x="86201" y="124873"/>
                  </a:lnTo>
                  <a:lnTo>
                    <a:pt x="102108" y="122682"/>
                  </a:lnTo>
                  <a:lnTo>
                    <a:pt x="102108" y="55340"/>
                  </a:lnTo>
                  <a:cubicBezTo>
                    <a:pt x="102108" y="45720"/>
                    <a:pt x="101537" y="38290"/>
                    <a:pt x="100298" y="32956"/>
                  </a:cubicBezTo>
                  <a:cubicBezTo>
                    <a:pt x="99060" y="27622"/>
                    <a:pt x="96774" y="23717"/>
                    <a:pt x="93440" y="21050"/>
                  </a:cubicBezTo>
                  <a:cubicBezTo>
                    <a:pt x="90107" y="18383"/>
                    <a:pt x="84963" y="17050"/>
                    <a:pt x="78010" y="17050"/>
                  </a:cubicBezTo>
                  <a:cubicBezTo>
                    <a:pt x="72200" y="17050"/>
                    <a:pt x="66104" y="18478"/>
                    <a:pt x="59626" y="21431"/>
                  </a:cubicBezTo>
                  <a:cubicBezTo>
                    <a:pt x="53150" y="24289"/>
                    <a:pt x="47434" y="27718"/>
                    <a:pt x="42672" y="31528"/>
                  </a:cubicBezTo>
                  <a:lnTo>
                    <a:pt x="42672" y="122777"/>
                  </a:lnTo>
                  <a:lnTo>
                    <a:pt x="58769" y="124968"/>
                  </a:lnTo>
                  <a:lnTo>
                    <a:pt x="58769" y="136779"/>
                  </a:lnTo>
                  <a:lnTo>
                    <a:pt x="2667" y="136779"/>
                  </a:lnTo>
                  <a:lnTo>
                    <a:pt x="2667" y="124873"/>
                  </a:ln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104" name="Freeform: Shape 103">
              <a:extLst>
                <a:ext uri="{FF2B5EF4-FFF2-40B4-BE49-F238E27FC236}">
                  <a16:creationId xmlns:a16="http://schemas.microsoft.com/office/drawing/2014/main" id="{210FD419-913F-9D63-92DA-A2BD9238CFB1}"/>
                </a:ext>
              </a:extLst>
            </p:cNvPr>
            <p:cNvSpPr/>
            <p:nvPr/>
          </p:nvSpPr>
          <p:spPr>
            <a:xfrm>
              <a:off x="12844462" y="7051135"/>
              <a:ext cx="63817" cy="190690"/>
            </a:xfrm>
            <a:custGeom>
              <a:avLst/>
              <a:gdLst>
                <a:gd name="connsiteX0" fmla="*/ 19526 w 63817"/>
                <a:gd name="connsiteY0" fmla="*/ 75819 h 190690"/>
                <a:gd name="connsiteX1" fmla="*/ 1238 w 63817"/>
                <a:gd name="connsiteY1" fmla="*/ 71438 h 190690"/>
                <a:gd name="connsiteX2" fmla="*/ 1238 w 63817"/>
                <a:gd name="connsiteY2" fmla="*/ 58674 h 190690"/>
                <a:gd name="connsiteX3" fmla="*/ 38576 w 63817"/>
                <a:gd name="connsiteY3" fmla="*/ 54102 h 190690"/>
                <a:gd name="connsiteX4" fmla="*/ 39053 w 63817"/>
                <a:gd name="connsiteY4" fmla="*/ 54102 h 190690"/>
                <a:gd name="connsiteX5" fmla="*/ 44577 w 63817"/>
                <a:gd name="connsiteY5" fmla="*/ 58388 h 190690"/>
                <a:gd name="connsiteX6" fmla="*/ 44577 w 63817"/>
                <a:gd name="connsiteY6" fmla="*/ 176975 h 190690"/>
                <a:gd name="connsiteX7" fmla="*/ 63817 w 63817"/>
                <a:gd name="connsiteY7" fmla="*/ 178879 h 190690"/>
                <a:gd name="connsiteX8" fmla="*/ 63817 w 63817"/>
                <a:gd name="connsiteY8" fmla="*/ 190690 h 190690"/>
                <a:gd name="connsiteX9" fmla="*/ 0 w 63817"/>
                <a:gd name="connsiteY9" fmla="*/ 190690 h 190690"/>
                <a:gd name="connsiteX10" fmla="*/ 0 w 63817"/>
                <a:gd name="connsiteY10" fmla="*/ 178879 h 190690"/>
                <a:gd name="connsiteX11" fmla="*/ 19526 w 63817"/>
                <a:gd name="connsiteY11" fmla="*/ 176689 h 190690"/>
                <a:gd name="connsiteX12" fmla="*/ 19526 w 63817"/>
                <a:gd name="connsiteY12" fmla="*/ 75819 h 190690"/>
                <a:gd name="connsiteX13" fmla="*/ 17621 w 63817"/>
                <a:gd name="connsiteY13" fmla="*/ 28861 h 190690"/>
                <a:gd name="connsiteX14" fmla="*/ 13811 w 63817"/>
                <a:gd name="connsiteY14" fmla="*/ 17812 h 190690"/>
                <a:gd name="connsiteX15" fmla="*/ 18479 w 63817"/>
                <a:gd name="connsiteY15" fmla="*/ 5048 h 190690"/>
                <a:gd name="connsiteX16" fmla="*/ 31337 w 63817"/>
                <a:gd name="connsiteY16" fmla="*/ 0 h 190690"/>
                <a:gd name="connsiteX17" fmla="*/ 43339 w 63817"/>
                <a:gd name="connsiteY17" fmla="*/ 4381 h 190690"/>
                <a:gd name="connsiteX18" fmla="*/ 47149 w 63817"/>
                <a:gd name="connsiteY18" fmla="*/ 15430 h 190690"/>
                <a:gd name="connsiteX19" fmla="*/ 42482 w 63817"/>
                <a:gd name="connsiteY19" fmla="*/ 28384 h 190690"/>
                <a:gd name="connsiteX20" fmla="*/ 29337 w 63817"/>
                <a:gd name="connsiteY20" fmla="*/ 33147 h 190690"/>
                <a:gd name="connsiteX21" fmla="*/ 29146 w 63817"/>
                <a:gd name="connsiteY21" fmla="*/ 33147 h 190690"/>
                <a:gd name="connsiteX22" fmla="*/ 17621 w 63817"/>
                <a:gd name="connsiteY22" fmla="*/ 28861 h 1906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63817" h="190690">
                  <a:moveTo>
                    <a:pt x="19526" y="75819"/>
                  </a:moveTo>
                  <a:lnTo>
                    <a:pt x="1238" y="71438"/>
                  </a:lnTo>
                  <a:lnTo>
                    <a:pt x="1238" y="58674"/>
                  </a:lnTo>
                  <a:lnTo>
                    <a:pt x="38576" y="54102"/>
                  </a:lnTo>
                  <a:lnTo>
                    <a:pt x="39053" y="54102"/>
                  </a:lnTo>
                  <a:lnTo>
                    <a:pt x="44577" y="58388"/>
                  </a:lnTo>
                  <a:lnTo>
                    <a:pt x="44577" y="176975"/>
                  </a:lnTo>
                  <a:lnTo>
                    <a:pt x="63817" y="178879"/>
                  </a:lnTo>
                  <a:lnTo>
                    <a:pt x="63817" y="190690"/>
                  </a:lnTo>
                  <a:lnTo>
                    <a:pt x="0" y="190690"/>
                  </a:lnTo>
                  <a:lnTo>
                    <a:pt x="0" y="178879"/>
                  </a:lnTo>
                  <a:lnTo>
                    <a:pt x="19526" y="176689"/>
                  </a:lnTo>
                  <a:lnTo>
                    <a:pt x="19526" y="75819"/>
                  </a:lnTo>
                  <a:close/>
                  <a:moveTo>
                    <a:pt x="17621" y="28861"/>
                  </a:moveTo>
                  <a:cubicBezTo>
                    <a:pt x="15050" y="26003"/>
                    <a:pt x="13811" y="22289"/>
                    <a:pt x="13811" y="17812"/>
                  </a:cubicBezTo>
                  <a:cubicBezTo>
                    <a:pt x="13811" y="12668"/>
                    <a:pt x="15335" y="8477"/>
                    <a:pt x="18479" y="5048"/>
                  </a:cubicBezTo>
                  <a:cubicBezTo>
                    <a:pt x="21622" y="1715"/>
                    <a:pt x="25908" y="0"/>
                    <a:pt x="31337" y="0"/>
                  </a:cubicBezTo>
                  <a:cubicBezTo>
                    <a:pt x="36767" y="0"/>
                    <a:pt x="40767" y="1429"/>
                    <a:pt x="43339" y="4381"/>
                  </a:cubicBezTo>
                  <a:cubicBezTo>
                    <a:pt x="45911" y="7239"/>
                    <a:pt x="47149" y="10954"/>
                    <a:pt x="47149" y="15430"/>
                  </a:cubicBezTo>
                  <a:cubicBezTo>
                    <a:pt x="47149" y="20860"/>
                    <a:pt x="45625" y="25241"/>
                    <a:pt x="42482" y="28384"/>
                  </a:cubicBezTo>
                  <a:cubicBezTo>
                    <a:pt x="39338" y="31623"/>
                    <a:pt x="34957" y="33147"/>
                    <a:pt x="29337" y="33147"/>
                  </a:cubicBezTo>
                  <a:lnTo>
                    <a:pt x="29146" y="33147"/>
                  </a:lnTo>
                  <a:cubicBezTo>
                    <a:pt x="24003" y="33242"/>
                    <a:pt x="20193" y="31814"/>
                    <a:pt x="17621" y="28861"/>
                  </a:cubicBez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105" name="Freeform: Shape 104">
              <a:extLst>
                <a:ext uri="{FF2B5EF4-FFF2-40B4-BE49-F238E27FC236}">
                  <a16:creationId xmlns:a16="http://schemas.microsoft.com/office/drawing/2014/main" id="{6C050504-58EC-4453-9AE6-E6BCF842C819}"/>
                </a:ext>
              </a:extLst>
            </p:cNvPr>
            <p:cNvSpPr/>
            <p:nvPr/>
          </p:nvSpPr>
          <p:spPr>
            <a:xfrm>
              <a:off x="12927615" y="7105332"/>
              <a:ext cx="97440" cy="138969"/>
            </a:xfrm>
            <a:custGeom>
              <a:avLst/>
              <a:gdLst>
                <a:gd name="connsiteX0" fmla="*/ 20098 w 97440"/>
                <a:gd name="connsiteY0" fmla="*/ 117443 h 138969"/>
                <a:gd name="connsiteX1" fmla="*/ 30290 w 97440"/>
                <a:gd name="connsiteY1" fmla="*/ 123920 h 138969"/>
                <a:gd name="connsiteX2" fmla="*/ 46768 w 97440"/>
                <a:gd name="connsiteY2" fmla="*/ 126778 h 138969"/>
                <a:gd name="connsiteX3" fmla="*/ 66961 w 97440"/>
                <a:gd name="connsiteY3" fmla="*/ 121444 h 138969"/>
                <a:gd name="connsiteX4" fmla="*/ 73438 w 97440"/>
                <a:gd name="connsiteY4" fmla="*/ 106775 h 138969"/>
                <a:gd name="connsiteX5" fmla="*/ 69342 w 97440"/>
                <a:gd name="connsiteY5" fmla="*/ 95440 h 138969"/>
                <a:gd name="connsiteX6" fmla="*/ 57912 w 97440"/>
                <a:gd name="connsiteY6" fmla="*/ 86868 h 138969"/>
                <a:gd name="connsiteX7" fmla="*/ 36862 w 97440"/>
                <a:gd name="connsiteY7" fmla="*/ 77819 h 138969"/>
                <a:gd name="connsiteX8" fmla="*/ 9811 w 97440"/>
                <a:gd name="connsiteY8" fmla="*/ 61055 h 138969"/>
                <a:gd name="connsiteX9" fmla="*/ 1238 w 97440"/>
                <a:gd name="connsiteY9" fmla="*/ 35433 h 138969"/>
                <a:gd name="connsiteX10" fmla="*/ 7620 w 97440"/>
                <a:gd name="connsiteY10" fmla="*/ 16859 h 138969"/>
                <a:gd name="connsiteX11" fmla="*/ 25146 w 97440"/>
                <a:gd name="connsiteY11" fmla="*/ 4477 h 138969"/>
                <a:gd name="connsiteX12" fmla="*/ 50006 w 97440"/>
                <a:gd name="connsiteY12" fmla="*/ 0 h 138969"/>
                <a:gd name="connsiteX13" fmla="*/ 69342 w 97440"/>
                <a:gd name="connsiteY13" fmla="*/ 1715 h 138969"/>
                <a:gd name="connsiteX14" fmla="*/ 82677 w 97440"/>
                <a:gd name="connsiteY14" fmla="*/ 5048 h 138969"/>
                <a:gd name="connsiteX15" fmla="*/ 89440 w 97440"/>
                <a:gd name="connsiteY15" fmla="*/ 7239 h 138969"/>
                <a:gd name="connsiteX16" fmla="*/ 89440 w 97440"/>
                <a:gd name="connsiteY16" fmla="*/ 37052 h 138969"/>
                <a:gd name="connsiteX17" fmla="*/ 74771 w 97440"/>
                <a:gd name="connsiteY17" fmla="*/ 37052 h 138969"/>
                <a:gd name="connsiteX18" fmla="*/ 70009 w 97440"/>
                <a:gd name="connsiteY18" fmla="*/ 19240 h 138969"/>
                <a:gd name="connsiteX19" fmla="*/ 62294 w 97440"/>
                <a:gd name="connsiteY19" fmla="*/ 14288 h 138969"/>
                <a:gd name="connsiteX20" fmla="*/ 48292 w 97440"/>
                <a:gd name="connsiteY20" fmla="*/ 12287 h 138969"/>
                <a:gd name="connsiteX21" fmla="*/ 30861 w 97440"/>
                <a:gd name="connsiteY21" fmla="*/ 17050 h 138969"/>
                <a:gd name="connsiteX22" fmla="*/ 24289 w 97440"/>
                <a:gd name="connsiteY22" fmla="*/ 30004 h 138969"/>
                <a:gd name="connsiteX23" fmla="*/ 27813 w 97440"/>
                <a:gd name="connsiteY23" fmla="*/ 41910 h 138969"/>
                <a:gd name="connsiteX24" fmla="*/ 36576 w 97440"/>
                <a:gd name="connsiteY24" fmla="*/ 49435 h 138969"/>
                <a:gd name="connsiteX25" fmla="*/ 51054 w 97440"/>
                <a:gd name="connsiteY25" fmla="*/ 56197 h 138969"/>
                <a:gd name="connsiteX26" fmla="*/ 55817 w 97440"/>
                <a:gd name="connsiteY26" fmla="*/ 58102 h 138969"/>
                <a:gd name="connsiteX27" fmla="*/ 77724 w 97440"/>
                <a:gd name="connsiteY27" fmla="*/ 68199 h 138969"/>
                <a:gd name="connsiteX28" fmla="*/ 91821 w 97440"/>
                <a:gd name="connsiteY28" fmla="*/ 80867 h 138969"/>
                <a:gd name="connsiteX29" fmla="*/ 97441 w 97440"/>
                <a:gd name="connsiteY29" fmla="*/ 100013 h 138969"/>
                <a:gd name="connsiteX30" fmla="*/ 83629 w 97440"/>
                <a:gd name="connsiteY30" fmla="*/ 128397 h 138969"/>
                <a:gd name="connsiteX31" fmla="*/ 45720 w 97440"/>
                <a:gd name="connsiteY31" fmla="*/ 138970 h 138969"/>
                <a:gd name="connsiteX32" fmla="*/ 21050 w 97440"/>
                <a:gd name="connsiteY32" fmla="*/ 135731 h 138969"/>
                <a:gd name="connsiteX33" fmla="*/ 0 w 97440"/>
                <a:gd name="connsiteY33" fmla="*/ 129159 h 138969"/>
                <a:gd name="connsiteX34" fmla="*/ 0 w 97440"/>
                <a:gd name="connsiteY34" fmla="*/ 98393 h 138969"/>
                <a:gd name="connsiteX35" fmla="*/ 15621 w 97440"/>
                <a:gd name="connsiteY35" fmla="*/ 98393 h 138969"/>
                <a:gd name="connsiteX36" fmla="*/ 20098 w 97440"/>
                <a:gd name="connsiteY36" fmla="*/ 117443 h 138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97440" h="138969">
                  <a:moveTo>
                    <a:pt x="20098" y="117443"/>
                  </a:moveTo>
                  <a:cubicBezTo>
                    <a:pt x="21717" y="119824"/>
                    <a:pt x="25146" y="122015"/>
                    <a:pt x="30290" y="123920"/>
                  </a:cubicBezTo>
                  <a:cubicBezTo>
                    <a:pt x="35528" y="125825"/>
                    <a:pt x="40958" y="126778"/>
                    <a:pt x="46768" y="126778"/>
                  </a:cubicBezTo>
                  <a:cubicBezTo>
                    <a:pt x="55912" y="126778"/>
                    <a:pt x="62675" y="125063"/>
                    <a:pt x="66961" y="121444"/>
                  </a:cubicBezTo>
                  <a:cubicBezTo>
                    <a:pt x="71342" y="117919"/>
                    <a:pt x="73438" y="113062"/>
                    <a:pt x="73438" y="106775"/>
                  </a:cubicBezTo>
                  <a:cubicBezTo>
                    <a:pt x="73438" y="102489"/>
                    <a:pt x="72104" y="98679"/>
                    <a:pt x="69342" y="95440"/>
                  </a:cubicBezTo>
                  <a:cubicBezTo>
                    <a:pt x="66580" y="92202"/>
                    <a:pt x="62770" y="89440"/>
                    <a:pt x="57912" y="86868"/>
                  </a:cubicBezTo>
                  <a:cubicBezTo>
                    <a:pt x="53054" y="84392"/>
                    <a:pt x="46006" y="81343"/>
                    <a:pt x="36862" y="77819"/>
                  </a:cubicBezTo>
                  <a:cubicBezTo>
                    <a:pt x="24479" y="73152"/>
                    <a:pt x="15431" y="67627"/>
                    <a:pt x="9811" y="61055"/>
                  </a:cubicBezTo>
                  <a:cubicBezTo>
                    <a:pt x="4096" y="54578"/>
                    <a:pt x="1238" y="46006"/>
                    <a:pt x="1238" y="35433"/>
                  </a:cubicBezTo>
                  <a:cubicBezTo>
                    <a:pt x="1238" y="28384"/>
                    <a:pt x="3334" y="22193"/>
                    <a:pt x="7620" y="16859"/>
                  </a:cubicBezTo>
                  <a:cubicBezTo>
                    <a:pt x="11906" y="11525"/>
                    <a:pt x="17717" y="7429"/>
                    <a:pt x="25146" y="4477"/>
                  </a:cubicBezTo>
                  <a:cubicBezTo>
                    <a:pt x="32575" y="1524"/>
                    <a:pt x="40862" y="0"/>
                    <a:pt x="50006" y="0"/>
                  </a:cubicBezTo>
                  <a:cubicBezTo>
                    <a:pt x="57341" y="0"/>
                    <a:pt x="63817" y="571"/>
                    <a:pt x="69342" y="1715"/>
                  </a:cubicBezTo>
                  <a:cubicBezTo>
                    <a:pt x="74867" y="2857"/>
                    <a:pt x="79343" y="4000"/>
                    <a:pt x="82677" y="5048"/>
                  </a:cubicBezTo>
                  <a:cubicBezTo>
                    <a:pt x="86011" y="6191"/>
                    <a:pt x="88297" y="6858"/>
                    <a:pt x="89440" y="7239"/>
                  </a:cubicBezTo>
                  <a:lnTo>
                    <a:pt x="89440" y="37052"/>
                  </a:lnTo>
                  <a:lnTo>
                    <a:pt x="74771" y="37052"/>
                  </a:lnTo>
                  <a:lnTo>
                    <a:pt x="70009" y="19240"/>
                  </a:lnTo>
                  <a:cubicBezTo>
                    <a:pt x="69056" y="17335"/>
                    <a:pt x="66485" y="15621"/>
                    <a:pt x="62294" y="14288"/>
                  </a:cubicBezTo>
                  <a:cubicBezTo>
                    <a:pt x="58103" y="12954"/>
                    <a:pt x="53435" y="12287"/>
                    <a:pt x="48292" y="12287"/>
                  </a:cubicBezTo>
                  <a:cubicBezTo>
                    <a:pt x="41053" y="12287"/>
                    <a:pt x="35242" y="13906"/>
                    <a:pt x="30861" y="17050"/>
                  </a:cubicBezTo>
                  <a:cubicBezTo>
                    <a:pt x="26479" y="20288"/>
                    <a:pt x="24289" y="24574"/>
                    <a:pt x="24289" y="30004"/>
                  </a:cubicBezTo>
                  <a:cubicBezTo>
                    <a:pt x="24289" y="34766"/>
                    <a:pt x="25432" y="38767"/>
                    <a:pt x="27813" y="41910"/>
                  </a:cubicBezTo>
                  <a:cubicBezTo>
                    <a:pt x="30099" y="45053"/>
                    <a:pt x="33052" y="47530"/>
                    <a:pt x="36576" y="49435"/>
                  </a:cubicBezTo>
                  <a:cubicBezTo>
                    <a:pt x="40100" y="51340"/>
                    <a:pt x="44958" y="53626"/>
                    <a:pt x="51054" y="56197"/>
                  </a:cubicBezTo>
                  <a:lnTo>
                    <a:pt x="55817" y="58102"/>
                  </a:lnTo>
                  <a:cubicBezTo>
                    <a:pt x="64770" y="61627"/>
                    <a:pt x="72104" y="64960"/>
                    <a:pt x="77724" y="68199"/>
                  </a:cubicBezTo>
                  <a:cubicBezTo>
                    <a:pt x="83344" y="71438"/>
                    <a:pt x="88011" y="75628"/>
                    <a:pt x="91821" y="80867"/>
                  </a:cubicBezTo>
                  <a:cubicBezTo>
                    <a:pt x="95631" y="86106"/>
                    <a:pt x="97441" y="92488"/>
                    <a:pt x="97441" y="100013"/>
                  </a:cubicBezTo>
                  <a:cubicBezTo>
                    <a:pt x="97441" y="111919"/>
                    <a:pt x="92869" y="121348"/>
                    <a:pt x="83629" y="128397"/>
                  </a:cubicBezTo>
                  <a:cubicBezTo>
                    <a:pt x="74390" y="135445"/>
                    <a:pt x="61817" y="138970"/>
                    <a:pt x="45720" y="138970"/>
                  </a:cubicBezTo>
                  <a:cubicBezTo>
                    <a:pt x="37814" y="138970"/>
                    <a:pt x="29623" y="137922"/>
                    <a:pt x="21050" y="135731"/>
                  </a:cubicBezTo>
                  <a:cubicBezTo>
                    <a:pt x="12478" y="133540"/>
                    <a:pt x="5429" y="131350"/>
                    <a:pt x="0" y="129159"/>
                  </a:cubicBezTo>
                  <a:lnTo>
                    <a:pt x="0" y="98393"/>
                  </a:lnTo>
                  <a:lnTo>
                    <a:pt x="15621" y="98393"/>
                  </a:lnTo>
                  <a:lnTo>
                    <a:pt x="20098" y="117443"/>
                  </a:ln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106" name="Freeform: Shape 105">
              <a:extLst>
                <a:ext uri="{FF2B5EF4-FFF2-40B4-BE49-F238E27FC236}">
                  <a16:creationId xmlns:a16="http://schemas.microsoft.com/office/drawing/2014/main" id="{013CA1E8-E98C-C86F-1E5B-497E571BEF3C}"/>
                </a:ext>
              </a:extLst>
            </p:cNvPr>
            <p:cNvSpPr/>
            <p:nvPr/>
          </p:nvSpPr>
          <p:spPr>
            <a:xfrm>
              <a:off x="13046106" y="7051135"/>
              <a:ext cx="63817" cy="190690"/>
            </a:xfrm>
            <a:custGeom>
              <a:avLst/>
              <a:gdLst>
                <a:gd name="connsiteX0" fmla="*/ 19526 w 63817"/>
                <a:gd name="connsiteY0" fmla="*/ 75819 h 190690"/>
                <a:gd name="connsiteX1" fmla="*/ 1238 w 63817"/>
                <a:gd name="connsiteY1" fmla="*/ 71438 h 190690"/>
                <a:gd name="connsiteX2" fmla="*/ 1238 w 63817"/>
                <a:gd name="connsiteY2" fmla="*/ 58674 h 190690"/>
                <a:gd name="connsiteX3" fmla="*/ 38576 w 63817"/>
                <a:gd name="connsiteY3" fmla="*/ 54102 h 190690"/>
                <a:gd name="connsiteX4" fmla="*/ 39053 w 63817"/>
                <a:gd name="connsiteY4" fmla="*/ 54102 h 190690"/>
                <a:gd name="connsiteX5" fmla="*/ 44577 w 63817"/>
                <a:gd name="connsiteY5" fmla="*/ 58388 h 190690"/>
                <a:gd name="connsiteX6" fmla="*/ 44577 w 63817"/>
                <a:gd name="connsiteY6" fmla="*/ 176975 h 190690"/>
                <a:gd name="connsiteX7" fmla="*/ 63817 w 63817"/>
                <a:gd name="connsiteY7" fmla="*/ 178879 h 190690"/>
                <a:gd name="connsiteX8" fmla="*/ 63817 w 63817"/>
                <a:gd name="connsiteY8" fmla="*/ 190690 h 190690"/>
                <a:gd name="connsiteX9" fmla="*/ 0 w 63817"/>
                <a:gd name="connsiteY9" fmla="*/ 190690 h 190690"/>
                <a:gd name="connsiteX10" fmla="*/ 0 w 63817"/>
                <a:gd name="connsiteY10" fmla="*/ 178879 h 190690"/>
                <a:gd name="connsiteX11" fmla="*/ 19526 w 63817"/>
                <a:gd name="connsiteY11" fmla="*/ 176689 h 190690"/>
                <a:gd name="connsiteX12" fmla="*/ 19526 w 63817"/>
                <a:gd name="connsiteY12" fmla="*/ 75819 h 190690"/>
                <a:gd name="connsiteX13" fmla="*/ 17621 w 63817"/>
                <a:gd name="connsiteY13" fmla="*/ 28861 h 190690"/>
                <a:gd name="connsiteX14" fmla="*/ 13811 w 63817"/>
                <a:gd name="connsiteY14" fmla="*/ 17812 h 190690"/>
                <a:gd name="connsiteX15" fmla="*/ 18479 w 63817"/>
                <a:gd name="connsiteY15" fmla="*/ 5048 h 190690"/>
                <a:gd name="connsiteX16" fmla="*/ 31337 w 63817"/>
                <a:gd name="connsiteY16" fmla="*/ 0 h 190690"/>
                <a:gd name="connsiteX17" fmla="*/ 43339 w 63817"/>
                <a:gd name="connsiteY17" fmla="*/ 4381 h 190690"/>
                <a:gd name="connsiteX18" fmla="*/ 47149 w 63817"/>
                <a:gd name="connsiteY18" fmla="*/ 15430 h 190690"/>
                <a:gd name="connsiteX19" fmla="*/ 42482 w 63817"/>
                <a:gd name="connsiteY19" fmla="*/ 28384 h 190690"/>
                <a:gd name="connsiteX20" fmla="*/ 29337 w 63817"/>
                <a:gd name="connsiteY20" fmla="*/ 33147 h 190690"/>
                <a:gd name="connsiteX21" fmla="*/ 29146 w 63817"/>
                <a:gd name="connsiteY21" fmla="*/ 33147 h 190690"/>
                <a:gd name="connsiteX22" fmla="*/ 17621 w 63817"/>
                <a:gd name="connsiteY22" fmla="*/ 28861 h 1906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63817" h="190690">
                  <a:moveTo>
                    <a:pt x="19526" y="75819"/>
                  </a:moveTo>
                  <a:lnTo>
                    <a:pt x="1238" y="71438"/>
                  </a:lnTo>
                  <a:lnTo>
                    <a:pt x="1238" y="58674"/>
                  </a:lnTo>
                  <a:lnTo>
                    <a:pt x="38576" y="54102"/>
                  </a:lnTo>
                  <a:lnTo>
                    <a:pt x="39053" y="54102"/>
                  </a:lnTo>
                  <a:lnTo>
                    <a:pt x="44577" y="58388"/>
                  </a:lnTo>
                  <a:lnTo>
                    <a:pt x="44577" y="176975"/>
                  </a:lnTo>
                  <a:lnTo>
                    <a:pt x="63817" y="178879"/>
                  </a:lnTo>
                  <a:lnTo>
                    <a:pt x="63817" y="190690"/>
                  </a:lnTo>
                  <a:lnTo>
                    <a:pt x="0" y="190690"/>
                  </a:lnTo>
                  <a:lnTo>
                    <a:pt x="0" y="178879"/>
                  </a:lnTo>
                  <a:lnTo>
                    <a:pt x="19526" y="176689"/>
                  </a:lnTo>
                  <a:lnTo>
                    <a:pt x="19526" y="75819"/>
                  </a:lnTo>
                  <a:close/>
                  <a:moveTo>
                    <a:pt x="17621" y="28861"/>
                  </a:moveTo>
                  <a:cubicBezTo>
                    <a:pt x="15050" y="26003"/>
                    <a:pt x="13811" y="22289"/>
                    <a:pt x="13811" y="17812"/>
                  </a:cubicBezTo>
                  <a:cubicBezTo>
                    <a:pt x="13811" y="12668"/>
                    <a:pt x="15335" y="8477"/>
                    <a:pt x="18479" y="5048"/>
                  </a:cubicBezTo>
                  <a:cubicBezTo>
                    <a:pt x="21622" y="1715"/>
                    <a:pt x="25908" y="0"/>
                    <a:pt x="31337" y="0"/>
                  </a:cubicBezTo>
                  <a:cubicBezTo>
                    <a:pt x="36767" y="0"/>
                    <a:pt x="40767" y="1429"/>
                    <a:pt x="43339" y="4381"/>
                  </a:cubicBezTo>
                  <a:cubicBezTo>
                    <a:pt x="45911" y="7239"/>
                    <a:pt x="47149" y="10954"/>
                    <a:pt x="47149" y="15430"/>
                  </a:cubicBezTo>
                  <a:cubicBezTo>
                    <a:pt x="47149" y="20860"/>
                    <a:pt x="45625" y="25241"/>
                    <a:pt x="42482" y="28384"/>
                  </a:cubicBezTo>
                  <a:cubicBezTo>
                    <a:pt x="39338" y="31623"/>
                    <a:pt x="34957" y="33147"/>
                    <a:pt x="29337" y="33147"/>
                  </a:cubicBezTo>
                  <a:lnTo>
                    <a:pt x="29146" y="33147"/>
                  </a:lnTo>
                  <a:cubicBezTo>
                    <a:pt x="24003" y="33242"/>
                    <a:pt x="20193" y="31814"/>
                    <a:pt x="17621" y="28861"/>
                  </a:cubicBez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107" name="Freeform: Shape 106">
              <a:extLst>
                <a:ext uri="{FF2B5EF4-FFF2-40B4-BE49-F238E27FC236}">
                  <a16:creationId xmlns:a16="http://schemas.microsoft.com/office/drawing/2014/main" id="{23DD6925-1BA0-CE89-2602-5BCD7E345A16}"/>
                </a:ext>
              </a:extLst>
            </p:cNvPr>
            <p:cNvSpPr/>
            <p:nvPr/>
          </p:nvSpPr>
          <p:spPr>
            <a:xfrm>
              <a:off x="13115639" y="7044943"/>
              <a:ext cx="136588" cy="199643"/>
            </a:xfrm>
            <a:custGeom>
              <a:avLst/>
              <a:gdLst>
                <a:gd name="connsiteX0" fmla="*/ 0 w 136588"/>
                <a:gd name="connsiteY0" fmla="*/ 4572 h 199643"/>
                <a:gd name="connsiteX1" fmla="*/ 38481 w 136588"/>
                <a:gd name="connsiteY1" fmla="*/ 0 h 199643"/>
                <a:gd name="connsiteX2" fmla="*/ 38957 w 136588"/>
                <a:gd name="connsiteY2" fmla="*/ 0 h 199643"/>
                <a:gd name="connsiteX3" fmla="*/ 44482 w 136588"/>
                <a:gd name="connsiteY3" fmla="*/ 3620 h 199643"/>
                <a:gd name="connsiteX4" fmla="*/ 44482 w 136588"/>
                <a:gd name="connsiteY4" fmla="*/ 76010 h 199643"/>
                <a:gd name="connsiteX5" fmla="*/ 61722 w 136588"/>
                <a:gd name="connsiteY5" fmla="*/ 64484 h 199643"/>
                <a:gd name="connsiteX6" fmla="*/ 84010 w 136588"/>
                <a:gd name="connsiteY6" fmla="*/ 59912 h 199643"/>
                <a:gd name="connsiteX7" fmla="*/ 110395 w 136588"/>
                <a:gd name="connsiteY7" fmla="*/ 66866 h 199643"/>
                <a:gd name="connsiteX8" fmla="*/ 129445 w 136588"/>
                <a:gd name="connsiteY8" fmla="*/ 88487 h 199643"/>
                <a:gd name="connsiteX9" fmla="*/ 136588 w 136588"/>
                <a:gd name="connsiteY9" fmla="*/ 125540 h 199643"/>
                <a:gd name="connsiteX10" fmla="*/ 128016 w 136588"/>
                <a:gd name="connsiteY10" fmla="*/ 163068 h 199643"/>
                <a:gd name="connsiteX11" fmla="*/ 103632 w 136588"/>
                <a:gd name="connsiteY11" fmla="*/ 189738 h 199643"/>
                <a:gd name="connsiteX12" fmla="*/ 66770 w 136588"/>
                <a:gd name="connsiteY12" fmla="*/ 199644 h 199643"/>
                <a:gd name="connsiteX13" fmla="*/ 36481 w 136588"/>
                <a:gd name="connsiteY13" fmla="*/ 196406 h 199643"/>
                <a:gd name="connsiteX14" fmla="*/ 19907 w 136588"/>
                <a:gd name="connsiteY14" fmla="*/ 190500 h 199643"/>
                <a:gd name="connsiteX15" fmla="*/ 19907 w 136588"/>
                <a:gd name="connsiteY15" fmla="*/ 17335 h 199643"/>
                <a:gd name="connsiteX16" fmla="*/ 191 w 136588"/>
                <a:gd name="connsiteY16" fmla="*/ 14669 h 199643"/>
                <a:gd name="connsiteX17" fmla="*/ 191 w 136588"/>
                <a:gd name="connsiteY17" fmla="*/ 4572 h 199643"/>
                <a:gd name="connsiteX18" fmla="*/ 57150 w 136588"/>
                <a:gd name="connsiteY18" fmla="*/ 81153 h 199643"/>
                <a:gd name="connsiteX19" fmla="*/ 44482 w 136588"/>
                <a:gd name="connsiteY19" fmla="*/ 90678 h 199643"/>
                <a:gd name="connsiteX20" fmla="*/ 44482 w 136588"/>
                <a:gd name="connsiteY20" fmla="*/ 179261 h 199643"/>
                <a:gd name="connsiteX21" fmla="*/ 52768 w 136588"/>
                <a:gd name="connsiteY21" fmla="*/ 184690 h 199643"/>
                <a:gd name="connsiteX22" fmla="*/ 68294 w 136588"/>
                <a:gd name="connsiteY22" fmla="*/ 186690 h 199643"/>
                <a:gd name="connsiteX23" fmla="*/ 98107 w 136588"/>
                <a:gd name="connsiteY23" fmla="*/ 171736 h 199643"/>
                <a:gd name="connsiteX24" fmla="*/ 109442 w 136588"/>
                <a:gd name="connsiteY24" fmla="*/ 128206 h 199643"/>
                <a:gd name="connsiteX25" fmla="*/ 99536 w 136588"/>
                <a:gd name="connsiteY25" fmla="*/ 89725 h 199643"/>
                <a:gd name="connsiteX26" fmla="*/ 74009 w 136588"/>
                <a:gd name="connsiteY26" fmla="*/ 76962 h 199643"/>
                <a:gd name="connsiteX27" fmla="*/ 57150 w 136588"/>
                <a:gd name="connsiteY27" fmla="*/ 81153 h 1996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36588" h="199643">
                  <a:moveTo>
                    <a:pt x="0" y="4572"/>
                  </a:moveTo>
                  <a:lnTo>
                    <a:pt x="38481" y="0"/>
                  </a:lnTo>
                  <a:lnTo>
                    <a:pt x="38957" y="0"/>
                  </a:lnTo>
                  <a:lnTo>
                    <a:pt x="44482" y="3620"/>
                  </a:lnTo>
                  <a:lnTo>
                    <a:pt x="44482" y="76010"/>
                  </a:lnTo>
                  <a:cubicBezTo>
                    <a:pt x="49244" y="71342"/>
                    <a:pt x="55054" y="67532"/>
                    <a:pt x="61722" y="64484"/>
                  </a:cubicBezTo>
                  <a:cubicBezTo>
                    <a:pt x="68389" y="61436"/>
                    <a:pt x="75819" y="59912"/>
                    <a:pt x="84010" y="59912"/>
                  </a:cubicBezTo>
                  <a:cubicBezTo>
                    <a:pt x="93631" y="59912"/>
                    <a:pt x="102394" y="62198"/>
                    <a:pt x="110395" y="66866"/>
                  </a:cubicBezTo>
                  <a:cubicBezTo>
                    <a:pt x="118396" y="71533"/>
                    <a:pt x="124682" y="78772"/>
                    <a:pt x="129445" y="88487"/>
                  </a:cubicBezTo>
                  <a:cubicBezTo>
                    <a:pt x="134207" y="98298"/>
                    <a:pt x="136588" y="110585"/>
                    <a:pt x="136588" y="125540"/>
                  </a:cubicBezTo>
                  <a:cubicBezTo>
                    <a:pt x="136588" y="139351"/>
                    <a:pt x="133731" y="151829"/>
                    <a:pt x="128016" y="163068"/>
                  </a:cubicBezTo>
                  <a:cubicBezTo>
                    <a:pt x="122301" y="174308"/>
                    <a:pt x="114205" y="183166"/>
                    <a:pt x="103632" y="189738"/>
                  </a:cubicBezTo>
                  <a:cubicBezTo>
                    <a:pt x="93059" y="196310"/>
                    <a:pt x="80772" y="199644"/>
                    <a:pt x="66770" y="199644"/>
                  </a:cubicBezTo>
                  <a:cubicBezTo>
                    <a:pt x="55721" y="199644"/>
                    <a:pt x="45625" y="198596"/>
                    <a:pt x="36481" y="196406"/>
                  </a:cubicBezTo>
                  <a:cubicBezTo>
                    <a:pt x="27337" y="194215"/>
                    <a:pt x="21812" y="192310"/>
                    <a:pt x="19907" y="190500"/>
                  </a:cubicBezTo>
                  <a:lnTo>
                    <a:pt x="19907" y="17335"/>
                  </a:lnTo>
                  <a:lnTo>
                    <a:pt x="191" y="14669"/>
                  </a:lnTo>
                  <a:lnTo>
                    <a:pt x="191" y="4572"/>
                  </a:lnTo>
                  <a:close/>
                  <a:moveTo>
                    <a:pt x="57150" y="81153"/>
                  </a:moveTo>
                  <a:cubicBezTo>
                    <a:pt x="51911" y="83915"/>
                    <a:pt x="47720" y="87154"/>
                    <a:pt x="44482" y="90678"/>
                  </a:cubicBezTo>
                  <a:lnTo>
                    <a:pt x="44482" y="179261"/>
                  </a:lnTo>
                  <a:cubicBezTo>
                    <a:pt x="45434" y="181546"/>
                    <a:pt x="48196" y="183261"/>
                    <a:pt x="52768" y="184690"/>
                  </a:cubicBezTo>
                  <a:cubicBezTo>
                    <a:pt x="57341" y="186023"/>
                    <a:pt x="62484" y="186690"/>
                    <a:pt x="68294" y="186690"/>
                  </a:cubicBezTo>
                  <a:cubicBezTo>
                    <a:pt x="80677" y="186690"/>
                    <a:pt x="90583" y="181737"/>
                    <a:pt x="98107" y="171736"/>
                  </a:cubicBezTo>
                  <a:cubicBezTo>
                    <a:pt x="105632" y="161830"/>
                    <a:pt x="109442" y="147256"/>
                    <a:pt x="109442" y="128206"/>
                  </a:cubicBezTo>
                  <a:cubicBezTo>
                    <a:pt x="109442" y="111062"/>
                    <a:pt x="106204" y="98203"/>
                    <a:pt x="99536" y="89725"/>
                  </a:cubicBezTo>
                  <a:cubicBezTo>
                    <a:pt x="92869" y="81248"/>
                    <a:pt x="84487" y="76962"/>
                    <a:pt x="74009" y="76962"/>
                  </a:cubicBezTo>
                  <a:cubicBezTo>
                    <a:pt x="68104" y="76962"/>
                    <a:pt x="62389" y="78391"/>
                    <a:pt x="57150" y="81153"/>
                  </a:cubicBez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108" name="Freeform: Shape 107">
              <a:extLst>
                <a:ext uri="{FF2B5EF4-FFF2-40B4-BE49-F238E27FC236}">
                  <a16:creationId xmlns:a16="http://schemas.microsoft.com/office/drawing/2014/main" id="{DE3873A8-369C-00B8-5AD6-12F5E2B4C930}"/>
                </a:ext>
              </a:extLst>
            </p:cNvPr>
            <p:cNvSpPr/>
            <p:nvPr/>
          </p:nvSpPr>
          <p:spPr>
            <a:xfrm>
              <a:off x="13272325" y="7051135"/>
              <a:ext cx="63817" cy="190690"/>
            </a:xfrm>
            <a:custGeom>
              <a:avLst/>
              <a:gdLst>
                <a:gd name="connsiteX0" fmla="*/ 19526 w 63817"/>
                <a:gd name="connsiteY0" fmla="*/ 75819 h 190690"/>
                <a:gd name="connsiteX1" fmla="*/ 1238 w 63817"/>
                <a:gd name="connsiteY1" fmla="*/ 71438 h 190690"/>
                <a:gd name="connsiteX2" fmla="*/ 1238 w 63817"/>
                <a:gd name="connsiteY2" fmla="*/ 58674 h 190690"/>
                <a:gd name="connsiteX3" fmla="*/ 38576 w 63817"/>
                <a:gd name="connsiteY3" fmla="*/ 54102 h 190690"/>
                <a:gd name="connsiteX4" fmla="*/ 39052 w 63817"/>
                <a:gd name="connsiteY4" fmla="*/ 54102 h 190690"/>
                <a:gd name="connsiteX5" fmla="*/ 44577 w 63817"/>
                <a:gd name="connsiteY5" fmla="*/ 58388 h 190690"/>
                <a:gd name="connsiteX6" fmla="*/ 44577 w 63817"/>
                <a:gd name="connsiteY6" fmla="*/ 176975 h 190690"/>
                <a:gd name="connsiteX7" fmla="*/ 63817 w 63817"/>
                <a:gd name="connsiteY7" fmla="*/ 178879 h 190690"/>
                <a:gd name="connsiteX8" fmla="*/ 63817 w 63817"/>
                <a:gd name="connsiteY8" fmla="*/ 190690 h 190690"/>
                <a:gd name="connsiteX9" fmla="*/ 0 w 63817"/>
                <a:gd name="connsiteY9" fmla="*/ 190690 h 190690"/>
                <a:gd name="connsiteX10" fmla="*/ 0 w 63817"/>
                <a:gd name="connsiteY10" fmla="*/ 178879 h 190690"/>
                <a:gd name="connsiteX11" fmla="*/ 19526 w 63817"/>
                <a:gd name="connsiteY11" fmla="*/ 176689 h 190690"/>
                <a:gd name="connsiteX12" fmla="*/ 19526 w 63817"/>
                <a:gd name="connsiteY12" fmla="*/ 75819 h 190690"/>
                <a:gd name="connsiteX13" fmla="*/ 17526 w 63817"/>
                <a:gd name="connsiteY13" fmla="*/ 28861 h 190690"/>
                <a:gd name="connsiteX14" fmla="*/ 13716 w 63817"/>
                <a:gd name="connsiteY14" fmla="*/ 17812 h 190690"/>
                <a:gd name="connsiteX15" fmla="*/ 18383 w 63817"/>
                <a:gd name="connsiteY15" fmla="*/ 5048 h 190690"/>
                <a:gd name="connsiteX16" fmla="*/ 31242 w 63817"/>
                <a:gd name="connsiteY16" fmla="*/ 0 h 190690"/>
                <a:gd name="connsiteX17" fmla="*/ 43243 w 63817"/>
                <a:gd name="connsiteY17" fmla="*/ 4381 h 190690"/>
                <a:gd name="connsiteX18" fmla="*/ 47053 w 63817"/>
                <a:gd name="connsiteY18" fmla="*/ 15430 h 190690"/>
                <a:gd name="connsiteX19" fmla="*/ 42386 w 63817"/>
                <a:gd name="connsiteY19" fmla="*/ 28384 h 190690"/>
                <a:gd name="connsiteX20" fmla="*/ 29242 w 63817"/>
                <a:gd name="connsiteY20" fmla="*/ 33147 h 190690"/>
                <a:gd name="connsiteX21" fmla="*/ 29051 w 63817"/>
                <a:gd name="connsiteY21" fmla="*/ 33147 h 190690"/>
                <a:gd name="connsiteX22" fmla="*/ 17526 w 63817"/>
                <a:gd name="connsiteY22" fmla="*/ 28861 h 1906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63817" h="190690">
                  <a:moveTo>
                    <a:pt x="19526" y="75819"/>
                  </a:moveTo>
                  <a:lnTo>
                    <a:pt x="1238" y="71438"/>
                  </a:lnTo>
                  <a:lnTo>
                    <a:pt x="1238" y="58674"/>
                  </a:lnTo>
                  <a:lnTo>
                    <a:pt x="38576" y="54102"/>
                  </a:lnTo>
                  <a:lnTo>
                    <a:pt x="39052" y="54102"/>
                  </a:lnTo>
                  <a:lnTo>
                    <a:pt x="44577" y="58388"/>
                  </a:lnTo>
                  <a:lnTo>
                    <a:pt x="44577" y="176975"/>
                  </a:lnTo>
                  <a:lnTo>
                    <a:pt x="63817" y="178879"/>
                  </a:lnTo>
                  <a:lnTo>
                    <a:pt x="63817" y="190690"/>
                  </a:lnTo>
                  <a:lnTo>
                    <a:pt x="0" y="190690"/>
                  </a:lnTo>
                  <a:lnTo>
                    <a:pt x="0" y="178879"/>
                  </a:lnTo>
                  <a:lnTo>
                    <a:pt x="19526" y="176689"/>
                  </a:lnTo>
                  <a:lnTo>
                    <a:pt x="19526" y="75819"/>
                  </a:lnTo>
                  <a:close/>
                  <a:moveTo>
                    <a:pt x="17526" y="28861"/>
                  </a:moveTo>
                  <a:cubicBezTo>
                    <a:pt x="14954" y="26003"/>
                    <a:pt x="13716" y="22289"/>
                    <a:pt x="13716" y="17812"/>
                  </a:cubicBezTo>
                  <a:cubicBezTo>
                    <a:pt x="13716" y="12668"/>
                    <a:pt x="15240" y="8477"/>
                    <a:pt x="18383" y="5048"/>
                  </a:cubicBezTo>
                  <a:cubicBezTo>
                    <a:pt x="21526" y="1715"/>
                    <a:pt x="25813" y="0"/>
                    <a:pt x="31242" y="0"/>
                  </a:cubicBezTo>
                  <a:cubicBezTo>
                    <a:pt x="36671" y="0"/>
                    <a:pt x="40672" y="1429"/>
                    <a:pt x="43243" y="4381"/>
                  </a:cubicBezTo>
                  <a:cubicBezTo>
                    <a:pt x="45815" y="7239"/>
                    <a:pt x="47053" y="10954"/>
                    <a:pt x="47053" y="15430"/>
                  </a:cubicBezTo>
                  <a:cubicBezTo>
                    <a:pt x="47053" y="20860"/>
                    <a:pt x="45529" y="25241"/>
                    <a:pt x="42386" y="28384"/>
                  </a:cubicBezTo>
                  <a:cubicBezTo>
                    <a:pt x="39243" y="31623"/>
                    <a:pt x="34861" y="33147"/>
                    <a:pt x="29242" y="33147"/>
                  </a:cubicBezTo>
                  <a:lnTo>
                    <a:pt x="29051" y="33147"/>
                  </a:lnTo>
                  <a:cubicBezTo>
                    <a:pt x="24003" y="33242"/>
                    <a:pt x="20098" y="31814"/>
                    <a:pt x="17526" y="28861"/>
                  </a:cubicBez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109" name="Freeform: Shape 108">
              <a:extLst>
                <a:ext uri="{FF2B5EF4-FFF2-40B4-BE49-F238E27FC236}">
                  <a16:creationId xmlns:a16="http://schemas.microsoft.com/office/drawing/2014/main" id="{93136681-0494-8E9A-CF09-4DCC6BFB0119}"/>
                </a:ext>
              </a:extLst>
            </p:cNvPr>
            <p:cNvSpPr/>
            <p:nvPr/>
          </p:nvSpPr>
          <p:spPr>
            <a:xfrm>
              <a:off x="13351192" y="7044848"/>
              <a:ext cx="65055" cy="197072"/>
            </a:xfrm>
            <a:custGeom>
              <a:avLst/>
              <a:gdLst>
                <a:gd name="connsiteX0" fmla="*/ 19526 w 65055"/>
                <a:gd name="connsiteY0" fmla="*/ 17621 h 197072"/>
                <a:gd name="connsiteX1" fmla="*/ 0 w 65055"/>
                <a:gd name="connsiteY1" fmla="*/ 14954 h 197072"/>
                <a:gd name="connsiteX2" fmla="*/ 0 w 65055"/>
                <a:gd name="connsiteY2" fmla="*/ 4572 h 197072"/>
                <a:gd name="connsiteX3" fmla="*/ 38767 w 65055"/>
                <a:gd name="connsiteY3" fmla="*/ 0 h 197072"/>
                <a:gd name="connsiteX4" fmla="*/ 39243 w 65055"/>
                <a:gd name="connsiteY4" fmla="*/ 0 h 197072"/>
                <a:gd name="connsiteX5" fmla="*/ 44577 w 65055"/>
                <a:gd name="connsiteY5" fmla="*/ 3620 h 197072"/>
                <a:gd name="connsiteX6" fmla="*/ 44577 w 65055"/>
                <a:gd name="connsiteY6" fmla="*/ 183356 h 197072"/>
                <a:gd name="connsiteX7" fmla="*/ 65056 w 65055"/>
                <a:gd name="connsiteY7" fmla="*/ 185261 h 197072"/>
                <a:gd name="connsiteX8" fmla="*/ 65056 w 65055"/>
                <a:gd name="connsiteY8" fmla="*/ 197072 h 197072"/>
                <a:gd name="connsiteX9" fmla="*/ 95 w 65055"/>
                <a:gd name="connsiteY9" fmla="*/ 197072 h 197072"/>
                <a:gd name="connsiteX10" fmla="*/ 95 w 65055"/>
                <a:gd name="connsiteY10" fmla="*/ 185261 h 197072"/>
                <a:gd name="connsiteX11" fmla="*/ 19621 w 65055"/>
                <a:gd name="connsiteY11" fmla="*/ 183070 h 197072"/>
                <a:gd name="connsiteX12" fmla="*/ 19621 w 65055"/>
                <a:gd name="connsiteY12" fmla="*/ 17621 h 1970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5055" h="197072">
                  <a:moveTo>
                    <a:pt x="19526" y="17621"/>
                  </a:moveTo>
                  <a:lnTo>
                    <a:pt x="0" y="14954"/>
                  </a:lnTo>
                  <a:lnTo>
                    <a:pt x="0" y="4572"/>
                  </a:lnTo>
                  <a:lnTo>
                    <a:pt x="38767" y="0"/>
                  </a:lnTo>
                  <a:lnTo>
                    <a:pt x="39243" y="0"/>
                  </a:lnTo>
                  <a:lnTo>
                    <a:pt x="44577" y="3620"/>
                  </a:lnTo>
                  <a:lnTo>
                    <a:pt x="44577" y="183356"/>
                  </a:lnTo>
                  <a:lnTo>
                    <a:pt x="65056" y="185261"/>
                  </a:lnTo>
                  <a:lnTo>
                    <a:pt x="65056" y="197072"/>
                  </a:lnTo>
                  <a:lnTo>
                    <a:pt x="95" y="197072"/>
                  </a:lnTo>
                  <a:lnTo>
                    <a:pt x="95" y="185261"/>
                  </a:lnTo>
                  <a:lnTo>
                    <a:pt x="19621" y="183070"/>
                  </a:lnTo>
                  <a:lnTo>
                    <a:pt x="19621" y="17621"/>
                  </a:ln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110" name="Freeform: Shape 109">
              <a:extLst>
                <a:ext uri="{FF2B5EF4-FFF2-40B4-BE49-F238E27FC236}">
                  <a16:creationId xmlns:a16="http://schemas.microsoft.com/office/drawing/2014/main" id="{E9802552-617E-B814-7FC1-9B19876BBBEB}"/>
                </a:ext>
              </a:extLst>
            </p:cNvPr>
            <p:cNvSpPr/>
            <p:nvPr/>
          </p:nvSpPr>
          <p:spPr>
            <a:xfrm>
              <a:off x="13432821" y="7104760"/>
              <a:ext cx="110680" cy="139827"/>
            </a:xfrm>
            <a:custGeom>
              <a:avLst/>
              <a:gdLst>
                <a:gd name="connsiteX0" fmla="*/ 15240 w 110680"/>
                <a:gd name="connsiteY0" fmla="*/ 120872 h 139827"/>
                <a:gd name="connsiteX1" fmla="*/ 0 w 110680"/>
                <a:gd name="connsiteY1" fmla="*/ 70104 h 139827"/>
                <a:gd name="connsiteX2" fmla="*/ 7906 w 110680"/>
                <a:gd name="connsiteY2" fmla="*/ 33242 h 139827"/>
                <a:gd name="connsiteX3" fmla="*/ 30194 w 110680"/>
                <a:gd name="connsiteY3" fmla="*/ 8668 h 139827"/>
                <a:gd name="connsiteX4" fmla="*/ 62770 w 110680"/>
                <a:gd name="connsiteY4" fmla="*/ 0 h 139827"/>
                <a:gd name="connsiteX5" fmla="*/ 97536 w 110680"/>
                <a:gd name="connsiteY5" fmla="*/ 12383 h 139827"/>
                <a:gd name="connsiteX6" fmla="*/ 110681 w 110680"/>
                <a:gd name="connsiteY6" fmla="*/ 47911 h 139827"/>
                <a:gd name="connsiteX7" fmla="*/ 108966 w 110680"/>
                <a:gd name="connsiteY7" fmla="*/ 70295 h 139827"/>
                <a:gd name="connsiteX8" fmla="*/ 26194 w 110680"/>
                <a:gd name="connsiteY8" fmla="*/ 70295 h 139827"/>
                <a:gd name="connsiteX9" fmla="*/ 37243 w 110680"/>
                <a:gd name="connsiteY9" fmla="*/ 108680 h 139827"/>
                <a:gd name="connsiteX10" fmla="*/ 67342 w 110680"/>
                <a:gd name="connsiteY10" fmla="*/ 123254 h 139827"/>
                <a:gd name="connsiteX11" fmla="*/ 87440 w 110680"/>
                <a:gd name="connsiteY11" fmla="*/ 119729 h 139827"/>
                <a:gd name="connsiteX12" fmla="*/ 103727 w 110680"/>
                <a:gd name="connsiteY12" fmla="*/ 111443 h 139827"/>
                <a:gd name="connsiteX13" fmla="*/ 108299 w 110680"/>
                <a:gd name="connsiteY13" fmla="*/ 122015 h 139827"/>
                <a:gd name="connsiteX14" fmla="*/ 87630 w 110680"/>
                <a:gd name="connsiteY14" fmla="*/ 134493 h 139827"/>
                <a:gd name="connsiteX15" fmla="*/ 59722 w 110680"/>
                <a:gd name="connsiteY15" fmla="*/ 139827 h 139827"/>
                <a:gd name="connsiteX16" fmla="*/ 15240 w 110680"/>
                <a:gd name="connsiteY16" fmla="*/ 120872 h 139827"/>
                <a:gd name="connsiteX17" fmla="*/ 84201 w 110680"/>
                <a:gd name="connsiteY17" fmla="*/ 57531 h 139827"/>
                <a:gd name="connsiteX18" fmla="*/ 84963 w 110680"/>
                <a:gd name="connsiteY18" fmla="*/ 47149 h 139827"/>
                <a:gd name="connsiteX19" fmla="*/ 78391 w 110680"/>
                <a:gd name="connsiteY19" fmla="*/ 22479 h 139827"/>
                <a:gd name="connsiteX20" fmla="*/ 58293 w 110680"/>
                <a:gd name="connsiteY20" fmla="*/ 13430 h 139827"/>
                <a:gd name="connsiteX21" fmla="*/ 36004 w 110680"/>
                <a:gd name="connsiteY21" fmla="*/ 23527 h 139827"/>
                <a:gd name="connsiteX22" fmla="*/ 26479 w 110680"/>
                <a:gd name="connsiteY22" fmla="*/ 57436 h 139827"/>
                <a:gd name="connsiteX23" fmla="*/ 84201 w 110680"/>
                <a:gd name="connsiteY23" fmla="*/ 57436 h 1398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10680" h="139827">
                  <a:moveTo>
                    <a:pt x="15240" y="120872"/>
                  </a:moveTo>
                  <a:cubicBezTo>
                    <a:pt x="5048" y="108204"/>
                    <a:pt x="0" y="91250"/>
                    <a:pt x="0" y="70104"/>
                  </a:cubicBezTo>
                  <a:cubicBezTo>
                    <a:pt x="0" y="56102"/>
                    <a:pt x="2667" y="43910"/>
                    <a:pt x="7906" y="33242"/>
                  </a:cubicBezTo>
                  <a:cubicBezTo>
                    <a:pt x="13145" y="22574"/>
                    <a:pt x="20574" y="14478"/>
                    <a:pt x="30194" y="8668"/>
                  </a:cubicBezTo>
                  <a:cubicBezTo>
                    <a:pt x="39815" y="2858"/>
                    <a:pt x="50578" y="0"/>
                    <a:pt x="62770" y="0"/>
                  </a:cubicBezTo>
                  <a:cubicBezTo>
                    <a:pt x="77724" y="0"/>
                    <a:pt x="89249" y="4096"/>
                    <a:pt x="97536" y="12383"/>
                  </a:cubicBezTo>
                  <a:cubicBezTo>
                    <a:pt x="105823" y="20669"/>
                    <a:pt x="110204" y="32480"/>
                    <a:pt x="110681" y="47911"/>
                  </a:cubicBezTo>
                  <a:cubicBezTo>
                    <a:pt x="110681" y="57722"/>
                    <a:pt x="110109" y="65151"/>
                    <a:pt x="108966" y="70295"/>
                  </a:cubicBezTo>
                  <a:lnTo>
                    <a:pt x="26194" y="70295"/>
                  </a:lnTo>
                  <a:cubicBezTo>
                    <a:pt x="26479" y="86201"/>
                    <a:pt x="30194" y="98965"/>
                    <a:pt x="37243" y="108680"/>
                  </a:cubicBezTo>
                  <a:cubicBezTo>
                    <a:pt x="44291" y="118396"/>
                    <a:pt x="54293" y="123254"/>
                    <a:pt x="67342" y="123254"/>
                  </a:cubicBezTo>
                  <a:cubicBezTo>
                    <a:pt x="73724" y="123254"/>
                    <a:pt x="80486" y="122111"/>
                    <a:pt x="87440" y="119729"/>
                  </a:cubicBezTo>
                  <a:cubicBezTo>
                    <a:pt x="94393" y="117443"/>
                    <a:pt x="99822" y="114586"/>
                    <a:pt x="103727" y="111443"/>
                  </a:cubicBezTo>
                  <a:lnTo>
                    <a:pt x="108299" y="122015"/>
                  </a:lnTo>
                  <a:cubicBezTo>
                    <a:pt x="103632" y="126873"/>
                    <a:pt x="96774" y="130969"/>
                    <a:pt x="87630" y="134493"/>
                  </a:cubicBezTo>
                  <a:cubicBezTo>
                    <a:pt x="78486" y="138017"/>
                    <a:pt x="69152" y="139827"/>
                    <a:pt x="59722" y="139827"/>
                  </a:cubicBezTo>
                  <a:cubicBezTo>
                    <a:pt x="40291" y="139827"/>
                    <a:pt x="25432" y="133541"/>
                    <a:pt x="15240" y="120872"/>
                  </a:cubicBezTo>
                  <a:close/>
                  <a:moveTo>
                    <a:pt x="84201" y="57531"/>
                  </a:moveTo>
                  <a:cubicBezTo>
                    <a:pt x="84677" y="54197"/>
                    <a:pt x="84963" y="50768"/>
                    <a:pt x="84963" y="47149"/>
                  </a:cubicBezTo>
                  <a:cubicBezTo>
                    <a:pt x="84773" y="36767"/>
                    <a:pt x="82582" y="28480"/>
                    <a:pt x="78391" y="22479"/>
                  </a:cubicBezTo>
                  <a:cubicBezTo>
                    <a:pt x="74104" y="16478"/>
                    <a:pt x="67437" y="13430"/>
                    <a:pt x="58293" y="13430"/>
                  </a:cubicBezTo>
                  <a:cubicBezTo>
                    <a:pt x="48959" y="13430"/>
                    <a:pt x="41529" y="16764"/>
                    <a:pt x="36004" y="23527"/>
                  </a:cubicBezTo>
                  <a:cubicBezTo>
                    <a:pt x="30480" y="30290"/>
                    <a:pt x="27337" y="41529"/>
                    <a:pt x="26479" y="57436"/>
                  </a:cubicBezTo>
                  <a:lnTo>
                    <a:pt x="84201" y="57436"/>
                  </a:ln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</p:grpSp>
      <p:grpSp>
        <p:nvGrpSpPr>
          <p:cNvPr id="111" name="Graphic 175">
            <a:extLst>
              <a:ext uri="{FF2B5EF4-FFF2-40B4-BE49-F238E27FC236}">
                <a16:creationId xmlns:a16="http://schemas.microsoft.com/office/drawing/2014/main" id="{30FC53A7-9883-D490-B39C-085F976EC0EC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1182737" y="6530333"/>
            <a:ext cx="1158627" cy="2971457"/>
            <a:chOff x="10648950" y="5323681"/>
            <a:chExt cx="3089433" cy="3089433"/>
          </a:xfrm>
        </p:grpSpPr>
        <p:sp>
          <p:nvSpPr>
            <p:cNvPr id="112" name="Freeform: Shape 111">
              <a:extLst>
                <a:ext uri="{FF2B5EF4-FFF2-40B4-BE49-F238E27FC236}">
                  <a16:creationId xmlns:a16="http://schemas.microsoft.com/office/drawing/2014/main" id="{F2454ABF-8608-B490-7992-686A6415EEB1}"/>
                </a:ext>
              </a:extLst>
            </p:cNvPr>
            <p:cNvSpPr/>
            <p:nvPr/>
          </p:nvSpPr>
          <p:spPr>
            <a:xfrm>
              <a:off x="10648950" y="5323681"/>
              <a:ext cx="1310777" cy="2622744"/>
            </a:xfrm>
            <a:custGeom>
              <a:avLst/>
              <a:gdLst>
                <a:gd name="connsiteX0" fmla="*/ 1311212 w 1311211"/>
                <a:gd name="connsiteY0" fmla="*/ 0 h 2622423"/>
                <a:gd name="connsiteX1" fmla="*/ 0 w 1311211"/>
                <a:gd name="connsiteY1" fmla="*/ 1311212 h 2622423"/>
                <a:gd name="connsiteX2" fmla="*/ 1311212 w 1311211"/>
                <a:gd name="connsiteY2" fmla="*/ 2622423 h 2622423"/>
                <a:gd name="connsiteX3" fmla="*/ 1311212 w 1311211"/>
                <a:gd name="connsiteY3" fmla="*/ 0 h 26224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11211" h="2622423">
                  <a:moveTo>
                    <a:pt x="1311212" y="0"/>
                  </a:moveTo>
                  <a:cubicBezTo>
                    <a:pt x="587026" y="0"/>
                    <a:pt x="0" y="587026"/>
                    <a:pt x="0" y="1311212"/>
                  </a:cubicBezTo>
                  <a:cubicBezTo>
                    <a:pt x="0" y="2035397"/>
                    <a:pt x="587026" y="2622423"/>
                    <a:pt x="1311212" y="2622423"/>
                  </a:cubicBezTo>
                  <a:lnTo>
                    <a:pt x="1311212" y="0"/>
                  </a:ln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113" name="Freeform: Shape 115">
              <a:extLst>
                <a:ext uri="{FF2B5EF4-FFF2-40B4-BE49-F238E27FC236}">
                  <a16:creationId xmlns:a16="http://schemas.microsoft.com/office/drawing/2014/main" id="{92D250B1-A5C0-4518-9E11-547D5098F7A9}"/>
                </a:ext>
              </a:extLst>
            </p:cNvPr>
            <p:cNvSpPr>
              <a:spLocks/>
            </p:cNvSpPr>
            <p:nvPr/>
          </p:nvSpPr>
          <p:spPr bwMode="auto">
            <a:xfrm>
              <a:off x="11960161" y="5323681"/>
              <a:ext cx="1778222" cy="3089433"/>
            </a:xfrm>
            <a:custGeom>
              <a:avLst/>
              <a:gdLst>
                <a:gd name="T0" fmla="*/ 1778222 w 1778222"/>
                <a:gd name="T1" fmla="*/ 2683955 h 3089433"/>
                <a:gd name="T2" fmla="*/ 1059275 w 1778222"/>
                <a:gd name="T3" fmla="*/ 2083594 h 3089433"/>
                <a:gd name="T4" fmla="*/ 1311116 w 1778222"/>
                <a:gd name="T5" fmla="*/ 1311212 h 3089433"/>
                <a:gd name="T6" fmla="*/ 0 w 1778222"/>
                <a:gd name="T7" fmla="*/ 0 h 3089433"/>
                <a:gd name="T8" fmla="*/ 0 w 1778222"/>
                <a:gd name="T9" fmla="*/ 2622328 h 3089433"/>
                <a:gd name="T10" fmla="*/ 772382 w 1778222"/>
                <a:gd name="T11" fmla="*/ 2370487 h 3089433"/>
                <a:gd name="T12" fmla="*/ 1372743 w 1778222"/>
                <a:gd name="T13" fmla="*/ 3089434 h 3089433"/>
                <a:gd name="T14" fmla="*/ 1778222 w 1778222"/>
                <a:gd name="T15" fmla="*/ 2683955 h 3089433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778222" h="3089433">
                  <a:moveTo>
                    <a:pt x="1778222" y="2683955"/>
                  </a:moveTo>
                  <a:lnTo>
                    <a:pt x="1059275" y="2083594"/>
                  </a:lnTo>
                  <a:cubicBezTo>
                    <a:pt x="1217486" y="1866900"/>
                    <a:pt x="1311116" y="1600010"/>
                    <a:pt x="1311116" y="1311212"/>
                  </a:cubicBezTo>
                  <a:cubicBezTo>
                    <a:pt x="1311116" y="587026"/>
                    <a:pt x="724090" y="0"/>
                    <a:pt x="0" y="0"/>
                  </a:cubicBezTo>
                  <a:lnTo>
                    <a:pt x="0" y="2622328"/>
                  </a:lnTo>
                  <a:cubicBezTo>
                    <a:pt x="288893" y="2622328"/>
                    <a:pt x="555688" y="2528697"/>
                    <a:pt x="772382" y="2370487"/>
                  </a:cubicBezTo>
                  <a:lnTo>
                    <a:pt x="1372743" y="3089434"/>
                  </a:lnTo>
                  <a:lnTo>
                    <a:pt x="1778222" y="2683955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ro-RO" sz="744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09987" y="5661225"/>
            <a:ext cx="2510283" cy="2201205"/>
          </a:xfrm>
        </p:spPr>
        <p:txBody>
          <a:bodyPr anchor="b">
            <a:normAutofit/>
          </a:bodyPr>
          <a:lstStyle>
            <a:lvl1pPr algn="l">
              <a:defRPr sz="2727" b="1">
                <a:solidFill>
                  <a:schemeClr val="tx2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09987" y="8197344"/>
            <a:ext cx="2510283" cy="733099"/>
          </a:xfr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240">
                <a:solidFill>
                  <a:schemeClr val="tx2"/>
                </a:solidFill>
              </a:defRPr>
            </a:lvl1pPr>
            <a:lvl2pPr marL="377830" indent="0" algn="ctr">
              <a:buNone/>
              <a:defRPr sz="1653"/>
            </a:lvl2pPr>
            <a:lvl3pPr marL="755660" indent="0" algn="ctr">
              <a:buNone/>
              <a:defRPr sz="1488"/>
            </a:lvl3pPr>
            <a:lvl4pPr marL="1133490" indent="0" algn="ctr">
              <a:buNone/>
              <a:defRPr sz="1322"/>
            </a:lvl4pPr>
            <a:lvl5pPr marL="1511320" indent="0" algn="ctr">
              <a:buNone/>
              <a:defRPr sz="1322"/>
            </a:lvl5pPr>
            <a:lvl6pPr marL="1889150" indent="0" algn="ctr">
              <a:buNone/>
              <a:defRPr sz="1322"/>
            </a:lvl6pPr>
            <a:lvl7pPr marL="2266980" indent="0" algn="ctr">
              <a:buNone/>
              <a:defRPr sz="1322"/>
            </a:lvl7pPr>
            <a:lvl8pPr marL="2644811" indent="0" algn="ctr">
              <a:buNone/>
              <a:defRPr sz="1322"/>
            </a:lvl8pPr>
            <a:lvl9pPr marL="3022641" indent="0" algn="ctr">
              <a:buNone/>
              <a:defRPr sz="1322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14" name="Date Placeholder 9">
            <a:extLst>
              <a:ext uri="{FF2B5EF4-FFF2-40B4-BE49-F238E27FC236}">
                <a16:creationId xmlns:a16="http://schemas.microsoft.com/office/drawing/2014/main" id="{833ED1B1-2AE3-F82C-3F54-CE39DD81755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54509" y="8766655"/>
            <a:ext cx="1320255" cy="527878"/>
          </a:xfrm>
        </p:spPr>
        <p:txBody>
          <a:bodyPr/>
          <a:lstStyle>
            <a:lvl1pPr algn="l">
              <a:defRPr sz="909">
                <a:solidFill>
                  <a:schemeClr val="bg1"/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2/3/2026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90333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9FAD7F5D-B196-CFAB-32FE-6210B14D5EA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71488" y="527878"/>
            <a:ext cx="5915025" cy="19145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ro-RO"/>
              <a:t>Click to edit Master title style</a:t>
            </a:r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5D029098-79D2-8CAD-BAF1-9A9669F558E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71488" y="2637098"/>
            <a:ext cx="5915025" cy="6285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ro-RO"/>
              <a:t>Click to edit Master text styles</a:t>
            </a:r>
          </a:p>
          <a:p>
            <a:pPr lvl="1"/>
            <a:r>
              <a:rPr lang="en-US" altLang="ro-RO"/>
              <a:t>Second level</a:t>
            </a:r>
          </a:p>
          <a:p>
            <a:pPr lvl="2"/>
            <a:r>
              <a:rPr lang="en-US" altLang="ro-RO"/>
              <a:t>Third level</a:t>
            </a:r>
          </a:p>
          <a:p>
            <a:pPr lvl="3"/>
            <a:r>
              <a:rPr lang="en-US" altLang="ro-RO"/>
              <a:t>Fourth level</a:t>
            </a:r>
          </a:p>
          <a:p>
            <a:pPr lvl="4"/>
            <a:r>
              <a:rPr lang="en-US" altLang="ro-RO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52FC2F7-3F30-8D14-FD76-AF0B8799A93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71488" y="9181170"/>
            <a:ext cx="1543050" cy="52787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992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1D8BD707-D9CF-40AE-B4C6-C98DA3205C09}" type="datetimeFigureOut">
              <a:rPr lang="en-US" smtClean="0"/>
              <a:pPr/>
              <a:t>2/3/2026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D1C648-2AD7-9D3B-9097-F4704F661CA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271713" y="9181170"/>
            <a:ext cx="2314575" cy="52787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992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2030760-3EC2-0C97-4693-D7424EBBDD1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843463" y="9181170"/>
            <a:ext cx="1543050" cy="52787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992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15702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755660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36" b="1" kern="1200">
          <a:solidFill>
            <a:schemeClr val="tx2"/>
          </a:solidFill>
          <a:latin typeface="+mj-lt"/>
          <a:ea typeface="+mj-ea"/>
          <a:cs typeface="+mj-cs"/>
        </a:defRPr>
      </a:lvl1pPr>
      <a:lvl2pPr algn="l" defTabSz="755660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36" b="1">
          <a:solidFill>
            <a:schemeClr val="tx2"/>
          </a:solidFill>
          <a:latin typeface="Calibri" panose="020F0502020204030204" pitchFamily="34" charset="0"/>
        </a:defRPr>
      </a:lvl2pPr>
      <a:lvl3pPr algn="l" defTabSz="755660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36" b="1">
          <a:solidFill>
            <a:schemeClr val="tx2"/>
          </a:solidFill>
          <a:latin typeface="Calibri" panose="020F0502020204030204" pitchFamily="34" charset="0"/>
        </a:defRPr>
      </a:lvl3pPr>
      <a:lvl4pPr algn="l" defTabSz="755660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36" b="1">
          <a:solidFill>
            <a:schemeClr val="tx2"/>
          </a:solidFill>
          <a:latin typeface="Calibri" panose="020F0502020204030204" pitchFamily="34" charset="0"/>
        </a:defRPr>
      </a:lvl4pPr>
      <a:lvl5pPr algn="l" defTabSz="755660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36" b="1">
          <a:solidFill>
            <a:schemeClr val="tx2"/>
          </a:solidFill>
          <a:latin typeface="Calibri" panose="020F0502020204030204" pitchFamily="34" charset="0"/>
        </a:defRPr>
      </a:lvl5pPr>
      <a:lvl6pPr marL="188915" algn="l" defTabSz="755660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36" b="1">
          <a:solidFill>
            <a:schemeClr val="tx2"/>
          </a:solidFill>
          <a:latin typeface="Calibri" panose="020F0502020204030204" pitchFamily="34" charset="0"/>
        </a:defRPr>
      </a:lvl6pPr>
      <a:lvl7pPr marL="377830" algn="l" defTabSz="755660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36" b="1">
          <a:solidFill>
            <a:schemeClr val="tx2"/>
          </a:solidFill>
          <a:latin typeface="Calibri" panose="020F0502020204030204" pitchFamily="34" charset="0"/>
        </a:defRPr>
      </a:lvl7pPr>
      <a:lvl8pPr marL="566745" algn="l" defTabSz="755660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36" b="1">
          <a:solidFill>
            <a:schemeClr val="tx2"/>
          </a:solidFill>
          <a:latin typeface="Calibri" panose="020F0502020204030204" pitchFamily="34" charset="0"/>
        </a:defRPr>
      </a:lvl8pPr>
      <a:lvl9pPr marL="755660" algn="l" defTabSz="755660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36" b="1">
          <a:solidFill>
            <a:schemeClr val="tx2"/>
          </a:solidFill>
          <a:latin typeface="Calibri" panose="020F0502020204030204" pitchFamily="34" charset="0"/>
        </a:defRPr>
      </a:lvl9pPr>
    </p:titleStyle>
    <p:bodyStyle>
      <a:lvl1pPr algn="l" defTabSz="755660" rtl="0" eaLnBrk="1" fontAlgn="base" hangingPunct="1">
        <a:lnSpc>
          <a:spcPct val="90000"/>
        </a:lnSpc>
        <a:spcBef>
          <a:spcPts val="826"/>
        </a:spcBef>
        <a:spcAft>
          <a:spcPct val="0"/>
        </a:spcAft>
        <a:buFont typeface="Arial" panose="020B0604020202020204" pitchFamily="34" charset="0"/>
        <a:defRPr sz="2314" kern="1200">
          <a:solidFill>
            <a:schemeClr val="tx1"/>
          </a:solidFill>
          <a:latin typeface="+mn-lt"/>
          <a:ea typeface="+mn-ea"/>
          <a:cs typeface="+mn-cs"/>
        </a:defRPr>
      </a:lvl1pPr>
      <a:lvl2pPr marL="377830" algn="l" defTabSz="755660" rtl="0" eaLnBrk="1" fontAlgn="base" hangingPunct="1">
        <a:lnSpc>
          <a:spcPct val="90000"/>
        </a:lnSpc>
        <a:spcBef>
          <a:spcPts val="413"/>
        </a:spcBef>
        <a:spcAft>
          <a:spcPct val="0"/>
        </a:spcAft>
        <a:buFont typeface="Arial" panose="020B0604020202020204" pitchFamily="34" charset="0"/>
        <a:defRPr sz="1983" kern="1200">
          <a:solidFill>
            <a:schemeClr val="tx1"/>
          </a:solidFill>
          <a:latin typeface="+mn-lt"/>
          <a:ea typeface="+mn-ea"/>
          <a:cs typeface="+mn-cs"/>
        </a:defRPr>
      </a:lvl2pPr>
      <a:lvl3pPr marL="755660" algn="l" defTabSz="755660" rtl="0" eaLnBrk="1" fontAlgn="base" hangingPunct="1">
        <a:lnSpc>
          <a:spcPct val="90000"/>
        </a:lnSpc>
        <a:spcBef>
          <a:spcPts val="413"/>
        </a:spcBef>
        <a:spcAft>
          <a:spcPct val="0"/>
        </a:spcAft>
        <a:buFont typeface="Arial" panose="020B0604020202020204" pitchFamily="34" charset="0"/>
        <a:defRPr sz="1653" kern="1200">
          <a:solidFill>
            <a:schemeClr val="tx1"/>
          </a:solidFill>
          <a:latin typeface="+mn-lt"/>
          <a:ea typeface="+mn-ea"/>
          <a:cs typeface="+mn-cs"/>
        </a:defRPr>
      </a:lvl3pPr>
      <a:lvl4pPr marL="1133490" algn="l" defTabSz="755660" rtl="0" eaLnBrk="1" fontAlgn="base" hangingPunct="1">
        <a:lnSpc>
          <a:spcPct val="90000"/>
        </a:lnSpc>
        <a:spcBef>
          <a:spcPts val="413"/>
        </a:spcBef>
        <a:spcAft>
          <a:spcPct val="0"/>
        </a:spcAft>
        <a:buFont typeface="Arial" panose="020B0604020202020204" pitchFamily="34" charset="0"/>
        <a:defRPr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511320" algn="l" defTabSz="755660" rtl="0" eaLnBrk="1" fontAlgn="base" hangingPunct="1">
        <a:lnSpc>
          <a:spcPct val="90000"/>
        </a:lnSpc>
        <a:spcBef>
          <a:spcPts val="413"/>
        </a:spcBef>
        <a:spcAft>
          <a:spcPct val="0"/>
        </a:spcAft>
        <a:buFont typeface="Arial" panose="020B0604020202020204" pitchFamily="34" charset="0"/>
        <a:defRPr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2078065" indent="-188915" algn="l" defTabSz="755660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455896" indent="-188915" algn="l" defTabSz="755660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833726" indent="-188915" algn="l" defTabSz="755660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211556" indent="-188915" algn="l" defTabSz="755660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55660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1pPr>
      <a:lvl2pPr marL="377830" algn="l" defTabSz="755660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2pPr>
      <a:lvl3pPr marL="755660" algn="l" defTabSz="755660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3pPr>
      <a:lvl4pPr marL="1133490" algn="l" defTabSz="755660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511320" algn="l" defTabSz="755660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1889150" algn="l" defTabSz="755660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266980" algn="l" defTabSz="755660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644811" algn="l" defTabSz="755660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022641" algn="l" defTabSz="755660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3" Type="http://schemas.openxmlformats.org/officeDocument/2006/relationships/image" Target="../media/image2.png"/><Relationship Id="rId7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image" Target="../media/image9.png"/><Relationship Id="rId9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3" Type="http://schemas.openxmlformats.org/officeDocument/2006/relationships/image" Target="../media/image2.png"/><Relationship Id="rId7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image" Target="../media/image10.png"/><Relationship Id="rId9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3" Type="http://schemas.openxmlformats.org/officeDocument/2006/relationships/image" Target="../media/image2.png"/><Relationship Id="rId7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image" Target="../media/image11.png"/><Relationship Id="rId9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13" Type="http://schemas.openxmlformats.org/officeDocument/2006/relationships/image" Target="../media/image8.png"/><Relationship Id="rId3" Type="http://schemas.openxmlformats.org/officeDocument/2006/relationships/image" Target="../media/image2.png"/><Relationship Id="rId7" Type="http://schemas.openxmlformats.org/officeDocument/2006/relationships/image" Target="../media/image5.png"/><Relationship Id="rId12" Type="http://schemas.openxmlformats.org/officeDocument/2006/relationships/image" Target="../media/image16.png"/><Relationship Id="rId2" Type="http://schemas.openxmlformats.org/officeDocument/2006/relationships/image" Target="../media/image1.png"/><Relationship Id="rId16" Type="http://schemas.openxmlformats.org/officeDocument/2006/relationships/image" Target="../media/image1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svg"/><Relationship Id="rId11" Type="http://schemas.openxmlformats.org/officeDocument/2006/relationships/image" Target="../media/image15.png"/><Relationship Id="rId5" Type="http://schemas.openxmlformats.org/officeDocument/2006/relationships/image" Target="../media/image3.png"/><Relationship Id="rId15" Type="http://schemas.openxmlformats.org/officeDocument/2006/relationships/image" Target="../media/image18.png"/><Relationship Id="rId10" Type="http://schemas.openxmlformats.org/officeDocument/2006/relationships/image" Target="../media/image14.png"/><Relationship Id="rId4" Type="http://schemas.openxmlformats.org/officeDocument/2006/relationships/image" Target="../media/image12.png"/><Relationship Id="rId9" Type="http://schemas.openxmlformats.org/officeDocument/2006/relationships/image" Target="../media/image13.png"/><Relationship Id="rId1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B5DDF9-5007-F5D2-CDEE-9A4A0F67CB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BE50293C-8BE6-9458-F969-70CEE811ED45}"/>
              </a:ext>
            </a:extLst>
          </p:cNvPr>
          <p:cNvGrpSpPr/>
          <p:nvPr/>
        </p:nvGrpSpPr>
        <p:grpSpPr>
          <a:xfrm>
            <a:off x="-349251" y="-84932"/>
            <a:ext cx="2711452" cy="10075863"/>
            <a:chOff x="0" y="0"/>
            <a:chExt cx="1255708" cy="2709333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CC445B14-24A8-36DC-1212-DFCBB091E71C}"/>
                </a:ext>
              </a:extLst>
            </p:cNvPr>
            <p:cNvSpPr/>
            <p:nvPr/>
          </p:nvSpPr>
          <p:spPr>
            <a:xfrm>
              <a:off x="0" y="0"/>
              <a:ext cx="1255708" cy="2709333"/>
            </a:xfrm>
            <a:custGeom>
              <a:avLst/>
              <a:gdLst/>
              <a:ahLst/>
              <a:cxnLst/>
              <a:rect l="l" t="t" r="r" b="b"/>
              <a:pathLst>
                <a:path w="1255708" h="2709333">
                  <a:moveTo>
                    <a:pt x="0" y="0"/>
                  </a:moveTo>
                  <a:lnTo>
                    <a:pt x="1255708" y="0"/>
                  </a:lnTo>
                  <a:lnTo>
                    <a:pt x="1255708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019898"/>
            </a:solidFill>
          </p:spPr>
          <p:txBody>
            <a:bodyPr/>
            <a:lstStyle/>
            <a:p>
              <a:endParaRPr lang="ro-RO"/>
            </a:p>
          </p:txBody>
        </p:sp>
        <p:sp>
          <p:nvSpPr>
            <p:cNvPr id="4" name="TextBox 4">
              <a:extLst>
                <a:ext uri="{FF2B5EF4-FFF2-40B4-BE49-F238E27FC236}">
                  <a16:creationId xmlns:a16="http://schemas.microsoft.com/office/drawing/2014/main" id="{3CB260AE-1D66-1313-88BB-0C5C37B3787E}"/>
                </a:ext>
              </a:extLst>
            </p:cNvPr>
            <p:cNvSpPr txBox="1"/>
            <p:nvPr/>
          </p:nvSpPr>
          <p:spPr>
            <a:xfrm>
              <a:off x="0" y="-28575"/>
              <a:ext cx="1255708" cy="273790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sp>
        <p:nvSpPr>
          <p:cNvPr id="6" name="AutoShape 6">
            <a:extLst>
              <a:ext uri="{FF2B5EF4-FFF2-40B4-BE49-F238E27FC236}">
                <a16:creationId xmlns:a16="http://schemas.microsoft.com/office/drawing/2014/main" id="{0B8A06F4-EC87-CF0D-D73D-94EB5664BA68}"/>
              </a:ext>
            </a:extLst>
          </p:cNvPr>
          <p:cNvSpPr/>
          <p:nvPr/>
        </p:nvSpPr>
        <p:spPr>
          <a:xfrm flipV="1">
            <a:off x="-1260713" y="4360983"/>
            <a:ext cx="979289" cy="0"/>
          </a:xfrm>
          <a:prstGeom prst="line">
            <a:avLst/>
          </a:prstGeom>
          <a:ln w="9525" cap="flat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ro-RO"/>
          </a:p>
        </p:txBody>
      </p:sp>
      <p:grpSp>
        <p:nvGrpSpPr>
          <p:cNvPr id="7" name="Group 7">
            <a:extLst>
              <a:ext uri="{FF2B5EF4-FFF2-40B4-BE49-F238E27FC236}">
                <a16:creationId xmlns:a16="http://schemas.microsoft.com/office/drawing/2014/main" id="{AA767EC6-D60C-C0F1-B37E-530D12C5EEA3}"/>
              </a:ext>
            </a:extLst>
          </p:cNvPr>
          <p:cNvGrpSpPr/>
          <p:nvPr/>
        </p:nvGrpSpPr>
        <p:grpSpPr>
          <a:xfrm>
            <a:off x="1586487" y="-84931"/>
            <a:ext cx="5620765" cy="10075863"/>
            <a:chOff x="0" y="0"/>
            <a:chExt cx="2840367" cy="2709333"/>
          </a:xfrm>
        </p:grpSpPr>
        <p:sp>
          <p:nvSpPr>
            <p:cNvPr id="8" name="Freeform 8">
              <a:extLst>
                <a:ext uri="{FF2B5EF4-FFF2-40B4-BE49-F238E27FC236}">
                  <a16:creationId xmlns:a16="http://schemas.microsoft.com/office/drawing/2014/main" id="{91FFA264-E88D-C53F-773C-82CAB9366CDB}"/>
                </a:ext>
              </a:extLst>
            </p:cNvPr>
            <p:cNvSpPr/>
            <p:nvPr/>
          </p:nvSpPr>
          <p:spPr>
            <a:xfrm>
              <a:off x="0" y="0"/>
              <a:ext cx="2840367" cy="2709333"/>
            </a:xfrm>
            <a:custGeom>
              <a:avLst/>
              <a:gdLst/>
              <a:ahLst/>
              <a:cxnLst/>
              <a:rect l="l" t="t" r="r" b="b"/>
              <a:pathLst>
                <a:path w="2840367" h="2709333">
                  <a:moveTo>
                    <a:pt x="0" y="0"/>
                  </a:moveTo>
                  <a:lnTo>
                    <a:pt x="2840367" y="0"/>
                  </a:lnTo>
                  <a:lnTo>
                    <a:pt x="2840367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262262"/>
            </a:solidFill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9" name="TextBox 9">
              <a:extLst>
                <a:ext uri="{FF2B5EF4-FFF2-40B4-BE49-F238E27FC236}">
                  <a16:creationId xmlns:a16="http://schemas.microsoft.com/office/drawing/2014/main" id="{369691FF-DDB9-CBEF-2586-4430ADB2C3A1}"/>
                </a:ext>
              </a:extLst>
            </p:cNvPr>
            <p:cNvSpPr txBox="1"/>
            <p:nvPr/>
          </p:nvSpPr>
          <p:spPr>
            <a:xfrm>
              <a:off x="0" y="-28575"/>
              <a:ext cx="2840367" cy="273790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sp>
        <p:nvSpPr>
          <p:cNvPr id="13" name="Freeform 13">
            <a:extLst>
              <a:ext uri="{FF2B5EF4-FFF2-40B4-BE49-F238E27FC236}">
                <a16:creationId xmlns:a16="http://schemas.microsoft.com/office/drawing/2014/main" id="{294A7203-60E9-3E42-7667-664CE7B75413}"/>
              </a:ext>
            </a:extLst>
          </p:cNvPr>
          <p:cNvSpPr/>
          <p:nvPr/>
        </p:nvSpPr>
        <p:spPr>
          <a:xfrm>
            <a:off x="-191652" y="9157369"/>
            <a:ext cx="608340" cy="596508"/>
          </a:xfrm>
          <a:custGeom>
            <a:avLst/>
            <a:gdLst/>
            <a:ahLst/>
            <a:cxnLst/>
            <a:rect l="l" t="t" r="r" b="b"/>
            <a:pathLst>
              <a:path w="608340" h="596508">
                <a:moveTo>
                  <a:pt x="0" y="0"/>
                </a:moveTo>
                <a:lnTo>
                  <a:pt x="608340" y="0"/>
                </a:lnTo>
                <a:lnTo>
                  <a:pt x="608340" y="596509"/>
                </a:lnTo>
                <a:lnTo>
                  <a:pt x="0" y="59650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43388" t="-26922" r="-42081" b="-62226"/>
            </a:stretch>
          </a:blipFill>
        </p:spPr>
        <p:txBody>
          <a:bodyPr/>
          <a:lstStyle/>
          <a:p>
            <a:endParaRPr lang="ro-RO"/>
          </a:p>
        </p:txBody>
      </p:sp>
      <p:sp>
        <p:nvSpPr>
          <p:cNvPr id="23" name="TextBox 23">
            <a:extLst>
              <a:ext uri="{FF2B5EF4-FFF2-40B4-BE49-F238E27FC236}">
                <a16:creationId xmlns:a16="http://schemas.microsoft.com/office/drawing/2014/main" id="{1059A476-83E7-5090-59D7-359EEBD3CB55}"/>
              </a:ext>
            </a:extLst>
          </p:cNvPr>
          <p:cNvSpPr txBox="1"/>
          <p:nvPr/>
        </p:nvSpPr>
        <p:spPr>
          <a:xfrm>
            <a:off x="1586486" y="168258"/>
            <a:ext cx="5620765" cy="86177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ro-RO" sz="2800" b="1" dirty="0">
                <a:solidFill>
                  <a:schemeClr val="accent3"/>
                </a:solidFill>
                <a:latin typeface="+mj-lt"/>
              </a:rPr>
              <a:t>ZIUA MONDIALĂ DE LUPTĂ ÎMPOTRIVA CANCERULUI</a:t>
            </a:r>
          </a:p>
        </p:txBody>
      </p:sp>
      <p:sp>
        <p:nvSpPr>
          <p:cNvPr id="24" name="TextBox 24">
            <a:extLst>
              <a:ext uri="{FF2B5EF4-FFF2-40B4-BE49-F238E27FC236}">
                <a16:creationId xmlns:a16="http://schemas.microsoft.com/office/drawing/2014/main" id="{406F3D3C-2E9C-AE48-6A35-79301F848E20}"/>
              </a:ext>
            </a:extLst>
          </p:cNvPr>
          <p:cNvSpPr txBox="1"/>
          <p:nvPr/>
        </p:nvSpPr>
        <p:spPr>
          <a:xfrm>
            <a:off x="3249638" y="1364227"/>
            <a:ext cx="2359039" cy="24474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680"/>
              </a:lnSpc>
            </a:pPr>
            <a:r>
              <a:rPr lang="en-US" sz="1200" dirty="0">
                <a:solidFill>
                  <a:srgbClr val="FFFFFF"/>
                </a:solidFill>
                <a:latin typeface="Merriweather"/>
              </a:rPr>
              <a:t> </a:t>
            </a:r>
            <a:r>
              <a:rPr lang="ro-RO" sz="2400" b="1" dirty="0">
                <a:solidFill>
                  <a:schemeClr val="accent3"/>
                </a:solidFill>
                <a:latin typeface="+mj-lt"/>
              </a:rPr>
              <a:t>4 februarie 2026</a:t>
            </a:r>
            <a:endParaRPr lang="en-US" sz="2400" b="1" dirty="0">
              <a:solidFill>
                <a:schemeClr val="accent3"/>
              </a:solidFill>
              <a:latin typeface="+mj-lt"/>
            </a:endParaRPr>
          </a:p>
        </p:txBody>
      </p:sp>
      <p:sp>
        <p:nvSpPr>
          <p:cNvPr id="61" name="TextBox 61">
            <a:extLst>
              <a:ext uri="{FF2B5EF4-FFF2-40B4-BE49-F238E27FC236}">
                <a16:creationId xmlns:a16="http://schemas.microsoft.com/office/drawing/2014/main" id="{4C6AA320-FFDE-7EBE-AAE4-C5AC07C8897D}"/>
              </a:ext>
            </a:extLst>
          </p:cNvPr>
          <p:cNvSpPr txBox="1"/>
          <p:nvPr/>
        </p:nvSpPr>
        <p:spPr>
          <a:xfrm>
            <a:off x="540866" y="9296400"/>
            <a:ext cx="842266" cy="3184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253"/>
              </a:lnSpc>
            </a:pPr>
            <a:r>
              <a:rPr lang="en-US" sz="895" spc="85" dirty="0">
                <a:solidFill>
                  <a:srgbClr val="FFFFFF"/>
                </a:solidFill>
                <a:latin typeface="Goudy"/>
              </a:rPr>
              <a:t>MINISTERUL </a:t>
            </a:r>
          </a:p>
          <a:p>
            <a:pPr>
              <a:lnSpc>
                <a:spcPts val="1253"/>
              </a:lnSpc>
            </a:pPr>
            <a:r>
              <a:rPr lang="en-US" sz="895" spc="85" dirty="0">
                <a:solidFill>
                  <a:srgbClr val="FFFFFF"/>
                </a:solidFill>
                <a:latin typeface="Goudy"/>
              </a:rPr>
              <a:t>SĂNĂTĂȚII</a:t>
            </a:r>
          </a:p>
        </p:txBody>
      </p:sp>
      <p:sp>
        <p:nvSpPr>
          <p:cNvPr id="68" name="TextBox 56">
            <a:extLst>
              <a:ext uri="{FF2B5EF4-FFF2-40B4-BE49-F238E27FC236}">
                <a16:creationId xmlns:a16="http://schemas.microsoft.com/office/drawing/2014/main" id="{367A2B4E-CE35-DF23-8FD1-E60E21290195}"/>
              </a:ext>
            </a:extLst>
          </p:cNvPr>
          <p:cNvSpPr txBox="1"/>
          <p:nvPr/>
        </p:nvSpPr>
        <p:spPr>
          <a:xfrm>
            <a:off x="2565556" y="8245244"/>
            <a:ext cx="4182686" cy="43088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GB" sz="2800" b="1" dirty="0">
                <a:solidFill>
                  <a:schemeClr val="accent3"/>
                </a:solidFill>
                <a:latin typeface="+mj-lt"/>
              </a:rPr>
              <a:t>UNI</a:t>
            </a:r>
            <a:r>
              <a:rPr lang="ro-RO" sz="2800" b="1" dirty="0">
                <a:solidFill>
                  <a:schemeClr val="accent3"/>
                </a:solidFill>
                <a:latin typeface="+mj-lt"/>
              </a:rPr>
              <a:t>ȚI PRIN UNICITATE!</a:t>
            </a:r>
            <a:r>
              <a:rPr lang="ro-RO" sz="2800" dirty="0">
                <a:solidFill>
                  <a:schemeClr val="accent3"/>
                </a:solidFill>
                <a:latin typeface="+mj-lt"/>
              </a:rPr>
              <a:t> 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E17B3BD-0672-A6A5-C283-675F6100F993}"/>
              </a:ext>
            </a:extLst>
          </p:cNvPr>
          <p:cNvSpPr txBox="1"/>
          <p:nvPr/>
        </p:nvSpPr>
        <p:spPr>
          <a:xfrm>
            <a:off x="1929935" y="9257111"/>
            <a:ext cx="51317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o-RO" sz="1200" i="1" dirty="0">
                <a:solidFill>
                  <a:schemeClr val="bg1"/>
                </a:solidFill>
              </a:rPr>
              <a:t>Material realizat în cadrul subprogramului de evaluare și promovare a sănătății și educație pentru sănătate al Ministerului Sănătății  -</a:t>
            </a:r>
          </a:p>
          <a:p>
            <a:pPr algn="ctr"/>
            <a:r>
              <a:rPr lang="ro-RO" sz="1200" i="1" dirty="0">
                <a:solidFill>
                  <a:schemeClr val="bg1"/>
                </a:solidFill>
              </a:rPr>
              <a:t>pentru distribuție gratuită</a:t>
            </a:r>
          </a:p>
        </p:txBody>
      </p:sp>
      <p:pic>
        <p:nvPicPr>
          <p:cNvPr id="30" name="Picture 29" descr="A logo with a heart and text&#10;&#10;AI-generated content may be incorrect.">
            <a:extLst>
              <a:ext uri="{FF2B5EF4-FFF2-40B4-BE49-F238E27FC236}">
                <a16:creationId xmlns:a16="http://schemas.microsoft.com/office/drawing/2014/main" id="{1BBDFB8C-8A83-8F15-1589-CB35EBEFC84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53404" y="-84932"/>
            <a:ext cx="2075154" cy="2185031"/>
          </a:xfrm>
          <a:prstGeom prst="rect">
            <a:avLst/>
          </a:prstGeom>
        </p:spPr>
      </p:pic>
      <p:grpSp>
        <p:nvGrpSpPr>
          <p:cNvPr id="10" name="Group 10">
            <a:extLst>
              <a:ext uri="{FF2B5EF4-FFF2-40B4-BE49-F238E27FC236}">
                <a16:creationId xmlns:a16="http://schemas.microsoft.com/office/drawing/2014/main" id="{A65C7177-D1DF-73F1-BE3B-8349A453BC56}"/>
              </a:ext>
            </a:extLst>
          </p:cNvPr>
          <p:cNvGrpSpPr/>
          <p:nvPr/>
        </p:nvGrpSpPr>
        <p:grpSpPr>
          <a:xfrm>
            <a:off x="537804" y="6216792"/>
            <a:ext cx="2097364" cy="1761958"/>
            <a:chOff x="0" y="0"/>
            <a:chExt cx="2795639" cy="2349277"/>
          </a:xfrm>
        </p:grpSpPr>
        <p:sp>
          <p:nvSpPr>
            <p:cNvPr id="11" name="Freeform 11">
              <a:extLst>
                <a:ext uri="{FF2B5EF4-FFF2-40B4-BE49-F238E27FC236}">
                  <a16:creationId xmlns:a16="http://schemas.microsoft.com/office/drawing/2014/main" id="{FF2ED4F4-E08E-0F30-32F5-37CD9C44DF06}"/>
                </a:ext>
              </a:extLst>
            </p:cNvPr>
            <p:cNvSpPr/>
            <p:nvPr/>
          </p:nvSpPr>
          <p:spPr>
            <a:xfrm>
              <a:off x="0" y="0"/>
              <a:ext cx="1397820" cy="2349277"/>
            </a:xfrm>
            <a:custGeom>
              <a:avLst/>
              <a:gdLst/>
              <a:ahLst/>
              <a:cxnLst/>
              <a:rect l="l" t="t" r="r" b="b"/>
              <a:pathLst>
                <a:path w="1397820" h="2349277">
                  <a:moveTo>
                    <a:pt x="0" y="0"/>
                  </a:moveTo>
                  <a:lnTo>
                    <a:pt x="1397820" y="0"/>
                  </a:lnTo>
                  <a:lnTo>
                    <a:pt x="1397820" y="2349277"/>
                  </a:lnTo>
                  <a:lnTo>
                    <a:pt x="0" y="234927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ro-RO"/>
            </a:p>
          </p:txBody>
        </p:sp>
        <p:sp>
          <p:nvSpPr>
            <p:cNvPr id="12" name="Freeform 12">
              <a:extLst>
                <a:ext uri="{FF2B5EF4-FFF2-40B4-BE49-F238E27FC236}">
                  <a16:creationId xmlns:a16="http://schemas.microsoft.com/office/drawing/2014/main" id="{2E4F7807-E1D6-B4B3-EF3C-DE754BCAC240}"/>
                </a:ext>
              </a:extLst>
            </p:cNvPr>
            <p:cNvSpPr/>
            <p:nvPr/>
          </p:nvSpPr>
          <p:spPr>
            <a:xfrm flipH="1">
              <a:off x="1397820" y="0"/>
              <a:ext cx="1397820" cy="2349277"/>
            </a:xfrm>
            <a:custGeom>
              <a:avLst/>
              <a:gdLst/>
              <a:ahLst/>
              <a:cxnLst/>
              <a:rect l="l" t="t" r="r" b="b"/>
              <a:pathLst>
                <a:path w="1397820" h="2349277">
                  <a:moveTo>
                    <a:pt x="1397819" y="0"/>
                  </a:moveTo>
                  <a:lnTo>
                    <a:pt x="0" y="0"/>
                  </a:lnTo>
                  <a:lnTo>
                    <a:pt x="0" y="2349277"/>
                  </a:lnTo>
                  <a:lnTo>
                    <a:pt x="1397819" y="2349277"/>
                  </a:lnTo>
                  <a:lnTo>
                    <a:pt x="1397819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ro-RO"/>
            </a:p>
          </p:txBody>
        </p:sp>
      </p:grpSp>
      <p:pic>
        <p:nvPicPr>
          <p:cNvPr id="31" name="Picture 30">
            <a:extLst>
              <a:ext uri="{FF2B5EF4-FFF2-40B4-BE49-F238E27FC236}">
                <a16:creationId xmlns:a16="http://schemas.microsoft.com/office/drawing/2014/main" id="{D7833F37-4B07-F7C8-687A-D84FA288D5F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147105" y="1689516"/>
            <a:ext cx="4588491" cy="6882737"/>
          </a:xfrm>
          <a:prstGeom prst="rect">
            <a:avLst/>
          </a:prstGeom>
        </p:spPr>
      </p:pic>
      <p:sp>
        <p:nvSpPr>
          <p:cNvPr id="35" name="TextBox 34">
            <a:extLst>
              <a:ext uri="{FF2B5EF4-FFF2-40B4-BE49-F238E27FC236}">
                <a16:creationId xmlns:a16="http://schemas.microsoft.com/office/drawing/2014/main" id="{D42877EF-147E-C595-FAF1-723D596B96A7}"/>
              </a:ext>
            </a:extLst>
          </p:cNvPr>
          <p:cNvSpPr txBox="1"/>
          <p:nvPr/>
        </p:nvSpPr>
        <p:spPr>
          <a:xfrm>
            <a:off x="1871108" y="3558522"/>
            <a:ext cx="4986892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o-RO" sz="2000" b="1" dirty="0">
                <a:solidFill>
                  <a:schemeClr val="bg1"/>
                </a:solidFill>
                <a:effectLst>
                  <a:reflection stA="45000" endPos="65000" dist="101600" dir="5400000" sy="-100000" algn="bl" rotWithShape="0"/>
                </a:effectLst>
              </a:rPr>
              <a:t>• VINDECARE • MÂNGÂIERE </a:t>
            </a:r>
          </a:p>
          <a:p>
            <a:pPr algn="ctr"/>
            <a:r>
              <a:rPr lang="ro-RO" sz="2000" b="1" dirty="0">
                <a:solidFill>
                  <a:schemeClr val="bg1"/>
                </a:solidFill>
                <a:effectLst>
                  <a:reflection stA="45000" endPos="65000" dist="101600" dir="5400000" sy="-100000" algn="bl" rotWithShape="0"/>
                </a:effectLst>
              </a:rPr>
              <a:t>• FURIE • REZILIENȚĂ •  BUCURIE</a:t>
            </a:r>
          </a:p>
          <a:p>
            <a:pPr algn="ctr"/>
            <a:r>
              <a:rPr lang="ro-RO" sz="2000" b="1" dirty="0">
                <a:solidFill>
                  <a:schemeClr val="bg1"/>
                </a:solidFill>
                <a:effectLst>
                  <a:reflection stA="45000" endPos="65000" dist="101600" dir="5400000" sy="-100000" algn="bl" rotWithShape="0"/>
                </a:effectLst>
              </a:rPr>
              <a:t> • NEGARE • DISPERARE • PIERDERE </a:t>
            </a:r>
          </a:p>
          <a:p>
            <a:pPr algn="ctr"/>
            <a:r>
              <a:rPr lang="ro-RO" sz="2000" b="1" dirty="0">
                <a:solidFill>
                  <a:schemeClr val="bg1"/>
                </a:solidFill>
                <a:effectLst>
                  <a:reflection stA="45000" endPos="65000" dist="101600" dir="5400000" sy="-100000" algn="bl" rotWithShape="0"/>
                </a:effectLst>
              </a:rPr>
              <a:t>• RECUNOȘTINȚĂ • TRISTEȚE • ÎNCREDERE • CONFUZIE • DOLIU • </a:t>
            </a:r>
            <a:r>
              <a:rPr lang="ro-RO" sz="2000" b="1" dirty="0">
                <a:solidFill>
                  <a:schemeClr val="accent3"/>
                </a:solidFill>
                <a:effectLst>
                  <a:reflection stA="45000" endPos="65000" dist="101600" dir="5400000" sy="-100000" algn="bl" rotWithShape="0"/>
                </a:effectLst>
              </a:rPr>
              <a:t>CANCER</a:t>
            </a:r>
            <a:r>
              <a:rPr lang="ro-RO" sz="2000" b="1" dirty="0">
                <a:solidFill>
                  <a:schemeClr val="bg1"/>
                </a:solidFill>
                <a:effectLst>
                  <a:reflection stA="45000" endPos="65000" dist="101600" dir="5400000" sy="-100000" algn="bl" rotWithShape="0"/>
                </a:effectLst>
              </a:rPr>
              <a:t> • SINGURĂTATE • PACE • PASIUNE •• SPERANȚĂ • PUTERE </a:t>
            </a:r>
          </a:p>
          <a:p>
            <a:pPr algn="ctr"/>
            <a:r>
              <a:rPr lang="ro-RO" sz="2000" b="1" dirty="0">
                <a:solidFill>
                  <a:schemeClr val="bg1"/>
                </a:solidFill>
                <a:effectLst>
                  <a:reflection stA="45000" endPos="65000" dist="101600" dir="5400000" sy="-100000" algn="bl" rotWithShape="0"/>
                </a:effectLst>
              </a:rPr>
              <a:t>• DURERE • ÎNDOIALĂ • IUBIRE • UȘURARE • CONEXIUNE • FRICĂ • ȘOC • CURAJ</a:t>
            </a:r>
          </a:p>
        </p:txBody>
      </p:sp>
      <p:pic>
        <p:nvPicPr>
          <p:cNvPr id="36" name="Picture 35">
            <a:extLst>
              <a:ext uri="{FF2B5EF4-FFF2-40B4-BE49-F238E27FC236}">
                <a16:creationId xmlns:a16="http://schemas.microsoft.com/office/drawing/2014/main" id="{6AD1DE90-4759-88D6-C752-C636411F76F9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41936" y="5295765"/>
            <a:ext cx="1611630" cy="716280"/>
          </a:xfrm>
          <a:prstGeom prst="rect">
            <a:avLst/>
          </a:prstGeom>
        </p:spPr>
      </p:pic>
      <p:sp>
        <p:nvSpPr>
          <p:cNvPr id="38" name="TextBox 37">
            <a:extLst>
              <a:ext uri="{FF2B5EF4-FFF2-40B4-BE49-F238E27FC236}">
                <a16:creationId xmlns:a16="http://schemas.microsoft.com/office/drawing/2014/main" id="{0DC491D3-1107-D7B4-B0E7-E5B2AAE7D31B}"/>
              </a:ext>
            </a:extLst>
          </p:cNvPr>
          <p:cNvSpPr txBox="1"/>
          <p:nvPr/>
        </p:nvSpPr>
        <p:spPr>
          <a:xfrm>
            <a:off x="5778074" y="8724243"/>
            <a:ext cx="1404245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o-RO" sz="1200" i="1" dirty="0">
                <a:solidFill>
                  <a:schemeClr val="accent3"/>
                </a:solidFill>
              </a:rPr>
              <a:t>#UnitedByUnique</a:t>
            </a:r>
          </a:p>
        </p:txBody>
      </p:sp>
    </p:spTree>
    <p:extLst>
      <p:ext uri="{BB962C8B-B14F-4D97-AF65-F5344CB8AC3E}">
        <p14:creationId xmlns:p14="http://schemas.microsoft.com/office/powerpoint/2010/main" val="27189294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1F7AB5-CD0A-6639-F1A8-C158D4C219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E132B5EE-F386-43FF-00FB-E1353871619F}"/>
              </a:ext>
            </a:extLst>
          </p:cNvPr>
          <p:cNvGrpSpPr/>
          <p:nvPr/>
        </p:nvGrpSpPr>
        <p:grpSpPr>
          <a:xfrm>
            <a:off x="-349251" y="-84932"/>
            <a:ext cx="2711452" cy="10075863"/>
            <a:chOff x="0" y="0"/>
            <a:chExt cx="1255708" cy="2709333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89B12A5D-6A62-A090-469C-392FAB38EDA0}"/>
                </a:ext>
              </a:extLst>
            </p:cNvPr>
            <p:cNvSpPr/>
            <p:nvPr/>
          </p:nvSpPr>
          <p:spPr>
            <a:xfrm>
              <a:off x="0" y="0"/>
              <a:ext cx="1255708" cy="2709333"/>
            </a:xfrm>
            <a:custGeom>
              <a:avLst/>
              <a:gdLst/>
              <a:ahLst/>
              <a:cxnLst/>
              <a:rect l="l" t="t" r="r" b="b"/>
              <a:pathLst>
                <a:path w="1255708" h="2709333">
                  <a:moveTo>
                    <a:pt x="0" y="0"/>
                  </a:moveTo>
                  <a:lnTo>
                    <a:pt x="1255708" y="0"/>
                  </a:lnTo>
                  <a:lnTo>
                    <a:pt x="1255708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019898"/>
            </a:solidFill>
          </p:spPr>
          <p:txBody>
            <a:bodyPr/>
            <a:lstStyle/>
            <a:p>
              <a:endParaRPr lang="ro-RO"/>
            </a:p>
          </p:txBody>
        </p:sp>
        <p:sp>
          <p:nvSpPr>
            <p:cNvPr id="4" name="TextBox 4">
              <a:extLst>
                <a:ext uri="{FF2B5EF4-FFF2-40B4-BE49-F238E27FC236}">
                  <a16:creationId xmlns:a16="http://schemas.microsoft.com/office/drawing/2014/main" id="{FAC43FA1-38E6-B413-5F87-7FE93D116702}"/>
                </a:ext>
              </a:extLst>
            </p:cNvPr>
            <p:cNvSpPr txBox="1"/>
            <p:nvPr/>
          </p:nvSpPr>
          <p:spPr>
            <a:xfrm>
              <a:off x="0" y="-28575"/>
              <a:ext cx="1255708" cy="273790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sp>
        <p:nvSpPr>
          <p:cNvPr id="6" name="AutoShape 6">
            <a:extLst>
              <a:ext uri="{FF2B5EF4-FFF2-40B4-BE49-F238E27FC236}">
                <a16:creationId xmlns:a16="http://schemas.microsoft.com/office/drawing/2014/main" id="{24DB430F-A8DD-DE4A-82E5-9DD0D85C6B5A}"/>
              </a:ext>
            </a:extLst>
          </p:cNvPr>
          <p:cNvSpPr/>
          <p:nvPr/>
        </p:nvSpPr>
        <p:spPr>
          <a:xfrm flipV="1">
            <a:off x="-1260713" y="4360983"/>
            <a:ext cx="979289" cy="0"/>
          </a:xfrm>
          <a:prstGeom prst="line">
            <a:avLst/>
          </a:prstGeom>
          <a:ln w="9525" cap="flat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ro-RO"/>
          </a:p>
        </p:txBody>
      </p:sp>
      <p:grpSp>
        <p:nvGrpSpPr>
          <p:cNvPr id="7" name="Group 7">
            <a:extLst>
              <a:ext uri="{FF2B5EF4-FFF2-40B4-BE49-F238E27FC236}">
                <a16:creationId xmlns:a16="http://schemas.microsoft.com/office/drawing/2014/main" id="{4A1C4216-CD15-2CB9-73B9-13750C967ADB}"/>
              </a:ext>
            </a:extLst>
          </p:cNvPr>
          <p:cNvGrpSpPr/>
          <p:nvPr/>
        </p:nvGrpSpPr>
        <p:grpSpPr>
          <a:xfrm>
            <a:off x="1586487" y="-84931"/>
            <a:ext cx="5620765" cy="10075863"/>
            <a:chOff x="0" y="0"/>
            <a:chExt cx="2840367" cy="2709333"/>
          </a:xfrm>
        </p:grpSpPr>
        <p:sp>
          <p:nvSpPr>
            <p:cNvPr id="8" name="Freeform 8">
              <a:extLst>
                <a:ext uri="{FF2B5EF4-FFF2-40B4-BE49-F238E27FC236}">
                  <a16:creationId xmlns:a16="http://schemas.microsoft.com/office/drawing/2014/main" id="{FC1A375F-5C29-0A7E-67AE-4BA57F6E87E6}"/>
                </a:ext>
              </a:extLst>
            </p:cNvPr>
            <p:cNvSpPr/>
            <p:nvPr/>
          </p:nvSpPr>
          <p:spPr>
            <a:xfrm>
              <a:off x="0" y="0"/>
              <a:ext cx="2840367" cy="2709333"/>
            </a:xfrm>
            <a:custGeom>
              <a:avLst/>
              <a:gdLst/>
              <a:ahLst/>
              <a:cxnLst/>
              <a:rect l="l" t="t" r="r" b="b"/>
              <a:pathLst>
                <a:path w="2840367" h="2709333">
                  <a:moveTo>
                    <a:pt x="0" y="0"/>
                  </a:moveTo>
                  <a:lnTo>
                    <a:pt x="2840367" y="0"/>
                  </a:lnTo>
                  <a:lnTo>
                    <a:pt x="2840367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262262"/>
            </a:solidFill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9" name="TextBox 9">
              <a:extLst>
                <a:ext uri="{FF2B5EF4-FFF2-40B4-BE49-F238E27FC236}">
                  <a16:creationId xmlns:a16="http://schemas.microsoft.com/office/drawing/2014/main" id="{F5DBFE47-D1EA-E9BF-FC3E-FF5451BB1616}"/>
                </a:ext>
              </a:extLst>
            </p:cNvPr>
            <p:cNvSpPr txBox="1"/>
            <p:nvPr/>
          </p:nvSpPr>
          <p:spPr>
            <a:xfrm>
              <a:off x="0" y="-28575"/>
              <a:ext cx="2840367" cy="273790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sp>
        <p:nvSpPr>
          <p:cNvPr id="13" name="Freeform 13">
            <a:extLst>
              <a:ext uri="{FF2B5EF4-FFF2-40B4-BE49-F238E27FC236}">
                <a16:creationId xmlns:a16="http://schemas.microsoft.com/office/drawing/2014/main" id="{516073EF-406C-C4F3-B4F5-FD732FBA9217}"/>
              </a:ext>
            </a:extLst>
          </p:cNvPr>
          <p:cNvSpPr/>
          <p:nvPr/>
        </p:nvSpPr>
        <p:spPr>
          <a:xfrm>
            <a:off x="-262150" y="8298766"/>
            <a:ext cx="765939" cy="686074"/>
          </a:xfrm>
          <a:custGeom>
            <a:avLst/>
            <a:gdLst/>
            <a:ahLst/>
            <a:cxnLst/>
            <a:rect l="l" t="t" r="r" b="b"/>
            <a:pathLst>
              <a:path w="608340" h="596508">
                <a:moveTo>
                  <a:pt x="0" y="0"/>
                </a:moveTo>
                <a:lnTo>
                  <a:pt x="608340" y="0"/>
                </a:lnTo>
                <a:lnTo>
                  <a:pt x="608340" y="596509"/>
                </a:lnTo>
                <a:lnTo>
                  <a:pt x="0" y="59650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43388" t="-26922" r="-42081" b="-62226"/>
            </a:stretch>
          </a:blipFill>
        </p:spPr>
        <p:txBody>
          <a:bodyPr/>
          <a:lstStyle/>
          <a:p>
            <a:endParaRPr lang="ro-RO"/>
          </a:p>
        </p:txBody>
      </p:sp>
      <p:sp>
        <p:nvSpPr>
          <p:cNvPr id="23" name="TextBox 23">
            <a:extLst>
              <a:ext uri="{FF2B5EF4-FFF2-40B4-BE49-F238E27FC236}">
                <a16:creationId xmlns:a16="http://schemas.microsoft.com/office/drawing/2014/main" id="{FC54CAF3-F190-198C-DF20-6D82D3223100}"/>
              </a:ext>
            </a:extLst>
          </p:cNvPr>
          <p:cNvSpPr txBox="1"/>
          <p:nvPr/>
        </p:nvSpPr>
        <p:spPr>
          <a:xfrm>
            <a:off x="1594600" y="33224"/>
            <a:ext cx="5620765" cy="86177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ro-RO" sz="2800" b="1" dirty="0">
                <a:solidFill>
                  <a:schemeClr val="accent3"/>
                </a:solidFill>
                <a:latin typeface="+mj-lt"/>
              </a:rPr>
              <a:t>ZIUA MONDIALĂ DE LUPTĂ ÎMPOTRIVA CANCERULUI</a:t>
            </a:r>
            <a:endParaRPr lang="en-US" sz="2800" b="1" dirty="0">
              <a:solidFill>
                <a:schemeClr val="accent3"/>
              </a:solidFill>
              <a:latin typeface="+mj-lt"/>
            </a:endParaRPr>
          </a:p>
        </p:txBody>
      </p:sp>
      <p:sp>
        <p:nvSpPr>
          <p:cNvPr id="24" name="TextBox 24">
            <a:extLst>
              <a:ext uri="{FF2B5EF4-FFF2-40B4-BE49-F238E27FC236}">
                <a16:creationId xmlns:a16="http://schemas.microsoft.com/office/drawing/2014/main" id="{4CE40B64-17E5-464C-A6D9-2F71B45CA64B}"/>
              </a:ext>
            </a:extLst>
          </p:cNvPr>
          <p:cNvSpPr txBox="1"/>
          <p:nvPr/>
        </p:nvSpPr>
        <p:spPr>
          <a:xfrm>
            <a:off x="3223894" y="1215667"/>
            <a:ext cx="2711452" cy="24474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680"/>
              </a:lnSpc>
            </a:pPr>
            <a:r>
              <a:rPr lang="en-US" sz="1200" dirty="0">
                <a:solidFill>
                  <a:srgbClr val="FFFFFF"/>
                </a:solidFill>
                <a:latin typeface="Merriweather"/>
              </a:rPr>
              <a:t> </a:t>
            </a:r>
            <a:r>
              <a:rPr lang="ro-RO" sz="2400" b="1" dirty="0">
                <a:solidFill>
                  <a:schemeClr val="accent3"/>
                </a:solidFill>
                <a:latin typeface="+mj-lt"/>
              </a:rPr>
              <a:t>4 FEBRUARIE </a:t>
            </a:r>
            <a:r>
              <a:rPr lang="en-US" sz="2400" b="1" dirty="0">
                <a:solidFill>
                  <a:schemeClr val="accent3"/>
                </a:solidFill>
                <a:latin typeface="+mj-lt"/>
              </a:rPr>
              <a:t>202</a:t>
            </a:r>
            <a:r>
              <a:rPr lang="ro-RO" sz="2400" b="1" dirty="0">
                <a:solidFill>
                  <a:schemeClr val="accent3">
                    <a:lumMod val="75000"/>
                  </a:schemeClr>
                </a:solidFill>
                <a:latin typeface="+mj-lt"/>
              </a:rPr>
              <a:t>6</a:t>
            </a:r>
            <a:endParaRPr lang="en-US" sz="2400" b="1" dirty="0">
              <a:solidFill>
                <a:schemeClr val="accent3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61" name="TextBox 61">
            <a:extLst>
              <a:ext uri="{FF2B5EF4-FFF2-40B4-BE49-F238E27FC236}">
                <a16:creationId xmlns:a16="http://schemas.microsoft.com/office/drawing/2014/main" id="{0A0F3364-F5E8-0E5A-36BE-4B079F61485B}"/>
              </a:ext>
            </a:extLst>
          </p:cNvPr>
          <p:cNvSpPr txBox="1"/>
          <p:nvPr/>
        </p:nvSpPr>
        <p:spPr>
          <a:xfrm>
            <a:off x="653961" y="8565751"/>
            <a:ext cx="1045619" cy="31963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1253"/>
              </a:lnSpc>
            </a:pPr>
            <a:r>
              <a:rPr lang="en-US" sz="895" spc="85" dirty="0">
                <a:solidFill>
                  <a:srgbClr val="FFFFFF"/>
                </a:solidFill>
                <a:latin typeface="Goudy"/>
              </a:rPr>
              <a:t>MINISTERUL </a:t>
            </a:r>
          </a:p>
          <a:p>
            <a:pPr>
              <a:lnSpc>
                <a:spcPts val="1253"/>
              </a:lnSpc>
            </a:pPr>
            <a:r>
              <a:rPr lang="en-US" sz="895" spc="85" dirty="0">
                <a:solidFill>
                  <a:srgbClr val="FFFFFF"/>
                </a:solidFill>
                <a:latin typeface="Goudy"/>
              </a:rPr>
              <a:t>SĂNĂTĂȚII</a:t>
            </a:r>
          </a:p>
        </p:txBody>
      </p:sp>
      <p:sp>
        <p:nvSpPr>
          <p:cNvPr id="68" name="TextBox 56">
            <a:extLst>
              <a:ext uri="{FF2B5EF4-FFF2-40B4-BE49-F238E27FC236}">
                <a16:creationId xmlns:a16="http://schemas.microsoft.com/office/drawing/2014/main" id="{AE47F789-2F52-1694-E009-4D192E397FAD}"/>
              </a:ext>
            </a:extLst>
          </p:cNvPr>
          <p:cNvSpPr txBox="1"/>
          <p:nvPr/>
        </p:nvSpPr>
        <p:spPr>
          <a:xfrm>
            <a:off x="1886831" y="7558789"/>
            <a:ext cx="5123569" cy="24113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690"/>
              </a:lnSpc>
            </a:pPr>
            <a:r>
              <a:rPr lang="ro-RO" sz="2000" b="1" dirty="0">
                <a:solidFill>
                  <a:schemeClr val="accent3"/>
                </a:solidFill>
                <a:latin typeface="+mj-lt"/>
              </a:rPr>
              <a:t>CANCERUL MI-A ÎNTORS VIAȚA </a:t>
            </a:r>
          </a:p>
          <a:p>
            <a:pPr algn="ctr">
              <a:lnSpc>
                <a:spcPts val="1690"/>
              </a:lnSpc>
            </a:pPr>
            <a:r>
              <a:rPr lang="ro-RO" sz="2000" b="1" dirty="0">
                <a:solidFill>
                  <a:schemeClr val="accent3"/>
                </a:solidFill>
                <a:latin typeface="+mj-lt"/>
              </a:rPr>
              <a:t>CU SUSUL ÎN JOS!</a:t>
            </a:r>
          </a:p>
          <a:p>
            <a:pPr algn="ctr">
              <a:lnSpc>
                <a:spcPts val="1690"/>
              </a:lnSpc>
            </a:pPr>
            <a:endParaRPr lang="ro-RO" sz="2000" b="1" dirty="0">
              <a:solidFill>
                <a:srgbClr val="FFFFFF"/>
              </a:solidFill>
              <a:latin typeface="+mj-lt"/>
            </a:endParaRPr>
          </a:p>
          <a:p>
            <a:pPr algn="ctr">
              <a:lnSpc>
                <a:spcPts val="1690"/>
              </a:lnSpc>
            </a:pPr>
            <a:r>
              <a:rPr lang="ro-RO" sz="1400" dirty="0">
                <a:solidFill>
                  <a:schemeClr val="bg1"/>
                </a:solidFill>
                <a:latin typeface="+mj-lt"/>
              </a:rPr>
              <a:t>Am fost diagnosticat cu cancer în urmă cu 3 ani. </a:t>
            </a:r>
          </a:p>
          <a:p>
            <a:pPr algn="ctr">
              <a:lnSpc>
                <a:spcPts val="1690"/>
              </a:lnSpc>
            </a:pPr>
            <a:r>
              <a:rPr lang="ro-RO" sz="1400" dirty="0">
                <a:solidFill>
                  <a:schemeClr val="bg1"/>
                </a:solidFill>
                <a:latin typeface="+mj-lt"/>
              </a:rPr>
              <a:t>De atunci, viața mea a fost plină de incertitudine și lecții neașteptate.</a:t>
            </a:r>
          </a:p>
          <a:p>
            <a:pPr algn="ctr">
              <a:lnSpc>
                <a:spcPts val="1690"/>
              </a:lnSpc>
            </a:pPr>
            <a:r>
              <a:rPr lang="ro-RO" sz="1400" dirty="0">
                <a:solidFill>
                  <a:schemeClr val="bg1"/>
                </a:solidFill>
                <a:latin typeface="+mj-lt"/>
              </a:rPr>
              <a:t>Am învățat ce înseamnă frica, dar și curajul. </a:t>
            </a:r>
          </a:p>
          <a:p>
            <a:pPr algn="ctr">
              <a:lnSpc>
                <a:spcPts val="1690"/>
              </a:lnSpc>
            </a:pPr>
            <a:r>
              <a:rPr lang="ro-RO" sz="1400" dirty="0">
                <a:solidFill>
                  <a:schemeClr val="bg1"/>
                </a:solidFill>
                <a:latin typeface="+mj-lt"/>
              </a:rPr>
              <a:t>Am învățat să încetinesc ritmul, să prețuiesc fiecare zi mai profund și să mă sprijin pe iubirea și susținerea necondiționată a celor din jur.</a:t>
            </a:r>
          </a:p>
          <a:p>
            <a:pPr algn="r">
              <a:lnSpc>
                <a:spcPts val="1690"/>
              </a:lnSpc>
            </a:pPr>
            <a:endParaRPr lang="ro-RO" sz="1400" i="1" dirty="0">
              <a:solidFill>
                <a:srgbClr val="FFFFFF"/>
              </a:solidFill>
              <a:latin typeface="+mj-lt"/>
            </a:endParaRPr>
          </a:p>
          <a:p>
            <a:pPr algn="r">
              <a:lnSpc>
                <a:spcPts val="1690"/>
              </a:lnSpc>
            </a:pPr>
            <a:r>
              <a:rPr lang="ro-RO" sz="1400" i="1" dirty="0">
                <a:solidFill>
                  <a:schemeClr val="accent3"/>
                </a:solidFill>
                <a:latin typeface="+mj-lt"/>
              </a:rPr>
              <a:t>#UnitedByUnique</a:t>
            </a:r>
          </a:p>
          <a:p>
            <a:pPr algn="ctr">
              <a:lnSpc>
                <a:spcPts val="1690"/>
              </a:lnSpc>
            </a:pPr>
            <a:r>
              <a:rPr lang="ro-RO" sz="2000" dirty="0">
                <a:solidFill>
                  <a:srgbClr val="FFFFFF"/>
                </a:solidFill>
                <a:latin typeface="+mj-lt"/>
              </a:rPr>
              <a:t> 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087D035D-1C9C-D4F2-C1B1-2E2E308554EE}"/>
              </a:ext>
            </a:extLst>
          </p:cNvPr>
          <p:cNvSpPr txBox="1"/>
          <p:nvPr/>
        </p:nvSpPr>
        <p:spPr>
          <a:xfrm>
            <a:off x="-346228" y="9180130"/>
            <a:ext cx="19408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o-RO" sz="800" dirty="0">
                <a:solidFill>
                  <a:schemeClr val="bg1"/>
                </a:solidFill>
              </a:rPr>
              <a:t>Material realizat în cadrul subprogramului de evaluare și promovare a sănătății și educație pentru sănătate al Ministerului Sănătății  -</a:t>
            </a:r>
          </a:p>
          <a:p>
            <a:pPr algn="ctr"/>
            <a:r>
              <a:rPr lang="ro-RO" sz="800" dirty="0">
                <a:solidFill>
                  <a:schemeClr val="bg1"/>
                </a:solidFill>
              </a:rPr>
              <a:t>pentru distribuție gratuită</a:t>
            </a:r>
          </a:p>
        </p:txBody>
      </p:sp>
      <p:pic>
        <p:nvPicPr>
          <p:cNvPr id="30" name="Picture 29" descr="A logo with a heart and text&#10;&#10;AI-generated content may be incorrect.">
            <a:extLst>
              <a:ext uri="{FF2B5EF4-FFF2-40B4-BE49-F238E27FC236}">
                <a16:creationId xmlns:a16="http://schemas.microsoft.com/office/drawing/2014/main" id="{F2031146-FB93-E349-F84D-A80E1726FA0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23753" y="-84933"/>
            <a:ext cx="2566291" cy="289059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943ADC1-16FD-2956-1281-FC12DE3F299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15118" y="1674882"/>
            <a:ext cx="4942882" cy="5557563"/>
          </a:xfrm>
          <a:prstGeom prst="rect">
            <a:avLst/>
          </a:prstGeom>
        </p:spPr>
      </p:pic>
      <p:grpSp>
        <p:nvGrpSpPr>
          <p:cNvPr id="10" name="Group 10">
            <a:extLst>
              <a:ext uri="{FF2B5EF4-FFF2-40B4-BE49-F238E27FC236}">
                <a16:creationId xmlns:a16="http://schemas.microsoft.com/office/drawing/2014/main" id="{AACDD160-197E-10AF-A312-CF110FE4EB2A}"/>
              </a:ext>
            </a:extLst>
          </p:cNvPr>
          <p:cNvGrpSpPr/>
          <p:nvPr/>
        </p:nvGrpSpPr>
        <p:grpSpPr>
          <a:xfrm>
            <a:off x="537804" y="6216792"/>
            <a:ext cx="2097364" cy="1761958"/>
            <a:chOff x="0" y="0"/>
            <a:chExt cx="2795639" cy="2349277"/>
          </a:xfrm>
        </p:grpSpPr>
        <p:sp>
          <p:nvSpPr>
            <p:cNvPr id="11" name="Freeform 11">
              <a:extLst>
                <a:ext uri="{FF2B5EF4-FFF2-40B4-BE49-F238E27FC236}">
                  <a16:creationId xmlns:a16="http://schemas.microsoft.com/office/drawing/2014/main" id="{04847DF6-D401-E441-6FC4-1B4E79EAB822}"/>
                </a:ext>
              </a:extLst>
            </p:cNvPr>
            <p:cNvSpPr/>
            <p:nvPr/>
          </p:nvSpPr>
          <p:spPr>
            <a:xfrm>
              <a:off x="0" y="0"/>
              <a:ext cx="1397820" cy="2349277"/>
            </a:xfrm>
            <a:custGeom>
              <a:avLst/>
              <a:gdLst/>
              <a:ahLst/>
              <a:cxnLst/>
              <a:rect l="l" t="t" r="r" b="b"/>
              <a:pathLst>
                <a:path w="1397820" h="2349277">
                  <a:moveTo>
                    <a:pt x="0" y="0"/>
                  </a:moveTo>
                  <a:lnTo>
                    <a:pt x="1397820" y="0"/>
                  </a:lnTo>
                  <a:lnTo>
                    <a:pt x="1397820" y="2349277"/>
                  </a:lnTo>
                  <a:lnTo>
                    <a:pt x="0" y="234927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ro-RO"/>
            </a:p>
          </p:txBody>
        </p:sp>
        <p:sp>
          <p:nvSpPr>
            <p:cNvPr id="12" name="Freeform 12">
              <a:extLst>
                <a:ext uri="{FF2B5EF4-FFF2-40B4-BE49-F238E27FC236}">
                  <a16:creationId xmlns:a16="http://schemas.microsoft.com/office/drawing/2014/main" id="{52E08B81-CBAC-5EC4-B2A3-663500C30879}"/>
                </a:ext>
              </a:extLst>
            </p:cNvPr>
            <p:cNvSpPr/>
            <p:nvPr/>
          </p:nvSpPr>
          <p:spPr>
            <a:xfrm flipH="1">
              <a:off x="1397820" y="0"/>
              <a:ext cx="1397820" cy="2349277"/>
            </a:xfrm>
            <a:custGeom>
              <a:avLst/>
              <a:gdLst/>
              <a:ahLst/>
              <a:cxnLst/>
              <a:rect l="l" t="t" r="r" b="b"/>
              <a:pathLst>
                <a:path w="1397820" h="2349277">
                  <a:moveTo>
                    <a:pt x="1397819" y="0"/>
                  </a:moveTo>
                  <a:lnTo>
                    <a:pt x="0" y="0"/>
                  </a:lnTo>
                  <a:lnTo>
                    <a:pt x="0" y="2349277"/>
                  </a:lnTo>
                  <a:lnTo>
                    <a:pt x="1397819" y="2349277"/>
                  </a:lnTo>
                  <a:lnTo>
                    <a:pt x="1397819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ro-RO"/>
            </a:p>
          </p:txBody>
        </p:sp>
      </p:grpSp>
      <p:pic>
        <p:nvPicPr>
          <p:cNvPr id="14" name="Picture 13">
            <a:extLst>
              <a:ext uri="{FF2B5EF4-FFF2-40B4-BE49-F238E27FC236}">
                <a16:creationId xmlns:a16="http://schemas.microsoft.com/office/drawing/2014/main" id="{1259B65F-1E72-C2F4-2E07-9963A09A57F1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2026" y="5402867"/>
            <a:ext cx="1611630" cy="716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07300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49A7D8-8E02-D6D5-9880-315C43AB82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32C0AC4B-B040-4FD9-5129-B3187A7D28C3}"/>
              </a:ext>
            </a:extLst>
          </p:cNvPr>
          <p:cNvGrpSpPr/>
          <p:nvPr/>
        </p:nvGrpSpPr>
        <p:grpSpPr>
          <a:xfrm>
            <a:off x="-349251" y="-84932"/>
            <a:ext cx="2711452" cy="10075863"/>
            <a:chOff x="0" y="0"/>
            <a:chExt cx="1255708" cy="2709333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041C5C63-FAA7-9E57-5B2F-7606871EC7EF}"/>
                </a:ext>
              </a:extLst>
            </p:cNvPr>
            <p:cNvSpPr/>
            <p:nvPr/>
          </p:nvSpPr>
          <p:spPr>
            <a:xfrm>
              <a:off x="0" y="0"/>
              <a:ext cx="1255708" cy="2709333"/>
            </a:xfrm>
            <a:custGeom>
              <a:avLst/>
              <a:gdLst/>
              <a:ahLst/>
              <a:cxnLst/>
              <a:rect l="l" t="t" r="r" b="b"/>
              <a:pathLst>
                <a:path w="1255708" h="2709333">
                  <a:moveTo>
                    <a:pt x="0" y="0"/>
                  </a:moveTo>
                  <a:lnTo>
                    <a:pt x="1255708" y="0"/>
                  </a:lnTo>
                  <a:lnTo>
                    <a:pt x="1255708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019898"/>
            </a:solidFill>
          </p:spPr>
          <p:txBody>
            <a:bodyPr/>
            <a:lstStyle/>
            <a:p>
              <a:endParaRPr lang="ro-RO"/>
            </a:p>
          </p:txBody>
        </p:sp>
        <p:sp>
          <p:nvSpPr>
            <p:cNvPr id="4" name="TextBox 4">
              <a:extLst>
                <a:ext uri="{FF2B5EF4-FFF2-40B4-BE49-F238E27FC236}">
                  <a16:creationId xmlns:a16="http://schemas.microsoft.com/office/drawing/2014/main" id="{EB995AA5-AC2C-0A1F-6E48-4F2DF753DA13}"/>
                </a:ext>
              </a:extLst>
            </p:cNvPr>
            <p:cNvSpPr txBox="1"/>
            <p:nvPr/>
          </p:nvSpPr>
          <p:spPr>
            <a:xfrm>
              <a:off x="0" y="-28575"/>
              <a:ext cx="1255708" cy="273790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sp>
        <p:nvSpPr>
          <p:cNvPr id="6" name="AutoShape 6">
            <a:extLst>
              <a:ext uri="{FF2B5EF4-FFF2-40B4-BE49-F238E27FC236}">
                <a16:creationId xmlns:a16="http://schemas.microsoft.com/office/drawing/2014/main" id="{80795978-A97F-4C4F-FE57-C6F5574DD756}"/>
              </a:ext>
            </a:extLst>
          </p:cNvPr>
          <p:cNvSpPr/>
          <p:nvPr/>
        </p:nvSpPr>
        <p:spPr>
          <a:xfrm flipV="1">
            <a:off x="-1260713" y="4360983"/>
            <a:ext cx="979289" cy="0"/>
          </a:xfrm>
          <a:prstGeom prst="line">
            <a:avLst/>
          </a:prstGeom>
          <a:ln w="9525" cap="flat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ro-RO"/>
          </a:p>
        </p:txBody>
      </p:sp>
      <p:grpSp>
        <p:nvGrpSpPr>
          <p:cNvPr id="7" name="Group 7">
            <a:extLst>
              <a:ext uri="{FF2B5EF4-FFF2-40B4-BE49-F238E27FC236}">
                <a16:creationId xmlns:a16="http://schemas.microsoft.com/office/drawing/2014/main" id="{D1209345-2A02-C994-9C15-B0BCBBC3466A}"/>
              </a:ext>
            </a:extLst>
          </p:cNvPr>
          <p:cNvGrpSpPr/>
          <p:nvPr/>
        </p:nvGrpSpPr>
        <p:grpSpPr>
          <a:xfrm>
            <a:off x="1586487" y="-84931"/>
            <a:ext cx="5620765" cy="10075863"/>
            <a:chOff x="0" y="0"/>
            <a:chExt cx="2840367" cy="2709333"/>
          </a:xfrm>
        </p:grpSpPr>
        <p:sp>
          <p:nvSpPr>
            <p:cNvPr id="8" name="Freeform 8">
              <a:extLst>
                <a:ext uri="{FF2B5EF4-FFF2-40B4-BE49-F238E27FC236}">
                  <a16:creationId xmlns:a16="http://schemas.microsoft.com/office/drawing/2014/main" id="{527D9BD8-0689-4EC6-8E02-B136F2858A46}"/>
                </a:ext>
              </a:extLst>
            </p:cNvPr>
            <p:cNvSpPr/>
            <p:nvPr/>
          </p:nvSpPr>
          <p:spPr>
            <a:xfrm>
              <a:off x="0" y="0"/>
              <a:ext cx="2840367" cy="2709333"/>
            </a:xfrm>
            <a:custGeom>
              <a:avLst/>
              <a:gdLst/>
              <a:ahLst/>
              <a:cxnLst/>
              <a:rect l="l" t="t" r="r" b="b"/>
              <a:pathLst>
                <a:path w="2840367" h="2709333">
                  <a:moveTo>
                    <a:pt x="0" y="0"/>
                  </a:moveTo>
                  <a:lnTo>
                    <a:pt x="2840367" y="0"/>
                  </a:lnTo>
                  <a:lnTo>
                    <a:pt x="2840367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262262"/>
            </a:solidFill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9" name="TextBox 9">
              <a:extLst>
                <a:ext uri="{FF2B5EF4-FFF2-40B4-BE49-F238E27FC236}">
                  <a16:creationId xmlns:a16="http://schemas.microsoft.com/office/drawing/2014/main" id="{2B73150E-100F-DC1F-D58B-2F455C82D726}"/>
                </a:ext>
              </a:extLst>
            </p:cNvPr>
            <p:cNvSpPr txBox="1"/>
            <p:nvPr/>
          </p:nvSpPr>
          <p:spPr>
            <a:xfrm>
              <a:off x="0" y="-28575"/>
              <a:ext cx="2840367" cy="273790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sp>
        <p:nvSpPr>
          <p:cNvPr id="13" name="Freeform 13">
            <a:extLst>
              <a:ext uri="{FF2B5EF4-FFF2-40B4-BE49-F238E27FC236}">
                <a16:creationId xmlns:a16="http://schemas.microsoft.com/office/drawing/2014/main" id="{6251324B-ADBA-383C-F970-A5CC72E264C6}"/>
              </a:ext>
            </a:extLst>
          </p:cNvPr>
          <p:cNvSpPr/>
          <p:nvPr/>
        </p:nvSpPr>
        <p:spPr>
          <a:xfrm>
            <a:off x="-262150" y="8298766"/>
            <a:ext cx="765939" cy="686074"/>
          </a:xfrm>
          <a:custGeom>
            <a:avLst/>
            <a:gdLst/>
            <a:ahLst/>
            <a:cxnLst/>
            <a:rect l="l" t="t" r="r" b="b"/>
            <a:pathLst>
              <a:path w="608340" h="596508">
                <a:moveTo>
                  <a:pt x="0" y="0"/>
                </a:moveTo>
                <a:lnTo>
                  <a:pt x="608340" y="0"/>
                </a:lnTo>
                <a:lnTo>
                  <a:pt x="608340" y="596509"/>
                </a:lnTo>
                <a:lnTo>
                  <a:pt x="0" y="59650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43388" t="-26922" r="-42081" b="-62226"/>
            </a:stretch>
          </a:blipFill>
        </p:spPr>
        <p:txBody>
          <a:bodyPr/>
          <a:lstStyle/>
          <a:p>
            <a:endParaRPr lang="ro-RO"/>
          </a:p>
        </p:txBody>
      </p:sp>
      <p:sp>
        <p:nvSpPr>
          <p:cNvPr id="23" name="TextBox 23">
            <a:extLst>
              <a:ext uri="{FF2B5EF4-FFF2-40B4-BE49-F238E27FC236}">
                <a16:creationId xmlns:a16="http://schemas.microsoft.com/office/drawing/2014/main" id="{0894B017-591F-E7B0-88B3-A9691054734F}"/>
              </a:ext>
            </a:extLst>
          </p:cNvPr>
          <p:cNvSpPr txBox="1"/>
          <p:nvPr/>
        </p:nvSpPr>
        <p:spPr>
          <a:xfrm>
            <a:off x="1586485" y="2421"/>
            <a:ext cx="5620765" cy="86177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ro-RO" sz="2800" b="1" dirty="0">
                <a:solidFill>
                  <a:schemeClr val="accent3"/>
                </a:solidFill>
                <a:latin typeface="+mj-lt"/>
              </a:rPr>
              <a:t>ZIUA MONDIALĂ DE LUPTĂ ÎMPOTRIVA CANCERULUI</a:t>
            </a:r>
            <a:endParaRPr lang="en-US" sz="2800" b="1" dirty="0">
              <a:solidFill>
                <a:schemeClr val="accent3"/>
              </a:solidFill>
              <a:latin typeface="+mj-lt"/>
            </a:endParaRPr>
          </a:p>
        </p:txBody>
      </p:sp>
      <p:sp>
        <p:nvSpPr>
          <p:cNvPr id="24" name="TextBox 24">
            <a:extLst>
              <a:ext uri="{FF2B5EF4-FFF2-40B4-BE49-F238E27FC236}">
                <a16:creationId xmlns:a16="http://schemas.microsoft.com/office/drawing/2014/main" id="{E33BAE93-88CB-7F0A-0507-36D1E3093157}"/>
              </a:ext>
            </a:extLst>
          </p:cNvPr>
          <p:cNvSpPr txBox="1"/>
          <p:nvPr/>
        </p:nvSpPr>
        <p:spPr>
          <a:xfrm>
            <a:off x="3140075" y="975282"/>
            <a:ext cx="2711452" cy="24474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680"/>
              </a:lnSpc>
            </a:pPr>
            <a:r>
              <a:rPr lang="en-US" sz="1200" dirty="0">
                <a:solidFill>
                  <a:srgbClr val="FFFFFF"/>
                </a:solidFill>
                <a:latin typeface="Merriweather"/>
              </a:rPr>
              <a:t> </a:t>
            </a:r>
            <a:r>
              <a:rPr lang="ro-RO" sz="2400" b="1" dirty="0">
                <a:solidFill>
                  <a:schemeClr val="accent3"/>
                </a:solidFill>
                <a:latin typeface="+mj-lt"/>
              </a:rPr>
              <a:t>4 FEBRUARIE </a:t>
            </a:r>
            <a:r>
              <a:rPr lang="en-US" sz="2400" b="1" dirty="0">
                <a:solidFill>
                  <a:schemeClr val="accent3"/>
                </a:solidFill>
                <a:latin typeface="+mj-lt"/>
              </a:rPr>
              <a:t>202</a:t>
            </a:r>
            <a:r>
              <a:rPr lang="ro-RO" sz="2400" b="1" dirty="0">
                <a:solidFill>
                  <a:schemeClr val="accent3"/>
                </a:solidFill>
                <a:latin typeface="+mj-lt"/>
              </a:rPr>
              <a:t>6</a:t>
            </a:r>
            <a:endParaRPr lang="en-US" sz="2400" b="1" dirty="0">
              <a:solidFill>
                <a:schemeClr val="accent3"/>
              </a:solidFill>
              <a:latin typeface="+mj-lt"/>
            </a:endParaRPr>
          </a:p>
        </p:txBody>
      </p:sp>
      <p:sp>
        <p:nvSpPr>
          <p:cNvPr id="61" name="TextBox 61">
            <a:extLst>
              <a:ext uri="{FF2B5EF4-FFF2-40B4-BE49-F238E27FC236}">
                <a16:creationId xmlns:a16="http://schemas.microsoft.com/office/drawing/2014/main" id="{B57AAF2F-69A1-9B0E-7D24-714F2181057F}"/>
              </a:ext>
            </a:extLst>
          </p:cNvPr>
          <p:cNvSpPr txBox="1"/>
          <p:nvPr/>
        </p:nvSpPr>
        <p:spPr>
          <a:xfrm>
            <a:off x="653961" y="8565751"/>
            <a:ext cx="1045619" cy="31963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1253"/>
              </a:lnSpc>
            </a:pPr>
            <a:r>
              <a:rPr lang="en-US" sz="895" spc="85" dirty="0">
                <a:solidFill>
                  <a:srgbClr val="FFFFFF"/>
                </a:solidFill>
                <a:latin typeface="Goudy"/>
              </a:rPr>
              <a:t>MINISTERUL </a:t>
            </a:r>
          </a:p>
          <a:p>
            <a:pPr>
              <a:lnSpc>
                <a:spcPts val="1253"/>
              </a:lnSpc>
            </a:pPr>
            <a:r>
              <a:rPr lang="en-US" sz="895" spc="85" dirty="0">
                <a:solidFill>
                  <a:srgbClr val="FFFFFF"/>
                </a:solidFill>
                <a:latin typeface="Goudy"/>
              </a:rPr>
              <a:t>SĂNĂTĂȚII</a:t>
            </a:r>
          </a:p>
        </p:txBody>
      </p:sp>
      <p:sp>
        <p:nvSpPr>
          <p:cNvPr id="68" name="TextBox 56">
            <a:extLst>
              <a:ext uri="{FF2B5EF4-FFF2-40B4-BE49-F238E27FC236}">
                <a16:creationId xmlns:a16="http://schemas.microsoft.com/office/drawing/2014/main" id="{A8FB200D-8A45-7609-264E-9DC3D5F537D5}"/>
              </a:ext>
            </a:extLst>
          </p:cNvPr>
          <p:cNvSpPr txBox="1"/>
          <p:nvPr/>
        </p:nvSpPr>
        <p:spPr>
          <a:xfrm>
            <a:off x="2024105" y="8578066"/>
            <a:ext cx="5123569" cy="66723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>
              <a:lnSpc>
                <a:spcPts val="1690"/>
              </a:lnSpc>
            </a:pPr>
            <a:r>
              <a:rPr lang="ro-RO" sz="1400" i="1" dirty="0">
                <a:solidFill>
                  <a:schemeClr val="accent3"/>
                </a:solidFill>
                <a:latin typeface="+mj-lt"/>
              </a:rPr>
              <a:t>#WorldCancerDay </a:t>
            </a:r>
          </a:p>
          <a:p>
            <a:pPr algn="r">
              <a:lnSpc>
                <a:spcPts val="1690"/>
              </a:lnSpc>
            </a:pPr>
            <a:r>
              <a:rPr lang="ro-RO" sz="1400" i="1" dirty="0">
                <a:solidFill>
                  <a:schemeClr val="accent3"/>
                </a:solidFill>
                <a:latin typeface="+mj-lt"/>
              </a:rPr>
              <a:t>#UnitedByUnique</a:t>
            </a:r>
          </a:p>
          <a:p>
            <a:pPr algn="ctr">
              <a:lnSpc>
                <a:spcPts val="1690"/>
              </a:lnSpc>
            </a:pPr>
            <a:r>
              <a:rPr lang="ro-RO" sz="2000" dirty="0">
                <a:solidFill>
                  <a:srgbClr val="FFFFFF"/>
                </a:solidFill>
                <a:latin typeface="+mj-lt"/>
              </a:rPr>
              <a:t> 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3106B50-9410-E6B2-C46D-5E09DD9F9E22}"/>
              </a:ext>
            </a:extLst>
          </p:cNvPr>
          <p:cNvSpPr txBox="1"/>
          <p:nvPr/>
        </p:nvSpPr>
        <p:spPr>
          <a:xfrm>
            <a:off x="2024106" y="9298434"/>
            <a:ext cx="512356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o-RO" sz="800" dirty="0">
                <a:solidFill>
                  <a:schemeClr val="bg1"/>
                </a:solidFill>
              </a:rPr>
              <a:t>Material realizat în cadrul subprogramului de evaluare și promovare a sănătății și educație pentru sănătate al Ministerului Sănătății  -</a:t>
            </a:r>
          </a:p>
          <a:p>
            <a:pPr algn="ctr"/>
            <a:r>
              <a:rPr lang="ro-RO" sz="800" dirty="0">
                <a:solidFill>
                  <a:schemeClr val="bg1"/>
                </a:solidFill>
              </a:rPr>
              <a:t>pentru distribuție gratuită</a:t>
            </a:r>
          </a:p>
        </p:txBody>
      </p:sp>
      <p:pic>
        <p:nvPicPr>
          <p:cNvPr id="30" name="Picture 29" descr="A logo with a heart and text&#10;&#10;AI-generated content may be incorrect.">
            <a:extLst>
              <a:ext uri="{FF2B5EF4-FFF2-40B4-BE49-F238E27FC236}">
                <a16:creationId xmlns:a16="http://schemas.microsoft.com/office/drawing/2014/main" id="{FA20E257-C5D6-970F-F37A-A0DC9B2F742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23753" y="-84933"/>
            <a:ext cx="2566291" cy="2890591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7C5E6D89-77CC-D599-3991-9C06221DA7B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01285" y="2186669"/>
            <a:ext cx="4991163" cy="5532660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D95F0683-7CC8-CD5B-F4C5-A0EE4671BE0F}"/>
              </a:ext>
            </a:extLst>
          </p:cNvPr>
          <p:cNvSpPr txBox="1"/>
          <p:nvPr/>
        </p:nvSpPr>
        <p:spPr>
          <a:xfrm>
            <a:off x="2896356" y="3468704"/>
            <a:ext cx="3213446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b="1" dirty="0">
                <a:solidFill>
                  <a:schemeClr val="accent3">
                    <a:lumMod val="75000"/>
                  </a:schemeClr>
                </a:solidFill>
              </a:rPr>
              <a:t>FIECARE </a:t>
            </a:r>
            <a:r>
              <a:rPr lang="ro-RO" b="1" dirty="0">
                <a:solidFill>
                  <a:schemeClr val="accent3">
                    <a:lumMod val="75000"/>
                  </a:schemeClr>
                </a:solidFill>
              </a:rPr>
              <a:t>PACIENT ARE O POVESTE UNICĂ!</a:t>
            </a:r>
            <a:r>
              <a:rPr lang="pt-BR" b="1" dirty="0">
                <a:solidFill>
                  <a:schemeClr val="accent3">
                    <a:lumMod val="75000"/>
                  </a:schemeClr>
                </a:solidFill>
              </a:rPr>
              <a:t> </a:t>
            </a:r>
          </a:p>
          <a:p>
            <a:pPr algn="ctr"/>
            <a:r>
              <a:rPr lang="ro-RO" b="1" dirty="0">
                <a:solidFill>
                  <a:schemeClr val="accent3">
                    <a:lumMod val="75000"/>
                  </a:schemeClr>
                </a:solidFill>
              </a:rPr>
              <a:t>Lupta împotriva cancerului este aceeași</a:t>
            </a:r>
            <a:r>
              <a:rPr lang="en-GB" b="1" dirty="0">
                <a:solidFill>
                  <a:schemeClr val="accent3">
                    <a:lumMod val="75000"/>
                  </a:schemeClr>
                </a:solidFill>
              </a:rPr>
              <a:t>:</a:t>
            </a:r>
            <a:endParaRPr lang="ro-RO" b="1" dirty="0">
              <a:solidFill>
                <a:schemeClr val="accent3">
                  <a:lumMod val="75000"/>
                </a:schemeClr>
              </a:solidFill>
            </a:endParaRPr>
          </a:p>
          <a:p>
            <a:pPr algn="ctr"/>
            <a:r>
              <a:rPr lang="it-IT" b="1" dirty="0">
                <a:solidFill>
                  <a:schemeClr val="tx2"/>
                </a:solidFill>
              </a:rPr>
              <a:t>Prevenție</a:t>
            </a:r>
          </a:p>
          <a:p>
            <a:pPr algn="ctr"/>
            <a:r>
              <a:rPr lang="ro-RO" b="1" dirty="0">
                <a:solidFill>
                  <a:schemeClr val="tx2"/>
                </a:solidFill>
              </a:rPr>
              <a:t>Screening și d</a:t>
            </a:r>
            <a:r>
              <a:rPr lang="it-IT" b="1" dirty="0">
                <a:solidFill>
                  <a:schemeClr val="tx2"/>
                </a:solidFill>
              </a:rPr>
              <a:t>iagnostic precoce</a:t>
            </a:r>
          </a:p>
          <a:p>
            <a:pPr algn="ctr"/>
            <a:r>
              <a:rPr lang="it-IT" b="1" dirty="0">
                <a:solidFill>
                  <a:schemeClr val="tx2"/>
                </a:solidFill>
              </a:rPr>
              <a:t>Tratament personalizat</a:t>
            </a:r>
          </a:p>
          <a:p>
            <a:pPr algn="ctr"/>
            <a:r>
              <a:rPr lang="it-IT" b="1" dirty="0">
                <a:solidFill>
                  <a:schemeClr val="tx2"/>
                </a:solidFill>
              </a:rPr>
              <a:t>Acces la terapii inovatoare</a:t>
            </a:r>
          </a:p>
          <a:p>
            <a:pPr algn="ctr"/>
            <a:r>
              <a:rPr lang="it-IT" b="1" dirty="0">
                <a:solidFill>
                  <a:schemeClr val="tx2"/>
                </a:solidFill>
              </a:rPr>
              <a:t>Suport</a:t>
            </a:r>
          </a:p>
          <a:p>
            <a:pPr algn="ctr"/>
            <a:endParaRPr lang="pt-BR" dirty="0">
              <a:solidFill>
                <a:schemeClr val="accent3">
                  <a:lumMod val="75000"/>
                </a:schemeClr>
              </a:solidFill>
            </a:endParaRPr>
          </a:p>
        </p:txBody>
      </p:sp>
      <p:grpSp>
        <p:nvGrpSpPr>
          <p:cNvPr id="10" name="Group 10">
            <a:extLst>
              <a:ext uri="{FF2B5EF4-FFF2-40B4-BE49-F238E27FC236}">
                <a16:creationId xmlns:a16="http://schemas.microsoft.com/office/drawing/2014/main" id="{83C47562-E155-33B8-268D-822ACBE716A8}"/>
              </a:ext>
            </a:extLst>
          </p:cNvPr>
          <p:cNvGrpSpPr/>
          <p:nvPr/>
        </p:nvGrpSpPr>
        <p:grpSpPr>
          <a:xfrm>
            <a:off x="537804" y="6216792"/>
            <a:ext cx="2097364" cy="1761958"/>
            <a:chOff x="0" y="0"/>
            <a:chExt cx="2795639" cy="2349277"/>
          </a:xfrm>
        </p:grpSpPr>
        <p:sp>
          <p:nvSpPr>
            <p:cNvPr id="11" name="Freeform 11">
              <a:extLst>
                <a:ext uri="{FF2B5EF4-FFF2-40B4-BE49-F238E27FC236}">
                  <a16:creationId xmlns:a16="http://schemas.microsoft.com/office/drawing/2014/main" id="{389BAC40-C0C2-3193-E6B1-ACC483C71222}"/>
                </a:ext>
              </a:extLst>
            </p:cNvPr>
            <p:cNvSpPr/>
            <p:nvPr/>
          </p:nvSpPr>
          <p:spPr>
            <a:xfrm>
              <a:off x="0" y="0"/>
              <a:ext cx="1397820" cy="2349277"/>
            </a:xfrm>
            <a:custGeom>
              <a:avLst/>
              <a:gdLst/>
              <a:ahLst/>
              <a:cxnLst/>
              <a:rect l="l" t="t" r="r" b="b"/>
              <a:pathLst>
                <a:path w="1397820" h="2349277">
                  <a:moveTo>
                    <a:pt x="0" y="0"/>
                  </a:moveTo>
                  <a:lnTo>
                    <a:pt x="1397820" y="0"/>
                  </a:lnTo>
                  <a:lnTo>
                    <a:pt x="1397820" y="2349277"/>
                  </a:lnTo>
                  <a:lnTo>
                    <a:pt x="0" y="234927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ro-RO"/>
            </a:p>
          </p:txBody>
        </p:sp>
        <p:sp>
          <p:nvSpPr>
            <p:cNvPr id="12" name="Freeform 12">
              <a:extLst>
                <a:ext uri="{FF2B5EF4-FFF2-40B4-BE49-F238E27FC236}">
                  <a16:creationId xmlns:a16="http://schemas.microsoft.com/office/drawing/2014/main" id="{9BE90A15-EAA4-6D28-0855-6D49067D3C1E}"/>
                </a:ext>
              </a:extLst>
            </p:cNvPr>
            <p:cNvSpPr/>
            <p:nvPr/>
          </p:nvSpPr>
          <p:spPr>
            <a:xfrm flipH="1">
              <a:off x="1397820" y="0"/>
              <a:ext cx="1397820" cy="2349277"/>
            </a:xfrm>
            <a:custGeom>
              <a:avLst/>
              <a:gdLst/>
              <a:ahLst/>
              <a:cxnLst/>
              <a:rect l="l" t="t" r="r" b="b"/>
              <a:pathLst>
                <a:path w="1397820" h="2349277">
                  <a:moveTo>
                    <a:pt x="1397819" y="0"/>
                  </a:moveTo>
                  <a:lnTo>
                    <a:pt x="0" y="0"/>
                  </a:lnTo>
                  <a:lnTo>
                    <a:pt x="0" y="2349277"/>
                  </a:lnTo>
                  <a:lnTo>
                    <a:pt x="1397819" y="2349277"/>
                  </a:lnTo>
                  <a:lnTo>
                    <a:pt x="1397819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ro-RO"/>
            </a:p>
          </p:txBody>
        </p:sp>
      </p:grpSp>
      <p:pic>
        <p:nvPicPr>
          <p:cNvPr id="21" name="Picture 20">
            <a:extLst>
              <a:ext uri="{FF2B5EF4-FFF2-40B4-BE49-F238E27FC236}">
                <a16:creationId xmlns:a16="http://schemas.microsoft.com/office/drawing/2014/main" id="{9DB49DCD-A185-2997-1C6A-1B800BC131C1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56286" y="5354354"/>
            <a:ext cx="1611630" cy="716280"/>
          </a:xfrm>
          <a:prstGeom prst="rect">
            <a:avLst/>
          </a:prstGeom>
        </p:spPr>
      </p:pic>
      <p:sp>
        <p:nvSpPr>
          <p:cNvPr id="22" name="TextBox 23">
            <a:extLst>
              <a:ext uri="{FF2B5EF4-FFF2-40B4-BE49-F238E27FC236}">
                <a16:creationId xmlns:a16="http://schemas.microsoft.com/office/drawing/2014/main" id="{48F9BB68-6A69-4D7E-068D-F9A980695AA0}"/>
              </a:ext>
            </a:extLst>
          </p:cNvPr>
          <p:cNvSpPr txBox="1"/>
          <p:nvPr/>
        </p:nvSpPr>
        <p:spPr>
          <a:xfrm>
            <a:off x="1842538" y="8009839"/>
            <a:ext cx="5160648" cy="36933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ro-RO" sz="2400" b="1" dirty="0">
                <a:solidFill>
                  <a:schemeClr val="accent3"/>
                </a:solidFill>
                <a:latin typeface="+mj-lt"/>
              </a:rPr>
              <a:t>Împreună putem învinge!</a:t>
            </a:r>
            <a:endParaRPr lang="en-US" sz="2400" b="1" dirty="0">
              <a:solidFill>
                <a:schemeClr val="accent3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7043469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9B2EE6-DD99-2613-133E-00FAF6A74F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66BFB814-B975-F4CB-BDFB-CEA5D649F1E9}"/>
              </a:ext>
            </a:extLst>
          </p:cNvPr>
          <p:cNvGrpSpPr/>
          <p:nvPr/>
        </p:nvGrpSpPr>
        <p:grpSpPr>
          <a:xfrm>
            <a:off x="-349251" y="-84932"/>
            <a:ext cx="2711452" cy="10075863"/>
            <a:chOff x="0" y="0"/>
            <a:chExt cx="1255708" cy="2709333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6F04B453-3323-DC94-4E23-93FD7FFE0E4A}"/>
                </a:ext>
              </a:extLst>
            </p:cNvPr>
            <p:cNvSpPr/>
            <p:nvPr/>
          </p:nvSpPr>
          <p:spPr>
            <a:xfrm>
              <a:off x="0" y="0"/>
              <a:ext cx="1255708" cy="2709333"/>
            </a:xfrm>
            <a:custGeom>
              <a:avLst/>
              <a:gdLst/>
              <a:ahLst/>
              <a:cxnLst/>
              <a:rect l="l" t="t" r="r" b="b"/>
              <a:pathLst>
                <a:path w="1255708" h="2709333">
                  <a:moveTo>
                    <a:pt x="0" y="0"/>
                  </a:moveTo>
                  <a:lnTo>
                    <a:pt x="1255708" y="0"/>
                  </a:lnTo>
                  <a:lnTo>
                    <a:pt x="1255708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019898"/>
            </a:solidFill>
          </p:spPr>
          <p:txBody>
            <a:bodyPr/>
            <a:lstStyle/>
            <a:p>
              <a:endParaRPr lang="ro-RO"/>
            </a:p>
          </p:txBody>
        </p:sp>
        <p:sp>
          <p:nvSpPr>
            <p:cNvPr id="4" name="TextBox 4">
              <a:extLst>
                <a:ext uri="{FF2B5EF4-FFF2-40B4-BE49-F238E27FC236}">
                  <a16:creationId xmlns:a16="http://schemas.microsoft.com/office/drawing/2014/main" id="{9F25ED71-508A-E8E9-CF76-5CA8C2691893}"/>
                </a:ext>
              </a:extLst>
            </p:cNvPr>
            <p:cNvSpPr txBox="1"/>
            <p:nvPr/>
          </p:nvSpPr>
          <p:spPr>
            <a:xfrm>
              <a:off x="0" y="-28575"/>
              <a:ext cx="1255708" cy="273790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grpSp>
        <p:nvGrpSpPr>
          <p:cNvPr id="7" name="Group 7">
            <a:extLst>
              <a:ext uri="{FF2B5EF4-FFF2-40B4-BE49-F238E27FC236}">
                <a16:creationId xmlns:a16="http://schemas.microsoft.com/office/drawing/2014/main" id="{47A5439B-23A2-3A20-9466-8EA1A0A9CFE7}"/>
              </a:ext>
            </a:extLst>
          </p:cNvPr>
          <p:cNvGrpSpPr/>
          <p:nvPr/>
        </p:nvGrpSpPr>
        <p:grpSpPr>
          <a:xfrm>
            <a:off x="1586487" y="-84931"/>
            <a:ext cx="5620765" cy="10075863"/>
            <a:chOff x="0" y="0"/>
            <a:chExt cx="2840367" cy="2709333"/>
          </a:xfrm>
        </p:grpSpPr>
        <p:sp>
          <p:nvSpPr>
            <p:cNvPr id="8" name="Freeform 8">
              <a:extLst>
                <a:ext uri="{FF2B5EF4-FFF2-40B4-BE49-F238E27FC236}">
                  <a16:creationId xmlns:a16="http://schemas.microsoft.com/office/drawing/2014/main" id="{36C89B3C-2061-2789-BFB5-AC12D4A55073}"/>
                </a:ext>
              </a:extLst>
            </p:cNvPr>
            <p:cNvSpPr/>
            <p:nvPr/>
          </p:nvSpPr>
          <p:spPr>
            <a:xfrm>
              <a:off x="0" y="0"/>
              <a:ext cx="2840367" cy="2709333"/>
            </a:xfrm>
            <a:custGeom>
              <a:avLst/>
              <a:gdLst/>
              <a:ahLst/>
              <a:cxnLst/>
              <a:rect l="l" t="t" r="r" b="b"/>
              <a:pathLst>
                <a:path w="2840367" h="2709333">
                  <a:moveTo>
                    <a:pt x="0" y="0"/>
                  </a:moveTo>
                  <a:lnTo>
                    <a:pt x="2840367" y="0"/>
                  </a:lnTo>
                  <a:lnTo>
                    <a:pt x="2840367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262262"/>
            </a:solidFill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9" name="TextBox 9">
              <a:extLst>
                <a:ext uri="{FF2B5EF4-FFF2-40B4-BE49-F238E27FC236}">
                  <a16:creationId xmlns:a16="http://schemas.microsoft.com/office/drawing/2014/main" id="{74F3CC0E-0CC4-6D9B-03DA-4C0F4D9A0E75}"/>
                </a:ext>
              </a:extLst>
            </p:cNvPr>
            <p:cNvSpPr txBox="1"/>
            <p:nvPr/>
          </p:nvSpPr>
          <p:spPr>
            <a:xfrm>
              <a:off x="0" y="-28575"/>
              <a:ext cx="2840367" cy="273790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sp>
        <p:nvSpPr>
          <p:cNvPr id="13" name="Freeform 13">
            <a:extLst>
              <a:ext uri="{FF2B5EF4-FFF2-40B4-BE49-F238E27FC236}">
                <a16:creationId xmlns:a16="http://schemas.microsoft.com/office/drawing/2014/main" id="{B06BACF9-3377-1255-B340-77A75240A0CF}"/>
              </a:ext>
            </a:extLst>
          </p:cNvPr>
          <p:cNvSpPr/>
          <p:nvPr/>
        </p:nvSpPr>
        <p:spPr>
          <a:xfrm>
            <a:off x="-262150" y="8298766"/>
            <a:ext cx="765939" cy="686074"/>
          </a:xfrm>
          <a:custGeom>
            <a:avLst/>
            <a:gdLst/>
            <a:ahLst/>
            <a:cxnLst/>
            <a:rect l="l" t="t" r="r" b="b"/>
            <a:pathLst>
              <a:path w="608340" h="596508">
                <a:moveTo>
                  <a:pt x="0" y="0"/>
                </a:moveTo>
                <a:lnTo>
                  <a:pt x="608340" y="0"/>
                </a:lnTo>
                <a:lnTo>
                  <a:pt x="608340" y="596509"/>
                </a:lnTo>
                <a:lnTo>
                  <a:pt x="0" y="59650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43388" t="-26922" r="-42081" b="-62226"/>
            </a:stretch>
          </a:blipFill>
        </p:spPr>
        <p:txBody>
          <a:bodyPr/>
          <a:lstStyle/>
          <a:p>
            <a:endParaRPr lang="ro-RO"/>
          </a:p>
        </p:txBody>
      </p:sp>
      <p:sp>
        <p:nvSpPr>
          <p:cNvPr id="23" name="TextBox 23">
            <a:extLst>
              <a:ext uri="{FF2B5EF4-FFF2-40B4-BE49-F238E27FC236}">
                <a16:creationId xmlns:a16="http://schemas.microsoft.com/office/drawing/2014/main" id="{9E1347F0-290C-F352-FC2B-69D87A5DA48F}"/>
              </a:ext>
            </a:extLst>
          </p:cNvPr>
          <p:cNvSpPr txBox="1"/>
          <p:nvPr/>
        </p:nvSpPr>
        <p:spPr>
          <a:xfrm>
            <a:off x="1594600" y="169998"/>
            <a:ext cx="5620765" cy="86177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ro-RO" sz="2800" b="1" dirty="0">
                <a:solidFill>
                  <a:schemeClr val="accent3"/>
                </a:solidFill>
                <a:latin typeface="+mj-lt"/>
              </a:rPr>
              <a:t>ZIUA MONDIALĂ DE LUPTĂ ÎMPOTRIVA CANCERULUI</a:t>
            </a:r>
            <a:endParaRPr lang="en-US" sz="2800" b="1" dirty="0">
              <a:solidFill>
                <a:schemeClr val="accent3"/>
              </a:solidFill>
              <a:latin typeface="+mj-lt"/>
            </a:endParaRPr>
          </a:p>
        </p:txBody>
      </p:sp>
      <p:sp>
        <p:nvSpPr>
          <p:cNvPr id="24" name="TextBox 24">
            <a:extLst>
              <a:ext uri="{FF2B5EF4-FFF2-40B4-BE49-F238E27FC236}">
                <a16:creationId xmlns:a16="http://schemas.microsoft.com/office/drawing/2014/main" id="{B477531C-B8C4-B232-BBFD-F7A919B55F14}"/>
              </a:ext>
            </a:extLst>
          </p:cNvPr>
          <p:cNvSpPr txBox="1"/>
          <p:nvPr/>
        </p:nvSpPr>
        <p:spPr>
          <a:xfrm>
            <a:off x="3140075" y="1237988"/>
            <a:ext cx="2711452" cy="24474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680"/>
              </a:lnSpc>
            </a:pPr>
            <a:r>
              <a:rPr lang="en-US" sz="1200" dirty="0">
                <a:solidFill>
                  <a:srgbClr val="FFFFFF"/>
                </a:solidFill>
                <a:latin typeface="Merriweather"/>
              </a:rPr>
              <a:t> </a:t>
            </a:r>
            <a:r>
              <a:rPr lang="ro-RO" sz="2400" b="1" dirty="0">
                <a:solidFill>
                  <a:schemeClr val="accent3"/>
                </a:solidFill>
                <a:latin typeface="+mj-lt"/>
              </a:rPr>
              <a:t>4 FEBRUARIE </a:t>
            </a:r>
            <a:r>
              <a:rPr lang="en-US" sz="2400" b="1" dirty="0">
                <a:solidFill>
                  <a:schemeClr val="accent3"/>
                </a:solidFill>
                <a:latin typeface="+mj-lt"/>
              </a:rPr>
              <a:t>202</a:t>
            </a:r>
            <a:r>
              <a:rPr lang="ro-RO" sz="2400" b="1" dirty="0">
                <a:solidFill>
                  <a:schemeClr val="accent3"/>
                </a:solidFill>
                <a:latin typeface="+mj-lt"/>
              </a:rPr>
              <a:t>6</a:t>
            </a:r>
            <a:endParaRPr lang="en-US" sz="2400" b="1" dirty="0">
              <a:solidFill>
                <a:schemeClr val="accent3"/>
              </a:solidFill>
              <a:latin typeface="+mj-lt"/>
            </a:endParaRPr>
          </a:p>
        </p:txBody>
      </p:sp>
      <p:sp>
        <p:nvSpPr>
          <p:cNvPr id="61" name="TextBox 61">
            <a:extLst>
              <a:ext uri="{FF2B5EF4-FFF2-40B4-BE49-F238E27FC236}">
                <a16:creationId xmlns:a16="http://schemas.microsoft.com/office/drawing/2014/main" id="{B71AA064-5EE8-873D-CE0C-D38501AAE777}"/>
              </a:ext>
            </a:extLst>
          </p:cNvPr>
          <p:cNvSpPr txBox="1"/>
          <p:nvPr/>
        </p:nvSpPr>
        <p:spPr>
          <a:xfrm>
            <a:off x="653961" y="8565751"/>
            <a:ext cx="1045619" cy="31963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1253"/>
              </a:lnSpc>
            </a:pPr>
            <a:r>
              <a:rPr lang="en-US" sz="895" spc="85" dirty="0">
                <a:solidFill>
                  <a:srgbClr val="FFFFFF"/>
                </a:solidFill>
                <a:latin typeface="Goudy"/>
              </a:rPr>
              <a:t>MINISTERUL </a:t>
            </a:r>
          </a:p>
          <a:p>
            <a:pPr>
              <a:lnSpc>
                <a:spcPts val="1253"/>
              </a:lnSpc>
            </a:pPr>
            <a:r>
              <a:rPr lang="en-US" sz="895" spc="85" dirty="0">
                <a:solidFill>
                  <a:srgbClr val="FFFFFF"/>
                </a:solidFill>
                <a:latin typeface="Goudy"/>
              </a:rPr>
              <a:t>SĂNĂTĂȚII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B9FCEE2-79F6-166E-6EFE-6C26B428BE33}"/>
              </a:ext>
            </a:extLst>
          </p:cNvPr>
          <p:cNvSpPr txBox="1"/>
          <p:nvPr/>
        </p:nvSpPr>
        <p:spPr>
          <a:xfrm>
            <a:off x="-346228" y="9180130"/>
            <a:ext cx="19408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o-RO" sz="800" dirty="0">
                <a:solidFill>
                  <a:schemeClr val="bg1"/>
                </a:solidFill>
              </a:rPr>
              <a:t>Material realizat în cadrul subprogramului de evaluare și promovare a sănătății și educație pentru sănătate al Ministerului Sănătății  -</a:t>
            </a:r>
          </a:p>
          <a:p>
            <a:pPr algn="ctr"/>
            <a:r>
              <a:rPr lang="ro-RO" sz="800" dirty="0">
                <a:solidFill>
                  <a:schemeClr val="bg1"/>
                </a:solidFill>
              </a:rPr>
              <a:t>pentru distribuție gratuită</a:t>
            </a:r>
          </a:p>
        </p:txBody>
      </p:sp>
      <p:pic>
        <p:nvPicPr>
          <p:cNvPr id="30" name="Picture 29" descr="A logo with a heart and text&#10;&#10;AI-generated content may be incorrect.">
            <a:extLst>
              <a:ext uri="{FF2B5EF4-FFF2-40B4-BE49-F238E27FC236}">
                <a16:creationId xmlns:a16="http://schemas.microsoft.com/office/drawing/2014/main" id="{D8B9F23E-DED5-4485-790F-EEEB7AA823E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23753" y="-84933"/>
            <a:ext cx="2566291" cy="2890591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58968CBC-B4F4-F7C9-DBDB-3A5514C3B2D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06157" y="1812868"/>
            <a:ext cx="4781419" cy="6335200"/>
          </a:xfrm>
          <a:prstGeom prst="rect">
            <a:avLst/>
          </a:prstGeom>
        </p:spPr>
      </p:pic>
      <p:sp>
        <p:nvSpPr>
          <p:cNvPr id="15" name="TextBox 23">
            <a:extLst>
              <a:ext uri="{FF2B5EF4-FFF2-40B4-BE49-F238E27FC236}">
                <a16:creationId xmlns:a16="http://schemas.microsoft.com/office/drawing/2014/main" id="{042B1108-0335-0851-6EC9-A74B9533B354}"/>
              </a:ext>
            </a:extLst>
          </p:cNvPr>
          <p:cNvSpPr txBox="1"/>
          <p:nvPr/>
        </p:nvSpPr>
        <p:spPr>
          <a:xfrm>
            <a:off x="1816543" y="8700679"/>
            <a:ext cx="5160648" cy="36933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ro-RO" sz="2400" b="1" dirty="0">
                <a:solidFill>
                  <a:schemeClr val="accent3"/>
                </a:solidFill>
                <a:latin typeface="+mj-lt"/>
              </a:rPr>
              <a:t>Împreună putem învinge!</a:t>
            </a:r>
            <a:endParaRPr lang="en-US" sz="2400" b="1" dirty="0">
              <a:solidFill>
                <a:schemeClr val="accent3"/>
              </a:solidFill>
              <a:latin typeface="+mj-lt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24A3F3BA-9C7E-DCF5-BE4D-9763F9452558}"/>
              </a:ext>
            </a:extLst>
          </p:cNvPr>
          <p:cNvSpPr txBox="1"/>
          <p:nvPr/>
        </p:nvSpPr>
        <p:spPr>
          <a:xfrm>
            <a:off x="2730964" y="4191000"/>
            <a:ext cx="3460832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b="1" i="1" dirty="0">
                <a:solidFill>
                  <a:schemeClr val="accent3"/>
                </a:solidFill>
              </a:rPr>
              <a:t>Prevenție</a:t>
            </a:r>
          </a:p>
          <a:p>
            <a:pPr algn="ctr"/>
            <a:r>
              <a:rPr lang="ro-RO" b="1" i="1" dirty="0">
                <a:solidFill>
                  <a:schemeClr val="accent3"/>
                </a:solidFill>
              </a:rPr>
              <a:t>Screening și </a:t>
            </a:r>
            <a:r>
              <a:rPr lang="it-IT" b="1" i="1" dirty="0">
                <a:solidFill>
                  <a:schemeClr val="accent3"/>
                </a:solidFill>
              </a:rPr>
              <a:t>D</a:t>
            </a:r>
            <a:r>
              <a:rPr lang="ro-RO" b="1" i="1" dirty="0" err="1">
                <a:solidFill>
                  <a:schemeClr val="accent3"/>
                </a:solidFill>
              </a:rPr>
              <a:t>etecție</a:t>
            </a:r>
            <a:r>
              <a:rPr lang="it-IT" b="1" i="1" dirty="0">
                <a:solidFill>
                  <a:schemeClr val="accent3"/>
                </a:solidFill>
              </a:rPr>
              <a:t> precoce</a:t>
            </a:r>
          </a:p>
          <a:p>
            <a:pPr algn="ctr"/>
            <a:r>
              <a:rPr lang="it-IT" b="1" i="1" dirty="0">
                <a:solidFill>
                  <a:schemeClr val="accent3"/>
                </a:solidFill>
              </a:rPr>
              <a:t>Tratament personalizat</a:t>
            </a:r>
          </a:p>
          <a:p>
            <a:pPr algn="ctr"/>
            <a:r>
              <a:rPr lang="it-IT" b="1" i="1" dirty="0">
                <a:solidFill>
                  <a:schemeClr val="accent3"/>
                </a:solidFill>
              </a:rPr>
              <a:t>Acces la terapii inovatoare</a:t>
            </a:r>
          </a:p>
          <a:p>
            <a:pPr algn="ctr"/>
            <a:r>
              <a:rPr lang="it-IT" b="1" i="1" dirty="0">
                <a:solidFill>
                  <a:schemeClr val="accent3"/>
                </a:solidFill>
              </a:rPr>
              <a:t>Suport</a:t>
            </a:r>
            <a:r>
              <a:rPr lang="ro-RO" b="1" i="1" dirty="0">
                <a:solidFill>
                  <a:schemeClr val="accent3"/>
                </a:solidFill>
              </a:rPr>
              <a:t> pentru pacienți și supraviețuitori</a:t>
            </a:r>
            <a:endParaRPr lang="it-IT" b="1" i="1" dirty="0">
              <a:solidFill>
                <a:schemeClr val="accent3"/>
              </a:solidFill>
            </a:endParaRPr>
          </a:p>
        </p:txBody>
      </p:sp>
      <p:grpSp>
        <p:nvGrpSpPr>
          <p:cNvPr id="10" name="Group 10">
            <a:extLst>
              <a:ext uri="{FF2B5EF4-FFF2-40B4-BE49-F238E27FC236}">
                <a16:creationId xmlns:a16="http://schemas.microsoft.com/office/drawing/2014/main" id="{151222F2-8C90-0D88-54AA-BB7190090FC2}"/>
              </a:ext>
            </a:extLst>
          </p:cNvPr>
          <p:cNvGrpSpPr/>
          <p:nvPr/>
        </p:nvGrpSpPr>
        <p:grpSpPr>
          <a:xfrm>
            <a:off x="537804" y="6216792"/>
            <a:ext cx="2097364" cy="1761958"/>
            <a:chOff x="0" y="0"/>
            <a:chExt cx="2795639" cy="2349277"/>
          </a:xfrm>
        </p:grpSpPr>
        <p:sp>
          <p:nvSpPr>
            <p:cNvPr id="11" name="Freeform 11">
              <a:extLst>
                <a:ext uri="{FF2B5EF4-FFF2-40B4-BE49-F238E27FC236}">
                  <a16:creationId xmlns:a16="http://schemas.microsoft.com/office/drawing/2014/main" id="{A17536CB-6AE9-3E50-B74A-23E054924CD7}"/>
                </a:ext>
              </a:extLst>
            </p:cNvPr>
            <p:cNvSpPr/>
            <p:nvPr/>
          </p:nvSpPr>
          <p:spPr>
            <a:xfrm>
              <a:off x="0" y="0"/>
              <a:ext cx="1397820" cy="2349277"/>
            </a:xfrm>
            <a:custGeom>
              <a:avLst/>
              <a:gdLst/>
              <a:ahLst/>
              <a:cxnLst/>
              <a:rect l="l" t="t" r="r" b="b"/>
              <a:pathLst>
                <a:path w="1397820" h="2349277">
                  <a:moveTo>
                    <a:pt x="0" y="0"/>
                  </a:moveTo>
                  <a:lnTo>
                    <a:pt x="1397820" y="0"/>
                  </a:lnTo>
                  <a:lnTo>
                    <a:pt x="1397820" y="2349277"/>
                  </a:lnTo>
                  <a:lnTo>
                    <a:pt x="0" y="234927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ro-RO"/>
            </a:p>
          </p:txBody>
        </p:sp>
        <p:sp>
          <p:nvSpPr>
            <p:cNvPr id="12" name="Freeform 12">
              <a:extLst>
                <a:ext uri="{FF2B5EF4-FFF2-40B4-BE49-F238E27FC236}">
                  <a16:creationId xmlns:a16="http://schemas.microsoft.com/office/drawing/2014/main" id="{4BEFC556-57C5-11BA-F3DA-FCE5A4A101A5}"/>
                </a:ext>
              </a:extLst>
            </p:cNvPr>
            <p:cNvSpPr/>
            <p:nvPr/>
          </p:nvSpPr>
          <p:spPr>
            <a:xfrm flipH="1">
              <a:off x="1397820" y="0"/>
              <a:ext cx="1397820" cy="2349277"/>
            </a:xfrm>
            <a:custGeom>
              <a:avLst/>
              <a:gdLst/>
              <a:ahLst/>
              <a:cxnLst/>
              <a:rect l="l" t="t" r="r" b="b"/>
              <a:pathLst>
                <a:path w="1397820" h="2349277">
                  <a:moveTo>
                    <a:pt x="1397819" y="0"/>
                  </a:moveTo>
                  <a:lnTo>
                    <a:pt x="0" y="0"/>
                  </a:lnTo>
                  <a:lnTo>
                    <a:pt x="0" y="2349277"/>
                  </a:lnTo>
                  <a:lnTo>
                    <a:pt x="1397819" y="2349277"/>
                  </a:lnTo>
                  <a:lnTo>
                    <a:pt x="1397819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ro-RO"/>
            </a:p>
          </p:txBody>
        </p:sp>
      </p:grpSp>
      <p:pic>
        <p:nvPicPr>
          <p:cNvPr id="25" name="Picture 24">
            <a:extLst>
              <a:ext uri="{FF2B5EF4-FFF2-40B4-BE49-F238E27FC236}">
                <a16:creationId xmlns:a16="http://schemas.microsoft.com/office/drawing/2014/main" id="{9BC37E4B-2E64-B731-AD5D-9AB38BBEBA8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6621" y="4952999"/>
            <a:ext cx="1611630" cy="716280"/>
          </a:xfrm>
          <a:prstGeom prst="rect">
            <a:avLst/>
          </a:prstGeom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4C81AAE0-1CBE-13AE-68DE-6539494767A7}"/>
              </a:ext>
            </a:extLst>
          </p:cNvPr>
          <p:cNvSpPr txBox="1"/>
          <p:nvPr/>
        </p:nvSpPr>
        <p:spPr>
          <a:xfrm>
            <a:off x="4876800" y="9400144"/>
            <a:ext cx="25146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o-RO" i="1" dirty="0">
                <a:solidFill>
                  <a:schemeClr val="accent3"/>
                </a:solidFill>
              </a:rPr>
              <a:t>#UnitedByUnique</a:t>
            </a:r>
            <a:r>
              <a:rPr lang="ro-RO" dirty="0">
                <a:solidFill>
                  <a:schemeClr val="accent3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8439536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664940-8F15-D403-8953-5A3193F1F1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411E2EDF-F487-ADEE-D348-AD88EDD67CD2}"/>
              </a:ext>
            </a:extLst>
          </p:cNvPr>
          <p:cNvGrpSpPr/>
          <p:nvPr/>
        </p:nvGrpSpPr>
        <p:grpSpPr>
          <a:xfrm>
            <a:off x="-349251" y="-84932"/>
            <a:ext cx="2711452" cy="10075863"/>
            <a:chOff x="0" y="0"/>
            <a:chExt cx="1255708" cy="2709333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B73A2D78-1EF4-2FA4-D225-90C2E92641DB}"/>
                </a:ext>
              </a:extLst>
            </p:cNvPr>
            <p:cNvSpPr/>
            <p:nvPr/>
          </p:nvSpPr>
          <p:spPr>
            <a:xfrm>
              <a:off x="0" y="0"/>
              <a:ext cx="1255708" cy="2709333"/>
            </a:xfrm>
            <a:custGeom>
              <a:avLst/>
              <a:gdLst/>
              <a:ahLst/>
              <a:cxnLst/>
              <a:rect l="l" t="t" r="r" b="b"/>
              <a:pathLst>
                <a:path w="1255708" h="2709333">
                  <a:moveTo>
                    <a:pt x="0" y="0"/>
                  </a:moveTo>
                  <a:lnTo>
                    <a:pt x="1255708" y="0"/>
                  </a:lnTo>
                  <a:lnTo>
                    <a:pt x="1255708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019898"/>
            </a:solidFill>
          </p:spPr>
          <p:txBody>
            <a:bodyPr/>
            <a:lstStyle/>
            <a:p>
              <a:endParaRPr lang="ro-RO"/>
            </a:p>
          </p:txBody>
        </p:sp>
        <p:sp>
          <p:nvSpPr>
            <p:cNvPr id="4" name="TextBox 4">
              <a:extLst>
                <a:ext uri="{FF2B5EF4-FFF2-40B4-BE49-F238E27FC236}">
                  <a16:creationId xmlns:a16="http://schemas.microsoft.com/office/drawing/2014/main" id="{59F893C1-C259-EFDE-6335-D5937E5039AE}"/>
                </a:ext>
              </a:extLst>
            </p:cNvPr>
            <p:cNvSpPr txBox="1"/>
            <p:nvPr/>
          </p:nvSpPr>
          <p:spPr>
            <a:xfrm>
              <a:off x="0" y="-28575"/>
              <a:ext cx="1255708" cy="273790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grpSp>
        <p:nvGrpSpPr>
          <p:cNvPr id="7" name="Group 7">
            <a:extLst>
              <a:ext uri="{FF2B5EF4-FFF2-40B4-BE49-F238E27FC236}">
                <a16:creationId xmlns:a16="http://schemas.microsoft.com/office/drawing/2014/main" id="{8FAD40D0-EFEE-35C5-9FF0-A903C3416059}"/>
              </a:ext>
            </a:extLst>
          </p:cNvPr>
          <p:cNvGrpSpPr/>
          <p:nvPr/>
        </p:nvGrpSpPr>
        <p:grpSpPr>
          <a:xfrm>
            <a:off x="1586487" y="-84931"/>
            <a:ext cx="5620765" cy="10075863"/>
            <a:chOff x="0" y="0"/>
            <a:chExt cx="2840367" cy="2709333"/>
          </a:xfrm>
        </p:grpSpPr>
        <p:sp>
          <p:nvSpPr>
            <p:cNvPr id="8" name="Freeform 8">
              <a:extLst>
                <a:ext uri="{FF2B5EF4-FFF2-40B4-BE49-F238E27FC236}">
                  <a16:creationId xmlns:a16="http://schemas.microsoft.com/office/drawing/2014/main" id="{8CBD9092-645E-E4DE-182C-E0B10EEE5480}"/>
                </a:ext>
              </a:extLst>
            </p:cNvPr>
            <p:cNvSpPr/>
            <p:nvPr/>
          </p:nvSpPr>
          <p:spPr>
            <a:xfrm>
              <a:off x="0" y="0"/>
              <a:ext cx="2840367" cy="2709333"/>
            </a:xfrm>
            <a:custGeom>
              <a:avLst/>
              <a:gdLst/>
              <a:ahLst/>
              <a:cxnLst/>
              <a:rect l="l" t="t" r="r" b="b"/>
              <a:pathLst>
                <a:path w="2840367" h="2709333">
                  <a:moveTo>
                    <a:pt x="0" y="0"/>
                  </a:moveTo>
                  <a:lnTo>
                    <a:pt x="2840367" y="0"/>
                  </a:lnTo>
                  <a:lnTo>
                    <a:pt x="2840367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262262"/>
            </a:solidFill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9" name="TextBox 9">
              <a:extLst>
                <a:ext uri="{FF2B5EF4-FFF2-40B4-BE49-F238E27FC236}">
                  <a16:creationId xmlns:a16="http://schemas.microsoft.com/office/drawing/2014/main" id="{DF3AA174-B0D1-2897-F9E4-02B77C3729B8}"/>
                </a:ext>
              </a:extLst>
            </p:cNvPr>
            <p:cNvSpPr txBox="1"/>
            <p:nvPr/>
          </p:nvSpPr>
          <p:spPr>
            <a:xfrm>
              <a:off x="0" y="-28575"/>
              <a:ext cx="2840367" cy="273790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sp>
        <p:nvSpPr>
          <p:cNvPr id="13" name="Freeform 13">
            <a:extLst>
              <a:ext uri="{FF2B5EF4-FFF2-40B4-BE49-F238E27FC236}">
                <a16:creationId xmlns:a16="http://schemas.microsoft.com/office/drawing/2014/main" id="{FB381A89-2E3D-BFF1-DFF6-1D6B46DB1C93}"/>
              </a:ext>
            </a:extLst>
          </p:cNvPr>
          <p:cNvSpPr/>
          <p:nvPr/>
        </p:nvSpPr>
        <p:spPr>
          <a:xfrm>
            <a:off x="-262150" y="8298766"/>
            <a:ext cx="765939" cy="686074"/>
          </a:xfrm>
          <a:custGeom>
            <a:avLst/>
            <a:gdLst/>
            <a:ahLst/>
            <a:cxnLst/>
            <a:rect l="l" t="t" r="r" b="b"/>
            <a:pathLst>
              <a:path w="608340" h="596508">
                <a:moveTo>
                  <a:pt x="0" y="0"/>
                </a:moveTo>
                <a:lnTo>
                  <a:pt x="608340" y="0"/>
                </a:lnTo>
                <a:lnTo>
                  <a:pt x="608340" y="596509"/>
                </a:lnTo>
                <a:lnTo>
                  <a:pt x="0" y="59650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43388" t="-26922" r="-42081" b="-62226"/>
            </a:stretch>
          </a:blipFill>
        </p:spPr>
        <p:txBody>
          <a:bodyPr/>
          <a:lstStyle/>
          <a:p>
            <a:endParaRPr lang="ro-RO"/>
          </a:p>
        </p:txBody>
      </p:sp>
      <p:sp>
        <p:nvSpPr>
          <p:cNvPr id="23" name="TextBox 23">
            <a:extLst>
              <a:ext uri="{FF2B5EF4-FFF2-40B4-BE49-F238E27FC236}">
                <a16:creationId xmlns:a16="http://schemas.microsoft.com/office/drawing/2014/main" id="{9845FBF2-191F-7A43-C9D3-28747ED33381}"/>
              </a:ext>
            </a:extLst>
          </p:cNvPr>
          <p:cNvSpPr txBox="1"/>
          <p:nvPr/>
        </p:nvSpPr>
        <p:spPr>
          <a:xfrm>
            <a:off x="1549453" y="140902"/>
            <a:ext cx="5620765" cy="86177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ro-RO" sz="2800" b="1" dirty="0">
                <a:solidFill>
                  <a:schemeClr val="accent3"/>
                </a:solidFill>
                <a:latin typeface="+mj-lt"/>
              </a:rPr>
              <a:t>ZIUA MONDIALĂ DE LUPTĂ ÎMPOTRIVA CANCERULUI</a:t>
            </a:r>
            <a:endParaRPr lang="en-US" sz="2800" b="1" dirty="0">
              <a:solidFill>
                <a:schemeClr val="accent3"/>
              </a:solidFill>
              <a:latin typeface="+mj-lt"/>
            </a:endParaRPr>
          </a:p>
        </p:txBody>
      </p:sp>
      <p:sp>
        <p:nvSpPr>
          <p:cNvPr id="24" name="TextBox 24">
            <a:extLst>
              <a:ext uri="{FF2B5EF4-FFF2-40B4-BE49-F238E27FC236}">
                <a16:creationId xmlns:a16="http://schemas.microsoft.com/office/drawing/2014/main" id="{1F3AB537-7157-BF07-E3F9-7D09334DF84D}"/>
              </a:ext>
            </a:extLst>
          </p:cNvPr>
          <p:cNvSpPr txBox="1"/>
          <p:nvPr/>
        </p:nvSpPr>
        <p:spPr>
          <a:xfrm>
            <a:off x="3108044" y="1206046"/>
            <a:ext cx="2711452" cy="24474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680"/>
              </a:lnSpc>
            </a:pPr>
            <a:r>
              <a:rPr lang="en-US" sz="1200" dirty="0">
                <a:solidFill>
                  <a:srgbClr val="FFFFFF"/>
                </a:solidFill>
                <a:latin typeface="Merriweather"/>
              </a:rPr>
              <a:t> </a:t>
            </a:r>
            <a:r>
              <a:rPr lang="ro-RO" sz="2400" b="1" dirty="0">
                <a:solidFill>
                  <a:schemeClr val="accent3"/>
                </a:solidFill>
                <a:latin typeface="+mj-lt"/>
              </a:rPr>
              <a:t>4 FEBRUARIE </a:t>
            </a:r>
            <a:r>
              <a:rPr lang="en-US" sz="2400" b="1" dirty="0">
                <a:solidFill>
                  <a:schemeClr val="accent3"/>
                </a:solidFill>
                <a:latin typeface="+mj-lt"/>
              </a:rPr>
              <a:t>202</a:t>
            </a:r>
            <a:r>
              <a:rPr lang="ro-RO" sz="2400" b="1" dirty="0">
                <a:solidFill>
                  <a:schemeClr val="accent3"/>
                </a:solidFill>
                <a:latin typeface="+mj-lt"/>
              </a:rPr>
              <a:t>6</a:t>
            </a:r>
            <a:endParaRPr lang="en-US" sz="2400" b="1" dirty="0">
              <a:solidFill>
                <a:schemeClr val="accent3"/>
              </a:solidFill>
              <a:latin typeface="+mj-lt"/>
            </a:endParaRPr>
          </a:p>
        </p:txBody>
      </p:sp>
      <p:sp>
        <p:nvSpPr>
          <p:cNvPr id="61" name="TextBox 61">
            <a:extLst>
              <a:ext uri="{FF2B5EF4-FFF2-40B4-BE49-F238E27FC236}">
                <a16:creationId xmlns:a16="http://schemas.microsoft.com/office/drawing/2014/main" id="{4E44031D-15BE-148C-FA23-8097C8744269}"/>
              </a:ext>
            </a:extLst>
          </p:cNvPr>
          <p:cNvSpPr txBox="1"/>
          <p:nvPr/>
        </p:nvSpPr>
        <p:spPr>
          <a:xfrm>
            <a:off x="653961" y="8565751"/>
            <a:ext cx="1045619" cy="31963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1253"/>
              </a:lnSpc>
            </a:pPr>
            <a:r>
              <a:rPr lang="en-US" sz="895" spc="85" dirty="0">
                <a:solidFill>
                  <a:srgbClr val="FFFFFF"/>
                </a:solidFill>
                <a:latin typeface="Goudy"/>
              </a:rPr>
              <a:t>MINISTERUL </a:t>
            </a:r>
          </a:p>
          <a:p>
            <a:pPr>
              <a:lnSpc>
                <a:spcPts val="1253"/>
              </a:lnSpc>
            </a:pPr>
            <a:r>
              <a:rPr lang="en-US" sz="895" spc="85" dirty="0">
                <a:solidFill>
                  <a:srgbClr val="FFFFFF"/>
                </a:solidFill>
                <a:latin typeface="Goudy"/>
              </a:rPr>
              <a:t>SĂNĂTĂȚII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253AA1D-ACF4-345E-AAAA-FE7B3596BF24}"/>
              </a:ext>
            </a:extLst>
          </p:cNvPr>
          <p:cNvSpPr txBox="1"/>
          <p:nvPr/>
        </p:nvSpPr>
        <p:spPr>
          <a:xfrm>
            <a:off x="-346228" y="9180130"/>
            <a:ext cx="19408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o-RO" sz="800" dirty="0">
                <a:solidFill>
                  <a:schemeClr val="bg1"/>
                </a:solidFill>
              </a:rPr>
              <a:t>Material realizat în cadrul subprogramului de evaluare și promovare a sănătății și educație pentru sănătate al Ministerului Sănătății  -</a:t>
            </a:r>
          </a:p>
          <a:p>
            <a:pPr algn="ctr"/>
            <a:r>
              <a:rPr lang="ro-RO" sz="800" dirty="0">
                <a:solidFill>
                  <a:schemeClr val="bg1"/>
                </a:solidFill>
              </a:rPr>
              <a:t>pentru distribuție gratuită</a:t>
            </a:r>
          </a:p>
        </p:txBody>
      </p:sp>
      <p:pic>
        <p:nvPicPr>
          <p:cNvPr id="30" name="Picture 29" descr="A logo with a heart and text&#10;&#10;AI-generated content may be incorrect.">
            <a:extLst>
              <a:ext uri="{FF2B5EF4-FFF2-40B4-BE49-F238E27FC236}">
                <a16:creationId xmlns:a16="http://schemas.microsoft.com/office/drawing/2014/main" id="{4E2EBB30-6B86-723B-168B-3D02E0BB747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23753" y="-84933"/>
            <a:ext cx="2566291" cy="2890591"/>
          </a:xfrm>
          <a:prstGeom prst="rect">
            <a:avLst/>
          </a:prstGeom>
        </p:spPr>
      </p:pic>
      <p:sp>
        <p:nvSpPr>
          <p:cNvPr id="15" name="TextBox 23">
            <a:extLst>
              <a:ext uri="{FF2B5EF4-FFF2-40B4-BE49-F238E27FC236}">
                <a16:creationId xmlns:a16="http://schemas.microsoft.com/office/drawing/2014/main" id="{20A1E5FF-1BAC-049A-3D07-846A1E9C275C}"/>
              </a:ext>
            </a:extLst>
          </p:cNvPr>
          <p:cNvSpPr txBox="1"/>
          <p:nvPr/>
        </p:nvSpPr>
        <p:spPr>
          <a:xfrm>
            <a:off x="1779511" y="8565751"/>
            <a:ext cx="5160648" cy="110799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ro-RO" sz="2400" b="1" dirty="0">
                <a:solidFill>
                  <a:schemeClr val="accent3"/>
                </a:solidFill>
                <a:latin typeface="+mj-lt"/>
              </a:rPr>
              <a:t>Povestea fiecăruia este unică, </a:t>
            </a:r>
          </a:p>
          <a:p>
            <a:pPr algn="ctr"/>
            <a:r>
              <a:rPr lang="ro-RO" sz="2400" b="1" dirty="0">
                <a:solidFill>
                  <a:schemeClr val="accent3"/>
                </a:solidFill>
                <a:latin typeface="+mj-lt"/>
              </a:rPr>
              <a:t>dar împreună putem lupta împotriva cancerului! 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6805DA5-2753-8AB2-E3A2-A0AEFF29D5C7}"/>
              </a:ext>
            </a:extLst>
          </p:cNvPr>
          <p:cNvSpPr txBox="1"/>
          <p:nvPr/>
        </p:nvSpPr>
        <p:spPr>
          <a:xfrm>
            <a:off x="4899182" y="9567449"/>
            <a:ext cx="227103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o-RO" i="1" dirty="0">
                <a:solidFill>
                  <a:schemeClr val="accent3"/>
                </a:solidFill>
              </a:rPr>
              <a:t>#UnitedByUnique</a:t>
            </a:r>
            <a:r>
              <a:rPr lang="ro-RO" dirty="0">
                <a:solidFill>
                  <a:schemeClr val="accent3"/>
                </a:solidFill>
              </a:rPr>
              <a:t> 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15758C60-B627-D295-BA38-AC8844B82EE8}"/>
              </a:ext>
            </a:extLst>
          </p:cNvPr>
          <p:cNvSpPr txBox="1"/>
          <p:nvPr/>
        </p:nvSpPr>
        <p:spPr>
          <a:xfrm>
            <a:off x="3004110" y="3950235"/>
            <a:ext cx="2711452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b="1" i="1" dirty="0">
                <a:solidFill>
                  <a:schemeClr val="tx2"/>
                </a:solidFill>
              </a:rPr>
              <a:t>Prevenție</a:t>
            </a:r>
          </a:p>
          <a:p>
            <a:pPr algn="ctr"/>
            <a:r>
              <a:rPr lang="it-IT" b="1" i="1" dirty="0">
                <a:solidFill>
                  <a:schemeClr val="tx2"/>
                </a:solidFill>
              </a:rPr>
              <a:t>Diagnostic precoce</a:t>
            </a:r>
          </a:p>
          <a:p>
            <a:pPr algn="ctr"/>
            <a:r>
              <a:rPr lang="it-IT" b="1" i="1" dirty="0">
                <a:solidFill>
                  <a:schemeClr val="tx2"/>
                </a:solidFill>
              </a:rPr>
              <a:t>Tratament personalizat</a:t>
            </a:r>
          </a:p>
          <a:p>
            <a:pPr algn="ctr"/>
            <a:r>
              <a:rPr lang="it-IT" b="1" i="1" dirty="0">
                <a:solidFill>
                  <a:schemeClr val="tx2"/>
                </a:solidFill>
              </a:rPr>
              <a:t>Acces la terapii inovatoare</a:t>
            </a:r>
          </a:p>
          <a:p>
            <a:pPr algn="ctr"/>
            <a:r>
              <a:rPr lang="it-IT" b="1" i="1" dirty="0">
                <a:solidFill>
                  <a:schemeClr val="tx2"/>
                </a:solidFill>
              </a:rPr>
              <a:t>Suport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DC870DF8-6B72-AB70-B02A-D853DD6D454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2480" y="1727063"/>
            <a:ext cx="5594769" cy="6562418"/>
          </a:xfrm>
          <a:prstGeom prst="rect">
            <a:avLst/>
          </a:prstGeom>
        </p:spPr>
      </p:pic>
      <p:grpSp>
        <p:nvGrpSpPr>
          <p:cNvPr id="10" name="Group 10">
            <a:extLst>
              <a:ext uri="{FF2B5EF4-FFF2-40B4-BE49-F238E27FC236}">
                <a16:creationId xmlns:a16="http://schemas.microsoft.com/office/drawing/2014/main" id="{68C01D42-E716-4F29-F80A-51D66D4EE49E}"/>
              </a:ext>
            </a:extLst>
          </p:cNvPr>
          <p:cNvGrpSpPr/>
          <p:nvPr/>
        </p:nvGrpSpPr>
        <p:grpSpPr>
          <a:xfrm>
            <a:off x="537804" y="6216792"/>
            <a:ext cx="2097364" cy="1761958"/>
            <a:chOff x="0" y="0"/>
            <a:chExt cx="2795639" cy="2349277"/>
          </a:xfrm>
        </p:grpSpPr>
        <p:sp>
          <p:nvSpPr>
            <p:cNvPr id="11" name="Freeform 11">
              <a:extLst>
                <a:ext uri="{FF2B5EF4-FFF2-40B4-BE49-F238E27FC236}">
                  <a16:creationId xmlns:a16="http://schemas.microsoft.com/office/drawing/2014/main" id="{D31E35C9-72DA-F909-FE03-A89E9D94C8A8}"/>
                </a:ext>
              </a:extLst>
            </p:cNvPr>
            <p:cNvSpPr/>
            <p:nvPr/>
          </p:nvSpPr>
          <p:spPr>
            <a:xfrm>
              <a:off x="0" y="0"/>
              <a:ext cx="1397820" cy="2349277"/>
            </a:xfrm>
            <a:custGeom>
              <a:avLst/>
              <a:gdLst/>
              <a:ahLst/>
              <a:cxnLst/>
              <a:rect l="l" t="t" r="r" b="b"/>
              <a:pathLst>
                <a:path w="1397820" h="2349277">
                  <a:moveTo>
                    <a:pt x="0" y="0"/>
                  </a:moveTo>
                  <a:lnTo>
                    <a:pt x="1397820" y="0"/>
                  </a:lnTo>
                  <a:lnTo>
                    <a:pt x="1397820" y="2349277"/>
                  </a:lnTo>
                  <a:lnTo>
                    <a:pt x="0" y="234927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ro-RO"/>
            </a:p>
          </p:txBody>
        </p:sp>
        <p:sp>
          <p:nvSpPr>
            <p:cNvPr id="12" name="Freeform 12">
              <a:extLst>
                <a:ext uri="{FF2B5EF4-FFF2-40B4-BE49-F238E27FC236}">
                  <a16:creationId xmlns:a16="http://schemas.microsoft.com/office/drawing/2014/main" id="{8BF58D1B-E188-FD29-733E-065E2EABBB9C}"/>
                </a:ext>
              </a:extLst>
            </p:cNvPr>
            <p:cNvSpPr/>
            <p:nvPr/>
          </p:nvSpPr>
          <p:spPr>
            <a:xfrm flipH="1">
              <a:off x="1397820" y="0"/>
              <a:ext cx="1397820" cy="2349277"/>
            </a:xfrm>
            <a:custGeom>
              <a:avLst/>
              <a:gdLst/>
              <a:ahLst/>
              <a:cxnLst/>
              <a:rect l="l" t="t" r="r" b="b"/>
              <a:pathLst>
                <a:path w="1397820" h="2349277">
                  <a:moveTo>
                    <a:pt x="1397819" y="0"/>
                  </a:moveTo>
                  <a:lnTo>
                    <a:pt x="0" y="0"/>
                  </a:lnTo>
                  <a:lnTo>
                    <a:pt x="0" y="2349277"/>
                  </a:lnTo>
                  <a:lnTo>
                    <a:pt x="1397819" y="2349277"/>
                  </a:lnTo>
                  <a:lnTo>
                    <a:pt x="1397819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ro-RO"/>
            </a:p>
          </p:txBody>
        </p:sp>
      </p:grpSp>
      <p:pic>
        <p:nvPicPr>
          <p:cNvPr id="19" name="Picture 18">
            <a:extLst>
              <a:ext uri="{FF2B5EF4-FFF2-40B4-BE49-F238E27FC236}">
                <a16:creationId xmlns:a16="http://schemas.microsoft.com/office/drawing/2014/main" id="{54B5A58B-04B6-122F-C415-15B47090401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564192" y="6515781"/>
            <a:ext cx="685063" cy="526972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52A8C0FA-0BAE-D68E-FE1A-8AC9C6E188F3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2773" y="5662355"/>
            <a:ext cx="794205" cy="622127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985BDC0D-8057-5113-6785-917A20738427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276061" y="4794785"/>
            <a:ext cx="622369" cy="596704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C7A80FE3-813E-0F54-DA70-D020658F3932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276061" y="3231212"/>
            <a:ext cx="544016" cy="490681"/>
          </a:xfrm>
          <a:prstGeom prst="rect">
            <a:avLst/>
          </a:prstGeom>
        </p:spPr>
      </p:pic>
      <p:sp>
        <p:nvSpPr>
          <p:cNvPr id="35" name="TextBox 34">
            <a:extLst>
              <a:ext uri="{FF2B5EF4-FFF2-40B4-BE49-F238E27FC236}">
                <a16:creationId xmlns:a16="http://schemas.microsoft.com/office/drawing/2014/main" id="{5357BAF8-7D07-414C-08F6-3F712BEB4DFA}"/>
              </a:ext>
            </a:extLst>
          </p:cNvPr>
          <p:cNvSpPr txBox="1"/>
          <p:nvPr/>
        </p:nvSpPr>
        <p:spPr>
          <a:xfrm>
            <a:off x="2562582" y="7084816"/>
            <a:ext cx="1562278" cy="3831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o-RO" b="1" dirty="0">
                <a:solidFill>
                  <a:schemeClr val="tx2"/>
                </a:solidFill>
              </a:rPr>
              <a:t>Prevenție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488D0582-57FE-0F71-756E-4314055C7ABC}"/>
              </a:ext>
            </a:extLst>
          </p:cNvPr>
          <p:cNvSpPr txBox="1"/>
          <p:nvPr/>
        </p:nvSpPr>
        <p:spPr>
          <a:xfrm>
            <a:off x="4854034" y="5511754"/>
            <a:ext cx="1666497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o-RO" b="1" dirty="0">
                <a:solidFill>
                  <a:schemeClr val="tx2"/>
                </a:solidFill>
              </a:rPr>
              <a:t>Screening și </a:t>
            </a:r>
          </a:p>
          <a:p>
            <a:r>
              <a:rPr lang="ro-RO" b="1" dirty="0">
                <a:solidFill>
                  <a:schemeClr val="tx2"/>
                </a:solidFill>
              </a:rPr>
              <a:t>Depistare precoce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1FAD9BF1-19BF-D77E-3E60-B408F1E05248}"/>
              </a:ext>
            </a:extLst>
          </p:cNvPr>
          <p:cNvSpPr txBox="1"/>
          <p:nvPr/>
        </p:nvSpPr>
        <p:spPr>
          <a:xfrm>
            <a:off x="2938153" y="4800494"/>
            <a:ext cx="178560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o-RO" b="1" dirty="0">
                <a:solidFill>
                  <a:schemeClr val="tx2"/>
                </a:solidFill>
              </a:rPr>
              <a:t>Tratament </a:t>
            </a:r>
          </a:p>
          <a:p>
            <a:r>
              <a:rPr lang="ro-RO" b="1" dirty="0">
                <a:solidFill>
                  <a:schemeClr val="tx2"/>
                </a:solidFill>
              </a:rPr>
              <a:t>personalizat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E1A98AA5-CFF7-238F-F7BD-670BF19EA4B0}"/>
              </a:ext>
            </a:extLst>
          </p:cNvPr>
          <p:cNvSpPr txBox="1"/>
          <p:nvPr/>
        </p:nvSpPr>
        <p:spPr>
          <a:xfrm>
            <a:off x="5047046" y="3673965"/>
            <a:ext cx="172067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o-RO" b="1" dirty="0">
                <a:solidFill>
                  <a:schemeClr val="tx2"/>
                </a:solidFill>
              </a:rPr>
              <a:t>Acces la terapii inovatoare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F3621899-F97A-FF10-EB31-B61D18B9E2D2}"/>
              </a:ext>
            </a:extLst>
          </p:cNvPr>
          <p:cNvSpPr txBox="1"/>
          <p:nvPr/>
        </p:nvSpPr>
        <p:spPr>
          <a:xfrm>
            <a:off x="2772898" y="3028470"/>
            <a:ext cx="1591657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o-RO" b="1" dirty="0">
                <a:solidFill>
                  <a:schemeClr val="tx2"/>
                </a:solidFill>
              </a:rPr>
              <a:t>Suport pentru pacienți și supraviețuitori</a:t>
            </a:r>
          </a:p>
        </p:txBody>
      </p:sp>
      <p:pic>
        <p:nvPicPr>
          <p:cNvPr id="44" name="Picture 43">
            <a:extLst>
              <a:ext uri="{FF2B5EF4-FFF2-40B4-BE49-F238E27FC236}">
                <a16:creationId xmlns:a16="http://schemas.microsoft.com/office/drawing/2014/main" id="{2354AE89-84A7-329A-CE65-1900A59798BD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7135" y="5081758"/>
            <a:ext cx="1611630" cy="71628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7A12C6A-1A35-F4B7-953F-4FDADF7AE7B2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3608747" y="6700931"/>
            <a:ext cx="286195" cy="593854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3F40AAA5-E03D-CA1C-580E-12C9C7F9BFEB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4887757" y="3266419"/>
            <a:ext cx="715525" cy="456600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9472D841-8146-8609-24C5-3A452CBF5125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2201" y="7439552"/>
            <a:ext cx="1611630" cy="451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300067"/>
      </p:ext>
    </p:extLst>
  </p:cSld>
  <p:clrMapOvr>
    <a:masterClrMapping/>
  </p:clrMapOvr>
</p:sld>
</file>

<file path=ppt/theme/theme1.xml><?xml version="1.0" encoding="utf-8"?>
<a:theme xmlns:a="http://schemas.openxmlformats.org/drawingml/2006/main" name="INSP">
  <a:themeElements>
    <a:clrScheme name="INSP">
      <a:dk1>
        <a:srgbClr val="6D6D6D"/>
      </a:dk1>
      <a:lt1>
        <a:sysClr val="window" lastClr="FFFFFF"/>
      </a:lt1>
      <a:dk2>
        <a:srgbClr val="262262"/>
      </a:dk2>
      <a:lt2>
        <a:srgbClr val="949598"/>
      </a:lt2>
      <a:accent1>
        <a:srgbClr val="01B69B"/>
      </a:accent1>
      <a:accent2>
        <a:srgbClr val="E41D48"/>
      </a:accent2>
      <a:accent3>
        <a:srgbClr val="FDC24E"/>
      </a:accent3>
      <a:accent4>
        <a:srgbClr val="00B9F2"/>
      </a:accent4>
      <a:accent5>
        <a:srgbClr val="FFFFFF"/>
      </a:accent5>
      <a:accent6>
        <a:srgbClr val="FFFFFF"/>
      </a:accent6>
      <a:hlink>
        <a:srgbClr val="00B9F2"/>
      </a:hlink>
      <a:folHlink>
        <a:srgbClr val="C00000"/>
      </a:folHlink>
    </a:clrScheme>
    <a:fontScheme name="Office 2007 - 201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SP" id="{9B2EF6F1-F4EB-4318-A542-5DBDA28C84B8}" vid="{9754CE77-CB0D-47C2-8352-95ED97DE9DBC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INSP</Template>
  <TotalTime>460</TotalTime>
  <Words>407</Words>
  <Application>Microsoft Office PowerPoint</Application>
  <PresentationFormat>A4 Paper (210x297 mm)</PresentationFormat>
  <Paragraphs>80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2" baseType="lpstr">
      <vt:lpstr>Merriweather</vt:lpstr>
      <vt:lpstr>Arial</vt:lpstr>
      <vt:lpstr>Calibri</vt:lpstr>
      <vt:lpstr>Calibri Light</vt:lpstr>
      <vt:lpstr>Goudy</vt:lpstr>
      <vt:lpstr>Aptos</vt:lpstr>
      <vt:lpstr>INSP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INSP - poster landscape cancer col uterin</dc:title>
  <dc:creator>User</dc:creator>
  <cp:lastModifiedBy>Livia.Cioran</cp:lastModifiedBy>
  <cp:revision>20</cp:revision>
  <dcterms:created xsi:type="dcterms:W3CDTF">2006-08-16T00:00:00Z</dcterms:created>
  <dcterms:modified xsi:type="dcterms:W3CDTF">2026-02-03T10:39:16Z</dcterms:modified>
  <dc:identifier>DAF4QNpZQsw</dc:identifier>
</cp:coreProperties>
</file>